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tags/tag22.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3" r:id="rId2"/>
  </p:sldMasterIdLst>
  <p:notesMasterIdLst>
    <p:notesMasterId r:id="rId39"/>
  </p:notesMasterIdLst>
  <p:sldIdLst>
    <p:sldId id="440" r:id="rId3"/>
    <p:sldId id="266" r:id="rId4"/>
    <p:sldId id="348" r:id="rId5"/>
    <p:sldId id="368" r:id="rId6"/>
    <p:sldId id="313" r:id="rId7"/>
    <p:sldId id="322" r:id="rId8"/>
    <p:sldId id="349" r:id="rId9"/>
    <p:sldId id="351" r:id="rId10"/>
    <p:sldId id="270" r:id="rId11"/>
    <p:sldId id="344" r:id="rId12"/>
    <p:sldId id="347" r:id="rId13"/>
    <p:sldId id="314" r:id="rId14"/>
    <p:sldId id="352" r:id="rId15"/>
    <p:sldId id="353" r:id="rId16"/>
    <p:sldId id="274" r:id="rId17"/>
    <p:sldId id="350" r:id="rId18"/>
    <p:sldId id="328" r:id="rId19"/>
    <p:sldId id="329" r:id="rId20"/>
    <p:sldId id="340" r:id="rId21"/>
    <p:sldId id="318" r:id="rId22"/>
    <p:sldId id="319" r:id="rId23"/>
    <p:sldId id="320" r:id="rId24"/>
    <p:sldId id="315" r:id="rId25"/>
    <p:sldId id="285" r:id="rId26"/>
    <p:sldId id="369" r:id="rId27"/>
    <p:sldId id="370" r:id="rId28"/>
    <p:sldId id="371" r:id="rId29"/>
    <p:sldId id="376" r:id="rId30"/>
    <p:sldId id="378" r:id="rId31"/>
    <p:sldId id="380" r:id="rId32"/>
    <p:sldId id="449" r:id="rId33"/>
    <p:sldId id="450" r:id="rId34"/>
    <p:sldId id="451" r:id="rId35"/>
    <p:sldId id="452" r:id="rId36"/>
    <p:sldId id="454" r:id="rId37"/>
    <p:sldId id="389" r:id="rId38"/>
  </p:sldIdLst>
  <p:sldSz cx="12192000" cy="6858000"/>
  <p:notesSz cx="6858000" cy="9144000"/>
  <p:custDataLst>
    <p:tags r:id="rId40"/>
  </p:custDataLst>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默认节" id="{CBDB5FF6-0DAE-4A7F-BAF0-F2869D658C68}">
          <p14:sldIdLst/>
        </p14:section>
        <p14:section name="无标题节" id="{531D994A-D452-4225-B9C9-9B4FF0BE121E}">
          <p14:sldIdLst>
            <p14:sldId id="440"/>
            <p14:sldId id="266"/>
            <p14:sldId id="348"/>
            <p14:sldId id="368"/>
            <p14:sldId id="313"/>
            <p14:sldId id="322"/>
            <p14:sldId id="349"/>
            <p14:sldId id="351"/>
            <p14:sldId id="270"/>
            <p14:sldId id="344"/>
            <p14:sldId id="347"/>
            <p14:sldId id="314"/>
            <p14:sldId id="352"/>
            <p14:sldId id="353"/>
            <p14:sldId id="274"/>
            <p14:sldId id="350"/>
            <p14:sldId id="328"/>
            <p14:sldId id="329"/>
            <p14:sldId id="340"/>
            <p14:sldId id="318"/>
            <p14:sldId id="319"/>
            <p14:sldId id="320"/>
            <p14:sldId id="315"/>
            <p14:sldId id="285"/>
            <p14:sldId id="369"/>
            <p14:sldId id="370"/>
            <p14:sldId id="371"/>
            <p14:sldId id="376"/>
            <p14:sldId id="378"/>
            <p14:sldId id="380"/>
            <p14:sldId id="449"/>
            <p14:sldId id="450"/>
            <p14:sldId id="451"/>
            <p14:sldId id="452"/>
            <p14:sldId id="454"/>
            <p14:sldId id="389"/>
          </p14:sldIdLst>
        </p14:section>
      </p14:sectionLst>
    </p:ext>
    <p:ext uri="{EFAFB233-063F-42B5-8137-9DF3F51BA10A}">
      <p15:sldGuideLst xmlns:p15="http://schemas.microsoft.com/office/powerpoint/2012/main">
        <p15:guide id="1" orient="horz" pos="2148">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7D2A"/>
    <a:srgbClr val="636363"/>
    <a:srgbClr val="1D395D"/>
    <a:srgbClr val="BFBFBF"/>
    <a:srgbClr val="17375E"/>
    <a:srgbClr val="32353C"/>
    <a:srgbClr val="E1E1E1"/>
    <a:srgbClr val="223054"/>
    <a:srgbClr val="23D515"/>
    <a:srgbClr val="20C9F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647" autoAdjust="0"/>
    <p:restoredTop sz="98047" autoAdjust="0"/>
  </p:normalViewPr>
  <p:slideViewPr>
    <p:cSldViewPr snapToGrid="0">
      <p:cViewPr varScale="1">
        <p:scale>
          <a:sx n="94" d="100"/>
          <a:sy n="94" d="100"/>
        </p:scale>
        <p:origin x="632" y="200"/>
      </p:cViewPr>
      <p:guideLst>
        <p:guide orient="horz" pos="2148"/>
        <p:guide pos="384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6192"/>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notesMaster" Target="notesMasters/notesMaster1.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tags" Target="tags/tag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13F52F-0A86-486F-9F1A-08920E2E669E}" type="doc">
      <dgm:prSet loTypeId="urn:microsoft.com/office/officeart/2005/8/layout/radial1" loCatId="relationship" qsTypeId="urn:microsoft.com/office/officeart/2005/8/quickstyle/simple1" qsCatId="simple" csTypeId="urn:microsoft.com/office/officeart/2005/8/colors/accent1_4" csCatId="accent1" phldr="1"/>
      <dgm:spPr/>
    </dgm:pt>
    <dgm:pt modelId="{8ADAFC2B-CDCE-4AB8-A379-303566535A09}">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b="0" i="0" u="none" dirty="0" err="1"/>
            <a:t>gammaglobulin</a:t>
          </a:r>
          <a:endParaRPr kumimoji="0" lang="zh-CN" altLang="en-US" b="0" i="0" u="none" strike="noStrike" cap="none" normalizeH="0" baseline="0" dirty="0">
            <a:ln/>
            <a:effectLst/>
            <a:latin typeface="Arial" panose="020B0604020202020204" pitchFamily="34" charset="0"/>
            <a:ea typeface="宋体" panose="02010600030101010101" pitchFamily="2" charset="-122"/>
          </a:endParaRPr>
        </a:p>
      </dgm:t>
    </dgm:pt>
    <dgm:pt modelId="{A22C269D-D972-46F7-8E7B-2D847811CC7B}" type="parTrans" cxnId="{22A97844-FF64-42BE-B23A-3AF98695D392}">
      <dgm:prSet/>
      <dgm:spPr/>
      <dgm:t>
        <a:bodyPr/>
        <a:lstStyle/>
        <a:p>
          <a:endParaRPr lang="zh-CN" altLang="en-US"/>
        </a:p>
      </dgm:t>
    </dgm:pt>
    <dgm:pt modelId="{52BCC9E7-127F-4F36-B990-96071B3F29EB}" type="sibTrans" cxnId="{22A97844-FF64-42BE-B23A-3AF98695D392}">
      <dgm:prSet/>
      <dgm:spPr/>
      <dgm:t>
        <a:bodyPr/>
        <a:lstStyle/>
        <a:p>
          <a:endParaRPr lang="zh-CN" altLang="en-US"/>
        </a:p>
      </dgm:t>
    </dgm:pt>
    <dgm:pt modelId="{2161D866-C6E8-4139-A39A-A4ADF83A8F5D}">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dirty="0">
              <a:ln/>
              <a:effectLst/>
              <a:latin typeface="Arial" panose="020B0604020202020204" pitchFamily="34" charset="0"/>
              <a:ea typeface="宋体" panose="02010600030101010101" pitchFamily="2" charset="-122"/>
            </a:rPr>
            <a:t>CEO/</a:t>
          </a:r>
          <a:endParaRPr kumimoji="0" lang="zh-CN" altLang="en-US" b="0" i="0" u="none" strike="noStrike" cap="none" normalizeH="0" baseline="0" dirty="0">
            <a:ln/>
            <a:effectLst/>
            <a:latin typeface="Arial" panose="020B0604020202020204" pitchFamily="34" charset="0"/>
            <a:ea typeface="宋体" panose="02010600030101010101" pitchFamily="2" charset="-122"/>
          </a:endParaRPr>
        </a:p>
        <a:p>
          <a:pPr marL="0" marR="0" lvl="0" indent="0" algn="ctr" defTabSz="914400" rtl="0" eaLnBrk="1" fontAlgn="base" latinLnBrk="0" hangingPunct="1">
            <a:lnSpc>
              <a:spcPct val="100000"/>
            </a:lnSpc>
            <a:spcBef>
              <a:spcPct val="0"/>
            </a:spcBef>
            <a:spcAft>
              <a:spcPct val="0"/>
            </a:spcAft>
            <a:buClrTx/>
            <a:buSzTx/>
            <a:buFontTx/>
            <a:buNone/>
            <a:tabLst/>
          </a:pPr>
          <a:r>
            <a:rPr lang="en" b="0" i="0" u="none" dirty="0"/>
            <a:t>International management</a:t>
          </a:r>
          <a:endParaRPr kumimoji="0" lang="zh-CN" altLang="en-US" b="0" i="0" u="none" strike="noStrike" cap="none" normalizeH="0" baseline="0" dirty="0">
            <a:ln/>
            <a:effectLst/>
            <a:latin typeface="Arial" panose="020B0604020202020204" pitchFamily="34" charset="0"/>
            <a:ea typeface="宋体" panose="02010600030101010101" pitchFamily="2" charset="-122"/>
          </a:endParaRPr>
        </a:p>
      </dgm:t>
    </dgm:pt>
    <dgm:pt modelId="{E1B8915C-4664-46BF-BB4D-BE69A3363D96}" type="parTrans" cxnId="{7EC910D5-B55A-4A35-A646-EA42D9FB6171}">
      <dgm:prSet/>
      <dgm:spPr/>
      <dgm:t>
        <a:bodyPr/>
        <a:lstStyle/>
        <a:p>
          <a:endParaRPr lang="zh-CN" altLang="en-US"/>
        </a:p>
      </dgm:t>
    </dgm:pt>
    <dgm:pt modelId="{80590708-AE51-4F6A-BD3D-2D13C4AF7EBD}" type="sibTrans" cxnId="{7EC910D5-B55A-4A35-A646-EA42D9FB6171}">
      <dgm:prSet/>
      <dgm:spPr/>
      <dgm:t>
        <a:bodyPr/>
        <a:lstStyle/>
        <a:p>
          <a:endParaRPr lang="zh-CN" altLang="en-US"/>
        </a:p>
      </dgm:t>
    </dgm:pt>
    <dgm:pt modelId="{95EC48E8-0714-45E0-88AB-8247F7DD85B8}" type="pres">
      <dgm:prSet presAssocID="{C013F52F-0A86-486F-9F1A-08920E2E669E}" presName="cycle" presStyleCnt="0">
        <dgm:presLayoutVars>
          <dgm:chMax val="1"/>
          <dgm:dir/>
          <dgm:animLvl val="ctr"/>
          <dgm:resizeHandles val="exact"/>
        </dgm:presLayoutVars>
      </dgm:prSet>
      <dgm:spPr/>
    </dgm:pt>
    <dgm:pt modelId="{52A1C5E2-A13F-4983-95DF-4CCDB2B67FAA}" type="pres">
      <dgm:prSet presAssocID="{8ADAFC2B-CDCE-4AB8-A379-303566535A09}" presName="centerShape" presStyleLbl="node0" presStyleIdx="0" presStyleCnt="1" custLinFactNeighborX="-15002" custLinFactNeighborY="22354"/>
      <dgm:spPr/>
    </dgm:pt>
    <dgm:pt modelId="{A5FCD8D0-3590-4BDE-A2C1-0C836B230959}" type="pres">
      <dgm:prSet presAssocID="{E1B8915C-4664-46BF-BB4D-BE69A3363D96}" presName="Name9" presStyleLbl="parChTrans1D2" presStyleIdx="0" presStyleCnt="1"/>
      <dgm:spPr/>
    </dgm:pt>
    <dgm:pt modelId="{49CDB41E-2104-438B-B132-C2386CE954FC}" type="pres">
      <dgm:prSet presAssocID="{E1B8915C-4664-46BF-BB4D-BE69A3363D96}" presName="connTx" presStyleLbl="parChTrans1D2" presStyleIdx="0" presStyleCnt="1"/>
      <dgm:spPr/>
    </dgm:pt>
    <dgm:pt modelId="{8A01058B-9BBE-420D-B7F1-DAEA67397385}" type="pres">
      <dgm:prSet presAssocID="{2161D866-C6E8-4139-A39A-A4ADF83A8F5D}" presName="node" presStyleLbl="node1" presStyleIdx="0" presStyleCnt="1" custRadScaleRad="109487" custRadScaleInc="13389">
        <dgm:presLayoutVars>
          <dgm:bulletEnabled val="1"/>
        </dgm:presLayoutVars>
      </dgm:prSet>
      <dgm:spPr/>
    </dgm:pt>
  </dgm:ptLst>
  <dgm:cxnLst>
    <dgm:cxn modelId="{0172B105-AB90-40C9-8681-B7C4A7299438}" type="presOf" srcId="{C013F52F-0A86-486F-9F1A-08920E2E669E}" destId="{95EC48E8-0714-45E0-88AB-8247F7DD85B8}" srcOrd="0" destOrd="0" presId="urn:microsoft.com/office/officeart/2005/8/layout/radial1"/>
    <dgm:cxn modelId="{22A97844-FF64-42BE-B23A-3AF98695D392}" srcId="{C013F52F-0A86-486F-9F1A-08920E2E669E}" destId="{8ADAFC2B-CDCE-4AB8-A379-303566535A09}" srcOrd="0" destOrd="0" parTransId="{A22C269D-D972-46F7-8E7B-2D847811CC7B}" sibTransId="{52BCC9E7-127F-4F36-B990-96071B3F29EB}"/>
    <dgm:cxn modelId="{D6DE2D52-D6DF-4EFE-848D-D3112ED155B2}" type="presOf" srcId="{E1B8915C-4664-46BF-BB4D-BE69A3363D96}" destId="{49CDB41E-2104-438B-B132-C2386CE954FC}" srcOrd="1" destOrd="0" presId="urn:microsoft.com/office/officeart/2005/8/layout/radial1"/>
    <dgm:cxn modelId="{C9BAB75A-4EAC-4BDE-B3AB-488C134904D5}" type="presOf" srcId="{8ADAFC2B-CDCE-4AB8-A379-303566535A09}" destId="{52A1C5E2-A13F-4983-95DF-4CCDB2B67FAA}" srcOrd="0" destOrd="0" presId="urn:microsoft.com/office/officeart/2005/8/layout/radial1"/>
    <dgm:cxn modelId="{9EE82583-47B5-468C-899D-DEC8E4287621}" type="presOf" srcId="{2161D866-C6E8-4139-A39A-A4ADF83A8F5D}" destId="{8A01058B-9BBE-420D-B7F1-DAEA67397385}" srcOrd="0" destOrd="0" presId="urn:microsoft.com/office/officeart/2005/8/layout/radial1"/>
    <dgm:cxn modelId="{7EC910D5-B55A-4A35-A646-EA42D9FB6171}" srcId="{8ADAFC2B-CDCE-4AB8-A379-303566535A09}" destId="{2161D866-C6E8-4139-A39A-A4ADF83A8F5D}" srcOrd="0" destOrd="0" parTransId="{E1B8915C-4664-46BF-BB4D-BE69A3363D96}" sibTransId="{80590708-AE51-4F6A-BD3D-2D13C4AF7EBD}"/>
    <dgm:cxn modelId="{753046F9-E4E4-427D-B171-31203A502DB2}" type="presOf" srcId="{E1B8915C-4664-46BF-BB4D-BE69A3363D96}" destId="{A5FCD8D0-3590-4BDE-A2C1-0C836B230959}" srcOrd="0" destOrd="0" presId="urn:microsoft.com/office/officeart/2005/8/layout/radial1"/>
    <dgm:cxn modelId="{635AA35F-CC93-4FD9-948E-537A39DBBFB5}" type="presParOf" srcId="{95EC48E8-0714-45E0-88AB-8247F7DD85B8}" destId="{52A1C5E2-A13F-4983-95DF-4CCDB2B67FAA}" srcOrd="0" destOrd="0" presId="urn:microsoft.com/office/officeart/2005/8/layout/radial1"/>
    <dgm:cxn modelId="{40F4FC0F-74F6-4D1C-BECF-3A31B3D8A7A5}" type="presParOf" srcId="{95EC48E8-0714-45E0-88AB-8247F7DD85B8}" destId="{A5FCD8D0-3590-4BDE-A2C1-0C836B230959}" srcOrd="1" destOrd="0" presId="urn:microsoft.com/office/officeart/2005/8/layout/radial1"/>
    <dgm:cxn modelId="{BA0A6FF0-1044-4195-8E3A-D0CBB4096403}" type="presParOf" srcId="{A5FCD8D0-3590-4BDE-A2C1-0C836B230959}" destId="{49CDB41E-2104-438B-B132-C2386CE954FC}" srcOrd="0" destOrd="0" presId="urn:microsoft.com/office/officeart/2005/8/layout/radial1"/>
    <dgm:cxn modelId="{FA43BAE9-5A57-443B-815B-7A9080D25E3B}" type="presParOf" srcId="{95EC48E8-0714-45E0-88AB-8247F7DD85B8}" destId="{8A01058B-9BBE-420D-B7F1-DAEA67397385}" srcOrd="2"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D9E5B37-3EF0-4078-9847-1D8B7C4BF77B}" type="doc">
      <dgm:prSet loTypeId="urn:microsoft.com/office/officeart/2005/8/layout/orgChart1" loCatId="hierarchy" qsTypeId="urn:microsoft.com/office/officeart/2005/8/quickstyle/simple1" qsCatId="simple" csTypeId="urn:microsoft.com/office/officeart/2005/8/colors/accent0_1" csCatId="mainScheme" phldr="1"/>
      <dgm:spPr/>
    </dgm:pt>
    <dgm:pt modelId="{2F944868-B104-4C29-BBA5-7E7BC3B49770}">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 sz="1400" b="0" i="0" u="none" strike="noStrike" kern="1200" cap="none" normalizeH="0" baseline="0" dirty="0">
              <a:ln/>
              <a:solidFill>
                <a:srgbClr val="636363">
                  <a:hueOff val="0"/>
                  <a:satOff val="0"/>
                  <a:lumOff val="0"/>
                  <a:alphaOff val="0"/>
                </a:srgbClr>
              </a:solidFill>
              <a:effectLst/>
              <a:latin typeface="微软雅黑" panose="020B0503020204020204" pitchFamily="34" charset="-122"/>
              <a:ea typeface="微软雅黑" panose="020B0503020204020204" pitchFamily="34" charset="-122"/>
              <a:cs typeface="+mn-cs"/>
            </a:rPr>
            <a:t>president</a:t>
          </a:r>
          <a:endParaRPr kumimoji="0" lang="zh-CN" altLang="en-US" sz="1400" b="0" i="0" u="none" strike="noStrike" kern="1200" cap="none" normalizeH="0" baseline="0" dirty="0">
            <a:ln/>
            <a:solidFill>
              <a:srgbClr val="636363">
                <a:hueOff val="0"/>
                <a:satOff val="0"/>
                <a:lumOff val="0"/>
                <a:alphaOff val="0"/>
              </a:srgbClr>
            </a:solidFill>
            <a:effectLst/>
            <a:latin typeface="微软雅黑" panose="020B0503020204020204" pitchFamily="34" charset="-122"/>
            <a:ea typeface="微软雅黑" panose="020B0503020204020204" pitchFamily="34" charset="-122"/>
            <a:cs typeface="+mn-cs"/>
          </a:endParaRPr>
        </a:p>
      </dgm:t>
    </dgm:pt>
    <dgm:pt modelId="{9E1A7DAD-605F-422B-9F3B-A051B9265FB6}" type="parTrans" cxnId="{21E937C8-5D5B-49D2-B9D2-DDE1B6B6553D}">
      <dgm:prSet/>
      <dgm:spPr/>
      <dgm:t>
        <a:bodyPr/>
        <a:lstStyle/>
        <a:p>
          <a:endParaRPr lang="zh-CN" altLang="en-US"/>
        </a:p>
      </dgm:t>
    </dgm:pt>
    <dgm:pt modelId="{4B16735C-DE7E-43FE-ADF3-001D19606292}" type="sibTrans" cxnId="{21E937C8-5D5B-49D2-B9D2-DDE1B6B6553D}">
      <dgm:prSet/>
      <dgm:spPr/>
      <dgm:t>
        <a:bodyPr/>
        <a:lstStyle/>
        <a:p>
          <a:endParaRPr lang="zh-CN" altLang="en-US"/>
        </a:p>
      </dgm:t>
    </dgm:pt>
    <dgm:pt modelId="{42B69B8E-1E4E-49C6-87A7-7EB40320BEF3}" type="asst">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dirty="0"/>
            <a:t>Human resources department</a:t>
          </a:r>
          <a:endParaRPr kumimoji="0" lang="zh-CN" altLang="en-US" sz="1400" b="0" i="0" u="none" strike="noStrike" cap="none" normalizeH="0" baseline="0" dirty="0">
            <a:ln/>
            <a:effectLst/>
            <a:latin typeface="微软雅黑" panose="020B0503020204020204" pitchFamily="34" charset="-122"/>
            <a:ea typeface="微软雅黑" panose="020B0503020204020204" pitchFamily="34" charset="-122"/>
          </a:endParaRPr>
        </a:p>
      </dgm:t>
    </dgm:pt>
    <dgm:pt modelId="{542B267F-77E3-49A3-A17D-465C173F6B4F}" type="parTrans" cxnId="{DC1BCD52-02D0-4312-B746-0E75FAA19AEE}">
      <dgm:prSet/>
      <dgm:spPr/>
      <dgm:t>
        <a:bodyPr/>
        <a:lstStyle/>
        <a:p>
          <a:endParaRPr lang="zh-CN" altLang="en-US" sz="1800" b="0">
            <a:latin typeface="微软雅黑" panose="020B0503020204020204" pitchFamily="34" charset="-122"/>
            <a:ea typeface="微软雅黑" panose="020B0503020204020204" pitchFamily="34" charset="-122"/>
          </a:endParaRPr>
        </a:p>
      </dgm:t>
    </dgm:pt>
    <dgm:pt modelId="{496FD4A8-F4E9-4C47-937A-BB6B7D340AC0}" type="sibTrans" cxnId="{DC1BCD52-02D0-4312-B746-0E75FAA19AEE}">
      <dgm:prSet/>
      <dgm:spPr/>
      <dgm:t>
        <a:bodyPr/>
        <a:lstStyle/>
        <a:p>
          <a:endParaRPr lang="zh-CN" altLang="en-US"/>
        </a:p>
      </dgm:t>
    </dgm:pt>
    <dgm:pt modelId="{48A4CA60-4A8F-46BE-A768-57F6264372DA}" type="asst">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dirty="0"/>
            <a:t>Strategic cooperation department</a:t>
          </a:r>
          <a:endParaRPr kumimoji="0" lang="zh-CN" altLang="en-US" sz="1400" b="0" i="0" u="none" strike="noStrike" cap="none" normalizeH="0" baseline="0" dirty="0">
            <a:ln/>
            <a:effectLst/>
            <a:latin typeface="微软雅黑" panose="020B0503020204020204" pitchFamily="34" charset="-122"/>
            <a:ea typeface="微软雅黑" panose="020B0503020204020204" pitchFamily="34" charset="-122"/>
          </a:endParaRPr>
        </a:p>
      </dgm:t>
    </dgm:pt>
    <dgm:pt modelId="{E4DC8287-36A8-477C-B867-D4BA99BC403C}" type="parTrans" cxnId="{ECA491C3-CA2A-40FE-83E3-6D4DDE30EFAA}">
      <dgm:prSet/>
      <dgm:spPr/>
      <dgm:t>
        <a:bodyPr/>
        <a:lstStyle/>
        <a:p>
          <a:endParaRPr lang="zh-CN" altLang="en-US" sz="1800" b="0">
            <a:latin typeface="微软雅黑" panose="020B0503020204020204" pitchFamily="34" charset="-122"/>
            <a:ea typeface="微软雅黑" panose="020B0503020204020204" pitchFamily="34" charset="-122"/>
          </a:endParaRPr>
        </a:p>
      </dgm:t>
    </dgm:pt>
    <dgm:pt modelId="{1239B279-7BFD-49D7-9A4C-1487EF8893D0}" type="sibTrans" cxnId="{ECA491C3-CA2A-40FE-83E3-6D4DDE30EFAA}">
      <dgm:prSet/>
      <dgm:spPr/>
      <dgm:t>
        <a:bodyPr/>
        <a:lstStyle/>
        <a:p>
          <a:endParaRPr lang="zh-CN" altLang="en-US"/>
        </a:p>
      </dgm:t>
    </dgm:pt>
    <dgm:pt modelId="{477CDDCC-7CBD-467F-8163-43D97AD42261}" type="asst">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dirty="0"/>
            <a:t>Financial management department</a:t>
          </a:r>
          <a:endParaRPr kumimoji="0" lang="zh-CN" altLang="en-US" sz="1400" b="0" i="0" u="none" strike="noStrike" cap="none" normalizeH="0" baseline="0" dirty="0">
            <a:ln/>
            <a:effectLst/>
            <a:latin typeface="微软雅黑" panose="020B0503020204020204" pitchFamily="34" charset="-122"/>
            <a:ea typeface="微软雅黑" panose="020B0503020204020204" pitchFamily="34" charset="-122"/>
          </a:endParaRPr>
        </a:p>
      </dgm:t>
    </dgm:pt>
    <dgm:pt modelId="{5B91F892-E983-4A4B-880C-F438101F753F}" type="parTrans" cxnId="{F9A2211A-BA98-4EA1-8B13-AEA9E42BE6B0}">
      <dgm:prSet/>
      <dgm:spPr/>
      <dgm:t>
        <a:bodyPr/>
        <a:lstStyle/>
        <a:p>
          <a:endParaRPr lang="zh-CN" altLang="en-US" sz="1800" b="0">
            <a:latin typeface="微软雅黑" panose="020B0503020204020204" pitchFamily="34" charset="-122"/>
            <a:ea typeface="微软雅黑" panose="020B0503020204020204" pitchFamily="34" charset="-122"/>
          </a:endParaRPr>
        </a:p>
      </dgm:t>
    </dgm:pt>
    <dgm:pt modelId="{8FD69701-7780-45BA-A1DD-0FF059DF82A8}" type="sibTrans" cxnId="{F9A2211A-BA98-4EA1-8B13-AEA9E42BE6B0}">
      <dgm:prSet/>
      <dgm:spPr/>
      <dgm:t>
        <a:bodyPr/>
        <a:lstStyle/>
        <a:p>
          <a:endParaRPr lang="zh-CN" altLang="en-US"/>
        </a:p>
      </dgm:t>
    </dgm:pt>
    <dgm:pt modelId="{2E1B5930-1AA6-4741-88D2-07EBF9207516}">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dirty="0"/>
            <a:t>President, Products and Solutions</a:t>
          </a:r>
          <a:endParaRPr kumimoji="0" lang="zh-CN" altLang="en-US" sz="1400" b="0" i="0" u="none" strike="noStrike" cap="none" normalizeH="0" baseline="0" dirty="0">
            <a:ln/>
            <a:effectLst/>
            <a:latin typeface="微软雅黑" panose="020B0503020204020204" pitchFamily="34" charset="-122"/>
            <a:ea typeface="微软雅黑" panose="020B0503020204020204" pitchFamily="34" charset="-122"/>
          </a:endParaRPr>
        </a:p>
      </dgm:t>
    </dgm:pt>
    <dgm:pt modelId="{8F8EB24C-6974-497E-85C0-1DCCAB2CB6CC}" type="parTrans" cxnId="{B1B4FA3E-69DF-4EFD-A457-3A755009D8E7}">
      <dgm:prSet/>
      <dgm:spPr/>
      <dgm:t>
        <a:bodyPr/>
        <a:lstStyle/>
        <a:p>
          <a:endParaRPr lang="zh-CN" altLang="en-US" sz="1800" b="0">
            <a:latin typeface="微软雅黑" panose="020B0503020204020204" pitchFamily="34" charset="-122"/>
            <a:ea typeface="微软雅黑" panose="020B0503020204020204" pitchFamily="34" charset="-122"/>
          </a:endParaRPr>
        </a:p>
      </dgm:t>
    </dgm:pt>
    <dgm:pt modelId="{43BBD22C-A048-44F4-8444-A86DBE026F0D}" type="sibTrans" cxnId="{B1B4FA3E-69DF-4EFD-A457-3A755009D8E7}">
      <dgm:prSet/>
      <dgm:spPr/>
      <dgm:t>
        <a:bodyPr/>
        <a:lstStyle/>
        <a:p>
          <a:endParaRPr lang="zh-CN" altLang="en-US"/>
        </a:p>
      </dgm:t>
    </dgm:pt>
    <dgm:pt modelId="{EC29A3C2-D372-4305-A4BE-CABF46B7C772}">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dirty="0"/>
            <a:t>President, Strategy and </a:t>
          </a:r>
          <a:r>
            <a:rPr lang="en" sz="1400" b="0" i="0" u="none" dirty="0" err="1"/>
            <a:t>maketing</a:t>
          </a:r>
          <a:endParaRPr kumimoji="0" lang="zh-CN" altLang="en-US" sz="1400" b="0" i="0" u="none" strike="noStrike" cap="none" normalizeH="0" baseline="0" dirty="0">
            <a:ln/>
            <a:effectLst/>
            <a:latin typeface="微软雅黑" panose="020B0503020204020204" pitchFamily="34" charset="-122"/>
            <a:ea typeface="微软雅黑" panose="020B0503020204020204" pitchFamily="34" charset="-122"/>
          </a:endParaRPr>
        </a:p>
      </dgm:t>
    </dgm:pt>
    <dgm:pt modelId="{7D71C8F7-ED1E-46BC-890A-147A6A41E421}" type="parTrans" cxnId="{19FFC03D-A0E9-4D79-86B4-99BE05004080}">
      <dgm:prSet/>
      <dgm:spPr/>
      <dgm:t>
        <a:bodyPr/>
        <a:lstStyle/>
        <a:p>
          <a:endParaRPr lang="zh-CN" altLang="en-US" sz="1800" b="0">
            <a:latin typeface="微软雅黑" panose="020B0503020204020204" pitchFamily="34" charset="-122"/>
            <a:ea typeface="微软雅黑" panose="020B0503020204020204" pitchFamily="34" charset="-122"/>
          </a:endParaRPr>
        </a:p>
      </dgm:t>
    </dgm:pt>
    <dgm:pt modelId="{57725ED5-C39C-4207-AB90-281D5A2B2914}" type="sibTrans" cxnId="{19FFC03D-A0E9-4D79-86B4-99BE05004080}">
      <dgm:prSet/>
      <dgm:spPr/>
      <dgm:t>
        <a:bodyPr/>
        <a:lstStyle/>
        <a:p>
          <a:endParaRPr lang="zh-CN" altLang="en-US"/>
        </a:p>
      </dgm:t>
    </dgm:pt>
    <dgm:pt modelId="{AD241CBB-F15D-484E-864E-487E3DB0A650}">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dirty="0"/>
            <a:t>President, Sales and Service</a:t>
          </a:r>
          <a:endParaRPr kumimoji="0" lang="zh-CN" altLang="en-US" sz="1400" b="0" i="0" u="none" strike="noStrike" cap="none" normalizeH="0" baseline="0" dirty="0">
            <a:ln/>
            <a:effectLst/>
            <a:latin typeface="微软雅黑" panose="020B0503020204020204" pitchFamily="34" charset="-122"/>
            <a:ea typeface="微软雅黑" panose="020B0503020204020204" pitchFamily="34" charset="-122"/>
          </a:endParaRPr>
        </a:p>
      </dgm:t>
    </dgm:pt>
    <dgm:pt modelId="{01006688-24F3-4FE6-89D4-2D975341F006}" type="parTrans" cxnId="{0FECA5CC-69CF-46B6-A95D-DFBD20465561}">
      <dgm:prSet/>
      <dgm:spPr/>
      <dgm:t>
        <a:bodyPr/>
        <a:lstStyle/>
        <a:p>
          <a:endParaRPr lang="zh-CN" altLang="en-US" sz="1800" b="0">
            <a:latin typeface="微软雅黑" panose="020B0503020204020204" pitchFamily="34" charset="-122"/>
            <a:ea typeface="微软雅黑" panose="020B0503020204020204" pitchFamily="34" charset="-122"/>
          </a:endParaRPr>
        </a:p>
      </dgm:t>
    </dgm:pt>
    <dgm:pt modelId="{8D9C816D-E0D7-4CBD-AB04-6808D43AE441}" type="sibTrans" cxnId="{0FECA5CC-69CF-46B6-A95D-DFBD20465561}">
      <dgm:prSet/>
      <dgm:spPr/>
      <dgm:t>
        <a:bodyPr/>
        <a:lstStyle/>
        <a:p>
          <a:endParaRPr lang="zh-CN" altLang="en-US"/>
        </a:p>
      </dgm:t>
    </dgm:pt>
    <dgm:pt modelId="{806306BE-3D6F-4388-99C6-9088F79E97BA}">
      <dgm:prSet custT="1"/>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dirty="0"/>
            <a:t>President, Operations and Delivery</a:t>
          </a:r>
          <a:endParaRPr kumimoji="0" lang="zh-CN" altLang="en-US" sz="1400" b="0" i="0" u="none" strike="noStrike" cap="none" normalizeH="0" baseline="0" dirty="0">
            <a:ln/>
            <a:effectLst/>
            <a:latin typeface="微软雅黑" panose="020B0503020204020204" pitchFamily="34" charset="-122"/>
            <a:ea typeface="微软雅黑" panose="020B0503020204020204" pitchFamily="34" charset="-122"/>
          </a:endParaRPr>
        </a:p>
      </dgm:t>
    </dgm:pt>
    <dgm:pt modelId="{1908E608-0047-47FE-AE03-580C1B119074}" type="parTrans" cxnId="{9C7A7011-7BEA-420D-874A-3AC2901B0C92}">
      <dgm:prSet/>
      <dgm:spPr/>
      <dgm:t>
        <a:bodyPr/>
        <a:lstStyle/>
        <a:p>
          <a:endParaRPr lang="zh-CN" altLang="en-US" sz="1800" b="0">
            <a:latin typeface="微软雅黑" panose="020B0503020204020204" pitchFamily="34" charset="-122"/>
            <a:ea typeface="微软雅黑" panose="020B0503020204020204" pitchFamily="34" charset="-122"/>
          </a:endParaRPr>
        </a:p>
      </dgm:t>
    </dgm:pt>
    <dgm:pt modelId="{9079D4C5-CF1A-495C-A6B0-3FDDFF019F0C}" type="sibTrans" cxnId="{9C7A7011-7BEA-420D-874A-3AC2901B0C92}">
      <dgm:prSet/>
      <dgm:spPr/>
      <dgm:t>
        <a:bodyPr/>
        <a:lstStyle/>
        <a:p>
          <a:endParaRPr lang="zh-CN" altLang="en-US"/>
        </a:p>
      </dgm:t>
    </dgm:pt>
    <dgm:pt modelId="{E3B38336-6F9C-47D4-95FE-54AA5A59894C}" type="pres">
      <dgm:prSet presAssocID="{7D9E5B37-3EF0-4078-9847-1D8B7C4BF77B}" presName="hierChild1" presStyleCnt="0">
        <dgm:presLayoutVars>
          <dgm:orgChart val="1"/>
          <dgm:chPref val="1"/>
          <dgm:dir/>
          <dgm:animOne val="branch"/>
          <dgm:animLvl val="lvl"/>
          <dgm:resizeHandles/>
        </dgm:presLayoutVars>
      </dgm:prSet>
      <dgm:spPr/>
    </dgm:pt>
    <dgm:pt modelId="{117DB39D-83FF-4C8B-A86E-72B3D39E1728}" type="pres">
      <dgm:prSet presAssocID="{2F944868-B104-4C29-BBA5-7E7BC3B49770}" presName="hierRoot1" presStyleCnt="0">
        <dgm:presLayoutVars>
          <dgm:hierBranch/>
        </dgm:presLayoutVars>
      </dgm:prSet>
      <dgm:spPr/>
    </dgm:pt>
    <dgm:pt modelId="{9A322135-277A-41DA-B93B-6C9444F8073C}" type="pres">
      <dgm:prSet presAssocID="{2F944868-B104-4C29-BBA5-7E7BC3B49770}" presName="rootComposite1" presStyleCnt="0"/>
      <dgm:spPr/>
    </dgm:pt>
    <dgm:pt modelId="{42B7920F-D0BD-409A-B530-E75637EB356F}" type="pres">
      <dgm:prSet presAssocID="{2F944868-B104-4C29-BBA5-7E7BC3B49770}" presName="rootText1" presStyleLbl="node0" presStyleIdx="0" presStyleCnt="1">
        <dgm:presLayoutVars>
          <dgm:chPref val="3"/>
        </dgm:presLayoutVars>
      </dgm:prSet>
      <dgm:spPr/>
    </dgm:pt>
    <dgm:pt modelId="{D0EAE08C-B143-49FE-8963-6B5F16DC4B2C}" type="pres">
      <dgm:prSet presAssocID="{2F944868-B104-4C29-BBA5-7E7BC3B49770}" presName="rootConnector1" presStyleLbl="node1" presStyleIdx="0" presStyleCnt="0"/>
      <dgm:spPr/>
    </dgm:pt>
    <dgm:pt modelId="{5B30775E-D4BF-4D1F-A1CB-AFCA66EF5C07}" type="pres">
      <dgm:prSet presAssocID="{2F944868-B104-4C29-BBA5-7E7BC3B49770}" presName="hierChild2" presStyleCnt="0"/>
      <dgm:spPr/>
    </dgm:pt>
    <dgm:pt modelId="{431CDA6E-61A7-4625-87FA-4F50D113917D}" type="pres">
      <dgm:prSet presAssocID="{8F8EB24C-6974-497E-85C0-1DCCAB2CB6CC}" presName="Name35" presStyleLbl="parChTrans1D2" presStyleIdx="0" presStyleCnt="7"/>
      <dgm:spPr/>
    </dgm:pt>
    <dgm:pt modelId="{98FE073F-885D-4DED-AD03-F75FE5915916}" type="pres">
      <dgm:prSet presAssocID="{2E1B5930-1AA6-4741-88D2-07EBF9207516}" presName="hierRoot2" presStyleCnt="0">
        <dgm:presLayoutVars>
          <dgm:hierBranch/>
        </dgm:presLayoutVars>
      </dgm:prSet>
      <dgm:spPr/>
    </dgm:pt>
    <dgm:pt modelId="{A5F958F1-836E-46D3-BFFC-6E51D8675FDD}" type="pres">
      <dgm:prSet presAssocID="{2E1B5930-1AA6-4741-88D2-07EBF9207516}" presName="rootComposite" presStyleCnt="0"/>
      <dgm:spPr/>
    </dgm:pt>
    <dgm:pt modelId="{BB383E4B-E9C4-4325-9CC0-4F4E5F6EBA00}" type="pres">
      <dgm:prSet presAssocID="{2E1B5930-1AA6-4741-88D2-07EBF9207516}" presName="rootText" presStyleLbl="node2" presStyleIdx="0" presStyleCnt="4">
        <dgm:presLayoutVars>
          <dgm:chPref val="3"/>
        </dgm:presLayoutVars>
      </dgm:prSet>
      <dgm:spPr/>
    </dgm:pt>
    <dgm:pt modelId="{48A29F53-0B4D-407C-8DBF-BC2BD25D4BBE}" type="pres">
      <dgm:prSet presAssocID="{2E1B5930-1AA6-4741-88D2-07EBF9207516}" presName="rootConnector" presStyleLbl="node2" presStyleIdx="0" presStyleCnt="4"/>
      <dgm:spPr/>
    </dgm:pt>
    <dgm:pt modelId="{6FDF5010-A9CF-447D-BC75-CEFEE0D2A4F4}" type="pres">
      <dgm:prSet presAssocID="{2E1B5930-1AA6-4741-88D2-07EBF9207516}" presName="hierChild4" presStyleCnt="0"/>
      <dgm:spPr/>
    </dgm:pt>
    <dgm:pt modelId="{C10AC33C-7D06-48BC-B789-63533C56BAD2}" type="pres">
      <dgm:prSet presAssocID="{2E1B5930-1AA6-4741-88D2-07EBF9207516}" presName="hierChild5" presStyleCnt="0"/>
      <dgm:spPr/>
    </dgm:pt>
    <dgm:pt modelId="{9CB1095E-160F-454A-987D-E2F637EB26C9}" type="pres">
      <dgm:prSet presAssocID="{7D71C8F7-ED1E-46BC-890A-147A6A41E421}" presName="Name35" presStyleLbl="parChTrans1D2" presStyleIdx="1" presStyleCnt="7"/>
      <dgm:spPr/>
    </dgm:pt>
    <dgm:pt modelId="{D8A4A723-BB52-4DFD-85AA-E28B7F30E271}" type="pres">
      <dgm:prSet presAssocID="{EC29A3C2-D372-4305-A4BE-CABF46B7C772}" presName="hierRoot2" presStyleCnt="0">
        <dgm:presLayoutVars>
          <dgm:hierBranch/>
        </dgm:presLayoutVars>
      </dgm:prSet>
      <dgm:spPr/>
    </dgm:pt>
    <dgm:pt modelId="{689367A5-2C5A-407C-AB2E-85C4C8D366D6}" type="pres">
      <dgm:prSet presAssocID="{EC29A3C2-D372-4305-A4BE-CABF46B7C772}" presName="rootComposite" presStyleCnt="0"/>
      <dgm:spPr/>
    </dgm:pt>
    <dgm:pt modelId="{A93AAB41-DFB8-48DD-B545-08AA6FFE8D60}" type="pres">
      <dgm:prSet presAssocID="{EC29A3C2-D372-4305-A4BE-CABF46B7C772}" presName="rootText" presStyleLbl="node2" presStyleIdx="1" presStyleCnt="4">
        <dgm:presLayoutVars>
          <dgm:chPref val="3"/>
        </dgm:presLayoutVars>
      </dgm:prSet>
      <dgm:spPr/>
    </dgm:pt>
    <dgm:pt modelId="{D0F9FEB5-091B-4228-8585-5259BACE5FF4}" type="pres">
      <dgm:prSet presAssocID="{EC29A3C2-D372-4305-A4BE-CABF46B7C772}" presName="rootConnector" presStyleLbl="node2" presStyleIdx="1" presStyleCnt="4"/>
      <dgm:spPr/>
    </dgm:pt>
    <dgm:pt modelId="{11E36F4C-07CE-4DF2-A33F-3FFBDBA26B80}" type="pres">
      <dgm:prSet presAssocID="{EC29A3C2-D372-4305-A4BE-CABF46B7C772}" presName="hierChild4" presStyleCnt="0"/>
      <dgm:spPr/>
    </dgm:pt>
    <dgm:pt modelId="{F234B37B-9360-45CD-84AE-A434630DE6D7}" type="pres">
      <dgm:prSet presAssocID="{EC29A3C2-D372-4305-A4BE-CABF46B7C772}" presName="hierChild5" presStyleCnt="0"/>
      <dgm:spPr/>
    </dgm:pt>
    <dgm:pt modelId="{7518A8B7-90A5-4ABB-82F4-646B7F28ECEF}" type="pres">
      <dgm:prSet presAssocID="{01006688-24F3-4FE6-89D4-2D975341F006}" presName="Name35" presStyleLbl="parChTrans1D2" presStyleIdx="2" presStyleCnt="7"/>
      <dgm:spPr/>
    </dgm:pt>
    <dgm:pt modelId="{202F72FD-AF11-4AFB-B535-CFF29798CA5B}" type="pres">
      <dgm:prSet presAssocID="{AD241CBB-F15D-484E-864E-487E3DB0A650}" presName="hierRoot2" presStyleCnt="0">
        <dgm:presLayoutVars>
          <dgm:hierBranch/>
        </dgm:presLayoutVars>
      </dgm:prSet>
      <dgm:spPr/>
    </dgm:pt>
    <dgm:pt modelId="{5C22B087-7273-41EF-8DB9-FCF3FA409CB8}" type="pres">
      <dgm:prSet presAssocID="{AD241CBB-F15D-484E-864E-487E3DB0A650}" presName="rootComposite" presStyleCnt="0"/>
      <dgm:spPr/>
    </dgm:pt>
    <dgm:pt modelId="{5C15577E-8E0E-4016-89E1-3758A61C1E5C}" type="pres">
      <dgm:prSet presAssocID="{AD241CBB-F15D-484E-864E-487E3DB0A650}" presName="rootText" presStyleLbl="node2" presStyleIdx="2" presStyleCnt="4">
        <dgm:presLayoutVars>
          <dgm:chPref val="3"/>
        </dgm:presLayoutVars>
      </dgm:prSet>
      <dgm:spPr/>
    </dgm:pt>
    <dgm:pt modelId="{0FAE87BF-E5FC-4832-AB56-2CA56FD67F46}" type="pres">
      <dgm:prSet presAssocID="{AD241CBB-F15D-484E-864E-487E3DB0A650}" presName="rootConnector" presStyleLbl="node2" presStyleIdx="2" presStyleCnt="4"/>
      <dgm:spPr/>
    </dgm:pt>
    <dgm:pt modelId="{91A79FB3-AB28-4C69-85AD-F9BB0B53F357}" type="pres">
      <dgm:prSet presAssocID="{AD241CBB-F15D-484E-864E-487E3DB0A650}" presName="hierChild4" presStyleCnt="0"/>
      <dgm:spPr/>
    </dgm:pt>
    <dgm:pt modelId="{B84B4B0E-97FF-4A8F-8BE2-DBB8F8EDDE78}" type="pres">
      <dgm:prSet presAssocID="{AD241CBB-F15D-484E-864E-487E3DB0A650}" presName="hierChild5" presStyleCnt="0"/>
      <dgm:spPr/>
    </dgm:pt>
    <dgm:pt modelId="{2DC412BF-6CB2-4F42-9DB9-2020550EF958}" type="pres">
      <dgm:prSet presAssocID="{1908E608-0047-47FE-AE03-580C1B119074}" presName="Name35" presStyleLbl="parChTrans1D2" presStyleIdx="3" presStyleCnt="7"/>
      <dgm:spPr/>
    </dgm:pt>
    <dgm:pt modelId="{44452E03-7973-4F87-8A37-E3C7BFF57B61}" type="pres">
      <dgm:prSet presAssocID="{806306BE-3D6F-4388-99C6-9088F79E97BA}" presName="hierRoot2" presStyleCnt="0">
        <dgm:presLayoutVars>
          <dgm:hierBranch/>
        </dgm:presLayoutVars>
      </dgm:prSet>
      <dgm:spPr/>
    </dgm:pt>
    <dgm:pt modelId="{FB42D221-51E1-405C-853D-845AB7E497C2}" type="pres">
      <dgm:prSet presAssocID="{806306BE-3D6F-4388-99C6-9088F79E97BA}" presName="rootComposite" presStyleCnt="0"/>
      <dgm:spPr/>
    </dgm:pt>
    <dgm:pt modelId="{2D07D334-4569-4DE0-91E4-B0EAEEF60BE5}" type="pres">
      <dgm:prSet presAssocID="{806306BE-3D6F-4388-99C6-9088F79E97BA}" presName="rootText" presStyleLbl="node2" presStyleIdx="3" presStyleCnt="4">
        <dgm:presLayoutVars>
          <dgm:chPref val="3"/>
        </dgm:presLayoutVars>
      </dgm:prSet>
      <dgm:spPr/>
    </dgm:pt>
    <dgm:pt modelId="{17BF4D69-21C4-41DC-A9BB-A807BD30EC48}" type="pres">
      <dgm:prSet presAssocID="{806306BE-3D6F-4388-99C6-9088F79E97BA}" presName="rootConnector" presStyleLbl="node2" presStyleIdx="3" presStyleCnt="4"/>
      <dgm:spPr/>
    </dgm:pt>
    <dgm:pt modelId="{FE9631C2-F037-4CFF-916C-B593461CF21C}" type="pres">
      <dgm:prSet presAssocID="{806306BE-3D6F-4388-99C6-9088F79E97BA}" presName="hierChild4" presStyleCnt="0"/>
      <dgm:spPr/>
    </dgm:pt>
    <dgm:pt modelId="{23212DC7-AC33-45C6-A3BD-82183D83AC3A}" type="pres">
      <dgm:prSet presAssocID="{806306BE-3D6F-4388-99C6-9088F79E97BA}" presName="hierChild5" presStyleCnt="0"/>
      <dgm:spPr/>
    </dgm:pt>
    <dgm:pt modelId="{0BF0423C-A1C9-4324-B73F-6B17398CBBFF}" type="pres">
      <dgm:prSet presAssocID="{2F944868-B104-4C29-BBA5-7E7BC3B49770}" presName="hierChild3" presStyleCnt="0"/>
      <dgm:spPr/>
    </dgm:pt>
    <dgm:pt modelId="{91A92209-ABB7-4D67-AA2A-88719E6B0B6D}" type="pres">
      <dgm:prSet presAssocID="{542B267F-77E3-49A3-A17D-465C173F6B4F}" presName="Name111" presStyleLbl="parChTrans1D2" presStyleIdx="4" presStyleCnt="7"/>
      <dgm:spPr/>
    </dgm:pt>
    <dgm:pt modelId="{571BC0B9-6F27-441B-82D6-CCC3EC1D3A6D}" type="pres">
      <dgm:prSet presAssocID="{42B69B8E-1E4E-49C6-87A7-7EB40320BEF3}" presName="hierRoot3" presStyleCnt="0">
        <dgm:presLayoutVars>
          <dgm:hierBranch/>
        </dgm:presLayoutVars>
      </dgm:prSet>
      <dgm:spPr/>
    </dgm:pt>
    <dgm:pt modelId="{F74FE678-95A5-417A-9DDB-14F829EC3CA7}" type="pres">
      <dgm:prSet presAssocID="{42B69B8E-1E4E-49C6-87A7-7EB40320BEF3}" presName="rootComposite3" presStyleCnt="0"/>
      <dgm:spPr/>
    </dgm:pt>
    <dgm:pt modelId="{6488C415-E224-4F04-82A1-6CC84FF374C4}" type="pres">
      <dgm:prSet presAssocID="{42B69B8E-1E4E-49C6-87A7-7EB40320BEF3}" presName="rootText3" presStyleLbl="asst1" presStyleIdx="0" presStyleCnt="3">
        <dgm:presLayoutVars>
          <dgm:chPref val="3"/>
        </dgm:presLayoutVars>
      </dgm:prSet>
      <dgm:spPr/>
    </dgm:pt>
    <dgm:pt modelId="{CC5712C5-B2F2-4BFF-9629-9CBE87CD4FD4}" type="pres">
      <dgm:prSet presAssocID="{42B69B8E-1E4E-49C6-87A7-7EB40320BEF3}" presName="rootConnector3" presStyleLbl="asst1" presStyleIdx="0" presStyleCnt="3"/>
      <dgm:spPr/>
    </dgm:pt>
    <dgm:pt modelId="{85222B28-2AFF-47B1-9E38-15D05EAAA5EB}" type="pres">
      <dgm:prSet presAssocID="{42B69B8E-1E4E-49C6-87A7-7EB40320BEF3}" presName="hierChild6" presStyleCnt="0"/>
      <dgm:spPr/>
    </dgm:pt>
    <dgm:pt modelId="{65868AE3-92D1-4512-8E86-1B7B0286BBF2}" type="pres">
      <dgm:prSet presAssocID="{42B69B8E-1E4E-49C6-87A7-7EB40320BEF3}" presName="hierChild7" presStyleCnt="0"/>
      <dgm:spPr/>
    </dgm:pt>
    <dgm:pt modelId="{FA0FAE72-42AC-4FE6-95FF-6A383B8B922C}" type="pres">
      <dgm:prSet presAssocID="{E4DC8287-36A8-477C-B867-D4BA99BC403C}" presName="Name111" presStyleLbl="parChTrans1D2" presStyleIdx="5" presStyleCnt="7"/>
      <dgm:spPr/>
    </dgm:pt>
    <dgm:pt modelId="{AD0E1733-D31C-4DA8-8AC3-DFCC93866C5F}" type="pres">
      <dgm:prSet presAssocID="{48A4CA60-4A8F-46BE-A768-57F6264372DA}" presName="hierRoot3" presStyleCnt="0">
        <dgm:presLayoutVars>
          <dgm:hierBranch/>
        </dgm:presLayoutVars>
      </dgm:prSet>
      <dgm:spPr/>
    </dgm:pt>
    <dgm:pt modelId="{446C70F0-AA38-4EB4-8647-6F8B4147E7F1}" type="pres">
      <dgm:prSet presAssocID="{48A4CA60-4A8F-46BE-A768-57F6264372DA}" presName="rootComposite3" presStyleCnt="0"/>
      <dgm:spPr/>
    </dgm:pt>
    <dgm:pt modelId="{73B87BD8-0D19-48CB-BC28-D428415D8856}" type="pres">
      <dgm:prSet presAssocID="{48A4CA60-4A8F-46BE-A768-57F6264372DA}" presName="rootText3" presStyleLbl="asst1" presStyleIdx="1" presStyleCnt="3">
        <dgm:presLayoutVars>
          <dgm:chPref val="3"/>
        </dgm:presLayoutVars>
      </dgm:prSet>
      <dgm:spPr/>
    </dgm:pt>
    <dgm:pt modelId="{D9F4B268-0B6E-4EEB-BD4B-5CF8EBF59333}" type="pres">
      <dgm:prSet presAssocID="{48A4CA60-4A8F-46BE-A768-57F6264372DA}" presName="rootConnector3" presStyleLbl="asst1" presStyleIdx="1" presStyleCnt="3"/>
      <dgm:spPr/>
    </dgm:pt>
    <dgm:pt modelId="{D3131679-537B-4128-BE98-2EA38D683C11}" type="pres">
      <dgm:prSet presAssocID="{48A4CA60-4A8F-46BE-A768-57F6264372DA}" presName="hierChild6" presStyleCnt="0"/>
      <dgm:spPr/>
    </dgm:pt>
    <dgm:pt modelId="{31D76728-3A42-4840-ACE3-947D1810473B}" type="pres">
      <dgm:prSet presAssocID="{48A4CA60-4A8F-46BE-A768-57F6264372DA}" presName="hierChild7" presStyleCnt="0"/>
      <dgm:spPr/>
    </dgm:pt>
    <dgm:pt modelId="{71AF0F81-DBA2-4EA4-A9BE-F7C210CFFC7D}" type="pres">
      <dgm:prSet presAssocID="{5B91F892-E983-4A4B-880C-F438101F753F}" presName="Name111" presStyleLbl="parChTrans1D2" presStyleIdx="6" presStyleCnt="7"/>
      <dgm:spPr/>
    </dgm:pt>
    <dgm:pt modelId="{8C40681B-08C6-4BBA-BFF6-BA305FA94B52}" type="pres">
      <dgm:prSet presAssocID="{477CDDCC-7CBD-467F-8163-43D97AD42261}" presName="hierRoot3" presStyleCnt="0">
        <dgm:presLayoutVars>
          <dgm:hierBranch/>
        </dgm:presLayoutVars>
      </dgm:prSet>
      <dgm:spPr/>
    </dgm:pt>
    <dgm:pt modelId="{D7608DB5-CCC1-4B42-9532-7E2F2378AF1D}" type="pres">
      <dgm:prSet presAssocID="{477CDDCC-7CBD-467F-8163-43D97AD42261}" presName="rootComposite3" presStyleCnt="0"/>
      <dgm:spPr/>
    </dgm:pt>
    <dgm:pt modelId="{E1220AF5-272A-485C-9A10-907A99AFFC2B}" type="pres">
      <dgm:prSet presAssocID="{477CDDCC-7CBD-467F-8163-43D97AD42261}" presName="rootText3" presStyleLbl="asst1" presStyleIdx="2" presStyleCnt="3">
        <dgm:presLayoutVars>
          <dgm:chPref val="3"/>
        </dgm:presLayoutVars>
      </dgm:prSet>
      <dgm:spPr/>
    </dgm:pt>
    <dgm:pt modelId="{4900B310-5919-4FCD-ACED-ED1EB617B39E}" type="pres">
      <dgm:prSet presAssocID="{477CDDCC-7CBD-467F-8163-43D97AD42261}" presName="rootConnector3" presStyleLbl="asst1" presStyleIdx="2" presStyleCnt="3"/>
      <dgm:spPr/>
    </dgm:pt>
    <dgm:pt modelId="{F2FD0123-3602-4FE7-BC81-372A871B8AF5}" type="pres">
      <dgm:prSet presAssocID="{477CDDCC-7CBD-467F-8163-43D97AD42261}" presName="hierChild6" presStyleCnt="0"/>
      <dgm:spPr/>
    </dgm:pt>
    <dgm:pt modelId="{8DB04C65-F3DC-4F2E-88A3-7AF4559FE098}" type="pres">
      <dgm:prSet presAssocID="{477CDDCC-7CBD-467F-8163-43D97AD42261}" presName="hierChild7" presStyleCnt="0"/>
      <dgm:spPr/>
    </dgm:pt>
  </dgm:ptLst>
  <dgm:cxnLst>
    <dgm:cxn modelId="{C39F1500-4A7B-42C4-A5A3-2A67EFD663A3}" type="presOf" srcId="{542B267F-77E3-49A3-A17D-465C173F6B4F}" destId="{91A92209-ABB7-4D67-AA2A-88719E6B0B6D}" srcOrd="0" destOrd="0" presId="urn:microsoft.com/office/officeart/2005/8/layout/orgChart1"/>
    <dgm:cxn modelId="{9DCF1201-7484-476B-B137-1447FEEB5752}" type="presOf" srcId="{7D71C8F7-ED1E-46BC-890A-147A6A41E421}" destId="{9CB1095E-160F-454A-987D-E2F637EB26C9}" srcOrd="0" destOrd="0" presId="urn:microsoft.com/office/officeart/2005/8/layout/orgChart1"/>
    <dgm:cxn modelId="{9C7A7011-7BEA-420D-874A-3AC2901B0C92}" srcId="{2F944868-B104-4C29-BBA5-7E7BC3B49770}" destId="{806306BE-3D6F-4388-99C6-9088F79E97BA}" srcOrd="6" destOrd="0" parTransId="{1908E608-0047-47FE-AE03-580C1B119074}" sibTransId="{9079D4C5-CF1A-495C-A6B0-3FDDFF019F0C}"/>
    <dgm:cxn modelId="{4092D019-961B-494F-8375-7E5B9C01F731}" type="presOf" srcId="{42B69B8E-1E4E-49C6-87A7-7EB40320BEF3}" destId="{6488C415-E224-4F04-82A1-6CC84FF374C4}" srcOrd="0" destOrd="0" presId="urn:microsoft.com/office/officeart/2005/8/layout/orgChart1"/>
    <dgm:cxn modelId="{F9A2211A-BA98-4EA1-8B13-AEA9E42BE6B0}" srcId="{2F944868-B104-4C29-BBA5-7E7BC3B49770}" destId="{477CDDCC-7CBD-467F-8163-43D97AD42261}" srcOrd="2" destOrd="0" parTransId="{5B91F892-E983-4A4B-880C-F438101F753F}" sibTransId="{8FD69701-7780-45BA-A1DD-0FF059DF82A8}"/>
    <dgm:cxn modelId="{7D674337-9F17-4ECB-9B35-250561F38772}" type="presOf" srcId="{EC29A3C2-D372-4305-A4BE-CABF46B7C772}" destId="{D0F9FEB5-091B-4228-8585-5259BACE5FF4}" srcOrd="1" destOrd="0" presId="urn:microsoft.com/office/officeart/2005/8/layout/orgChart1"/>
    <dgm:cxn modelId="{19FFC03D-A0E9-4D79-86B4-99BE05004080}" srcId="{2F944868-B104-4C29-BBA5-7E7BC3B49770}" destId="{EC29A3C2-D372-4305-A4BE-CABF46B7C772}" srcOrd="4" destOrd="0" parTransId="{7D71C8F7-ED1E-46BC-890A-147A6A41E421}" sibTransId="{57725ED5-C39C-4207-AB90-281D5A2B2914}"/>
    <dgm:cxn modelId="{B1B4FA3E-69DF-4EFD-A457-3A755009D8E7}" srcId="{2F944868-B104-4C29-BBA5-7E7BC3B49770}" destId="{2E1B5930-1AA6-4741-88D2-07EBF9207516}" srcOrd="3" destOrd="0" parTransId="{8F8EB24C-6974-497E-85C0-1DCCAB2CB6CC}" sibTransId="{43BBD22C-A048-44F4-8444-A86DBE026F0D}"/>
    <dgm:cxn modelId="{DC1BCD52-02D0-4312-B746-0E75FAA19AEE}" srcId="{2F944868-B104-4C29-BBA5-7E7BC3B49770}" destId="{42B69B8E-1E4E-49C6-87A7-7EB40320BEF3}" srcOrd="0" destOrd="0" parTransId="{542B267F-77E3-49A3-A17D-465C173F6B4F}" sibTransId="{496FD4A8-F4E9-4C47-937A-BB6B7D340AC0}"/>
    <dgm:cxn modelId="{9AECA861-AD3A-4C88-B5A5-0D2D39AB4229}" type="presOf" srcId="{806306BE-3D6F-4388-99C6-9088F79E97BA}" destId="{2D07D334-4569-4DE0-91E4-B0EAEEF60BE5}" srcOrd="0" destOrd="0" presId="urn:microsoft.com/office/officeart/2005/8/layout/orgChart1"/>
    <dgm:cxn modelId="{65020E63-EAC1-479E-A49F-A37484785068}" type="presOf" srcId="{48A4CA60-4A8F-46BE-A768-57F6264372DA}" destId="{73B87BD8-0D19-48CB-BC28-D428415D8856}" srcOrd="0" destOrd="0" presId="urn:microsoft.com/office/officeart/2005/8/layout/orgChart1"/>
    <dgm:cxn modelId="{C8931364-3670-4816-82DF-DBD54F5E29DB}" type="presOf" srcId="{2F944868-B104-4C29-BBA5-7E7BC3B49770}" destId="{42B7920F-D0BD-409A-B530-E75637EB356F}" srcOrd="0" destOrd="0" presId="urn:microsoft.com/office/officeart/2005/8/layout/orgChart1"/>
    <dgm:cxn modelId="{096B4B65-08BE-47E3-8134-629B9410D77C}" type="presOf" srcId="{AD241CBB-F15D-484E-864E-487E3DB0A650}" destId="{5C15577E-8E0E-4016-89E1-3758A61C1E5C}" srcOrd="0" destOrd="0" presId="urn:microsoft.com/office/officeart/2005/8/layout/orgChart1"/>
    <dgm:cxn modelId="{92FFE36B-FD41-418D-97CB-ED8E6937326D}" type="presOf" srcId="{2E1B5930-1AA6-4741-88D2-07EBF9207516}" destId="{48A29F53-0B4D-407C-8DBF-BC2BD25D4BBE}" srcOrd="1" destOrd="0" presId="urn:microsoft.com/office/officeart/2005/8/layout/orgChart1"/>
    <dgm:cxn modelId="{901EC36F-2822-4066-BCC9-059B6C3AC46D}" type="presOf" srcId="{7D9E5B37-3EF0-4078-9847-1D8B7C4BF77B}" destId="{E3B38336-6F9C-47D4-95FE-54AA5A59894C}" srcOrd="0" destOrd="0" presId="urn:microsoft.com/office/officeart/2005/8/layout/orgChart1"/>
    <dgm:cxn modelId="{3920D473-BAC2-4A55-ACC8-1935BB871CCB}" type="presOf" srcId="{EC29A3C2-D372-4305-A4BE-CABF46B7C772}" destId="{A93AAB41-DFB8-48DD-B545-08AA6FFE8D60}" srcOrd="0" destOrd="0" presId="urn:microsoft.com/office/officeart/2005/8/layout/orgChart1"/>
    <dgm:cxn modelId="{BCB31C7E-F62E-4297-AFF4-98E6EBBDB88C}" type="presOf" srcId="{8F8EB24C-6974-497E-85C0-1DCCAB2CB6CC}" destId="{431CDA6E-61A7-4625-87FA-4F50D113917D}" srcOrd="0" destOrd="0" presId="urn:microsoft.com/office/officeart/2005/8/layout/orgChart1"/>
    <dgm:cxn modelId="{EA52927E-B9EA-49EE-8ED5-DA525E3F5484}" type="presOf" srcId="{E4DC8287-36A8-477C-B867-D4BA99BC403C}" destId="{FA0FAE72-42AC-4FE6-95FF-6A383B8B922C}" srcOrd="0" destOrd="0" presId="urn:microsoft.com/office/officeart/2005/8/layout/orgChart1"/>
    <dgm:cxn modelId="{5440EA8B-5754-4B43-B25F-255F906EC517}" type="presOf" srcId="{477CDDCC-7CBD-467F-8163-43D97AD42261}" destId="{4900B310-5919-4FCD-ACED-ED1EB617B39E}" srcOrd="1" destOrd="0" presId="urn:microsoft.com/office/officeart/2005/8/layout/orgChart1"/>
    <dgm:cxn modelId="{9CE18DA0-3245-480B-89D5-4DF9D67FF711}" type="presOf" srcId="{42B69B8E-1E4E-49C6-87A7-7EB40320BEF3}" destId="{CC5712C5-B2F2-4BFF-9629-9CBE87CD4FD4}" srcOrd="1" destOrd="0" presId="urn:microsoft.com/office/officeart/2005/8/layout/orgChart1"/>
    <dgm:cxn modelId="{A4F763A1-EBA7-40A5-9760-97BC7E7F60BD}" type="presOf" srcId="{1908E608-0047-47FE-AE03-580C1B119074}" destId="{2DC412BF-6CB2-4F42-9DB9-2020550EF958}" srcOrd="0" destOrd="0" presId="urn:microsoft.com/office/officeart/2005/8/layout/orgChart1"/>
    <dgm:cxn modelId="{5302D5B1-1D50-4B2B-8ADE-5F35E9CA0847}" type="presOf" srcId="{5B91F892-E983-4A4B-880C-F438101F753F}" destId="{71AF0F81-DBA2-4EA4-A9BE-F7C210CFFC7D}" srcOrd="0" destOrd="0" presId="urn:microsoft.com/office/officeart/2005/8/layout/orgChart1"/>
    <dgm:cxn modelId="{4BAAC5B8-78CC-4C2D-8F50-30F2B2646C7A}" type="presOf" srcId="{2E1B5930-1AA6-4741-88D2-07EBF9207516}" destId="{BB383E4B-E9C4-4325-9CC0-4F4E5F6EBA00}" srcOrd="0" destOrd="0" presId="urn:microsoft.com/office/officeart/2005/8/layout/orgChart1"/>
    <dgm:cxn modelId="{301264B9-BD8A-4ED5-A2D6-289E79666AF1}" type="presOf" srcId="{01006688-24F3-4FE6-89D4-2D975341F006}" destId="{7518A8B7-90A5-4ABB-82F4-646B7F28ECEF}" srcOrd="0" destOrd="0" presId="urn:microsoft.com/office/officeart/2005/8/layout/orgChart1"/>
    <dgm:cxn modelId="{397B44BE-FB05-40EE-A100-DF8E1EC587DD}" type="presOf" srcId="{AD241CBB-F15D-484E-864E-487E3DB0A650}" destId="{0FAE87BF-E5FC-4832-AB56-2CA56FD67F46}" srcOrd="1" destOrd="0" presId="urn:microsoft.com/office/officeart/2005/8/layout/orgChart1"/>
    <dgm:cxn modelId="{8150BDBE-9E88-49A8-8750-8684C142C7FE}" type="presOf" srcId="{477CDDCC-7CBD-467F-8163-43D97AD42261}" destId="{E1220AF5-272A-485C-9A10-907A99AFFC2B}" srcOrd="0" destOrd="0" presId="urn:microsoft.com/office/officeart/2005/8/layout/orgChart1"/>
    <dgm:cxn modelId="{ECA491C3-CA2A-40FE-83E3-6D4DDE30EFAA}" srcId="{2F944868-B104-4C29-BBA5-7E7BC3B49770}" destId="{48A4CA60-4A8F-46BE-A768-57F6264372DA}" srcOrd="1" destOrd="0" parTransId="{E4DC8287-36A8-477C-B867-D4BA99BC403C}" sibTransId="{1239B279-7BFD-49D7-9A4C-1487EF8893D0}"/>
    <dgm:cxn modelId="{21E937C8-5D5B-49D2-B9D2-DDE1B6B6553D}" srcId="{7D9E5B37-3EF0-4078-9847-1D8B7C4BF77B}" destId="{2F944868-B104-4C29-BBA5-7E7BC3B49770}" srcOrd="0" destOrd="0" parTransId="{9E1A7DAD-605F-422B-9F3B-A051B9265FB6}" sibTransId="{4B16735C-DE7E-43FE-ADF3-001D19606292}"/>
    <dgm:cxn modelId="{0FECA5CC-69CF-46B6-A95D-DFBD20465561}" srcId="{2F944868-B104-4C29-BBA5-7E7BC3B49770}" destId="{AD241CBB-F15D-484E-864E-487E3DB0A650}" srcOrd="5" destOrd="0" parTransId="{01006688-24F3-4FE6-89D4-2D975341F006}" sibTransId="{8D9C816D-E0D7-4CBD-AB04-6808D43AE441}"/>
    <dgm:cxn modelId="{E7FA26CF-4B3F-45D2-98CE-D72DD0A57CA1}" type="presOf" srcId="{806306BE-3D6F-4388-99C6-9088F79E97BA}" destId="{17BF4D69-21C4-41DC-A9BB-A807BD30EC48}" srcOrd="1" destOrd="0" presId="urn:microsoft.com/office/officeart/2005/8/layout/orgChart1"/>
    <dgm:cxn modelId="{EAE596F0-1377-47B0-907D-3A9C75B59D39}" type="presOf" srcId="{48A4CA60-4A8F-46BE-A768-57F6264372DA}" destId="{D9F4B268-0B6E-4EEB-BD4B-5CF8EBF59333}" srcOrd="1" destOrd="0" presId="urn:microsoft.com/office/officeart/2005/8/layout/orgChart1"/>
    <dgm:cxn modelId="{E01BA3FC-9830-4020-97C2-D2A2A30453B9}" type="presOf" srcId="{2F944868-B104-4C29-BBA5-7E7BC3B49770}" destId="{D0EAE08C-B143-49FE-8963-6B5F16DC4B2C}" srcOrd="1" destOrd="0" presId="urn:microsoft.com/office/officeart/2005/8/layout/orgChart1"/>
    <dgm:cxn modelId="{82B8F829-AE31-47C0-A72E-FEA176503E5E}" type="presParOf" srcId="{E3B38336-6F9C-47D4-95FE-54AA5A59894C}" destId="{117DB39D-83FF-4C8B-A86E-72B3D39E1728}" srcOrd="0" destOrd="0" presId="urn:microsoft.com/office/officeart/2005/8/layout/orgChart1"/>
    <dgm:cxn modelId="{B7D11BBC-382B-4AE0-A121-D0B3DB6EE81D}" type="presParOf" srcId="{117DB39D-83FF-4C8B-A86E-72B3D39E1728}" destId="{9A322135-277A-41DA-B93B-6C9444F8073C}" srcOrd="0" destOrd="0" presId="urn:microsoft.com/office/officeart/2005/8/layout/orgChart1"/>
    <dgm:cxn modelId="{1600326C-5DC7-4FEB-B39B-FEB8A1563AAA}" type="presParOf" srcId="{9A322135-277A-41DA-B93B-6C9444F8073C}" destId="{42B7920F-D0BD-409A-B530-E75637EB356F}" srcOrd="0" destOrd="0" presId="urn:microsoft.com/office/officeart/2005/8/layout/orgChart1"/>
    <dgm:cxn modelId="{3F5C42BA-A305-4E56-8D6C-F0C605E793D2}" type="presParOf" srcId="{9A322135-277A-41DA-B93B-6C9444F8073C}" destId="{D0EAE08C-B143-49FE-8963-6B5F16DC4B2C}" srcOrd="1" destOrd="0" presId="urn:microsoft.com/office/officeart/2005/8/layout/orgChart1"/>
    <dgm:cxn modelId="{82E90F62-A901-4A15-BDF9-638A6CE88668}" type="presParOf" srcId="{117DB39D-83FF-4C8B-A86E-72B3D39E1728}" destId="{5B30775E-D4BF-4D1F-A1CB-AFCA66EF5C07}" srcOrd="1" destOrd="0" presId="urn:microsoft.com/office/officeart/2005/8/layout/orgChart1"/>
    <dgm:cxn modelId="{2FFB477F-A1D4-4021-B743-EFF13B4A1EEC}" type="presParOf" srcId="{5B30775E-D4BF-4D1F-A1CB-AFCA66EF5C07}" destId="{431CDA6E-61A7-4625-87FA-4F50D113917D}" srcOrd="0" destOrd="0" presId="urn:microsoft.com/office/officeart/2005/8/layout/orgChart1"/>
    <dgm:cxn modelId="{94B6D876-3F28-45D7-8133-0388F269337C}" type="presParOf" srcId="{5B30775E-D4BF-4D1F-A1CB-AFCA66EF5C07}" destId="{98FE073F-885D-4DED-AD03-F75FE5915916}" srcOrd="1" destOrd="0" presId="urn:microsoft.com/office/officeart/2005/8/layout/orgChart1"/>
    <dgm:cxn modelId="{202CC7F9-66E5-4203-BB6C-EF66CE0A770A}" type="presParOf" srcId="{98FE073F-885D-4DED-AD03-F75FE5915916}" destId="{A5F958F1-836E-46D3-BFFC-6E51D8675FDD}" srcOrd="0" destOrd="0" presId="urn:microsoft.com/office/officeart/2005/8/layout/orgChart1"/>
    <dgm:cxn modelId="{C3090063-37FA-437F-BF7B-3616DA4230BC}" type="presParOf" srcId="{A5F958F1-836E-46D3-BFFC-6E51D8675FDD}" destId="{BB383E4B-E9C4-4325-9CC0-4F4E5F6EBA00}" srcOrd="0" destOrd="0" presId="urn:microsoft.com/office/officeart/2005/8/layout/orgChart1"/>
    <dgm:cxn modelId="{ADD12A65-0618-4FCE-B565-DC0F16597212}" type="presParOf" srcId="{A5F958F1-836E-46D3-BFFC-6E51D8675FDD}" destId="{48A29F53-0B4D-407C-8DBF-BC2BD25D4BBE}" srcOrd="1" destOrd="0" presId="urn:microsoft.com/office/officeart/2005/8/layout/orgChart1"/>
    <dgm:cxn modelId="{44568ADE-C9FB-46B7-9F53-E8FDA68C6594}" type="presParOf" srcId="{98FE073F-885D-4DED-AD03-F75FE5915916}" destId="{6FDF5010-A9CF-447D-BC75-CEFEE0D2A4F4}" srcOrd="1" destOrd="0" presId="urn:microsoft.com/office/officeart/2005/8/layout/orgChart1"/>
    <dgm:cxn modelId="{FF77848B-66B6-45A4-B09A-67B42E595B6F}" type="presParOf" srcId="{98FE073F-885D-4DED-AD03-F75FE5915916}" destId="{C10AC33C-7D06-48BC-B789-63533C56BAD2}" srcOrd="2" destOrd="0" presId="urn:microsoft.com/office/officeart/2005/8/layout/orgChart1"/>
    <dgm:cxn modelId="{5455D922-4DA5-49D8-95E5-2FFFDFB985D0}" type="presParOf" srcId="{5B30775E-D4BF-4D1F-A1CB-AFCA66EF5C07}" destId="{9CB1095E-160F-454A-987D-E2F637EB26C9}" srcOrd="2" destOrd="0" presId="urn:microsoft.com/office/officeart/2005/8/layout/orgChart1"/>
    <dgm:cxn modelId="{FD2CB3E6-1751-4E5C-BF6C-C9004DBCD3F9}" type="presParOf" srcId="{5B30775E-D4BF-4D1F-A1CB-AFCA66EF5C07}" destId="{D8A4A723-BB52-4DFD-85AA-E28B7F30E271}" srcOrd="3" destOrd="0" presId="urn:microsoft.com/office/officeart/2005/8/layout/orgChart1"/>
    <dgm:cxn modelId="{E1781171-50EF-4564-B313-5BF45EFEB4F5}" type="presParOf" srcId="{D8A4A723-BB52-4DFD-85AA-E28B7F30E271}" destId="{689367A5-2C5A-407C-AB2E-85C4C8D366D6}" srcOrd="0" destOrd="0" presId="urn:microsoft.com/office/officeart/2005/8/layout/orgChart1"/>
    <dgm:cxn modelId="{B74FB515-0599-4886-B1B4-6A65F421CE59}" type="presParOf" srcId="{689367A5-2C5A-407C-AB2E-85C4C8D366D6}" destId="{A93AAB41-DFB8-48DD-B545-08AA6FFE8D60}" srcOrd="0" destOrd="0" presId="urn:microsoft.com/office/officeart/2005/8/layout/orgChart1"/>
    <dgm:cxn modelId="{EC63D6D4-D7EF-45A9-922D-8B46B046A80D}" type="presParOf" srcId="{689367A5-2C5A-407C-AB2E-85C4C8D366D6}" destId="{D0F9FEB5-091B-4228-8585-5259BACE5FF4}" srcOrd="1" destOrd="0" presId="urn:microsoft.com/office/officeart/2005/8/layout/orgChart1"/>
    <dgm:cxn modelId="{47A8A1C6-5447-436A-9133-B064B7EF8FFE}" type="presParOf" srcId="{D8A4A723-BB52-4DFD-85AA-E28B7F30E271}" destId="{11E36F4C-07CE-4DF2-A33F-3FFBDBA26B80}" srcOrd="1" destOrd="0" presId="urn:microsoft.com/office/officeart/2005/8/layout/orgChart1"/>
    <dgm:cxn modelId="{E69EC44E-76C9-4987-82EB-5B7E8E416523}" type="presParOf" srcId="{D8A4A723-BB52-4DFD-85AA-E28B7F30E271}" destId="{F234B37B-9360-45CD-84AE-A434630DE6D7}" srcOrd="2" destOrd="0" presId="urn:microsoft.com/office/officeart/2005/8/layout/orgChart1"/>
    <dgm:cxn modelId="{F043DC94-6A15-4F28-8166-10056DC93B70}" type="presParOf" srcId="{5B30775E-D4BF-4D1F-A1CB-AFCA66EF5C07}" destId="{7518A8B7-90A5-4ABB-82F4-646B7F28ECEF}" srcOrd="4" destOrd="0" presId="urn:microsoft.com/office/officeart/2005/8/layout/orgChart1"/>
    <dgm:cxn modelId="{40428FD9-B307-4D65-9653-489F3196A13D}" type="presParOf" srcId="{5B30775E-D4BF-4D1F-A1CB-AFCA66EF5C07}" destId="{202F72FD-AF11-4AFB-B535-CFF29798CA5B}" srcOrd="5" destOrd="0" presId="urn:microsoft.com/office/officeart/2005/8/layout/orgChart1"/>
    <dgm:cxn modelId="{51442A33-1E28-489D-9E3F-250B315C7EBB}" type="presParOf" srcId="{202F72FD-AF11-4AFB-B535-CFF29798CA5B}" destId="{5C22B087-7273-41EF-8DB9-FCF3FA409CB8}" srcOrd="0" destOrd="0" presId="urn:microsoft.com/office/officeart/2005/8/layout/orgChart1"/>
    <dgm:cxn modelId="{9F156B41-9A17-42D6-A562-C5DB733C4340}" type="presParOf" srcId="{5C22B087-7273-41EF-8DB9-FCF3FA409CB8}" destId="{5C15577E-8E0E-4016-89E1-3758A61C1E5C}" srcOrd="0" destOrd="0" presId="urn:microsoft.com/office/officeart/2005/8/layout/orgChart1"/>
    <dgm:cxn modelId="{892DA380-C8F5-4E07-AC9C-C20764C15131}" type="presParOf" srcId="{5C22B087-7273-41EF-8DB9-FCF3FA409CB8}" destId="{0FAE87BF-E5FC-4832-AB56-2CA56FD67F46}" srcOrd="1" destOrd="0" presId="urn:microsoft.com/office/officeart/2005/8/layout/orgChart1"/>
    <dgm:cxn modelId="{AB4032EA-54B5-41D9-AA32-A2BEBFBD8270}" type="presParOf" srcId="{202F72FD-AF11-4AFB-B535-CFF29798CA5B}" destId="{91A79FB3-AB28-4C69-85AD-F9BB0B53F357}" srcOrd="1" destOrd="0" presId="urn:microsoft.com/office/officeart/2005/8/layout/orgChart1"/>
    <dgm:cxn modelId="{BCE2490C-3560-4D0A-95B2-F8F91220C8BA}" type="presParOf" srcId="{202F72FD-AF11-4AFB-B535-CFF29798CA5B}" destId="{B84B4B0E-97FF-4A8F-8BE2-DBB8F8EDDE78}" srcOrd="2" destOrd="0" presId="urn:microsoft.com/office/officeart/2005/8/layout/orgChart1"/>
    <dgm:cxn modelId="{32FAA491-6C76-481A-91D7-E1244B1A8C0F}" type="presParOf" srcId="{5B30775E-D4BF-4D1F-A1CB-AFCA66EF5C07}" destId="{2DC412BF-6CB2-4F42-9DB9-2020550EF958}" srcOrd="6" destOrd="0" presId="urn:microsoft.com/office/officeart/2005/8/layout/orgChart1"/>
    <dgm:cxn modelId="{D2AEB138-4C24-4B51-A0A8-66F27F54D9C9}" type="presParOf" srcId="{5B30775E-D4BF-4D1F-A1CB-AFCA66EF5C07}" destId="{44452E03-7973-4F87-8A37-E3C7BFF57B61}" srcOrd="7" destOrd="0" presId="urn:microsoft.com/office/officeart/2005/8/layout/orgChart1"/>
    <dgm:cxn modelId="{61A79263-A02F-435A-98DC-F0A36153093C}" type="presParOf" srcId="{44452E03-7973-4F87-8A37-E3C7BFF57B61}" destId="{FB42D221-51E1-405C-853D-845AB7E497C2}" srcOrd="0" destOrd="0" presId="urn:microsoft.com/office/officeart/2005/8/layout/orgChart1"/>
    <dgm:cxn modelId="{A6159D48-FA09-488F-9454-59F6B13ECCDB}" type="presParOf" srcId="{FB42D221-51E1-405C-853D-845AB7E497C2}" destId="{2D07D334-4569-4DE0-91E4-B0EAEEF60BE5}" srcOrd="0" destOrd="0" presId="urn:microsoft.com/office/officeart/2005/8/layout/orgChart1"/>
    <dgm:cxn modelId="{2433E0C4-D6CB-498D-B1C3-BE3633903669}" type="presParOf" srcId="{FB42D221-51E1-405C-853D-845AB7E497C2}" destId="{17BF4D69-21C4-41DC-A9BB-A807BD30EC48}" srcOrd="1" destOrd="0" presId="urn:microsoft.com/office/officeart/2005/8/layout/orgChart1"/>
    <dgm:cxn modelId="{8AC9367B-319F-4767-AF9A-47EF29F996C4}" type="presParOf" srcId="{44452E03-7973-4F87-8A37-E3C7BFF57B61}" destId="{FE9631C2-F037-4CFF-916C-B593461CF21C}" srcOrd="1" destOrd="0" presId="urn:microsoft.com/office/officeart/2005/8/layout/orgChart1"/>
    <dgm:cxn modelId="{C57156F2-19AC-4869-8F1F-A07ABE182122}" type="presParOf" srcId="{44452E03-7973-4F87-8A37-E3C7BFF57B61}" destId="{23212DC7-AC33-45C6-A3BD-82183D83AC3A}" srcOrd="2" destOrd="0" presId="urn:microsoft.com/office/officeart/2005/8/layout/orgChart1"/>
    <dgm:cxn modelId="{AD4EB8E0-C307-454E-889F-F5195211D20E}" type="presParOf" srcId="{117DB39D-83FF-4C8B-A86E-72B3D39E1728}" destId="{0BF0423C-A1C9-4324-B73F-6B17398CBBFF}" srcOrd="2" destOrd="0" presId="urn:microsoft.com/office/officeart/2005/8/layout/orgChart1"/>
    <dgm:cxn modelId="{9D71AA6D-E8C2-4BCA-B9C3-8131FDDABEC7}" type="presParOf" srcId="{0BF0423C-A1C9-4324-B73F-6B17398CBBFF}" destId="{91A92209-ABB7-4D67-AA2A-88719E6B0B6D}" srcOrd="0" destOrd="0" presId="urn:microsoft.com/office/officeart/2005/8/layout/orgChart1"/>
    <dgm:cxn modelId="{A37CB1B7-E895-47EC-934D-61B3F0923EDF}" type="presParOf" srcId="{0BF0423C-A1C9-4324-B73F-6B17398CBBFF}" destId="{571BC0B9-6F27-441B-82D6-CCC3EC1D3A6D}" srcOrd="1" destOrd="0" presId="urn:microsoft.com/office/officeart/2005/8/layout/orgChart1"/>
    <dgm:cxn modelId="{ED935E26-C0F1-4F76-B30F-5D2BD4006B3C}" type="presParOf" srcId="{571BC0B9-6F27-441B-82D6-CCC3EC1D3A6D}" destId="{F74FE678-95A5-417A-9DDB-14F829EC3CA7}" srcOrd="0" destOrd="0" presId="urn:microsoft.com/office/officeart/2005/8/layout/orgChart1"/>
    <dgm:cxn modelId="{F197222A-6CB2-459E-8769-DA1D91001766}" type="presParOf" srcId="{F74FE678-95A5-417A-9DDB-14F829EC3CA7}" destId="{6488C415-E224-4F04-82A1-6CC84FF374C4}" srcOrd="0" destOrd="0" presId="urn:microsoft.com/office/officeart/2005/8/layout/orgChart1"/>
    <dgm:cxn modelId="{6AA9FAA4-F39C-4134-9BD2-FFBD3C11FF3E}" type="presParOf" srcId="{F74FE678-95A5-417A-9DDB-14F829EC3CA7}" destId="{CC5712C5-B2F2-4BFF-9629-9CBE87CD4FD4}" srcOrd="1" destOrd="0" presId="urn:microsoft.com/office/officeart/2005/8/layout/orgChart1"/>
    <dgm:cxn modelId="{CA4E3587-6BF9-45FC-946C-6B9EAB8E7188}" type="presParOf" srcId="{571BC0B9-6F27-441B-82D6-CCC3EC1D3A6D}" destId="{85222B28-2AFF-47B1-9E38-15D05EAAA5EB}" srcOrd="1" destOrd="0" presId="urn:microsoft.com/office/officeart/2005/8/layout/orgChart1"/>
    <dgm:cxn modelId="{94BA57B1-2C47-49E9-91A3-2C83AD954F5C}" type="presParOf" srcId="{571BC0B9-6F27-441B-82D6-CCC3EC1D3A6D}" destId="{65868AE3-92D1-4512-8E86-1B7B0286BBF2}" srcOrd="2" destOrd="0" presId="urn:microsoft.com/office/officeart/2005/8/layout/orgChart1"/>
    <dgm:cxn modelId="{3AC982AB-2F5A-44F7-B20C-8123E434F42D}" type="presParOf" srcId="{0BF0423C-A1C9-4324-B73F-6B17398CBBFF}" destId="{FA0FAE72-42AC-4FE6-95FF-6A383B8B922C}" srcOrd="2" destOrd="0" presId="urn:microsoft.com/office/officeart/2005/8/layout/orgChart1"/>
    <dgm:cxn modelId="{44C6B534-FDB6-4111-9CB4-6FEE24468043}" type="presParOf" srcId="{0BF0423C-A1C9-4324-B73F-6B17398CBBFF}" destId="{AD0E1733-D31C-4DA8-8AC3-DFCC93866C5F}" srcOrd="3" destOrd="0" presId="urn:microsoft.com/office/officeart/2005/8/layout/orgChart1"/>
    <dgm:cxn modelId="{0105E94D-1F4D-48AF-B70D-0A05440825CA}" type="presParOf" srcId="{AD0E1733-D31C-4DA8-8AC3-DFCC93866C5F}" destId="{446C70F0-AA38-4EB4-8647-6F8B4147E7F1}" srcOrd="0" destOrd="0" presId="urn:microsoft.com/office/officeart/2005/8/layout/orgChart1"/>
    <dgm:cxn modelId="{9B1DA050-2F2D-4944-A83E-2332C482B632}" type="presParOf" srcId="{446C70F0-AA38-4EB4-8647-6F8B4147E7F1}" destId="{73B87BD8-0D19-48CB-BC28-D428415D8856}" srcOrd="0" destOrd="0" presId="urn:microsoft.com/office/officeart/2005/8/layout/orgChart1"/>
    <dgm:cxn modelId="{D664E3A0-BBCC-492A-853C-7628E4C66021}" type="presParOf" srcId="{446C70F0-AA38-4EB4-8647-6F8B4147E7F1}" destId="{D9F4B268-0B6E-4EEB-BD4B-5CF8EBF59333}" srcOrd="1" destOrd="0" presId="urn:microsoft.com/office/officeart/2005/8/layout/orgChart1"/>
    <dgm:cxn modelId="{E215520A-DAEE-4188-BEDE-6B4F9A2FB229}" type="presParOf" srcId="{AD0E1733-D31C-4DA8-8AC3-DFCC93866C5F}" destId="{D3131679-537B-4128-BE98-2EA38D683C11}" srcOrd="1" destOrd="0" presId="urn:microsoft.com/office/officeart/2005/8/layout/orgChart1"/>
    <dgm:cxn modelId="{02DCAC8A-3DC9-4117-B6A3-5C913D667AA7}" type="presParOf" srcId="{AD0E1733-D31C-4DA8-8AC3-DFCC93866C5F}" destId="{31D76728-3A42-4840-ACE3-947D1810473B}" srcOrd="2" destOrd="0" presId="urn:microsoft.com/office/officeart/2005/8/layout/orgChart1"/>
    <dgm:cxn modelId="{2E4A4D24-9B84-4607-8619-EE648981B0CB}" type="presParOf" srcId="{0BF0423C-A1C9-4324-B73F-6B17398CBBFF}" destId="{71AF0F81-DBA2-4EA4-A9BE-F7C210CFFC7D}" srcOrd="4" destOrd="0" presId="urn:microsoft.com/office/officeart/2005/8/layout/orgChart1"/>
    <dgm:cxn modelId="{BD963B6F-A5B5-4369-8F8C-EE5277D81203}" type="presParOf" srcId="{0BF0423C-A1C9-4324-B73F-6B17398CBBFF}" destId="{8C40681B-08C6-4BBA-BFF6-BA305FA94B52}" srcOrd="5" destOrd="0" presId="urn:microsoft.com/office/officeart/2005/8/layout/orgChart1"/>
    <dgm:cxn modelId="{F67A2015-5346-45B0-951D-9AAD0F36FE3F}" type="presParOf" srcId="{8C40681B-08C6-4BBA-BFF6-BA305FA94B52}" destId="{D7608DB5-CCC1-4B42-9532-7E2F2378AF1D}" srcOrd="0" destOrd="0" presId="urn:microsoft.com/office/officeart/2005/8/layout/orgChart1"/>
    <dgm:cxn modelId="{14D02356-5313-4051-B302-405DF5B5F637}" type="presParOf" srcId="{D7608DB5-CCC1-4B42-9532-7E2F2378AF1D}" destId="{E1220AF5-272A-485C-9A10-907A99AFFC2B}" srcOrd="0" destOrd="0" presId="urn:microsoft.com/office/officeart/2005/8/layout/orgChart1"/>
    <dgm:cxn modelId="{1EA900DB-56FB-4506-B76D-D1EB98BCC647}" type="presParOf" srcId="{D7608DB5-CCC1-4B42-9532-7E2F2378AF1D}" destId="{4900B310-5919-4FCD-ACED-ED1EB617B39E}" srcOrd="1" destOrd="0" presId="urn:microsoft.com/office/officeart/2005/8/layout/orgChart1"/>
    <dgm:cxn modelId="{E654C511-75D2-4854-8B57-8EE6804D2907}" type="presParOf" srcId="{8C40681B-08C6-4BBA-BFF6-BA305FA94B52}" destId="{F2FD0123-3602-4FE7-BC81-372A871B8AF5}" srcOrd="1" destOrd="0" presId="urn:microsoft.com/office/officeart/2005/8/layout/orgChart1"/>
    <dgm:cxn modelId="{9FAB28F5-3476-4B5D-805E-249268ADE9CF}" type="presParOf" srcId="{8C40681B-08C6-4BBA-BFF6-BA305FA94B52}" destId="{8DB04C65-F3DC-4F2E-88A3-7AF4559FE098}"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3.xml><?xml version="1.0" encoding="utf-8"?>
<dgm:dataModel xmlns:dgm="http://schemas.openxmlformats.org/drawingml/2006/diagram" xmlns:a="http://schemas.openxmlformats.org/drawingml/2006/main">
  <dgm:ptLst>
    <dgm:pt modelId="{6580E6E8-ED4F-46AD-9E39-B47133A0C4CD}" type="doc">
      <dgm:prSet loTypeId="urn:microsoft.com/office/officeart/2005/8/layout/orgChart1" loCatId="hierarchy" qsTypeId="urn:microsoft.com/office/officeart/2005/8/quickstyle/simple5" qsCatId="simple" csTypeId="urn:microsoft.com/office/officeart/2005/8/colors/accent0_3" csCatId="mainScheme" phldr="1"/>
      <dgm:spPr/>
    </dgm:pt>
    <dgm:pt modelId="{C28F1971-7BD8-4552-8FE1-F23B2D90EA9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dirty="0">
              <a:ln/>
              <a:effectLst/>
              <a:latin typeface="微软雅黑" panose="020B0503020204020204" pitchFamily="34" charset="-122"/>
              <a:ea typeface="微软雅黑" panose="020B0503020204020204" pitchFamily="34" charset="-122"/>
            </a:rPr>
            <a:t>IT</a:t>
          </a:r>
          <a:r>
            <a:rPr kumimoji="0" lang="zh-CN" altLang="en-US" b="0" i="0" u="none" strike="noStrike" cap="none" normalizeH="0" baseline="0" dirty="0">
              <a:ln/>
              <a:effectLst/>
              <a:latin typeface="微软雅黑" panose="020B0503020204020204" pitchFamily="34" charset="-122"/>
              <a:ea typeface="微软雅黑" panose="020B0503020204020204" pitchFamily="34" charset="-122"/>
            </a:rPr>
            <a:t> </a:t>
          </a:r>
          <a:r>
            <a:rPr lang="en" b="0" i="0" u="none" dirty="0"/>
            <a:t>Strategy and planning</a:t>
          </a:r>
          <a:endParaRPr kumimoji="0" lang="en-US" altLang="zh-CN" b="0" i="0" u="none" strike="noStrike" cap="none" normalizeH="0" baseline="0" dirty="0">
            <a:ln/>
            <a:effectLst/>
            <a:latin typeface="微软雅黑" panose="020B0503020204020204" pitchFamily="34" charset="-122"/>
            <a:ea typeface="微软雅黑" panose="020B0503020204020204" pitchFamily="34" charset="-122"/>
          </a:endParaRPr>
        </a:p>
      </dgm:t>
    </dgm:pt>
    <dgm:pt modelId="{DC160B57-52EE-4ADB-BD96-2C0DDE44CE62}" type="parTrans" cxnId="{60A581FF-E3C8-4ACF-9279-2CCD29983D86}">
      <dgm:prSet/>
      <dgm:spPr/>
      <dgm:t>
        <a:bodyPr/>
        <a:lstStyle/>
        <a:p>
          <a:endParaRPr lang="zh-CN" altLang="en-US">
            <a:latin typeface="微软雅黑" panose="020B0503020204020204" pitchFamily="34" charset="-122"/>
            <a:ea typeface="微软雅黑" panose="020B0503020204020204" pitchFamily="34" charset="-122"/>
          </a:endParaRPr>
        </a:p>
      </dgm:t>
    </dgm:pt>
    <dgm:pt modelId="{788A8079-419B-46CA-B7F5-8153FD4C095E}" type="sibTrans" cxnId="{60A581FF-E3C8-4ACF-9279-2CCD29983D86}">
      <dgm:prSet/>
      <dgm:spPr/>
      <dgm:t>
        <a:bodyPr/>
        <a:lstStyle/>
        <a:p>
          <a:endParaRPr lang="zh-CN" altLang="en-US">
            <a:latin typeface="微软雅黑" panose="020B0503020204020204" pitchFamily="34" charset="-122"/>
            <a:ea typeface="微软雅黑" panose="020B0503020204020204" pitchFamily="34" charset="-122"/>
          </a:endParaRPr>
        </a:p>
      </dgm:t>
    </dgm:pt>
    <dgm:pt modelId="{80479D40-C8E7-41FA-9279-30FF12E2A4C0}">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dirty="0">
              <a:ln/>
              <a:effectLst/>
              <a:latin typeface="微软雅黑" panose="020B0503020204020204" pitchFamily="34" charset="-122"/>
              <a:ea typeface="微软雅黑" panose="020B0503020204020204" pitchFamily="34" charset="-122"/>
            </a:rPr>
            <a:t>IPD</a:t>
          </a:r>
        </a:p>
        <a:p>
          <a:pPr marL="0" marR="0" lvl="0" indent="0" algn="ctr" defTabSz="914400" rtl="0" eaLnBrk="1" fontAlgn="base" latinLnBrk="0" hangingPunct="1">
            <a:lnSpc>
              <a:spcPct val="100000"/>
            </a:lnSpc>
            <a:spcBef>
              <a:spcPct val="0"/>
            </a:spcBef>
            <a:spcAft>
              <a:spcPct val="0"/>
            </a:spcAft>
            <a:buClrTx/>
            <a:buSzTx/>
            <a:buFontTx/>
            <a:buNone/>
            <a:tabLst/>
          </a:pPr>
          <a:r>
            <a:rPr lang="en" b="0" i="0" u="none" dirty="0"/>
            <a:t>Integrated finished product development</a:t>
          </a:r>
          <a:endParaRPr kumimoji="0" lang="zh-CN" altLang="en-US" b="0" i="0" u="none" strike="noStrike" cap="none" normalizeH="0" baseline="0" dirty="0">
            <a:ln/>
            <a:effectLst/>
            <a:latin typeface="微软雅黑" panose="020B0503020204020204" pitchFamily="34" charset="-122"/>
            <a:ea typeface="微软雅黑" panose="020B0503020204020204" pitchFamily="34" charset="-122"/>
          </a:endParaRPr>
        </a:p>
      </dgm:t>
    </dgm:pt>
    <dgm:pt modelId="{94F3DE37-64B3-4313-992D-6C5A76228FB5}" type="parTrans" cxnId="{00634AC2-B54E-426C-9562-10CD1B7B7B3C}">
      <dgm:prSet/>
      <dgm:spPr/>
      <dgm:t>
        <a:bodyPr/>
        <a:lstStyle/>
        <a:p>
          <a:endParaRPr lang="zh-CN" altLang="en-US">
            <a:latin typeface="微软雅黑" panose="020B0503020204020204" pitchFamily="34" charset="-122"/>
            <a:ea typeface="微软雅黑" panose="020B0503020204020204" pitchFamily="34" charset="-122"/>
          </a:endParaRPr>
        </a:p>
      </dgm:t>
    </dgm:pt>
    <dgm:pt modelId="{DA152411-6B19-4A20-8CAB-3DC76C5A8A53}" type="sibTrans" cxnId="{00634AC2-B54E-426C-9562-10CD1B7B7B3C}">
      <dgm:prSet/>
      <dgm:spPr/>
      <dgm:t>
        <a:bodyPr/>
        <a:lstStyle/>
        <a:p>
          <a:endParaRPr lang="zh-CN" altLang="en-US">
            <a:latin typeface="微软雅黑" panose="020B0503020204020204" pitchFamily="34" charset="-122"/>
            <a:ea typeface="微软雅黑" panose="020B0503020204020204" pitchFamily="34" charset="-122"/>
          </a:endParaRPr>
        </a:p>
      </dgm:t>
    </dgm:pt>
    <dgm:pt modelId="{0101F946-AE36-40FE-BAEC-E8C0B0939888}">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dirty="0">
              <a:ln/>
              <a:effectLst/>
              <a:latin typeface="微软雅黑" panose="020B0503020204020204" pitchFamily="34" charset="-122"/>
              <a:ea typeface="微软雅黑" panose="020B0503020204020204" pitchFamily="34" charset="-122"/>
            </a:rPr>
            <a:t>ISC</a:t>
          </a:r>
        </a:p>
        <a:p>
          <a:pPr marL="0" marR="0" lvl="0" indent="0" algn="ctr" defTabSz="914400" rtl="0" eaLnBrk="1" fontAlgn="base" latinLnBrk="0" hangingPunct="1">
            <a:lnSpc>
              <a:spcPct val="100000"/>
            </a:lnSpc>
            <a:spcBef>
              <a:spcPct val="0"/>
            </a:spcBef>
            <a:spcAft>
              <a:spcPct val="0"/>
            </a:spcAft>
            <a:buClrTx/>
            <a:buSzTx/>
            <a:buFontTx/>
            <a:buNone/>
            <a:tabLst/>
          </a:pPr>
          <a:r>
            <a:rPr lang="en" b="0" i="0" u="none" dirty="0"/>
            <a:t>Integrated supply chain</a:t>
          </a:r>
          <a:endParaRPr kumimoji="0" lang="zh-CN" altLang="en-US" b="0" i="0" u="none" strike="noStrike" cap="none" normalizeH="0" baseline="0" dirty="0">
            <a:ln/>
            <a:effectLst/>
            <a:latin typeface="微软雅黑" panose="020B0503020204020204" pitchFamily="34" charset="-122"/>
            <a:ea typeface="微软雅黑" panose="020B0503020204020204" pitchFamily="34" charset="-122"/>
          </a:endParaRPr>
        </a:p>
      </dgm:t>
    </dgm:pt>
    <dgm:pt modelId="{BDDB3C14-2C4B-4A09-82E5-557A2DB6DBBC}" type="parTrans" cxnId="{10478E07-BCBD-4BE2-ADFE-9E0E50EDC93D}">
      <dgm:prSet/>
      <dgm:spPr/>
      <dgm:t>
        <a:bodyPr/>
        <a:lstStyle/>
        <a:p>
          <a:endParaRPr lang="zh-CN" altLang="en-US">
            <a:latin typeface="微软雅黑" panose="020B0503020204020204" pitchFamily="34" charset="-122"/>
            <a:ea typeface="微软雅黑" panose="020B0503020204020204" pitchFamily="34" charset="-122"/>
          </a:endParaRPr>
        </a:p>
      </dgm:t>
    </dgm:pt>
    <dgm:pt modelId="{60B89DFB-4A81-46FE-A132-49AC3D552FAF}" type="sibTrans" cxnId="{10478E07-BCBD-4BE2-ADFE-9E0E50EDC93D}">
      <dgm:prSet/>
      <dgm:spPr/>
      <dgm:t>
        <a:bodyPr/>
        <a:lstStyle/>
        <a:p>
          <a:endParaRPr lang="zh-CN" altLang="en-US">
            <a:latin typeface="微软雅黑" panose="020B0503020204020204" pitchFamily="34" charset="-122"/>
            <a:ea typeface="微软雅黑" panose="020B0503020204020204" pitchFamily="34" charset="-122"/>
          </a:endParaRPr>
        </a:p>
      </dgm:t>
    </dgm:pt>
    <dgm:pt modelId="{05C073E7-0EF6-402D-9EEC-96BD73ACE78F}">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b="0" i="0" u="none" strike="noStrike" cap="none" normalizeH="0" baseline="0" dirty="0">
              <a:ln/>
              <a:effectLst/>
              <a:latin typeface="微软雅黑" panose="020B0503020204020204" pitchFamily="34" charset="-122"/>
              <a:ea typeface="微软雅黑" panose="020B0503020204020204" pitchFamily="34" charset="-122"/>
            </a:rPr>
            <a:t>IT</a:t>
          </a:r>
          <a:r>
            <a:rPr kumimoji="0" lang="zh-CN" altLang="en-US" b="0" i="0" u="none" strike="noStrike" cap="none" normalizeH="0" baseline="0" dirty="0">
              <a:ln/>
              <a:effectLst/>
              <a:latin typeface="微软雅黑" panose="020B0503020204020204" pitchFamily="34" charset="-122"/>
              <a:ea typeface="微软雅黑" panose="020B0503020204020204" pitchFamily="34" charset="-122"/>
            </a:rPr>
            <a:t> </a:t>
          </a:r>
          <a:r>
            <a:rPr lang="en" b="0" i="0" u="none" dirty="0"/>
            <a:t>System reforming</a:t>
          </a:r>
          <a:endParaRPr kumimoji="0" lang="zh-CN" altLang="en-US" b="0" i="0" u="none" strike="noStrike" cap="none" normalizeH="0" baseline="0" dirty="0">
            <a:ln/>
            <a:effectLst/>
            <a:latin typeface="微软雅黑" panose="020B0503020204020204" pitchFamily="34" charset="-122"/>
            <a:ea typeface="微软雅黑" panose="020B0503020204020204" pitchFamily="34" charset="-122"/>
          </a:endParaRPr>
        </a:p>
      </dgm:t>
    </dgm:pt>
    <dgm:pt modelId="{5017EF19-2A89-48FA-8032-6792D548765C}" type="parTrans" cxnId="{7589260F-A17E-48DC-A7A4-8B21B25B4C34}">
      <dgm:prSet/>
      <dgm:spPr/>
      <dgm:t>
        <a:bodyPr/>
        <a:lstStyle/>
        <a:p>
          <a:endParaRPr lang="zh-CN" altLang="en-US">
            <a:latin typeface="微软雅黑" panose="020B0503020204020204" pitchFamily="34" charset="-122"/>
            <a:ea typeface="微软雅黑" panose="020B0503020204020204" pitchFamily="34" charset="-122"/>
          </a:endParaRPr>
        </a:p>
      </dgm:t>
    </dgm:pt>
    <dgm:pt modelId="{5D83BA20-C929-49AA-B1AA-103FC3A531E9}" type="sibTrans" cxnId="{7589260F-A17E-48DC-A7A4-8B21B25B4C34}">
      <dgm:prSet/>
      <dgm:spPr/>
      <dgm:t>
        <a:bodyPr/>
        <a:lstStyle/>
        <a:p>
          <a:endParaRPr lang="zh-CN" altLang="en-US">
            <a:latin typeface="微软雅黑" panose="020B0503020204020204" pitchFamily="34" charset="-122"/>
            <a:ea typeface="微软雅黑" panose="020B0503020204020204" pitchFamily="34" charset="-122"/>
          </a:endParaRPr>
        </a:p>
      </dgm:t>
    </dgm:pt>
    <dgm:pt modelId="{A7459936-4FE6-44A2-8861-91D934FD426A}">
      <dgm:prSet/>
      <dgm:spPr/>
      <dgm: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b="0" i="0" u="none" dirty="0"/>
            <a:t>Financial unification</a:t>
          </a:r>
          <a:endParaRPr kumimoji="0" lang="zh-CN" altLang="en-US" b="0" i="0" u="none" strike="noStrike" cap="none" normalizeH="0" baseline="0" dirty="0">
            <a:ln/>
            <a:effectLst/>
            <a:latin typeface="微软雅黑" panose="020B0503020204020204" pitchFamily="34" charset="-122"/>
            <a:ea typeface="微软雅黑" panose="020B0503020204020204" pitchFamily="34" charset="-122"/>
          </a:endParaRPr>
        </a:p>
      </dgm:t>
    </dgm:pt>
    <dgm:pt modelId="{3E405CEC-A87B-4ABC-9890-547EED8C71BE}" type="parTrans" cxnId="{5E305024-29B0-4416-9DEA-226C4A3905F2}">
      <dgm:prSet/>
      <dgm:spPr/>
      <dgm:t>
        <a:bodyPr/>
        <a:lstStyle/>
        <a:p>
          <a:endParaRPr lang="zh-CN" altLang="en-US">
            <a:latin typeface="微软雅黑" panose="020B0503020204020204" pitchFamily="34" charset="-122"/>
            <a:ea typeface="微软雅黑" panose="020B0503020204020204" pitchFamily="34" charset="-122"/>
          </a:endParaRPr>
        </a:p>
      </dgm:t>
    </dgm:pt>
    <dgm:pt modelId="{7AA834C0-6544-4E51-9F83-D8E20E272C0B}" type="sibTrans" cxnId="{5E305024-29B0-4416-9DEA-226C4A3905F2}">
      <dgm:prSet/>
      <dgm:spPr/>
      <dgm:t>
        <a:bodyPr/>
        <a:lstStyle/>
        <a:p>
          <a:endParaRPr lang="zh-CN" altLang="en-US">
            <a:latin typeface="微软雅黑" panose="020B0503020204020204" pitchFamily="34" charset="-122"/>
            <a:ea typeface="微软雅黑" panose="020B0503020204020204" pitchFamily="34" charset="-122"/>
          </a:endParaRPr>
        </a:p>
      </dgm:t>
    </dgm:pt>
    <dgm:pt modelId="{956E7F1A-D884-422E-849B-9CE3AB3C2AE8}" type="pres">
      <dgm:prSet presAssocID="{6580E6E8-ED4F-46AD-9E39-B47133A0C4CD}" presName="hierChild1" presStyleCnt="0">
        <dgm:presLayoutVars>
          <dgm:orgChart val="1"/>
          <dgm:chPref val="1"/>
          <dgm:dir/>
          <dgm:animOne val="branch"/>
          <dgm:animLvl val="lvl"/>
          <dgm:resizeHandles/>
        </dgm:presLayoutVars>
      </dgm:prSet>
      <dgm:spPr/>
    </dgm:pt>
    <dgm:pt modelId="{068CB8A5-DA58-4F8B-8886-B63081E147F5}" type="pres">
      <dgm:prSet presAssocID="{C28F1971-7BD8-4552-8FE1-F23B2D90EA98}" presName="hierRoot1" presStyleCnt="0">
        <dgm:presLayoutVars>
          <dgm:hierBranch/>
        </dgm:presLayoutVars>
      </dgm:prSet>
      <dgm:spPr/>
    </dgm:pt>
    <dgm:pt modelId="{F0F692FC-0F87-4BA3-969B-039100498146}" type="pres">
      <dgm:prSet presAssocID="{C28F1971-7BD8-4552-8FE1-F23B2D90EA98}" presName="rootComposite1" presStyleCnt="0"/>
      <dgm:spPr/>
    </dgm:pt>
    <dgm:pt modelId="{BA513D2A-C0E8-4F28-992C-538290BEA6FC}" type="pres">
      <dgm:prSet presAssocID="{C28F1971-7BD8-4552-8FE1-F23B2D90EA98}" presName="rootText1" presStyleLbl="node0" presStyleIdx="0" presStyleCnt="1">
        <dgm:presLayoutVars>
          <dgm:chPref val="3"/>
        </dgm:presLayoutVars>
      </dgm:prSet>
      <dgm:spPr/>
    </dgm:pt>
    <dgm:pt modelId="{5D0B0CF7-3F4F-4C30-925F-B60527DF748E}" type="pres">
      <dgm:prSet presAssocID="{C28F1971-7BD8-4552-8FE1-F23B2D90EA98}" presName="rootConnector1" presStyleLbl="node1" presStyleIdx="0" presStyleCnt="0"/>
      <dgm:spPr/>
    </dgm:pt>
    <dgm:pt modelId="{CD08186D-BB3C-425B-9DEF-953A63AD8F86}" type="pres">
      <dgm:prSet presAssocID="{C28F1971-7BD8-4552-8FE1-F23B2D90EA98}" presName="hierChild2" presStyleCnt="0"/>
      <dgm:spPr/>
    </dgm:pt>
    <dgm:pt modelId="{0255A41D-98B5-4C23-B1A1-3249D42ED102}" type="pres">
      <dgm:prSet presAssocID="{94F3DE37-64B3-4313-992D-6C5A76228FB5}" presName="Name35" presStyleLbl="parChTrans1D2" presStyleIdx="0" presStyleCnt="4"/>
      <dgm:spPr/>
    </dgm:pt>
    <dgm:pt modelId="{C14D3493-1D01-4251-8ABD-CF6EAF34D814}" type="pres">
      <dgm:prSet presAssocID="{80479D40-C8E7-41FA-9279-30FF12E2A4C0}" presName="hierRoot2" presStyleCnt="0">
        <dgm:presLayoutVars>
          <dgm:hierBranch/>
        </dgm:presLayoutVars>
      </dgm:prSet>
      <dgm:spPr/>
    </dgm:pt>
    <dgm:pt modelId="{B4E29E08-EF19-4061-BF82-064BB7509FC0}" type="pres">
      <dgm:prSet presAssocID="{80479D40-C8E7-41FA-9279-30FF12E2A4C0}" presName="rootComposite" presStyleCnt="0"/>
      <dgm:spPr/>
    </dgm:pt>
    <dgm:pt modelId="{27672FEE-CC15-4B61-A642-B7869A2035AA}" type="pres">
      <dgm:prSet presAssocID="{80479D40-C8E7-41FA-9279-30FF12E2A4C0}" presName="rootText" presStyleLbl="node2" presStyleIdx="0" presStyleCnt="4">
        <dgm:presLayoutVars>
          <dgm:chPref val="3"/>
        </dgm:presLayoutVars>
      </dgm:prSet>
      <dgm:spPr/>
    </dgm:pt>
    <dgm:pt modelId="{2B08E5B4-A0F7-482D-BC39-CFFDFDCDF0D5}" type="pres">
      <dgm:prSet presAssocID="{80479D40-C8E7-41FA-9279-30FF12E2A4C0}" presName="rootConnector" presStyleLbl="node2" presStyleIdx="0" presStyleCnt="4"/>
      <dgm:spPr/>
    </dgm:pt>
    <dgm:pt modelId="{E6FE215E-8D22-4FB0-860B-E6AD4078EA09}" type="pres">
      <dgm:prSet presAssocID="{80479D40-C8E7-41FA-9279-30FF12E2A4C0}" presName="hierChild4" presStyleCnt="0"/>
      <dgm:spPr/>
    </dgm:pt>
    <dgm:pt modelId="{C748C5E9-19B0-4206-8239-BAB25523F462}" type="pres">
      <dgm:prSet presAssocID="{80479D40-C8E7-41FA-9279-30FF12E2A4C0}" presName="hierChild5" presStyleCnt="0"/>
      <dgm:spPr/>
    </dgm:pt>
    <dgm:pt modelId="{56F9BDA9-D26C-4ACB-903E-589ADBCB9405}" type="pres">
      <dgm:prSet presAssocID="{BDDB3C14-2C4B-4A09-82E5-557A2DB6DBBC}" presName="Name35" presStyleLbl="parChTrans1D2" presStyleIdx="1" presStyleCnt="4"/>
      <dgm:spPr/>
    </dgm:pt>
    <dgm:pt modelId="{456B7BED-640F-4584-A743-39295768D3FD}" type="pres">
      <dgm:prSet presAssocID="{0101F946-AE36-40FE-BAEC-E8C0B0939888}" presName="hierRoot2" presStyleCnt="0">
        <dgm:presLayoutVars>
          <dgm:hierBranch/>
        </dgm:presLayoutVars>
      </dgm:prSet>
      <dgm:spPr/>
    </dgm:pt>
    <dgm:pt modelId="{E8977763-DF02-4367-B5A3-C0BD909C6BCC}" type="pres">
      <dgm:prSet presAssocID="{0101F946-AE36-40FE-BAEC-E8C0B0939888}" presName="rootComposite" presStyleCnt="0"/>
      <dgm:spPr/>
    </dgm:pt>
    <dgm:pt modelId="{39A7C2C0-0D32-4E66-8B19-E7E139D32EE5}" type="pres">
      <dgm:prSet presAssocID="{0101F946-AE36-40FE-BAEC-E8C0B0939888}" presName="rootText" presStyleLbl="node2" presStyleIdx="1" presStyleCnt="4">
        <dgm:presLayoutVars>
          <dgm:chPref val="3"/>
        </dgm:presLayoutVars>
      </dgm:prSet>
      <dgm:spPr/>
    </dgm:pt>
    <dgm:pt modelId="{0CC77EC2-4366-473A-A096-544A8409D22F}" type="pres">
      <dgm:prSet presAssocID="{0101F946-AE36-40FE-BAEC-E8C0B0939888}" presName="rootConnector" presStyleLbl="node2" presStyleIdx="1" presStyleCnt="4"/>
      <dgm:spPr/>
    </dgm:pt>
    <dgm:pt modelId="{6B6B164E-776C-4962-A1E1-A610001CDC6C}" type="pres">
      <dgm:prSet presAssocID="{0101F946-AE36-40FE-BAEC-E8C0B0939888}" presName="hierChild4" presStyleCnt="0"/>
      <dgm:spPr/>
    </dgm:pt>
    <dgm:pt modelId="{E6A5EC6E-5F0B-4497-A8CB-91B40A75B8A5}" type="pres">
      <dgm:prSet presAssocID="{0101F946-AE36-40FE-BAEC-E8C0B0939888}" presName="hierChild5" presStyleCnt="0"/>
      <dgm:spPr/>
    </dgm:pt>
    <dgm:pt modelId="{828E2176-B771-4C27-8739-867EBAB285A6}" type="pres">
      <dgm:prSet presAssocID="{5017EF19-2A89-48FA-8032-6792D548765C}" presName="Name35" presStyleLbl="parChTrans1D2" presStyleIdx="2" presStyleCnt="4"/>
      <dgm:spPr/>
    </dgm:pt>
    <dgm:pt modelId="{46E94460-8855-4032-A141-904B20239D1A}" type="pres">
      <dgm:prSet presAssocID="{05C073E7-0EF6-402D-9EEC-96BD73ACE78F}" presName="hierRoot2" presStyleCnt="0">
        <dgm:presLayoutVars>
          <dgm:hierBranch/>
        </dgm:presLayoutVars>
      </dgm:prSet>
      <dgm:spPr/>
    </dgm:pt>
    <dgm:pt modelId="{0C45614E-364A-4015-A84F-2F8B6E82CDC8}" type="pres">
      <dgm:prSet presAssocID="{05C073E7-0EF6-402D-9EEC-96BD73ACE78F}" presName="rootComposite" presStyleCnt="0"/>
      <dgm:spPr/>
    </dgm:pt>
    <dgm:pt modelId="{6BD2CA04-934A-4443-8C82-086A67D873CB}" type="pres">
      <dgm:prSet presAssocID="{05C073E7-0EF6-402D-9EEC-96BD73ACE78F}" presName="rootText" presStyleLbl="node2" presStyleIdx="2" presStyleCnt="4">
        <dgm:presLayoutVars>
          <dgm:chPref val="3"/>
        </dgm:presLayoutVars>
      </dgm:prSet>
      <dgm:spPr/>
    </dgm:pt>
    <dgm:pt modelId="{D0F2D11D-809D-4F52-89F8-3642FF9B989C}" type="pres">
      <dgm:prSet presAssocID="{05C073E7-0EF6-402D-9EEC-96BD73ACE78F}" presName="rootConnector" presStyleLbl="node2" presStyleIdx="2" presStyleCnt="4"/>
      <dgm:spPr/>
    </dgm:pt>
    <dgm:pt modelId="{F11F0D4D-4EB5-41D8-9FAB-2F4B1313CB9D}" type="pres">
      <dgm:prSet presAssocID="{05C073E7-0EF6-402D-9EEC-96BD73ACE78F}" presName="hierChild4" presStyleCnt="0"/>
      <dgm:spPr/>
    </dgm:pt>
    <dgm:pt modelId="{32EDD91C-5FD7-4917-8F39-4A4FC9BF3350}" type="pres">
      <dgm:prSet presAssocID="{05C073E7-0EF6-402D-9EEC-96BD73ACE78F}" presName="hierChild5" presStyleCnt="0"/>
      <dgm:spPr/>
    </dgm:pt>
    <dgm:pt modelId="{A6AD79D9-85E3-4DAA-9716-91829F19E66C}" type="pres">
      <dgm:prSet presAssocID="{3E405CEC-A87B-4ABC-9890-547EED8C71BE}" presName="Name35" presStyleLbl="parChTrans1D2" presStyleIdx="3" presStyleCnt="4"/>
      <dgm:spPr/>
    </dgm:pt>
    <dgm:pt modelId="{52CC6AE5-647C-43FF-A7DC-CCD04A222EC5}" type="pres">
      <dgm:prSet presAssocID="{A7459936-4FE6-44A2-8861-91D934FD426A}" presName="hierRoot2" presStyleCnt="0">
        <dgm:presLayoutVars>
          <dgm:hierBranch/>
        </dgm:presLayoutVars>
      </dgm:prSet>
      <dgm:spPr/>
    </dgm:pt>
    <dgm:pt modelId="{275008B9-7774-4D91-8398-B06670D7EC67}" type="pres">
      <dgm:prSet presAssocID="{A7459936-4FE6-44A2-8861-91D934FD426A}" presName="rootComposite" presStyleCnt="0"/>
      <dgm:spPr/>
    </dgm:pt>
    <dgm:pt modelId="{8AEC9FB5-58E1-4315-8646-A19A52519696}" type="pres">
      <dgm:prSet presAssocID="{A7459936-4FE6-44A2-8861-91D934FD426A}" presName="rootText" presStyleLbl="node2" presStyleIdx="3" presStyleCnt="4">
        <dgm:presLayoutVars>
          <dgm:chPref val="3"/>
        </dgm:presLayoutVars>
      </dgm:prSet>
      <dgm:spPr/>
    </dgm:pt>
    <dgm:pt modelId="{4DF1867C-A19C-43AC-8AA0-226FC0FCF42E}" type="pres">
      <dgm:prSet presAssocID="{A7459936-4FE6-44A2-8861-91D934FD426A}" presName="rootConnector" presStyleLbl="node2" presStyleIdx="3" presStyleCnt="4"/>
      <dgm:spPr/>
    </dgm:pt>
    <dgm:pt modelId="{91CBABB2-FA89-41B3-A48A-9938A83FEDB8}" type="pres">
      <dgm:prSet presAssocID="{A7459936-4FE6-44A2-8861-91D934FD426A}" presName="hierChild4" presStyleCnt="0"/>
      <dgm:spPr/>
    </dgm:pt>
    <dgm:pt modelId="{7617A2B3-B479-4C32-83C9-9555B1A47FE8}" type="pres">
      <dgm:prSet presAssocID="{A7459936-4FE6-44A2-8861-91D934FD426A}" presName="hierChild5" presStyleCnt="0"/>
      <dgm:spPr/>
    </dgm:pt>
    <dgm:pt modelId="{065F0078-E80A-4342-A00D-7B5DAE32BE7C}" type="pres">
      <dgm:prSet presAssocID="{C28F1971-7BD8-4552-8FE1-F23B2D90EA98}" presName="hierChild3" presStyleCnt="0"/>
      <dgm:spPr/>
    </dgm:pt>
  </dgm:ptLst>
  <dgm:cxnLst>
    <dgm:cxn modelId="{10478E07-BCBD-4BE2-ADFE-9E0E50EDC93D}" srcId="{C28F1971-7BD8-4552-8FE1-F23B2D90EA98}" destId="{0101F946-AE36-40FE-BAEC-E8C0B0939888}" srcOrd="1" destOrd="0" parTransId="{BDDB3C14-2C4B-4A09-82E5-557A2DB6DBBC}" sibTransId="{60B89DFB-4A81-46FE-A132-49AC3D552FAF}"/>
    <dgm:cxn modelId="{7589260F-A17E-48DC-A7A4-8B21B25B4C34}" srcId="{C28F1971-7BD8-4552-8FE1-F23B2D90EA98}" destId="{05C073E7-0EF6-402D-9EEC-96BD73ACE78F}" srcOrd="2" destOrd="0" parTransId="{5017EF19-2A89-48FA-8032-6792D548765C}" sibTransId="{5D83BA20-C929-49AA-B1AA-103FC3A531E9}"/>
    <dgm:cxn modelId="{378FAF11-766E-48DC-86B1-A1FCBFDE9EF6}" type="presOf" srcId="{A7459936-4FE6-44A2-8861-91D934FD426A}" destId="{4DF1867C-A19C-43AC-8AA0-226FC0FCF42E}" srcOrd="1" destOrd="0" presId="urn:microsoft.com/office/officeart/2005/8/layout/orgChart1"/>
    <dgm:cxn modelId="{8410C318-8C25-4AE8-A2AA-1649BA734D2C}" type="presOf" srcId="{3E405CEC-A87B-4ABC-9890-547EED8C71BE}" destId="{A6AD79D9-85E3-4DAA-9716-91829F19E66C}" srcOrd="0" destOrd="0" presId="urn:microsoft.com/office/officeart/2005/8/layout/orgChart1"/>
    <dgm:cxn modelId="{3540201F-087A-4B22-A0DF-E223E9FCABA9}" type="presOf" srcId="{0101F946-AE36-40FE-BAEC-E8C0B0939888}" destId="{39A7C2C0-0D32-4E66-8B19-E7E139D32EE5}" srcOrd="0" destOrd="0" presId="urn:microsoft.com/office/officeart/2005/8/layout/orgChart1"/>
    <dgm:cxn modelId="{5E305024-29B0-4416-9DEA-226C4A3905F2}" srcId="{C28F1971-7BD8-4552-8FE1-F23B2D90EA98}" destId="{A7459936-4FE6-44A2-8861-91D934FD426A}" srcOrd="3" destOrd="0" parTransId="{3E405CEC-A87B-4ABC-9890-547EED8C71BE}" sibTransId="{7AA834C0-6544-4E51-9F83-D8E20E272C0B}"/>
    <dgm:cxn modelId="{F042A92D-84DE-41BC-B142-6A012DE89002}" type="presOf" srcId="{C28F1971-7BD8-4552-8FE1-F23B2D90EA98}" destId="{BA513D2A-C0E8-4F28-992C-538290BEA6FC}" srcOrd="0" destOrd="0" presId="urn:microsoft.com/office/officeart/2005/8/layout/orgChart1"/>
    <dgm:cxn modelId="{220BA168-E1C9-4EF6-B867-F74DC707009C}" type="presOf" srcId="{6580E6E8-ED4F-46AD-9E39-B47133A0C4CD}" destId="{956E7F1A-D884-422E-849B-9CE3AB3C2AE8}" srcOrd="0" destOrd="0" presId="urn:microsoft.com/office/officeart/2005/8/layout/orgChart1"/>
    <dgm:cxn modelId="{170A8269-F818-40E2-941F-FCF5A6FC0C72}" type="presOf" srcId="{94F3DE37-64B3-4313-992D-6C5A76228FB5}" destId="{0255A41D-98B5-4C23-B1A1-3249D42ED102}" srcOrd="0" destOrd="0" presId="urn:microsoft.com/office/officeart/2005/8/layout/orgChart1"/>
    <dgm:cxn modelId="{0A6EBA6A-417D-4FC0-86BE-22705ECE7104}" type="presOf" srcId="{C28F1971-7BD8-4552-8FE1-F23B2D90EA98}" destId="{5D0B0CF7-3F4F-4C30-925F-B60527DF748E}" srcOrd="1" destOrd="0" presId="urn:microsoft.com/office/officeart/2005/8/layout/orgChart1"/>
    <dgm:cxn modelId="{70DD106E-3C5D-4EBD-A0CA-77A5221F5786}" type="presOf" srcId="{05C073E7-0EF6-402D-9EEC-96BD73ACE78F}" destId="{6BD2CA04-934A-4443-8C82-086A67D873CB}" srcOrd="0" destOrd="0" presId="urn:microsoft.com/office/officeart/2005/8/layout/orgChart1"/>
    <dgm:cxn modelId="{2125139F-4959-4107-9F02-8CC3AC2ED31D}" type="presOf" srcId="{05C073E7-0EF6-402D-9EEC-96BD73ACE78F}" destId="{D0F2D11D-809D-4F52-89F8-3642FF9B989C}" srcOrd="1" destOrd="0" presId="urn:microsoft.com/office/officeart/2005/8/layout/orgChart1"/>
    <dgm:cxn modelId="{C285C0A5-A06F-4E20-A39E-272AC7ACC1F6}" type="presOf" srcId="{80479D40-C8E7-41FA-9279-30FF12E2A4C0}" destId="{27672FEE-CC15-4B61-A642-B7869A2035AA}" srcOrd="0" destOrd="0" presId="urn:microsoft.com/office/officeart/2005/8/layout/orgChart1"/>
    <dgm:cxn modelId="{B32A25AB-497B-466C-9336-36F8363AB29E}" type="presOf" srcId="{5017EF19-2A89-48FA-8032-6792D548765C}" destId="{828E2176-B771-4C27-8739-867EBAB285A6}" srcOrd="0" destOrd="0" presId="urn:microsoft.com/office/officeart/2005/8/layout/orgChart1"/>
    <dgm:cxn modelId="{00634AC2-B54E-426C-9562-10CD1B7B7B3C}" srcId="{C28F1971-7BD8-4552-8FE1-F23B2D90EA98}" destId="{80479D40-C8E7-41FA-9279-30FF12E2A4C0}" srcOrd="0" destOrd="0" parTransId="{94F3DE37-64B3-4313-992D-6C5A76228FB5}" sibTransId="{DA152411-6B19-4A20-8CAB-3DC76C5A8A53}"/>
    <dgm:cxn modelId="{1304E6D0-2A4C-4A1D-BD8E-2BF88284B9A3}" type="presOf" srcId="{0101F946-AE36-40FE-BAEC-E8C0B0939888}" destId="{0CC77EC2-4366-473A-A096-544A8409D22F}" srcOrd="1" destOrd="0" presId="urn:microsoft.com/office/officeart/2005/8/layout/orgChart1"/>
    <dgm:cxn modelId="{726D98D3-2BC3-4B0B-8E8F-DC52002A58EF}" type="presOf" srcId="{A7459936-4FE6-44A2-8861-91D934FD426A}" destId="{8AEC9FB5-58E1-4315-8646-A19A52519696}" srcOrd="0" destOrd="0" presId="urn:microsoft.com/office/officeart/2005/8/layout/orgChart1"/>
    <dgm:cxn modelId="{68BCDAE5-92E0-4B0B-8E64-297D51CCCA54}" type="presOf" srcId="{BDDB3C14-2C4B-4A09-82E5-557A2DB6DBBC}" destId="{56F9BDA9-D26C-4ACB-903E-589ADBCB9405}" srcOrd="0" destOrd="0" presId="urn:microsoft.com/office/officeart/2005/8/layout/orgChart1"/>
    <dgm:cxn modelId="{065A52E9-C170-4292-80DA-D2901D9068C5}" type="presOf" srcId="{80479D40-C8E7-41FA-9279-30FF12E2A4C0}" destId="{2B08E5B4-A0F7-482D-BC39-CFFDFDCDF0D5}" srcOrd="1" destOrd="0" presId="urn:microsoft.com/office/officeart/2005/8/layout/orgChart1"/>
    <dgm:cxn modelId="{60A581FF-E3C8-4ACF-9279-2CCD29983D86}" srcId="{6580E6E8-ED4F-46AD-9E39-B47133A0C4CD}" destId="{C28F1971-7BD8-4552-8FE1-F23B2D90EA98}" srcOrd="0" destOrd="0" parTransId="{DC160B57-52EE-4ADB-BD96-2C0DDE44CE62}" sibTransId="{788A8079-419B-46CA-B7F5-8153FD4C095E}"/>
    <dgm:cxn modelId="{863250F9-08ED-4847-9D48-FA409A874EB6}" type="presParOf" srcId="{956E7F1A-D884-422E-849B-9CE3AB3C2AE8}" destId="{068CB8A5-DA58-4F8B-8886-B63081E147F5}" srcOrd="0" destOrd="0" presId="urn:microsoft.com/office/officeart/2005/8/layout/orgChart1"/>
    <dgm:cxn modelId="{4A4D59B0-74B2-4A65-B777-006F7D35C28D}" type="presParOf" srcId="{068CB8A5-DA58-4F8B-8886-B63081E147F5}" destId="{F0F692FC-0F87-4BA3-969B-039100498146}" srcOrd="0" destOrd="0" presId="urn:microsoft.com/office/officeart/2005/8/layout/orgChart1"/>
    <dgm:cxn modelId="{CF8D41E8-CD36-4991-9627-7A65A00D0045}" type="presParOf" srcId="{F0F692FC-0F87-4BA3-969B-039100498146}" destId="{BA513D2A-C0E8-4F28-992C-538290BEA6FC}" srcOrd="0" destOrd="0" presId="urn:microsoft.com/office/officeart/2005/8/layout/orgChart1"/>
    <dgm:cxn modelId="{EA194C48-182C-4D0D-89DB-EAF40797AD92}" type="presParOf" srcId="{F0F692FC-0F87-4BA3-969B-039100498146}" destId="{5D0B0CF7-3F4F-4C30-925F-B60527DF748E}" srcOrd="1" destOrd="0" presId="urn:microsoft.com/office/officeart/2005/8/layout/orgChart1"/>
    <dgm:cxn modelId="{74CE53E7-4935-455A-938E-E117F895EB8B}" type="presParOf" srcId="{068CB8A5-DA58-4F8B-8886-B63081E147F5}" destId="{CD08186D-BB3C-425B-9DEF-953A63AD8F86}" srcOrd="1" destOrd="0" presId="urn:microsoft.com/office/officeart/2005/8/layout/orgChart1"/>
    <dgm:cxn modelId="{0CA6A18F-258C-42B9-AA7F-544981428561}" type="presParOf" srcId="{CD08186D-BB3C-425B-9DEF-953A63AD8F86}" destId="{0255A41D-98B5-4C23-B1A1-3249D42ED102}" srcOrd="0" destOrd="0" presId="urn:microsoft.com/office/officeart/2005/8/layout/orgChart1"/>
    <dgm:cxn modelId="{55E4776D-9E79-4177-9194-AF72002A7522}" type="presParOf" srcId="{CD08186D-BB3C-425B-9DEF-953A63AD8F86}" destId="{C14D3493-1D01-4251-8ABD-CF6EAF34D814}" srcOrd="1" destOrd="0" presId="urn:microsoft.com/office/officeart/2005/8/layout/orgChart1"/>
    <dgm:cxn modelId="{BB96B89B-2105-4882-A521-3371B30589F0}" type="presParOf" srcId="{C14D3493-1D01-4251-8ABD-CF6EAF34D814}" destId="{B4E29E08-EF19-4061-BF82-064BB7509FC0}" srcOrd="0" destOrd="0" presId="urn:microsoft.com/office/officeart/2005/8/layout/orgChart1"/>
    <dgm:cxn modelId="{0C527FC3-7B9A-42C1-B43F-488E57827CC6}" type="presParOf" srcId="{B4E29E08-EF19-4061-BF82-064BB7509FC0}" destId="{27672FEE-CC15-4B61-A642-B7869A2035AA}" srcOrd="0" destOrd="0" presId="urn:microsoft.com/office/officeart/2005/8/layout/orgChart1"/>
    <dgm:cxn modelId="{C1E41559-F082-463D-9CED-7B205C3B7778}" type="presParOf" srcId="{B4E29E08-EF19-4061-BF82-064BB7509FC0}" destId="{2B08E5B4-A0F7-482D-BC39-CFFDFDCDF0D5}" srcOrd="1" destOrd="0" presId="urn:microsoft.com/office/officeart/2005/8/layout/orgChart1"/>
    <dgm:cxn modelId="{9EAF20F6-3876-406D-83AE-B7FB22A70F8A}" type="presParOf" srcId="{C14D3493-1D01-4251-8ABD-CF6EAF34D814}" destId="{E6FE215E-8D22-4FB0-860B-E6AD4078EA09}" srcOrd="1" destOrd="0" presId="urn:microsoft.com/office/officeart/2005/8/layout/orgChart1"/>
    <dgm:cxn modelId="{38CBBC81-2B8E-4FA9-BFB7-F7D283552F10}" type="presParOf" srcId="{C14D3493-1D01-4251-8ABD-CF6EAF34D814}" destId="{C748C5E9-19B0-4206-8239-BAB25523F462}" srcOrd="2" destOrd="0" presId="urn:microsoft.com/office/officeart/2005/8/layout/orgChart1"/>
    <dgm:cxn modelId="{9C596C6D-5C6D-4891-80D6-9BA1C28153E5}" type="presParOf" srcId="{CD08186D-BB3C-425B-9DEF-953A63AD8F86}" destId="{56F9BDA9-D26C-4ACB-903E-589ADBCB9405}" srcOrd="2" destOrd="0" presId="urn:microsoft.com/office/officeart/2005/8/layout/orgChart1"/>
    <dgm:cxn modelId="{48CBA3DE-D3A3-4287-8F20-F45E14CDA539}" type="presParOf" srcId="{CD08186D-BB3C-425B-9DEF-953A63AD8F86}" destId="{456B7BED-640F-4584-A743-39295768D3FD}" srcOrd="3" destOrd="0" presId="urn:microsoft.com/office/officeart/2005/8/layout/orgChart1"/>
    <dgm:cxn modelId="{5F91B3D6-873D-4BC9-AF42-5234203D46B5}" type="presParOf" srcId="{456B7BED-640F-4584-A743-39295768D3FD}" destId="{E8977763-DF02-4367-B5A3-C0BD909C6BCC}" srcOrd="0" destOrd="0" presId="urn:microsoft.com/office/officeart/2005/8/layout/orgChart1"/>
    <dgm:cxn modelId="{FB4C112D-2D91-416F-8669-F45B7BC28ACA}" type="presParOf" srcId="{E8977763-DF02-4367-B5A3-C0BD909C6BCC}" destId="{39A7C2C0-0D32-4E66-8B19-E7E139D32EE5}" srcOrd="0" destOrd="0" presId="urn:microsoft.com/office/officeart/2005/8/layout/orgChart1"/>
    <dgm:cxn modelId="{5A6FE861-A714-47C2-9A1C-F66863FDF6EE}" type="presParOf" srcId="{E8977763-DF02-4367-B5A3-C0BD909C6BCC}" destId="{0CC77EC2-4366-473A-A096-544A8409D22F}" srcOrd="1" destOrd="0" presId="urn:microsoft.com/office/officeart/2005/8/layout/orgChart1"/>
    <dgm:cxn modelId="{F2499723-0F9D-4E12-A566-0D2D2B5A99F1}" type="presParOf" srcId="{456B7BED-640F-4584-A743-39295768D3FD}" destId="{6B6B164E-776C-4962-A1E1-A610001CDC6C}" srcOrd="1" destOrd="0" presId="urn:microsoft.com/office/officeart/2005/8/layout/orgChart1"/>
    <dgm:cxn modelId="{6FEA71E6-6B32-4159-B506-5233FBC7B966}" type="presParOf" srcId="{456B7BED-640F-4584-A743-39295768D3FD}" destId="{E6A5EC6E-5F0B-4497-A8CB-91B40A75B8A5}" srcOrd="2" destOrd="0" presId="urn:microsoft.com/office/officeart/2005/8/layout/orgChart1"/>
    <dgm:cxn modelId="{36CD8093-C3B8-4ED3-9A44-A1FBA0D76736}" type="presParOf" srcId="{CD08186D-BB3C-425B-9DEF-953A63AD8F86}" destId="{828E2176-B771-4C27-8739-867EBAB285A6}" srcOrd="4" destOrd="0" presId="urn:microsoft.com/office/officeart/2005/8/layout/orgChart1"/>
    <dgm:cxn modelId="{F648E658-78EC-4E17-93D3-1FA4AAED54F7}" type="presParOf" srcId="{CD08186D-BB3C-425B-9DEF-953A63AD8F86}" destId="{46E94460-8855-4032-A141-904B20239D1A}" srcOrd="5" destOrd="0" presId="urn:microsoft.com/office/officeart/2005/8/layout/orgChart1"/>
    <dgm:cxn modelId="{D3958D65-A233-4275-A71C-48C3DE1A64D5}" type="presParOf" srcId="{46E94460-8855-4032-A141-904B20239D1A}" destId="{0C45614E-364A-4015-A84F-2F8B6E82CDC8}" srcOrd="0" destOrd="0" presId="urn:microsoft.com/office/officeart/2005/8/layout/orgChart1"/>
    <dgm:cxn modelId="{FE29374D-BFEA-4CD5-837B-CB7ADD71357B}" type="presParOf" srcId="{0C45614E-364A-4015-A84F-2F8B6E82CDC8}" destId="{6BD2CA04-934A-4443-8C82-086A67D873CB}" srcOrd="0" destOrd="0" presId="urn:microsoft.com/office/officeart/2005/8/layout/orgChart1"/>
    <dgm:cxn modelId="{36364721-4E46-4A1F-A042-FC3ABE9C16CF}" type="presParOf" srcId="{0C45614E-364A-4015-A84F-2F8B6E82CDC8}" destId="{D0F2D11D-809D-4F52-89F8-3642FF9B989C}" srcOrd="1" destOrd="0" presId="urn:microsoft.com/office/officeart/2005/8/layout/orgChart1"/>
    <dgm:cxn modelId="{6AFA2CEF-0A30-4858-8D84-D0BE2BA5DC88}" type="presParOf" srcId="{46E94460-8855-4032-A141-904B20239D1A}" destId="{F11F0D4D-4EB5-41D8-9FAB-2F4B1313CB9D}" srcOrd="1" destOrd="0" presId="urn:microsoft.com/office/officeart/2005/8/layout/orgChart1"/>
    <dgm:cxn modelId="{21ED8013-DD05-4E87-A3DE-C3F1EAB885A7}" type="presParOf" srcId="{46E94460-8855-4032-A141-904B20239D1A}" destId="{32EDD91C-5FD7-4917-8F39-4A4FC9BF3350}" srcOrd="2" destOrd="0" presId="urn:microsoft.com/office/officeart/2005/8/layout/orgChart1"/>
    <dgm:cxn modelId="{EE15DB38-46C7-4CA5-9ED5-D7C0F08570BD}" type="presParOf" srcId="{CD08186D-BB3C-425B-9DEF-953A63AD8F86}" destId="{A6AD79D9-85E3-4DAA-9716-91829F19E66C}" srcOrd="6" destOrd="0" presId="urn:microsoft.com/office/officeart/2005/8/layout/orgChart1"/>
    <dgm:cxn modelId="{BD2747E3-FF3A-4E3C-BC88-928325A89D9B}" type="presParOf" srcId="{CD08186D-BB3C-425B-9DEF-953A63AD8F86}" destId="{52CC6AE5-647C-43FF-A7DC-CCD04A222EC5}" srcOrd="7" destOrd="0" presId="urn:microsoft.com/office/officeart/2005/8/layout/orgChart1"/>
    <dgm:cxn modelId="{C7AB37DB-2894-4181-9276-21CF36B1FC24}" type="presParOf" srcId="{52CC6AE5-647C-43FF-A7DC-CCD04A222EC5}" destId="{275008B9-7774-4D91-8398-B06670D7EC67}" srcOrd="0" destOrd="0" presId="urn:microsoft.com/office/officeart/2005/8/layout/orgChart1"/>
    <dgm:cxn modelId="{3700B57A-D2C2-4651-AD63-03A2C3FEC521}" type="presParOf" srcId="{275008B9-7774-4D91-8398-B06670D7EC67}" destId="{8AEC9FB5-58E1-4315-8646-A19A52519696}" srcOrd="0" destOrd="0" presId="urn:microsoft.com/office/officeart/2005/8/layout/orgChart1"/>
    <dgm:cxn modelId="{64C5F340-4F75-4A96-8449-A4B87574482F}" type="presParOf" srcId="{275008B9-7774-4D91-8398-B06670D7EC67}" destId="{4DF1867C-A19C-43AC-8AA0-226FC0FCF42E}" srcOrd="1" destOrd="0" presId="urn:microsoft.com/office/officeart/2005/8/layout/orgChart1"/>
    <dgm:cxn modelId="{7CFCAF79-A93F-4C15-9766-8FF3A2DA3A64}" type="presParOf" srcId="{52CC6AE5-647C-43FF-A7DC-CCD04A222EC5}" destId="{91CBABB2-FA89-41B3-A48A-9938A83FEDB8}" srcOrd="1" destOrd="0" presId="urn:microsoft.com/office/officeart/2005/8/layout/orgChart1"/>
    <dgm:cxn modelId="{B3F2599A-42A6-473D-86C9-4F3A41329A98}" type="presParOf" srcId="{52CC6AE5-647C-43FF-A7DC-CCD04A222EC5}" destId="{7617A2B3-B479-4C32-83C9-9555B1A47FE8}" srcOrd="2" destOrd="0" presId="urn:microsoft.com/office/officeart/2005/8/layout/orgChart1"/>
    <dgm:cxn modelId="{FE98634D-0206-4415-884D-AB3E605A79C8}" type="presParOf" srcId="{068CB8A5-DA58-4F8B-8886-B63081E147F5}" destId="{065F0078-E80A-4342-A00D-7B5DAE32BE7C}" srcOrd="2" destOrd="0" presId="urn:microsoft.com/office/officeart/2005/8/layout/orgChar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A1C5E2-A13F-4983-95DF-4CCDB2B67FAA}">
      <dsp:nvSpPr>
        <dsp:cNvPr id="0" name=""/>
        <dsp:cNvSpPr/>
      </dsp:nvSpPr>
      <dsp:spPr>
        <a:xfrm>
          <a:off x="0" y="2204"/>
          <a:ext cx="1594829" cy="1594829"/>
        </a:xfrm>
        <a:prstGeom prst="ellipse">
          <a:avLst/>
        </a:prstGeom>
        <a:solidFill>
          <a:schemeClr val="accent1">
            <a:shade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100" b="0" i="0" u="none" kern="1200" dirty="0" err="1"/>
            <a:t>gammaglobulin</a:t>
          </a:r>
          <a:endParaRPr kumimoji="0" lang="zh-CN" altLang="en-US" sz="1100" b="0" i="0" u="none" strike="noStrike" kern="1200" cap="none" normalizeH="0" baseline="0" dirty="0">
            <a:ln/>
            <a:effectLst/>
            <a:latin typeface="Arial" panose="020B0604020202020204" pitchFamily="34" charset="0"/>
            <a:ea typeface="宋体" panose="02010600030101010101" pitchFamily="2" charset="-122"/>
          </a:endParaRPr>
        </a:p>
      </dsp:txBody>
      <dsp:txXfrm>
        <a:off x="233557" y="235761"/>
        <a:ext cx="1127715" cy="1127715"/>
      </dsp:txXfrm>
    </dsp:sp>
    <dsp:sp modelId="{A5FCD8D0-3590-4BDE-A2C1-0C836B230959}">
      <dsp:nvSpPr>
        <dsp:cNvPr id="0" name=""/>
        <dsp:cNvSpPr/>
      </dsp:nvSpPr>
      <dsp:spPr>
        <a:xfrm>
          <a:off x="1594829" y="769868"/>
          <a:ext cx="1630967" cy="59501"/>
        </a:xfrm>
        <a:custGeom>
          <a:avLst/>
          <a:gdLst/>
          <a:ahLst/>
          <a:cxnLst/>
          <a:rect l="0" t="0" r="0" b="0"/>
          <a:pathLst>
            <a:path>
              <a:moveTo>
                <a:pt x="0" y="29750"/>
              </a:moveTo>
              <a:lnTo>
                <a:pt x="1630967" y="29750"/>
              </a:lnTo>
            </a:path>
          </a:pathLst>
        </a:custGeom>
        <a:noFill/>
        <a:ln w="12700" cap="flat" cmpd="sng" algn="ctr">
          <a:solidFill>
            <a:schemeClr val="accent1">
              <a:tint val="9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zh-CN" altLang="en-US" sz="500" kern="1200"/>
        </a:p>
      </dsp:txBody>
      <dsp:txXfrm>
        <a:off x="2369538" y="758845"/>
        <a:ext cx="81548" cy="81548"/>
      </dsp:txXfrm>
    </dsp:sp>
    <dsp:sp modelId="{8A01058B-9BBE-420D-B7F1-DAEA67397385}">
      <dsp:nvSpPr>
        <dsp:cNvPr id="0" name=""/>
        <dsp:cNvSpPr/>
      </dsp:nvSpPr>
      <dsp:spPr>
        <a:xfrm>
          <a:off x="3225796" y="2204"/>
          <a:ext cx="1594829" cy="1594829"/>
        </a:xfrm>
        <a:prstGeom prst="ellipse">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255" tIns="8255" rIns="8255" bIns="825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300" b="0" i="0" u="none" strike="noStrike" kern="1200" cap="none" normalizeH="0" baseline="0" dirty="0">
              <a:ln/>
              <a:effectLst/>
              <a:latin typeface="Arial" panose="020B0604020202020204" pitchFamily="34" charset="0"/>
              <a:ea typeface="宋体" panose="02010600030101010101" pitchFamily="2" charset="-122"/>
            </a:rPr>
            <a:t>CEO/</a:t>
          </a:r>
          <a:endParaRPr kumimoji="0" lang="zh-CN" altLang="en-US" sz="1300" b="0" i="0" u="none" strike="noStrike" kern="1200" cap="none" normalizeH="0" baseline="0" dirty="0">
            <a:ln/>
            <a:effectLst/>
            <a:latin typeface="Arial" panose="020B0604020202020204" pitchFamily="34" charset="0"/>
            <a:ea typeface="宋体" panose="02010600030101010101" pitchFamily="2" charset="-122"/>
          </a:endParaRPr>
        </a:p>
        <a:p>
          <a:pPr marL="0" marR="0" lvl="0" indent="0" algn="ctr" defTabSz="914400" rtl="0" eaLnBrk="1" fontAlgn="base" latinLnBrk="0" hangingPunct="1">
            <a:lnSpc>
              <a:spcPct val="100000"/>
            </a:lnSpc>
            <a:spcBef>
              <a:spcPct val="0"/>
            </a:spcBef>
            <a:spcAft>
              <a:spcPct val="0"/>
            </a:spcAft>
            <a:buClrTx/>
            <a:buSzTx/>
            <a:buFontTx/>
            <a:buNone/>
            <a:tabLst/>
          </a:pPr>
          <a:r>
            <a:rPr lang="en" sz="1300" b="0" i="0" u="none" kern="1200" dirty="0"/>
            <a:t>International management</a:t>
          </a:r>
          <a:endParaRPr kumimoji="0" lang="zh-CN" altLang="en-US" sz="1300" b="0" i="0" u="none" strike="noStrike" kern="1200" cap="none" normalizeH="0" baseline="0" dirty="0">
            <a:ln/>
            <a:effectLst/>
            <a:latin typeface="Arial" panose="020B0604020202020204" pitchFamily="34" charset="0"/>
            <a:ea typeface="宋体" panose="02010600030101010101" pitchFamily="2" charset="-122"/>
          </a:endParaRPr>
        </a:p>
      </dsp:txBody>
      <dsp:txXfrm>
        <a:off x="3459353" y="235761"/>
        <a:ext cx="1127715" cy="11277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AF0F81-DBA2-4EA4-A9BE-F7C210CFFC7D}">
      <dsp:nvSpPr>
        <dsp:cNvPr id="0" name=""/>
        <dsp:cNvSpPr/>
      </dsp:nvSpPr>
      <dsp:spPr>
        <a:xfrm>
          <a:off x="3528249" y="933087"/>
          <a:ext cx="167450" cy="1865872"/>
        </a:xfrm>
        <a:custGeom>
          <a:avLst/>
          <a:gdLst/>
          <a:ahLst/>
          <a:cxnLst/>
          <a:rect l="0" t="0" r="0" b="0"/>
          <a:pathLst>
            <a:path>
              <a:moveTo>
                <a:pt x="167450" y="0"/>
              </a:moveTo>
              <a:lnTo>
                <a:pt x="167450" y="1865872"/>
              </a:lnTo>
              <a:lnTo>
                <a:pt x="0" y="1865872"/>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A0FAE72-42AC-4FE6-95FF-6A383B8B922C}">
      <dsp:nvSpPr>
        <dsp:cNvPr id="0" name=""/>
        <dsp:cNvSpPr/>
      </dsp:nvSpPr>
      <dsp:spPr>
        <a:xfrm>
          <a:off x="3695700" y="933087"/>
          <a:ext cx="167450" cy="733591"/>
        </a:xfrm>
        <a:custGeom>
          <a:avLst/>
          <a:gdLst/>
          <a:ahLst/>
          <a:cxnLst/>
          <a:rect l="0" t="0" r="0" b="0"/>
          <a:pathLst>
            <a:path>
              <a:moveTo>
                <a:pt x="0" y="0"/>
              </a:moveTo>
              <a:lnTo>
                <a:pt x="0" y="733591"/>
              </a:lnTo>
              <a:lnTo>
                <a:pt x="167450" y="7335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1A92209-ABB7-4D67-AA2A-88719E6B0B6D}">
      <dsp:nvSpPr>
        <dsp:cNvPr id="0" name=""/>
        <dsp:cNvSpPr/>
      </dsp:nvSpPr>
      <dsp:spPr>
        <a:xfrm>
          <a:off x="3528249" y="933087"/>
          <a:ext cx="167450" cy="733591"/>
        </a:xfrm>
        <a:custGeom>
          <a:avLst/>
          <a:gdLst/>
          <a:ahLst/>
          <a:cxnLst/>
          <a:rect l="0" t="0" r="0" b="0"/>
          <a:pathLst>
            <a:path>
              <a:moveTo>
                <a:pt x="167450" y="0"/>
              </a:moveTo>
              <a:lnTo>
                <a:pt x="167450" y="733591"/>
              </a:lnTo>
              <a:lnTo>
                <a:pt x="0" y="733591"/>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DC412BF-6CB2-4F42-9DB9-2020550EF958}">
      <dsp:nvSpPr>
        <dsp:cNvPr id="0" name=""/>
        <dsp:cNvSpPr/>
      </dsp:nvSpPr>
      <dsp:spPr>
        <a:xfrm>
          <a:off x="3695700" y="933087"/>
          <a:ext cx="2894495" cy="2599463"/>
        </a:xfrm>
        <a:custGeom>
          <a:avLst/>
          <a:gdLst/>
          <a:ahLst/>
          <a:cxnLst/>
          <a:rect l="0" t="0" r="0" b="0"/>
          <a:pathLst>
            <a:path>
              <a:moveTo>
                <a:pt x="0" y="0"/>
              </a:moveTo>
              <a:lnTo>
                <a:pt x="0" y="2432013"/>
              </a:lnTo>
              <a:lnTo>
                <a:pt x="2894495" y="2432013"/>
              </a:lnTo>
              <a:lnTo>
                <a:pt x="2894495" y="2599463"/>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518A8B7-90A5-4ABB-82F4-646B7F28ECEF}">
      <dsp:nvSpPr>
        <dsp:cNvPr id="0" name=""/>
        <dsp:cNvSpPr/>
      </dsp:nvSpPr>
      <dsp:spPr>
        <a:xfrm>
          <a:off x="3695700" y="933087"/>
          <a:ext cx="964831" cy="2599463"/>
        </a:xfrm>
        <a:custGeom>
          <a:avLst/>
          <a:gdLst/>
          <a:ahLst/>
          <a:cxnLst/>
          <a:rect l="0" t="0" r="0" b="0"/>
          <a:pathLst>
            <a:path>
              <a:moveTo>
                <a:pt x="0" y="0"/>
              </a:moveTo>
              <a:lnTo>
                <a:pt x="0" y="2432013"/>
              </a:lnTo>
              <a:lnTo>
                <a:pt x="964831" y="2432013"/>
              </a:lnTo>
              <a:lnTo>
                <a:pt x="964831" y="2599463"/>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CB1095E-160F-454A-987D-E2F637EB26C9}">
      <dsp:nvSpPr>
        <dsp:cNvPr id="0" name=""/>
        <dsp:cNvSpPr/>
      </dsp:nvSpPr>
      <dsp:spPr>
        <a:xfrm>
          <a:off x="2730868" y="933087"/>
          <a:ext cx="964831" cy="2599463"/>
        </a:xfrm>
        <a:custGeom>
          <a:avLst/>
          <a:gdLst/>
          <a:ahLst/>
          <a:cxnLst/>
          <a:rect l="0" t="0" r="0" b="0"/>
          <a:pathLst>
            <a:path>
              <a:moveTo>
                <a:pt x="964831" y="0"/>
              </a:moveTo>
              <a:lnTo>
                <a:pt x="964831" y="2432013"/>
              </a:lnTo>
              <a:lnTo>
                <a:pt x="0" y="2432013"/>
              </a:lnTo>
              <a:lnTo>
                <a:pt x="0" y="2599463"/>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31CDA6E-61A7-4625-87FA-4F50D113917D}">
      <dsp:nvSpPr>
        <dsp:cNvPr id="0" name=""/>
        <dsp:cNvSpPr/>
      </dsp:nvSpPr>
      <dsp:spPr>
        <a:xfrm>
          <a:off x="801204" y="933087"/>
          <a:ext cx="2894495" cy="2599463"/>
        </a:xfrm>
        <a:custGeom>
          <a:avLst/>
          <a:gdLst/>
          <a:ahLst/>
          <a:cxnLst/>
          <a:rect l="0" t="0" r="0" b="0"/>
          <a:pathLst>
            <a:path>
              <a:moveTo>
                <a:pt x="2894495" y="0"/>
              </a:moveTo>
              <a:lnTo>
                <a:pt x="2894495" y="2432013"/>
              </a:lnTo>
              <a:lnTo>
                <a:pt x="0" y="2432013"/>
              </a:lnTo>
              <a:lnTo>
                <a:pt x="0" y="2599463"/>
              </a:lnTo>
            </a:path>
          </a:pathLst>
        </a:custGeom>
        <a:noFill/>
        <a:ln w="12700" cap="flat" cmpd="sng" algn="ctr">
          <a:solidFill>
            <a:schemeClr val="dk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2B7920F-D0BD-409A-B530-E75637EB356F}">
      <dsp:nvSpPr>
        <dsp:cNvPr id="0" name=""/>
        <dsp:cNvSpPr/>
      </dsp:nvSpPr>
      <dsp:spPr>
        <a:xfrm>
          <a:off x="2898318" y="135705"/>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 sz="1400" b="0" i="0" u="none" strike="noStrike" kern="1200" cap="none" normalizeH="0" baseline="0" dirty="0">
              <a:ln/>
              <a:solidFill>
                <a:srgbClr val="636363">
                  <a:hueOff val="0"/>
                  <a:satOff val="0"/>
                  <a:lumOff val="0"/>
                  <a:alphaOff val="0"/>
                </a:srgbClr>
              </a:solidFill>
              <a:effectLst/>
              <a:latin typeface="微软雅黑" panose="020B0503020204020204" pitchFamily="34" charset="-122"/>
              <a:ea typeface="微软雅黑" panose="020B0503020204020204" pitchFamily="34" charset="-122"/>
              <a:cs typeface="+mn-cs"/>
            </a:rPr>
            <a:t>president</a:t>
          </a:r>
          <a:endParaRPr kumimoji="0" lang="zh-CN" altLang="en-US" sz="1400" b="0" i="0" u="none" strike="noStrike" kern="1200" cap="none" normalizeH="0" baseline="0" dirty="0">
            <a:ln/>
            <a:solidFill>
              <a:srgbClr val="636363">
                <a:hueOff val="0"/>
                <a:satOff val="0"/>
                <a:lumOff val="0"/>
                <a:alphaOff val="0"/>
              </a:srgbClr>
            </a:solidFill>
            <a:effectLst/>
            <a:latin typeface="微软雅黑" panose="020B0503020204020204" pitchFamily="34" charset="-122"/>
            <a:ea typeface="微软雅黑" panose="020B0503020204020204" pitchFamily="34" charset="-122"/>
            <a:cs typeface="+mn-cs"/>
          </a:endParaRPr>
        </a:p>
      </dsp:txBody>
      <dsp:txXfrm>
        <a:off x="2898318" y="135705"/>
        <a:ext cx="1594763" cy="797381"/>
      </dsp:txXfrm>
    </dsp:sp>
    <dsp:sp modelId="{BB383E4B-E9C4-4325-9CC0-4F4E5F6EBA00}">
      <dsp:nvSpPr>
        <dsp:cNvPr id="0" name=""/>
        <dsp:cNvSpPr/>
      </dsp:nvSpPr>
      <dsp:spPr>
        <a:xfrm>
          <a:off x="3823" y="3532550"/>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kern="1200" dirty="0"/>
            <a:t>President, Products and Solutions</a:t>
          </a:r>
          <a:endParaRPr kumimoji="0" lang="zh-CN" altLang="en-US" sz="14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3823" y="3532550"/>
        <a:ext cx="1594763" cy="797381"/>
      </dsp:txXfrm>
    </dsp:sp>
    <dsp:sp modelId="{A93AAB41-DFB8-48DD-B545-08AA6FFE8D60}">
      <dsp:nvSpPr>
        <dsp:cNvPr id="0" name=""/>
        <dsp:cNvSpPr/>
      </dsp:nvSpPr>
      <dsp:spPr>
        <a:xfrm>
          <a:off x="1933486" y="3532550"/>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kern="1200" dirty="0"/>
            <a:t>President, Strategy and </a:t>
          </a:r>
          <a:r>
            <a:rPr lang="en" sz="1400" b="0" i="0" u="none" kern="1200" dirty="0" err="1"/>
            <a:t>maketing</a:t>
          </a:r>
          <a:endParaRPr kumimoji="0" lang="zh-CN" altLang="en-US" sz="14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1933486" y="3532550"/>
        <a:ext cx="1594763" cy="797381"/>
      </dsp:txXfrm>
    </dsp:sp>
    <dsp:sp modelId="{5C15577E-8E0E-4016-89E1-3758A61C1E5C}">
      <dsp:nvSpPr>
        <dsp:cNvPr id="0" name=""/>
        <dsp:cNvSpPr/>
      </dsp:nvSpPr>
      <dsp:spPr>
        <a:xfrm>
          <a:off x="3863150" y="3532550"/>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kern="1200" dirty="0"/>
            <a:t>President, Sales and Service</a:t>
          </a:r>
          <a:endParaRPr kumimoji="0" lang="zh-CN" altLang="en-US" sz="14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3863150" y="3532550"/>
        <a:ext cx="1594763" cy="797381"/>
      </dsp:txXfrm>
    </dsp:sp>
    <dsp:sp modelId="{2D07D334-4569-4DE0-91E4-B0EAEEF60BE5}">
      <dsp:nvSpPr>
        <dsp:cNvPr id="0" name=""/>
        <dsp:cNvSpPr/>
      </dsp:nvSpPr>
      <dsp:spPr>
        <a:xfrm>
          <a:off x="5792813" y="3532550"/>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kern="1200" dirty="0"/>
            <a:t>President, Operations and Delivery</a:t>
          </a:r>
          <a:endParaRPr kumimoji="0" lang="zh-CN" altLang="en-US" sz="14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5792813" y="3532550"/>
        <a:ext cx="1594763" cy="797381"/>
      </dsp:txXfrm>
    </dsp:sp>
    <dsp:sp modelId="{6488C415-E224-4F04-82A1-6CC84FF374C4}">
      <dsp:nvSpPr>
        <dsp:cNvPr id="0" name=""/>
        <dsp:cNvSpPr/>
      </dsp:nvSpPr>
      <dsp:spPr>
        <a:xfrm>
          <a:off x="1933486" y="1267987"/>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kern="1200" dirty="0"/>
            <a:t>Human resources department</a:t>
          </a:r>
          <a:endParaRPr kumimoji="0" lang="zh-CN" altLang="en-US" sz="14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1933486" y="1267987"/>
        <a:ext cx="1594763" cy="797381"/>
      </dsp:txXfrm>
    </dsp:sp>
    <dsp:sp modelId="{73B87BD8-0D19-48CB-BC28-D428415D8856}">
      <dsp:nvSpPr>
        <dsp:cNvPr id="0" name=""/>
        <dsp:cNvSpPr/>
      </dsp:nvSpPr>
      <dsp:spPr>
        <a:xfrm>
          <a:off x="3863150" y="1267987"/>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kern="1200" dirty="0"/>
            <a:t>Strategic cooperation department</a:t>
          </a:r>
          <a:endParaRPr kumimoji="0" lang="zh-CN" altLang="en-US" sz="14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3863150" y="1267987"/>
        <a:ext cx="1594763" cy="797381"/>
      </dsp:txXfrm>
    </dsp:sp>
    <dsp:sp modelId="{E1220AF5-272A-485C-9A10-907A99AFFC2B}">
      <dsp:nvSpPr>
        <dsp:cNvPr id="0" name=""/>
        <dsp:cNvSpPr/>
      </dsp:nvSpPr>
      <dsp:spPr>
        <a:xfrm>
          <a:off x="1933486" y="2400269"/>
          <a:ext cx="1594763" cy="797381"/>
        </a:xfrm>
        <a:prstGeom prst="rect">
          <a:avLst/>
        </a:prstGeom>
        <a:solidFill>
          <a:schemeClr val="lt1">
            <a:hueOff val="0"/>
            <a:satOff val="0"/>
            <a:lumOff val="0"/>
            <a:alphaOff val="0"/>
          </a:schemeClr>
        </a:solidFill>
        <a:ln w="12700" cap="flat" cmpd="sng" algn="ctr">
          <a:solidFill>
            <a:schemeClr val="dk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400" b="0" i="0" u="none" kern="1200" dirty="0"/>
            <a:t>Financial management department</a:t>
          </a:r>
          <a:endParaRPr kumimoji="0" lang="zh-CN" altLang="en-US" sz="14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1933486" y="2400269"/>
        <a:ext cx="1594763" cy="79738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AD79D9-85E3-4DAA-9716-91829F19E66C}">
      <dsp:nvSpPr>
        <dsp:cNvPr id="0" name=""/>
        <dsp:cNvSpPr/>
      </dsp:nvSpPr>
      <dsp:spPr>
        <a:xfrm>
          <a:off x="3492387" y="1065897"/>
          <a:ext cx="2735259" cy="316476"/>
        </a:xfrm>
        <a:custGeom>
          <a:avLst/>
          <a:gdLst/>
          <a:ahLst/>
          <a:cxnLst/>
          <a:rect l="0" t="0" r="0" b="0"/>
          <a:pathLst>
            <a:path>
              <a:moveTo>
                <a:pt x="0" y="0"/>
              </a:moveTo>
              <a:lnTo>
                <a:pt x="0" y="158238"/>
              </a:lnTo>
              <a:lnTo>
                <a:pt x="2735259" y="158238"/>
              </a:lnTo>
              <a:lnTo>
                <a:pt x="2735259" y="31647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28E2176-B771-4C27-8739-867EBAB285A6}">
      <dsp:nvSpPr>
        <dsp:cNvPr id="0" name=""/>
        <dsp:cNvSpPr/>
      </dsp:nvSpPr>
      <dsp:spPr>
        <a:xfrm>
          <a:off x="3492387" y="1065897"/>
          <a:ext cx="911753" cy="316476"/>
        </a:xfrm>
        <a:custGeom>
          <a:avLst/>
          <a:gdLst/>
          <a:ahLst/>
          <a:cxnLst/>
          <a:rect l="0" t="0" r="0" b="0"/>
          <a:pathLst>
            <a:path>
              <a:moveTo>
                <a:pt x="0" y="0"/>
              </a:moveTo>
              <a:lnTo>
                <a:pt x="0" y="158238"/>
              </a:lnTo>
              <a:lnTo>
                <a:pt x="911753" y="158238"/>
              </a:lnTo>
              <a:lnTo>
                <a:pt x="911753" y="31647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F9BDA9-D26C-4ACB-903E-589ADBCB9405}">
      <dsp:nvSpPr>
        <dsp:cNvPr id="0" name=""/>
        <dsp:cNvSpPr/>
      </dsp:nvSpPr>
      <dsp:spPr>
        <a:xfrm>
          <a:off x="2580634" y="1065897"/>
          <a:ext cx="911753" cy="316476"/>
        </a:xfrm>
        <a:custGeom>
          <a:avLst/>
          <a:gdLst/>
          <a:ahLst/>
          <a:cxnLst/>
          <a:rect l="0" t="0" r="0" b="0"/>
          <a:pathLst>
            <a:path>
              <a:moveTo>
                <a:pt x="911753" y="0"/>
              </a:moveTo>
              <a:lnTo>
                <a:pt x="911753" y="158238"/>
              </a:lnTo>
              <a:lnTo>
                <a:pt x="0" y="158238"/>
              </a:lnTo>
              <a:lnTo>
                <a:pt x="0" y="31647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55A41D-98B5-4C23-B1A1-3249D42ED102}">
      <dsp:nvSpPr>
        <dsp:cNvPr id="0" name=""/>
        <dsp:cNvSpPr/>
      </dsp:nvSpPr>
      <dsp:spPr>
        <a:xfrm>
          <a:off x="757128" y="1065897"/>
          <a:ext cx="2735259" cy="316476"/>
        </a:xfrm>
        <a:custGeom>
          <a:avLst/>
          <a:gdLst/>
          <a:ahLst/>
          <a:cxnLst/>
          <a:rect l="0" t="0" r="0" b="0"/>
          <a:pathLst>
            <a:path>
              <a:moveTo>
                <a:pt x="2735259" y="0"/>
              </a:moveTo>
              <a:lnTo>
                <a:pt x="2735259" y="158238"/>
              </a:lnTo>
              <a:lnTo>
                <a:pt x="0" y="158238"/>
              </a:lnTo>
              <a:lnTo>
                <a:pt x="0" y="316476"/>
              </a:lnTo>
            </a:path>
          </a:pathLst>
        </a:cu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513D2A-C0E8-4F28-992C-538290BEA6FC}">
      <dsp:nvSpPr>
        <dsp:cNvPr id="0" name=""/>
        <dsp:cNvSpPr/>
      </dsp:nvSpPr>
      <dsp:spPr>
        <a:xfrm>
          <a:off x="2738872" y="312382"/>
          <a:ext cx="1507030" cy="75351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100" b="0" i="0" u="none" strike="noStrike" kern="1200" cap="none" normalizeH="0" baseline="0" dirty="0">
              <a:ln/>
              <a:effectLst/>
              <a:latin typeface="微软雅黑" panose="020B0503020204020204" pitchFamily="34" charset="-122"/>
              <a:ea typeface="微软雅黑" panose="020B0503020204020204" pitchFamily="34" charset="-122"/>
            </a:rPr>
            <a:t>IT</a:t>
          </a:r>
          <a:r>
            <a:rPr kumimoji="0" lang="zh-CN" altLang="en-US" sz="1100" b="0" i="0" u="none" strike="noStrike" kern="1200" cap="none" normalizeH="0" baseline="0" dirty="0">
              <a:ln/>
              <a:effectLst/>
              <a:latin typeface="微软雅黑" panose="020B0503020204020204" pitchFamily="34" charset="-122"/>
              <a:ea typeface="微软雅黑" panose="020B0503020204020204" pitchFamily="34" charset="-122"/>
            </a:rPr>
            <a:t> </a:t>
          </a:r>
          <a:r>
            <a:rPr lang="en" sz="1100" b="0" i="0" u="none" kern="1200" dirty="0"/>
            <a:t>Strategy and planning</a:t>
          </a:r>
          <a:endParaRPr kumimoji="0" lang="en-US" altLang="zh-CN" sz="11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2738872" y="312382"/>
        <a:ext cx="1507030" cy="753515"/>
      </dsp:txXfrm>
    </dsp:sp>
    <dsp:sp modelId="{27672FEE-CC15-4B61-A642-B7869A2035AA}">
      <dsp:nvSpPr>
        <dsp:cNvPr id="0" name=""/>
        <dsp:cNvSpPr/>
      </dsp:nvSpPr>
      <dsp:spPr>
        <a:xfrm>
          <a:off x="3613" y="1382374"/>
          <a:ext cx="1507030" cy="75351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100" b="0" i="0" u="none" strike="noStrike" kern="1200" cap="none" normalizeH="0" baseline="0" dirty="0">
              <a:ln/>
              <a:effectLst/>
              <a:latin typeface="微软雅黑" panose="020B0503020204020204" pitchFamily="34" charset="-122"/>
              <a:ea typeface="微软雅黑" panose="020B0503020204020204" pitchFamily="34" charset="-122"/>
            </a:rPr>
            <a:t>IPD</a:t>
          </a:r>
        </a:p>
        <a:p>
          <a:pPr marL="0" marR="0" lvl="0" indent="0" algn="ctr" defTabSz="914400" rtl="0" eaLnBrk="1" fontAlgn="base" latinLnBrk="0" hangingPunct="1">
            <a:lnSpc>
              <a:spcPct val="100000"/>
            </a:lnSpc>
            <a:spcBef>
              <a:spcPct val="0"/>
            </a:spcBef>
            <a:spcAft>
              <a:spcPct val="0"/>
            </a:spcAft>
            <a:buClrTx/>
            <a:buSzTx/>
            <a:buFontTx/>
            <a:buNone/>
            <a:tabLst/>
          </a:pPr>
          <a:r>
            <a:rPr lang="en" sz="1100" b="0" i="0" u="none" kern="1200" dirty="0"/>
            <a:t>Integrated finished product development</a:t>
          </a:r>
          <a:endParaRPr kumimoji="0" lang="zh-CN" altLang="en-US" sz="11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3613" y="1382374"/>
        <a:ext cx="1507030" cy="753515"/>
      </dsp:txXfrm>
    </dsp:sp>
    <dsp:sp modelId="{39A7C2C0-0D32-4E66-8B19-E7E139D32EE5}">
      <dsp:nvSpPr>
        <dsp:cNvPr id="0" name=""/>
        <dsp:cNvSpPr/>
      </dsp:nvSpPr>
      <dsp:spPr>
        <a:xfrm>
          <a:off x="1827119" y="1382374"/>
          <a:ext cx="1507030" cy="75351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100" b="0" i="0" u="none" strike="noStrike" kern="1200" cap="none" normalizeH="0" baseline="0" dirty="0">
              <a:ln/>
              <a:effectLst/>
              <a:latin typeface="微软雅黑" panose="020B0503020204020204" pitchFamily="34" charset="-122"/>
              <a:ea typeface="微软雅黑" panose="020B0503020204020204" pitchFamily="34" charset="-122"/>
            </a:rPr>
            <a:t>ISC</a:t>
          </a:r>
        </a:p>
        <a:p>
          <a:pPr marL="0" marR="0" lvl="0" indent="0" algn="ctr" defTabSz="914400" rtl="0" eaLnBrk="1" fontAlgn="base" latinLnBrk="0" hangingPunct="1">
            <a:lnSpc>
              <a:spcPct val="100000"/>
            </a:lnSpc>
            <a:spcBef>
              <a:spcPct val="0"/>
            </a:spcBef>
            <a:spcAft>
              <a:spcPct val="0"/>
            </a:spcAft>
            <a:buClrTx/>
            <a:buSzTx/>
            <a:buFontTx/>
            <a:buNone/>
            <a:tabLst/>
          </a:pPr>
          <a:r>
            <a:rPr lang="en" sz="1100" b="0" i="0" u="none" kern="1200" dirty="0"/>
            <a:t>Integrated supply chain</a:t>
          </a:r>
          <a:endParaRPr kumimoji="0" lang="zh-CN" altLang="en-US" sz="11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1827119" y="1382374"/>
        <a:ext cx="1507030" cy="753515"/>
      </dsp:txXfrm>
    </dsp:sp>
    <dsp:sp modelId="{6BD2CA04-934A-4443-8C82-086A67D873CB}">
      <dsp:nvSpPr>
        <dsp:cNvPr id="0" name=""/>
        <dsp:cNvSpPr/>
      </dsp:nvSpPr>
      <dsp:spPr>
        <a:xfrm>
          <a:off x="3650626" y="1382374"/>
          <a:ext cx="1507030" cy="75351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altLang="zh-CN" sz="1100" b="0" i="0" u="none" strike="noStrike" kern="1200" cap="none" normalizeH="0" baseline="0" dirty="0">
              <a:ln/>
              <a:effectLst/>
              <a:latin typeface="微软雅黑" panose="020B0503020204020204" pitchFamily="34" charset="-122"/>
              <a:ea typeface="微软雅黑" panose="020B0503020204020204" pitchFamily="34" charset="-122"/>
            </a:rPr>
            <a:t>IT</a:t>
          </a:r>
          <a:r>
            <a:rPr kumimoji="0" lang="zh-CN" altLang="en-US" sz="1100" b="0" i="0" u="none" strike="noStrike" kern="1200" cap="none" normalizeH="0" baseline="0" dirty="0">
              <a:ln/>
              <a:effectLst/>
              <a:latin typeface="微软雅黑" panose="020B0503020204020204" pitchFamily="34" charset="-122"/>
              <a:ea typeface="微软雅黑" panose="020B0503020204020204" pitchFamily="34" charset="-122"/>
            </a:rPr>
            <a:t> </a:t>
          </a:r>
          <a:r>
            <a:rPr lang="en" sz="1100" b="0" i="0" u="none" kern="1200" dirty="0"/>
            <a:t>System reforming</a:t>
          </a:r>
          <a:endParaRPr kumimoji="0" lang="zh-CN" altLang="en-US" sz="11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3650626" y="1382374"/>
        <a:ext cx="1507030" cy="753515"/>
      </dsp:txXfrm>
    </dsp:sp>
    <dsp:sp modelId="{8AEC9FB5-58E1-4315-8646-A19A52519696}">
      <dsp:nvSpPr>
        <dsp:cNvPr id="0" name=""/>
        <dsp:cNvSpPr/>
      </dsp:nvSpPr>
      <dsp:spPr>
        <a:xfrm>
          <a:off x="5474132" y="1382374"/>
          <a:ext cx="1507030" cy="753515"/>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985" tIns="6985" rIns="6985" bIns="6985" numCol="1" spcCol="1270" anchor="ctr" anchorCtr="0">
          <a:no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lang="en" sz="1100" b="0" i="0" u="none" kern="1200" dirty="0"/>
            <a:t>Financial unification</a:t>
          </a:r>
          <a:endParaRPr kumimoji="0" lang="zh-CN" altLang="en-US" sz="1100" b="0" i="0" u="none" strike="noStrike" kern="1200" cap="none" normalizeH="0" baseline="0" dirty="0">
            <a:ln/>
            <a:effectLst/>
            <a:latin typeface="微软雅黑" panose="020B0503020204020204" pitchFamily="34" charset="-122"/>
            <a:ea typeface="微软雅黑" panose="020B0503020204020204" pitchFamily="34" charset="-122"/>
          </a:endParaRPr>
        </a:p>
      </dsp:txBody>
      <dsp:txXfrm>
        <a:off x="5474132" y="1382374"/>
        <a:ext cx="1507030" cy="753515"/>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8D7C55B-9882-4451-B606-2E142E12302D}" type="datetimeFigureOut">
              <a:rPr lang="zh-CN" altLang="en-US" smtClean="0"/>
              <a:t>2023/2/27</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8DA9C3E-6D87-4C29-8288-8701A99FA877}" type="slidenum">
              <a:rPr lang="zh-CN" altLang="en-US" smtClean="0"/>
              <a:t>‹#›</a:t>
            </a:fld>
            <a:endParaRPr lang="zh-CN" altLang="en-US"/>
          </a:p>
        </p:txBody>
      </p:sp>
    </p:spTree>
    <p:extLst>
      <p:ext uri="{BB962C8B-B14F-4D97-AF65-F5344CB8AC3E}">
        <p14:creationId xmlns:p14="http://schemas.microsoft.com/office/powerpoint/2010/main" val="2578449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2A959C3D-E838-4365-9CE3-0B647417468D}" type="slidenum">
              <a:rPr lang="zh-CN" altLang="en-US" smtClean="0"/>
              <a:t>1</a:t>
            </a:fld>
            <a:endParaRPr lang="zh-CN" altLang="en-US"/>
          </a:p>
        </p:txBody>
      </p:sp>
    </p:spTree>
    <p:extLst>
      <p:ext uri="{BB962C8B-B14F-4D97-AF65-F5344CB8AC3E}">
        <p14:creationId xmlns:p14="http://schemas.microsoft.com/office/powerpoint/2010/main" val="5665015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fld id="{C8212277-86A0-4A5A-B953-1FBEE2D4BAFB}" type="slidenum">
              <a:rPr lang="zh-CN" altLang="en-US" sz="1200">
                <a:latin typeface="Times New Roman" panose="02020603050405020304" pitchFamily="18" charset="0"/>
              </a:rPr>
              <a:pPr/>
              <a:t>4</a:t>
            </a:fld>
            <a:endParaRPr lang="en-US" altLang="zh-CN" sz="1200">
              <a:latin typeface="Times New Roman" panose="02020603050405020304" pitchFamily="18" charset="0"/>
            </a:endParaRPr>
          </a:p>
        </p:txBody>
      </p:sp>
      <p:sp>
        <p:nvSpPr>
          <p:cNvPr id="40963" name="Rectangle 2"/>
          <p:cNvSpPr>
            <a:spLocks noGrp="1" noRot="1" noChangeAspect="1" noChangeArrowheads="1" noTextEdit="1"/>
          </p:cNvSpPr>
          <p:nvPr>
            <p:ph type="sldImg"/>
          </p:nvPr>
        </p:nvSpPr>
        <p:spPr>
          <a:xfrm>
            <a:off x="68263" y="750888"/>
            <a:ext cx="6594475" cy="3709987"/>
          </a:xfrm>
          <a:ln w="12700" cap="flat">
            <a:solidFill>
              <a:schemeClr val="tx1"/>
            </a:solidFill>
          </a:ln>
        </p:spPr>
      </p:sp>
      <p:sp>
        <p:nvSpPr>
          <p:cNvPr id="40964" name="Rectangle 3"/>
          <p:cNvSpPr>
            <a:spLocks noGrp="1" noChangeArrowheads="1"/>
          </p:cNvSpPr>
          <p:nvPr>
            <p:ph type="body" idx="1"/>
          </p:nvPr>
        </p:nvSpPr>
        <p:spPr>
          <a:xfrm>
            <a:off x="911225" y="4714875"/>
            <a:ext cx="4906963"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p>
            <a:r>
              <a:rPr lang="en-US" altLang="zh-CN">
                <a:latin typeface="Arial" panose="020B0604020202020204" pitchFamily="34" charset="0"/>
                <a:ea typeface="楷体" panose="02010609060101010101" pitchFamily="49" charset="-122"/>
              </a:rPr>
              <a:t>Notes:</a:t>
            </a:r>
          </a:p>
          <a:p>
            <a:endParaRPr lang="en-US" altLang="zh-CN">
              <a:latin typeface="Arial" panose="020B0604020202020204" pitchFamily="34" charset="0"/>
              <a:ea typeface="楷体" panose="02010609060101010101" pitchFamily="49" charset="-122"/>
            </a:endParaRPr>
          </a:p>
        </p:txBody>
      </p:sp>
      <p:sp>
        <p:nvSpPr>
          <p:cNvPr id="40965" name="Line 4"/>
          <p:cNvSpPr>
            <a:spLocks noChangeShapeType="1"/>
          </p:cNvSpPr>
          <p:nvPr/>
        </p:nvSpPr>
        <p:spPr bwMode="auto">
          <a:xfrm>
            <a:off x="960438" y="50800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6" name="Line 5"/>
          <p:cNvSpPr>
            <a:spLocks noChangeShapeType="1"/>
          </p:cNvSpPr>
          <p:nvPr/>
        </p:nvSpPr>
        <p:spPr bwMode="auto">
          <a:xfrm>
            <a:off x="960438" y="5330825"/>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7" name="Line 6"/>
          <p:cNvSpPr>
            <a:spLocks noChangeShapeType="1"/>
          </p:cNvSpPr>
          <p:nvPr/>
        </p:nvSpPr>
        <p:spPr bwMode="auto">
          <a:xfrm>
            <a:off x="960438" y="558006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8" name="Line 7"/>
          <p:cNvSpPr>
            <a:spLocks noChangeShapeType="1"/>
          </p:cNvSpPr>
          <p:nvPr/>
        </p:nvSpPr>
        <p:spPr bwMode="auto">
          <a:xfrm>
            <a:off x="960438" y="58293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69" name="Line 8"/>
          <p:cNvSpPr>
            <a:spLocks noChangeShapeType="1"/>
          </p:cNvSpPr>
          <p:nvPr/>
        </p:nvSpPr>
        <p:spPr bwMode="auto">
          <a:xfrm>
            <a:off x="960438" y="60833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0" name="Line 9"/>
          <p:cNvSpPr>
            <a:spLocks noChangeShapeType="1"/>
          </p:cNvSpPr>
          <p:nvPr/>
        </p:nvSpPr>
        <p:spPr bwMode="auto">
          <a:xfrm>
            <a:off x="960438" y="633095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1" name="Line 10"/>
          <p:cNvSpPr>
            <a:spLocks noChangeShapeType="1"/>
          </p:cNvSpPr>
          <p:nvPr/>
        </p:nvSpPr>
        <p:spPr bwMode="auto">
          <a:xfrm>
            <a:off x="960438" y="6581775"/>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2" name="Line 11"/>
          <p:cNvSpPr>
            <a:spLocks noChangeShapeType="1"/>
          </p:cNvSpPr>
          <p:nvPr/>
        </p:nvSpPr>
        <p:spPr bwMode="auto">
          <a:xfrm>
            <a:off x="960438" y="683101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3" name="Line 12"/>
          <p:cNvSpPr>
            <a:spLocks noChangeShapeType="1"/>
          </p:cNvSpPr>
          <p:nvPr/>
        </p:nvSpPr>
        <p:spPr bwMode="auto">
          <a:xfrm>
            <a:off x="960438" y="7081838"/>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4" name="Line 13"/>
          <p:cNvSpPr>
            <a:spLocks noChangeShapeType="1"/>
          </p:cNvSpPr>
          <p:nvPr/>
        </p:nvSpPr>
        <p:spPr bwMode="auto">
          <a:xfrm>
            <a:off x="960438" y="733266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5" name="Line 14"/>
          <p:cNvSpPr>
            <a:spLocks noChangeShapeType="1"/>
          </p:cNvSpPr>
          <p:nvPr/>
        </p:nvSpPr>
        <p:spPr bwMode="auto">
          <a:xfrm>
            <a:off x="960438" y="758031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6" name="Line 15"/>
          <p:cNvSpPr>
            <a:spLocks noChangeShapeType="1"/>
          </p:cNvSpPr>
          <p:nvPr/>
        </p:nvSpPr>
        <p:spPr bwMode="auto">
          <a:xfrm>
            <a:off x="960438" y="7831138"/>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7" name="Line 16"/>
          <p:cNvSpPr>
            <a:spLocks noChangeShapeType="1"/>
          </p:cNvSpPr>
          <p:nvPr/>
        </p:nvSpPr>
        <p:spPr bwMode="auto">
          <a:xfrm>
            <a:off x="960438" y="8080375"/>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8" name="Line 17"/>
          <p:cNvSpPr>
            <a:spLocks noChangeShapeType="1"/>
          </p:cNvSpPr>
          <p:nvPr/>
        </p:nvSpPr>
        <p:spPr bwMode="auto">
          <a:xfrm>
            <a:off x="960438" y="83312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79" name="Line 18"/>
          <p:cNvSpPr>
            <a:spLocks noChangeShapeType="1"/>
          </p:cNvSpPr>
          <p:nvPr/>
        </p:nvSpPr>
        <p:spPr bwMode="auto">
          <a:xfrm>
            <a:off x="960438" y="8580438"/>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0980" name="Line 19"/>
          <p:cNvSpPr>
            <a:spLocks noChangeShapeType="1"/>
          </p:cNvSpPr>
          <p:nvPr/>
        </p:nvSpPr>
        <p:spPr bwMode="auto">
          <a:xfrm>
            <a:off x="960438" y="883126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Tree>
    <p:extLst>
      <p:ext uri="{BB962C8B-B14F-4D97-AF65-F5344CB8AC3E}">
        <p14:creationId xmlns:p14="http://schemas.microsoft.com/office/powerpoint/2010/main" val="1853347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F2580E8-45A3-4500-A838-3A17A3322079}" type="slidenum">
              <a:rPr lang="zh-CN" altLang="en-US" smtClean="0"/>
              <a:t>5</a:t>
            </a:fld>
            <a:endParaRPr lang="zh-CN" altLang="en-US"/>
          </a:p>
        </p:txBody>
      </p:sp>
    </p:spTree>
    <p:extLst>
      <p:ext uri="{BB962C8B-B14F-4D97-AF65-F5344CB8AC3E}">
        <p14:creationId xmlns:p14="http://schemas.microsoft.com/office/powerpoint/2010/main" val="9746398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幻灯片图像占位符 1"/>
          <p:cNvSpPr>
            <a:spLocks noGrp="1" noRot="1" noChangeAspect="1"/>
          </p:cNvSpPr>
          <p:nvPr>
            <p:ph type="sldImg"/>
          </p:nvPr>
        </p:nvSpPr>
        <p:spPr bwMode="auto">
          <a:noFill/>
          <a:ln>
            <a:solidFill>
              <a:srgbClr val="000000"/>
            </a:solidFill>
            <a:miter lim="800000"/>
            <a:headEnd/>
            <a:tailEnd/>
          </a:ln>
        </p:spPr>
      </p:sp>
      <p:sp>
        <p:nvSpPr>
          <p:cNvPr id="3" name="备注占位符 2"/>
          <p:cNvSpPr>
            <a:spLocks noGrp="1"/>
          </p:cNvSpPr>
          <p:nvPr>
            <p:ph type="body" idx="1"/>
          </p:nvPr>
        </p:nvSpPr>
        <p:spPr/>
        <p:txBody>
          <a:bodyPr>
            <a:normAutofit/>
          </a:bodyPr>
          <a:lstStyle/>
          <a:p>
            <a:pPr eaLnBrk="1" fontAlgn="auto" hangingPunct="1">
              <a:spcBef>
                <a:spcPts val="0"/>
              </a:spcBef>
              <a:spcAft>
                <a:spcPts val="0"/>
              </a:spcAft>
              <a:defRPr/>
            </a:pPr>
            <a:r>
              <a:rPr lang="zh-CN" altLang="en-US" dirty="0"/>
              <a:t>何为变革管理，概念也不难理解。</a:t>
            </a:r>
            <a:endParaRPr lang="en-US" altLang="zh-CN" dirty="0"/>
          </a:p>
          <a:p>
            <a:pPr eaLnBrk="1" fontAlgn="auto" hangingPunct="1">
              <a:spcBef>
                <a:spcPts val="0"/>
              </a:spcBef>
              <a:spcAft>
                <a:spcPts val="0"/>
              </a:spcAft>
              <a:defRPr/>
            </a:pPr>
            <a:endParaRPr lang="en-US" altLang="zh-CN" dirty="0"/>
          </a:p>
          <a:p>
            <a:pPr eaLnBrk="1" fontAlgn="auto" hangingPunct="1">
              <a:spcBef>
                <a:spcPts val="0"/>
              </a:spcBef>
              <a:spcAft>
                <a:spcPts val="0"/>
              </a:spcAft>
              <a:defRPr/>
            </a:pPr>
            <a:r>
              <a:rPr lang="zh-CN" altLang="en-US" dirty="0"/>
              <a:t>有效的变革管理可以提升变革成功，但是，你所理解的变革有几种类型？你所理解的变革路径跟真相是不是一致？我们来看看这些（依次点开图）：</a:t>
            </a:r>
            <a:endParaRPr lang="en-US" altLang="zh-CN" dirty="0"/>
          </a:p>
          <a:p>
            <a:pPr eaLnBrk="1" fontAlgn="auto" hangingPunct="1">
              <a:spcBef>
                <a:spcPts val="0"/>
              </a:spcBef>
              <a:spcAft>
                <a:spcPts val="0"/>
              </a:spcAft>
              <a:defRPr/>
            </a:pPr>
            <a:endParaRPr lang="en-US" altLang="zh-CN" dirty="0"/>
          </a:p>
          <a:p>
            <a:pPr eaLnBrk="1" fontAlgn="auto" hangingPunct="1">
              <a:spcBef>
                <a:spcPts val="0"/>
              </a:spcBef>
              <a:spcAft>
                <a:spcPts val="0"/>
              </a:spcAft>
              <a:defRPr/>
            </a:pPr>
            <a:r>
              <a:rPr lang="zh-CN" altLang="zh-CN" dirty="0"/>
              <a:t>1</a:t>
            </a:r>
            <a:r>
              <a:rPr lang="en-US" altLang="zh-CN" dirty="0"/>
              <a:t>.</a:t>
            </a:r>
            <a:r>
              <a:rPr lang="zh-CN" altLang="en-US" dirty="0"/>
              <a:t>缺乏有效的变革管理：没有想好，无准备，无规划。这是常见的 。</a:t>
            </a:r>
            <a:endParaRPr lang="en-US" altLang="zh-CN" dirty="0"/>
          </a:p>
          <a:p>
            <a:pPr eaLnBrk="1" fontAlgn="auto" hangingPunct="1">
              <a:spcBef>
                <a:spcPts val="0"/>
              </a:spcBef>
              <a:spcAft>
                <a:spcPts val="0"/>
              </a:spcAft>
              <a:defRPr/>
            </a:pPr>
            <a:r>
              <a:rPr lang="zh-CN" altLang="zh-CN" dirty="0"/>
              <a:t>2</a:t>
            </a:r>
            <a:r>
              <a:rPr lang="en-US" altLang="zh-CN" dirty="0"/>
              <a:t>. </a:t>
            </a:r>
            <a:r>
              <a:rPr lang="zh-CN" altLang="en-US" dirty="0"/>
              <a:t>大家都理解的变革管理：</a:t>
            </a:r>
            <a:r>
              <a:rPr lang="en-US" altLang="zh-CN" dirty="0"/>
              <a:t> </a:t>
            </a:r>
            <a:r>
              <a:rPr lang="zh-CN" altLang="en-US" dirty="0"/>
              <a:t>目标都有，只是中间具体的路径方法需要规划，依靠咨询公司外来经验。可是路途真的那么顺利？队伍都会齐心同进？人员目标理解一致？不存在任何矛盾？这个真的能做到吗？</a:t>
            </a:r>
            <a:endParaRPr lang="en-US" altLang="zh-CN" dirty="0"/>
          </a:p>
          <a:p>
            <a:pPr eaLnBrk="1" fontAlgn="auto" hangingPunct="1">
              <a:spcBef>
                <a:spcPts val="0"/>
              </a:spcBef>
              <a:spcAft>
                <a:spcPts val="0"/>
              </a:spcAft>
              <a:defRPr/>
            </a:pPr>
            <a:r>
              <a:rPr lang="zh-CN" altLang="zh-CN" dirty="0"/>
              <a:t>3</a:t>
            </a:r>
            <a:r>
              <a:rPr lang="en-US" altLang="zh-CN" dirty="0"/>
              <a:t> </a:t>
            </a:r>
            <a:r>
              <a:rPr lang="zh-CN" altLang="en-US" dirty="0"/>
              <a:t>实际上真实的变革管理：有一个大方向，过程中不断的动态平衡，弹性控制在变革领域内，在摸索中前进。这才是变革的真相。</a:t>
            </a:r>
            <a:endParaRPr lang="en-US" altLang="zh-CN" dirty="0"/>
          </a:p>
          <a:p>
            <a:pPr eaLnBrk="1" fontAlgn="auto" hangingPunct="1">
              <a:spcBef>
                <a:spcPts val="0"/>
              </a:spcBef>
              <a:spcAft>
                <a:spcPts val="0"/>
              </a:spcAft>
              <a:defRPr/>
            </a:pPr>
            <a:endParaRPr lang="en-US" altLang="zh-CN" dirty="0"/>
          </a:p>
          <a:p>
            <a:pPr eaLnBrk="1" fontAlgn="auto" hangingPunct="1">
              <a:spcBef>
                <a:spcPts val="0"/>
              </a:spcBef>
              <a:spcAft>
                <a:spcPts val="0"/>
              </a:spcAft>
              <a:defRPr/>
            </a:pPr>
            <a:endParaRPr lang="zh-CN" altLang="en-US" dirty="0"/>
          </a:p>
        </p:txBody>
      </p:sp>
      <p:sp>
        <p:nvSpPr>
          <p:cNvPr id="32771" name="灯片编号占位符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1017588" fontAlgn="base">
              <a:spcBef>
                <a:spcPct val="0"/>
              </a:spcBef>
              <a:spcAft>
                <a:spcPct val="0"/>
              </a:spcAft>
              <a:defRPr/>
            </a:pPr>
            <a:fld id="{C76BA139-BD9A-4128-94C9-B5A820B602E9}" type="slidenum">
              <a:rPr lang="en-GB" altLang="zh-CN"/>
              <a:pPr defTabSz="1017588" fontAlgn="base">
                <a:spcBef>
                  <a:spcPct val="0"/>
                </a:spcBef>
                <a:spcAft>
                  <a:spcPct val="0"/>
                </a:spcAft>
                <a:defRPr/>
              </a:pPr>
              <a:t>8</a:t>
            </a:fld>
            <a:endParaRPr lang="en-GB" altLang="zh-CN"/>
          </a:p>
        </p:txBody>
      </p:sp>
    </p:spTree>
    <p:extLst>
      <p:ext uri="{BB962C8B-B14F-4D97-AF65-F5344CB8AC3E}">
        <p14:creationId xmlns:p14="http://schemas.microsoft.com/office/powerpoint/2010/main" val="10927067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1</a:t>
            </a:r>
            <a:r>
              <a:rPr lang="zh-CN" altLang="en-US" dirty="0"/>
              <a:t>、战略变革</a:t>
            </a:r>
            <a:endParaRPr lang="en-US" altLang="zh-CN" dirty="0"/>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转变企业生产经营和长期发展的战略和目标</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这是企业变革管理的中心</a:t>
            </a:r>
            <a:r>
              <a:rPr lang="zh-CN" altLang="en-US" dirty="0">
                <a:latin typeface="微软雅黑" panose="020B0503020204020204" pitchFamily="34" charset="-122"/>
                <a:ea typeface="微软雅黑" panose="020B0503020204020204" pitchFamily="34" charset="-122"/>
                <a:cs typeface="宋体" panose="02010600030101010101" pitchFamily="2" charset="-122"/>
              </a:rPr>
              <a:t>。  </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例如</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b="1" dirty="0">
                <a:latin typeface="微软雅黑" panose="020B0503020204020204" pitchFamily="34" charset="-122"/>
                <a:ea typeface="微软雅黑" panose="020B0503020204020204" pitchFamily="34" charset="-122"/>
              </a:rPr>
              <a:t>美国柯达公司</a:t>
            </a:r>
            <a:r>
              <a:rPr lang="zh-CN" altLang="zh-CN" dirty="0">
                <a:latin typeface="微软雅黑" panose="020B0503020204020204" pitchFamily="34" charset="-122"/>
                <a:ea typeface="微软雅黑" panose="020B0503020204020204" pitchFamily="34" charset="-122"/>
                <a:cs typeface="宋体" panose="02010600030101010101" pitchFamily="2" charset="-122"/>
              </a:rPr>
              <a:t>的消费影像部门</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由于全球数码影像技术的出现</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认识到胶片技术将走向衰落</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公司消费影像的发展战略很快</a:t>
            </a:r>
            <a:r>
              <a:rPr lang="zh-CN" altLang="en-US" dirty="0">
                <a:latin typeface="微软雅黑" panose="020B0503020204020204" pitchFamily="34" charset="-122"/>
                <a:ea typeface="微软雅黑" panose="020B0503020204020204" pitchFamily="34" charset="-122"/>
                <a:cs typeface="宋体" panose="02010600030101010101" pitchFamily="2" charset="-122"/>
              </a:rPr>
              <a:t>会</a:t>
            </a:r>
            <a:r>
              <a:rPr lang="zh-CN" altLang="zh-CN" dirty="0">
                <a:latin typeface="微软雅黑" panose="020B0503020204020204" pitchFamily="34" charset="-122"/>
                <a:ea typeface="微软雅黑" panose="020B0503020204020204" pitchFamily="34" charset="-122"/>
                <a:cs typeface="宋体" panose="02010600030101010101" pitchFamily="2" charset="-122"/>
              </a:rPr>
              <a:t>由化工胶片转变为数码影像发展战略</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而这种战略变革是在国际市场计算机迅速普及</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数码影像产品尚未成熟的环境下实施的。在这种战略变革的前提下</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企业长期发展的目标也随之转变</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而且导致企业的组织</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产品</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服务</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流程、市场发生根本性变革。</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企业的战略变革往往具有创新性和革命性。</a:t>
            </a:r>
            <a:endParaRPr lang="zh-CN" altLang="zh-CN" sz="1600" dirty="0">
              <a:latin typeface="微软雅黑" panose="020B0503020204020204" pitchFamily="34" charset="-122"/>
              <a:ea typeface="微软雅黑" panose="020B0503020204020204" pitchFamily="34" charset="-122"/>
              <a:cs typeface="宋体" panose="02010600030101010101" pitchFamily="2" charset="-122"/>
            </a:endParaRPr>
          </a:p>
          <a:p>
            <a:r>
              <a:rPr lang="en-US" altLang="zh-CN" dirty="0"/>
              <a:t>2</a:t>
            </a:r>
            <a:r>
              <a:rPr lang="zh-CN" altLang="en-US" dirty="0"/>
              <a:t>、结构变革</a:t>
            </a:r>
            <a:endParaRPr lang="en-US" altLang="zh-CN" dirty="0"/>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企业组织结构的变革大多由内部和外部环境因素引发</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原有的金字塔型组织结构将转变成扁平化结构</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企业可以通过改变组织内部结构</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改变组织效率低下</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人浮于事</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沟通困难的状况</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从工作的分工、授权、管理层次</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以及沟通效率方面进行调整和设计。</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b="1" dirty="0">
                <a:latin typeface="微软雅黑" panose="020B0503020204020204" pitchFamily="34" charset="-122"/>
                <a:ea typeface="微软雅黑" panose="020B0503020204020204" pitchFamily="34" charset="-122"/>
                <a:cs typeface="宋体" panose="02010600030101010101" pitchFamily="2" charset="-122"/>
              </a:rPr>
              <a:t>彼得</a:t>
            </a:r>
            <a:r>
              <a:rPr lang="en-US" altLang="zh-CN" b="1" dirty="0">
                <a:latin typeface="微软雅黑" panose="020B0503020204020204" pitchFamily="34" charset="-122"/>
                <a:ea typeface="微软雅黑" panose="020B0503020204020204" pitchFamily="34" charset="-122"/>
                <a:cs typeface="宋体" panose="02010600030101010101" pitchFamily="2" charset="-122"/>
              </a:rPr>
              <a:t>·</a:t>
            </a:r>
            <a:r>
              <a:rPr lang="zh-CN" altLang="zh-CN" b="1" dirty="0">
                <a:latin typeface="微软雅黑" panose="020B0503020204020204" pitchFamily="34" charset="-122"/>
                <a:ea typeface="微软雅黑" panose="020B0503020204020204" pitchFamily="34" charset="-122"/>
                <a:cs typeface="宋体" panose="02010600030101010101" pitchFamily="2" charset="-122"/>
              </a:rPr>
              <a:t>德鲁克</a:t>
            </a:r>
            <a:r>
              <a:rPr lang="zh-CN" altLang="zh-CN" dirty="0">
                <a:latin typeface="微软雅黑" panose="020B0503020204020204" pitchFamily="34" charset="-122"/>
                <a:ea typeface="微软雅黑" panose="020B0503020204020204" pitchFamily="34" charset="-122"/>
                <a:cs typeface="宋体" panose="02010600030101010101" pitchFamily="2" charset="-122"/>
              </a:rPr>
              <a:t>提出联邦分权制的原则</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即由自主管理的产品事业部形成组织。联邦分权制原则可以使管理者的精力集中在经营绩效和成果上</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基层管理者的权利扩大</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沟通顺畅</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便于企业淘汰过时的、效益差的产品和技术</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以及不合格的管理者</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使企业整体的变革管理更加有效率和有效果。</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例如</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b="1" dirty="0">
                <a:latin typeface="微软雅黑" panose="020B0503020204020204" pitchFamily="34" charset="-122"/>
                <a:ea typeface="微软雅黑" panose="020B0503020204020204" pitchFamily="34" charset="-122"/>
                <a:cs typeface="宋体" panose="02010600030101010101" pitchFamily="2" charset="-122"/>
              </a:rPr>
              <a:t>西尔斯公司</a:t>
            </a:r>
            <a:r>
              <a:rPr lang="zh-CN" altLang="zh-CN" dirty="0">
                <a:latin typeface="微软雅黑" panose="020B0503020204020204" pitchFamily="34" charset="-122"/>
                <a:ea typeface="微软雅黑" panose="020B0503020204020204" pitchFamily="34" charset="-122"/>
                <a:cs typeface="宋体" panose="02010600030101010101" pitchFamily="2" charset="-122"/>
              </a:rPr>
              <a:t>的副总裁可以管理</a:t>
            </a:r>
            <a:r>
              <a:rPr lang="en-US" altLang="zh-CN" dirty="0">
                <a:latin typeface="微软雅黑" panose="020B0503020204020204" pitchFamily="34" charset="-122"/>
                <a:ea typeface="微软雅黑" panose="020B0503020204020204" pitchFamily="34" charset="-122"/>
                <a:cs typeface="宋体" panose="02010600030101010101" pitchFamily="2" charset="-122"/>
              </a:rPr>
              <a:t>100</a:t>
            </a:r>
            <a:r>
              <a:rPr lang="zh-CN" altLang="zh-CN" dirty="0">
                <a:latin typeface="微软雅黑" panose="020B0503020204020204" pitchFamily="34" charset="-122"/>
                <a:ea typeface="微软雅黑" panose="020B0503020204020204" pitchFamily="34" charset="-122"/>
                <a:cs typeface="宋体" panose="02010600030101010101" pitchFamily="2" charset="-122"/>
              </a:rPr>
              <a:t>家分店</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而每一家分店都是自主管理的独立单位</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分店负责人管理大约</a:t>
            </a:r>
            <a:r>
              <a:rPr lang="en-US" altLang="zh-CN" dirty="0">
                <a:latin typeface="微软雅黑" panose="020B0503020204020204" pitchFamily="34" charset="-122"/>
                <a:ea typeface="微软雅黑" panose="020B0503020204020204" pitchFamily="34" charset="-122"/>
                <a:cs typeface="宋体" panose="02010600030101010101" pitchFamily="2" charset="-122"/>
              </a:rPr>
              <a:t>30</a:t>
            </a:r>
            <a:r>
              <a:rPr lang="zh-CN" altLang="zh-CN" dirty="0">
                <a:latin typeface="微软雅黑" panose="020B0503020204020204" pitchFamily="34" charset="-122"/>
                <a:ea typeface="微软雅黑" panose="020B0503020204020204" pitchFamily="34" charset="-122"/>
                <a:cs typeface="宋体" panose="02010600030101010101" pitchFamily="2" charset="-122"/>
              </a:rPr>
              <a:t>位部门经理</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每位经理都独立经营自己的单位</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每个单位的管理者对本单位的营运和效益全权负责</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这种联邦分权制的扁平化管理</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可以使每个业务单位的主管有足够的授权</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职责明确、分工合理</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这样企业可以有效地进行目标和绩效管理</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endParaRPr lang="zh-CN" altLang="zh-CN" dirty="0">
              <a:latin typeface="微软雅黑" panose="020B0503020204020204" pitchFamily="34" charset="-122"/>
              <a:ea typeface="微软雅黑" panose="020B0503020204020204" pitchFamily="34" charset="-122"/>
              <a:cs typeface="宋体" panose="02010600030101010101" pitchFamily="2" charset="-122"/>
            </a:endParaRPr>
          </a:p>
          <a:p>
            <a:r>
              <a:rPr lang="en-US" altLang="zh-CN" dirty="0"/>
              <a:t>3</a:t>
            </a:r>
            <a:r>
              <a:rPr lang="zh-CN" altLang="en-US" dirty="0"/>
              <a:t>、技术变革</a:t>
            </a:r>
            <a:endParaRPr lang="en-US" altLang="zh-CN" dirty="0"/>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技术变革包括生产技术和管理技术的变革。因为技术变革是由于经济环境发生变化</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导致需求变化而产生的</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生产技术的变革必然引发管理技术的变革。企业为了取得竞争优势</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必须不断研发新的技术和产品</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淘汰过时的技术、产品和生产线</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这种变革包括产品、技术、品牌、质量的创新</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例如</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微电子工业研发高处理速度的芯片、汽车制造企业研发新的车型和品牌、纺织企业研发出新的面料等等。这些将带来产品的更新换代</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甚至企业的转型。从采购、生产、营销到服务的管理内容发生了变化</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管理技术必须在组织结构、人员配置、分工授权、沟通的方式、绩效评估、目标定位方面进行变革。</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rPr>
              <a:t>4</a:t>
            </a:r>
            <a:r>
              <a:rPr lang="zh-CN" altLang="en-US" dirty="0">
                <a:latin typeface="微软雅黑" panose="020B0503020204020204" pitchFamily="34" charset="-122"/>
                <a:ea typeface="微软雅黑" panose="020B0503020204020204" pitchFamily="34" charset="-122"/>
              </a:rPr>
              <a:t>、流程变革</a:t>
            </a:r>
            <a:endParaRPr lang="en-US" altLang="zh-CN" dirty="0">
              <a:latin typeface="微软雅黑" panose="020B0503020204020204" pitchFamily="34" charset="-122"/>
              <a:ea typeface="微软雅黑" panose="020B0503020204020204" pitchFamily="34"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传统的管理流程是自上而下的</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而变革管理过程中</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由于组织结构和技术的变革</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流程必然发生变革。按照联邦分权制的原则</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由于每个事业部</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以及下属业务单位的自主管理</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管理流程应当由以往串行的流程转变为并行的流程</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即单向单渠道的流程转变为交互式多渠道的流程。</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由于变革管理的过程存在</a:t>
            </a:r>
            <a:r>
              <a:rPr lang="en-US" altLang="zh-CN" dirty="0">
                <a:latin typeface="微软雅黑" panose="020B0503020204020204" pitchFamily="34" charset="-122"/>
                <a:ea typeface="微软雅黑" panose="020B0503020204020204" pitchFamily="34" charset="-122"/>
                <a:cs typeface="宋体" panose="02010600030101010101" pitchFamily="2" charset="-122"/>
              </a:rPr>
              <a:t>PDCA </a:t>
            </a:r>
            <a:r>
              <a:rPr lang="zh-CN" altLang="zh-CN" dirty="0">
                <a:latin typeface="微软雅黑" panose="020B0503020204020204" pitchFamily="34" charset="-122"/>
                <a:ea typeface="微软雅黑" panose="020B0503020204020204" pitchFamily="34" charset="-122"/>
                <a:cs typeface="宋体" panose="02010600030101010101" pitchFamily="2" charset="-122"/>
              </a:rPr>
              <a:t>循环和流程再造</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且联邦分权制具有扁平化和自主性特点</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所以交互式多渠道的流程可以使企业各管理层级之间有效地完成双向沟通</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应对来自企业自身的流程变革</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以及外界环境的变化</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优化资源配置</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高效率地完成组织的目标。由于市场竞争的加剧</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流程再造要求组织具有灵活性和适应性</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这样工作方式和流程的变革是连续的</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而且长期处于循环改进的状态。只有交互式多渠道的流程才能应对变革。</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例如</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b="1" dirty="0">
                <a:latin typeface="微软雅黑" panose="020B0503020204020204" pitchFamily="34" charset="-122"/>
                <a:ea typeface="微软雅黑" panose="020B0503020204020204" pitchFamily="34" charset="-122"/>
                <a:cs typeface="宋体" panose="02010600030101010101" pitchFamily="2" charset="-122"/>
              </a:rPr>
              <a:t>伊顿</a:t>
            </a:r>
            <a:r>
              <a:rPr lang="en-US" altLang="zh-CN" b="1" dirty="0">
                <a:latin typeface="微软雅黑" panose="020B0503020204020204" pitchFamily="34" charset="-122"/>
                <a:ea typeface="微软雅黑" panose="020B0503020204020204" pitchFamily="34" charset="-122"/>
                <a:cs typeface="宋体" panose="02010600030101010101" pitchFamily="2" charset="-122"/>
              </a:rPr>
              <a:t>(Eaton Corporation)</a:t>
            </a:r>
            <a:r>
              <a:rPr lang="zh-CN" altLang="zh-CN" dirty="0">
                <a:latin typeface="微软雅黑" panose="020B0503020204020204" pitchFamily="34" charset="-122"/>
                <a:ea typeface="微软雅黑" panose="020B0503020204020204" pitchFamily="34" charset="-122"/>
                <a:cs typeface="宋体" panose="02010600030101010101" pitchFamily="2" charset="-122"/>
              </a:rPr>
              <a:t>再造其新产品研发流程</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各层管理者和员工都参与了产品开发流程的再设计</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企业在五年内营业额和利润大幅增长</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rPr>
              <a:t>5</a:t>
            </a:r>
            <a:r>
              <a:rPr lang="zh-CN" altLang="en-US" dirty="0">
                <a:latin typeface="微软雅黑" panose="020B0503020204020204" pitchFamily="34" charset="-122"/>
                <a:ea typeface="微软雅黑" panose="020B0503020204020204" pitchFamily="34" charset="-122"/>
              </a:rPr>
              <a:t>、企业文化变革</a:t>
            </a:r>
            <a:endParaRPr lang="en-US" altLang="zh-CN" dirty="0">
              <a:latin typeface="微软雅黑" panose="020B0503020204020204" pitchFamily="34" charset="-122"/>
              <a:ea typeface="微软雅黑" panose="020B0503020204020204" pitchFamily="34"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企业文化是一个企业由其价值观、信念、习俗仪式、处事方式和企业环境组成的特有的文化形象。战略变革、结构变革、技术变革、流程变革势必带来企业文化的变革</a:t>
            </a: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企业文化变革的核心是价值观的变革。</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落后的企业价值观往往以自我为中心</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管理层次繁琐复杂、办事效率低、相互排挤和缺乏信任、个人利益高于一切。在这种</a:t>
            </a:r>
            <a:r>
              <a:rPr lang="zh-CN" altLang="en-US" dirty="0">
                <a:latin typeface="微软雅黑" panose="020B0503020204020204" pitchFamily="34" charset="-122"/>
                <a:ea typeface="微软雅黑" panose="020B0503020204020204" pitchFamily="34" charset="-122"/>
                <a:cs typeface="宋体" panose="02010600030101010101" pitchFamily="2" charset="-122"/>
              </a:rPr>
              <a:t>文化</a:t>
            </a:r>
            <a:r>
              <a:rPr lang="zh-CN" altLang="zh-CN" dirty="0">
                <a:latin typeface="微软雅黑" panose="020B0503020204020204" pitchFamily="34" charset="-122"/>
                <a:ea typeface="微软雅黑" panose="020B0503020204020204" pitchFamily="34" charset="-122"/>
                <a:cs typeface="宋体" panose="02010600030101010101" pitchFamily="2" charset="-122"/>
              </a:rPr>
              <a:t>背景下</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企业无法</a:t>
            </a:r>
            <a:r>
              <a:rPr lang="zh-CN" altLang="en-US" dirty="0">
                <a:latin typeface="微软雅黑" panose="020B0503020204020204" pitchFamily="34" charset="-122"/>
                <a:ea typeface="微软雅黑" panose="020B0503020204020204" pitchFamily="34" charset="-122"/>
                <a:cs typeface="宋体" panose="02010600030101010101" pitchFamily="2" charset="-122"/>
              </a:rPr>
              <a:t>推动</a:t>
            </a:r>
            <a:r>
              <a:rPr lang="zh-CN" altLang="zh-CN" dirty="0">
                <a:latin typeface="微软雅黑" panose="020B0503020204020204" pitchFamily="34" charset="-122"/>
                <a:ea typeface="微软雅黑" panose="020B0503020204020204" pitchFamily="34" charset="-122"/>
                <a:cs typeface="宋体" panose="02010600030101010101" pitchFamily="2" charset="-122"/>
              </a:rPr>
              <a:t>有效的变革。</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在企业变革过程中</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由于权力差距缩小</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以及不确定性的增加</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企业文化在文化的维度上发生改变</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企业的管理者必须引导全体成员建立新的价值观。以团队精神为核心</a:t>
            </a:r>
            <a:r>
              <a:rPr lang="zh-CN" altLang="en-US"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建立以团队导向、成果导向、相互信任、分工明确、企业利益高于一切的企业文化是企业成功变革的重要保证。</a:t>
            </a:r>
            <a:endParaRPr lang="en-US" altLang="zh-CN" dirty="0">
              <a:latin typeface="微软雅黑" panose="020B0503020204020204" pitchFamily="34" charset="-122"/>
              <a:ea typeface="微软雅黑" panose="020B0503020204020204" pitchFamily="34" charset="-122"/>
            </a:endParaRPr>
          </a:p>
          <a:p>
            <a:pPr>
              <a:lnSpc>
                <a:spcPct val="150000"/>
              </a:lnSpc>
            </a:pPr>
            <a:r>
              <a:rPr lang="en-US" altLang="zh-CN" dirty="0"/>
              <a:t>6</a:t>
            </a:r>
            <a:r>
              <a:rPr lang="zh-CN" altLang="en-US" dirty="0"/>
              <a:t>、人的变革</a:t>
            </a:r>
            <a:endParaRPr lang="en-US" altLang="zh-CN" dirty="0"/>
          </a:p>
          <a:p>
            <a:pPr>
              <a:lnSpc>
                <a:spcPct val="150000"/>
              </a:lnSpc>
            </a:pPr>
            <a:endParaRPr lang="zh-CN" altLang="en-US" dirty="0"/>
          </a:p>
        </p:txBody>
      </p:sp>
      <p:sp>
        <p:nvSpPr>
          <p:cNvPr id="4" name="灯片编号占位符 3"/>
          <p:cNvSpPr>
            <a:spLocks noGrp="1"/>
          </p:cNvSpPr>
          <p:nvPr>
            <p:ph type="sldNum" sz="quarter" idx="10"/>
          </p:nvPr>
        </p:nvSpPr>
        <p:spPr/>
        <p:txBody>
          <a:bodyPr/>
          <a:lstStyle/>
          <a:p>
            <a:fld id="{8F2580E8-45A3-4500-A838-3A17A3322079}" type="slidenum">
              <a:rPr lang="zh-CN" altLang="en-US" smtClean="0"/>
              <a:t>11</a:t>
            </a:fld>
            <a:endParaRPr lang="zh-CN" altLang="en-US"/>
          </a:p>
        </p:txBody>
      </p:sp>
    </p:spTree>
    <p:extLst>
      <p:ext uri="{BB962C8B-B14F-4D97-AF65-F5344CB8AC3E}">
        <p14:creationId xmlns:p14="http://schemas.microsoft.com/office/powerpoint/2010/main" val="35143002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p:cNvSpPr>
            <a:spLocks noGrp="1" noChangeArrowheads="1"/>
          </p:cNvSpPr>
          <p:nvPr>
            <p:ph type="sldNum" sz="quarter" idx="5"/>
          </p:nvPr>
        </p:nvSpPr>
        <p:spPr>
          <a:noFill/>
        </p:spPr>
        <p:txBody>
          <a:bodyPr/>
          <a:lstStyle>
            <a:lvl1pPr defTabSz="931863">
              <a:defRPr sz="4400" b="1">
                <a:solidFill>
                  <a:schemeClr val="tx1"/>
                </a:solidFill>
                <a:latin typeface="Arial" panose="020B0604020202020204" pitchFamily="34" charset="0"/>
              </a:defRPr>
            </a:lvl1pPr>
            <a:lvl2pPr marL="742950" indent="-285750" defTabSz="931863">
              <a:defRPr sz="4400" b="1">
                <a:solidFill>
                  <a:schemeClr val="tx1"/>
                </a:solidFill>
                <a:latin typeface="Arial" panose="020B0604020202020204" pitchFamily="34" charset="0"/>
              </a:defRPr>
            </a:lvl2pPr>
            <a:lvl3pPr marL="1143000" indent="-228600" defTabSz="931863">
              <a:defRPr sz="4400" b="1">
                <a:solidFill>
                  <a:schemeClr val="tx1"/>
                </a:solidFill>
                <a:latin typeface="Arial" panose="020B0604020202020204" pitchFamily="34" charset="0"/>
              </a:defRPr>
            </a:lvl3pPr>
            <a:lvl4pPr marL="1600200" indent="-228600" defTabSz="931863">
              <a:defRPr sz="4400" b="1">
                <a:solidFill>
                  <a:schemeClr val="tx1"/>
                </a:solidFill>
                <a:latin typeface="Arial" panose="020B0604020202020204" pitchFamily="34" charset="0"/>
              </a:defRPr>
            </a:lvl4pPr>
            <a:lvl5pPr marL="2057400" indent="-228600" defTabSz="931863">
              <a:defRPr sz="4400" b="1">
                <a:solidFill>
                  <a:schemeClr val="tx1"/>
                </a:solidFill>
                <a:latin typeface="Arial" panose="020B0604020202020204" pitchFamily="34" charset="0"/>
              </a:defRPr>
            </a:lvl5pPr>
            <a:lvl6pPr marL="2514600" indent="-228600" defTabSz="931863" eaLnBrk="0" fontAlgn="base" hangingPunct="0">
              <a:spcBef>
                <a:spcPct val="0"/>
              </a:spcBef>
              <a:spcAft>
                <a:spcPct val="0"/>
              </a:spcAft>
              <a:defRPr sz="4400" b="1">
                <a:solidFill>
                  <a:schemeClr val="tx1"/>
                </a:solidFill>
                <a:latin typeface="Arial" panose="020B0604020202020204" pitchFamily="34" charset="0"/>
              </a:defRPr>
            </a:lvl6pPr>
            <a:lvl7pPr marL="2971800" indent="-228600" defTabSz="931863" eaLnBrk="0" fontAlgn="base" hangingPunct="0">
              <a:spcBef>
                <a:spcPct val="0"/>
              </a:spcBef>
              <a:spcAft>
                <a:spcPct val="0"/>
              </a:spcAft>
              <a:defRPr sz="4400" b="1">
                <a:solidFill>
                  <a:schemeClr val="tx1"/>
                </a:solidFill>
                <a:latin typeface="Arial" panose="020B0604020202020204" pitchFamily="34" charset="0"/>
              </a:defRPr>
            </a:lvl7pPr>
            <a:lvl8pPr marL="3429000" indent="-228600" defTabSz="931863" eaLnBrk="0" fontAlgn="base" hangingPunct="0">
              <a:spcBef>
                <a:spcPct val="0"/>
              </a:spcBef>
              <a:spcAft>
                <a:spcPct val="0"/>
              </a:spcAft>
              <a:defRPr sz="4400" b="1">
                <a:solidFill>
                  <a:schemeClr val="tx1"/>
                </a:solidFill>
                <a:latin typeface="Arial" panose="020B0604020202020204" pitchFamily="34" charset="0"/>
              </a:defRPr>
            </a:lvl8pPr>
            <a:lvl9pPr marL="3886200" indent="-228600" defTabSz="931863" eaLnBrk="0" fontAlgn="base" hangingPunct="0">
              <a:spcBef>
                <a:spcPct val="0"/>
              </a:spcBef>
              <a:spcAft>
                <a:spcPct val="0"/>
              </a:spcAft>
              <a:defRPr sz="4400" b="1">
                <a:solidFill>
                  <a:schemeClr val="tx1"/>
                </a:solidFill>
                <a:latin typeface="Arial" panose="020B0604020202020204" pitchFamily="34" charset="0"/>
              </a:defRPr>
            </a:lvl9pPr>
          </a:lstStyle>
          <a:p>
            <a:fld id="{9A563715-B419-4384-9691-9BEDB6ABF233}" type="slidenum">
              <a:rPr lang="zh-TW" altLang="en-US" sz="1200" b="0">
                <a:latin typeface="Times New Roman" panose="02020603050405020304" pitchFamily="18" charset="0"/>
              </a:rPr>
              <a:pPr/>
              <a:t>12</a:t>
            </a:fld>
            <a:endParaRPr lang="en-US" altLang="zh-TW" sz="1200" b="0">
              <a:latin typeface="Times New Roman" panose="02020603050405020304" pitchFamily="18" charset="0"/>
            </a:endParaRPr>
          </a:p>
        </p:txBody>
      </p:sp>
      <p:sp>
        <p:nvSpPr>
          <p:cNvPr id="22531" name="Rectangle 2"/>
          <p:cNvSpPr>
            <a:spLocks noGrp="1" noRot="1" noChangeAspect="1" noChangeArrowheads="1" noTextEdit="1"/>
          </p:cNvSpPr>
          <p:nvPr>
            <p:ph type="sldImg"/>
          </p:nvPr>
        </p:nvSpPr>
        <p:spPr>
          <a:xfrm>
            <a:off x="417513" y="703263"/>
            <a:ext cx="6176962" cy="3475037"/>
          </a:xfrm>
          <a:noFill/>
          <a:ln w="12700" cap="flat">
            <a:solidFill>
              <a:schemeClr val="tx1"/>
            </a:solidFill>
          </a:ln>
        </p:spPr>
      </p:sp>
      <p:sp>
        <p:nvSpPr>
          <p:cNvPr id="22532" name="Rectangle 3"/>
          <p:cNvSpPr>
            <a:spLocks noGrp="1" noChangeArrowheads="1"/>
          </p:cNvSpPr>
          <p:nvPr>
            <p:ph type="body" idx="1"/>
          </p:nvPr>
        </p:nvSpPr>
        <p:spPr>
          <a:xfrm>
            <a:off x="949325" y="4414838"/>
            <a:ext cx="5111750" cy="4184650"/>
          </a:xfrm>
          <a:noFill/>
          <a:extLst>
            <a:ext uri="{91240B29-F687-4F45-9708-019B960494DF}">
              <a14:hiddenLine xmlns:a14="http://schemas.microsoft.com/office/drawing/2010/main" w="12700">
                <a:solidFill>
                  <a:schemeClr val="tx1"/>
                </a:solidFill>
                <a:miter lim="800000"/>
                <a:headEnd/>
                <a:tailEnd/>
              </a14:hiddenLine>
            </a:ext>
          </a:extLst>
        </p:spPr>
        <p:txBody>
          <a:bodyPr lIns="90488" tIns="44450" rIns="90488" bIns="44450"/>
          <a:lstStyle/>
          <a:p>
            <a:pPr eaLnBrk="1" hangingPunct="1"/>
            <a:r>
              <a:rPr lang="en-US" altLang="zh-CN"/>
              <a:t>Notes:</a:t>
            </a:r>
          </a:p>
          <a:p>
            <a:pPr eaLnBrk="1" hangingPunct="1"/>
            <a:endParaRPr lang="en-US" altLang="zh-CN"/>
          </a:p>
        </p:txBody>
      </p:sp>
      <p:sp>
        <p:nvSpPr>
          <p:cNvPr id="1403908" name="Line 4"/>
          <p:cNvSpPr>
            <a:spLocks noChangeShapeType="1"/>
          </p:cNvSpPr>
          <p:nvPr/>
        </p:nvSpPr>
        <p:spPr bwMode="auto">
          <a:xfrm>
            <a:off x="1000125" y="4757738"/>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09" name="Line 5"/>
          <p:cNvSpPr>
            <a:spLocks noChangeShapeType="1"/>
          </p:cNvSpPr>
          <p:nvPr/>
        </p:nvSpPr>
        <p:spPr bwMode="auto">
          <a:xfrm>
            <a:off x="1000125" y="4992688"/>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0" name="Line 6"/>
          <p:cNvSpPr>
            <a:spLocks noChangeShapeType="1"/>
          </p:cNvSpPr>
          <p:nvPr/>
        </p:nvSpPr>
        <p:spPr bwMode="auto">
          <a:xfrm>
            <a:off x="1000125" y="5226050"/>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1" name="Line 7"/>
          <p:cNvSpPr>
            <a:spLocks noChangeShapeType="1"/>
          </p:cNvSpPr>
          <p:nvPr/>
        </p:nvSpPr>
        <p:spPr bwMode="auto">
          <a:xfrm>
            <a:off x="1000125" y="5459413"/>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2" name="Line 8"/>
          <p:cNvSpPr>
            <a:spLocks noChangeShapeType="1"/>
          </p:cNvSpPr>
          <p:nvPr/>
        </p:nvSpPr>
        <p:spPr bwMode="auto">
          <a:xfrm>
            <a:off x="1000125" y="5697538"/>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3" name="Line 9"/>
          <p:cNvSpPr>
            <a:spLocks noChangeShapeType="1"/>
          </p:cNvSpPr>
          <p:nvPr/>
        </p:nvSpPr>
        <p:spPr bwMode="auto">
          <a:xfrm>
            <a:off x="1000125" y="5929313"/>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4" name="Line 10"/>
          <p:cNvSpPr>
            <a:spLocks noChangeShapeType="1"/>
          </p:cNvSpPr>
          <p:nvPr/>
        </p:nvSpPr>
        <p:spPr bwMode="auto">
          <a:xfrm>
            <a:off x="1000125" y="6164263"/>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5" name="Line 11"/>
          <p:cNvSpPr>
            <a:spLocks noChangeShapeType="1"/>
          </p:cNvSpPr>
          <p:nvPr/>
        </p:nvSpPr>
        <p:spPr bwMode="auto">
          <a:xfrm>
            <a:off x="1000125" y="6397625"/>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6" name="Line 12"/>
          <p:cNvSpPr>
            <a:spLocks noChangeShapeType="1"/>
          </p:cNvSpPr>
          <p:nvPr/>
        </p:nvSpPr>
        <p:spPr bwMode="auto">
          <a:xfrm>
            <a:off x="1000125" y="6632575"/>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7" name="Line 13"/>
          <p:cNvSpPr>
            <a:spLocks noChangeShapeType="1"/>
          </p:cNvSpPr>
          <p:nvPr/>
        </p:nvSpPr>
        <p:spPr bwMode="auto">
          <a:xfrm>
            <a:off x="1000125" y="6867525"/>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8" name="Line 14"/>
          <p:cNvSpPr>
            <a:spLocks noChangeShapeType="1"/>
          </p:cNvSpPr>
          <p:nvPr/>
        </p:nvSpPr>
        <p:spPr bwMode="auto">
          <a:xfrm>
            <a:off x="1000125" y="7099300"/>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19" name="Line 15"/>
          <p:cNvSpPr>
            <a:spLocks noChangeShapeType="1"/>
          </p:cNvSpPr>
          <p:nvPr/>
        </p:nvSpPr>
        <p:spPr bwMode="auto">
          <a:xfrm>
            <a:off x="1000125" y="7334250"/>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0" name="Line 16"/>
          <p:cNvSpPr>
            <a:spLocks noChangeShapeType="1"/>
          </p:cNvSpPr>
          <p:nvPr/>
        </p:nvSpPr>
        <p:spPr bwMode="auto">
          <a:xfrm>
            <a:off x="1000125" y="7567613"/>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1" name="Line 17"/>
          <p:cNvSpPr>
            <a:spLocks noChangeShapeType="1"/>
          </p:cNvSpPr>
          <p:nvPr/>
        </p:nvSpPr>
        <p:spPr bwMode="auto">
          <a:xfrm>
            <a:off x="1000125" y="7802563"/>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2" name="Line 18"/>
          <p:cNvSpPr>
            <a:spLocks noChangeShapeType="1"/>
          </p:cNvSpPr>
          <p:nvPr/>
        </p:nvSpPr>
        <p:spPr bwMode="auto">
          <a:xfrm>
            <a:off x="1000125" y="8035925"/>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
        <p:nvSpPr>
          <p:cNvPr id="1403923" name="Line 19"/>
          <p:cNvSpPr>
            <a:spLocks noChangeShapeType="1"/>
          </p:cNvSpPr>
          <p:nvPr/>
        </p:nvSpPr>
        <p:spPr bwMode="auto">
          <a:xfrm>
            <a:off x="1000125" y="8270875"/>
            <a:ext cx="4930775" cy="0"/>
          </a:xfrm>
          <a:prstGeom prst="line">
            <a:avLst/>
          </a:prstGeom>
          <a:noFill/>
          <a:ln w="9525">
            <a:solidFill>
              <a:srgbClr val="000000"/>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33560189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幻灯片图像占位符 1"/>
          <p:cNvSpPr>
            <a:spLocks noGrp="1" noRot="1" noChangeAspect="1"/>
          </p:cNvSpPr>
          <p:nvPr>
            <p:ph type="sldImg"/>
          </p:nvPr>
        </p:nvSpPr>
        <p:spPr bwMode="auto">
          <a:noFill/>
          <a:ln>
            <a:solidFill>
              <a:srgbClr val="000000"/>
            </a:solidFill>
            <a:miter lim="800000"/>
            <a:headEnd/>
            <a:tailEnd/>
          </a:ln>
        </p:spPr>
      </p:sp>
      <p:sp>
        <p:nvSpPr>
          <p:cNvPr id="30722" name="备注占位符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zh-CN" altLang="en-US" dirty="0">
                <a:latin typeface="微软雅黑" panose="020B0503020204020204" pitchFamily="34" charset="-122"/>
                <a:ea typeface="微软雅黑" panose="020B0503020204020204" pitchFamily="34" charset="-122"/>
              </a:rPr>
              <a:t>大数据显示的变革失败的原因。大家找到这里面的逻辑了吗？</a:t>
            </a:r>
            <a:endParaRPr lang="en-US" altLang="zh-CN" dirty="0">
              <a:latin typeface="微软雅黑" panose="020B0503020204020204" pitchFamily="34" charset="-122"/>
              <a:ea typeface="微软雅黑" panose="020B0503020204020204" pitchFamily="34" charset="-122"/>
            </a:endParaRPr>
          </a:p>
          <a:p>
            <a:pPr eaLnBrk="1" hangingPunct="1">
              <a:spcBef>
                <a:spcPct val="0"/>
              </a:spcBef>
            </a:pPr>
            <a:endParaRPr lang="en-US" altLang="zh-CN" dirty="0"/>
          </a:p>
        </p:txBody>
      </p:sp>
      <p:sp>
        <p:nvSpPr>
          <p:cNvPr id="30723" name="灯片编号占位符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1017588" fontAlgn="base">
              <a:spcBef>
                <a:spcPct val="0"/>
              </a:spcBef>
              <a:spcAft>
                <a:spcPct val="0"/>
              </a:spcAft>
              <a:defRPr/>
            </a:pPr>
            <a:fld id="{F3D9AFAC-DED1-488C-AFE5-89580DB3F058}" type="slidenum">
              <a:rPr lang="en-GB" altLang="zh-CN"/>
              <a:pPr defTabSz="1017588" fontAlgn="base">
                <a:spcBef>
                  <a:spcPct val="0"/>
                </a:spcBef>
                <a:spcAft>
                  <a:spcPct val="0"/>
                </a:spcAft>
                <a:defRPr/>
              </a:pPr>
              <a:t>13</a:t>
            </a:fld>
            <a:endParaRPr lang="en-GB" altLang="zh-CN"/>
          </a:p>
        </p:txBody>
      </p:sp>
    </p:spTree>
    <p:extLst>
      <p:ext uri="{BB962C8B-B14F-4D97-AF65-F5344CB8AC3E}">
        <p14:creationId xmlns:p14="http://schemas.microsoft.com/office/powerpoint/2010/main" val="9044894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6"/>
          <p:cNvSpPr>
            <a:spLocks noGrp="1" noChangeArrowheads="1"/>
          </p:cNvSpPr>
          <p:nvPr>
            <p:ph type="ftr" sz="quarter" idx="4"/>
          </p:nvPr>
        </p:nvSpPr>
        <p:spPr>
          <a:noFill/>
        </p:spPr>
        <p:txBody>
          <a:bodyPr/>
          <a:lstStyle/>
          <a:p>
            <a:r>
              <a:rPr lang="zh-CN" altLang="en-US">
                <a:latin typeface="Arial" pitchFamily="34" charset="0"/>
              </a:rPr>
              <a:t>IBM Confidential</a:t>
            </a:r>
            <a:endParaRPr lang="en-US" altLang="zh-CN">
              <a:latin typeface="Arial" pitchFamily="34" charset="0"/>
            </a:endParaRPr>
          </a:p>
        </p:txBody>
      </p:sp>
      <p:sp>
        <p:nvSpPr>
          <p:cNvPr id="52227" name="Rectangle 7"/>
          <p:cNvSpPr txBox="1">
            <a:spLocks noGrp="1" noChangeArrowheads="1"/>
          </p:cNvSpPr>
          <p:nvPr/>
        </p:nvSpPr>
        <p:spPr bwMode="auto">
          <a:xfrm>
            <a:off x="4145280" y="9121140"/>
            <a:ext cx="3169920" cy="480060"/>
          </a:xfrm>
          <a:prstGeom prst="rect">
            <a:avLst/>
          </a:prstGeom>
          <a:noFill/>
          <a:ln w="9525">
            <a:noFill/>
            <a:miter lim="800000"/>
            <a:headEnd/>
            <a:tailEnd/>
          </a:ln>
        </p:spPr>
        <p:txBody>
          <a:bodyPr lIns="98343" tIns="49172" rIns="98343" bIns="49172" anchor="b"/>
          <a:lstStyle/>
          <a:p>
            <a:pPr algn="r" defTabSz="983394"/>
            <a:fld id="{2D273EC3-BEC1-4103-A262-7114BD05DA77}" type="slidenum">
              <a:rPr lang="en-US" altLang="zh-CN" sz="1300" b="1">
                <a:latin typeface="Arial" pitchFamily="34" charset="0"/>
              </a:rPr>
              <a:pPr algn="r" defTabSz="983394"/>
              <a:t>14</a:t>
            </a:fld>
            <a:endParaRPr lang="en-US" altLang="zh-CN" sz="1300" b="1" dirty="0">
              <a:latin typeface="Arial" pitchFamily="34" charset="0"/>
            </a:endParaRPr>
          </a:p>
        </p:txBody>
      </p:sp>
      <p:sp>
        <p:nvSpPr>
          <p:cNvPr id="52228" name="Rectangle 2"/>
          <p:cNvSpPr>
            <a:spLocks noGrp="1" noRot="1" noChangeAspect="1" noChangeArrowheads="1" noTextEdit="1"/>
          </p:cNvSpPr>
          <p:nvPr>
            <p:ph type="sldImg"/>
          </p:nvPr>
        </p:nvSpPr>
        <p:spPr>
          <a:ln/>
        </p:spPr>
      </p:sp>
      <p:sp>
        <p:nvSpPr>
          <p:cNvPr id="52229" name="Rectangle 3"/>
          <p:cNvSpPr>
            <a:spLocks noGrp="1" noChangeArrowheads="1"/>
          </p:cNvSpPr>
          <p:nvPr>
            <p:ph type="body" idx="1"/>
          </p:nvPr>
        </p:nvSpPr>
        <p:spPr>
          <a:noFill/>
          <a:ln/>
        </p:spPr>
        <p:txBody>
          <a:bodyPr lIns="98334" tIns="49167" rIns="98334" bIns="49167"/>
          <a:lstStyle/>
          <a:p>
            <a:r>
              <a:rPr lang="zh-CN" altLang="en-US" dirty="0">
                <a:latin typeface="Arial" pitchFamily="34" charset="0"/>
              </a:rPr>
              <a:t>这个是</a:t>
            </a:r>
            <a:r>
              <a:rPr lang="en-US" altLang="zh-CN" dirty="0">
                <a:latin typeface="Arial" pitchFamily="34" charset="0"/>
              </a:rPr>
              <a:t>IBM</a:t>
            </a:r>
            <a:r>
              <a:rPr lang="zh-CN" altLang="en-US" dirty="0">
                <a:latin typeface="Arial" pitchFamily="34" charset="0"/>
              </a:rPr>
              <a:t>的统计结果，它也给出了十条，可分为两类：</a:t>
            </a:r>
            <a:endParaRPr lang="en-US" altLang="zh-CN" dirty="0">
              <a:latin typeface="Arial" pitchFamily="34" charset="0"/>
            </a:endParaRPr>
          </a:p>
          <a:p>
            <a:endParaRPr lang="en-US" altLang="zh-CN" dirty="0">
              <a:latin typeface="Arial"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US" altLang="zh-CN" dirty="0">
                <a:latin typeface="Arial" pitchFamily="34" charset="0"/>
              </a:rPr>
              <a:t>1</a:t>
            </a:r>
            <a:r>
              <a:rPr lang="zh-CN" altLang="en-US" dirty="0">
                <a:latin typeface="Arial" pitchFamily="34" charset="0"/>
              </a:rPr>
              <a:t>、深色块：软性因素（跟人心或人脑相关的）</a:t>
            </a:r>
            <a:r>
              <a:rPr lang="en-US" altLang="zh-CN" dirty="0">
                <a:latin typeface="Arial" pitchFamily="34" charset="0"/>
              </a:rPr>
              <a:t>2</a:t>
            </a:r>
            <a:r>
              <a:rPr lang="zh-CN" altLang="en-US" dirty="0">
                <a:latin typeface="Arial" pitchFamily="34" charset="0"/>
              </a:rPr>
              <a:t>、浅色块：</a:t>
            </a:r>
            <a:r>
              <a:rPr lang="en-US" altLang="zh-CN" dirty="0">
                <a:latin typeface="Arial" pitchFamily="34" charset="0"/>
              </a:rPr>
              <a:t> </a:t>
            </a:r>
            <a:r>
              <a:rPr lang="zh-CN" altLang="en-US" dirty="0">
                <a:latin typeface="Arial" pitchFamily="34" charset="0"/>
              </a:rPr>
              <a:t>硬性因素</a:t>
            </a:r>
            <a:endParaRPr lang="en-US" altLang="zh-CN" dirty="0">
              <a:latin typeface="Arial" pitchFamily="34" charset="0"/>
            </a:endParaRPr>
          </a:p>
          <a:p>
            <a:endParaRPr lang="en-US" altLang="zh-CN" dirty="0">
              <a:latin typeface="Arial"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zh-CN" altLang="en-US" dirty="0">
                <a:latin typeface="Arial" pitchFamily="34" charset="0"/>
              </a:rPr>
              <a:t>这些告诉我们，如果你以在变革中关注得都是事儿，你会走得举步维艰。图片点出变革成功关键点：与人相关</a:t>
            </a:r>
            <a:r>
              <a:rPr lang="en-US" altLang="zh-CN" dirty="0">
                <a:latin typeface="Arial" pitchFamily="34" charset="0"/>
              </a:rPr>
              <a:t> </a:t>
            </a:r>
            <a:r>
              <a:rPr lang="zh-CN" altLang="en-US" dirty="0">
                <a:latin typeface="Arial" pitchFamily="34" charset="0"/>
              </a:rPr>
              <a:t>，以人（脑和心）为本，变革成败，更重要的是隐藏在背后的涉及人心的因素。</a:t>
            </a:r>
            <a:endParaRPr lang="en-US" altLang="zh-CN" dirty="0">
              <a:latin typeface="Arial" pitchFamily="34" charset="0"/>
            </a:endParaRPr>
          </a:p>
        </p:txBody>
      </p:sp>
    </p:spTree>
    <p:extLst>
      <p:ext uri="{BB962C8B-B14F-4D97-AF65-F5344CB8AC3E}">
        <p14:creationId xmlns:p14="http://schemas.microsoft.com/office/powerpoint/2010/main" val="253280120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fld id="{827DDB0A-0339-498B-9773-D1599E8289F8}" type="slidenum">
              <a:rPr lang="zh-CN" altLang="en-US" sz="1200">
                <a:latin typeface="Times New Roman" panose="02020603050405020304" pitchFamily="18" charset="0"/>
              </a:rPr>
              <a:pPr/>
              <a:t>15</a:t>
            </a:fld>
            <a:endParaRPr lang="en-US" altLang="zh-CN" sz="1200">
              <a:latin typeface="Times New Roman" panose="02020603050405020304" pitchFamily="18" charset="0"/>
            </a:endParaRPr>
          </a:p>
        </p:txBody>
      </p:sp>
      <p:sp>
        <p:nvSpPr>
          <p:cNvPr id="41987" name="Rectangle 2"/>
          <p:cNvSpPr>
            <a:spLocks noGrp="1" noRot="1" noChangeAspect="1" noChangeArrowheads="1" noTextEdit="1"/>
          </p:cNvSpPr>
          <p:nvPr>
            <p:ph type="sldImg"/>
          </p:nvPr>
        </p:nvSpPr>
        <p:spPr>
          <a:xfrm>
            <a:off x="68263" y="750888"/>
            <a:ext cx="6594475" cy="3709987"/>
          </a:xfrm>
          <a:ln w="12700" cap="flat">
            <a:solidFill>
              <a:schemeClr val="tx1"/>
            </a:solidFill>
          </a:ln>
        </p:spPr>
      </p:sp>
      <p:sp>
        <p:nvSpPr>
          <p:cNvPr id="41988" name="Rectangle 3"/>
          <p:cNvSpPr>
            <a:spLocks noGrp="1" noChangeArrowheads="1"/>
          </p:cNvSpPr>
          <p:nvPr>
            <p:ph type="body" idx="1"/>
          </p:nvPr>
        </p:nvSpPr>
        <p:spPr>
          <a:xfrm>
            <a:off x="911225" y="4714875"/>
            <a:ext cx="4906963" cy="44672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0488" tIns="44450" rIns="90488" bIns="44450"/>
          <a:lstStyle/>
          <a:p>
            <a:r>
              <a:rPr lang="en-US" altLang="zh-CN">
                <a:latin typeface="Arial" panose="020B0604020202020204" pitchFamily="34" charset="0"/>
                <a:ea typeface="楷体" panose="02010609060101010101" pitchFamily="49" charset="-122"/>
              </a:rPr>
              <a:t>Notes:</a:t>
            </a:r>
          </a:p>
          <a:p>
            <a:endParaRPr lang="en-US" altLang="zh-CN">
              <a:latin typeface="Arial" panose="020B0604020202020204" pitchFamily="34" charset="0"/>
              <a:ea typeface="楷体" panose="02010609060101010101" pitchFamily="49" charset="-122"/>
            </a:endParaRPr>
          </a:p>
        </p:txBody>
      </p:sp>
      <p:sp>
        <p:nvSpPr>
          <p:cNvPr id="41989" name="Line 4"/>
          <p:cNvSpPr>
            <a:spLocks noChangeShapeType="1"/>
          </p:cNvSpPr>
          <p:nvPr/>
        </p:nvSpPr>
        <p:spPr bwMode="auto">
          <a:xfrm>
            <a:off x="960438" y="50800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0" name="Line 5"/>
          <p:cNvSpPr>
            <a:spLocks noChangeShapeType="1"/>
          </p:cNvSpPr>
          <p:nvPr/>
        </p:nvSpPr>
        <p:spPr bwMode="auto">
          <a:xfrm>
            <a:off x="960438" y="5330825"/>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1" name="Line 6"/>
          <p:cNvSpPr>
            <a:spLocks noChangeShapeType="1"/>
          </p:cNvSpPr>
          <p:nvPr/>
        </p:nvSpPr>
        <p:spPr bwMode="auto">
          <a:xfrm>
            <a:off x="960438" y="558006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2" name="Line 7"/>
          <p:cNvSpPr>
            <a:spLocks noChangeShapeType="1"/>
          </p:cNvSpPr>
          <p:nvPr/>
        </p:nvSpPr>
        <p:spPr bwMode="auto">
          <a:xfrm>
            <a:off x="960438" y="58293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3" name="Line 8"/>
          <p:cNvSpPr>
            <a:spLocks noChangeShapeType="1"/>
          </p:cNvSpPr>
          <p:nvPr/>
        </p:nvSpPr>
        <p:spPr bwMode="auto">
          <a:xfrm>
            <a:off x="960438" y="60833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4" name="Line 9"/>
          <p:cNvSpPr>
            <a:spLocks noChangeShapeType="1"/>
          </p:cNvSpPr>
          <p:nvPr/>
        </p:nvSpPr>
        <p:spPr bwMode="auto">
          <a:xfrm>
            <a:off x="960438" y="633095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5" name="Line 10"/>
          <p:cNvSpPr>
            <a:spLocks noChangeShapeType="1"/>
          </p:cNvSpPr>
          <p:nvPr/>
        </p:nvSpPr>
        <p:spPr bwMode="auto">
          <a:xfrm>
            <a:off x="960438" y="6581775"/>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6" name="Line 11"/>
          <p:cNvSpPr>
            <a:spLocks noChangeShapeType="1"/>
          </p:cNvSpPr>
          <p:nvPr/>
        </p:nvSpPr>
        <p:spPr bwMode="auto">
          <a:xfrm>
            <a:off x="960438" y="683101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7" name="Line 12"/>
          <p:cNvSpPr>
            <a:spLocks noChangeShapeType="1"/>
          </p:cNvSpPr>
          <p:nvPr/>
        </p:nvSpPr>
        <p:spPr bwMode="auto">
          <a:xfrm>
            <a:off x="960438" y="7081838"/>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8" name="Line 13"/>
          <p:cNvSpPr>
            <a:spLocks noChangeShapeType="1"/>
          </p:cNvSpPr>
          <p:nvPr/>
        </p:nvSpPr>
        <p:spPr bwMode="auto">
          <a:xfrm>
            <a:off x="960438" y="733266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1999" name="Line 14"/>
          <p:cNvSpPr>
            <a:spLocks noChangeShapeType="1"/>
          </p:cNvSpPr>
          <p:nvPr/>
        </p:nvSpPr>
        <p:spPr bwMode="auto">
          <a:xfrm>
            <a:off x="960438" y="758031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0" name="Line 15"/>
          <p:cNvSpPr>
            <a:spLocks noChangeShapeType="1"/>
          </p:cNvSpPr>
          <p:nvPr/>
        </p:nvSpPr>
        <p:spPr bwMode="auto">
          <a:xfrm>
            <a:off x="960438" y="7831138"/>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1" name="Line 16"/>
          <p:cNvSpPr>
            <a:spLocks noChangeShapeType="1"/>
          </p:cNvSpPr>
          <p:nvPr/>
        </p:nvSpPr>
        <p:spPr bwMode="auto">
          <a:xfrm>
            <a:off x="960438" y="8080375"/>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2" name="Line 17"/>
          <p:cNvSpPr>
            <a:spLocks noChangeShapeType="1"/>
          </p:cNvSpPr>
          <p:nvPr/>
        </p:nvSpPr>
        <p:spPr bwMode="auto">
          <a:xfrm>
            <a:off x="960438" y="8331200"/>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3" name="Line 18"/>
          <p:cNvSpPr>
            <a:spLocks noChangeShapeType="1"/>
          </p:cNvSpPr>
          <p:nvPr/>
        </p:nvSpPr>
        <p:spPr bwMode="auto">
          <a:xfrm>
            <a:off x="960438" y="8580438"/>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
        <p:nvSpPr>
          <p:cNvPr id="42004" name="Line 19"/>
          <p:cNvSpPr>
            <a:spLocks noChangeShapeType="1"/>
          </p:cNvSpPr>
          <p:nvPr/>
        </p:nvSpPr>
        <p:spPr bwMode="auto">
          <a:xfrm>
            <a:off x="960438" y="8831263"/>
            <a:ext cx="4732337" cy="0"/>
          </a:xfrm>
          <a:prstGeom prst="line">
            <a:avLst/>
          </a:prstGeom>
          <a:noFill/>
          <a:ln w="9525">
            <a:solidFill>
              <a:srgbClr val="000000"/>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p>
        </p:txBody>
      </p:sp>
    </p:spTree>
    <p:extLst>
      <p:ext uri="{BB962C8B-B14F-4D97-AF65-F5344CB8AC3E}">
        <p14:creationId xmlns:p14="http://schemas.microsoft.com/office/powerpoint/2010/main" val="37412876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1</a:t>
            </a:r>
            <a:r>
              <a:rPr lang="zh-CN" altLang="en-US" dirty="0"/>
              <a:t>、“人性化的一面”</a:t>
            </a:r>
            <a:endParaRPr lang="en-US" altLang="zh-CN" dirty="0"/>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任何重大的变革都会产生</a:t>
            </a:r>
            <a:r>
              <a:rPr lang="en-US" altLang="zh-CN"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人的问题</a:t>
            </a:r>
            <a:r>
              <a:rPr lang="en-US" altLang="zh-CN"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：新的管理者被提升，工作内容随之变化，需要学习提高新的技巧和能力，而员工们态度暧昧，甚至可能会有抵触情绪。如果用针锋相对、逐一解决的方式来处理</a:t>
            </a:r>
            <a:r>
              <a:rPr lang="en-US" altLang="zh-CN"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人的问题</a:t>
            </a:r>
            <a:r>
              <a:rPr lang="en-US" altLang="zh-CN" dirty="0">
                <a:latin typeface="微软雅黑" panose="020B0503020204020204" pitchFamily="34" charset="-122"/>
                <a:ea typeface="微软雅黑" panose="020B0503020204020204" pitchFamily="34" charset="-122"/>
                <a:cs typeface="宋体" panose="02010600030101010101" pitchFamily="2" charset="-122"/>
              </a:rPr>
              <a:t>”</a:t>
            </a:r>
            <a:r>
              <a:rPr lang="zh-CN" altLang="zh-CN" dirty="0">
                <a:latin typeface="微软雅黑" panose="020B0503020204020204" pitchFamily="34" charset="-122"/>
                <a:ea typeface="微软雅黑" panose="020B0503020204020204" pitchFamily="34" charset="-122"/>
                <a:cs typeface="宋体" panose="02010600030101010101" pitchFamily="2" charset="-122"/>
              </a:rPr>
              <a:t>，变革的实施速度、员工士气和最终效果等都会受到影响。</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这时，高级管理者的首要任务是建立一个领导团队，继而安插核心的职能人员和管理者。这种惯例的变革处理方式应在初期就尽早地发展完善，然后随变革在企业内部的深入，不断地进行调整。这样的方式就好像战略、系统或流程重组一样，需要大量的数据收集分析、预先计划和不折不扣的实施准则。</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zh-CN" dirty="0">
                <a:latin typeface="微软雅黑" panose="020B0503020204020204" pitchFamily="34" charset="-122"/>
                <a:ea typeface="微软雅黑" panose="020B0503020204020204" pitchFamily="34" charset="-122"/>
                <a:cs typeface="宋体" panose="02010600030101010101" pitchFamily="2" charset="-122"/>
              </a:rPr>
              <a:t>变革期间的管理方式，应该被完全地整合到项目设计和决策制度中，因为这两项内容体现、并决定了企业战略的方向。变革管理的方式，应该建立在对企业历史、变革前之准备以及容纳变革能力的理性评估之上。</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rPr>
              <a:t>2</a:t>
            </a:r>
            <a:r>
              <a:rPr lang="zh-CN" altLang="en-US" dirty="0">
                <a:latin typeface="微软雅黑" panose="020B0503020204020204" pitchFamily="34" charset="-122"/>
                <a:ea typeface="微软雅黑" panose="020B0503020204020204" pitchFamily="34" charset="-122"/>
              </a:rPr>
              <a:t>、从最高领导者开始</a:t>
            </a:r>
            <a:endParaRPr lang="en-US" altLang="zh-CN" dirty="0">
              <a:latin typeface="微软雅黑" panose="020B0503020204020204" pitchFamily="34" charset="-122"/>
              <a:ea typeface="微软雅黑" panose="020B0503020204020204" pitchFamily="34" charset="-122"/>
            </a:endParaRP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对于企业内部各个层次的员工来说，变革都是容易令人忐忑不安的，当变革即将到来时，所有人的目光都会投向</a:t>
            </a:r>
            <a:r>
              <a:rPr lang="en-US" altLang="zh-CN" dirty="0">
                <a:latin typeface="微软雅黑" panose="020B0503020204020204" pitchFamily="34" charset="-122"/>
                <a:ea typeface="微软雅黑" panose="020B0503020204020204" pitchFamily="34" charset="-122"/>
                <a:cs typeface="宋体" panose="02010600030101010101" pitchFamily="2" charset="-122"/>
              </a:rPr>
              <a:t>CEO</a:t>
            </a:r>
            <a:r>
              <a:rPr lang="zh-CN" altLang="en-US" dirty="0">
                <a:latin typeface="微软雅黑" panose="020B0503020204020204" pitchFamily="34" charset="-122"/>
                <a:ea typeface="微软雅黑" panose="020B0503020204020204" pitchFamily="34" charset="-122"/>
                <a:cs typeface="宋体" panose="02010600030101010101" pitchFamily="2" charset="-122"/>
              </a:rPr>
              <a:t>，寻求来自领导层的力量、支持和指引。领导者们就要身体力行，积极采纳新的方式，给下属们以挑战和激励。他们必须统一号令，并以身作则。领导者们还需要懂得，即便他们在公众中的对外形象是统一的，企业的变革，还是要由那些一个个迥然相异的内部员工们最终完成。</a:t>
            </a: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有着紧密协同工作的管理层团队，最容易获得成功。他们的团结形成了一股向心力，引领变革的方向，理解变革将带来的企业文化和员工行为的转变，并在这些变革的领域内身先士卒。只有当领导层团结起来，致力于推进变革的流程，表现出必达目标的决心，变革引起的下游效应，才能在员工中间广泛体现出来</a:t>
            </a:r>
            <a:r>
              <a:rPr lang="zh-CN" altLang="zh-CN" dirty="0">
                <a:latin typeface="微软雅黑" panose="020B0503020204020204" pitchFamily="34" charset="-122"/>
                <a:ea typeface="微软雅黑" panose="020B0503020204020204" pitchFamily="34" charset="-122"/>
                <a:cs typeface="宋体" panose="02010600030101010101" pitchFamily="2" charset="-122"/>
              </a:rPr>
              <a:t>。</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3</a:t>
            </a:r>
            <a:r>
              <a:rPr lang="zh-CN" altLang="en-US" dirty="0">
                <a:latin typeface="微软雅黑" panose="020B0503020204020204" pitchFamily="34" charset="-122"/>
                <a:ea typeface="微软雅黑" panose="020B0503020204020204" pitchFamily="34" charset="-122"/>
                <a:cs typeface="宋体" panose="02010600030101010101" pitchFamily="2" charset="-122"/>
              </a:rPr>
              <a:t>、将各个层面的员工都调动起来</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当企业的变革项目从初期的制定战略、明确目标，逐渐开展到具体方案设计和实施执行的时候，变革将影响到整个公司的不同层面。在变革的措施中，需要在内部明确指定各级层次的领导者，然后将设计和实施执行的责任层层下放。这样，变革才能自上而下地顺利展开。</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en-US" dirty="0">
                <a:latin typeface="微软雅黑" panose="020B0503020204020204" pitchFamily="34" charset="-122"/>
                <a:ea typeface="微软雅黑" panose="020B0503020204020204" pitchFamily="34" charset="-122"/>
                <a:cs typeface="宋体" panose="02010600030101010101" pitchFamily="2" charset="-122"/>
              </a:rPr>
              <a:t>在公司内部的每一个层面上，经过培训的被指定领导者，必须从公司愿景出发，严格执行自己的使命，让变革落到实处。</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4</a:t>
            </a:r>
            <a:r>
              <a:rPr lang="zh-CN" altLang="en-US" dirty="0">
                <a:latin typeface="微软雅黑" panose="020B0503020204020204" pitchFamily="34" charset="-122"/>
                <a:ea typeface="微软雅黑" panose="020B0503020204020204" pitchFamily="34" charset="-122"/>
                <a:cs typeface="宋体" panose="02010600030101010101" pitchFamily="2" charset="-122"/>
              </a:rPr>
              <a:t>、将企业变革正规化</a:t>
            </a: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员工天生都是理智的，他们会问，怎样程度的变革才是公司需要的？公司是不是行进在正确的方向上？我们个人是不是值得致力于使转变切实发生呢？他们会向领导层去寻求答案。将企业变革描述成一种正式、正规的重大事件，并将公司的愿景以书面形式公布出来，对于统一领导层与下属团队的思路、促进整体团队协作来说，是非常好的机会。</a:t>
            </a: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这个过程可以通过</a:t>
            </a:r>
            <a:r>
              <a:rPr lang="en-US" altLang="zh-CN" dirty="0">
                <a:latin typeface="微软雅黑" panose="020B0503020204020204" pitchFamily="34" charset="-122"/>
                <a:ea typeface="微软雅黑" panose="020B0503020204020204" pitchFamily="34" charset="-122"/>
                <a:cs typeface="宋体" panose="02010600030101010101" pitchFamily="2" charset="-122"/>
              </a:rPr>
              <a:t>3</a:t>
            </a:r>
            <a:r>
              <a:rPr lang="zh-CN" altLang="en-US" dirty="0">
                <a:latin typeface="微软雅黑" panose="020B0503020204020204" pitchFamily="34" charset="-122"/>
                <a:ea typeface="微软雅黑" panose="020B0503020204020204" pitchFamily="34" charset="-122"/>
                <a:cs typeface="宋体" panose="02010600030101010101" pitchFamily="2" charset="-122"/>
              </a:rPr>
              <a:t>步来完成：首先，正视现实，着重强调变革的重要性；其次，对公司持续发展的未来和达成目标表现出坚定的信念；最后，为指导变革实施的行动和决策提供一张路线图。领导者们需要针对公司内部的不同受众，用不同的方式传达变革的信息，使得即将到来的变革与企业中的每个人切身相关。</a:t>
            </a: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5</a:t>
            </a:r>
            <a:r>
              <a:rPr lang="zh-CN" altLang="en-US" dirty="0">
                <a:latin typeface="微软雅黑" panose="020B0503020204020204" pitchFamily="34" charset="-122"/>
                <a:ea typeface="微软雅黑" panose="020B0503020204020204" pitchFamily="34" charset="-122"/>
                <a:cs typeface="宋体" panose="02010600030101010101" pitchFamily="2" charset="-122"/>
              </a:rPr>
              <a:t>、培养主人翁意识</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主持企业变革项目的领导者，需要在变革期间有超水平的发挥，以一个企业变革倡导者甚至是狂热分子的形象，让大多数员工树立对变革的认同感，而非简单应允甚至被动地接受。</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en-US" dirty="0">
                <a:latin typeface="微软雅黑" panose="020B0503020204020204" pitchFamily="34" charset="-122"/>
                <a:ea typeface="微软雅黑" panose="020B0503020204020204" pitchFamily="34" charset="-122"/>
                <a:cs typeface="宋体" panose="02010600030101010101" pitchFamily="2" charset="-122"/>
              </a:rPr>
              <a:t>主持企业变革，需要高层管理者们拥有主人翁意识，在自己的影响力范围内承担起责任。这就要求他们引导员工发现问题并提出解决方案，同时附以刺激性的激励和回报。激励的形式既可以是物质的（如津贴），也可以是精神上的（如伙伴情谊，与公司同命运的精神）。</a:t>
            </a: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6</a:t>
            </a:r>
            <a:r>
              <a:rPr lang="zh-CN" altLang="en-US" dirty="0">
                <a:latin typeface="微软雅黑" panose="020B0503020204020204" pitchFamily="34" charset="-122"/>
                <a:ea typeface="微软雅黑" panose="020B0503020204020204" pitchFamily="34" charset="-122"/>
                <a:cs typeface="宋体" panose="02010600030101010101" pitchFamily="2" charset="-122"/>
              </a:rPr>
              <a:t>、及时、有效地沟通信息</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在很多情况下，变革的领导者们都容易犯一个错误：他们认为公司里的其他人员也同他们一样，深刻地理解了变革的必要性，看清了变革的方向。然而事实并非如此。</a:t>
            </a: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在最佳的变革方案中，必定包含了经常、及时地对核心问题进行重申和阐述。沟通需要自上而下且自下而上顺畅地进行，在适当的时候向员工们传达适当的信息，同时征求意见和反馈。一般来说，这可能需要通过多种渠道，进行大量甚至是重复性的沟通工作来完成。</a:t>
            </a: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7</a:t>
            </a:r>
            <a:r>
              <a:rPr lang="zh-CN" altLang="en-US" dirty="0">
                <a:latin typeface="微软雅黑" panose="020B0503020204020204" pitchFamily="34" charset="-122"/>
                <a:ea typeface="微软雅黑" panose="020B0503020204020204" pitchFamily="34" charset="-122"/>
                <a:cs typeface="宋体" panose="02010600030101010101" pitchFamily="2" charset="-122"/>
              </a:rPr>
              <a:t>、对公司文化进行评估</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成功的企业变革计划在自上而下地开展时，会逐渐提升实施速度和强度。因而，领导者在每一个层次上对企业文化的理解和主导变得十分重要。企业在变革期间常犯的错误是，太晚或是从不进行企业文化的评估。彻底地评估企业文化，有助于评价是否为即将到来的变革做好了充分准备，找出主要问题，明确内部冲突。</a:t>
            </a: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对企业文化的“诊断”能够确立核心价值、信念、行为和感知，这些都是实施成功的变革所必须考虑的因素。它们作为重新设计企业的基本元素，对于确立新的企业愿景、建设变革所需的基础设施和项目等，至关重要。</a:t>
            </a: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8</a:t>
            </a:r>
            <a:r>
              <a:rPr lang="zh-CN" altLang="en-US" dirty="0">
                <a:latin typeface="微软雅黑" panose="020B0503020204020204" pitchFamily="34" charset="-122"/>
                <a:ea typeface="微软雅黑" panose="020B0503020204020204" pitchFamily="34" charset="-122"/>
                <a:cs typeface="宋体" panose="02010600030101010101" pitchFamily="2" charset="-122"/>
              </a:rPr>
              <a:t>、明确的阐述企业文化</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marL="0" marR="0" indent="0" algn="l" defTabSz="914400" rtl="0" eaLnBrk="1" fontAlgn="auto" latinLnBrk="0" hangingPunct="1">
              <a:lnSpc>
                <a:spcPct val="150000"/>
              </a:lnSpc>
              <a:spcBef>
                <a:spcPts val="0"/>
              </a:spcBef>
              <a:spcAft>
                <a:spcPts val="0"/>
              </a:spcAft>
              <a:buClrTx/>
              <a:buSzTx/>
              <a:buFontTx/>
              <a:buNone/>
              <a:tabLst/>
              <a:defRPr/>
            </a:pPr>
            <a:r>
              <a:rPr lang="zh-CN" altLang="en-US" dirty="0">
                <a:latin typeface="微软雅黑" panose="020B0503020204020204" pitchFamily="34" charset="-122"/>
                <a:ea typeface="微软雅黑" panose="020B0503020204020204" pitchFamily="34" charset="-122"/>
                <a:cs typeface="宋体" panose="02010600030101010101" pitchFamily="2" charset="-122"/>
              </a:rPr>
              <a:t>       一旦企业文化为员工们所理解，就要像其他信息一样，在变革过程中不断地重申。企业的领导者们应当对自己的文化、及其所代表的行为方式心中有数，并找寻机会树立、激励那些体现企业文化的行为。这需要确立一个底线，明确变革所需要的状态和文化，并详尽规划，以推动文化变革。</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marL="0" marR="0" indent="0" algn="l" defTabSz="914400" rtl="0" eaLnBrk="1" fontAlgn="auto" latinLnBrk="0" hangingPunct="1">
              <a:lnSpc>
                <a:spcPct val="150000"/>
              </a:lnSpc>
              <a:spcBef>
                <a:spcPts val="0"/>
              </a:spcBef>
              <a:spcAft>
                <a:spcPts val="0"/>
              </a:spcAft>
              <a:buClrTx/>
              <a:buSzTx/>
              <a:buFontTx/>
              <a:buNone/>
              <a:tabLst/>
              <a:defRPr/>
            </a:pPr>
            <a:r>
              <a:rPr lang="en-US" altLang="zh-CN" dirty="0">
                <a:latin typeface="微软雅黑" panose="020B0503020204020204" pitchFamily="34" charset="-122"/>
                <a:ea typeface="微软雅黑" panose="020B0503020204020204" pitchFamily="34" charset="-122"/>
                <a:cs typeface="宋体" panose="02010600030101010101" pitchFamily="2" charset="-122"/>
              </a:rPr>
              <a:t>9</a:t>
            </a:r>
            <a:r>
              <a:rPr lang="zh-CN" altLang="en-US" dirty="0">
                <a:latin typeface="微软雅黑" panose="020B0503020204020204" pitchFamily="34" charset="-122"/>
                <a:ea typeface="微软雅黑" panose="020B0503020204020204" pitchFamily="34" charset="-122"/>
                <a:cs typeface="宋体" panose="02010600030101010101" pitchFamily="2" charset="-122"/>
              </a:rPr>
              <a:t>、做好准备迎接突发状况</a:t>
            </a: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没有一个变革项目是完完全全按照计划，一丝不苟地成功实施的。对于推进变革的高层来说，外部环境瞬息万变，员工们也可能会有始料未及的反应，原先预料会有抵制的地方可能风平浪静，原先以为顺利推进的部分可能会遇到意想不到的阻力。</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en-US" dirty="0">
                <a:latin typeface="微软雅黑" panose="020B0503020204020204" pitchFamily="34" charset="-122"/>
                <a:ea typeface="微软雅黑" panose="020B0503020204020204" pitchFamily="34" charset="-122"/>
                <a:cs typeface="宋体" panose="02010600030101010101" pitchFamily="2" charset="-122"/>
              </a:rPr>
              <a:t>因此，管理者需要对变革的后果、企业的态度和适应力不断地重新评估。他们可依赖实时收集的一手数据信息和坚实可靠的决策流程，随时对实施进行调整，保证变革的动力和效果。</a:t>
            </a: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10</a:t>
            </a:r>
            <a:r>
              <a:rPr lang="zh-CN" altLang="en-US" dirty="0">
                <a:latin typeface="微软雅黑" panose="020B0503020204020204" pitchFamily="34" charset="-122"/>
                <a:ea typeface="微软雅黑" panose="020B0503020204020204" pitchFamily="34" charset="-122"/>
                <a:cs typeface="宋体" panose="02010600030101010101" pitchFamily="2" charset="-122"/>
              </a:rPr>
              <a:t>、看重与个人的交流</a:t>
            </a:r>
            <a:endParaRPr lang="zh-CN"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zh-CN" altLang="en-US" dirty="0">
                <a:latin typeface="微软雅黑" panose="020B0503020204020204" pitchFamily="34" charset="-122"/>
                <a:ea typeface="微软雅黑" panose="020B0503020204020204" pitchFamily="34" charset="-122"/>
                <a:cs typeface="宋体" panose="02010600030101010101" pitchFamily="2" charset="-122"/>
              </a:rPr>
              <a:t>       企业变革既是一个组织层面上的再造，更是一项针对员工个人的过程。员工们每周投入数十个小时工作，许多人将同事看作是第二个家庭中的一分子。个人，或是由个人组成的集体，有理由知道他们的工作将如何变革？在变革的过程中和变革结束后公司期望他们做哪些工作？如何评价衡量他们的表现？变革的成功或失败对他们及周围意味着什么？</a:t>
            </a:r>
            <a:endParaRPr lang="en-US" altLang="zh-CN" dirty="0">
              <a:latin typeface="微软雅黑" panose="020B0503020204020204" pitchFamily="34" charset="-122"/>
              <a:ea typeface="微软雅黑" panose="020B0503020204020204" pitchFamily="34" charset="-122"/>
              <a:cs typeface="宋体" panose="02010600030101010101" pitchFamily="2" charset="-122"/>
            </a:endParaRPr>
          </a:p>
          <a:p>
            <a:pPr>
              <a:lnSpc>
                <a:spcPct val="150000"/>
              </a:lnSpc>
            </a:pPr>
            <a:r>
              <a:rPr lang="en-US" altLang="zh-CN" dirty="0">
                <a:latin typeface="微软雅黑" panose="020B0503020204020204" pitchFamily="34" charset="-122"/>
                <a:ea typeface="微软雅黑" panose="020B0503020204020204" pitchFamily="34" charset="-122"/>
                <a:cs typeface="宋体" panose="02010600030101010101" pitchFamily="2" charset="-122"/>
              </a:rPr>
              <a:t>       </a:t>
            </a:r>
            <a:r>
              <a:rPr lang="zh-CN" altLang="en-US" dirty="0">
                <a:latin typeface="微软雅黑" panose="020B0503020204020204" pitchFamily="34" charset="-122"/>
                <a:ea typeface="微软雅黑" panose="020B0503020204020204" pitchFamily="34" charset="-122"/>
                <a:cs typeface="宋体" panose="02010600030101010101" pitchFamily="2" charset="-122"/>
              </a:rPr>
              <a:t>团队领导人在这些方面应该尽可能地坦诚直率，提供诸如升职、赏识、奖金这类明晰可见的回报，这将在推广变革中起到奇效，而革除顽固阻碍者，可以维护、增强组织对于变革的决心。</a:t>
            </a:r>
          </a:p>
          <a:p>
            <a:pPr>
              <a:lnSpc>
                <a:spcPct val="150000"/>
              </a:lnSpc>
            </a:pPr>
            <a:endParaRPr lang="zh-CN" altLang="en-US" dirty="0"/>
          </a:p>
        </p:txBody>
      </p:sp>
      <p:sp>
        <p:nvSpPr>
          <p:cNvPr id="4" name="灯片编号占位符 3"/>
          <p:cNvSpPr>
            <a:spLocks noGrp="1"/>
          </p:cNvSpPr>
          <p:nvPr>
            <p:ph type="sldNum" sz="quarter" idx="10"/>
          </p:nvPr>
        </p:nvSpPr>
        <p:spPr/>
        <p:txBody>
          <a:bodyPr/>
          <a:lstStyle/>
          <a:p>
            <a:fld id="{8F2580E8-45A3-4500-A838-3A17A3322079}" type="slidenum">
              <a:rPr lang="zh-CN" altLang="en-US" smtClean="0"/>
              <a:t>18</a:t>
            </a:fld>
            <a:endParaRPr lang="zh-CN" altLang="en-US"/>
          </a:p>
        </p:txBody>
      </p:sp>
    </p:spTree>
    <p:extLst>
      <p:ext uri="{BB962C8B-B14F-4D97-AF65-F5344CB8AC3E}">
        <p14:creationId xmlns:p14="http://schemas.microsoft.com/office/powerpoint/2010/main" val="931694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注射丙种球蛋白是一种被动免疫疗法。它是把免疫球蛋白内含有的大量抗体输给受者，使之从低或无免疫状态很快达到暂时免疫保护状态。由于抗体与抗原相互作用起到直接中和毒素与杀死细菌和病毒。因此免疫球蛋白制品对预防细菌、病毒性感染有一定的作用。</a:t>
            </a:r>
          </a:p>
        </p:txBody>
      </p:sp>
      <p:sp>
        <p:nvSpPr>
          <p:cNvPr id="4" name="灯片编号占位符 3"/>
          <p:cNvSpPr>
            <a:spLocks noGrp="1"/>
          </p:cNvSpPr>
          <p:nvPr>
            <p:ph type="sldNum" sz="quarter" idx="10"/>
          </p:nvPr>
        </p:nvSpPr>
        <p:spPr/>
        <p:txBody>
          <a:bodyPr/>
          <a:lstStyle/>
          <a:p>
            <a:fld id="{8F2580E8-45A3-4500-A838-3A17A3322079}" type="slidenum">
              <a:rPr lang="zh-CN" altLang="en-US" smtClean="0"/>
              <a:t>32</a:t>
            </a:fld>
            <a:endParaRPr lang="zh-CN" altLang="en-US"/>
          </a:p>
        </p:txBody>
      </p:sp>
    </p:spTree>
    <p:extLst>
      <p:ext uri="{BB962C8B-B14F-4D97-AF65-F5344CB8AC3E}">
        <p14:creationId xmlns:p14="http://schemas.microsoft.com/office/powerpoint/2010/main" val="6628969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F2580E8-45A3-4500-A838-3A17A3322079}" type="slidenum">
              <a:rPr lang="zh-CN" altLang="en-US" smtClean="0"/>
              <a:t>33</a:t>
            </a:fld>
            <a:endParaRPr lang="zh-CN" altLang="en-US"/>
          </a:p>
        </p:txBody>
      </p:sp>
    </p:spTree>
    <p:extLst>
      <p:ext uri="{BB962C8B-B14F-4D97-AF65-F5344CB8AC3E}">
        <p14:creationId xmlns:p14="http://schemas.microsoft.com/office/powerpoint/2010/main" val="33455664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10"/>
          </p:nvPr>
        </p:nvSpPr>
        <p:spPr/>
        <p:txBody>
          <a:bodyPr/>
          <a:lstStyle/>
          <a:p>
            <a:fld id="{8F2580E8-45A3-4500-A838-3A17A3322079}" type="slidenum">
              <a:rPr lang="zh-CN" altLang="en-US" smtClean="0"/>
              <a:t>34</a:t>
            </a:fld>
            <a:endParaRPr lang="zh-CN" altLang="en-US"/>
          </a:p>
        </p:txBody>
      </p:sp>
    </p:spTree>
    <p:extLst>
      <p:ext uri="{BB962C8B-B14F-4D97-AF65-F5344CB8AC3E}">
        <p14:creationId xmlns:p14="http://schemas.microsoft.com/office/powerpoint/2010/main" val="340239148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       IPD</a:t>
            </a:r>
            <a:r>
              <a:rPr lang="zh-CN" altLang="en-US" dirty="0"/>
              <a:t>：关于产品开发的一种理念和方法</a:t>
            </a:r>
            <a:r>
              <a:rPr lang="en-US" altLang="zh-CN" dirty="0"/>
              <a:t>,</a:t>
            </a:r>
            <a:r>
              <a:rPr lang="zh-CN" altLang="en-US" dirty="0"/>
              <a:t>强调以市场和客户需求作为产品开发的驱动力，在产品设计中构建产品质量、成本、可制造性和可服务性等方面的优势</a:t>
            </a:r>
            <a:r>
              <a:rPr lang="en-US" altLang="zh-CN" dirty="0"/>
              <a:t>.</a:t>
            </a:r>
          </a:p>
          <a:p>
            <a:r>
              <a:rPr lang="en-US" altLang="zh-CN" dirty="0"/>
              <a:t>       IPD</a:t>
            </a:r>
            <a:r>
              <a:rPr lang="zh-CN" altLang="en-US" dirty="0"/>
              <a:t>将产品开发作为一项投资来管理。在产品开发的每一个重要阶段，都从商业的角度而不只是从技术的角度进行评估，以确保产品投资回报的实现或尽可能减少投资失败所造成的损失。</a:t>
            </a:r>
          </a:p>
          <a:p>
            <a:r>
              <a:rPr lang="en-US" altLang="zh-CN" dirty="0"/>
              <a:t>       2000</a:t>
            </a:r>
            <a:r>
              <a:rPr lang="zh-CN" altLang="en-US" dirty="0"/>
              <a:t>年之后华为积极拓展全球业务时，对提升华为在产业价值链的上游（供应商）和下游（客户）的管理能力方面所表现出了全球对接性。</a:t>
            </a:r>
          </a:p>
          <a:p>
            <a:r>
              <a:rPr lang="zh-CN" altLang="en-US" dirty="0"/>
              <a:t>       这种流程变革就像是一种行业的“世界语言”，当你掌握它的时候并不觉得有多么重要，而如果你不掌握它，则只能用一种原始的方式沟通 。</a:t>
            </a:r>
            <a:r>
              <a:rPr lang="en-US" altLang="zh-CN" dirty="0"/>
              <a:t>——</a:t>
            </a:r>
            <a:r>
              <a:rPr lang="zh-CN" altLang="en-US" dirty="0"/>
              <a:t>任正非</a:t>
            </a:r>
            <a:endParaRPr lang="en-US" altLang="zh-CN" dirty="0"/>
          </a:p>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a:ea typeface="+mn-ea"/>
              </a:rPr>
              <a:t>       附加价值在供应链的分布形态已经发生了变化，企业应该集中资源做本企业最擅长的供应链环节，向“微笑曲线”的两端延伸</a:t>
            </a:r>
            <a:endParaRPr lang="en-US" altLang="zh-CN" dirty="0">
              <a:ea typeface="+mn-ea"/>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a:ea typeface="+mn-ea"/>
              </a:rPr>
              <a:t>       ISC</a:t>
            </a:r>
            <a:r>
              <a:rPr lang="zh-CN" altLang="en-US" dirty="0">
                <a:ea typeface="+mn-ea"/>
              </a:rPr>
              <a:t>管理原则</a:t>
            </a:r>
            <a:r>
              <a:rPr lang="en-US" altLang="zh-CN" dirty="0">
                <a:ea typeface="+mn-ea"/>
              </a:rPr>
              <a:t>——</a:t>
            </a:r>
            <a:r>
              <a:rPr lang="zh-CN" altLang="en-US" dirty="0">
                <a:ea typeface="+mn-ea"/>
              </a:rPr>
              <a:t>通过对供应链中的信息流、物流和资金流进行设计、规划和控制，实现供应链的两个关键目标：提高客户的满意度，降低供应链的总成本。</a:t>
            </a:r>
          </a:p>
          <a:p>
            <a:pPr marL="0" marR="0" indent="0" algn="l" defTabSz="914400" rtl="0" eaLnBrk="1" fontAlgn="auto" latinLnBrk="0" hangingPunct="1">
              <a:lnSpc>
                <a:spcPct val="100000"/>
              </a:lnSpc>
              <a:spcBef>
                <a:spcPts val="0"/>
              </a:spcBef>
              <a:spcAft>
                <a:spcPts val="0"/>
              </a:spcAft>
              <a:buClrTx/>
              <a:buSzTx/>
              <a:buFontTx/>
              <a:buNone/>
              <a:tabLst/>
              <a:defRPr/>
            </a:pPr>
            <a:r>
              <a:rPr lang="en-US" altLang="zh-CN" dirty="0">
                <a:ea typeface="+mn-ea"/>
              </a:rPr>
              <a:t>       ISC</a:t>
            </a:r>
            <a:r>
              <a:rPr lang="zh-CN" altLang="en-US" dirty="0">
                <a:ea typeface="+mn-ea"/>
              </a:rPr>
              <a:t>不仅仅是一种物质的供应链，而是集财务、信息和管理模式于一体</a:t>
            </a:r>
          </a:p>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a:ea typeface="+mn-ea"/>
              </a:rPr>
              <a:t>      华为</a:t>
            </a:r>
            <a:r>
              <a:rPr lang="en-US" altLang="zh-CN" dirty="0">
                <a:ea typeface="+mn-ea"/>
              </a:rPr>
              <a:t>ISC</a:t>
            </a:r>
            <a:r>
              <a:rPr lang="zh-CN" altLang="en-US" dirty="0">
                <a:ea typeface="+mn-ea"/>
              </a:rPr>
              <a:t>流程要求把公司运作的每个环节看成供应链上的一部分，不管是公司内部，还是在公司以外的合作伙伴那里，都需要对每个环节进行有效管理，以提高供应链的运作效率和经济效益。 </a:t>
            </a:r>
          </a:p>
          <a:p>
            <a:pPr marL="0" marR="0" indent="0" algn="l" defTabSz="914400" rtl="0" eaLnBrk="1" fontAlgn="auto" latinLnBrk="0" hangingPunct="1">
              <a:lnSpc>
                <a:spcPct val="100000"/>
              </a:lnSpc>
              <a:spcBef>
                <a:spcPts val="0"/>
              </a:spcBef>
              <a:spcAft>
                <a:spcPts val="0"/>
              </a:spcAft>
              <a:buClrTx/>
              <a:buSzTx/>
              <a:buFontTx/>
              <a:buNone/>
              <a:tabLst/>
              <a:defRPr/>
            </a:pPr>
            <a:r>
              <a:rPr lang="zh-CN" altLang="en-US" dirty="0">
                <a:ea typeface="+mn-ea"/>
              </a:rPr>
              <a:t>      华为</a:t>
            </a:r>
            <a:r>
              <a:rPr lang="en-US" altLang="zh-CN" dirty="0">
                <a:ea typeface="+mn-ea"/>
              </a:rPr>
              <a:t>ISC</a:t>
            </a:r>
            <a:r>
              <a:rPr lang="zh-CN" altLang="en-US" dirty="0">
                <a:ea typeface="+mn-ea"/>
              </a:rPr>
              <a:t>变革采取先完成采购和库存，再建设和优化</a:t>
            </a:r>
            <a:r>
              <a:rPr lang="en-US" altLang="zh-CN" dirty="0">
                <a:ea typeface="+mn-ea"/>
              </a:rPr>
              <a:t>ERP</a:t>
            </a:r>
            <a:r>
              <a:rPr lang="zh-CN" altLang="en-US" dirty="0">
                <a:ea typeface="+mn-ea"/>
              </a:rPr>
              <a:t>系统，最后再发展电子商务的顺序</a:t>
            </a:r>
          </a:p>
          <a:p>
            <a:pPr marL="0" marR="0" indent="0" algn="l" defTabSz="914400" rtl="0" eaLnBrk="1" fontAlgn="auto" latinLnBrk="0" hangingPunct="1">
              <a:lnSpc>
                <a:spcPct val="100000"/>
              </a:lnSpc>
              <a:spcBef>
                <a:spcPts val="0"/>
              </a:spcBef>
              <a:spcAft>
                <a:spcPts val="0"/>
              </a:spcAft>
              <a:buClrTx/>
              <a:buSzTx/>
              <a:buFontTx/>
              <a:buNone/>
              <a:tabLst/>
              <a:defRPr/>
            </a:pPr>
            <a:endParaRPr lang="en-US" altLang="zh-CN" dirty="0">
              <a:ea typeface="+mn-ea"/>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zh-CN" altLang="en-US" dirty="0">
              <a:ea typeface="+mn-ea"/>
            </a:endParaRPr>
          </a:p>
          <a:p>
            <a:endParaRPr lang="zh-CN" altLang="en-US" dirty="0"/>
          </a:p>
        </p:txBody>
      </p:sp>
      <p:sp>
        <p:nvSpPr>
          <p:cNvPr id="4" name="灯片编号占位符 3"/>
          <p:cNvSpPr>
            <a:spLocks noGrp="1"/>
          </p:cNvSpPr>
          <p:nvPr>
            <p:ph type="sldNum" sz="quarter" idx="10"/>
          </p:nvPr>
        </p:nvSpPr>
        <p:spPr/>
        <p:txBody>
          <a:bodyPr/>
          <a:lstStyle/>
          <a:p>
            <a:fld id="{8F2580E8-45A3-4500-A838-3A17A3322079}" type="slidenum">
              <a:rPr lang="zh-CN" altLang="en-US" smtClean="0"/>
              <a:t>36</a:t>
            </a:fld>
            <a:endParaRPr lang="zh-CN" altLang="en-US"/>
          </a:p>
        </p:txBody>
      </p:sp>
    </p:spTree>
    <p:extLst>
      <p:ext uri="{BB962C8B-B14F-4D97-AF65-F5344CB8AC3E}">
        <p14:creationId xmlns:p14="http://schemas.microsoft.com/office/powerpoint/2010/main" val="42023270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hyperlink" Target="http://www.1ppt.com/xiazai/"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tags" Target="../tags/tag4.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Master" Target="../slideMasters/slideMaster1.xml"/><Relationship Id="rId5" Type="http://schemas.openxmlformats.org/officeDocument/2006/relationships/tags" Target="../tags/tag6.xml"/><Relationship Id="rId4" Type="http://schemas.openxmlformats.org/officeDocument/2006/relationships/tags" Target="../tags/tag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标题幻灯片">
    <p:spTree>
      <p:nvGrpSpPr>
        <p:cNvPr id="1" name=""/>
        <p:cNvGrpSpPr/>
        <p:nvPr/>
      </p:nvGrpSpPr>
      <p:grpSpPr>
        <a:xfrm>
          <a:off x="0" y="0"/>
          <a:ext cx="0" cy="0"/>
          <a:chOff x="0" y="0"/>
          <a:chExt cx="0" cy="0"/>
        </a:xfrm>
      </p:grpSpPr>
      <p:sp>
        <p:nvSpPr>
          <p:cNvPr id="4" name="日期占位符 3"/>
          <p:cNvSpPr>
            <a:spLocks noGrp="1"/>
          </p:cNvSpPr>
          <p:nvPr>
            <p:ph type="dt" sz="half" idx="10"/>
          </p:nvPr>
        </p:nvSpPr>
        <p:spPr/>
        <p:txBody>
          <a:bodyPr/>
          <a:lstStyle/>
          <a:p>
            <a:fld id="{171BBD79-73BD-4FCC-A131-912D061EF751}" type="datetimeFigureOut">
              <a:rPr lang="zh-CN" altLang="en-US" smtClean="0"/>
              <a:t>2023/2/27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9A119BB-CB53-4D13-A1E9-626B81BB36FF}" type="slidenum">
              <a:rPr lang="zh-CN" altLang="en-US" smtClean="0"/>
              <a:t>‹#›</a:t>
            </a:fld>
            <a:endParaRPr lang="zh-CN" altLang="en-US"/>
          </a:p>
        </p:txBody>
      </p:sp>
      <p:sp>
        <p:nvSpPr>
          <p:cNvPr id="7" name="矩形 6"/>
          <p:cNvSpPr/>
          <p:nvPr userDrawn="1"/>
        </p:nvSpPr>
        <p:spPr>
          <a:xfrm>
            <a:off x="0" y="0"/>
            <a:ext cx="12192000" cy="6858000"/>
          </a:xfrm>
          <a:prstGeom prst="rect">
            <a:avLst/>
          </a:prstGeom>
          <a:solidFill>
            <a:srgbClr val="223054"/>
          </a:solidFill>
          <a:ln>
            <a:solidFill>
              <a:srgbClr val="22305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8" name="椭圆 7"/>
          <p:cNvSpPr/>
          <p:nvPr userDrawn="1"/>
        </p:nvSpPr>
        <p:spPr>
          <a:xfrm>
            <a:off x="1600200" y="5272088"/>
            <a:ext cx="971550" cy="971550"/>
          </a:xfrm>
          <a:prstGeom prst="ellipse">
            <a:avLst/>
          </a:prstGeom>
          <a:solidFill>
            <a:srgbClr val="2230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3138194495"/>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idx="1"/>
          </p:nvPr>
        </p:nvSpPr>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71BBD79-73BD-4FCC-A131-912D061EF751}" type="datetimeFigureOut">
              <a:rPr lang="zh-CN" altLang="en-US" smtClean="0"/>
              <a:t>2023/2/27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9A119BB-CB53-4D13-A1E9-626B81BB36FF}" type="slidenum">
              <a:rPr lang="zh-CN" altLang="en-US" smtClean="0"/>
              <a:t>‹#›</a:t>
            </a:fld>
            <a:endParaRPr lang="zh-CN" altLang="en-US"/>
          </a:p>
        </p:txBody>
      </p:sp>
      <p:sp>
        <p:nvSpPr>
          <p:cNvPr id="8" name="矩形 7"/>
          <p:cNvSpPr/>
          <p:nvPr userDrawn="1"/>
        </p:nvSpPr>
        <p:spPr>
          <a:xfrm>
            <a:off x="6091311" y="0"/>
            <a:ext cx="6091311" cy="685800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zh-CN" altLang="en-US"/>
          </a:p>
        </p:txBody>
      </p:sp>
    </p:spTree>
    <p:extLst>
      <p:ext uri="{BB962C8B-B14F-4D97-AF65-F5344CB8AC3E}">
        <p14:creationId xmlns:p14="http://schemas.microsoft.com/office/powerpoint/2010/main" val="396890476"/>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7" name="日期占位符 6"/>
          <p:cNvSpPr>
            <a:spLocks noGrp="1"/>
          </p:cNvSpPr>
          <p:nvPr>
            <p:ph type="dt" sz="half" idx="10"/>
          </p:nvPr>
        </p:nvSpPr>
        <p:spPr/>
        <p:txBody>
          <a:bodyPr/>
          <a:lstStyle/>
          <a:p>
            <a:fld id="{171BBD79-73BD-4FCC-A131-912D061EF751}" type="datetimeFigureOut">
              <a:rPr lang="zh-CN" altLang="en-US" smtClean="0"/>
              <a:t>2023/2/27</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9A119BB-CB53-4D13-A1E9-626B81BB36FF}" type="slidenum">
              <a:rPr lang="zh-CN" altLang="en-US" smtClean="0"/>
              <a:t>‹#›</a:t>
            </a:fld>
            <a:endParaRPr lang="zh-CN" altLang="en-US"/>
          </a:p>
        </p:txBody>
      </p:sp>
      <p:sp>
        <p:nvSpPr>
          <p:cNvPr id="11" name="TextBox 10"/>
          <p:cNvSpPr txBox="1"/>
          <p:nvPr userDrawn="1"/>
        </p:nvSpPr>
        <p:spPr>
          <a:xfrm>
            <a:off x="1907704" y="6474421"/>
            <a:ext cx="1224136" cy="118430"/>
          </a:xfrm>
          <a:prstGeom prst="rect">
            <a:avLst/>
          </a:prstGeom>
          <a:noFill/>
        </p:spPr>
        <p:txBody>
          <a:bodyPr wrap="square" rtlCol="0">
            <a:spAutoFit/>
          </a:bodyPr>
          <a:lstStyle/>
          <a:p>
            <a:pPr>
              <a:lnSpc>
                <a:spcPct val="200000"/>
              </a:lnSpc>
            </a:pPr>
            <a:r>
              <a:rPr lang="en-US" altLang="zh-CN" sz="100" dirty="0">
                <a:solidFill>
                  <a:prstClr val="black"/>
                </a:solidFill>
                <a:latin typeface="微软雅黑" panose="020B0503020204020204" pitchFamily="34" charset="-122"/>
                <a:hlinkClick r:id="rId2"/>
              </a:rPr>
              <a:t>PPT</a:t>
            </a:r>
            <a:r>
              <a:rPr lang="zh-CN" altLang="en-US" sz="100" dirty="0">
                <a:solidFill>
                  <a:prstClr val="black"/>
                </a:solidFill>
                <a:latin typeface="微软雅黑" panose="020B0503020204020204" pitchFamily="34" charset="-122"/>
                <a:hlinkClick r:id="rId2"/>
              </a:rPr>
              <a:t>下载</a:t>
            </a:r>
            <a:r>
              <a:rPr lang="zh-CN" altLang="en-US" sz="100" dirty="0">
                <a:solidFill>
                  <a:prstClr val="black"/>
                </a:solidFill>
                <a:latin typeface="微软雅黑" panose="020B0503020204020204" pitchFamily="34" charset="-122"/>
              </a:rPr>
              <a:t> </a:t>
            </a:r>
            <a:r>
              <a:rPr lang="en-US" altLang="zh-CN" sz="100" dirty="0">
                <a:solidFill>
                  <a:prstClr val="black"/>
                </a:solidFill>
                <a:latin typeface="微软雅黑" panose="020B0503020204020204" pitchFamily="34" charset="-122"/>
              </a:rPr>
              <a:t>http://www.1ppt.com/xiazai/</a:t>
            </a:r>
          </a:p>
        </p:txBody>
      </p:sp>
    </p:spTree>
    <p:extLst>
      <p:ext uri="{BB962C8B-B14F-4D97-AF65-F5344CB8AC3E}">
        <p14:creationId xmlns:p14="http://schemas.microsoft.com/office/powerpoint/2010/main" val="1134662178"/>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171BBD79-73BD-4FCC-A131-912D061EF751}" type="datetimeFigureOut">
              <a:rPr lang="zh-CN" altLang="en-US" smtClean="0"/>
              <a:t>2023/2/27</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782107636"/>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6" name="矩形 5"/>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Tree>
    <p:extLst>
      <p:ext uri="{BB962C8B-B14F-4D97-AF65-F5344CB8AC3E}">
        <p14:creationId xmlns:p14="http://schemas.microsoft.com/office/powerpoint/2010/main" val="128730662"/>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blank" preserve="1">
  <p:cSld name="1_空白">
    <p:spTree>
      <p:nvGrpSpPr>
        <p:cNvPr id="1" name=""/>
        <p:cNvGrpSpPr/>
        <p:nvPr/>
      </p:nvGrpSpPr>
      <p:grpSpPr>
        <a:xfrm>
          <a:off x="0" y="0"/>
          <a:ext cx="0" cy="0"/>
          <a:chOff x="0" y="0"/>
          <a:chExt cx="0" cy="0"/>
        </a:xfrm>
      </p:grpSpPr>
      <p:sp>
        <p:nvSpPr>
          <p:cNvPr id="6" name="矩形 5"/>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pic>
        <p:nvPicPr>
          <p:cNvPr id="3" name="Picture 2" descr="C:\Users\Administrator\Desktop\143商业策划计划书-商业项目计划书-Blue-PPT模板.jpg"/>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3877322"/>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171BBD79-73BD-4FCC-A131-912D061EF751}" type="datetimeFigureOut">
              <a:rPr lang="zh-CN" altLang="en-US" smtClean="0"/>
              <a:t>2023/2/27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367036503"/>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p:cNvSpPr>
            <a:spLocks noGrp="1"/>
          </p:cNvSpPr>
          <p:nvPr>
            <p:ph type="dt" sz="half" idx="10"/>
          </p:nvPr>
        </p:nvSpPr>
        <p:spPr/>
        <p:txBody>
          <a:bodyPr/>
          <a:lstStyle/>
          <a:p>
            <a:fld id="{171BBD79-73BD-4FCC-A131-912D061EF751}" type="datetimeFigureOut">
              <a:rPr lang="zh-CN" altLang="en-US" smtClean="0"/>
              <a:t>2023/2/27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1276127218"/>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p:txBody>
          <a:bodyPr/>
          <a:lstStyle/>
          <a:p>
            <a:fld id="{171BBD79-73BD-4FCC-A131-912D061EF751}" type="datetimeFigureOut">
              <a:rPr lang="zh-CN" altLang="en-US" smtClean="0"/>
              <a:t>2023/2/27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3306130490"/>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2439762693"/>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节标题">
    <p:spTree>
      <p:nvGrpSpPr>
        <p:cNvPr id="1" name=""/>
        <p:cNvGrpSpPr/>
        <p:nvPr/>
      </p:nvGrpSpPr>
      <p:grpSpPr>
        <a:xfrm>
          <a:off x="0" y="0"/>
          <a:ext cx="0" cy="0"/>
          <a:chOff x="0" y="0"/>
          <a:ch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3" name="Text Placeholder 4"/>
          <p:cNvSpPr txBox="1">
            <a:spLocks/>
          </p:cNvSpPr>
          <p:nvPr userDrawn="1"/>
        </p:nvSpPr>
        <p:spPr>
          <a:xfrm>
            <a:off x="815414" y="452669"/>
            <a:ext cx="3008380" cy="672075"/>
          </a:xfrm>
          <a:prstGeom prst="rect">
            <a:avLst/>
          </a:prstGeom>
        </p:spPr>
        <p:txBody>
          <a:bodyPr lIns="121917" tIns="60958" rIns="121917" bIns="60958" anchor="ct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dirty="0">
                <a:solidFill>
                  <a:schemeClr val="accent2"/>
                </a:solidFill>
                <a:latin typeface="微软雅黑" panose="020B0503020204020204" pitchFamily="34" charset="-122"/>
                <a:ea typeface="微软雅黑" panose="020B0503020204020204" pitchFamily="34" charset="-122"/>
              </a:rPr>
              <a:t>年度工作概述</a:t>
            </a:r>
            <a:endParaRPr lang="en-GB" sz="1900" b="1" dirty="0">
              <a:solidFill>
                <a:schemeClr val="accent2"/>
              </a:solidFill>
              <a:latin typeface="微软雅黑" panose="020B0503020204020204" pitchFamily="34" charset="-122"/>
              <a:ea typeface="微软雅黑" panose="020B0503020204020204" pitchFamily="34" charset="-122"/>
            </a:endParaRPr>
          </a:p>
        </p:txBody>
      </p:sp>
      <p:cxnSp>
        <p:nvCxnSpPr>
          <p:cNvPr id="4" name="直接连接符 3"/>
          <p:cNvCxnSpPr/>
          <p:nvPr userDrawn="1"/>
        </p:nvCxnSpPr>
        <p:spPr>
          <a:xfrm>
            <a:off x="929471" y="1124744"/>
            <a:ext cx="103330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Tree>
    <p:extLst>
      <p:ext uri="{BB962C8B-B14F-4D97-AF65-F5344CB8AC3E}">
        <p14:creationId xmlns:p14="http://schemas.microsoft.com/office/powerpoint/2010/main" val="4023484736"/>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dissolve">
                                      <p:cBhvr>
                                        <p:cTn id="7" dur="500"/>
                                        <p:tgtEl>
                                          <p:spTgt spid="3">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wipe(left)">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2_节标题">
    <p:spTree>
      <p:nvGrpSpPr>
        <p:cNvPr id="1" name=""/>
        <p:cNvGrpSpPr/>
        <p:nvPr/>
      </p:nvGrpSpPr>
      <p:grpSpPr>
        <a:xfrm>
          <a:off x="0" y="0"/>
          <a:ext cx="0" cy="0"/>
          <a:chOff x="0" y="0"/>
          <a:ch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5" name="Text Placeholder 4"/>
          <p:cNvSpPr txBox="1">
            <a:spLocks/>
          </p:cNvSpPr>
          <p:nvPr userDrawn="1"/>
        </p:nvSpPr>
        <p:spPr>
          <a:xfrm>
            <a:off x="815414" y="452669"/>
            <a:ext cx="3008380" cy="672075"/>
          </a:xfrm>
          <a:prstGeom prst="rect">
            <a:avLst/>
          </a:prstGeom>
        </p:spPr>
        <p:txBody>
          <a:bodyPr lIns="121917" tIns="60958" rIns="121917" bIns="60958" anchor="ct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dirty="0">
                <a:solidFill>
                  <a:schemeClr val="accent2"/>
                </a:solidFill>
                <a:latin typeface="微软雅黑" panose="020B0503020204020204" pitchFamily="34" charset="-122"/>
                <a:ea typeface="微软雅黑" panose="020B0503020204020204" pitchFamily="34" charset="-122"/>
              </a:rPr>
              <a:t>工作完成情况</a:t>
            </a:r>
            <a:endParaRPr lang="en-GB" sz="1900" b="1" dirty="0">
              <a:solidFill>
                <a:schemeClr val="accent2"/>
              </a:solidFill>
              <a:latin typeface="微软雅黑" panose="020B0503020204020204" pitchFamily="34" charset="-122"/>
              <a:ea typeface="微软雅黑" panose="020B0503020204020204" pitchFamily="34" charset="-122"/>
            </a:endParaRPr>
          </a:p>
        </p:txBody>
      </p:sp>
      <p:cxnSp>
        <p:nvCxnSpPr>
          <p:cNvPr id="46" name="直接连接符 45"/>
          <p:cNvCxnSpPr/>
          <p:nvPr userDrawn="1"/>
        </p:nvCxnSpPr>
        <p:spPr>
          <a:xfrm>
            <a:off x="929471" y="1124744"/>
            <a:ext cx="1033306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2723524"/>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45">
                                            <p:txEl>
                                              <p:pRg st="0" end="0"/>
                                            </p:txEl>
                                          </p:spTgt>
                                        </p:tgtEl>
                                        <p:attrNameLst>
                                          <p:attrName>style.visibility</p:attrName>
                                        </p:attrNameLst>
                                      </p:cBhvr>
                                      <p:to>
                                        <p:strVal val="visible"/>
                                      </p:to>
                                    </p:set>
                                    <p:animEffect transition="in" filter="dissolve">
                                      <p:cBhvr>
                                        <p:cTn id="7" dur="500"/>
                                        <p:tgtEl>
                                          <p:spTgt spid="45">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6"/>
                                        </p:tgtEl>
                                        <p:attrNameLst>
                                          <p:attrName>style.visibility</p:attrName>
                                        </p:attrNameLst>
                                      </p:cBhvr>
                                      <p:to>
                                        <p:strVal val="visible"/>
                                      </p:to>
                                    </p:set>
                                    <p:animEffect transition="in" filter="wipe(left)">
                                      <p:cBhvr>
                                        <p:cTn id="11"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build="p"/>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_节标题">
    <p:spTree>
      <p:nvGrpSpPr>
        <p:cNvPr id="1" name=""/>
        <p:cNvGrpSpPr/>
        <p:nvPr/>
      </p:nvGrpSpPr>
      <p:grpSpPr>
        <a:xfrm>
          <a:off x="0" y="0"/>
          <a:ext cx="0" cy="0"/>
          <a:chOff x="0" y="0"/>
          <a:chExt cx="0" cy="0"/>
        </a:xfrm>
      </p:grpSpPr>
      <p:sp>
        <p:nvSpPr>
          <p:cNvPr id="45" name="矩形 44"/>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7" name="Text Placeholder 4"/>
          <p:cNvSpPr txBox="1">
            <a:spLocks/>
          </p:cNvSpPr>
          <p:nvPr userDrawn="1"/>
        </p:nvSpPr>
        <p:spPr>
          <a:xfrm>
            <a:off x="815414" y="452669"/>
            <a:ext cx="3008380" cy="672075"/>
          </a:xfrm>
          <a:prstGeom prst="rect">
            <a:avLst/>
          </a:prstGeom>
        </p:spPr>
        <p:txBody>
          <a:bodyPr lIns="121917" tIns="60958" rIns="121917" bIns="60958" anchor="ct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dirty="0">
                <a:solidFill>
                  <a:schemeClr val="accent2"/>
                </a:solidFill>
                <a:latin typeface="微软雅黑" panose="020B0503020204020204" pitchFamily="34" charset="-122"/>
                <a:ea typeface="微软雅黑" panose="020B0503020204020204" pitchFamily="34" charset="-122"/>
              </a:rPr>
              <a:t>成功项目展示</a:t>
            </a:r>
            <a:endParaRPr lang="en-GB" sz="1900" b="1" dirty="0">
              <a:solidFill>
                <a:schemeClr val="accent2"/>
              </a:solidFill>
              <a:latin typeface="微软雅黑" panose="020B0503020204020204" pitchFamily="34" charset="-122"/>
              <a:ea typeface="微软雅黑" panose="020B0503020204020204" pitchFamily="34" charset="-122"/>
            </a:endParaRPr>
          </a:p>
        </p:txBody>
      </p:sp>
      <p:cxnSp>
        <p:nvCxnSpPr>
          <p:cNvPr id="48" name="直接连接符 47"/>
          <p:cNvCxnSpPr/>
          <p:nvPr userDrawn="1"/>
        </p:nvCxnSpPr>
        <p:spPr>
          <a:xfrm>
            <a:off x="929471" y="1124744"/>
            <a:ext cx="10333060" cy="0"/>
          </a:xfrm>
          <a:prstGeom prst="line">
            <a:avLst/>
          </a:prstGeom>
          <a:ln>
            <a:solidFill>
              <a:srgbClr val="63636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0508562"/>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47">
                                            <p:txEl>
                                              <p:pRg st="0" end="0"/>
                                            </p:txEl>
                                          </p:spTgt>
                                        </p:tgtEl>
                                        <p:attrNameLst>
                                          <p:attrName>style.visibility</p:attrName>
                                        </p:attrNameLst>
                                      </p:cBhvr>
                                      <p:to>
                                        <p:strVal val="visible"/>
                                      </p:to>
                                    </p:set>
                                    <p:animEffect transition="in" filter="dissolve">
                                      <p:cBhvr>
                                        <p:cTn id="7" dur="500"/>
                                        <p:tgtEl>
                                          <p:spTgt spid="47">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8"/>
                                        </p:tgtEl>
                                        <p:attrNameLst>
                                          <p:attrName>style.visibility</p:attrName>
                                        </p:attrNameLst>
                                      </p:cBhvr>
                                      <p:to>
                                        <p:strVal val="visible"/>
                                      </p:to>
                                    </p:set>
                                    <p:animEffect transition="in" filter="wipe(left)">
                                      <p:cBhvr>
                                        <p:cTn id="11"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7" grpId="0" build="p"/>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_节标题">
    <p:spTree>
      <p:nvGrpSpPr>
        <p:cNvPr id="1" name=""/>
        <p:cNvGrpSpPr/>
        <p:nvPr/>
      </p:nvGrpSpPr>
      <p:grpSpPr>
        <a:xfrm>
          <a:off x="0" y="0"/>
          <a:ext cx="0" cy="0"/>
          <a:chOff x="0" y="0"/>
          <a:ch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155" name="Text Placeholder 4"/>
          <p:cNvSpPr txBox="1">
            <a:spLocks/>
          </p:cNvSpPr>
          <p:nvPr userDrawn="1"/>
        </p:nvSpPr>
        <p:spPr>
          <a:xfrm>
            <a:off x="815414" y="452669"/>
            <a:ext cx="3008380" cy="672075"/>
          </a:xfrm>
          <a:prstGeom prst="rect">
            <a:avLst/>
          </a:prstGeom>
        </p:spPr>
        <p:txBody>
          <a:bodyPr lIns="121917" tIns="60958" rIns="121917" bIns="60958" anchor="ct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dirty="0">
                <a:solidFill>
                  <a:schemeClr val="accent2"/>
                </a:solidFill>
                <a:latin typeface="微软雅黑" panose="020B0503020204020204" pitchFamily="34" charset="-122"/>
                <a:ea typeface="微软雅黑" panose="020B0503020204020204" pitchFamily="34" charset="-122"/>
              </a:rPr>
              <a:t>工作存在不足</a:t>
            </a:r>
          </a:p>
        </p:txBody>
      </p:sp>
      <p:cxnSp>
        <p:nvCxnSpPr>
          <p:cNvPr id="156" name="直接连接符 155"/>
          <p:cNvCxnSpPr/>
          <p:nvPr userDrawn="1"/>
        </p:nvCxnSpPr>
        <p:spPr>
          <a:xfrm>
            <a:off x="929471" y="1124744"/>
            <a:ext cx="10333060" cy="0"/>
          </a:xfrm>
          <a:prstGeom prst="line">
            <a:avLst/>
          </a:prstGeom>
          <a:ln>
            <a:solidFill>
              <a:srgbClr val="63636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6326752"/>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155">
                                            <p:txEl>
                                              <p:pRg st="0" end="0"/>
                                            </p:txEl>
                                          </p:spTgt>
                                        </p:tgtEl>
                                        <p:attrNameLst>
                                          <p:attrName>style.visibility</p:attrName>
                                        </p:attrNameLst>
                                      </p:cBhvr>
                                      <p:to>
                                        <p:strVal val="visible"/>
                                      </p:to>
                                    </p:set>
                                    <p:animEffect transition="in" filter="dissolve">
                                      <p:cBhvr>
                                        <p:cTn id="7" dur="500"/>
                                        <p:tgtEl>
                                          <p:spTgt spid="155">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156"/>
                                        </p:tgtEl>
                                        <p:attrNameLst>
                                          <p:attrName>style.visibility</p:attrName>
                                        </p:attrNameLst>
                                      </p:cBhvr>
                                      <p:to>
                                        <p:strVal val="visible"/>
                                      </p:to>
                                    </p:set>
                                    <p:animEffect transition="in" filter="wipe(left)">
                                      <p:cBhvr>
                                        <p:cTn id="11" dur="500"/>
                                        <p:tgtEl>
                                          <p:spTgt spid="1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5" grpId="0" build="p"/>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5_节标题">
    <p:spTree>
      <p:nvGrpSpPr>
        <p:cNvPr id="1" name=""/>
        <p:cNvGrpSpPr/>
        <p:nvPr/>
      </p:nvGrpSpPr>
      <p:grpSpPr>
        <a:xfrm>
          <a:off x="0" y="0"/>
          <a:ext cx="0" cy="0"/>
          <a:chOff x="0" y="0"/>
          <a:chExt cx="0" cy="0"/>
        </a:xfrm>
      </p:grpSpPr>
      <p:sp>
        <p:nvSpPr>
          <p:cNvPr id="8" name="矩形 7"/>
          <p:cNvSpPr/>
          <p:nvPr userDrawn="1"/>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nvGrpSpPr>
          <p:cNvPr id="42" name="组合 41"/>
          <p:cNvGrpSpPr/>
          <p:nvPr userDrawn="1"/>
        </p:nvGrpSpPr>
        <p:grpSpPr>
          <a:xfrm>
            <a:off x="11388832" y="6291072"/>
            <a:ext cx="382069" cy="382069"/>
            <a:chOff x="10191404" y="6217921"/>
            <a:chExt cx="498763" cy="498763"/>
          </a:xfrm>
        </p:grpSpPr>
        <p:sp>
          <p:nvSpPr>
            <p:cNvPr id="43" name="椭圆 42"/>
            <p:cNvSpPr/>
            <p:nvPr/>
          </p:nvSpPr>
          <p:spPr>
            <a:xfrm>
              <a:off x="10191404" y="6217921"/>
              <a:ext cx="498763" cy="498763"/>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44" name="等腰三角形 43"/>
            <p:cNvSpPr/>
            <p:nvPr/>
          </p:nvSpPr>
          <p:spPr>
            <a:xfrm rot="5400000">
              <a:off x="10336085" y="6358878"/>
              <a:ext cx="293480" cy="216849"/>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grpSp>
      <p:sp>
        <p:nvSpPr>
          <p:cNvPr id="45" name="Text Placeholder 4"/>
          <p:cNvSpPr txBox="1">
            <a:spLocks/>
          </p:cNvSpPr>
          <p:nvPr userDrawn="1"/>
        </p:nvSpPr>
        <p:spPr>
          <a:xfrm>
            <a:off x="815414" y="452669"/>
            <a:ext cx="3008380" cy="672075"/>
          </a:xfrm>
          <a:prstGeom prst="rect">
            <a:avLst/>
          </a:prstGeom>
        </p:spPr>
        <p:txBody>
          <a:bodyPr lIns="121917" tIns="60958" rIns="121917" bIns="60958" anchor="ct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zh-CN" altLang="en-US" b="1" dirty="0">
                <a:solidFill>
                  <a:schemeClr val="accent2"/>
                </a:solidFill>
                <a:latin typeface="微软雅黑" panose="020B0503020204020204" pitchFamily="34" charset="-122"/>
                <a:ea typeface="微软雅黑" panose="020B0503020204020204" pitchFamily="34" charset="-122"/>
              </a:rPr>
              <a:t>明年工作计划</a:t>
            </a:r>
          </a:p>
        </p:txBody>
      </p:sp>
      <p:cxnSp>
        <p:nvCxnSpPr>
          <p:cNvPr id="46" name="直接连接符 45"/>
          <p:cNvCxnSpPr/>
          <p:nvPr userDrawn="1"/>
        </p:nvCxnSpPr>
        <p:spPr>
          <a:xfrm>
            <a:off x="929471" y="1124744"/>
            <a:ext cx="10333060" cy="0"/>
          </a:xfrm>
          <a:prstGeom prst="line">
            <a:avLst/>
          </a:prstGeom>
          <a:ln>
            <a:solidFill>
              <a:srgbClr val="63636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27005786"/>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0"/>
                                  </p:stCondLst>
                                  <p:childTnLst>
                                    <p:set>
                                      <p:cBhvr>
                                        <p:cTn id="6" dur="1" fill="hold">
                                          <p:stCondLst>
                                            <p:cond delay="0"/>
                                          </p:stCondLst>
                                        </p:cTn>
                                        <p:tgtEl>
                                          <p:spTgt spid="45">
                                            <p:txEl>
                                              <p:pRg st="0" end="0"/>
                                            </p:txEl>
                                          </p:spTgt>
                                        </p:tgtEl>
                                        <p:attrNameLst>
                                          <p:attrName>style.visibility</p:attrName>
                                        </p:attrNameLst>
                                      </p:cBhvr>
                                      <p:to>
                                        <p:strVal val="visible"/>
                                      </p:to>
                                    </p:set>
                                    <p:animEffect transition="in" filter="dissolve">
                                      <p:cBhvr>
                                        <p:cTn id="7" dur="500"/>
                                        <p:tgtEl>
                                          <p:spTgt spid="45">
                                            <p:txEl>
                                              <p:pRg st="0" end="0"/>
                                            </p:txEl>
                                          </p:spTgt>
                                        </p:tgtEl>
                                      </p:cBhvr>
                                    </p:animEffect>
                                  </p:childTnLst>
                                </p:cTn>
                              </p:par>
                            </p:childTnLst>
                          </p:cTn>
                        </p:par>
                        <p:par>
                          <p:cTn id="8" fill="hold">
                            <p:stCondLst>
                              <p:cond delay="500"/>
                            </p:stCondLst>
                            <p:childTnLst>
                              <p:par>
                                <p:cTn id="9" presetID="22" presetClass="entr" presetSubtype="8" fill="hold" nodeType="afterEffect">
                                  <p:stCondLst>
                                    <p:cond delay="0"/>
                                  </p:stCondLst>
                                  <p:childTnLst>
                                    <p:set>
                                      <p:cBhvr>
                                        <p:cTn id="10" dur="1" fill="hold">
                                          <p:stCondLst>
                                            <p:cond delay="0"/>
                                          </p:stCondLst>
                                        </p:cTn>
                                        <p:tgtEl>
                                          <p:spTgt spid="46"/>
                                        </p:tgtEl>
                                        <p:attrNameLst>
                                          <p:attrName>style.visibility</p:attrName>
                                        </p:attrNameLst>
                                      </p:cBhvr>
                                      <p:to>
                                        <p:strVal val="visible"/>
                                      </p:to>
                                    </p:set>
                                    <p:animEffect transition="in" filter="wipe(left)">
                                      <p:cBhvr>
                                        <p:cTn id="11" dur="5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5" grpId="0" build="p"/>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5668910"/>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3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5668910"/>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4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5668910"/>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5_标题和内容">
    <p:spTree>
      <p:nvGrpSpPr>
        <p:cNvPr id="1" name=""/>
        <p:cNvGrpSpPr/>
        <p:nvPr/>
      </p:nvGrpSpPr>
      <p:grpSpPr>
        <a:xfrm>
          <a:off x="0" y="0"/>
          <a:ext cx="0" cy="0"/>
          <a:chOff x="0" y="0"/>
          <a:chExt cx="0" cy="0"/>
        </a:xfrm>
      </p:grpSpPr>
    </p:spTree>
    <p:extLst>
      <p:ext uri="{BB962C8B-B14F-4D97-AF65-F5344CB8AC3E}">
        <p14:creationId xmlns:p14="http://schemas.microsoft.com/office/powerpoint/2010/main" val="3605668910"/>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1_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914400" y="2130426"/>
            <a:ext cx="10363200" cy="1470025"/>
          </a:xfrm>
        </p:spPr>
        <p:txBody>
          <a:bodyPr/>
          <a:lstStyle/>
          <a:p>
            <a:r>
              <a:rPr lang="zh-CN" altLang="en-US"/>
              <a:t>单击此处编辑母版标题样式</a:t>
            </a:r>
          </a:p>
        </p:txBody>
      </p:sp>
      <p:sp>
        <p:nvSpPr>
          <p:cNvPr id="3" name="副标题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a:t>单击此处编辑母版副标题样式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2023/2/27</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
        <p:nvSpPr>
          <p:cNvPr id="7" name="Rectangle 5"/>
          <p:cNvSpPr txBox="1">
            <a:spLocks noChangeArrowheads="1"/>
          </p:cNvSpPr>
          <p:nvPr userDrawn="1"/>
        </p:nvSpPr>
        <p:spPr>
          <a:xfrm>
            <a:off x="9841573" y="6529214"/>
            <a:ext cx="2015067" cy="284163"/>
          </a:xfrm>
          <a:prstGeom prst="rect">
            <a:avLst/>
          </a:prstGeom>
          <a:ln/>
        </p:spPr>
        <p:txBody>
          <a:bodyPr anchor="ctr"/>
          <a:lstStyle>
            <a:lvl1pPr eaLnBrk="0" hangingPunct="0">
              <a:defRPr>
                <a:solidFill>
                  <a:schemeClr val="tx1"/>
                </a:solidFill>
                <a:latin typeface="Arial" pitchFamily="34" charset="0"/>
                <a:ea typeface="宋体" pitchFamily="2" charset="-122"/>
              </a:defRPr>
            </a:lvl1pPr>
            <a:lvl2pPr marL="742950" indent="-285750" eaLnBrk="0" hangingPunct="0">
              <a:defRPr>
                <a:solidFill>
                  <a:schemeClr val="tx1"/>
                </a:solidFill>
                <a:latin typeface="Arial" pitchFamily="34" charset="0"/>
                <a:ea typeface="宋体" pitchFamily="2" charset="-122"/>
              </a:defRPr>
            </a:lvl2pPr>
            <a:lvl3pPr marL="1143000" indent="-228600" eaLnBrk="0" hangingPunct="0">
              <a:defRPr>
                <a:solidFill>
                  <a:schemeClr val="tx1"/>
                </a:solidFill>
                <a:latin typeface="Arial" pitchFamily="34" charset="0"/>
                <a:ea typeface="宋体" pitchFamily="2" charset="-122"/>
              </a:defRPr>
            </a:lvl3pPr>
            <a:lvl4pPr marL="1600200" indent="-228600" eaLnBrk="0" hangingPunct="0">
              <a:defRPr>
                <a:solidFill>
                  <a:schemeClr val="tx1"/>
                </a:solidFill>
                <a:latin typeface="Arial" pitchFamily="34" charset="0"/>
                <a:ea typeface="宋体" pitchFamily="2" charset="-122"/>
              </a:defRPr>
            </a:lvl4pPr>
            <a:lvl5pPr marL="2057400" indent="-228600" eaLnBrk="0" hangingPunct="0">
              <a:defRPr>
                <a:solidFill>
                  <a:schemeClr val="tx1"/>
                </a:solidFill>
                <a:latin typeface="Arial" pitchFamily="34" charset="0"/>
                <a:ea typeface="宋体" pitchFamily="2" charset="-122"/>
              </a:defRPr>
            </a:lvl5pPr>
            <a:lvl6pPr marL="2514600" indent="-228600" eaLnBrk="0" fontAlgn="base" hangingPunct="0">
              <a:spcBef>
                <a:spcPct val="0"/>
              </a:spcBef>
              <a:spcAft>
                <a:spcPct val="0"/>
              </a:spcAft>
              <a:defRPr>
                <a:solidFill>
                  <a:schemeClr val="tx1"/>
                </a:solidFill>
                <a:latin typeface="Arial" pitchFamily="34" charset="0"/>
                <a:ea typeface="宋体" pitchFamily="2" charset="-122"/>
              </a:defRPr>
            </a:lvl6pPr>
            <a:lvl7pPr marL="2971800" indent="-228600" eaLnBrk="0" fontAlgn="base" hangingPunct="0">
              <a:spcBef>
                <a:spcPct val="0"/>
              </a:spcBef>
              <a:spcAft>
                <a:spcPct val="0"/>
              </a:spcAft>
              <a:defRPr>
                <a:solidFill>
                  <a:schemeClr val="tx1"/>
                </a:solidFill>
                <a:latin typeface="Arial" pitchFamily="34" charset="0"/>
                <a:ea typeface="宋体" pitchFamily="2" charset="-122"/>
              </a:defRPr>
            </a:lvl7pPr>
            <a:lvl8pPr marL="3429000" indent="-228600" eaLnBrk="0" fontAlgn="base" hangingPunct="0">
              <a:spcBef>
                <a:spcPct val="0"/>
              </a:spcBef>
              <a:spcAft>
                <a:spcPct val="0"/>
              </a:spcAft>
              <a:defRPr>
                <a:solidFill>
                  <a:schemeClr val="tx1"/>
                </a:solidFill>
                <a:latin typeface="Arial" pitchFamily="34" charset="0"/>
                <a:ea typeface="宋体" pitchFamily="2" charset="-122"/>
              </a:defRPr>
            </a:lvl8pPr>
            <a:lvl9pPr marL="3886200" indent="-228600" eaLnBrk="0" fontAlgn="base" hangingPunct="0">
              <a:spcBef>
                <a:spcPct val="0"/>
              </a:spcBef>
              <a:spcAft>
                <a:spcPct val="0"/>
              </a:spcAft>
              <a:defRPr>
                <a:solidFill>
                  <a:schemeClr val="tx1"/>
                </a:solidFill>
                <a:latin typeface="Arial" pitchFamily="34" charset="0"/>
                <a:ea typeface="宋体" pitchFamily="2" charset="-122"/>
              </a:defRPr>
            </a:lvl9pPr>
          </a:lstStyle>
          <a:p>
            <a:pPr eaLnBrk="1" hangingPunct="1">
              <a:defRPr/>
            </a:pPr>
            <a:r>
              <a:rPr lang="en-US" altLang="zh-CN" sz="900" dirty="0">
                <a:ea typeface="华文楷体" pitchFamily="2" charset="-122"/>
                <a:cs typeface="Arial" pitchFamily="34" charset="0"/>
              </a:rPr>
              <a:t>Code of this report   |   </a:t>
            </a:r>
            <a:fld id="{77764DF2-3064-4A94-B990-20A726AAC38D}" type="slidenum">
              <a:rPr lang="en-US" altLang="zh-CN" sz="900" smtClean="0">
                <a:ea typeface="华文楷体" pitchFamily="2" charset="-122"/>
                <a:cs typeface="Arial" pitchFamily="34" charset="0"/>
              </a:rPr>
              <a:pPr eaLnBrk="1" hangingPunct="1">
                <a:defRPr/>
              </a:pPr>
              <a:t>‹#›</a:t>
            </a:fld>
            <a:endParaRPr lang="en-US" altLang="zh-CN" sz="900" dirty="0">
              <a:ea typeface="华文楷体" pitchFamily="2" charset="-122"/>
              <a:cs typeface="Arial" pitchFamily="34" charset="0"/>
            </a:endParaRPr>
          </a:p>
        </p:txBody>
      </p:sp>
      <p:cxnSp>
        <p:nvCxnSpPr>
          <p:cNvPr id="10" name="直接连接符 9"/>
          <p:cNvCxnSpPr/>
          <p:nvPr userDrawn="1"/>
        </p:nvCxnSpPr>
        <p:spPr>
          <a:xfrm>
            <a:off x="0" y="620688"/>
            <a:ext cx="12192000" cy="0"/>
          </a:xfrm>
          <a:prstGeom prst="line">
            <a:avLst/>
          </a:prstGeom>
          <a:ln>
            <a:solidFill>
              <a:schemeClr val="bg1">
                <a:lumMod val="75000"/>
              </a:schemeClr>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6233895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One">
    <p:spTree>
      <p:nvGrpSpPr>
        <p:cNvPr id="1" name=""/>
        <p:cNvGrpSpPr/>
        <p:nvPr/>
      </p:nvGrpSpPr>
      <p:grpSpPr>
        <a:xfrm>
          <a:off x="0" y="0"/>
          <a:ext cx="0" cy="0"/>
          <a:chOff x="0" y="0"/>
          <a:chExt cx="0" cy="0"/>
        </a:xfrm>
      </p:grpSpPr>
      <p:sp>
        <p:nvSpPr>
          <p:cNvPr id="2" name="Disclaimer" hidden="1"/>
          <p:cNvSpPr txBox="1"/>
          <p:nvPr userDrawn="1">
            <p:custDataLst>
              <p:tags r:id="rId1"/>
            </p:custDataLst>
          </p:nvPr>
        </p:nvSpPr>
        <p:spPr>
          <a:xfrm>
            <a:off x="6184517" y="6420623"/>
            <a:ext cx="3935076" cy="122213"/>
          </a:xfrm>
          <a:prstGeom prst="rect">
            <a:avLst/>
          </a:prstGeom>
          <a:noFill/>
        </p:spPr>
        <p:txBody>
          <a:bodyPr lIns="0" tIns="0" rIns="0" bIns="0" anchor="b">
            <a:spAutoFit/>
          </a:bodyPr>
          <a:lstStyle/>
          <a:p>
            <a:pPr defTabSz="899010" fontAlgn="auto">
              <a:spcBef>
                <a:spcPts val="0"/>
              </a:spcBef>
              <a:spcAft>
                <a:spcPts val="0"/>
              </a:spcAft>
              <a:defRPr/>
            </a:pPr>
            <a:endParaRPr lang="zh-CN" altLang="en-US" sz="794" noProof="1">
              <a:latin typeface="+mn-lt"/>
              <a:ea typeface="+mn-ea"/>
            </a:endParaRPr>
          </a:p>
        </p:txBody>
      </p:sp>
      <p:sp>
        <p:nvSpPr>
          <p:cNvPr id="3" name="Presentation Disclaimer" hidden="1"/>
          <p:cNvSpPr txBox="1"/>
          <p:nvPr userDrawn="1">
            <p:custDataLst>
              <p:tags r:id="rId2"/>
            </p:custDataLst>
          </p:nvPr>
        </p:nvSpPr>
        <p:spPr>
          <a:xfrm>
            <a:off x="652320" y="6180046"/>
            <a:ext cx="9786697" cy="122213"/>
          </a:xfrm>
          <a:prstGeom prst="rect">
            <a:avLst/>
          </a:prstGeom>
          <a:noFill/>
        </p:spPr>
        <p:txBody>
          <a:bodyPr lIns="0" tIns="0" rIns="0" bIns="0">
            <a:spAutoFit/>
          </a:bodyPr>
          <a:lstStyle/>
          <a:p>
            <a:pPr defTabSz="899010" fontAlgn="auto">
              <a:spcBef>
                <a:spcPts val="0"/>
              </a:spcBef>
              <a:spcAft>
                <a:spcPts val="0"/>
              </a:spcAft>
              <a:defRPr/>
            </a:pPr>
            <a:endParaRPr lang="zh-CN" altLang="en-US" sz="794" noProof="1">
              <a:latin typeface="+mn-lt"/>
              <a:ea typeface="+mn-ea"/>
            </a:endParaRPr>
          </a:p>
        </p:txBody>
      </p:sp>
      <p:sp>
        <p:nvSpPr>
          <p:cNvPr id="4" name="Executive Summary" hidden="1"/>
          <p:cNvSpPr txBox="1"/>
          <p:nvPr userDrawn="1">
            <p:custDataLst>
              <p:tags r:id="rId3"/>
            </p:custDataLst>
          </p:nvPr>
        </p:nvSpPr>
        <p:spPr>
          <a:xfrm>
            <a:off x="642698" y="6115610"/>
            <a:ext cx="65" cy="179536"/>
          </a:xfrm>
          <a:prstGeom prst="rect">
            <a:avLst/>
          </a:prstGeom>
          <a:noFill/>
        </p:spPr>
        <p:txBody>
          <a:bodyPr wrap="none" lIns="0" tIns="0" rIns="0" bIns="0">
            <a:spAutoFit/>
          </a:bodyPr>
          <a:lstStyle/>
          <a:p>
            <a:pPr defTabSz="899010" fontAlgn="auto">
              <a:lnSpc>
                <a:spcPts val="1412"/>
              </a:lnSpc>
              <a:spcBef>
                <a:spcPts val="0"/>
              </a:spcBef>
              <a:spcAft>
                <a:spcPts val="0"/>
              </a:spcAft>
              <a:defRPr/>
            </a:pPr>
            <a:endParaRPr lang="zh-CN" altLang="en-US" sz="1412" noProof="1">
              <a:latin typeface="+mn-lt"/>
              <a:ea typeface="+mn-ea"/>
            </a:endParaRPr>
          </a:p>
        </p:txBody>
      </p:sp>
      <p:sp>
        <p:nvSpPr>
          <p:cNvPr id="5" name="Draft stamp" hidden="1"/>
          <p:cNvSpPr txBox="1"/>
          <p:nvPr userDrawn="1">
            <p:custDataLst>
              <p:tags r:id="rId4"/>
            </p:custDataLst>
          </p:nvPr>
        </p:nvSpPr>
        <p:spPr>
          <a:xfrm>
            <a:off x="11259476" y="710175"/>
            <a:ext cx="272510" cy="162993"/>
          </a:xfrm>
          <a:prstGeom prst="rect">
            <a:avLst/>
          </a:prstGeom>
          <a:noFill/>
          <a:ln>
            <a:noFill/>
          </a:ln>
        </p:spPr>
        <p:txBody>
          <a:bodyPr wrap="none" lIns="0" tIns="0" rIns="0" bIns="0">
            <a:spAutoFit/>
          </a:bodyPr>
          <a:lstStyle/>
          <a:p>
            <a:pPr algn="r" defTabSz="899010" fontAlgn="auto">
              <a:spcBef>
                <a:spcPts val="0"/>
              </a:spcBef>
              <a:spcAft>
                <a:spcPts val="0"/>
              </a:spcAft>
              <a:defRPr/>
            </a:pPr>
            <a:r>
              <a:rPr lang="zh-CN" altLang="en-US" sz="1059" noProof="1">
                <a:latin typeface="+mn-lt"/>
                <a:ea typeface="+mn-ea"/>
              </a:rPr>
              <a:t>初稿</a:t>
            </a:r>
          </a:p>
        </p:txBody>
      </p:sp>
      <p:sp>
        <p:nvSpPr>
          <p:cNvPr id="6" name="Date/Filepath" hidden="1"/>
          <p:cNvSpPr txBox="1"/>
          <p:nvPr userDrawn="1">
            <p:custDataLst>
              <p:tags r:id="rId5"/>
            </p:custDataLst>
          </p:nvPr>
        </p:nvSpPr>
        <p:spPr>
          <a:xfrm>
            <a:off x="3998576" y="475903"/>
            <a:ext cx="7537259" cy="122213"/>
          </a:xfrm>
          <a:prstGeom prst="rect">
            <a:avLst/>
          </a:prstGeom>
          <a:noFill/>
        </p:spPr>
        <p:txBody>
          <a:bodyPr lIns="0" tIns="0" rIns="0" bIns="0" anchor="b">
            <a:spAutoFit/>
          </a:bodyPr>
          <a:lstStyle/>
          <a:p>
            <a:pPr algn="r" defTabSz="899010" fontAlgn="auto">
              <a:spcBef>
                <a:spcPts val="0"/>
              </a:spcBef>
              <a:spcAft>
                <a:spcPts val="0"/>
              </a:spcAft>
              <a:defRPr/>
            </a:pPr>
            <a:r>
              <a:rPr lang="en-US" altLang="zh-CN" sz="794" noProof="1">
                <a:latin typeface="+mn-lt"/>
                <a:ea typeface="+mn-ea"/>
              </a:rPr>
              <a:t>24/07/2014 C:\Users\Connie Zhu\Desktop\</a:t>
            </a:r>
            <a:r>
              <a:rPr lang="zh-CN" altLang="en-US" sz="794" noProof="1">
                <a:latin typeface="+mn-lt"/>
                <a:ea typeface="+mn-ea"/>
              </a:rPr>
              <a:t>长征项目 </a:t>
            </a:r>
            <a:r>
              <a:rPr lang="en-US" altLang="zh-CN" sz="794" noProof="1">
                <a:latin typeface="+mn-lt"/>
                <a:ea typeface="+mn-ea"/>
              </a:rPr>
              <a:t>- </a:t>
            </a:r>
            <a:r>
              <a:rPr lang="zh-CN" altLang="en-US" sz="794" noProof="1">
                <a:latin typeface="+mn-lt"/>
                <a:ea typeface="+mn-ea"/>
              </a:rPr>
              <a:t>变革领导力培训</a:t>
            </a:r>
            <a:r>
              <a:rPr lang="en-US" altLang="zh-CN" sz="794" noProof="1">
                <a:latin typeface="+mn-lt"/>
                <a:ea typeface="+mn-ea"/>
              </a:rPr>
              <a:t>_20140724_v3.5.pptx</a:t>
            </a:r>
            <a:endParaRPr lang="zh-CN" altLang="en-US" sz="794" noProof="1">
              <a:latin typeface="+mn-lt"/>
              <a:ea typeface="+mn-ea"/>
            </a:endParaRPr>
          </a:p>
        </p:txBody>
      </p:sp>
    </p:spTree>
    <p:extLst>
      <p:ext uri="{BB962C8B-B14F-4D97-AF65-F5344CB8AC3E}">
        <p14:creationId xmlns:p14="http://schemas.microsoft.com/office/powerpoint/2010/main" val="26175602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标题 4097"/>
          <p:cNvSpPr>
            <a:spLocks noGrp="1"/>
          </p:cNvSpPr>
          <p:nvPr>
            <p:ph type="title" idx="4294967295"/>
          </p:nvPr>
        </p:nvSpPr>
        <p:spPr>
          <a:xfrm>
            <a:off x="766234" y="304801"/>
            <a:ext cx="10668001" cy="1216025"/>
          </a:xfrm>
          <a:prstGeom prst="rect">
            <a:avLst/>
          </a:prstGeom>
          <a:noFill/>
          <a:ln>
            <a:noFill/>
          </a:ln>
        </p:spPr>
        <p:txBody>
          <a:bodyPr anchor="b" anchorCtr="0"/>
          <a:lstStyle/>
          <a:p>
            <a:pPr lvl="0"/>
            <a:r>
              <a:rPr lang="zh-CN" altLang="en-US" dirty="0"/>
              <a:t>单击此处编辑母版标题样式</a:t>
            </a:r>
          </a:p>
        </p:txBody>
      </p:sp>
      <p:sp>
        <p:nvSpPr>
          <p:cNvPr id="4099" name="文本占位符 4098"/>
          <p:cNvSpPr>
            <a:spLocks noGrp="1"/>
          </p:cNvSpPr>
          <p:nvPr>
            <p:ph type="body" idx="1"/>
          </p:nvPr>
        </p:nvSpPr>
        <p:spPr>
          <a:xfrm>
            <a:off x="755651" y="1752600"/>
            <a:ext cx="10668000" cy="4267200"/>
          </a:xfrm>
          <a:prstGeom prst="rect">
            <a:avLst/>
          </a:prstGeom>
          <a:noFill/>
          <a:ln>
            <a:noFill/>
          </a:ln>
        </p:spPr>
        <p:txBody>
          <a:bodyPr/>
          <a:lstStyle/>
          <a:p>
            <a:pPr lvl="0"/>
            <a:r>
              <a:rPr lang="zh-CN" altLang="en-US" dirty="0"/>
              <a:t>单击此处编辑母版文本样式</a:t>
            </a:r>
          </a:p>
          <a:p>
            <a:pPr lvl="1"/>
            <a:r>
              <a:rPr lang="zh-CN" altLang="en-US" dirty="0"/>
              <a:t>第二级</a:t>
            </a:r>
          </a:p>
          <a:p>
            <a:pPr lvl="2"/>
            <a:r>
              <a:rPr lang="zh-CN" altLang="en-US" dirty="0"/>
              <a:t>第三级</a:t>
            </a:r>
          </a:p>
          <a:p>
            <a:pPr lvl="3"/>
            <a:r>
              <a:rPr lang="zh-CN" altLang="en-US" dirty="0"/>
              <a:t>第四级</a:t>
            </a:r>
          </a:p>
          <a:p>
            <a:pPr lvl="4"/>
            <a:r>
              <a:rPr lang="zh-CN" altLang="en-US" dirty="0"/>
              <a:t>第五级</a:t>
            </a:r>
          </a:p>
        </p:txBody>
      </p:sp>
      <p:sp>
        <p:nvSpPr>
          <p:cNvPr id="4102" name="日期占位符 4101"/>
          <p:cNvSpPr>
            <a:spLocks noGrp="1"/>
          </p:cNvSpPr>
          <p:nvPr>
            <p:ph type="dt" sz="half" idx="2"/>
          </p:nvPr>
        </p:nvSpPr>
        <p:spPr>
          <a:xfrm>
            <a:off x="812800" y="6245225"/>
            <a:ext cx="2641600" cy="476250"/>
          </a:xfrm>
          <a:prstGeom prst="rect">
            <a:avLst/>
          </a:prstGeom>
          <a:noFill/>
          <a:ln>
            <a:noFill/>
          </a:ln>
        </p:spPr>
        <p:txBody>
          <a:bodyPr/>
          <a:lstStyle/>
          <a:p>
            <a:pPr>
              <a:buFont typeface="Verdana" charset="0"/>
            </a:pPr>
            <a:fld id="{12FF1C42-D199-1006-1001-587298610EC3}" type="datetime15">
              <a:rPr lang="zh-CN" altLang="en-US" sz="1200" dirty="0">
                <a:latin typeface="Verdana" charset="0"/>
              </a:rPr>
              <a:t>15</a:t>
            </a:fld>
            <a:endParaRPr lang="zh-CN" altLang="en-US" sz="1200" dirty="0">
              <a:latin typeface="Verdana" charset="0"/>
            </a:endParaRPr>
          </a:p>
        </p:txBody>
      </p:sp>
      <p:sp>
        <p:nvSpPr>
          <p:cNvPr id="4103" name="页脚占位符 4102"/>
          <p:cNvSpPr>
            <a:spLocks noGrp="1"/>
          </p:cNvSpPr>
          <p:nvPr>
            <p:ph type="ftr" sz="quarter" idx="3"/>
          </p:nvPr>
        </p:nvSpPr>
        <p:spPr>
          <a:xfrm>
            <a:off x="4165600" y="6245225"/>
            <a:ext cx="3860800" cy="476250"/>
          </a:xfrm>
          <a:prstGeom prst="rect">
            <a:avLst/>
          </a:prstGeom>
          <a:noFill/>
          <a:ln>
            <a:noFill/>
          </a:ln>
        </p:spPr>
        <p:txBody>
          <a:bodyPr/>
          <a:lstStyle/>
          <a:p>
            <a:pPr algn="ctr">
              <a:buFont typeface="Verdana" charset="0"/>
            </a:pPr>
            <a:r>
              <a:rPr lang="zh-CN" altLang="en-US" sz="1200" dirty="0">
                <a:latin typeface="Verdana" charset="0"/>
              </a:rPr>
              <a:t>*</a:t>
            </a:r>
          </a:p>
        </p:txBody>
      </p:sp>
      <p:sp>
        <p:nvSpPr>
          <p:cNvPr id="4104" name="灯片编号占位符 4103"/>
          <p:cNvSpPr>
            <a:spLocks noGrp="1"/>
          </p:cNvSpPr>
          <p:nvPr>
            <p:ph type="sldNum" sz="quarter" idx="4"/>
          </p:nvPr>
        </p:nvSpPr>
        <p:spPr>
          <a:xfrm>
            <a:off x="8737600" y="6245225"/>
            <a:ext cx="2641600" cy="476250"/>
          </a:xfrm>
          <a:prstGeom prst="rect">
            <a:avLst/>
          </a:prstGeom>
          <a:noFill/>
          <a:ln>
            <a:noFill/>
          </a:ln>
        </p:spPr>
        <p:txBody>
          <a:bodyPr/>
          <a:lstStyle/>
          <a:p>
            <a:pPr algn="r">
              <a:buFont typeface="Verdana" charset="0"/>
            </a:pPr>
            <a:fld id="{12FF1C42-D199-1008-1001-587298610EC3}" type="slidenum">
              <a:rPr lang="zh-CN" altLang="en-US" sz="1200" dirty="0">
                <a:latin typeface="Verdana" charset="0"/>
              </a:rPr>
              <a:t>‹#›</a:t>
            </a:fld>
            <a:endParaRPr lang="zh-CN" altLang="en-US" sz="1200" dirty="0">
              <a:latin typeface="Verdana" charset="0"/>
            </a:endParaRPr>
          </a:p>
        </p:txBody>
      </p:sp>
    </p:spTree>
    <p:extLst>
      <p:ext uri="{BB962C8B-B14F-4D97-AF65-F5344CB8AC3E}">
        <p14:creationId xmlns:p14="http://schemas.microsoft.com/office/powerpoint/2010/main" val="316196371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标题，文本与内容">
    <p:spTree>
      <p:nvGrpSpPr>
        <p:cNvPr id="1" name=""/>
        <p:cNvGrpSpPr/>
        <p:nvPr/>
      </p:nvGrpSpPr>
      <p:grpSpPr>
        <a:xfrm>
          <a:off x="0" y="0"/>
          <a:ext cx="0" cy="0"/>
          <a:chOff x="0" y="0"/>
          <a:chExt cx="0" cy="0"/>
        </a:xfrm>
      </p:grpSpPr>
      <p:sp>
        <p:nvSpPr>
          <p:cNvPr id="2" name="标题 1"/>
          <p:cNvSpPr>
            <a:spLocks noGrp="1"/>
          </p:cNvSpPr>
          <p:nvPr>
            <p:ph type="title"/>
          </p:nvPr>
        </p:nvSpPr>
        <p:spPr>
          <a:xfrm>
            <a:off x="2032000" y="838201"/>
            <a:ext cx="9753600" cy="715963"/>
          </a:xfrm>
        </p:spPr>
        <p:txBody>
          <a:bodyPr/>
          <a:lstStyle/>
          <a:p>
            <a:r>
              <a:rPr lang="zh-CN" altLang="en-US"/>
              <a:t>单击此处编辑母版标题样式</a:t>
            </a:r>
          </a:p>
        </p:txBody>
      </p:sp>
      <p:sp>
        <p:nvSpPr>
          <p:cNvPr id="3" name="文本占位符 2"/>
          <p:cNvSpPr>
            <a:spLocks noGrp="1"/>
          </p:cNvSpPr>
          <p:nvPr>
            <p:ph type="body" sz="half" idx="1"/>
          </p:nvPr>
        </p:nvSpPr>
        <p:spPr>
          <a:xfrm>
            <a:off x="1320800" y="2606676"/>
            <a:ext cx="4775200" cy="387032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299200" y="2606676"/>
            <a:ext cx="4775200" cy="3870325"/>
          </a:xfrm>
        </p:spPr>
        <p:txBody>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Tree>
    <p:extLst>
      <p:ext uri="{BB962C8B-B14F-4D97-AF65-F5344CB8AC3E}">
        <p14:creationId xmlns:p14="http://schemas.microsoft.com/office/powerpoint/2010/main" val="100072253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woObj">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内容占位符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内容占位符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2023/2/27</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extLst>
      <p:ext uri="{BB962C8B-B14F-4D97-AF65-F5344CB8AC3E}">
        <p14:creationId xmlns:p14="http://schemas.microsoft.com/office/powerpoint/2010/main" val="384701537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a:xfrm>
            <a:off x="609600" y="274638"/>
            <a:ext cx="10972800" cy="1143000"/>
          </a:xfrm>
          <a:prstGeom prst="rect">
            <a:avLst/>
          </a:prstGeom>
        </p:spPr>
        <p:txBody>
          <a:bodyPr/>
          <a:lstStyle/>
          <a:p>
            <a:r>
              <a:rPr lang="zh-CN" altLang="en-US"/>
              <a:t>单击此处编辑母版标题样式</a:t>
            </a:r>
          </a:p>
        </p:txBody>
      </p:sp>
      <p:sp>
        <p:nvSpPr>
          <p:cNvPr id="3" name="竖排文字占位符 2"/>
          <p:cNvSpPr>
            <a:spLocks noGrp="1"/>
          </p:cNvSpPr>
          <p:nvPr>
            <p:ph type="body" orient="vert" idx="1"/>
          </p:nvPr>
        </p:nvSpPr>
        <p:spPr>
          <a:xfrm>
            <a:off x="609600" y="1600203"/>
            <a:ext cx="10972800" cy="4525963"/>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600" y="6356353"/>
            <a:ext cx="2844800" cy="365125"/>
          </a:xfrm>
          <a:prstGeom prst="rect">
            <a:avLst/>
          </a:prstGeom>
        </p:spPr>
        <p:txBody>
          <a:bodyPr/>
          <a:lstStyle/>
          <a:p>
            <a:fld id="{2E3AAC11-D570-4EA9-AFC0-30FB72BA45EB}" type="datetimeFigureOut">
              <a:rPr lang="zh-CN" altLang="en-US" smtClean="0">
                <a:solidFill>
                  <a:prstClr val="black"/>
                </a:solidFill>
              </a:rPr>
              <a:pPr/>
              <a:t>2023/2/27</a:t>
            </a:fld>
            <a:endParaRPr lang="zh-CN" altLang="en-US">
              <a:solidFill>
                <a:prstClr val="black"/>
              </a:solidFill>
            </a:endParaRPr>
          </a:p>
        </p:txBody>
      </p:sp>
      <p:sp>
        <p:nvSpPr>
          <p:cNvPr id="5" name="页脚占位符 4"/>
          <p:cNvSpPr>
            <a:spLocks noGrp="1"/>
          </p:cNvSpPr>
          <p:nvPr>
            <p:ph type="ftr" sz="quarter" idx="11"/>
          </p:nvPr>
        </p:nvSpPr>
        <p:spPr>
          <a:xfrm>
            <a:off x="4165600" y="6356353"/>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3"/>
            <a:ext cx="2844800" cy="365125"/>
          </a:xfrm>
          <a:prstGeom prst="rect">
            <a:avLst/>
          </a:prstGeom>
        </p:spPr>
        <p:txBody>
          <a:bodyPr/>
          <a:lstStyle/>
          <a:p>
            <a:fld id="{55ECCFAA-F4FB-487C-9F1E-C8836D0C3DC9}" type="slidenum">
              <a:rPr lang="zh-CN" altLang="en-US" smtClean="0">
                <a:solidFill>
                  <a:prstClr val="black"/>
                </a:solidFill>
              </a:rPr>
              <a:pPr/>
              <a:t>‹#›</a:t>
            </a:fld>
            <a:endParaRPr lang="zh-CN" altLang="en-US">
              <a:solidFill>
                <a:prstClr val="black"/>
              </a:solidFill>
            </a:endParaRPr>
          </a:p>
        </p:txBody>
      </p:sp>
    </p:spTree>
    <p:extLst>
      <p:ext uri="{BB962C8B-B14F-4D97-AF65-F5344CB8AC3E}">
        <p14:creationId xmlns:p14="http://schemas.microsoft.com/office/powerpoint/2010/main" val="171651527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itleAndTx" preserve="1">
  <p:cSld name="垂直排列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839200" y="274641"/>
            <a:ext cx="2743200" cy="5851525"/>
          </a:xfrm>
          <a:prstGeom prst="rect">
            <a:avLst/>
          </a:prstGeom>
        </p:spPr>
        <p:txBody>
          <a:bodyPr vert="eaVert"/>
          <a:lstStyle/>
          <a:p>
            <a:r>
              <a:rPr lang="zh-CN" altLang="en-US"/>
              <a:t>单击此处编辑母版标题样式</a:t>
            </a:r>
          </a:p>
        </p:txBody>
      </p:sp>
      <p:sp>
        <p:nvSpPr>
          <p:cNvPr id="3" name="竖排文字占位符 2"/>
          <p:cNvSpPr>
            <a:spLocks noGrp="1"/>
          </p:cNvSpPr>
          <p:nvPr>
            <p:ph type="body" orient="vert" idx="1"/>
          </p:nvPr>
        </p:nvSpPr>
        <p:spPr>
          <a:xfrm>
            <a:off x="609600" y="274641"/>
            <a:ext cx="8026400" cy="5851525"/>
          </a:xfrm>
          <a:prstGeom prst="rect">
            <a:avLst/>
          </a:prstGeom>
        </p:spPr>
        <p:txBody>
          <a:bodyPr vert="eaVert"/>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10"/>
          </p:nvPr>
        </p:nvSpPr>
        <p:spPr>
          <a:xfrm>
            <a:off x="609600" y="6356353"/>
            <a:ext cx="2844800" cy="365125"/>
          </a:xfrm>
          <a:prstGeom prst="rect">
            <a:avLst/>
          </a:prstGeom>
        </p:spPr>
        <p:txBody>
          <a:bodyPr/>
          <a:lstStyle/>
          <a:p>
            <a:fld id="{2E3AAC11-D570-4EA9-AFC0-30FB72BA45EB}" type="datetimeFigureOut">
              <a:rPr lang="zh-CN" altLang="en-US" smtClean="0">
                <a:solidFill>
                  <a:prstClr val="black"/>
                </a:solidFill>
              </a:rPr>
              <a:pPr/>
              <a:t>2023/2/27</a:t>
            </a:fld>
            <a:endParaRPr lang="zh-CN" altLang="en-US">
              <a:solidFill>
                <a:prstClr val="black"/>
              </a:solidFill>
            </a:endParaRPr>
          </a:p>
        </p:txBody>
      </p:sp>
      <p:sp>
        <p:nvSpPr>
          <p:cNvPr id="5" name="页脚占位符 4"/>
          <p:cNvSpPr>
            <a:spLocks noGrp="1"/>
          </p:cNvSpPr>
          <p:nvPr>
            <p:ph type="ftr" sz="quarter" idx="11"/>
          </p:nvPr>
        </p:nvSpPr>
        <p:spPr>
          <a:xfrm>
            <a:off x="4165600" y="6356353"/>
            <a:ext cx="3860800" cy="365125"/>
          </a:xfrm>
          <a:prstGeom prst="rect">
            <a:avLst/>
          </a:prstGeom>
        </p:spPr>
        <p:txBody>
          <a:bodyPr/>
          <a:lstStyle/>
          <a:p>
            <a:endParaRPr lang="zh-CN" altLang="en-US">
              <a:solidFill>
                <a:prstClr val="black"/>
              </a:solidFill>
            </a:endParaRPr>
          </a:p>
        </p:txBody>
      </p:sp>
      <p:sp>
        <p:nvSpPr>
          <p:cNvPr id="6" name="灯片编号占位符 5"/>
          <p:cNvSpPr>
            <a:spLocks noGrp="1"/>
          </p:cNvSpPr>
          <p:nvPr>
            <p:ph type="sldNum" sz="quarter" idx="12"/>
          </p:nvPr>
        </p:nvSpPr>
        <p:spPr>
          <a:xfrm>
            <a:off x="8737600" y="6356353"/>
            <a:ext cx="2844800" cy="365125"/>
          </a:xfrm>
          <a:prstGeom prst="rect">
            <a:avLst/>
          </a:prstGeom>
        </p:spPr>
        <p:txBody>
          <a:bodyPr/>
          <a:lstStyle/>
          <a:p>
            <a:fld id="{55ECCFAA-F4FB-487C-9F1E-C8836D0C3DC9}" type="slidenum">
              <a:rPr lang="zh-CN" altLang="en-US" smtClean="0">
                <a:solidFill>
                  <a:prstClr val="black"/>
                </a:solidFill>
              </a:rPr>
              <a:pPr/>
              <a:t>‹#›</a:t>
            </a:fld>
            <a:endParaRPr lang="zh-CN" altLang="en-US">
              <a:solidFill>
                <a:prstClr val="black"/>
              </a:solidFill>
            </a:endParaRPr>
          </a:p>
        </p:txBody>
      </p:sp>
    </p:spTree>
    <p:extLst>
      <p:ext uri="{BB962C8B-B14F-4D97-AF65-F5344CB8AC3E}">
        <p14:creationId xmlns:p14="http://schemas.microsoft.com/office/powerpoint/2010/main" val="363376556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3945298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27.xml"/><Relationship Id="rId2" Type="http://schemas.openxmlformats.org/officeDocument/2006/relationships/slideLayout" Target="../slideLayouts/slideLayout26.xml"/><Relationship Id="rId1" Type="http://schemas.openxmlformats.org/officeDocument/2006/relationships/slideLayout" Target="../slideLayouts/slideLayout25.xml"/><Relationship Id="rId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71BBD79-73BD-4FCC-A131-912D061EF751}" type="datetimeFigureOut">
              <a:rPr lang="zh-CN" altLang="en-US" smtClean="0"/>
              <a:t>2023/2/27</a:t>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9A119BB-CB53-4D13-A1E9-626B81BB36FF}" type="slidenum">
              <a:rPr lang="zh-CN" altLang="en-US" smtClean="0"/>
              <a:t>‹#›</a:t>
            </a:fld>
            <a:endParaRPr lang="zh-CN" altLang="en-US"/>
          </a:p>
        </p:txBody>
      </p:sp>
    </p:spTree>
    <p:extLst>
      <p:ext uri="{BB962C8B-B14F-4D97-AF65-F5344CB8AC3E}">
        <p14:creationId xmlns:p14="http://schemas.microsoft.com/office/powerpoint/2010/main" val="2249194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3" r:id="rId3"/>
    <p:sldLayoutId id="2147483654" r:id="rId4"/>
    <p:sldLayoutId id="2147483655" r:id="rId5"/>
    <p:sldLayoutId id="2147483672" r:id="rId6"/>
    <p:sldLayoutId id="2147483656" r:id="rId7"/>
    <p:sldLayoutId id="2147483657" r:id="rId8"/>
    <p:sldLayoutId id="2147483658" r:id="rId9"/>
    <p:sldLayoutId id="2147483659" r:id="rId10"/>
    <p:sldLayoutId id="2147483663" r:id="rId11"/>
    <p:sldLayoutId id="2147483664" r:id="rId12"/>
    <p:sldLayoutId id="2147483665" r:id="rId13"/>
    <p:sldLayoutId id="2147483666" r:id="rId14"/>
    <p:sldLayoutId id="2147483667" r:id="rId15"/>
    <p:sldLayoutId id="2147483668" r:id="rId16"/>
    <p:sldLayoutId id="2147483669" r:id="rId17"/>
    <p:sldLayoutId id="2147483670" r:id="rId18"/>
    <p:sldLayoutId id="2147483671" r:id="rId19"/>
    <p:sldLayoutId id="2147483677" r:id="rId20"/>
    <p:sldLayoutId id="2147483678" r:id="rId21"/>
    <p:sldLayoutId id="2147483679" r:id="rId22"/>
    <p:sldLayoutId id="2147483680" r:id="rId23"/>
    <p:sldLayoutId id="2147483681" r:id="rId24"/>
  </p:sldLayoutIdLst>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197003755"/>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image" Target="../media/image2.wmf"/><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notesSlide" Target="../notesSlides/notesSlide4.xml"/><Relationship Id="rId5" Type="http://schemas.openxmlformats.org/officeDocument/2006/relationships/slideLayout" Target="../slideLayouts/slideLayout21.xml"/><Relationship Id="rId4" Type="http://schemas.openxmlformats.org/officeDocument/2006/relationships/tags" Target="../tags/tag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tags" Target="../tags/tag13.xml"/><Relationship Id="rId2" Type="http://schemas.openxmlformats.org/officeDocument/2006/relationships/tags" Target="../tags/tag12.xml"/><Relationship Id="rId1" Type="http://schemas.openxmlformats.org/officeDocument/2006/relationships/tags" Target="../tags/tag11.xml"/><Relationship Id="rId6" Type="http://schemas.openxmlformats.org/officeDocument/2006/relationships/notesSlide" Target="../notesSlides/notesSlide7.xml"/><Relationship Id="rId5" Type="http://schemas.openxmlformats.org/officeDocument/2006/relationships/slideLayout" Target="../slideLayouts/slideLayout21.xml"/><Relationship Id="rId4" Type="http://schemas.openxmlformats.org/officeDocument/2006/relationships/tags" Target="../tags/tag14.xml"/></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3" Type="http://schemas.openxmlformats.org/officeDocument/2006/relationships/tags" Target="../tags/tag27.xml"/><Relationship Id="rId18" Type="http://schemas.openxmlformats.org/officeDocument/2006/relationships/tags" Target="../tags/tag32.xml"/><Relationship Id="rId26" Type="http://schemas.openxmlformats.org/officeDocument/2006/relationships/tags" Target="../tags/tag40.xml"/><Relationship Id="rId3" Type="http://schemas.openxmlformats.org/officeDocument/2006/relationships/tags" Target="../tags/tag17.xml"/><Relationship Id="rId21" Type="http://schemas.openxmlformats.org/officeDocument/2006/relationships/tags" Target="../tags/tag35.xml"/><Relationship Id="rId7" Type="http://schemas.openxmlformats.org/officeDocument/2006/relationships/tags" Target="../tags/tag21.xml"/><Relationship Id="rId12" Type="http://schemas.openxmlformats.org/officeDocument/2006/relationships/tags" Target="../tags/tag26.xml"/><Relationship Id="rId17" Type="http://schemas.openxmlformats.org/officeDocument/2006/relationships/tags" Target="../tags/tag31.xml"/><Relationship Id="rId25" Type="http://schemas.openxmlformats.org/officeDocument/2006/relationships/tags" Target="../tags/tag39.xml"/><Relationship Id="rId33" Type="http://schemas.openxmlformats.org/officeDocument/2006/relationships/notesSlide" Target="../notesSlides/notesSlide10.xml"/><Relationship Id="rId2" Type="http://schemas.openxmlformats.org/officeDocument/2006/relationships/tags" Target="../tags/tag16.xml"/><Relationship Id="rId16" Type="http://schemas.openxmlformats.org/officeDocument/2006/relationships/tags" Target="../tags/tag30.xml"/><Relationship Id="rId20" Type="http://schemas.openxmlformats.org/officeDocument/2006/relationships/tags" Target="../tags/tag34.xml"/><Relationship Id="rId29" Type="http://schemas.openxmlformats.org/officeDocument/2006/relationships/tags" Target="../tags/tag43.xml"/><Relationship Id="rId1" Type="http://schemas.openxmlformats.org/officeDocument/2006/relationships/tags" Target="../tags/tag15.xml"/><Relationship Id="rId6" Type="http://schemas.openxmlformats.org/officeDocument/2006/relationships/tags" Target="../tags/tag20.xml"/><Relationship Id="rId11" Type="http://schemas.openxmlformats.org/officeDocument/2006/relationships/tags" Target="../tags/tag25.xml"/><Relationship Id="rId24" Type="http://schemas.openxmlformats.org/officeDocument/2006/relationships/tags" Target="../tags/tag38.xml"/><Relationship Id="rId32" Type="http://schemas.openxmlformats.org/officeDocument/2006/relationships/slideLayout" Target="../slideLayouts/slideLayout2.xml"/><Relationship Id="rId5" Type="http://schemas.openxmlformats.org/officeDocument/2006/relationships/tags" Target="../tags/tag19.xml"/><Relationship Id="rId15" Type="http://schemas.openxmlformats.org/officeDocument/2006/relationships/tags" Target="../tags/tag29.xml"/><Relationship Id="rId23" Type="http://schemas.openxmlformats.org/officeDocument/2006/relationships/tags" Target="../tags/tag37.xml"/><Relationship Id="rId28" Type="http://schemas.openxmlformats.org/officeDocument/2006/relationships/tags" Target="../tags/tag42.xml"/><Relationship Id="rId10" Type="http://schemas.openxmlformats.org/officeDocument/2006/relationships/tags" Target="../tags/tag24.xml"/><Relationship Id="rId19" Type="http://schemas.openxmlformats.org/officeDocument/2006/relationships/tags" Target="../tags/tag33.xml"/><Relationship Id="rId31" Type="http://schemas.openxmlformats.org/officeDocument/2006/relationships/tags" Target="../tags/tag45.xml"/><Relationship Id="rId4" Type="http://schemas.openxmlformats.org/officeDocument/2006/relationships/tags" Target="../tags/tag18.xml"/><Relationship Id="rId9" Type="http://schemas.openxmlformats.org/officeDocument/2006/relationships/tags" Target="../tags/tag23.xml"/><Relationship Id="rId14" Type="http://schemas.openxmlformats.org/officeDocument/2006/relationships/tags" Target="../tags/tag28.xml"/><Relationship Id="rId22" Type="http://schemas.openxmlformats.org/officeDocument/2006/relationships/tags" Target="../tags/tag36.xml"/><Relationship Id="rId27" Type="http://schemas.openxmlformats.org/officeDocument/2006/relationships/tags" Target="../tags/tag41.xml"/><Relationship Id="rId30" Type="http://schemas.openxmlformats.org/officeDocument/2006/relationships/tags" Target="../tags/tag44.xml"/><Relationship Id="rId8" Type="http://schemas.openxmlformats.org/officeDocument/2006/relationships/tags" Target="../tags/tag2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4.xml"/></Relationships>
</file>

<file path=ppt/slides/_rels/slide3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6E151568-0996-4B0E-AA94-442B4AFBFCE7}"/>
              </a:ext>
            </a:extLst>
          </p:cNvPr>
          <p:cNvSpPr txBox="1"/>
          <p:nvPr/>
        </p:nvSpPr>
        <p:spPr>
          <a:xfrm>
            <a:off x="561297" y="2447235"/>
            <a:ext cx="11142667" cy="1754326"/>
          </a:xfrm>
          <a:prstGeom prst="rect">
            <a:avLst/>
          </a:prstGeom>
          <a:noFill/>
        </p:spPr>
        <p:txBody>
          <a:bodyPr wrap="square" rtlCol="0">
            <a:spAutoFit/>
          </a:bodyPr>
          <a:lstStyle/>
          <a:p>
            <a:pPr algn="ctr"/>
            <a:r>
              <a:rPr lang="en" altLang="zh-CN" sz="5400" b="1" spc="600" dirty="0">
                <a:solidFill>
                  <a:schemeClr val="accent2">
                    <a:lumMod val="60000"/>
                    <a:lumOff val="40000"/>
                  </a:schemeClr>
                </a:solidFill>
                <a:effectLst>
                  <a:outerShdw blurRad="38100" dist="38100" dir="2700000" algn="tl">
                    <a:srgbClr val="000000">
                      <a:alpha val="43137"/>
                    </a:srgbClr>
                  </a:outerShdw>
                </a:effectLst>
                <a:latin typeface="微软雅黑" panose="020B0503020204020204" pitchFamily="34" charset="-122"/>
              </a:rPr>
              <a:t>MBA Change and Stability Management </a:t>
            </a:r>
            <a:endParaRPr lang="en-US" sz="5400" b="1" spc="600" dirty="0">
              <a:solidFill>
                <a:schemeClr val="accent2">
                  <a:lumMod val="60000"/>
                  <a:lumOff val="40000"/>
                </a:schemeClr>
              </a:solidFill>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786632740"/>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nodeType="afterEffect">
                                  <p:stCondLst>
                                    <p:cond delay="0"/>
                                  </p:stCondLst>
                                  <p:iterate type="lt">
                                    <p:tmPct val="10000"/>
                                  </p:iterate>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p:cTn id="7" dur="500" fill="hold"/>
                                        <p:tgtEl>
                                          <p:spTgt spid="11">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11">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11">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11">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11">
                                            <p:txEl>
                                              <p:pRg st="0" end="0"/>
                                            </p:txEl>
                                          </p:spTgt>
                                        </p:tgtEl>
                                      </p:cBhvr>
                                    </p:animEffect>
                                  </p:childTnLst>
                                </p:cTn>
                              </p:par>
                            </p:childTnLst>
                          </p:cTn>
                        </p:par>
                        <p:par>
                          <p:cTn id="12" fill="hold">
                            <p:stCondLst>
                              <p:cond delay="2000"/>
                            </p:stCondLst>
                            <p:childTnLst>
                              <p:par>
                                <p:cTn id="13" presetID="42" presetClass="entr" presetSubtype="0" fill="hold" grpId="0" nodeType="afterEffect">
                                  <p:stCondLst>
                                    <p:cond delay="0"/>
                                  </p:stCondLst>
                                  <p:childTnLst>
                                    <p:set>
                                      <p:cBhvr>
                                        <p:cTn id="14" dur="1" fill="hold">
                                          <p:stCondLst>
                                            <p:cond delay="0"/>
                                          </p:stCondLst>
                                        </p:cTn>
                                        <p:tgtEl>
                                          <p:spTgt spid="11"/>
                                        </p:tgtEl>
                                        <p:attrNameLst>
                                          <p:attrName>style.visibility</p:attrName>
                                        </p:attrNameLst>
                                      </p:cBhvr>
                                      <p:to>
                                        <p:strVal val="visible"/>
                                      </p:to>
                                    </p:set>
                                    <p:animEffect transition="in" filter="fade">
                                      <p:cBhvr>
                                        <p:cTn id="15" dur="1000"/>
                                        <p:tgtEl>
                                          <p:spTgt spid="11"/>
                                        </p:tgtEl>
                                      </p:cBhvr>
                                    </p:animEffect>
                                    <p:anim calcmode="lin" valueType="num">
                                      <p:cBhvr>
                                        <p:cTn id="16" dur="1000" fill="hold"/>
                                        <p:tgtEl>
                                          <p:spTgt spid="11"/>
                                        </p:tgtEl>
                                        <p:attrNameLst>
                                          <p:attrName>ppt_x</p:attrName>
                                        </p:attrNameLst>
                                      </p:cBhvr>
                                      <p:tavLst>
                                        <p:tav tm="0">
                                          <p:val>
                                            <p:strVal val="#ppt_x"/>
                                          </p:val>
                                        </p:tav>
                                        <p:tav tm="100000">
                                          <p:val>
                                            <p:strVal val="#ppt_x"/>
                                          </p:val>
                                        </p:tav>
                                      </p:tavLst>
                                    </p:anim>
                                    <p:anim calcmode="lin" valueType="num">
                                      <p:cBhvr>
                                        <p:cTn id="17"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Text Box 43"/>
          <p:cNvSpPr txBox="1">
            <a:spLocks noChangeArrowheads="1"/>
          </p:cNvSpPr>
          <p:nvPr/>
        </p:nvSpPr>
        <p:spPr bwMode="gray">
          <a:xfrm>
            <a:off x="2102873" y="2379790"/>
            <a:ext cx="8940019"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000" b="1">
                <a:solidFill>
                  <a:schemeClr val="tx1"/>
                </a:solidFill>
                <a:latin typeface="Arial" charset="0"/>
                <a:ea typeface="宋体" charset="-122"/>
              </a:defRPr>
            </a:lvl1pPr>
            <a:lvl2pPr marL="742950" indent="-285750" eaLnBrk="0" hangingPunct="0">
              <a:defRPr sz="2000" b="1">
                <a:solidFill>
                  <a:schemeClr val="tx1"/>
                </a:solidFill>
                <a:latin typeface="Arial" charset="0"/>
                <a:ea typeface="宋体" charset="-122"/>
              </a:defRPr>
            </a:lvl2pPr>
            <a:lvl3pPr marL="1143000" indent="-228600" eaLnBrk="0" hangingPunct="0">
              <a:defRPr sz="2000" b="1">
                <a:solidFill>
                  <a:schemeClr val="tx1"/>
                </a:solidFill>
                <a:latin typeface="Arial" charset="0"/>
                <a:ea typeface="宋体" charset="-122"/>
              </a:defRPr>
            </a:lvl3pPr>
            <a:lvl4pPr marL="1600200" indent="-228600" eaLnBrk="0" hangingPunct="0">
              <a:defRPr sz="2000" b="1">
                <a:solidFill>
                  <a:schemeClr val="tx1"/>
                </a:solidFill>
                <a:latin typeface="Arial" charset="0"/>
                <a:ea typeface="宋体" charset="-122"/>
              </a:defRPr>
            </a:lvl4pPr>
            <a:lvl5pPr marL="2057400" indent="-228600" eaLnBrk="0" hangingPunct="0">
              <a:defRPr sz="2000" b="1">
                <a:solidFill>
                  <a:schemeClr val="tx1"/>
                </a:solidFill>
                <a:latin typeface="Arial" charset="0"/>
                <a:ea typeface="宋体" charset="-122"/>
              </a:defRPr>
            </a:lvl5pPr>
            <a:lvl6pPr marL="2514600" indent="-228600" eaLnBrk="0" fontAlgn="base" hangingPunct="0">
              <a:spcBef>
                <a:spcPct val="0"/>
              </a:spcBef>
              <a:spcAft>
                <a:spcPct val="0"/>
              </a:spcAft>
              <a:defRPr sz="2000" b="1">
                <a:solidFill>
                  <a:schemeClr val="tx1"/>
                </a:solidFill>
                <a:latin typeface="Arial" charset="0"/>
                <a:ea typeface="宋体" charset="-122"/>
              </a:defRPr>
            </a:lvl6pPr>
            <a:lvl7pPr marL="2971800" indent="-228600" eaLnBrk="0" fontAlgn="base" hangingPunct="0">
              <a:spcBef>
                <a:spcPct val="0"/>
              </a:spcBef>
              <a:spcAft>
                <a:spcPct val="0"/>
              </a:spcAft>
              <a:defRPr sz="2000" b="1">
                <a:solidFill>
                  <a:schemeClr val="tx1"/>
                </a:solidFill>
                <a:latin typeface="Arial" charset="0"/>
                <a:ea typeface="宋体" charset="-122"/>
              </a:defRPr>
            </a:lvl7pPr>
            <a:lvl8pPr marL="3429000" indent="-228600" eaLnBrk="0" fontAlgn="base" hangingPunct="0">
              <a:spcBef>
                <a:spcPct val="0"/>
              </a:spcBef>
              <a:spcAft>
                <a:spcPct val="0"/>
              </a:spcAft>
              <a:defRPr sz="2000" b="1">
                <a:solidFill>
                  <a:schemeClr val="tx1"/>
                </a:solidFill>
                <a:latin typeface="Arial" charset="0"/>
                <a:ea typeface="宋体" charset="-122"/>
              </a:defRPr>
            </a:lvl8pPr>
            <a:lvl9pPr marL="3886200" indent="-228600" eaLnBrk="0" fontAlgn="base" hangingPunct="0">
              <a:spcBef>
                <a:spcPct val="0"/>
              </a:spcBef>
              <a:spcAft>
                <a:spcPct val="0"/>
              </a:spcAft>
              <a:defRPr sz="2000" b="1">
                <a:solidFill>
                  <a:schemeClr val="tx1"/>
                </a:solidFill>
                <a:latin typeface="Arial" charset="0"/>
                <a:ea typeface="宋体" charset="-122"/>
              </a:defRPr>
            </a:lvl9pPr>
          </a:lstStyle>
          <a:p>
            <a:r>
              <a:rPr lang="en" altLang="zh-CN" sz="2800" b="0" i="0" u="none" strike="noStrike" dirty="0">
                <a:solidFill>
                  <a:schemeClr val="accent2">
                    <a:lumMod val="60000"/>
                    <a:lumOff val="40000"/>
                  </a:schemeClr>
                </a:solidFill>
                <a:effectLst/>
                <a:latin typeface="PingFang SC" panose="020B0400000000000000" pitchFamily="34" charset="-122"/>
                <a:ea typeface="PingFang SC" panose="020B0400000000000000" pitchFamily="34" charset="-122"/>
              </a:rPr>
              <a:t>The main content of enterprise reform</a:t>
            </a:r>
            <a:endParaRPr lang="en-US" altLang="zh-CN" sz="2800" dirty="0">
              <a:solidFill>
                <a:schemeClr val="accent2">
                  <a:lumMod val="60000"/>
                  <a:lumOff val="40000"/>
                </a:schemeClr>
              </a:solidFill>
              <a:latin typeface="微软雅黑" pitchFamily="34" charset="-122"/>
              <a:ea typeface="微软雅黑" pitchFamily="34" charset="-122"/>
              <a:cs typeface="Arial" charset="0"/>
            </a:endParaRPr>
          </a:p>
        </p:txBody>
      </p:sp>
      <p:sp>
        <p:nvSpPr>
          <p:cNvPr id="21" name="Text Box 44"/>
          <p:cNvSpPr txBox="1">
            <a:spLocks noChangeArrowheads="1"/>
          </p:cNvSpPr>
          <p:nvPr/>
        </p:nvSpPr>
        <p:spPr bwMode="gray">
          <a:xfrm>
            <a:off x="2150081" y="3152398"/>
            <a:ext cx="8940019" cy="523220"/>
          </a:xfrm>
          <a:prstGeom prst="rect">
            <a:avLst/>
          </a:prstGeom>
          <a:noFill/>
          <a:ln>
            <a:noFill/>
          </a:ln>
          <a:effectLst/>
          <a:extLst>
            <a:ext uri="{909E8E84-426E-40DD-AFC4-6F175D3DCCD1}">
              <a14:hiddenFill xmlns:a14="http://schemas.microsoft.com/office/drawing/2010/main">
                <a:solidFill>
                  <a:schemeClr va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000" b="1">
                <a:solidFill>
                  <a:schemeClr val="tx1"/>
                </a:solidFill>
                <a:latin typeface="Arial" charset="0"/>
                <a:ea typeface="宋体" charset="-122"/>
              </a:defRPr>
            </a:lvl1pPr>
            <a:lvl2pPr marL="742950" indent="-285750" eaLnBrk="0" hangingPunct="0">
              <a:defRPr sz="2000" b="1">
                <a:solidFill>
                  <a:schemeClr val="tx1"/>
                </a:solidFill>
                <a:latin typeface="Arial" charset="0"/>
                <a:ea typeface="宋体" charset="-122"/>
              </a:defRPr>
            </a:lvl2pPr>
            <a:lvl3pPr marL="1143000" indent="-228600" eaLnBrk="0" hangingPunct="0">
              <a:defRPr sz="2000" b="1">
                <a:solidFill>
                  <a:schemeClr val="tx1"/>
                </a:solidFill>
                <a:latin typeface="Arial" charset="0"/>
                <a:ea typeface="宋体" charset="-122"/>
              </a:defRPr>
            </a:lvl3pPr>
            <a:lvl4pPr marL="1600200" indent="-228600" eaLnBrk="0" hangingPunct="0">
              <a:defRPr sz="2000" b="1">
                <a:solidFill>
                  <a:schemeClr val="tx1"/>
                </a:solidFill>
                <a:latin typeface="Arial" charset="0"/>
                <a:ea typeface="宋体" charset="-122"/>
              </a:defRPr>
            </a:lvl4pPr>
            <a:lvl5pPr marL="2057400" indent="-228600" eaLnBrk="0" hangingPunct="0">
              <a:defRPr sz="2000" b="1">
                <a:solidFill>
                  <a:schemeClr val="tx1"/>
                </a:solidFill>
                <a:latin typeface="Arial" charset="0"/>
                <a:ea typeface="宋体" charset="-122"/>
              </a:defRPr>
            </a:lvl5pPr>
            <a:lvl6pPr marL="2514600" indent="-228600" eaLnBrk="0" fontAlgn="base" hangingPunct="0">
              <a:spcBef>
                <a:spcPct val="0"/>
              </a:spcBef>
              <a:spcAft>
                <a:spcPct val="0"/>
              </a:spcAft>
              <a:defRPr sz="2000" b="1">
                <a:solidFill>
                  <a:schemeClr val="tx1"/>
                </a:solidFill>
                <a:latin typeface="Arial" charset="0"/>
                <a:ea typeface="宋体" charset="-122"/>
              </a:defRPr>
            </a:lvl6pPr>
            <a:lvl7pPr marL="2971800" indent="-228600" eaLnBrk="0" fontAlgn="base" hangingPunct="0">
              <a:spcBef>
                <a:spcPct val="0"/>
              </a:spcBef>
              <a:spcAft>
                <a:spcPct val="0"/>
              </a:spcAft>
              <a:defRPr sz="2000" b="1">
                <a:solidFill>
                  <a:schemeClr val="tx1"/>
                </a:solidFill>
                <a:latin typeface="Arial" charset="0"/>
                <a:ea typeface="宋体" charset="-122"/>
              </a:defRPr>
            </a:lvl7pPr>
            <a:lvl8pPr marL="3429000" indent="-228600" eaLnBrk="0" fontAlgn="base" hangingPunct="0">
              <a:spcBef>
                <a:spcPct val="0"/>
              </a:spcBef>
              <a:spcAft>
                <a:spcPct val="0"/>
              </a:spcAft>
              <a:defRPr sz="2000" b="1">
                <a:solidFill>
                  <a:schemeClr val="tx1"/>
                </a:solidFill>
                <a:latin typeface="Arial" charset="0"/>
                <a:ea typeface="宋体" charset="-122"/>
              </a:defRPr>
            </a:lvl8pPr>
            <a:lvl9pPr marL="3886200" indent="-228600" eaLnBrk="0" fontAlgn="base" hangingPunct="0">
              <a:spcBef>
                <a:spcPct val="0"/>
              </a:spcBef>
              <a:spcAft>
                <a:spcPct val="0"/>
              </a:spcAft>
              <a:defRPr sz="2000" b="1">
                <a:solidFill>
                  <a:schemeClr val="tx1"/>
                </a:solidFill>
                <a:latin typeface="Arial" charset="0"/>
                <a:ea typeface="宋体" charset="-122"/>
              </a:defRPr>
            </a:lvl9pPr>
          </a:lstStyle>
          <a:p>
            <a:r>
              <a:rPr lang="en" altLang="zh-CN" sz="2800" b="0" i="0" u="none" strike="noStrike" dirty="0">
                <a:solidFill>
                  <a:schemeClr val="accent2">
                    <a:lumMod val="60000"/>
                    <a:lumOff val="40000"/>
                  </a:schemeClr>
                </a:solidFill>
                <a:effectLst/>
                <a:latin typeface="PingFang SC" panose="020B0400000000000000" pitchFamily="34" charset="-122"/>
                <a:ea typeface="PingFang SC" panose="020B0400000000000000" pitchFamily="34" charset="-122"/>
              </a:rPr>
              <a:t>How do companies make organizational changes</a:t>
            </a:r>
            <a:endParaRPr lang="zh-CN" altLang="en-US" sz="2800" dirty="0">
              <a:solidFill>
                <a:schemeClr val="accent2">
                  <a:lumMod val="60000"/>
                  <a:lumOff val="40000"/>
                </a:schemeClr>
              </a:solidFill>
              <a:latin typeface="微软雅黑" pitchFamily="34" charset="-122"/>
              <a:ea typeface="微软雅黑" pitchFamily="34" charset="-122"/>
              <a:cs typeface="Arial" charset="0"/>
            </a:endParaRPr>
          </a:p>
        </p:txBody>
      </p:sp>
      <p:sp>
        <p:nvSpPr>
          <p:cNvPr id="22" name="Text Box 45"/>
          <p:cNvSpPr txBox="1">
            <a:spLocks noChangeArrowheads="1"/>
          </p:cNvSpPr>
          <p:nvPr/>
        </p:nvSpPr>
        <p:spPr bwMode="gray">
          <a:xfrm>
            <a:off x="2150081" y="3748729"/>
            <a:ext cx="4351338" cy="523220"/>
          </a:xfrm>
          <a:prstGeom prst="rect">
            <a:avLst/>
          </a:prstGeom>
          <a:noFill/>
          <a:ln>
            <a:noFill/>
          </a:ln>
          <a:effectLst/>
          <a:extLst>
            <a:ext uri="{909E8E84-426E-40DD-AFC4-6F175D3DCCD1}">
              <a14:hiddenFill xmlns:a14="http://schemas.microsoft.com/office/drawing/2010/main">
                <a:solidFill>
                  <a:schemeClr val="folHlink"/>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000" b="1">
                <a:solidFill>
                  <a:schemeClr val="tx1"/>
                </a:solidFill>
                <a:latin typeface="Arial" charset="0"/>
                <a:ea typeface="宋体" charset="-122"/>
              </a:defRPr>
            </a:lvl1pPr>
            <a:lvl2pPr marL="742950" indent="-285750" eaLnBrk="0" hangingPunct="0">
              <a:defRPr sz="2000" b="1">
                <a:solidFill>
                  <a:schemeClr val="tx1"/>
                </a:solidFill>
                <a:latin typeface="Arial" charset="0"/>
                <a:ea typeface="宋体" charset="-122"/>
              </a:defRPr>
            </a:lvl2pPr>
            <a:lvl3pPr marL="1143000" indent="-228600" eaLnBrk="0" hangingPunct="0">
              <a:defRPr sz="2000" b="1">
                <a:solidFill>
                  <a:schemeClr val="tx1"/>
                </a:solidFill>
                <a:latin typeface="Arial" charset="0"/>
                <a:ea typeface="宋体" charset="-122"/>
              </a:defRPr>
            </a:lvl3pPr>
            <a:lvl4pPr marL="1600200" indent="-228600" eaLnBrk="0" hangingPunct="0">
              <a:defRPr sz="2000" b="1">
                <a:solidFill>
                  <a:schemeClr val="tx1"/>
                </a:solidFill>
                <a:latin typeface="Arial" charset="0"/>
                <a:ea typeface="宋体" charset="-122"/>
              </a:defRPr>
            </a:lvl4pPr>
            <a:lvl5pPr marL="2057400" indent="-228600" eaLnBrk="0" hangingPunct="0">
              <a:defRPr sz="2000" b="1">
                <a:solidFill>
                  <a:schemeClr val="tx1"/>
                </a:solidFill>
                <a:latin typeface="Arial" charset="0"/>
                <a:ea typeface="宋体" charset="-122"/>
              </a:defRPr>
            </a:lvl5pPr>
            <a:lvl6pPr marL="2514600" indent="-228600" eaLnBrk="0" fontAlgn="base" hangingPunct="0">
              <a:spcBef>
                <a:spcPct val="0"/>
              </a:spcBef>
              <a:spcAft>
                <a:spcPct val="0"/>
              </a:spcAft>
              <a:defRPr sz="2000" b="1">
                <a:solidFill>
                  <a:schemeClr val="tx1"/>
                </a:solidFill>
                <a:latin typeface="Arial" charset="0"/>
                <a:ea typeface="宋体" charset="-122"/>
              </a:defRPr>
            </a:lvl6pPr>
            <a:lvl7pPr marL="2971800" indent="-228600" eaLnBrk="0" fontAlgn="base" hangingPunct="0">
              <a:spcBef>
                <a:spcPct val="0"/>
              </a:spcBef>
              <a:spcAft>
                <a:spcPct val="0"/>
              </a:spcAft>
              <a:defRPr sz="2000" b="1">
                <a:solidFill>
                  <a:schemeClr val="tx1"/>
                </a:solidFill>
                <a:latin typeface="Arial" charset="0"/>
                <a:ea typeface="宋体" charset="-122"/>
              </a:defRPr>
            </a:lvl7pPr>
            <a:lvl8pPr marL="3429000" indent="-228600" eaLnBrk="0" fontAlgn="base" hangingPunct="0">
              <a:spcBef>
                <a:spcPct val="0"/>
              </a:spcBef>
              <a:spcAft>
                <a:spcPct val="0"/>
              </a:spcAft>
              <a:defRPr sz="2000" b="1">
                <a:solidFill>
                  <a:schemeClr val="tx1"/>
                </a:solidFill>
                <a:latin typeface="Arial" charset="0"/>
                <a:ea typeface="宋体" charset="-122"/>
              </a:defRPr>
            </a:lvl8pPr>
            <a:lvl9pPr marL="3886200" indent="-228600" eaLnBrk="0" fontAlgn="base" hangingPunct="0">
              <a:spcBef>
                <a:spcPct val="0"/>
              </a:spcBef>
              <a:spcAft>
                <a:spcPct val="0"/>
              </a:spcAft>
              <a:defRPr sz="2000" b="1">
                <a:solidFill>
                  <a:schemeClr val="tx1"/>
                </a:solidFill>
                <a:latin typeface="Arial" charset="0"/>
                <a:ea typeface="宋体" charset="-122"/>
              </a:defRPr>
            </a:lvl9pPr>
          </a:lstStyle>
          <a:p>
            <a:r>
              <a:rPr lang="en" altLang="zh-CN" sz="2800" b="0" i="0" u="none" strike="noStrike" dirty="0">
                <a:solidFill>
                  <a:schemeClr val="accent2">
                    <a:lumMod val="60000"/>
                    <a:lumOff val="40000"/>
                  </a:schemeClr>
                </a:solidFill>
                <a:effectLst/>
                <a:latin typeface="PingFang SC" panose="020B0400000000000000" pitchFamily="34" charset="-122"/>
                <a:ea typeface="PingFang SC" panose="020B0400000000000000" pitchFamily="34" charset="-122"/>
              </a:rPr>
              <a:t>case</a:t>
            </a:r>
            <a:endParaRPr lang="en-US" altLang="zh-CN" sz="2800" dirty="0">
              <a:solidFill>
                <a:schemeClr val="accent2">
                  <a:lumMod val="60000"/>
                  <a:lumOff val="40000"/>
                </a:schemeClr>
              </a:solidFill>
              <a:latin typeface="微软雅黑" pitchFamily="34" charset="-122"/>
              <a:ea typeface="微软雅黑" pitchFamily="34" charset="-122"/>
              <a:cs typeface="Arial" charset="0"/>
            </a:endParaRPr>
          </a:p>
        </p:txBody>
      </p:sp>
      <p:sp>
        <p:nvSpPr>
          <p:cNvPr id="25" name="Text Box 48"/>
          <p:cNvSpPr txBox="1">
            <a:spLocks noChangeArrowheads="1"/>
          </p:cNvSpPr>
          <p:nvPr/>
        </p:nvSpPr>
        <p:spPr bwMode="gray">
          <a:xfrm>
            <a:off x="2150082" y="1657822"/>
            <a:ext cx="894002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lgn="ctr">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defRPr sz="2000" b="1">
                <a:solidFill>
                  <a:schemeClr val="tx1"/>
                </a:solidFill>
                <a:latin typeface="Arial" charset="0"/>
                <a:ea typeface="宋体" charset="-122"/>
              </a:defRPr>
            </a:lvl1pPr>
            <a:lvl2pPr marL="742950" indent="-285750" eaLnBrk="0" hangingPunct="0">
              <a:defRPr sz="2000" b="1">
                <a:solidFill>
                  <a:schemeClr val="tx1"/>
                </a:solidFill>
                <a:latin typeface="Arial" charset="0"/>
                <a:ea typeface="宋体" charset="-122"/>
              </a:defRPr>
            </a:lvl2pPr>
            <a:lvl3pPr marL="1143000" indent="-228600" eaLnBrk="0" hangingPunct="0">
              <a:defRPr sz="2000" b="1">
                <a:solidFill>
                  <a:schemeClr val="tx1"/>
                </a:solidFill>
                <a:latin typeface="Arial" charset="0"/>
                <a:ea typeface="宋体" charset="-122"/>
              </a:defRPr>
            </a:lvl3pPr>
            <a:lvl4pPr marL="1600200" indent="-228600" eaLnBrk="0" hangingPunct="0">
              <a:defRPr sz="2000" b="1">
                <a:solidFill>
                  <a:schemeClr val="tx1"/>
                </a:solidFill>
                <a:latin typeface="Arial" charset="0"/>
                <a:ea typeface="宋体" charset="-122"/>
              </a:defRPr>
            </a:lvl4pPr>
            <a:lvl5pPr marL="2057400" indent="-228600" eaLnBrk="0" hangingPunct="0">
              <a:defRPr sz="2000" b="1">
                <a:solidFill>
                  <a:schemeClr val="tx1"/>
                </a:solidFill>
                <a:latin typeface="Arial" charset="0"/>
                <a:ea typeface="宋体" charset="-122"/>
              </a:defRPr>
            </a:lvl5pPr>
            <a:lvl6pPr marL="2514600" indent="-228600" eaLnBrk="0" fontAlgn="base" hangingPunct="0">
              <a:spcBef>
                <a:spcPct val="0"/>
              </a:spcBef>
              <a:spcAft>
                <a:spcPct val="0"/>
              </a:spcAft>
              <a:defRPr sz="2000" b="1">
                <a:solidFill>
                  <a:schemeClr val="tx1"/>
                </a:solidFill>
                <a:latin typeface="Arial" charset="0"/>
                <a:ea typeface="宋体" charset="-122"/>
              </a:defRPr>
            </a:lvl6pPr>
            <a:lvl7pPr marL="2971800" indent="-228600" eaLnBrk="0" fontAlgn="base" hangingPunct="0">
              <a:spcBef>
                <a:spcPct val="0"/>
              </a:spcBef>
              <a:spcAft>
                <a:spcPct val="0"/>
              </a:spcAft>
              <a:defRPr sz="2000" b="1">
                <a:solidFill>
                  <a:schemeClr val="tx1"/>
                </a:solidFill>
                <a:latin typeface="Arial" charset="0"/>
                <a:ea typeface="宋体" charset="-122"/>
              </a:defRPr>
            </a:lvl7pPr>
            <a:lvl8pPr marL="3429000" indent="-228600" eaLnBrk="0" fontAlgn="base" hangingPunct="0">
              <a:spcBef>
                <a:spcPct val="0"/>
              </a:spcBef>
              <a:spcAft>
                <a:spcPct val="0"/>
              </a:spcAft>
              <a:defRPr sz="2000" b="1">
                <a:solidFill>
                  <a:schemeClr val="tx1"/>
                </a:solidFill>
                <a:latin typeface="Arial" charset="0"/>
                <a:ea typeface="宋体" charset="-122"/>
              </a:defRPr>
            </a:lvl8pPr>
            <a:lvl9pPr marL="3886200" indent="-228600" eaLnBrk="0" fontAlgn="base" hangingPunct="0">
              <a:spcBef>
                <a:spcPct val="0"/>
              </a:spcBef>
              <a:spcAft>
                <a:spcPct val="0"/>
              </a:spcAft>
              <a:defRPr sz="2000" b="1">
                <a:solidFill>
                  <a:schemeClr val="tx1"/>
                </a:solidFill>
                <a:latin typeface="Arial" charset="0"/>
                <a:ea typeface="宋体" charset="-122"/>
              </a:defRPr>
            </a:lvl9pPr>
          </a:lstStyle>
          <a:p>
            <a:r>
              <a:rPr lang="en" altLang="zh-CN" sz="2800" b="0" i="0" u="none" strike="noStrike" dirty="0">
                <a:solidFill>
                  <a:schemeClr val="accent2">
                    <a:lumMod val="60000"/>
                    <a:lumOff val="40000"/>
                  </a:schemeClr>
                </a:solidFill>
                <a:effectLst/>
                <a:latin typeface="PingFang SC" panose="020B0400000000000000" pitchFamily="34" charset="-122"/>
                <a:ea typeface="PingFang SC" panose="020B0400000000000000" pitchFamily="34" charset="-122"/>
              </a:rPr>
              <a:t>Why does the organization implement change</a:t>
            </a:r>
            <a:endParaRPr lang="en-US" altLang="zh-CN" sz="2800" dirty="0">
              <a:solidFill>
                <a:schemeClr val="accent2">
                  <a:lumMod val="60000"/>
                  <a:lumOff val="40000"/>
                </a:schemeClr>
              </a:solidFill>
              <a:latin typeface="微软雅黑" pitchFamily="34" charset="-122"/>
              <a:ea typeface="微软雅黑" pitchFamily="34" charset="-122"/>
              <a:cs typeface="Arial" charset="0"/>
            </a:endParaRPr>
          </a:p>
        </p:txBody>
      </p:sp>
      <p:sp>
        <p:nvSpPr>
          <p:cNvPr id="14" name="椭圆 13">
            <a:extLst>
              <a:ext uri="{FF2B5EF4-FFF2-40B4-BE49-F238E27FC236}">
                <a16:creationId xmlns:a16="http://schemas.microsoft.com/office/drawing/2014/main" id="{9AC1A798-E7D8-D84D-87FD-12436785D023}"/>
              </a:ext>
            </a:extLst>
          </p:cNvPr>
          <p:cNvSpPr/>
          <p:nvPr/>
        </p:nvSpPr>
        <p:spPr>
          <a:xfrm>
            <a:off x="1781593" y="1769463"/>
            <a:ext cx="368489" cy="366712"/>
          </a:xfrm>
          <a:prstGeom prst="ellipse">
            <a:avLst/>
          </a:prstGeom>
          <a:solidFill>
            <a:schemeClr val="accent2">
              <a:lumMod val="60000"/>
              <a:lumOff val="4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kumimoji="1" lang="en-US" altLang="zh-CN" b="1" dirty="0">
                <a:ln w="22225">
                  <a:solidFill>
                    <a:schemeClr val="accent2"/>
                  </a:solidFill>
                  <a:prstDash val="solid"/>
                </a:ln>
                <a:solidFill>
                  <a:schemeClr val="accent2">
                    <a:lumMod val="40000"/>
                    <a:lumOff val="60000"/>
                  </a:schemeClr>
                </a:solidFill>
              </a:rPr>
              <a:t>1</a:t>
            </a:r>
            <a:endParaRPr kumimoji="1" lang="zh-CN" altLang="en-US" b="1" dirty="0">
              <a:ln w="22225">
                <a:solidFill>
                  <a:schemeClr val="accent2"/>
                </a:solidFill>
                <a:prstDash val="solid"/>
              </a:ln>
              <a:solidFill>
                <a:schemeClr val="accent2">
                  <a:lumMod val="40000"/>
                  <a:lumOff val="60000"/>
                </a:schemeClr>
              </a:solidFill>
            </a:endParaRPr>
          </a:p>
        </p:txBody>
      </p:sp>
      <p:sp>
        <p:nvSpPr>
          <p:cNvPr id="23" name="椭圆 22">
            <a:extLst>
              <a:ext uri="{FF2B5EF4-FFF2-40B4-BE49-F238E27FC236}">
                <a16:creationId xmlns:a16="http://schemas.microsoft.com/office/drawing/2014/main" id="{6AF6A78B-F859-CF4A-99B9-F2E7F3737933}"/>
              </a:ext>
            </a:extLst>
          </p:cNvPr>
          <p:cNvSpPr/>
          <p:nvPr/>
        </p:nvSpPr>
        <p:spPr>
          <a:xfrm>
            <a:off x="1781592" y="3132629"/>
            <a:ext cx="368489" cy="366712"/>
          </a:xfrm>
          <a:prstGeom prst="ellipse">
            <a:avLst/>
          </a:prstGeom>
          <a:solidFill>
            <a:schemeClr val="accent2">
              <a:lumMod val="60000"/>
              <a:lumOff val="4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kumimoji="1" lang="en-US" altLang="zh-CN" b="1" dirty="0">
                <a:ln w="22225">
                  <a:solidFill>
                    <a:schemeClr val="accent2"/>
                  </a:solidFill>
                  <a:prstDash val="solid"/>
                </a:ln>
                <a:solidFill>
                  <a:schemeClr val="accent2">
                    <a:lumMod val="40000"/>
                    <a:lumOff val="60000"/>
                  </a:schemeClr>
                </a:solidFill>
              </a:rPr>
              <a:t>3</a:t>
            </a:r>
            <a:endParaRPr kumimoji="1" lang="zh-CN" altLang="en-US" b="1" dirty="0">
              <a:ln w="22225">
                <a:solidFill>
                  <a:schemeClr val="accent2"/>
                </a:solidFill>
                <a:prstDash val="solid"/>
              </a:ln>
              <a:solidFill>
                <a:schemeClr val="accent2">
                  <a:lumMod val="40000"/>
                  <a:lumOff val="60000"/>
                </a:schemeClr>
              </a:solidFill>
            </a:endParaRPr>
          </a:p>
        </p:txBody>
      </p:sp>
      <p:sp>
        <p:nvSpPr>
          <p:cNvPr id="24" name="椭圆 23">
            <a:extLst>
              <a:ext uri="{FF2B5EF4-FFF2-40B4-BE49-F238E27FC236}">
                <a16:creationId xmlns:a16="http://schemas.microsoft.com/office/drawing/2014/main" id="{18B179FB-1C49-9344-AB81-D7CBCCB869F0}"/>
              </a:ext>
            </a:extLst>
          </p:cNvPr>
          <p:cNvSpPr/>
          <p:nvPr/>
        </p:nvSpPr>
        <p:spPr>
          <a:xfrm>
            <a:off x="1781592" y="2451046"/>
            <a:ext cx="368489" cy="366712"/>
          </a:xfrm>
          <a:prstGeom prst="ellipse">
            <a:avLst/>
          </a:prstGeom>
          <a:solidFill>
            <a:schemeClr val="accent2">
              <a:lumMod val="60000"/>
              <a:lumOff val="4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kumimoji="1" lang="en-US" altLang="zh-CN" b="1" dirty="0">
                <a:ln w="22225">
                  <a:solidFill>
                    <a:schemeClr val="accent2"/>
                  </a:solidFill>
                  <a:prstDash val="solid"/>
                </a:ln>
                <a:solidFill>
                  <a:schemeClr val="accent2">
                    <a:lumMod val="40000"/>
                    <a:lumOff val="60000"/>
                  </a:schemeClr>
                </a:solidFill>
              </a:rPr>
              <a:t>2</a:t>
            </a:r>
            <a:endParaRPr kumimoji="1" lang="zh-CN" altLang="en-US" b="1" dirty="0">
              <a:ln w="22225">
                <a:solidFill>
                  <a:schemeClr val="accent2"/>
                </a:solidFill>
                <a:prstDash val="solid"/>
              </a:ln>
              <a:solidFill>
                <a:schemeClr val="accent2">
                  <a:lumMod val="40000"/>
                  <a:lumOff val="60000"/>
                </a:schemeClr>
              </a:solidFill>
            </a:endParaRPr>
          </a:p>
        </p:txBody>
      </p:sp>
      <p:sp>
        <p:nvSpPr>
          <p:cNvPr id="27" name="椭圆 26">
            <a:extLst>
              <a:ext uri="{FF2B5EF4-FFF2-40B4-BE49-F238E27FC236}">
                <a16:creationId xmlns:a16="http://schemas.microsoft.com/office/drawing/2014/main" id="{EF5F1A38-877F-CA44-AFA4-525C32FD1D95}"/>
              </a:ext>
            </a:extLst>
          </p:cNvPr>
          <p:cNvSpPr/>
          <p:nvPr/>
        </p:nvSpPr>
        <p:spPr>
          <a:xfrm>
            <a:off x="1781592" y="3814212"/>
            <a:ext cx="368489" cy="366712"/>
          </a:xfrm>
          <a:prstGeom prst="ellipse">
            <a:avLst/>
          </a:prstGeom>
          <a:solidFill>
            <a:schemeClr val="accent2">
              <a:lumMod val="60000"/>
              <a:lumOff val="40000"/>
            </a:schemeClr>
          </a:solid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kumimoji="1" lang="en-US" altLang="zh-CN" b="1" dirty="0">
                <a:ln w="22225">
                  <a:solidFill>
                    <a:schemeClr val="accent2"/>
                  </a:solidFill>
                  <a:prstDash val="solid"/>
                </a:ln>
                <a:solidFill>
                  <a:schemeClr val="accent2">
                    <a:lumMod val="40000"/>
                    <a:lumOff val="60000"/>
                  </a:schemeClr>
                </a:solidFill>
              </a:rPr>
              <a:t>4</a:t>
            </a:r>
            <a:endParaRPr kumimoji="1" lang="zh-CN" altLang="en-US" b="1" dirty="0">
              <a:ln w="22225">
                <a:solidFill>
                  <a:schemeClr val="accent2"/>
                </a:solidFill>
                <a:prstDash val="solid"/>
              </a:ln>
              <a:solidFill>
                <a:schemeClr val="accent2">
                  <a:lumMod val="40000"/>
                  <a:lumOff val="60000"/>
                </a:schemeClr>
              </a:solidFill>
            </a:endParaRPr>
          </a:p>
        </p:txBody>
      </p:sp>
    </p:spTree>
    <p:extLst>
      <p:ext uri="{BB962C8B-B14F-4D97-AF65-F5344CB8AC3E}">
        <p14:creationId xmlns:p14="http://schemas.microsoft.com/office/powerpoint/2010/main" val="22934312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857249" y="3065156"/>
            <a:ext cx="10477501" cy="1408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nSpc>
                <a:spcPct val="130000"/>
              </a:lnSpc>
              <a:spcBef>
                <a:spcPct val="20000"/>
              </a:spcBef>
              <a:buClr>
                <a:schemeClr val="bg2"/>
              </a:buClr>
              <a:buSzPct val="90000"/>
            </a:pPr>
            <a:r>
              <a:rPr lang="en-US" altLang="zh-CN" sz="3200" b="1" dirty="0">
                <a:solidFill>
                  <a:schemeClr val="accent2">
                    <a:lumMod val="60000"/>
                    <a:lumOff val="40000"/>
                  </a:schemeClr>
                </a:solidFill>
                <a:latin typeface="微软雅黑" panose="020B0503020204020204" pitchFamily="34" charset="-122"/>
                <a:ea typeface="微软雅黑" panose="020B0503020204020204" pitchFamily="34" charset="-122"/>
              </a:rPr>
              <a:t>1</a:t>
            </a:r>
            <a:r>
              <a:rPr lang="zh-CN" altLang="en-US" sz="3200" b="1" dirty="0">
                <a:solidFill>
                  <a:schemeClr val="accent2">
                    <a:lumMod val="60000"/>
                    <a:lumOff val="40000"/>
                  </a:schemeClr>
                </a:solidFill>
                <a:latin typeface="微软雅黑" panose="020B0503020204020204" pitchFamily="34" charset="-122"/>
                <a:ea typeface="微软雅黑" panose="020B0503020204020204" pitchFamily="34" charset="-122"/>
              </a:rPr>
              <a:t>、</a:t>
            </a:r>
            <a:r>
              <a:rPr lang="en" altLang="zh-CN" sz="3200" b="1" dirty="0">
                <a:solidFill>
                  <a:schemeClr val="accent2">
                    <a:lumMod val="60000"/>
                    <a:lumOff val="40000"/>
                  </a:schemeClr>
                </a:solidFill>
                <a:latin typeface="微软雅黑" panose="020B0503020204020204" pitchFamily="34" charset="-122"/>
                <a:ea typeface="微软雅黑" panose="020B0503020204020204" pitchFamily="34" charset="-122"/>
              </a:rPr>
              <a:t>Why does the organization implement change</a:t>
            </a:r>
            <a:endParaRPr lang="en-US" altLang="zh-CN" sz="3200" b="1" dirty="0">
              <a:solidFill>
                <a:schemeClr val="accent2">
                  <a:lumMod val="60000"/>
                  <a:lumOff val="40000"/>
                </a:schemeClr>
              </a:solidFill>
              <a:latin typeface="微软雅黑" panose="020B0503020204020204" pitchFamily="34" charset="-122"/>
              <a:ea typeface="微软雅黑" panose="020B0503020204020204" pitchFamily="34" charset="-122"/>
            </a:endParaRPr>
          </a:p>
          <a:p>
            <a:pPr>
              <a:lnSpc>
                <a:spcPct val="130000"/>
              </a:lnSpc>
              <a:spcBef>
                <a:spcPct val="20000"/>
              </a:spcBef>
              <a:buClr>
                <a:schemeClr val="bg2"/>
              </a:buClr>
              <a:buSzPct val="90000"/>
              <a:buFont typeface="Wingdings" panose="05000000000000000000" pitchFamily="2" charset="2"/>
              <a:buNone/>
            </a:pPr>
            <a:endParaRPr lang="zh-CN" altLang="en-US" sz="32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107011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ChangeArrowheads="1"/>
          </p:cNvSpPr>
          <p:nvPr/>
        </p:nvSpPr>
        <p:spPr bwMode="auto">
          <a:xfrm>
            <a:off x="2571751" y="6400800"/>
            <a:ext cx="169227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grpSp>
        <p:nvGrpSpPr>
          <p:cNvPr id="4099" name="Group 60"/>
          <p:cNvGrpSpPr>
            <a:grpSpLocks/>
          </p:cNvGrpSpPr>
          <p:nvPr/>
        </p:nvGrpSpPr>
        <p:grpSpPr bwMode="auto">
          <a:xfrm>
            <a:off x="3662363" y="1911351"/>
            <a:ext cx="2012950" cy="4048125"/>
            <a:chOff x="1630" y="1204"/>
            <a:chExt cx="1268" cy="2550"/>
          </a:xfrm>
        </p:grpSpPr>
        <p:grpSp>
          <p:nvGrpSpPr>
            <p:cNvPr id="4118" name="Group 20"/>
            <p:cNvGrpSpPr>
              <a:grpSpLocks/>
            </p:cNvGrpSpPr>
            <p:nvPr/>
          </p:nvGrpSpPr>
          <p:grpSpPr bwMode="auto">
            <a:xfrm>
              <a:off x="1630" y="2634"/>
              <a:ext cx="1267" cy="1120"/>
              <a:chOff x="1605" y="2570"/>
              <a:chExt cx="1426" cy="1120"/>
            </a:xfrm>
          </p:grpSpPr>
          <p:sp>
            <p:nvSpPr>
              <p:cNvPr id="4127" name="Rectangle 21"/>
              <p:cNvSpPr>
                <a:spLocks noChangeArrowheads="1"/>
              </p:cNvSpPr>
              <p:nvPr/>
            </p:nvSpPr>
            <p:spPr bwMode="auto">
              <a:xfrm>
                <a:off x="1617" y="2570"/>
                <a:ext cx="1414" cy="1091"/>
              </a:xfrm>
              <a:prstGeom prst="rect">
                <a:avLst/>
              </a:prstGeom>
              <a:solidFill>
                <a:schemeClr val="accent1">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sp>
            <p:nvSpPr>
              <p:cNvPr id="4128" name="Freeform 22"/>
              <p:cNvSpPr>
                <a:spLocks/>
              </p:cNvSpPr>
              <p:nvPr/>
            </p:nvSpPr>
            <p:spPr bwMode="auto">
              <a:xfrm>
                <a:off x="1606" y="2579"/>
                <a:ext cx="101" cy="1095"/>
              </a:xfrm>
              <a:custGeom>
                <a:avLst/>
                <a:gdLst>
                  <a:gd name="T0" fmla="*/ 0 w 101"/>
                  <a:gd name="T1" fmla="*/ 0 h 1095"/>
                  <a:gd name="T2" fmla="*/ 0 w 101"/>
                  <a:gd name="T3" fmla="*/ 1094 h 1095"/>
                  <a:gd name="T4" fmla="*/ 100 w 101"/>
                  <a:gd name="T5" fmla="*/ 983 h 1095"/>
                  <a:gd name="T6" fmla="*/ 100 w 101"/>
                  <a:gd name="T7" fmla="*/ 111 h 1095"/>
                  <a:gd name="T8" fmla="*/ 0 w 101"/>
                  <a:gd name="T9" fmla="*/ 0 h 1095"/>
                  <a:gd name="T10" fmla="*/ 0 60000 65536"/>
                  <a:gd name="T11" fmla="*/ 0 60000 65536"/>
                  <a:gd name="T12" fmla="*/ 0 60000 65536"/>
                  <a:gd name="T13" fmla="*/ 0 60000 65536"/>
                  <a:gd name="T14" fmla="*/ 0 60000 65536"/>
                  <a:gd name="T15" fmla="*/ 0 w 101"/>
                  <a:gd name="T16" fmla="*/ 0 h 1095"/>
                  <a:gd name="T17" fmla="*/ 101 w 101"/>
                  <a:gd name="T18" fmla="*/ 1095 h 1095"/>
                </a:gdLst>
                <a:ahLst/>
                <a:cxnLst>
                  <a:cxn ang="T10">
                    <a:pos x="T0" y="T1"/>
                  </a:cxn>
                  <a:cxn ang="T11">
                    <a:pos x="T2" y="T3"/>
                  </a:cxn>
                  <a:cxn ang="T12">
                    <a:pos x="T4" y="T5"/>
                  </a:cxn>
                  <a:cxn ang="T13">
                    <a:pos x="T6" y="T7"/>
                  </a:cxn>
                  <a:cxn ang="T14">
                    <a:pos x="T8" y="T9"/>
                  </a:cxn>
                </a:cxnLst>
                <a:rect l="T15" t="T16" r="T17" b="T18"/>
                <a:pathLst>
                  <a:path w="101" h="1095">
                    <a:moveTo>
                      <a:pt x="0" y="0"/>
                    </a:moveTo>
                    <a:lnTo>
                      <a:pt x="0" y="1094"/>
                    </a:lnTo>
                    <a:lnTo>
                      <a:pt x="100" y="983"/>
                    </a:lnTo>
                    <a:lnTo>
                      <a:pt x="100" y="111"/>
                    </a:lnTo>
                    <a:lnTo>
                      <a:pt x="0" y="0"/>
                    </a:lnTo>
                  </a:path>
                </a:pathLst>
              </a:custGeom>
              <a:solidFill>
                <a:schemeClr val="accent1">
                  <a:lumMod val="40000"/>
                  <a:lumOff val="6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29" name="Freeform 23"/>
              <p:cNvSpPr>
                <a:spLocks/>
              </p:cNvSpPr>
              <p:nvPr/>
            </p:nvSpPr>
            <p:spPr bwMode="auto">
              <a:xfrm>
                <a:off x="2932" y="2583"/>
                <a:ext cx="89" cy="1107"/>
              </a:xfrm>
              <a:custGeom>
                <a:avLst/>
                <a:gdLst>
                  <a:gd name="T0" fmla="*/ 88 w 89"/>
                  <a:gd name="T1" fmla="*/ 0 h 1107"/>
                  <a:gd name="T2" fmla="*/ 88 w 89"/>
                  <a:gd name="T3" fmla="*/ 1106 h 1107"/>
                  <a:gd name="T4" fmla="*/ 0 w 89"/>
                  <a:gd name="T5" fmla="*/ 994 h 1107"/>
                  <a:gd name="T6" fmla="*/ 0 w 89"/>
                  <a:gd name="T7" fmla="*/ 112 h 1107"/>
                  <a:gd name="T8" fmla="*/ 88 w 89"/>
                  <a:gd name="T9" fmla="*/ 0 h 1107"/>
                  <a:gd name="T10" fmla="*/ 0 60000 65536"/>
                  <a:gd name="T11" fmla="*/ 0 60000 65536"/>
                  <a:gd name="T12" fmla="*/ 0 60000 65536"/>
                  <a:gd name="T13" fmla="*/ 0 60000 65536"/>
                  <a:gd name="T14" fmla="*/ 0 60000 65536"/>
                  <a:gd name="T15" fmla="*/ 0 w 89"/>
                  <a:gd name="T16" fmla="*/ 0 h 1107"/>
                  <a:gd name="T17" fmla="*/ 89 w 89"/>
                  <a:gd name="T18" fmla="*/ 1107 h 1107"/>
                </a:gdLst>
                <a:ahLst/>
                <a:cxnLst>
                  <a:cxn ang="T10">
                    <a:pos x="T0" y="T1"/>
                  </a:cxn>
                  <a:cxn ang="T11">
                    <a:pos x="T2" y="T3"/>
                  </a:cxn>
                  <a:cxn ang="T12">
                    <a:pos x="T4" y="T5"/>
                  </a:cxn>
                  <a:cxn ang="T13">
                    <a:pos x="T6" y="T7"/>
                  </a:cxn>
                  <a:cxn ang="T14">
                    <a:pos x="T8" y="T9"/>
                  </a:cxn>
                </a:cxnLst>
                <a:rect l="T15" t="T16" r="T17" b="T18"/>
                <a:pathLst>
                  <a:path w="89" h="1107">
                    <a:moveTo>
                      <a:pt x="88" y="0"/>
                    </a:moveTo>
                    <a:lnTo>
                      <a:pt x="88" y="1106"/>
                    </a:lnTo>
                    <a:lnTo>
                      <a:pt x="0" y="994"/>
                    </a:lnTo>
                    <a:lnTo>
                      <a:pt x="0" y="112"/>
                    </a:lnTo>
                    <a:lnTo>
                      <a:pt x="88" y="0"/>
                    </a:lnTo>
                  </a:path>
                </a:pathLst>
              </a:custGeom>
              <a:solidFill>
                <a:schemeClr val="accent1">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30" name="Freeform 24"/>
              <p:cNvSpPr>
                <a:spLocks/>
              </p:cNvSpPr>
              <p:nvPr/>
            </p:nvSpPr>
            <p:spPr bwMode="auto">
              <a:xfrm>
                <a:off x="1609" y="2582"/>
                <a:ext cx="1413" cy="108"/>
              </a:xfrm>
              <a:custGeom>
                <a:avLst/>
                <a:gdLst>
                  <a:gd name="T0" fmla="*/ 0 w 1413"/>
                  <a:gd name="T1" fmla="*/ 0 h 108"/>
                  <a:gd name="T2" fmla="*/ 1412 w 1413"/>
                  <a:gd name="T3" fmla="*/ 0 h 108"/>
                  <a:gd name="T4" fmla="*/ 1324 w 1413"/>
                  <a:gd name="T5" fmla="*/ 107 h 108"/>
                  <a:gd name="T6" fmla="*/ 100 w 1413"/>
                  <a:gd name="T7" fmla="*/ 107 h 108"/>
                  <a:gd name="T8" fmla="*/ 0 w 1413"/>
                  <a:gd name="T9" fmla="*/ 0 h 108"/>
                  <a:gd name="T10" fmla="*/ 0 60000 65536"/>
                  <a:gd name="T11" fmla="*/ 0 60000 65536"/>
                  <a:gd name="T12" fmla="*/ 0 60000 65536"/>
                  <a:gd name="T13" fmla="*/ 0 60000 65536"/>
                  <a:gd name="T14" fmla="*/ 0 60000 65536"/>
                  <a:gd name="T15" fmla="*/ 0 w 1413"/>
                  <a:gd name="T16" fmla="*/ 0 h 108"/>
                  <a:gd name="T17" fmla="*/ 1413 w 1413"/>
                  <a:gd name="T18" fmla="*/ 108 h 108"/>
                </a:gdLst>
                <a:ahLst/>
                <a:cxnLst>
                  <a:cxn ang="T10">
                    <a:pos x="T0" y="T1"/>
                  </a:cxn>
                  <a:cxn ang="T11">
                    <a:pos x="T2" y="T3"/>
                  </a:cxn>
                  <a:cxn ang="T12">
                    <a:pos x="T4" y="T5"/>
                  </a:cxn>
                  <a:cxn ang="T13">
                    <a:pos x="T6" y="T7"/>
                  </a:cxn>
                  <a:cxn ang="T14">
                    <a:pos x="T8" y="T9"/>
                  </a:cxn>
                </a:cxnLst>
                <a:rect l="T15" t="T16" r="T17" b="T18"/>
                <a:pathLst>
                  <a:path w="1413" h="108">
                    <a:moveTo>
                      <a:pt x="0" y="0"/>
                    </a:moveTo>
                    <a:lnTo>
                      <a:pt x="1412" y="0"/>
                    </a:lnTo>
                    <a:lnTo>
                      <a:pt x="1324" y="107"/>
                    </a:lnTo>
                    <a:lnTo>
                      <a:pt x="100" y="107"/>
                    </a:lnTo>
                    <a:lnTo>
                      <a:pt x="0" y="0"/>
                    </a:lnTo>
                  </a:path>
                </a:pathLst>
              </a:custGeom>
              <a:solidFill>
                <a:schemeClr val="tx2">
                  <a:lumMod val="60000"/>
                  <a:lumOff val="4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31" name="Freeform 25"/>
              <p:cNvSpPr>
                <a:spLocks/>
              </p:cNvSpPr>
              <p:nvPr/>
            </p:nvSpPr>
            <p:spPr bwMode="auto">
              <a:xfrm>
                <a:off x="1605" y="3572"/>
                <a:ext cx="1417" cy="108"/>
              </a:xfrm>
              <a:custGeom>
                <a:avLst/>
                <a:gdLst>
                  <a:gd name="T0" fmla="*/ 0 w 1417"/>
                  <a:gd name="T1" fmla="*/ 107 h 108"/>
                  <a:gd name="T2" fmla="*/ 1416 w 1417"/>
                  <a:gd name="T3" fmla="*/ 107 h 108"/>
                  <a:gd name="T4" fmla="*/ 1328 w 1417"/>
                  <a:gd name="T5" fmla="*/ 0 h 108"/>
                  <a:gd name="T6" fmla="*/ 100 w 1417"/>
                  <a:gd name="T7" fmla="*/ 0 h 108"/>
                  <a:gd name="T8" fmla="*/ 0 w 1417"/>
                  <a:gd name="T9" fmla="*/ 107 h 108"/>
                  <a:gd name="T10" fmla="*/ 0 60000 65536"/>
                  <a:gd name="T11" fmla="*/ 0 60000 65536"/>
                  <a:gd name="T12" fmla="*/ 0 60000 65536"/>
                  <a:gd name="T13" fmla="*/ 0 60000 65536"/>
                  <a:gd name="T14" fmla="*/ 0 60000 65536"/>
                  <a:gd name="T15" fmla="*/ 0 w 1417"/>
                  <a:gd name="T16" fmla="*/ 0 h 108"/>
                  <a:gd name="T17" fmla="*/ 1417 w 1417"/>
                  <a:gd name="T18" fmla="*/ 108 h 108"/>
                </a:gdLst>
                <a:ahLst/>
                <a:cxnLst>
                  <a:cxn ang="T10">
                    <a:pos x="T0" y="T1"/>
                  </a:cxn>
                  <a:cxn ang="T11">
                    <a:pos x="T2" y="T3"/>
                  </a:cxn>
                  <a:cxn ang="T12">
                    <a:pos x="T4" y="T5"/>
                  </a:cxn>
                  <a:cxn ang="T13">
                    <a:pos x="T6" y="T7"/>
                  </a:cxn>
                  <a:cxn ang="T14">
                    <a:pos x="T8" y="T9"/>
                  </a:cxn>
                </a:cxnLst>
                <a:rect l="T15" t="T16" r="T17" b="T18"/>
                <a:pathLst>
                  <a:path w="1417" h="108">
                    <a:moveTo>
                      <a:pt x="0" y="107"/>
                    </a:moveTo>
                    <a:lnTo>
                      <a:pt x="1416" y="107"/>
                    </a:lnTo>
                    <a:lnTo>
                      <a:pt x="1328" y="0"/>
                    </a:lnTo>
                    <a:lnTo>
                      <a:pt x="100" y="0"/>
                    </a:lnTo>
                    <a:lnTo>
                      <a:pt x="0" y="107"/>
                    </a:lnTo>
                  </a:path>
                </a:pathLst>
              </a:custGeom>
              <a:solidFill>
                <a:schemeClr val="accent1">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grpSp>
        <p:sp>
          <p:nvSpPr>
            <p:cNvPr id="4119" name="Rectangle 26"/>
            <p:cNvSpPr>
              <a:spLocks noChangeArrowheads="1"/>
            </p:cNvSpPr>
            <p:nvPr/>
          </p:nvSpPr>
          <p:spPr bwMode="auto">
            <a:xfrm>
              <a:off x="1765" y="2845"/>
              <a:ext cx="1114" cy="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lvl1pPr defTabSz="668338">
                <a:defRPr sz="2200">
                  <a:solidFill>
                    <a:schemeClr val="tx1"/>
                  </a:solidFill>
                  <a:latin typeface="Arial" panose="020B0604020202020204" pitchFamily="34" charset="0"/>
                  <a:ea typeface="宋体" panose="02010600030101010101" pitchFamily="2" charset="-122"/>
                </a:defRPr>
              </a:lvl1pPr>
              <a:lvl2pPr marL="742950" indent="-285750" defTabSz="668338">
                <a:defRPr sz="2200">
                  <a:solidFill>
                    <a:schemeClr val="tx1"/>
                  </a:solidFill>
                  <a:latin typeface="Arial" panose="020B0604020202020204" pitchFamily="34" charset="0"/>
                  <a:ea typeface="宋体" panose="02010600030101010101" pitchFamily="2" charset="-122"/>
                </a:defRPr>
              </a:lvl2pPr>
              <a:lvl3pPr marL="1143000" indent="-228600" defTabSz="668338">
                <a:defRPr sz="2200">
                  <a:solidFill>
                    <a:schemeClr val="tx1"/>
                  </a:solidFill>
                  <a:latin typeface="Arial" panose="020B0604020202020204" pitchFamily="34" charset="0"/>
                  <a:ea typeface="宋体" panose="02010600030101010101" pitchFamily="2" charset="-122"/>
                </a:defRPr>
              </a:lvl3pPr>
              <a:lvl4pPr marL="1600200" indent="-228600" defTabSz="668338">
                <a:defRPr sz="2200">
                  <a:solidFill>
                    <a:schemeClr val="tx1"/>
                  </a:solidFill>
                  <a:latin typeface="Arial" panose="020B0604020202020204" pitchFamily="34" charset="0"/>
                  <a:ea typeface="宋体" panose="02010600030101010101" pitchFamily="2" charset="-122"/>
                </a:defRPr>
              </a:lvl4pPr>
              <a:lvl5pPr marL="2057400" indent="-228600" defTabSz="668338">
                <a:defRPr sz="2200">
                  <a:solidFill>
                    <a:schemeClr val="tx1"/>
                  </a:solidFill>
                  <a:latin typeface="Arial" panose="020B0604020202020204" pitchFamily="34" charset="0"/>
                  <a:ea typeface="宋体" panose="02010600030101010101" pitchFamily="2" charset="-122"/>
                </a:defRPr>
              </a:lvl5pPr>
              <a:lvl6pPr marL="25146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r>
                <a:rPr lang="en" altLang="zh-CN" sz="1400" b="1" dirty="0">
                  <a:solidFill>
                    <a:srgbClr val="101214"/>
                  </a:solidFill>
                  <a:latin typeface="PingFang SC" panose="020B0400000000000000" pitchFamily="34" charset="-122"/>
                  <a:ea typeface="PingFang SC" panose="020B0400000000000000" pitchFamily="34" charset="-122"/>
                </a:rPr>
                <a:t>recombination</a:t>
              </a:r>
              <a:r>
                <a:rPr lang="zh-CN" altLang="en-US" sz="1400" b="1" dirty="0">
                  <a:solidFill>
                    <a:srgbClr val="101214"/>
                  </a:solidFill>
                  <a:latin typeface="PingFang SC" panose="020B0400000000000000" pitchFamily="34" charset="-122"/>
                  <a:ea typeface="PingFang SC" panose="020B0400000000000000" pitchFamily="34" charset="-122"/>
                </a:rPr>
                <a:t>：</a:t>
              </a:r>
            </a:p>
            <a:p>
              <a:pPr eaLnBrk="1" hangingPunct="1"/>
              <a:endParaRPr kumimoji="1" lang="zh-CN" altLang="en-US" sz="1100" b="1" dirty="0">
                <a:solidFill>
                  <a:srgbClr val="FFFFFF"/>
                </a:solidFill>
                <a:latin typeface="微软雅黑" panose="020B0503020204020204" pitchFamily="34" charset="-122"/>
                <a:ea typeface="微软雅黑" panose="020B0503020204020204" pitchFamily="34" charset="-122"/>
              </a:endParaRPr>
            </a:p>
            <a:p>
              <a:pPr algn="l" eaLnBrk="1" hangingPunct="1">
                <a:buFontTx/>
                <a:buChar char="•"/>
              </a:pPr>
              <a:r>
                <a:rPr lang="en" altLang="zh-CN" sz="1200" b="0" i="0" u="none" strike="noStrike" dirty="0">
                  <a:solidFill>
                    <a:srgbClr val="101214"/>
                  </a:solidFill>
                  <a:effectLst/>
                  <a:latin typeface="PingFang SC" panose="020B0400000000000000" pitchFamily="34" charset="-122"/>
                  <a:ea typeface="PingFang SC" panose="020B0400000000000000" pitchFamily="34" charset="-122"/>
                </a:rPr>
                <a:t>Merge</a:t>
              </a:r>
              <a:r>
                <a:rPr lang="en-US" altLang="zh-CN" sz="1200" b="0" i="0" u="none" strike="noStrike" dirty="0">
                  <a:solidFill>
                    <a:srgbClr val="101214"/>
                  </a:solidFill>
                  <a:effectLst/>
                  <a:latin typeface="PingFang SC" panose="020B0400000000000000" pitchFamily="34" charset="-122"/>
                  <a:ea typeface="PingFang SC" panose="020B0400000000000000" pitchFamily="34" charset="-122"/>
                </a:rPr>
                <a:t>&amp;</a:t>
              </a:r>
              <a:r>
                <a:rPr lang="en" altLang="zh-CN" sz="1200" b="0" i="0" u="none" strike="noStrike" dirty="0">
                  <a:solidFill>
                    <a:srgbClr val="101214"/>
                  </a:solidFill>
                  <a:effectLst/>
                  <a:latin typeface="PingFang SC" panose="020B0400000000000000" pitchFamily="34" charset="-122"/>
                  <a:ea typeface="PingFang SC" panose="020B0400000000000000" pitchFamily="34" charset="-122"/>
                </a:rPr>
                <a:t>separation</a:t>
              </a:r>
              <a:endParaRPr lang="en-US" altLang="zh-CN" sz="1200" b="0" i="0" u="none" strike="noStrike" dirty="0">
                <a:solidFill>
                  <a:srgbClr val="101214"/>
                </a:solidFill>
                <a:effectLst/>
                <a:latin typeface="PingFang SC" panose="020B0400000000000000" pitchFamily="34" charset="-122"/>
                <a:ea typeface="PingFang SC" panose="020B0400000000000000" pitchFamily="34" charset="-122"/>
              </a:endParaRPr>
            </a:p>
            <a:p>
              <a:pPr algn="l" eaLnBrk="1" hangingPunct="1">
                <a:buFontTx/>
                <a:buChar char="•"/>
              </a:pPr>
              <a:r>
                <a:rPr lang="zh-CN" altLang="en-US" sz="1200" dirty="0">
                  <a:solidFill>
                    <a:srgbClr val="101214"/>
                  </a:solidFill>
                  <a:latin typeface="PingFang SC" panose="020B0400000000000000" pitchFamily="34" charset="-122"/>
                  <a:ea typeface="PingFang SC" panose="020B0400000000000000" pitchFamily="34" charset="-122"/>
                </a:rPr>
                <a:t> </a:t>
              </a:r>
              <a:r>
                <a:rPr lang="en" altLang="zh-CN" sz="1200" dirty="0">
                  <a:solidFill>
                    <a:srgbClr val="101214"/>
                  </a:solidFill>
                  <a:latin typeface="PingFang SC" panose="020B0400000000000000" pitchFamily="34" charset="-122"/>
                  <a:ea typeface="PingFang SC" panose="020B0400000000000000" pitchFamily="34" charset="-122"/>
                </a:rPr>
                <a:t>Strategic alliance</a:t>
              </a:r>
              <a:endParaRPr lang="zh-CN" altLang="en-US" sz="1200" dirty="0">
                <a:solidFill>
                  <a:srgbClr val="101214"/>
                </a:solidFill>
                <a:latin typeface="PingFang SC" panose="020B0400000000000000" pitchFamily="34" charset="-122"/>
                <a:ea typeface="PingFang SC" panose="020B0400000000000000" pitchFamily="34" charset="-122"/>
              </a:endParaRPr>
            </a:p>
          </p:txBody>
        </p:sp>
        <p:sp>
          <p:nvSpPr>
            <p:cNvPr id="4120" name="Rectangle 13"/>
            <p:cNvSpPr>
              <a:spLocks noChangeArrowheads="1"/>
            </p:cNvSpPr>
            <p:nvPr/>
          </p:nvSpPr>
          <p:spPr bwMode="auto">
            <a:xfrm>
              <a:off x="1716" y="1281"/>
              <a:ext cx="1138" cy="918"/>
            </a:xfrm>
            <a:prstGeom prst="rect">
              <a:avLst/>
            </a:prstGeom>
            <a:solidFill>
              <a:schemeClr val="accent4">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grpSp>
          <p:nvGrpSpPr>
            <p:cNvPr id="4121" name="Group 14"/>
            <p:cNvGrpSpPr>
              <a:grpSpLocks/>
            </p:cNvGrpSpPr>
            <p:nvPr/>
          </p:nvGrpSpPr>
          <p:grpSpPr bwMode="auto">
            <a:xfrm>
              <a:off x="1639" y="1204"/>
              <a:ext cx="1259" cy="1111"/>
              <a:chOff x="1605" y="1424"/>
              <a:chExt cx="1417" cy="1111"/>
            </a:xfrm>
          </p:grpSpPr>
          <p:sp>
            <p:nvSpPr>
              <p:cNvPr id="4123" name="Freeform 15"/>
              <p:cNvSpPr>
                <a:spLocks/>
              </p:cNvSpPr>
              <p:nvPr/>
            </p:nvSpPr>
            <p:spPr bwMode="auto">
              <a:xfrm>
                <a:off x="1606" y="1424"/>
                <a:ext cx="101" cy="1095"/>
              </a:xfrm>
              <a:custGeom>
                <a:avLst/>
                <a:gdLst>
                  <a:gd name="T0" fmla="*/ 0 w 101"/>
                  <a:gd name="T1" fmla="*/ 0 h 1095"/>
                  <a:gd name="T2" fmla="*/ 0 w 101"/>
                  <a:gd name="T3" fmla="*/ 1094 h 1095"/>
                  <a:gd name="T4" fmla="*/ 100 w 101"/>
                  <a:gd name="T5" fmla="*/ 983 h 1095"/>
                  <a:gd name="T6" fmla="*/ 100 w 101"/>
                  <a:gd name="T7" fmla="*/ 111 h 1095"/>
                  <a:gd name="T8" fmla="*/ 0 w 101"/>
                  <a:gd name="T9" fmla="*/ 0 h 1095"/>
                  <a:gd name="T10" fmla="*/ 0 60000 65536"/>
                  <a:gd name="T11" fmla="*/ 0 60000 65536"/>
                  <a:gd name="T12" fmla="*/ 0 60000 65536"/>
                  <a:gd name="T13" fmla="*/ 0 60000 65536"/>
                  <a:gd name="T14" fmla="*/ 0 60000 65536"/>
                  <a:gd name="T15" fmla="*/ 0 w 101"/>
                  <a:gd name="T16" fmla="*/ 0 h 1095"/>
                  <a:gd name="T17" fmla="*/ 101 w 101"/>
                  <a:gd name="T18" fmla="*/ 1095 h 1095"/>
                </a:gdLst>
                <a:ahLst/>
                <a:cxnLst>
                  <a:cxn ang="T10">
                    <a:pos x="T0" y="T1"/>
                  </a:cxn>
                  <a:cxn ang="T11">
                    <a:pos x="T2" y="T3"/>
                  </a:cxn>
                  <a:cxn ang="T12">
                    <a:pos x="T4" y="T5"/>
                  </a:cxn>
                  <a:cxn ang="T13">
                    <a:pos x="T6" y="T7"/>
                  </a:cxn>
                  <a:cxn ang="T14">
                    <a:pos x="T8" y="T9"/>
                  </a:cxn>
                </a:cxnLst>
                <a:rect l="T15" t="T16" r="T17" b="T18"/>
                <a:pathLst>
                  <a:path w="101" h="1095">
                    <a:moveTo>
                      <a:pt x="0" y="0"/>
                    </a:moveTo>
                    <a:lnTo>
                      <a:pt x="0" y="1094"/>
                    </a:lnTo>
                    <a:lnTo>
                      <a:pt x="100" y="983"/>
                    </a:lnTo>
                    <a:lnTo>
                      <a:pt x="100" y="111"/>
                    </a:lnTo>
                    <a:lnTo>
                      <a:pt x="0" y="0"/>
                    </a:lnTo>
                  </a:path>
                </a:pathLst>
              </a:custGeom>
              <a:solidFill>
                <a:schemeClr val="accent4">
                  <a:lumMod val="40000"/>
                  <a:lumOff val="6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24" name="Freeform 16"/>
              <p:cNvSpPr>
                <a:spLocks/>
              </p:cNvSpPr>
              <p:nvPr/>
            </p:nvSpPr>
            <p:spPr bwMode="auto">
              <a:xfrm>
                <a:off x="2932" y="1427"/>
                <a:ext cx="89" cy="1108"/>
              </a:xfrm>
              <a:custGeom>
                <a:avLst/>
                <a:gdLst>
                  <a:gd name="T0" fmla="*/ 88 w 89"/>
                  <a:gd name="T1" fmla="*/ 0 h 1108"/>
                  <a:gd name="T2" fmla="*/ 88 w 89"/>
                  <a:gd name="T3" fmla="*/ 1107 h 1108"/>
                  <a:gd name="T4" fmla="*/ 0 w 89"/>
                  <a:gd name="T5" fmla="*/ 995 h 1108"/>
                  <a:gd name="T6" fmla="*/ 0 w 89"/>
                  <a:gd name="T7" fmla="*/ 112 h 1108"/>
                  <a:gd name="T8" fmla="*/ 88 w 89"/>
                  <a:gd name="T9" fmla="*/ 0 h 1108"/>
                  <a:gd name="T10" fmla="*/ 0 60000 65536"/>
                  <a:gd name="T11" fmla="*/ 0 60000 65536"/>
                  <a:gd name="T12" fmla="*/ 0 60000 65536"/>
                  <a:gd name="T13" fmla="*/ 0 60000 65536"/>
                  <a:gd name="T14" fmla="*/ 0 60000 65536"/>
                  <a:gd name="T15" fmla="*/ 0 w 89"/>
                  <a:gd name="T16" fmla="*/ 0 h 1108"/>
                  <a:gd name="T17" fmla="*/ 89 w 89"/>
                  <a:gd name="T18" fmla="*/ 1108 h 1108"/>
                </a:gdLst>
                <a:ahLst/>
                <a:cxnLst>
                  <a:cxn ang="T10">
                    <a:pos x="T0" y="T1"/>
                  </a:cxn>
                  <a:cxn ang="T11">
                    <a:pos x="T2" y="T3"/>
                  </a:cxn>
                  <a:cxn ang="T12">
                    <a:pos x="T4" y="T5"/>
                  </a:cxn>
                  <a:cxn ang="T13">
                    <a:pos x="T6" y="T7"/>
                  </a:cxn>
                  <a:cxn ang="T14">
                    <a:pos x="T8" y="T9"/>
                  </a:cxn>
                </a:cxnLst>
                <a:rect l="T15" t="T16" r="T17" b="T18"/>
                <a:pathLst>
                  <a:path w="89" h="1108">
                    <a:moveTo>
                      <a:pt x="88" y="0"/>
                    </a:moveTo>
                    <a:lnTo>
                      <a:pt x="88" y="1107"/>
                    </a:lnTo>
                    <a:lnTo>
                      <a:pt x="0" y="995"/>
                    </a:lnTo>
                    <a:lnTo>
                      <a:pt x="0" y="112"/>
                    </a:lnTo>
                    <a:lnTo>
                      <a:pt x="88" y="0"/>
                    </a:lnTo>
                  </a:path>
                </a:pathLst>
              </a:custGeom>
              <a:solidFill>
                <a:schemeClr val="accent4">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25" name="Freeform 17"/>
              <p:cNvSpPr>
                <a:spLocks/>
              </p:cNvSpPr>
              <p:nvPr/>
            </p:nvSpPr>
            <p:spPr bwMode="auto">
              <a:xfrm>
                <a:off x="1609" y="1426"/>
                <a:ext cx="1413" cy="109"/>
              </a:xfrm>
              <a:custGeom>
                <a:avLst/>
                <a:gdLst>
                  <a:gd name="T0" fmla="*/ 0 w 1413"/>
                  <a:gd name="T1" fmla="*/ 0 h 109"/>
                  <a:gd name="T2" fmla="*/ 1412 w 1413"/>
                  <a:gd name="T3" fmla="*/ 0 h 109"/>
                  <a:gd name="T4" fmla="*/ 1324 w 1413"/>
                  <a:gd name="T5" fmla="*/ 108 h 109"/>
                  <a:gd name="T6" fmla="*/ 100 w 1413"/>
                  <a:gd name="T7" fmla="*/ 108 h 109"/>
                  <a:gd name="T8" fmla="*/ 0 w 1413"/>
                  <a:gd name="T9" fmla="*/ 0 h 109"/>
                  <a:gd name="T10" fmla="*/ 0 60000 65536"/>
                  <a:gd name="T11" fmla="*/ 0 60000 65536"/>
                  <a:gd name="T12" fmla="*/ 0 60000 65536"/>
                  <a:gd name="T13" fmla="*/ 0 60000 65536"/>
                  <a:gd name="T14" fmla="*/ 0 60000 65536"/>
                  <a:gd name="T15" fmla="*/ 0 w 1413"/>
                  <a:gd name="T16" fmla="*/ 0 h 109"/>
                  <a:gd name="T17" fmla="*/ 1413 w 1413"/>
                  <a:gd name="T18" fmla="*/ 109 h 109"/>
                </a:gdLst>
                <a:ahLst/>
                <a:cxnLst>
                  <a:cxn ang="T10">
                    <a:pos x="T0" y="T1"/>
                  </a:cxn>
                  <a:cxn ang="T11">
                    <a:pos x="T2" y="T3"/>
                  </a:cxn>
                  <a:cxn ang="T12">
                    <a:pos x="T4" y="T5"/>
                  </a:cxn>
                  <a:cxn ang="T13">
                    <a:pos x="T6" y="T7"/>
                  </a:cxn>
                  <a:cxn ang="T14">
                    <a:pos x="T8" y="T9"/>
                  </a:cxn>
                </a:cxnLst>
                <a:rect l="T15" t="T16" r="T17" b="T18"/>
                <a:pathLst>
                  <a:path w="1413" h="109">
                    <a:moveTo>
                      <a:pt x="0" y="0"/>
                    </a:moveTo>
                    <a:lnTo>
                      <a:pt x="1412" y="0"/>
                    </a:lnTo>
                    <a:lnTo>
                      <a:pt x="1324" y="108"/>
                    </a:lnTo>
                    <a:lnTo>
                      <a:pt x="100" y="108"/>
                    </a:lnTo>
                    <a:lnTo>
                      <a:pt x="0" y="0"/>
                    </a:lnTo>
                  </a:path>
                </a:pathLst>
              </a:custGeom>
              <a:solidFill>
                <a:schemeClr val="accent4">
                  <a:lumMod val="60000"/>
                  <a:lumOff val="4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26" name="Freeform 18"/>
              <p:cNvSpPr>
                <a:spLocks/>
              </p:cNvSpPr>
              <p:nvPr/>
            </p:nvSpPr>
            <p:spPr bwMode="auto">
              <a:xfrm>
                <a:off x="1605" y="2416"/>
                <a:ext cx="1417" cy="109"/>
              </a:xfrm>
              <a:custGeom>
                <a:avLst/>
                <a:gdLst>
                  <a:gd name="T0" fmla="*/ 0 w 1417"/>
                  <a:gd name="T1" fmla="*/ 108 h 109"/>
                  <a:gd name="T2" fmla="*/ 1416 w 1417"/>
                  <a:gd name="T3" fmla="*/ 108 h 109"/>
                  <a:gd name="T4" fmla="*/ 1328 w 1417"/>
                  <a:gd name="T5" fmla="*/ 0 h 109"/>
                  <a:gd name="T6" fmla="*/ 100 w 1417"/>
                  <a:gd name="T7" fmla="*/ 0 h 109"/>
                  <a:gd name="T8" fmla="*/ 0 w 1417"/>
                  <a:gd name="T9" fmla="*/ 108 h 109"/>
                  <a:gd name="T10" fmla="*/ 0 60000 65536"/>
                  <a:gd name="T11" fmla="*/ 0 60000 65536"/>
                  <a:gd name="T12" fmla="*/ 0 60000 65536"/>
                  <a:gd name="T13" fmla="*/ 0 60000 65536"/>
                  <a:gd name="T14" fmla="*/ 0 60000 65536"/>
                  <a:gd name="T15" fmla="*/ 0 w 1417"/>
                  <a:gd name="T16" fmla="*/ 0 h 109"/>
                  <a:gd name="T17" fmla="*/ 1417 w 1417"/>
                  <a:gd name="T18" fmla="*/ 109 h 109"/>
                </a:gdLst>
                <a:ahLst/>
                <a:cxnLst>
                  <a:cxn ang="T10">
                    <a:pos x="T0" y="T1"/>
                  </a:cxn>
                  <a:cxn ang="T11">
                    <a:pos x="T2" y="T3"/>
                  </a:cxn>
                  <a:cxn ang="T12">
                    <a:pos x="T4" y="T5"/>
                  </a:cxn>
                  <a:cxn ang="T13">
                    <a:pos x="T6" y="T7"/>
                  </a:cxn>
                  <a:cxn ang="T14">
                    <a:pos x="T8" y="T9"/>
                  </a:cxn>
                </a:cxnLst>
                <a:rect l="T15" t="T16" r="T17" b="T18"/>
                <a:pathLst>
                  <a:path w="1417" h="109">
                    <a:moveTo>
                      <a:pt x="0" y="108"/>
                    </a:moveTo>
                    <a:lnTo>
                      <a:pt x="1416" y="108"/>
                    </a:lnTo>
                    <a:lnTo>
                      <a:pt x="1328" y="0"/>
                    </a:lnTo>
                    <a:lnTo>
                      <a:pt x="100" y="0"/>
                    </a:lnTo>
                    <a:lnTo>
                      <a:pt x="0" y="108"/>
                    </a:lnTo>
                  </a:path>
                </a:pathLst>
              </a:custGeom>
              <a:solidFill>
                <a:schemeClr val="accent4">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grpSp>
        <p:sp>
          <p:nvSpPr>
            <p:cNvPr id="4122" name="Rectangle 19"/>
            <p:cNvSpPr>
              <a:spLocks noChangeArrowheads="1"/>
            </p:cNvSpPr>
            <p:nvPr/>
          </p:nvSpPr>
          <p:spPr bwMode="auto">
            <a:xfrm>
              <a:off x="1694" y="1364"/>
              <a:ext cx="1138" cy="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7788" tIns="39688" rIns="77788" bIns="39688">
              <a:spAutoFit/>
            </a:bodyPr>
            <a:lstStyle>
              <a:lvl1pPr defTabSz="668338">
                <a:defRPr sz="2200">
                  <a:solidFill>
                    <a:schemeClr val="tx1"/>
                  </a:solidFill>
                  <a:latin typeface="Arial" panose="020B0604020202020204" pitchFamily="34" charset="0"/>
                  <a:ea typeface="宋体" panose="02010600030101010101" pitchFamily="2" charset="-122"/>
                </a:defRPr>
              </a:lvl1pPr>
              <a:lvl2pPr marL="742950" indent="-285750" defTabSz="668338">
                <a:defRPr sz="2200">
                  <a:solidFill>
                    <a:schemeClr val="tx1"/>
                  </a:solidFill>
                  <a:latin typeface="Arial" panose="020B0604020202020204" pitchFamily="34" charset="0"/>
                  <a:ea typeface="宋体" panose="02010600030101010101" pitchFamily="2" charset="-122"/>
                </a:defRPr>
              </a:lvl2pPr>
              <a:lvl3pPr marL="1143000" indent="-228600" defTabSz="668338">
                <a:defRPr sz="2200">
                  <a:solidFill>
                    <a:schemeClr val="tx1"/>
                  </a:solidFill>
                  <a:latin typeface="Arial" panose="020B0604020202020204" pitchFamily="34" charset="0"/>
                  <a:ea typeface="宋体" panose="02010600030101010101" pitchFamily="2" charset="-122"/>
                </a:defRPr>
              </a:lvl3pPr>
              <a:lvl4pPr marL="1600200" indent="-228600" defTabSz="668338">
                <a:defRPr sz="2200">
                  <a:solidFill>
                    <a:schemeClr val="tx1"/>
                  </a:solidFill>
                  <a:latin typeface="Arial" panose="020B0604020202020204" pitchFamily="34" charset="0"/>
                  <a:ea typeface="宋体" panose="02010600030101010101" pitchFamily="2" charset="-122"/>
                </a:defRPr>
              </a:lvl4pPr>
              <a:lvl5pPr marL="2057400" indent="-228600" defTabSz="668338">
                <a:defRPr sz="2200">
                  <a:solidFill>
                    <a:schemeClr val="tx1"/>
                  </a:solidFill>
                  <a:latin typeface="Arial" panose="020B0604020202020204" pitchFamily="34" charset="0"/>
                  <a:ea typeface="宋体" panose="02010600030101010101" pitchFamily="2" charset="-122"/>
                </a:defRPr>
              </a:lvl5pPr>
              <a:lvl6pPr marL="25146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r>
                <a:rPr lang="en" altLang="zh-CN" sz="1400" b="1" dirty="0">
                  <a:solidFill>
                    <a:schemeClr val="bg1"/>
                  </a:solidFill>
                  <a:latin typeface="PingFang SC" panose="020B0400000000000000" pitchFamily="34" charset="-122"/>
                  <a:ea typeface="PingFang SC" panose="020B0400000000000000" pitchFamily="34" charset="-122"/>
                </a:rPr>
                <a:t>improve</a:t>
              </a:r>
              <a:r>
                <a:rPr lang="zh-CN" altLang="en-US" sz="1400" b="1" dirty="0">
                  <a:solidFill>
                    <a:schemeClr val="bg1"/>
                  </a:solidFill>
                  <a:latin typeface="PingFang SC" panose="020B0400000000000000" pitchFamily="34" charset="-122"/>
                  <a:ea typeface="PingFang SC" panose="020B0400000000000000" pitchFamily="34" charset="-122"/>
                </a:rPr>
                <a:t>:</a:t>
              </a:r>
            </a:p>
            <a:p>
              <a:pPr eaLnBrk="1" hangingPunct="1"/>
              <a:endParaRPr kumimoji="1" lang="zh-CN" altLang="en-US" sz="1100" b="1" dirty="0">
                <a:solidFill>
                  <a:srgbClr val="FFFFFF"/>
                </a:solidFill>
                <a:latin typeface="微软雅黑" panose="020B0503020204020204" pitchFamily="34" charset="-122"/>
                <a:ea typeface="微软雅黑" panose="020B0503020204020204" pitchFamily="34" charset="-122"/>
              </a:endParaRPr>
            </a:p>
            <a:p>
              <a:pPr algn="l" eaLnBrk="1" hangingPunct="1">
                <a:buFontTx/>
                <a:buChar char="•"/>
              </a:pPr>
              <a:r>
                <a:rPr lang="en" altLang="zh-CN" sz="1200" b="1" i="0" u="none" strike="noStrike" dirty="0">
                  <a:solidFill>
                    <a:schemeClr val="bg1"/>
                  </a:solidFill>
                  <a:effectLst/>
                  <a:latin typeface="PingFang SC" panose="020B0400000000000000" pitchFamily="34" charset="-122"/>
                  <a:ea typeface="PingFang SC" panose="020B0400000000000000" pitchFamily="34" charset="-122"/>
                </a:rPr>
                <a:t>Improve the process</a:t>
              </a:r>
            </a:p>
            <a:p>
              <a:pPr algn="l" eaLnBrk="1" hangingPunct="1">
                <a:buFontTx/>
                <a:buChar char="•"/>
              </a:pPr>
              <a:r>
                <a:rPr lang="en" altLang="zh-CN" sz="1200" b="1" i="0" u="none" strike="noStrike" dirty="0">
                  <a:solidFill>
                    <a:schemeClr val="bg1"/>
                  </a:solidFill>
                  <a:effectLst/>
                  <a:latin typeface="PingFang SC" panose="020B0400000000000000" pitchFamily="34" charset="-122"/>
                  <a:ea typeface="PingFang SC" panose="020B0400000000000000" pitchFamily="34" charset="-122"/>
                </a:rPr>
                <a:t>New technology</a:t>
              </a:r>
              <a:r>
                <a:rPr lang="en-US" altLang="zh-CN" sz="1200" b="1" i="0" u="none" strike="noStrike" dirty="0">
                  <a:solidFill>
                    <a:schemeClr val="bg1"/>
                  </a:solidFill>
                  <a:effectLst/>
                  <a:latin typeface="PingFang SC" panose="020B0400000000000000" pitchFamily="34" charset="-122"/>
                  <a:ea typeface="PingFang SC" panose="020B0400000000000000" pitchFamily="34" charset="-122"/>
                </a:rPr>
                <a:t>&amp;tool</a:t>
              </a:r>
              <a:endParaRPr kumimoji="1" lang="zh-CN" altLang="en-US" sz="1600" b="1" dirty="0">
                <a:solidFill>
                  <a:schemeClr val="bg1"/>
                </a:solidFill>
                <a:latin typeface="微软雅黑" panose="020B0503020204020204" pitchFamily="34" charset="-122"/>
                <a:ea typeface="微软雅黑" panose="020B0503020204020204" pitchFamily="34" charset="-122"/>
              </a:endParaRPr>
            </a:p>
          </p:txBody>
        </p:sp>
      </p:grpSp>
      <p:sp>
        <p:nvSpPr>
          <p:cNvPr id="4100" name="Rectangle 27"/>
          <p:cNvSpPr>
            <a:spLocks noChangeArrowheads="1"/>
          </p:cNvSpPr>
          <p:nvPr/>
        </p:nvSpPr>
        <p:spPr bwMode="auto">
          <a:xfrm>
            <a:off x="6186489" y="1911351"/>
            <a:ext cx="1995487" cy="1731963"/>
          </a:xfrm>
          <a:prstGeom prst="rect">
            <a:avLst/>
          </a:prstGeom>
          <a:solidFill>
            <a:schemeClr val="accent3">
              <a:lumMod val="75000"/>
            </a:schemeClr>
          </a:solidFill>
          <a:ln>
            <a:noFill/>
          </a:ln>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sp>
        <p:nvSpPr>
          <p:cNvPr id="4101" name="Freeform 28"/>
          <p:cNvSpPr>
            <a:spLocks/>
          </p:cNvSpPr>
          <p:nvPr/>
        </p:nvSpPr>
        <p:spPr bwMode="auto">
          <a:xfrm>
            <a:off x="6186489" y="1911351"/>
            <a:ext cx="141287" cy="1738313"/>
          </a:xfrm>
          <a:custGeom>
            <a:avLst/>
            <a:gdLst>
              <a:gd name="T0" fmla="*/ 0 w 100"/>
              <a:gd name="T1" fmla="*/ 0 h 1095"/>
              <a:gd name="T2" fmla="*/ 0 w 100"/>
              <a:gd name="T3" fmla="*/ 1736725 h 1095"/>
              <a:gd name="T4" fmla="*/ 139874 w 100"/>
              <a:gd name="T5" fmla="*/ 1560513 h 1095"/>
              <a:gd name="T6" fmla="*/ 139874 w 100"/>
              <a:gd name="T7" fmla="*/ 176213 h 1095"/>
              <a:gd name="T8" fmla="*/ 0 w 100"/>
              <a:gd name="T9" fmla="*/ 0 h 1095"/>
              <a:gd name="T10" fmla="*/ 0 60000 65536"/>
              <a:gd name="T11" fmla="*/ 0 60000 65536"/>
              <a:gd name="T12" fmla="*/ 0 60000 65536"/>
              <a:gd name="T13" fmla="*/ 0 60000 65536"/>
              <a:gd name="T14" fmla="*/ 0 60000 65536"/>
              <a:gd name="T15" fmla="*/ 0 w 100"/>
              <a:gd name="T16" fmla="*/ 0 h 1095"/>
              <a:gd name="T17" fmla="*/ 100 w 100"/>
              <a:gd name="T18" fmla="*/ 1095 h 1095"/>
            </a:gdLst>
            <a:ahLst/>
            <a:cxnLst>
              <a:cxn ang="T10">
                <a:pos x="T0" y="T1"/>
              </a:cxn>
              <a:cxn ang="T11">
                <a:pos x="T2" y="T3"/>
              </a:cxn>
              <a:cxn ang="T12">
                <a:pos x="T4" y="T5"/>
              </a:cxn>
              <a:cxn ang="T13">
                <a:pos x="T6" y="T7"/>
              </a:cxn>
              <a:cxn ang="T14">
                <a:pos x="T8" y="T9"/>
              </a:cxn>
            </a:cxnLst>
            <a:rect l="T15" t="T16" r="T17" b="T18"/>
            <a:pathLst>
              <a:path w="100" h="1095">
                <a:moveTo>
                  <a:pt x="0" y="0"/>
                </a:moveTo>
                <a:lnTo>
                  <a:pt x="0" y="1094"/>
                </a:lnTo>
                <a:lnTo>
                  <a:pt x="99" y="983"/>
                </a:lnTo>
                <a:lnTo>
                  <a:pt x="99" y="111"/>
                </a:lnTo>
                <a:lnTo>
                  <a:pt x="0" y="0"/>
                </a:lnTo>
              </a:path>
            </a:pathLst>
          </a:custGeom>
          <a:solidFill>
            <a:schemeClr val="accent3">
              <a:lumMod val="60000"/>
              <a:lumOff val="40000"/>
            </a:schemeClr>
          </a:solidFill>
          <a:ln>
            <a:noFill/>
          </a:ln>
        </p:spPr>
        <p:txBody>
          <a:bodyPr/>
          <a:lstStyle/>
          <a:p>
            <a:endParaRPr lang="zh-CN" altLang="en-US">
              <a:latin typeface="微软雅黑" panose="020B0503020204020204" pitchFamily="34" charset="-122"/>
              <a:ea typeface="微软雅黑" panose="020B0503020204020204" pitchFamily="34" charset="-122"/>
            </a:endParaRPr>
          </a:p>
        </p:txBody>
      </p:sp>
      <p:sp>
        <p:nvSpPr>
          <p:cNvPr id="4102" name="Freeform 29"/>
          <p:cNvSpPr>
            <a:spLocks/>
          </p:cNvSpPr>
          <p:nvPr/>
        </p:nvSpPr>
        <p:spPr bwMode="auto">
          <a:xfrm>
            <a:off x="8056563" y="1916113"/>
            <a:ext cx="125412" cy="1758950"/>
          </a:xfrm>
          <a:custGeom>
            <a:avLst/>
            <a:gdLst>
              <a:gd name="T0" fmla="*/ 124003 w 89"/>
              <a:gd name="T1" fmla="*/ 0 h 1108"/>
              <a:gd name="T2" fmla="*/ 124003 w 89"/>
              <a:gd name="T3" fmla="*/ 1757363 h 1108"/>
              <a:gd name="T4" fmla="*/ 0 w 89"/>
              <a:gd name="T5" fmla="*/ 1579563 h 1108"/>
              <a:gd name="T6" fmla="*/ 0 w 89"/>
              <a:gd name="T7" fmla="*/ 177800 h 1108"/>
              <a:gd name="T8" fmla="*/ 124003 w 89"/>
              <a:gd name="T9" fmla="*/ 0 h 1108"/>
              <a:gd name="T10" fmla="*/ 0 60000 65536"/>
              <a:gd name="T11" fmla="*/ 0 60000 65536"/>
              <a:gd name="T12" fmla="*/ 0 60000 65536"/>
              <a:gd name="T13" fmla="*/ 0 60000 65536"/>
              <a:gd name="T14" fmla="*/ 0 60000 65536"/>
              <a:gd name="T15" fmla="*/ 0 w 89"/>
              <a:gd name="T16" fmla="*/ 0 h 1108"/>
              <a:gd name="T17" fmla="*/ 89 w 89"/>
              <a:gd name="T18" fmla="*/ 1108 h 1108"/>
            </a:gdLst>
            <a:ahLst/>
            <a:cxnLst>
              <a:cxn ang="T10">
                <a:pos x="T0" y="T1"/>
              </a:cxn>
              <a:cxn ang="T11">
                <a:pos x="T2" y="T3"/>
              </a:cxn>
              <a:cxn ang="T12">
                <a:pos x="T4" y="T5"/>
              </a:cxn>
              <a:cxn ang="T13">
                <a:pos x="T6" y="T7"/>
              </a:cxn>
              <a:cxn ang="T14">
                <a:pos x="T8" y="T9"/>
              </a:cxn>
            </a:cxnLst>
            <a:rect l="T15" t="T16" r="T17" b="T18"/>
            <a:pathLst>
              <a:path w="89" h="1108">
                <a:moveTo>
                  <a:pt x="88" y="0"/>
                </a:moveTo>
                <a:lnTo>
                  <a:pt x="88" y="1107"/>
                </a:lnTo>
                <a:lnTo>
                  <a:pt x="0" y="995"/>
                </a:lnTo>
                <a:lnTo>
                  <a:pt x="0" y="112"/>
                </a:lnTo>
                <a:lnTo>
                  <a:pt x="88" y="0"/>
                </a:lnTo>
              </a:path>
            </a:pathLst>
          </a:custGeom>
          <a:solidFill>
            <a:schemeClr val="accent3">
              <a:lumMod val="50000"/>
            </a:schemeClr>
          </a:solidFill>
          <a:ln>
            <a:noFill/>
          </a:ln>
        </p:spPr>
        <p:txBody>
          <a:bodyPr/>
          <a:lstStyle/>
          <a:p>
            <a:endParaRPr lang="zh-CN" altLang="en-US">
              <a:latin typeface="微软雅黑" panose="020B0503020204020204" pitchFamily="34" charset="-122"/>
              <a:ea typeface="微软雅黑" panose="020B0503020204020204" pitchFamily="34" charset="-122"/>
            </a:endParaRPr>
          </a:p>
        </p:txBody>
      </p:sp>
      <p:sp>
        <p:nvSpPr>
          <p:cNvPr id="4103" name="Freeform 30"/>
          <p:cNvSpPr>
            <a:spLocks/>
          </p:cNvSpPr>
          <p:nvPr/>
        </p:nvSpPr>
        <p:spPr bwMode="auto">
          <a:xfrm>
            <a:off x="6189663" y="1914525"/>
            <a:ext cx="1993900" cy="173038"/>
          </a:xfrm>
          <a:custGeom>
            <a:avLst/>
            <a:gdLst>
              <a:gd name="T0" fmla="*/ 0 w 1413"/>
              <a:gd name="T1" fmla="*/ 0 h 109"/>
              <a:gd name="T2" fmla="*/ 1992489 w 1413"/>
              <a:gd name="T3" fmla="*/ 0 h 109"/>
              <a:gd name="T4" fmla="*/ 1868311 w 1413"/>
              <a:gd name="T5" fmla="*/ 171450 h 109"/>
              <a:gd name="T6" fmla="*/ 141111 w 1413"/>
              <a:gd name="T7" fmla="*/ 171450 h 109"/>
              <a:gd name="T8" fmla="*/ 0 w 1413"/>
              <a:gd name="T9" fmla="*/ 0 h 109"/>
              <a:gd name="T10" fmla="*/ 0 60000 65536"/>
              <a:gd name="T11" fmla="*/ 0 60000 65536"/>
              <a:gd name="T12" fmla="*/ 0 60000 65536"/>
              <a:gd name="T13" fmla="*/ 0 60000 65536"/>
              <a:gd name="T14" fmla="*/ 0 60000 65536"/>
              <a:gd name="T15" fmla="*/ 0 w 1413"/>
              <a:gd name="T16" fmla="*/ 0 h 109"/>
              <a:gd name="T17" fmla="*/ 1413 w 1413"/>
              <a:gd name="T18" fmla="*/ 109 h 109"/>
            </a:gdLst>
            <a:ahLst/>
            <a:cxnLst>
              <a:cxn ang="T10">
                <a:pos x="T0" y="T1"/>
              </a:cxn>
              <a:cxn ang="T11">
                <a:pos x="T2" y="T3"/>
              </a:cxn>
              <a:cxn ang="T12">
                <a:pos x="T4" y="T5"/>
              </a:cxn>
              <a:cxn ang="T13">
                <a:pos x="T6" y="T7"/>
              </a:cxn>
              <a:cxn ang="T14">
                <a:pos x="T8" y="T9"/>
              </a:cxn>
            </a:cxnLst>
            <a:rect l="T15" t="T16" r="T17" b="T18"/>
            <a:pathLst>
              <a:path w="1413" h="109">
                <a:moveTo>
                  <a:pt x="0" y="0"/>
                </a:moveTo>
                <a:lnTo>
                  <a:pt x="1412" y="0"/>
                </a:lnTo>
                <a:lnTo>
                  <a:pt x="1324" y="108"/>
                </a:lnTo>
                <a:lnTo>
                  <a:pt x="100" y="108"/>
                </a:lnTo>
                <a:lnTo>
                  <a:pt x="0" y="0"/>
                </a:lnTo>
              </a:path>
            </a:pathLst>
          </a:custGeom>
          <a:solidFill>
            <a:schemeClr val="accent3">
              <a:lumMod val="60000"/>
              <a:lumOff val="40000"/>
            </a:schemeClr>
          </a:solidFill>
          <a:ln>
            <a:noFill/>
          </a:ln>
        </p:spPr>
        <p:txBody>
          <a:bodyPr/>
          <a:lstStyle/>
          <a:p>
            <a:endParaRPr lang="zh-CN" altLang="en-US">
              <a:latin typeface="微软雅黑" panose="020B0503020204020204" pitchFamily="34" charset="-122"/>
              <a:ea typeface="微软雅黑" panose="020B0503020204020204" pitchFamily="34" charset="-122"/>
            </a:endParaRPr>
          </a:p>
        </p:txBody>
      </p:sp>
      <p:sp>
        <p:nvSpPr>
          <p:cNvPr id="4104" name="Freeform 31"/>
          <p:cNvSpPr>
            <a:spLocks/>
          </p:cNvSpPr>
          <p:nvPr/>
        </p:nvSpPr>
        <p:spPr bwMode="auto">
          <a:xfrm>
            <a:off x="6184901" y="3486150"/>
            <a:ext cx="1998663" cy="173038"/>
          </a:xfrm>
          <a:custGeom>
            <a:avLst/>
            <a:gdLst>
              <a:gd name="T0" fmla="*/ 0 w 1416"/>
              <a:gd name="T1" fmla="*/ 171450 h 109"/>
              <a:gd name="T2" fmla="*/ 1997252 w 1416"/>
              <a:gd name="T3" fmla="*/ 171450 h 109"/>
              <a:gd name="T4" fmla="*/ 1873041 w 1416"/>
              <a:gd name="T5" fmla="*/ 0 h 109"/>
              <a:gd name="T6" fmla="*/ 141149 w 1416"/>
              <a:gd name="T7" fmla="*/ 0 h 109"/>
              <a:gd name="T8" fmla="*/ 0 w 1416"/>
              <a:gd name="T9" fmla="*/ 171450 h 109"/>
              <a:gd name="T10" fmla="*/ 0 60000 65536"/>
              <a:gd name="T11" fmla="*/ 0 60000 65536"/>
              <a:gd name="T12" fmla="*/ 0 60000 65536"/>
              <a:gd name="T13" fmla="*/ 0 60000 65536"/>
              <a:gd name="T14" fmla="*/ 0 60000 65536"/>
              <a:gd name="T15" fmla="*/ 0 w 1416"/>
              <a:gd name="T16" fmla="*/ 0 h 109"/>
              <a:gd name="T17" fmla="*/ 1416 w 1416"/>
              <a:gd name="T18" fmla="*/ 109 h 109"/>
            </a:gdLst>
            <a:ahLst/>
            <a:cxnLst>
              <a:cxn ang="T10">
                <a:pos x="T0" y="T1"/>
              </a:cxn>
              <a:cxn ang="T11">
                <a:pos x="T2" y="T3"/>
              </a:cxn>
              <a:cxn ang="T12">
                <a:pos x="T4" y="T5"/>
              </a:cxn>
              <a:cxn ang="T13">
                <a:pos x="T6" y="T7"/>
              </a:cxn>
              <a:cxn ang="T14">
                <a:pos x="T8" y="T9"/>
              </a:cxn>
            </a:cxnLst>
            <a:rect l="T15" t="T16" r="T17" b="T18"/>
            <a:pathLst>
              <a:path w="1416" h="109">
                <a:moveTo>
                  <a:pt x="0" y="108"/>
                </a:moveTo>
                <a:lnTo>
                  <a:pt x="1415" y="108"/>
                </a:lnTo>
                <a:lnTo>
                  <a:pt x="1327" y="0"/>
                </a:lnTo>
                <a:lnTo>
                  <a:pt x="100" y="0"/>
                </a:lnTo>
                <a:lnTo>
                  <a:pt x="0" y="108"/>
                </a:lnTo>
              </a:path>
            </a:pathLst>
          </a:custGeom>
          <a:solidFill>
            <a:srgbClr val="003E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05" name="Rectangle 32"/>
          <p:cNvSpPr>
            <a:spLocks noChangeArrowheads="1"/>
          </p:cNvSpPr>
          <p:nvPr/>
        </p:nvSpPr>
        <p:spPr bwMode="auto">
          <a:xfrm>
            <a:off x="6256339" y="2146300"/>
            <a:ext cx="2143917" cy="8342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77788" tIns="39688" rIns="77788" bIns="39688">
            <a:spAutoFit/>
          </a:bodyPr>
          <a:lstStyle>
            <a:lvl1pPr defTabSz="668338">
              <a:defRPr sz="2200">
                <a:solidFill>
                  <a:schemeClr val="tx1"/>
                </a:solidFill>
                <a:latin typeface="Arial" panose="020B0604020202020204" pitchFamily="34" charset="0"/>
                <a:ea typeface="宋体" panose="02010600030101010101" pitchFamily="2" charset="-122"/>
              </a:defRPr>
            </a:lvl1pPr>
            <a:lvl2pPr marL="742950" indent="-285750" defTabSz="668338">
              <a:defRPr sz="2200">
                <a:solidFill>
                  <a:schemeClr val="tx1"/>
                </a:solidFill>
                <a:latin typeface="Arial" panose="020B0604020202020204" pitchFamily="34" charset="0"/>
                <a:ea typeface="宋体" panose="02010600030101010101" pitchFamily="2" charset="-122"/>
              </a:defRPr>
            </a:lvl2pPr>
            <a:lvl3pPr marL="1143000" indent="-228600" defTabSz="668338">
              <a:defRPr sz="2200">
                <a:solidFill>
                  <a:schemeClr val="tx1"/>
                </a:solidFill>
                <a:latin typeface="Arial" panose="020B0604020202020204" pitchFamily="34" charset="0"/>
                <a:ea typeface="宋体" panose="02010600030101010101" pitchFamily="2" charset="-122"/>
              </a:defRPr>
            </a:lvl3pPr>
            <a:lvl4pPr marL="1600200" indent="-228600" defTabSz="668338">
              <a:defRPr sz="2200">
                <a:solidFill>
                  <a:schemeClr val="tx1"/>
                </a:solidFill>
                <a:latin typeface="Arial" panose="020B0604020202020204" pitchFamily="34" charset="0"/>
                <a:ea typeface="宋体" panose="02010600030101010101" pitchFamily="2" charset="-122"/>
              </a:defRPr>
            </a:lvl4pPr>
            <a:lvl5pPr marL="2057400" indent="-228600" defTabSz="668338">
              <a:defRPr sz="2200">
                <a:solidFill>
                  <a:schemeClr val="tx1"/>
                </a:solidFill>
                <a:latin typeface="Arial" panose="020B0604020202020204" pitchFamily="34" charset="0"/>
                <a:ea typeface="宋体" panose="02010600030101010101" pitchFamily="2" charset="-122"/>
              </a:defRPr>
            </a:lvl5pPr>
            <a:lvl6pPr marL="25146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r>
              <a:rPr lang="en" altLang="zh-CN" sz="1400" b="1" i="0" u="none" strike="noStrike" dirty="0">
                <a:solidFill>
                  <a:schemeClr val="bg1"/>
                </a:solidFill>
                <a:effectLst/>
                <a:latin typeface="PingFang SC" panose="020B0400000000000000" pitchFamily="34" charset="-122"/>
                <a:ea typeface="PingFang SC" panose="020B0400000000000000" pitchFamily="34" charset="-122"/>
              </a:rPr>
              <a:t>Resource </a:t>
            </a:r>
            <a:r>
              <a:rPr lang="en" altLang="zh-CN" sz="1400" b="1" dirty="0">
                <a:solidFill>
                  <a:schemeClr val="bg1"/>
                </a:solidFill>
                <a:latin typeface="PingFang SC" panose="020B0400000000000000" pitchFamily="34" charset="-122"/>
                <a:ea typeface="PingFang SC" panose="020B0400000000000000" pitchFamily="34" charset="-122"/>
              </a:rPr>
              <a:t>integration</a:t>
            </a:r>
            <a:r>
              <a:rPr lang="zh-CN" altLang="en-US" sz="1400" b="1" dirty="0">
                <a:solidFill>
                  <a:schemeClr val="bg1"/>
                </a:solidFill>
                <a:latin typeface="PingFang SC" panose="020B0400000000000000" pitchFamily="34" charset="-122"/>
                <a:ea typeface="PingFang SC" panose="020B0400000000000000" pitchFamily="34" charset="-122"/>
              </a:rPr>
              <a:t>:</a:t>
            </a:r>
          </a:p>
          <a:p>
            <a:pPr eaLnBrk="1" hangingPunct="1"/>
            <a:endParaRPr kumimoji="1" lang="zh-CN" altLang="en-US" sz="1100" b="1" dirty="0">
              <a:solidFill>
                <a:srgbClr val="FFFFFF"/>
              </a:solidFill>
              <a:latin typeface="微软雅黑" panose="020B0503020204020204" pitchFamily="34" charset="-122"/>
              <a:ea typeface="微软雅黑" panose="020B0503020204020204" pitchFamily="34" charset="-122"/>
            </a:endParaRPr>
          </a:p>
          <a:p>
            <a:pPr eaLnBrk="1" hangingPunct="1">
              <a:buFontTx/>
              <a:buChar char="•"/>
            </a:pPr>
            <a:r>
              <a:rPr lang="en" altLang="zh-CN" sz="1200" b="0" i="0" u="none" strike="noStrike" dirty="0">
                <a:solidFill>
                  <a:schemeClr val="bg1"/>
                </a:solidFill>
                <a:effectLst/>
                <a:latin typeface="PingFang SC" panose="020B0400000000000000" pitchFamily="34" charset="-122"/>
                <a:ea typeface="PingFang SC" panose="020B0400000000000000" pitchFamily="34" charset="-122"/>
              </a:rPr>
              <a:t>Reduce cost</a:t>
            </a:r>
            <a:endParaRPr kumimoji="1" lang="zh-CN" altLang="en-US" sz="1600" b="1" dirty="0">
              <a:solidFill>
                <a:schemeClr val="bg1"/>
              </a:solidFill>
              <a:latin typeface="微软雅黑" panose="020B0503020204020204" pitchFamily="34" charset="-122"/>
              <a:ea typeface="微软雅黑" panose="020B0503020204020204" pitchFamily="34" charset="-122"/>
            </a:endParaRPr>
          </a:p>
          <a:p>
            <a:pPr eaLnBrk="1" hangingPunct="1">
              <a:buFontTx/>
              <a:buChar char="•"/>
            </a:pPr>
            <a:r>
              <a:rPr lang="en" altLang="zh-CN" sz="1200" b="0" i="0" u="none" strike="noStrike" dirty="0">
                <a:solidFill>
                  <a:schemeClr val="bg1"/>
                </a:solidFill>
                <a:effectLst/>
                <a:latin typeface="PingFang SC" panose="020B0400000000000000" pitchFamily="34" charset="-122"/>
                <a:ea typeface="PingFang SC" panose="020B0400000000000000" pitchFamily="34" charset="-122"/>
              </a:rPr>
              <a:t>Resource sharing</a:t>
            </a:r>
            <a:endParaRPr kumimoji="1" lang="zh-CN" altLang="en-US" sz="1600" b="1" dirty="0">
              <a:solidFill>
                <a:schemeClr val="bg1"/>
              </a:solidFill>
              <a:latin typeface="微软雅黑" panose="020B0503020204020204" pitchFamily="34" charset="-122"/>
              <a:ea typeface="微软雅黑" panose="020B0503020204020204" pitchFamily="34" charset="-122"/>
            </a:endParaRPr>
          </a:p>
        </p:txBody>
      </p:sp>
      <p:grpSp>
        <p:nvGrpSpPr>
          <p:cNvPr id="4106" name="Group 33"/>
          <p:cNvGrpSpPr>
            <a:grpSpLocks/>
          </p:cNvGrpSpPr>
          <p:nvPr/>
        </p:nvGrpSpPr>
        <p:grpSpPr bwMode="auto">
          <a:xfrm>
            <a:off x="6170613" y="4195763"/>
            <a:ext cx="1998662" cy="1763712"/>
            <a:chOff x="3065" y="2579"/>
            <a:chExt cx="1416" cy="1111"/>
          </a:xfrm>
        </p:grpSpPr>
        <p:sp>
          <p:nvSpPr>
            <p:cNvPr id="4113" name="Rectangle 34"/>
            <p:cNvSpPr>
              <a:spLocks noChangeArrowheads="1"/>
            </p:cNvSpPr>
            <p:nvPr/>
          </p:nvSpPr>
          <p:spPr bwMode="auto">
            <a:xfrm>
              <a:off x="3066" y="2579"/>
              <a:ext cx="1414" cy="1091"/>
            </a:xfrm>
            <a:prstGeom prst="rect">
              <a:avLst/>
            </a:prstGeom>
            <a:solidFill>
              <a:schemeClr val="accent2">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sp>
          <p:nvSpPr>
            <p:cNvPr id="4114" name="Freeform 35"/>
            <p:cNvSpPr>
              <a:spLocks/>
            </p:cNvSpPr>
            <p:nvPr/>
          </p:nvSpPr>
          <p:spPr bwMode="auto">
            <a:xfrm>
              <a:off x="3066" y="2579"/>
              <a:ext cx="100" cy="1095"/>
            </a:xfrm>
            <a:custGeom>
              <a:avLst/>
              <a:gdLst>
                <a:gd name="T0" fmla="*/ 0 w 100"/>
                <a:gd name="T1" fmla="*/ 0 h 1095"/>
                <a:gd name="T2" fmla="*/ 0 w 100"/>
                <a:gd name="T3" fmla="*/ 1094 h 1095"/>
                <a:gd name="T4" fmla="*/ 99 w 100"/>
                <a:gd name="T5" fmla="*/ 983 h 1095"/>
                <a:gd name="T6" fmla="*/ 99 w 100"/>
                <a:gd name="T7" fmla="*/ 111 h 1095"/>
                <a:gd name="T8" fmla="*/ 0 w 100"/>
                <a:gd name="T9" fmla="*/ 0 h 1095"/>
                <a:gd name="T10" fmla="*/ 0 60000 65536"/>
                <a:gd name="T11" fmla="*/ 0 60000 65536"/>
                <a:gd name="T12" fmla="*/ 0 60000 65536"/>
                <a:gd name="T13" fmla="*/ 0 60000 65536"/>
                <a:gd name="T14" fmla="*/ 0 60000 65536"/>
                <a:gd name="T15" fmla="*/ 0 w 100"/>
                <a:gd name="T16" fmla="*/ 0 h 1095"/>
                <a:gd name="T17" fmla="*/ 100 w 100"/>
                <a:gd name="T18" fmla="*/ 1095 h 1095"/>
              </a:gdLst>
              <a:ahLst/>
              <a:cxnLst>
                <a:cxn ang="T10">
                  <a:pos x="T0" y="T1"/>
                </a:cxn>
                <a:cxn ang="T11">
                  <a:pos x="T2" y="T3"/>
                </a:cxn>
                <a:cxn ang="T12">
                  <a:pos x="T4" y="T5"/>
                </a:cxn>
                <a:cxn ang="T13">
                  <a:pos x="T6" y="T7"/>
                </a:cxn>
                <a:cxn ang="T14">
                  <a:pos x="T8" y="T9"/>
                </a:cxn>
              </a:cxnLst>
              <a:rect l="T15" t="T16" r="T17" b="T18"/>
              <a:pathLst>
                <a:path w="100" h="1095">
                  <a:moveTo>
                    <a:pt x="0" y="0"/>
                  </a:moveTo>
                  <a:lnTo>
                    <a:pt x="0" y="1094"/>
                  </a:lnTo>
                  <a:lnTo>
                    <a:pt x="99" y="983"/>
                  </a:lnTo>
                  <a:lnTo>
                    <a:pt x="99" y="111"/>
                  </a:lnTo>
                  <a:lnTo>
                    <a:pt x="0" y="0"/>
                  </a:lnTo>
                </a:path>
              </a:pathLst>
            </a:custGeom>
            <a:solidFill>
              <a:schemeClr val="accent2">
                <a:lumMod val="40000"/>
                <a:lumOff val="6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15" name="Freeform 36"/>
            <p:cNvSpPr>
              <a:spLocks/>
            </p:cNvSpPr>
            <p:nvPr/>
          </p:nvSpPr>
          <p:spPr bwMode="auto">
            <a:xfrm>
              <a:off x="4391" y="2583"/>
              <a:ext cx="89" cy="1107"/>
            </a:xfrm>
            <a:custGeom>
              <a:avLst/>
              <a:gdLst>
                <a:gd name="T0" fmla="*/ 88 w 89"/>
                <a:gd name="T1" fmla="*/ 0 h 1107"/>
                <a:gd name="T2" fmla="*/ 88 w 89"/>
                <a:gd name="T3" fmla="*/ 1106 h 1107"/>
                <a:gd name="T4" fmla="*/ 0 w 89"/>
                <a:gd name="T5" fmla="*/ 994 h 1107"/>
                <a:gd name="T6" fmla="*/ 0 w 89"/>
                <a:gd name="T7" fmla="*/ 112 h 1107"/>
                <a:gd name="T8" fmla="*/ 88 w 89"/>
                <a:gd name="T9" fmla="*/ 0 h 1107"/>
                <a:gd name="T10" fmla="*/ 0 60000 65536"/>
                <a:gd name="T11" fmla="*/ 0 60000 65536"/>
                <a:gd name="T12" fmla="*/ 0 60000 65536"/>
                <a:gd name="T13" fmla="*/ 0 60000 65536"/>
                <a:gd name="T14" fmla="*/ 0 60000 65536"/>
                <a:gd name="T15" fmla="*/ 0 w 89"/>
                <a:gd name="T16" fmla="*/ 0 h 1107"/>
                <a:gd name="T17" fmla="*/ 89 w 89"/>
                <a:gd name="T18" fmla="*/ 1107 h 1107"/>
              </a:gdLst>
              <a:ahLst/>
              <a:cxnLst>
                <a:cxn ang="T10">
                  <a:pos x="T0" y="T1"/>
                </a:cxn>
                <a:cxn ang="T11">
                  <a:pos x="T2" y="T3"/>
                </a:cxn>
                <a:cxn ang="T12">
                  <a:pos x="T4" y="T5"/>
                </a:cxn>
                <a:cxn ang="T13">
                  <a:pos x="T6" y="T7"/>
                </a:cxn>
                <a:cxn ang="T14">
                  <a:pos x="T8" y="T9"/>
                </a:cxn>
              </a:cxnLst>
              <a:rect l="T15" t="T16" r="T17" b="T18"/>
              <a:pathLst>
                <a:path w="89" h="1107">
                  <a:moveTo>
                    <a:pt x="88" y="0"/>
                  </a:moveTo>
                  <a:lnTo>
                    <a:pt x="88" y="1106"/>
                  </a:lnTo>
                  <a:lnTo>
                    <a:pt x="0" y="994"/>
                  </a:lnTo>
                  <a:lnTo>
                    <a:pt x="0" y="112"/>
                  </a:lnTo>
                  <a:lnTo>
                    <a:pt x="88" y="0"/>
                  </a:lnTo>
                </a:path>
              </a:pathLst>
            </a:custGeom>
            <a:solidFill>
              <a:schemeClr val="accent2">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16" name="Freeform 37"/>
            <p:cNvSpPr>
              <a:spLocks/>
            </p:cNvSpPr>
            <p:nvPr/>
          </p:nvSpPr>
          <p:spPr bwMode="auto">
            <a:xfrm>
              <a:off x="3068" y="2582"/>
              <a:ext cx="1413" cy="108"/>
            </a:xfrm>
            <a:custGeom>
              <a:avLst/>
              <a:gdLst>
                <a:gd name="T0" fmla="*/ 0 w 1413"/>
                <a:gd name="T1" fmla="*/ 0 h 108"/>
                <a:gd name="T2" fmla="*/ 1412 w 1413"/>
                <a:gd name="T3" fmla="*/ 0 h 108"/>
                <a:gd name="T4" fmla="*/ 1324 w 1413"/>
                <a:gd name="T5" fmla="*/ 107 h 108"/>
                <a:gd name="T6" fmla="*/ 100 w 1413"/>
                <a:gd name="T7" fmla="*/ 107 h 108"/>
                <a:gd name="T8" fmla="*/ 0 w 1413"/>
                <a:gd name="T9" fmla="*/ 0 h 108"/>
                <a:gd name="T10" fmla="*/ 0 60000 65536"/>
                <a:gd name="T11" fmla="*/ 0 60000 65536"/>
                <a:gd name="T12" fmla="*/ 0 60000 65536"/>
                <a:gd name="T13" fmla="*/ 0 60000 65536"/>
                <a:gd name="T14" fmla="*/ 0 60000 65536"/>
                <a:gd name="T15" fmla="*/ 0 w 1413"/>
                <a:gd name="T16" fmla="*/ 0 h 108"/>
                <a:gd name="T17" fmla="*/ 1413 w 1413"/>
                <a:gd name="T18" fmla="*/ 108 h 108"/>
              </a:gdLst>
              <a:ahLst/>
              <a:cxnLst>
                <a:cxn ang="T10">
                  <a:pos x="T0" y="T1"/>
                </a:cxn>
                <a:cxn ang="T11">
                  <a:pos x="T2" y="T3"/>
                </a:cxn>
                <a:cxn ang="T12">
                  <a:pos x="T4" y="T5"/>
                </a:cxn>
                <a:cxn ang="T13">
                  <a:pos x="T6" y="T7"/>
                </a:cxn>
                <a:cxn ang="T14">
                  <a:pos x="T8" y="T9"/>
                </a:cxn>
              </a:cxnLst>
              <a:rect l="T15" t="T16" r="T17" b="T18"/>
              <a:pathLst>
                <a:path w="1413" h="108">
                  <a:moveTo>
                    <a:pt x="0" y="0"/>
                  </a:moveTo>
                  <a:lnTo>
                    <a:pt x="1412" y="0"/>
                  </a:lnTo>
                  <a:lnTo>
                    <a:pt x="1324" y="107"/>
                  </a:lnTo>
                  <a:lnTo>
                    <a:pt x="100" y="107"/>
                  </a:lnTo>
                  <a:lnTo>
                    <a:pt x="0" y="0"/>
                  </a:lnTo>
                </a:path>
              </a:pathLst>
            </a:custGeom>
            <a:solidFill>
              <a:schemeClr val="accent2">
                <a:lumMod val="60000"/>
                <a:lumOff val="4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17" name="Freeform 38"/>
            <p:cNvSpPr>
              <a:spLocks/>
            </p:cNvSpPr>
            <p:nvPr/>
          </p:nvSpPr>
          <p:spPr bwMode="auto">
            <a:xfrm>
              <a:off x="3065" y="3572"/>
              <a:ext cx="1416" cy="108"/>
            </a:xfrm>
            <a:custGeom>
              <a:avLst/>
              <a:gdLst>
                <a:gd name="T0" fmla="*/ 0 w 1416"/>
                <a:gd name="T1" fmla="*/ 107 h 108"/>
                <a:gd name="T2" fmla="*/ 1415 w 1416"/>
                <a:gd name="T3" fmla="*/ 107 h 108"/>
                <a:gd name="T4" fmla="*/ 1327 w 1416"/>
                <a:gd name="T5" fmla="*/ 0 h 108"/>
                <a:gd name="T6" fmla="*/ 100 w 1416"/>
                <a:gd name="T7" fmla="*/ 0 h 108"/>
                <a:gd name="T8" fmla="*/ 0 w 1416"/>
                <a:gd name="T9" fmla="*/ 107 h 108"/>
                <a:gd name="T10" fmla="*/ 0 60000 65536"/>
                <a:gd name="T11" fmla="*/ 0 60000 65536"/>
                <a:gd name="T12" fmla="*/ 0 60000 65536"/>
                <a:gd name="T13" fmla="*/ 0 60000 65536"/>
                <a:gd name="T14" fmla="*/ 0 60000 65536"/>
                <a:gd name="T15" fmla="*/ 0 w 1416"/>
                <a:gd name="T16" fmla="*/ 0 h 108"/>
                <a:gd name="T17" fmla="*/ 1416 w 1416"/>
                <a:gd name="T18" fmla="*/ 108 h 108"/>
              </a:gdLst>
              <a:ahLst/>
              <a:cxnLst>
                <a:cxn ang="T10">
                  <a:pos x="T0" y="T1"/>
                </a:cxn>
                <a:cxn ang="T11">
                  <a:pos x="T2" y="T3"/>
                </a:cxn>
                <a:cxn ang="T12">
                  <a:pos x="T4" y="T5"/>
                </a:cxn>
                <a:cxn ang="T13">
                  <a:pos x="T6" y="T7"/>
                </a:cxn>
                <a:cxn ang="T14">
                  <a:pos x="T8" y="T9"/>
                </a:cxn>
              </a:cxnLst>
              <a:rect l="T15" t="T16" r="T17" b="T18"/>
              <a:pathLst>
                <a:path w="1416" h="108">
                  <a:moveTo>
                    <a:pt x="0" y="107"/>
                  </a:moveTo>
                  <a:lnTo>
                    <a:pt x="1415" y="107"/>
                  </a:lnTo>
                  <a:lnTo>
                    <a:pt x="1327" y="0"/>
                  </a:lnTo>
                  <a:lnTo>
                    <a:pt x="100" y="0"/>
                  </a:lnTo>
                  <a:lnTo>
                    <a:pt x="0" y="107"/>
                  </a:lnTo>
                </a:path>
              </a:pathLst>
            </a:custGeom>
            <a:solidFill>
              <a:schemeClr val="accent2">
                <a:lumMod val="50000"/>
              </a:schemeClr>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grpSp>
      <p:sp>
        <p:nvSpPr>
          <p:cNvPr id="4107" name="Rectangle 39"/>
          <p:cNvSpPr>
            <a:spLocks noChangeArrowheads="1"/>
          </p:cNvSpPr>
          <p:nvPr/>
        </p:nvSpPr>
        <p:spPr bwMode="auto">
          <a:xfrm>
            <a:off x="6300638" y="4272607"/>
            <a:ext cx="1773238" cy="15882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lvl1pPr marL="114300" indent="-114300" defTabSz="668338">
              <a:defRPr sz="2200">
                <a:solidFill>
                  <a:schemeClr val="tx1"/>
                </a:solidFill>
                <a:latin typeface="Arial" panose="020B0604020202020204" pitchFamily="34" charset="0"/>
                <a:ea typeface="宋体" panose="02010600030101010101" pitchFamily="2" charset="-122"/>
              </a:defRPr>
            </a:lvl1pPr>
            <a:lvl2pPr marL="742950" indent="-285750" defTabSz="668338">
              <a:defRPr sz="2200">
                <a:solidFill>
                  <a:schemeClr val="tx1"/>
                </a:solidFill>
                <a:latin typeface="Arial" panose="020B0604020202020204" pitchFamily="34" charset="0"/>
                <a:ea typeface="宋体" panose="02010600030101010101" pitchFamily="2" charset="-122"/>
              </a:defRPr>
            </a:lvl2pPr>
            <a:lvl3pPr marL="1143000" indent="-228600" defTabSz="668338">
              <a:defRPr sz="2200">
                <a:solidFill>
                  <a:schemeClr val="tx1"/>
                </a:solidFill>
                <a:latin typeface="Arial" panose="020B0604020202020204" pitchFamily="34" charset="0"/>
                <a:ea typeface="宋体" panose="02010600030101010101" pitchFamily="2" charset="-122"/>
              </a:defRPr>
            </a:lvl3pPr>
            <a:lvl4pPr marL="1600200" indent="-228600" defTabSz="668338">
              <a:defRPr sz="2200">
                <a:solidFill>
                  <a:schemeClr val="tx1"/>
                </a:solidFill>
                <a:latin typeface="Arial" panose="020B0604020202020204" pitchFamily="34" charset="0"/>
                <a:ea typeface="宋体" panose="02010600030101010101" pitchFamily="2" charset="-122"/>
              </a:defRPr>
            </a:lvl4pPr>
            <a:lvl5pPr marL="2057400" indent="-228600" defTabSz="668338">
              <a:defRPr sz="2200">
                <a:solidFill>
                  <a:schemeClr val="tx1"/>
                </a:solidFill>
                <a:latin typeface="Arial" panose="020B0604020202020204" pitchFamily="34" charset="0"/>
                <a:ea typeface="宋体" panose="02010600030101010101" pitchFamily="2" charset="-122"/>
              </a:defRPr>
            </a:lvl5pPr>
            <a:lvl6pPr marL="25146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6683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r>
              <a:rPr lang="en" altLang="zh-CN" sz="1400" b="1" dirty="0">
                <a:solidFill>
                  <a:schemeClr val="bg1"/>
                </a:solidFill>
                <a:latin typeface="PingFang SC" panose="020B0400000000000000" pitchFamily="34" charset="-122"/>
                <a:ea typeface="PingFang SC" panose="020B0400000000000000" pitchFamily="34" charset="-122"/>
              </a:rPr>
              <a:t>change</a:t>
            </a:r>
            <a:r>
              <a:rPr lang="zh-CN" altLang="en-US" sz="1400" b="1" dirty="0">
                <a:solidFill>
                  <a:schemeClr val="bg1"/>
                </a:solidFill>
                <a:latin typeface="PingFang SC" panose="020B0400000000000000" pitchFamily="34" charset="-122"/>
                <a:ea typeface="PingFang SC" panose="020B0400000000000000" pitchFamily="34" charset="-122"/>
              </a:rPr>
              <a:t>:</a:t>
            </a:r>
          </a:p>
          <a:p>
            <a:pPr algn="l" eaLnBrk="1" hangingPunct="1">
              <a:buFontTx/>
              <a:buChar char="•"/>
            </a:pPr>
            <a:r>
              <a:rPr lang="en" altLang="zh-CN" sz="1400" b="1" dirty="0">
                <a:solidFill>
                  <a:schemeClr val="bg1"/>
                </a:solidFill>
                <a:latin typeface="PingFang SC" panose="020B0400000000000000" pitchFamily="34" charset="-122"/>
                <a:ea typeface="PingFang SC" panose="020B0400000000000000" pitchFamily="34" charset="-122"/>
              </a:rPr>
              <a:t>Value chain </a:t>
            </a:r>
            <a:r>
              <a:rPr lang="en" altLang="zh-CN" sz="1400" b="1" dirty="0" err="1">
                <a:solidFill>
                  <a:schemeClr val="bg1"/>
                </a:solidFill>
                <a:latin typeface="PingFang SC" panose="020B0400000000000000" pitchFamily="34" charset="-122"/>
                <a:ea typeface="PingFang SC" panose="020B0400000000000000" pitchFamily="34" charset="-122"/>
              </a:rPr>
              <a:t>redesignIndustrial</a:t>
            </a:r>
            <a:r>
              <a:rPr lang="en" altLang="zh-CN" sz="1400" b="1" dirty="0">
                <a:solidFill>
                  <a:schemeClr val="bg1"/>
                </a:solidFill>
                <a:latin typeface="PingFang SC" panose="020B0400000000000000" pitchFamily="34" charset="-122"/>
                <a:ea typeface="PingFang SC" panose="020B0400000000000000" pitchFamily="34" charset="-122"/>
              </a:rPr>
              <a:t> transformation</a:t>
            </a:r>
          </a:p>
          <a:p>
            <a:pPr algn="l" eaLnBrk="1" hangingPunct="1">
              <a:buFontTx/>
              <a:buChar char="•"/>
            </a:pPr>
            <a:r>
              <a:rPr lang="en" altLang="zh-CN" sz="1400" b="1" dirty="0">
                <a:solidFill>
                  <a:schemeClr val="bg1"/>
                </a:solidFill>
                <a:latin typeface="PingFang SC" panose="020B0400000000000000" pitchFamily="34" charset="-122"/>
                <a:ea typeface="PingFang SC" panose="020B0400000000000000" pitchFamily="34" charset="-122"/>
              </a:rPr>
              <a:t>Enterprise development stage</a:t>
            </a:r>
            <a:endParaRPr lang="zh-CN" altLang="en-US" sz="1400" b="1" dirty="0">
              <a:solidFill>
                <a:schemeClr val="bg1"/>
              </a:solidFill>
              <a:latin typeface="PingFang SC" panose="020B0400000000000000" pitchFamily="34" charset="-122"/>
              <a:ea typeface="PingFang SC" panose="020B0400000000000000" pitchFamily="34" charset="-122"/>
            </a:endParaRPr>
          </a:p>
        </p:txBody>
      </p:sp>
      <p:sp>
        <p:nvSpPr>
          <p:cNvPr id="4109" name="Line 65"/>
          <p:cNvSpPr>
            <a:spLocks noChangeShapeType="1"/>
          </p:cNvSpPr>
          <p:nvPr/>
        </p:nvSpPr>
        <p:spPr bwMode="auto">
          <a:xfrm flipV="1">
            <a:off x="2481263" y="3860801"/>
            <a:ext cx="7315200" cy="87313"/>
          </a:xfrm>
          <a:prstGeom prst="line">
            <a:avLst/>
          </a:prstGeom>
          <a:noFill/>
          <a:ln w="57150">
            <a:solidFill>
              <a:srgbClr val="3366FF"/>
            </a:solidFill>
            <a:round/>
            <a:headEnd/>
            <a:tailEnd type="triangle" w="med" len="med"/>
          </a:ln>
          <a:extLst>
            <a:ext uri="{909E8E84-426E-40DD-AFC4-6F175D3DCCD1}">
              <a14:hiddenFill xmlns:a14="http://schemas.microsoft.com/office/drawing/2010/main">
                <a:noFill/>
              </a14:hiddenFill>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10" name="Line 67"/>
          <p:cNvSpPr>
            <a:spLocks noChangeShapeType="1"/>
          </p:cNvSpPr>
          <p:nvPr/>
        </p:nvSpPr>
        <p:spPr bwMode="auto">
          <a:xfrm flipH="1" flipV="1">
            <a:off x="5921375" y="1089025"/>
            <a:ext cx="14288" cy="5094288"/>
          </a:xfrm>
          <a:prstGeom prst="line">
            <a:avLst/>
          </a:prstGeom>
          <a:noFill/>
          <a:ln w="57150">
            <a:solidFill>
              <a:srgbClr val="3366FF"/>
            </a:solidFill>
            <a:round/>
            <a:headEnd/>
            <a:tailEnd type="triangle" w="med" len="med"/>
          </a:ln>
          <a:extLst>
            <a:ext uri="{909E8E84-426E-40DD-AFC4-6F175D3DCCD1}">
              <a14:hiddenFill xmlns:a14="http://schemas.microsoft.com/office/drawing/2010/main">
                <a:noFill/>
              </a14:hiddenFill>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4111" name="Text Box 68"/>
          <p:cNvSpPr txBox="1">
            <a:spLocks noChangeArrowheads="1"/>
          </p:cNvSpPr>
          <p:nvPr/>
        </p:nvSpPr>
        <p:spPr bwMode="auto">
          <a:xfrm>
            <a:off x="6256339" y="1117600"/>
            <a:ext cx="2036762" cy="338554"/>
          </a:xfrm>
          <a:prstGeom prst="rect">
            <a:avLst/>
          </a:prstGeom>
          <a:noFill/>
          <a:ln>
            <a:noFill/>
          </a:ln>
        </p:spPr>
        <p:txBody>
          <a:bodyPr wrap="square">
            <a:spAutoFit/>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spcBef>
                <a:spcPct val="50000"/>
              </a:spcBef>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Cost and efficiency</a:t>
            </a:r>
            <a:endParaRPr lang="zh-CN" altLang="en-US" sz="2000" b="1" dirty="0">
              <a:latin typeface="微软雅黑" panose="020B0503020204020204" pitchFamily="34" charset="-122"/>
              <a:ea typeface="微软雅黑" panose="020B0503020204020204" pitchFamily="34" charset="-122"/>
            </a:endParaRPr>
          </a:p>
        </p:txBody>
      </p:sp>
      <p:sp>
        <p:nvSpPr>
          <p:cNvPr id="4112" name="Text Box 69"/>
          <p:cNvSpPr txBox="1">
            <a:spLocks noChangeArrowheads="1"/>
          </p:cNvSpPr>
          <p:nvPr/>
        </p:nvSpPr>
        <p:spPr bwMode="auto">
          <a:xfrm>
            <a:off x="8598730" y="4027489"/>
            <a:ext cx="1823058" cy="707886"/>
          </a:xfrm>
          <a:prstGeom prst="rect">
            <a:avLst/>
          </a:prstGeom>
          <a:noFill/>
          <a:ln>
            <a:noFill/>
          </a:ln>
        </p:spPr>
        <p:txBody>
          <a:bodyPr wrap="square">
            <a:spAutoFit/>
          </a:bodyPr>
          <a:lstStyle>
            <a:defPPr>
              <a:defRPr lang="zh-CN"/>
            </a:defPPr>
            <a:lvl1pPr>
              <a:spcBef>
                <a:spcPct val="50000"/>
              </a:spcBef>
              <a:defRPr sz="2000" b="1">
                <a:latin typeface="微软雅黑" panose="020B0503020204020204" pitchFamily="34" charset="-122"/>
                <a:ea typeface="微软雅黑" panose="020B0503020204020204" pitchFamily="34" charset="-122"/>
              </a:defRPr>
            </a:lvl1pPr>
            <a:lvl2pPr marL="742950" indent="-285750">
              <a:defRPr sz="2200">
                <a:latin typeface="Arial" panose="020B0604020202020204" pitchFamily="34" charset="0"/>
                <a:ea typeface="宋体" panose="02010600030101010101" pitchFamily="2" charset="-122"/>
              </a:defRPr>
            </a:lvl2pPr>
            <a:lvl3pPr marL="1143000" indent="-228600">
              <a:defRPr sz="2200">
                <a:latin typeface="Arial" panose="020B0604020202020204" pitchFamily="34" charset="0"/>
                <a:ea typeface="宋体" panose="02010600030101010101" pitchFamily="2" charset="-122"/>
              </a:defRPr>
            </a:lvl3pPr>
            <a:lvl4pPr marL="1600200" indent="-228600">
              <a:defRPr sz="2200">
                <a:latin typeface="Arial" panose="020B0604020202020204" pitchFamily="34" charset="0"/>
                <a:ea typeface="宋体" panose="02010600030101010101" pitchFamily="2" charset="-122"/>
              </a:defRPr>
            </a:lvl4pPr>
            <a:lvl5pPr marL="2057400" indent="-228600">
              <a:defRPr sz="2200">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9pPr>
          </a:lstStyle>
          <a:p>
            <a:r>
              <a:rPr lang="en" altLang="zh-CN" b="0" i="0" u="none" strike="noStrike" dirty="0">
                <a:solidFill>
                  <a:srgbClr val="101214"/>
                </a:solidFill>
                <a:effectLst/>
                <a:latin typeface="PingFang SC" panose="020B0400000000000000" pitchFamily="34" charset="-122"/>
                <a:ea typeface="PingFang SC" panose="020B0400000000000000" pitchFamily="34" charset="-122"/>
              </a:rPr>
              <a:t>Strategy and development</a:t>
            </a:r>
            <a:endParaRPr lang="zh-CN" altLang="en-US" dirty="0"/>
          </a:p>
        </p:txBody>
      </p:sp>
      <p:sp>
        <p:nvSpPr>
          <p:cNvPr id="37" name="矩形 36"/>
          <p:cNvSpPr/>
          <p:nvPr/>
        </p:nvSpPr>
        <p:spPr>
          <a:xfrm>
            <a:off x="2348442" y="188883"/>
            <a:ext cx="7217040" cy="400110"/>
          </a:xfrm>
          <a:prstGeom prst="rect">
            <a:avLst/>
          </a:prstGeom>
        </p:spPr>
        <p:txBody>
          <a:bodyPr wrap="none">
            <a:spAutoFit/>
          </a:bodyPr>
          <a:lstStyle/>
          <a:p>
            <a:r>
              <a:rPr lang="en" altLang="zh-CN" sz="2000" b="0" i="0" u="none" strike="noStrike" dirty="0">
                <a:solidFill>
                  <a:schemeClr val="accent2">
                    <a:lumMod val="60000"/>
                    <a:lumOff val="40000"/>
                  </a:schemeClr>
                </a:solidFill>
                <a:effectLst/>
                <a:latin typeface="PingFang SC" panose="020B0400000000000000" pitchFamily="34" charset="-122"/>
                <a:ea typeface="PingFang SC" panose="020B0400000000000000" pitchFamily="34" charset="-122"/>
              </a:rPr>
              <a:t>The following factors lead to organizational transformation</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530397877"/>
      </p:ext>
    </p:extLst>
  </p:cSld>
  <p:clrMapOvr>
    <a:masterClrMapping/>
  </p:clrMapOvr>
  <p:transition spd="med">
    <p:cover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1"/>
          <p:cNvGrpSpPr/>
          <p:nvPr/>
        </p:nvGrpSpPr>
        <p:grpSpPr>
          <a:xfrm>
            <a:off x="2412016" y="1523007"/>
            <a:ext cx="8436226" cy="4834532"/>
            <a:chOff x="888016" y="1327150"/>
            <a:chExt cx="8436226" cy="4834532"/>
          </a:xfrm>
        </p:grpSpPr>
        <p:sp>
          <p:nvSpPr>
            <p:cNvPr id="1203204" name="Freeform 4"/>
            <p:cNvSpPr>
              <a:spLocks/>
            </p:cNvSpPr>
            <p:nvPr/>
          </p:nvSpPr>
          <p:spPr bwMode="auto">
            <a:xfrm>
              <a:off x="1889125" y="4117975"/>
              <a:ext cx="700088" cy="187325"/>
            </a:xfrm>
            <a:custGeom>
              <a:avLst/>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5" name="Line 5"/>
            <p:cNvSpPr>
              <a:spLocks noChangeShapeType="1"/>
            </p:cNvSpPr>
            <p:nvPr/>
          </p:nvSpPr>
          <p:spPr bwMode="auto">
            <a:xfrm>
              <a:off x="1125538" y="1509713"/>
              <a:ext cx="0" cy="3852862"/>
            </a:xfrm>
            <a:prstGeom prst="line">
              <a:avLst/>
            </a:prstGeom>
            <a:noFill/>
            <a:ln w="31750">
              <a:solidFill>
                <a:schemeClr val="tx1"/>
              </a:solidFill>
              <a:miter lim="800000"/>
              <a:headEnd type="triangle"/>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6" name="Line 6"/>
            <p:cNvSpPr>
              <a:spLocks noChangeShapeType="1"/>
            </p:cNvSpPr>
            <p:nvPr/>
          </p:nvSpPr>
          <p:spPr bwMode="auto">
            <a:xfrm>
              <a:off x="1125538" y="5362575"/>
              <a:ext cx="6551612" cy="0"/>
            </a:xfrm>
            <a:prstGeom prst="line">
              <a:avLst/>
            </a:prstGeom>
            <a:noFill/>
            <a:ln w="31750">
              <a:solidFill>
                <a:schemeClr val="tx1"/>
              </a:solidFill>
              <a:miter lim="800000"/>
              <a:headEnd type="none"/>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7" name="Line 7"/>
            <p:cNvSpPr>
              <a:spLocks noChangeShapeType="1"/>
            </p:cNvSpPr>
            <p:nvPr/>
          </p:nvSpPr>
          <p:spPr bwMode="auto">
            <a:xfrm>
              <a:off x="1125538" y="4887913"/>
              <a:ext cx="6551612" cy="0"/>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8" name="Line 8"/>
            <p:cNvSpPr>
              <a:spLocks noChangeShapeType="1"/>
            </p:cNvSpPr>
            <p:nvPr/>
          </p:nvSpPr>
          <p:spPr bwMode="auto">
            <a:xfrm>
              <a:off x="2589213" y="1509713"/>
              <a:ext cx="0" cy="3852862"/>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09" name="Line 9"/>
            <p:cNvSpPr>
              <a:spLocks noChangeShapeType="1"/>
            </p:cNvSpPr>
            <p:nvPr/>
          </p:nvSpPr>
          <p:spPr bwMode="auto">
            <a:xfrm>
              <a:off x="4178300" y="1509713"/>
              <a:ext cx="0" cy="3852862"/>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0" name="Line 10"/>
            <p:cNvSpPr>
              <a:spLocks noChangeShapeType="1"/>
            </p:cNvSpPr>
            <p:nvPr/>
          </p:nvSpPr>
          <p:spPr bwMode="auto">
            <a:xfrm>
              <a:off x="5641975" y="1509713"/>
              <a:ext cx="0" cy="3852862"/>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1" name="Line 11"/>
            <p:cNvSpPr>
              <a:spLocks noChangeShapeType="1"/>
            </p:cNvSpPr>
            <p:nvPr/>
          </p:nvSpPr>
          <p:spPr bwMode="auto">
            <a:xfrm>
              <a:off x="7232650" y="1509713"/>
              <a:ext cx="0" cy="3852862"/>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2" name="Line 12"/>
            <p:cNvSpPr>
              <a:spLocks noChangeShapeType="1"/>
            </p:cNvSpPr>
            <p:nvPr/>
          </p:nvSpPr>
          <p:spPr bwMode="auto">
            <a:xfrm flipV="1">
              <a:off x="1125538" y="4176713"/>
              <a:ext cx="763587" cy="711200"/>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3" name="Freeform 13"/>
            <p:cNvSpPr>
              <a:spLocks/>
            </p:cNvSpPr>
            <p:nvPr/>
          </p:nvSpPr>
          <p:spPr bwMode="auto">
            <a:xfrm>
              <a:off x="3479800" y="3406775"/>
              <a:ext cx="698500" cy="187325"/>
            </a:xfrm>
            <a:custGeom>
              <a:avLst/>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4" name="Line 14"/>
            <p:cNvSpPr>
              <a:spLocks noChangeShapeType="1"/>
            </p:cNvSpPr>
            <p:nvPr/>
          </p:nvSpPr>
          <p:spPr bwMode="auto">
            <a:xfrm flipV="1">
              <a:off x="2589213" y="3465513"/>
              <a:ext cx="890587" cy="830262"/>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5" name="Freeform 15"/>
            <p:cNvSpPr>
              <a:spLocks/>
            </p:cNvSpPr>
            <p:nvPr/>
          </p:nvSpPr>
          <p:spPr bwMode="auto">
            <a:xfrm>
              <a:off x="4941888" y="2813050"/>
              <a:ext cx="700087" cy="187325"/>
            </a:xfrm>
            <a:custGeom>
              <a:avLst/>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6" name="Line 16"/>
            <p:cNvSpPr>
              <a:spLocks noChangeShapeType="1"/>
            </p:cNvSpPr>
            <p:nvPr/>
          </p:nvSpPr>
          <p:spPr bwMode="auto">
            <a:xfrm flipV="1">
              <a:off x="4178300" y="2873375"/>
              <a:ext cx="763588" cy="711200"/>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7" name="Freeform 17"/>
            <p:cNvSpPr>
              <a:spLocks/>
            </p:cNvSpPr>
            <p:nvPr/>
          </p:nvSpPr>
          <p:spPr bwMode="auto">
            <a:xfrm>
              <a:off x="6596063" y="2043113"/>
              <a:ext cx="700087" cy="187325"/>
            </a:xfrm>
            <a:custGeom>
              <a:avLst/>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8" name="Line 18"/>
            <p:cNvSpPr>
              <a:spLocks noChangeShapeType="1"/>
            </p:cNvSpPr>
            <p:nvPr/>
          </p:nvSpPr>
          <p:spPr bwMode="auto">
            <a:xfrm flipV="1">
              <a:off x="5641975" y="2101850"/>
              <a:ext cx="954088" cy="889000"/>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19" name="Line 19"/>
            <p:cNvSpPr>
              <a:spLocks noChangeShapeType="1"/>
            </p:cNvSpPr>
            <p:nvPr/>
          </p:nvSpPr>
          <p:spPr bwMode="auto">
            <a:xfrm>
              <a:off x="7296150" y="2220913"/>
              <a:ext cx="381000" cy="177800"/>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0" name="Line 20"/>
            <p:cNvSpPr>
              <a:spLocks noChangeShapeType="1"/>
            </p:cNvSpPr>
            <p:nvPr/>
          </p:nvSpPr>
          <p:spPr bwMode="auto">
            <a:xfrm>
              <a:off x="7232650" y="2160588"/>
              <a:ext cx="444500" cy="0"/>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1" name="Line 21"/>
            <p:cNvSpPr>
              <a:spLocks noChangeShapeType="1"/>
            </p:cNvSpPr>
            <p:nvPr/>
          </p:nvSpPr>
          <p:spPr bwMode="auto">
            <a:xfrm flipV="1">
              <a:off x="7232650" y="1865313"/>
              <a:ext cx="317500" cy="295275"/>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2" name="Rectangle 22"/>
            <p:cNvSpPr>
              <a:spLocks noChangeArrowheads="1"/>
            </p:cNvSpPr>
            <p:nvPr/>
          </p:nvSpPr>
          <p:spPr bwMode="auto">
            <a:xfrm>
              <a:off x="2016125" y="4313263"/>
              <a:ext cx="1079501" cy="614819"/>
            </a:xfrm>
            <a:prstGeom prst="rect">
              <a:avLst/>
            </a:prstGeom>
            <a:solidFill>
              <a:schemeClr val="accent3">
                <a:lumMod val="75000"/>
              </a:schemeClr>
            </a:solidFill>
            <a:ln w="31750">
              <a:solidFill>
                <a:schemeClr val="tx1"/>
              </a:solidFill>
              <a:miter lim="800000"/>
              <a:headEnd/>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23" name="Text Box 23"/>
            <p:cNvSpPr txBox="1">
              <a:spLocks noChangeArrowheads="1"/>
            </p:cNvSpPr>
            <p:nvPr/>
          </p:nvSpPr>
          <p:spPr bwMode="auto">
            <a:xfrm>
              <a:off x="1979712" y="4348582"/>
              <a:ext cx="118100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algn="ctr" eaLnBrk="1" hangingPunct="1">
                <a:spcBef>
                  <a:spcPct val="50000"/>
                </a:spcBef>
                <a:defRPr/>
              </a:pPr>
              <a:r>
                <a:rPr lang="en" altLang="zh-CN" sz="1600" b="0" i="0" u="none" strike="noStrike" dirty="0">
                  <a:solidFill>
                    <a:schemeClr val="bg1"/>
                  </a:solidFill>
                  <a:effectLst/>
                  <a:latin typeface="PingFang SC" panose="020B0400000000000000" pitchFamily="34" charset="-122"/>
                  <a:ea typeface="PingFang SC" panose="020B0400000000000000" pitchFamily="34" charset="-122"/>
                </a:rPr>
                <a:t>Growth by creativity</a:t>
              </a:r>
              <a:endParaRPr kumimoji="1"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203224" name="Line 24"/>
            <p:cNvSpPr>
              <a:spLocks noChangeShapeType="1"/>
            </p:cNvSpPr>
            <p:nvPr/>
          </p:nvSpPr>
          <p:spPr bwMode="auto">
            <a:xfrm flipH="1" flipV="1">
              <a:off x="1698625" y="4354513"/>
              <a:ext cx="317500" cy="238125"/>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5" name="Text Box 25"/>
            <p:cNvSpPr txBox="1">
              <a:spLocks noChangeArrowheads="1"/>
            </p:cNvSpPr>
            <p:nvPr/>
          </p:nvSpPr>
          <p:spPr bwMode="auto">
            <a:xfrm>
              <a:off x="891661" y="3168650"/>
              <a:ext cx="188646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Leadership crisis</a:t>
              </a:r>
              <a:endParaRPr kumimoji="1" lang="zh-CN" altLang="en-US" sz="1600" dirty="0">
                <a:latin typeface="微软雅黑" panose="020B0503020204020204" pitchFamily="34" charset="-122"/>
                <a:ea typeface="微软雅黑" panose="020B0503020204020204" pitchFamily="34" charset="-122"/>
              </a:endParaRPr>
            </a:p>
          </p:txBody>
        </p:sp>
        <p:sp>
          <p:nvSpPr>
            <p:cNvPr id="1203226" name="Rectangle 26"/>
            <p:cNvSpPr>
              <a:spLocks noChangeArrowheads="1"/>
            </p:cNvSpPr>
            <p:nvPr/>
          </p:nvSpPr>
          <p:spPr bwMode="auto">
            <a:xfrm>
              <a:off x="888016" y="3168650"/>
              <a:ext cx="1697552" cy="355600"/>
            </a:xfrm>
            <a:prstGeom prst="rect">
              <a:avLst/>
            </a:prstGeom>
            <a:noFill/>
            <a:ln w="31750">
              <a:solidFill>
                <a:schemeClr val="tx1"/>
              </a:solidFill>
              <a:miter lim="800000"/>
              <a:headEn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27" name="Line 27"/>
            <p:cNvSpPr>
              <a:spLocks noChangeShapeType="1"/>
            </p:cNvSpPr>
            <p:nvPr/>
          </p:nvSpPr>
          <p:spPr bwMode="auto">
            <a:xfrm>
              <a:off x="1570038" y="3524250"/>
              <a:ext cx="636587" cy="593725"/>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28" name="Rectangle 28"/>
            <p:cNvSpPr>
              <a:spLocks noChangeArrowheads="1"/>
            </p:cNvSpPr>
            <p:nvPr/>
          </p:nvSpPr>
          <p:spPr bwMode="auto">
            <a:xfrm>
              <a:off x="3814290" y="4188136"/>
              <a:ext cx="1144588" cy="593725"/>
            </a:xfrm>
            <a:prstGeom prst="rect">
              <a:avLst/>
            </a:prstGeom>
            <a:solidFill>
              <a:schemeClr val="accent1">
                <a:lumMod val="75000"/>
              </a:schemeClr>
            </a:solidFill>
            <a:ln w="31750">
              <a:solidFill>
                <a:schemeClr val="tx1"/>
              </a:solidFill>
              <a:miter lim="800000"/>
              <a:headEnd/>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29" name="Line 29"/>
            <p:cNvSpPr>
              <a:spLocks noChangeShapeType="1"/>
            </p:cNvSpPr>
            <p:nvPr/>
          </p:nvSpPr>
          <p:spPr bwMode="auto">
            <a:xfrm flipH="1" flipV="1">
              <a:off x="3160713" y="3821113"/>
              <a:ext cx="763587" cy="355600"/>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0" name="Text Box 30"/>
            <p:cNvSpPr txBox="1">
              <a:spLocks noChangeArrowheads="1"/>
            </p:cNvSpPr>
            <p:nvPr/>
          </p:nvSpPr>
          <p:spPr bwMode="auto">
            <a:xfrm>
              <a:off x="2259881" y="2517775"/>
              <a:ext cx="1908276"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Ossification crisis</a:t>
              </a:r>
              <a:endParaRPr kumimoji="1" lang="zh-CN" altLang="en-US" sz="1600" dirty="0">
                <a:latin typeface="微软雅黑" panose="020B0503020204020204" pitchFamily="34" charset="-122"/>
                <a:ea typeface="微软雅黑" panose="020B0503020204020204" pitchFamily="34" charset="-122"/>
              </a:endParaRPr>
            </a:p>
          </p:txBody>
        </p:sp>
        <p:sp>
          <p:nvSpPr>
            <p:cNvPr id="1203231" name="Rectangle 31"/>
            <p:cNvSpPr>
              <a:spLocks noChangeArrowheads="1"/>
            </p:cNvSpPr>
            <p:nvPr/>
          </p:nvSpPr>
          <p:spPr bwMode="auto">
            <a:xfrm>
              <a:off x="2298525" y="2517775"/>
              <a:ext cx="1944863" cy="355600"/>
            </a:xfrm>
            <a:prstGeom prst="rect">
              <a:avLst/>
            </a:prstGeom>
            <a:noFill/>
            <a:ln w="31750">
              <a:solidFill>
                <a:schemeClr val="tx1"/>
              </a:solidFill>
              <a:miter lim="800000"/>
              <a:headEn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32" name="Line 32"/>
            <p:cNvSpPr>
              <a:spLocks noChangeShapeType="1"/>
            </p:cNvSpPr>
            <p:nvPr/>
          </p:nvSpPr>
          <p:spPr bwMode="auto">
            <a:xfrm>
              <a:off x="3097213" y="2873375"/>
              <a:ext cx="636587" cy="592138"/>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3" name="Rectangle 33"/>
            <p:cNvSpPr>
              <a:spLocks noChangeArrowheads="1"/>
            </p:cNvSpPr>
            <p:nvPr/>
          </p:nvSpPr>
          <p:spPr bwMode="auto">
            <a:xfrm>
              <a:off x="4958307" y="3307556"/>
              <a:ext cx="2267257" cy="919957"/>
            </a:xfrm>
            <a:prstGeom prst="rect">
              <a:avLst/>
            </a:prstGeom>
            <a:solidFill>
              <a:schemeClr val="accent4">
                <a:lumMod val="75000"/>
              </a:schemeClr>
            </a:solidFill>
            <a:ln w="31750">
              <a:solidFill>
                <a:schemeClr val="tx1"/>
              </a:solidFill>
              <a:miter lim="800000"/>
              <a:headEnd/>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34" name="Text Box 34"/>
            <p:cNvSpPr txBox="1">
              <a:spLocks noChangeArrowheads="1"/>
            </p:cNvSpPr>
            <p:nvPr/>
          </p:nvSpPr>
          <p:spPr bwMode="auto">
            <a:xfrm>
              <a:off x="4916314" y="3218753"/>
              <a:ext cx="2180851" cy="10772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defRPr/>
              </a:pPr>
              <a:r>
                <a:rPr lang="en" altLang="zh-CN" sz="1600" b="0" i="0" u="none" strike="noStrike" dirty="0">
                  <a:solidFill>
                    <a:schemeClr val="bg1"/>
                  </a:solidFill>
                  <a:effectLst/>
                  <a:latin typeface="PingFang SC" panose="020B0400000000000000" pitchFamily="34" charset="-122"/>
                  <a:ea typeface="PingFang SC" panose="020B0400000000000000" pitchFamily="34" charset="-122"/>
                </a:rPr>
                <a:t>Rely on decentralization and coordination for growth</a:t>
              </a:r>
              <a:endParaRPr kumimoji="1" lang="zh-CN" altLang="en-US" sz="1600" b="1" dirty="0">
                <a:solidFill>
                  <a:schemeClr val="bg1"/>
                </a:solidFill>
                <a:latin typeface="微软雅黑" panose="020B0503020204020204" pitchFamily="34" charset="-122"/>
                <a:ea typeface="微软雅黑" panose="020B0503020204020204" pitchFamily="34" charset="-122"/>
              </a:endParaRPr>
            </a:p>
          </p:txBody>
        </p:sp>
        <p:sp>
          <p:nvSpPr>
            <p:cNvPr id="1203235" name="Line 35"/>
            <p:cNvSpPr>
              <a:spLocks noChangeShapeType="1"/>
            </p:cNvSpPr>
            <p:nvPr/>
          </p:nvSpPr>
          <p:spPr bwMode="auto">
            <a:xfrm flipH="1" flipV="1">
              <a:off x="4751388" y="3109913"/>
              <a:ext cx="250496" cy="493108"/>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6" name="Text Box 36"/>
            <p:cNvSpPr txBox="1">
              <a:spLocks noChangeArrowheads="1"/>
            </p:cNvSpPr>
            <p:nvPr/>
          </p:nvSpPr>
          <p:spPr bwMode="auto">
            <a:xfrm>
              <a:off x="3815309" y="1864991"/>
              <a:ext cx="201128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Resource dispersion crisis</a:t>
              </a:r>
              <a:endParaRPr kumimoji="1" lang="zh-CN" altLang="en-US" sz="1600" dirty="0">
                <a:latin typeface="微软雅黑" panose="020B0503020204020204" pitchFamily="34" charset="-122"/>
                <a:ea typeface="微软雅黑" panose="020B0503020204020204" pitchFamily="34" charset="-122"/>
              </a:endParaRPr>
            </a:p>
          </p:txBody>
        </p:sp>
        <p:sp>
          <p:nvSpPr>
            <p:cNvPr id="1203237" name="Rectangle 37"/>
            <p:cNvSpPr>
              <a:spLocks noChangeArrowheads="1"/>
            </p:cNvSpPr>
            <p:nvPr/>
          </p:nvSpPr>
          <p:spPr bwMode="auto">
            <a:xfrm>
              <a:off x="3811664" y="1804988"/>
              <a:ext cx="1770309" cy="639366"/>
            </a:xfrm>
            <a:prstGeom prst="rect">
              <a:avLst/>
            </a:prstGeom>
            <a:noFill/>
            <a:ln w="31750">
              <a:solidFill>
                <a:schemeClr val="tx1"/>
              </a:solidFill>
              <a:miter lim="800000"/>
              <a:headEn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38" name="Line 38"/>
            <p:cNvSpPr>
              <a:spLocks noChangeShapeType="1"/>
            </p:cNvSpPr>
            <p:nvPr/>
          </p:nvSpPr>
          <p:spPr bwMode="auto">
            <a:xfrm>
              <a:off x="4624388" y="2338388"/>
              <a:ext cx="636587" cy="593725"/>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39" name="Rectangle 39"/>
            <p:cNvSpPr>
              <a:spLocks noChangeArrowheads="1"/>
            </p:cNvSpPr>
            <p:nvPr/>
          </p:nvSpPr>
          <p:spPr bwMode="auto">
            <a:xfrm>
              <a:off x="6405563" y="2517775"/>
              <a:ext cx="1201001" cy="711200"/>
            </a:xfrm>
            <a:prstGeom prst="rect">
              <a:avLst/>
            </a:prstGeom>
            <a:solidFill>
              <a:schemeClr val="accent2">
                <a:lumMod val="75000"/>
              </a:schemeClr>
            </a:solidFill>
            <a:ln w="31750">
              <a:solidFill>
                <a:schemeClr val="tx1"/>
              </a:solidFill>
              <a:miter lim="800000"/>
              <a:headEnd/>
              <a:tailEnd type="none" w="med" len="lg"/>
            </a:ln>
            <a:effectLst/>
            <a:extLs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40" name="Text Box 40"/>
            <p:cNvSpPr txBox="1">
              <a:spLocks noChangeArrowheads="1"/>
            </p:cNvSpPr>
            <p:nvPr/>
          </p:nvSpPr>
          <p:spPr bwMode="auto">
            <a:xfrm>
              <a:off x="6389911" y="2496868"/>
              <a:ext cx="1162353" cy="830997"/>
            </a:xfrm>
            <a:prstGeom prst="rect">
              <a:avLst/>
            </a:prstGeom>
            <a:noFill/>
            <a:ln>
              <a:noFill/>
            </a:ln>
            <a:effectLst/>
            <a:extLst>
              <a:ext uri="{909E8E84-426E-40DD-AFC4-6F175D3DCCD1}">
                <a14:hiddenFill xmlns:a14="http://schemas.microsoft.com/office/drawing/2010/main">
                  <a:solidFill>
                    <a:srgbClr val="FF0000"/>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defRPr/>
              </a:pPr>
              <a:r>
                <a:rPr lang="en" altLang="zh-CN" sz="1600" b="0" i="0" u="none" strike="noStrike" dirty="0">
                  <a:solidFill>
                    <a:schemeClr val="bg1"/>
                  </a:solidFill>
                  <a:effectLst/>
                  <a:latin typeface="PingFang SC" panose="020B0400000000000000" pitchFamily="34" charset="-122"/>
                  <a:ea typeface="PingFang SC" panose="020B0400000000000000" pitchFamily="34" charset="-122"/>
                </a:rPr>
                <a:t>Grow by cooperation</a:t>
              </a:r>
              <a:endParaRPr kumimoji="1" lang="zh-CN" altLang="en-US" b="1" dirty="0">
                <a:solidFill>
                  <a:schemeClr val="bg1"/>
                </a:solidFill>
                <a:latin typeface="微软雅黑" panose="020B0503020204020204" pitchFamily="34" charset="-122"/>
                <a:ea typeface="微软雅黑" panose="020B0503020204020204" pitchFamily="34" charset="-122"/>
              </a:endParaRPr>
            </a:p>
          </p:txBody>
        </p:sp>
        <p:sp>
          <p:nvSpPr>
            <p:cNvPr id="1203241" name="Line 41"/>
            <p:cNvSpPr>
              <a:spLocks noChangeShapeType="1"/>
            </p:cNvSpPr>
            <p:nvPr/>
          </p:nvSpPr>
          <p:spPr bwMode="auto">
            <a:xfrm flipH="1" flipV="1">
              <a:off x="5959475" y="2695575"/>
              <a:ext cx="446088" cy="177800"/>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42" name="Text Box 42"/>
            <p:cNvSpPr txBox="1">
              <a:spLocks noChangeArrowheads="1"/>
            </p:cNvSpPr>
            <p:nvPr/>
          </p:nvSpPr>
          <p:spPr bwMode="auto">
            <a:xfrm>
              <a:off x="5195888" y="1384425"/>
              <a:ext cx="2481259"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Core competence crisis</a:t>
              </a:r>
              <a:endParaRPr kumimoji="1" lang="zh-CN" altLang="en-US" sz="1600" dirty="0">
                <a:latin typeface="微软雅黑" panose="020B0503020204020204" pitchFamily="34" charset="-122"/>
                <a:ea typeface="微软雅黑" panose="020B0503020204020204" pitchFamily="34" charset="-122"/>
              </a:endParaRPr>
            </a:p>
          </p:txBody>
        </p:sp>
        <p:sp>
          <p:nvSpPr>
            <p:cNvPr id="1203243" name="Rectangle 43"/>
            <p:cNvSpPr>
              <a:spLocks noChangeArrowheads="1"/>
            </p:cNvSpPr>
            <p:nvPr/>
          </p:nvSpPr>
          <p:spPr bwMode="auto">
            <a:xfrm>
              <a:off x="5260975" y="1327150"/>
              <a:ext cx="2289169" cy="419100"/>
            </a:xfrm>
            <a:prstGeom prst="rect">
              <a:avLst/>
            </a:prstGeom>
            <a:noFill/>
            <a:ln w="31750">
              <a:solidFill>
                <a:schemeClr val="tx1"/>
              </a:solidFill>
              <a:miter lim="800000"/>
              <a:headEn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latin typeface="微软雅黑" panose="020B0503020204020204" pitchFamily="34" charset="-122"/>
                <a:ea typeface="微软雅黑" panose="020B0503020204020204" pitchFamily="34" charset="-122"/>
              </a:endParaRPr>
            </a:p>
          </p:txBody>
        </p:sp>
        <p:sp>
          <p:nvSpPr>
            <p:cNvPr id="1203244" name="Line 44"/>
            <p:cNvSpPr>
              <a:spLocks noChangeShapeType="1"/>
            </p:cNvSpPr>
            <p:nvPr/>
          </p:nvSpPr>
          <p:spPr bwMode="auto">
            <a:xfrm>
              <a:off x="6405563" y="1746250"/>
              <a:ext cx="444500" cy="414338"/>
            </a:xfrm>
            <a:prstGeom prst="line">
              <a:avLst/>
            </a:prstGeom>
            <a:noFill/>
            <a:ln w="31750">
              <a:solidFill>
                <a:schemeClr val="tx1"/>
              </a:solidFill>
              <a:miter lim="800000"/>
              <a:headEnd/>
              <a:tailEnd type="triangl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45" name="Text Box 45"/>
            <p:cNvSpPr txBox="1">
              <a:spLocks noChangeArrowheads="1"/>
            </p:cNvSpPr>
            <p:nvPr/>
          </p:nvSpPr>
          <p:spPr bwMode="auto">
            <a:xfrm>
              <a:off x="7506554" y="1638710"/>
              <a:ext cx="1590668"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redevelopment</a:t>
              </a:r>
              <a:endParaRPr kumimoji="1" lang="zh-CN" altLang="en-US" sz="1600" dirty="0">
                <a:latin typeface="微软雅黑" panose="020B0503020204020204" pitchFamily="34" charset="-122"/>
                <a:ea typeface="微软雅黑" panose="020B0503020204020204" pitchFamily="34" charset="-122"/>
              </a:endParaRPr>
            </a:p>
          </p:txBody>
        </p:sp>
        <p:sp>
          <p:nvSpPr>
            <p:cNvPr id="1203246" name="Text Box 46"/>
            <p:cNvSpPr txBox="1">
              <a:spLocks noChangeArrowheads="1"/>
            </p:cNvSpPr>
            <p:nvPr/>
          </p:nvSpPr>
          <p:spPr bwMode="auto">
            <a:xfrm>
              <a:off x="7677149" y="1982788"/>
              <a:ext cx="978943"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stable</a:t>
              </a:r>
              <a:endParaRPr kumimoji="1" lang="zh-CN" altLang="en-US" sz="1600" dirty="0">
                <a:latin typeface="微软雅黑" panose="020B0503020204020204" pitchFamily="34" charset="-122"/>
                <a:ea typeface="微软雅黑" panose="020B0503020204020204" pitchFamily="34" charset="-122"/>
              </a:endParaRPr>
            </a:p>
          </p:txBody>
        </p:sp>
        <p:sp>
          <p:nvSpPr>
            <p:cNvPr id="1203247" name="Text Box 47"/>
            <p:cNvSpPr txBox="1">
              <a:spLocks noChangeArrowheads="1"/>
            </p:cNvSpPr>
            <p:nvPr/>
          </p:nvSpPr>
          <p:spPr bwMode="auto">
            <a:xfrm>
              <a:off x="7677149" y="2279650"/>
              <a:ext cx="954079"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decline</a:t>
              </a:r>
              <a:endParaRPr kumimoji="1" lang="zh-CN" altLang="en-US" sz="1600" dirty="0">
                <a:latin typeface="微软雅黑" panose="020B0503020204020204" pitchFamily="34" charset="-122"/>
                <a:ea typeface="微软雅黑" panose="020B0503020204020204" pitchFamily="34" charset="-122"/>
              </a:endParaRPr>
            </a:p>
          </p:txBody>
        </p:sp>
        <p:sp>
          <p:nvSpPr>
            <p:cNvPr id="1203248" name="Text Box 48"/>
            <p:cNvSpPr txBox="1">
              <a:spLocks noChangeArrowheads="1"/>
            </p:cNvSpPr>
            <p:nvPr/>
          </p:nvSpPr>
          <p:spPr bwMode="auto">
            <a:xfrm>
              <a:off x="1092709" y="4837410"/>
              <a:ext cx="1564110"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Entrepreneurial stage</a:t>
              </a:r>
              <a:endParaRPr kumimoji="1" lang="zh-CN" altLang="en-US" sz="1600" dirty="0">
                <a:latin typeface="微软雅黑" panose="020B0503020204020204" pitchFamily="34" charset="-122"/>
                <a:ea typeface="微软雅黑" panose="020B0503020204020204" pitchFamily="34" charset="-122"/>
              </a:endParaRPr>
            </a:p>
          </p:txBody>
        </p:sp>
        <p:sp>
          <p:nvSpPr>
            <p:cNvPr id="1203249" name="Text Box 49"/>
            <p:cNvSpPr txBox="1">
              <a:spLocks noChangeArrowheads="1"/>
            </p:cNvSpPr>
            <p:nvPr/>
          </p:nvSpPr>
          <p:spPr bwMode="auto">
            <a:xfrm>
              <a:off x="2585568" y="4837410"/>
              <a:ext cx="15271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Aggregation stage</a:t>
              </a:r>
              <a:endParaRPr kumimoji="1" lang="zh-CN" altLang="en-US" sz="1600" dirty="0">
                <a:latin typeface="微软雅黑" panose="020B0503020204020204" pitchFamily="34" charset="-122"/>
                <a:ea typeface="微软雅黑" panose="020B0503020204020204" pitchFamily="34" charset="-122"/>
              </a:endParaRPr>
            </a:p>
          </p:txBody>
        </p:sp>
        <p:sp>
          <p:nvSpPr>
            <p:cNvPr id="1203250" name="Text Box 50"/>
            <p:cNvSpPr txBox="1">
              <a:spLocks noChangeArrowheads="1"/>
            </p:cNvSpPr>
            <p:nvPr/>
          </p:nvSpPr>
          <p:spPr bwMode="auto">
            <a:xfrm>
              <a:off x="4202113" y="4837410"/>
              <a:ext cx="15271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Formalization phase</a:t>
              </a:r>
              <a:endParaRPr kumimoji="1" lang="zh-CN" altLang="en-US" sz="1600" dirty="0">
                <a:latin typeface="微软雅黑" panose="020B0503020204020204" pitchFamily="34" charset="-122"/>
                <a:ea typeface="微软雅黑" panose="020B0503020204020204" pitchFamily="34" charset="-122"/>
              </a:endParaRPr>
            </a:p>
          </p:txBody>
        </p:sp>
        <p:sp>
          <p:nvSpPr>
            <p:cNvPr id="1203251" name="Text Box 51"/>
            <p:cNvSpPr txBox="1">
              <a:spLocks noChangeArrowheads="1"/>
            </p:cNvSpPr>
            <p:nvPr/>
          </p:nvSpPr>
          <p:spPr bwMode="auto">
            <a:xfrm>
              <a:off x="5645621" y="4961335"/>
              <a:ext cx="1590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algn="ct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Fine stage</a:t>
              </a:r>
              <a:endParaRPr kumimoji="1" lang="zh-CN" altLang="en-US" sz="1600" dirty="0">
                <a:latin typeface="微软雅黑" panose="020B0503020204020204" pitchFamily="34" charset="-122"/>
                <a:ea typeface="微软雅黑" panose="020B0503020204020204" pitchFamily="34" charset="-122"/>
              </a:endParaRPr>
            </a:p>
          </p:txBody>
        </p:sp>
        <p:sp>
          <p:nvSpPr>
            <p:cNvPr id="1203252" name="Text Box 52"/>
            <p:cNvSpPr txBox="1">
              <a:spLocks noChangeArrowheads="1"/>
            </p:cNvSpPr>
            <p:nvPr/>
          </p:nvSpPr>
          <p:spPr bwMode="auto">
            <a:xfrm>
              <a:off x="7225567" y="5500688"/>
              <a:ext cx="2098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Tissue age</a:t>
              </a:r>
              <a:endParaRPr kumimoji="1" lang="zh-CN" altLang="en-US" sz="1600" b="1" dirty="0">
                <a:latin typeface="微软雅黑" panose="020B0503020204020204" pitchFamily="34" charset="-122"/>
                <a:ea typeface="微软雅黑" panose="020B0503020204020204" pitchFamily="34" charset="-122"/>
              </a:endParaRPr>
            </a:p>
          </p:txBody>
        </p:sp>
        <p:sp>
          <p:nvSpPr>
            <p:cNvPr id="1203253" name="Freeform 53"/>
            <p:cNvSpPr>
              <a:spLocks/>
            </p:cNvSpPr>
            <p:nvPr/>
          </p:nvSpPr>
          <p:spPr bwMode="auto">
            <a:xfrm>
              <a:off x="3473926" y="5875932"/>
              <a:ext cx="698500" cy="187325"/>
            </a:xfrm>
            <a:custGeom>
              <a:avLst/>
              <a:gdLst>
                <a:gd name="T0" fmla="*/ 0 w 384"/>
                <a:gd name="T1" fmla="*/ 48 h 152"/>
                <a:gd name="T2" fmla="*/ 96 w 384"/>
                <a:gd name="T3" fmla="*/ 144 h 152"/>
                <a:gd name="T4" fmla="*/ 144 w 384"/>
                <a:gd name="T5" fmla="*/ 48 h 152"/>
                <a:gd name="T6" fmla="*/ 192 w 384"/>
                <a:gd name="T7" fmla="*/ 144 h 152"/>
                <a:gd name="T8" fmla="*/ 240 w 384"/>
                <a:gd name="T9" fmla="*/ 48 h 152"/>
                <a:gd name="T10" fmla="*/ 288 w 384"/>
                <a:gd name="T11" fmla="*/ 144 h 152"/>
                <a:gd name="T12" fmla="*/ 288 w 384"/>
                <a:gd name="T13" fmla="*/ 0 h 152"/>
                <a:gd name="T14" fmla="*/ 384 w 384"/>
                <a:gd name="T15" fmla="*/ 144 h 15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84" h="152">
                  <a:moveTo>
                    <a:pt x="0" y="48"/>
                  </a:moveTo>
                  <a:cubicBezTo>
                    <a:pt x="36" y="96"/>
                    <a:pt x="72" y="144"/>
                    <a:pt x="96" y="144"/>
                  </a:cubicBezTo>
                  <a:cubicBezTo>
                    <a:pt x="120" y="144"/>
                    <a:pt x="128" y="48"/>
                    <a:pt x="144" y="48"/>
                  </a:cubicBezTo>
                  <a:cubicBezTo>
                    <a:pt x="160" y="48"/>
                    <a:pt x="176" y="144"/>
                    <a:pt x="192" y="144"/>
                  </a:cubicBezTo>
                  <a:cubicBezTo>
                    <a:pt x="208" y="144"/>
                    <a:pt x="224" y="48"/>
                    <a:pt x="240" y="48"/>
                  </a:cubicBezTo>
                  <a:cubicBezTo>
                    <a:pt x="256" y="48"/>
                    <a:pt x="280" y="152"/>
                    <a:pt x="288" y="144"/>
                  </a:cubicBezTo>
                  <a:cubicBezTo>
                    <a:pt x="296" y="136"/>
                    <a:pt x="272" y="0"/>
                    <a:pt x="288" y="0"/>
                  </a:cubicBezTo>
                  <a:cubicBezTo>
                    <a:pt x="304" y="0"/>
                    <a:pt x="368" y="128"/>
                    <a:pt x="384" y="144"/>
                  </a:cubicBezTo>
                </a:path>
              </a:pathLst>
            </a:custGeom>
            <a:noFill/>
            <a:ln w="31750" cap="flat" cmpd="sng">
              <a:solidFill>
                <a:schemeClr val="tx1"/>
              </a:solidFill>
              <a:prstDash val="solid"/>
              <a:miter lim="800000"/>
              <a:headEnd type="none" w="med" len="med"/>
              <a:tailEnd type="none" w="med" len="lg"/>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54" name="Text Box 54"/>
            <p:cNvSpPr txBox="1">
              <a:spLocks noChangeArrowheads="1"/>
            </p:cNvSpPr>
            <p:nvPr/>
          </p:nvSpPr>
          <p:spPr bwMode="auto">
            <a:xfrm>
              <a:off x="4301014" y="5825132"/>
              <a:ext cx="1398587"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mutation</a:t>
              </a:r>
              <a:endParaRPr kumimoji="1" lang="zh-CN" altLang="en-US" sz="1600" dirty="0">
                <a:latin typeface="微软雅黑" panose="020B0503020204020204" pitchFamily="34" charset="-122"/>
                <a:ea typeface="微软雅黑" panose="020B0503020204020204" pitchFamily="34" charset="-122"/>
              </a:endParaRPr>
            </a:p>
          </p:txBody>
        </p:sp>
        <p:sp>
          <p:nvSpPr>
            <p:cNvPr id="1203255" name="Line 55"/>
            <p:cNvSpPr>
              <a:spLocks noChangeShapeType="1"/>
            </p:cNvSpPr>
            <p:nvPr/>
          </p:nvSpPr>
          <p:spPr bwMode="auto">
            <a:xfrm>
              <a:off x="3410426" y="5647332"/>
              <a:ext cx="825500" cy="0"/>
            </a:xfrm>
            <a:prstGeom prst="line">
              <a:avLst/>
            </a:prstGeom>
            <a:noFill/>
            <a:ln w="31750">
              <a:solidFill>
                <a:schemeClr val="tx1"/>
              </a:solidFill>
              <a:miter lim="800000"/>
              <a:headEnd/>
              <a:tailEnd type="none" w="med" len="lg"/>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pPr eaLnBrk="1" hangingPunct="1">
                <a:defRPr/>
              </a:pPr>
              <a:endParaRPr lang="zh-CN" altLang="en-US">
                <a:effectLst>
                  <a:outerShdw blurRad="38100" dist="38100" dir="2700000" algn="tl">
                    <a:srgbClr val="000000">
                      <a:alpha val="43137"/>
                    </a:srgbClr>
                  </a:outerShdw>
                </a:effectLst>
                <a:latin typeface="微软雅黑" panose="020B0503020204020204" pitchFamily="34" charset="-122"/>
                <a:ea typeface="微软雅黑" panose="020B0503020204020204" pitchFamily="34" charset="-122"/>
              </a:endParaRPr>
            </a:p>
          </p:txBody>
        </p:sp>
        <p:sp>
          <p:nvSpPr>
            <p:cNvPr id="1203256" name="Text Box 56"/>
            <p:cNvSpPr txBox="1">
              <a:spLocks noChangeArrowheads="1"/>
            </p:cNvSpPr>
            <p:nvPr/>
          </p:nvSpPr>
          <p:spPr bwMode="auto">
            <a:xfrm>
              <a:off x="4235926" y="5469532"/>
              <a:ext cx="1590675" cy="336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gradient</a:t>
              </a:r>
              <a:endParaRPr kumimoji="1" lang="zh-CN" altLang="en-US" sz="1600" dirty="0">
                <a:latin typeface="微软雅黑" panose="020B0503020204020204" pitchFamily="34" charset="-122"/>
                <a:ea typeface="微软雅黑" panose="020B0503020204020204" pitchFamily="34" charset="-122"/>
              </a:endParaRPr>
            </a:p>
          </p:txBody>
        </p:sp>
        <p:sp>
          <p:nvSpPr>
            <p:cNvPr id="1203257" name="Text Box 57"/>
            <p:cNvSpPr txBox="1">
              <a:spLocks noChangeArrowheads="1"/>
            </p:cNvSpPr>
            <p:nvPr/>
          </p:nvSpPr>
          <p:spPr bwMode="auto">
            <a:xfrm>
              <a:off x="3795713" y="4176138"/>
              <a:ext cx="1288422"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0">
                  <a:solidFill>
                    <a:srgbClr val="0000FF"/>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Growth by regulation</a:t>
              </a:r>
              <a:endParaRPr kumimoji="1" lang="zh-CN" altLang="en-US" sz="1600" b="1" dirty="0">
                <a:solidFill>
                  <a:schemeClr val="bg1"/>
                </a:solidFill>
                <a:latin typeface="微软雅黑" panose="020B0503020204020204" pitchFamily="34" charset="-122"/>
                <a:ea typeface="微软雅黑" panose="020B0503020204020204" pitchFamily="34" charset="-122"/>
              </a:endParaRPr>
            </a:p>
          </p:txBody>
        </p:sp>
      </p:grpSp>
      <p:sp>
        <p:nvSpPr>
          <p:cNvPr id="58" name="Text Box 52"/>
          <p:cNvSpPr txBox="1">
            <a:spLocks noChangeArrowheads="1"/>
          </p:cNvSpPr>
          <p:nvPr/>
        </p:nvSpPr>
        <p:spPr bwMode="auto">
          <a:xfrm>
            <a:off x="1202698" y="1564501"/>
            <a:ext cx="2098675"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31750">
                <a:solidFill>
                  <a:schemeClr val="tx1"/>
                </a:solidFill>
                <a:miter lim="800000"/>
                <a:headEnd/>
                <a:tailEnd type="none" w="med" len="lg"/>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a:spAutoFit/>
          </a:bodyPr>
          <a:lstStyle/>
          <a:p>
            <a:pPr eaLnBrk="1" hangingPunct="1">
              <a:spcBef>
                <a:spcPct val="50000"/>
              </a:spcBef>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Enterprise development</a:t>
            </a:r>
            <a:endParaRPr kumimoji="1" lang="zh-CN" altLang="en-US" sz="1600" b="1" dirty="0">
              <a:latin typeface="微软雅黑" panose="020B0503020204020204" pitchFamily="34" charset="-122"/>
              <a:ea typeface="微软雅黑" panose="020B0503020204020204" pitchFamily="34" charset="-122"/>
            </a:endParaRPr>
          </a:p>
        </p:txBody>
      </p:sp>
      <p:sp>
        <p:nvSpPr>
          <p:cNvPr id="59" name="矩形 58"/>
          <p:cNvSpPr/>
          <p:nvPr/>
        </p:nvSpPr>
        <p:spPr>
          <a:xfrm>
            <a:off x="2529434" y="259739"/>
            <a:ext cx="6091732" cy="400110"/>
          </a:xfrm>
          <a:prstGeom prst="rect">
            <a:avLst/>
          </a:prstGeom>
        </p:spPr>
        <p:txBody>
          <a:bodyPr wrap="none">
            <a:spAutoFit/>
          </a:bodyPr>
          <a:lstStyle/>
          <a:p>
            <a:r>
              <a:rPr lang="en" altLang="zh-CN" sz="2000" b="0" i="0" u="none" strike="noStrike" dirty="0">
                <a:solidFill>
                  <a:schemeClr val="accent2">
                    <a:lumMod val="60000"/>
                    <a:lumOff val="40000"/>
                  </a:schemeClr>
                </a:solidFill>
                <a:effectLst/>
                <a:latin typeface="PingFang SC" panose="020B0400000000000000" pitchFamily="34" charset="-122"/>
                <a:ea typeface="PingFang SC" panose="020B0400000000000000" pitchFamily="34" charset="-122"/>
              </a:rPr>
              <a:t>The role of change in organizational development</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846831583"/>
      </p:ext>
    </p:extLst>
  </p:cSld>
  <p:clrMapOvr>
    <a:masterClrMapping/>
  </p:clrMapOvr>
  <p:transition>
    <p:pull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矩形 4"/>
          <p:cNvSpPr/>
          <p:nvPr/>
        </p:nvSpPr>
        <p:spPr>
          <a:xfrm>
            <a:off x="1847528" y="1484785"/>
            <a:ext cx="8280920" cy="5324535"/>
          </a:xfrm>
          <a:prstGeom prst="rect">
            <a:avLst/>
          </a:prstGeom>
        </p:spPr>
        <p:txBody>
          <a:bodyPr wrap="square">
            <a:spAutoFit/>
          </a:bodyPr>
          <a:lstStyle/>
          <a:p>
            <a:pPr algn="l"/>
            <a:r>
              <a:rPr lang="zh-CN" altLang="en-US" sz="2000" dirty="0">
                <a:latin typeface="微软雅黑" panose="020B0503020204020204" pitchFamily="34" charset="-122"/>
                <a:ea typeface="微软雅黑" panose="020B0503020204020204" pitchFamily="34" charset="-122"/>
              </a:rPr>
              <a:t>       </a:t>
            </a: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In general, the reform will make the enterprise gain new vitality, but also will make the enterprise management and distribution mechanism more reasonable and fair, maximize the enterprise's operation management level, enterprise spirit and culture cohesion, product development and market expansion profitability. </a:t>
            </a:r>
          </a:p>
          <a:p>
            <a:pPr algn="l"/>
            <a:endParaRPr lang="en" altLang="zh-CN" sz="2000" b="0" i="0" u="none" strike="noStrike" dirty="0">
              <a:solidFill>
                <a:srgbClr val="101214"/>
              </a:solidFill>
              <a:effectLst/>
              <a:latin typeface="PingFang SC" panose="020B0400000000000000" pitchFamily="34" charset="-122"/>
              <a:ea typeface="PingFang SC" panose="020B0400000000000000" pitchFamily="34" charset="-122"/>
            </a:endParaRP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For individual employees, the optimal allocation of human resources, the fair trend and correlation of performance appraisal and distribution system in the process of management reform will enable employees to obtain the best environment to give full play to their own strengths and abilities, stimulate their enthusiasm and innovative spirit, and obtain the evaluation and remuneration consistent with their own abilities and contributions. </a:t>
            </a:r>
          </a:p>
          <a:p>
            <a:pPr algn="l"/>
            <a:endParaRPr lang="en" altLang="zh-CN" sz="2000" b="0" i="0" u="none" strike="noStrike" dirty="0">
              <a:solidFill>
                <a:srgbClr val="101214"/>
              </a:solidFill>
              <a:effectLst/>
              <a:latin typeface="PingFang SC" panose="020B0400000000000000" pitchFamily="34" charset="-122"/>
              <a:ea typeface="PingFang SC" panose="020B0400000000000000" pitchFamily="34" charset="-122"/>
            </a:endParaRP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At the same time, training of new ideas, knowledge and skills will further promote the development of enterprises by improving the professional quality and ability of employees.</a:t>
            </a:r>
          </a:p>
        </p:txBody>
      </p:sp>
      <p:sp>
        <p:nvSpPr>
          <p:cNvPr id="6" name="Rectangle 61"/>
          <p:cNvSpPr>
            <a:spLocks noGrp="1" noChangeArrowheads="1"/>
          </p:cNvSpPr>
          <p:nvPr>
            <p:ph type="title"/>
          </p:nvPr>
        </p:nvSpPr>
        <p:spPr bwMode="auto">
          <a:xfrm>
            <a:off x="1901453" y="737985"/>
            <a:ext cx="8389094" cy="430887"/>
          </a:xfrm>
          <a:noFill/>
        </p:spPr>
        <p:txBody>
          <a:bodyPr vert="horz" lIns="91440" tIns="45720" rIns="91440" bIns="45720" rtlCol="0" anchor="ctr">
            <a:noAutofit/>
          </a:bodyPr>
          <a:lstStyle/>
          <a:p>
            <a:pPr algn="l"/>
            <a:r>
              <a:rPr lang="en" altLang="zh-CN" sz="2800" b="0" i="0" u="none" strike="noStrike" dirty="0">
                <a:solidFill>
                  <a:srgbClr val="101214"/>
                </a:solidFill>
                <a:effectLst/>
                <a:latin typeface="PingFang SC" panose="020B0400000000000000" pitchFamily="34" charset="-122"/>
                <a:ea typeface="PingFang SC" panose="020B0400000000000000" pitchFamily="34" charset="-122"/>
              </a:rPr>
              <a:t>The role of change in enterprise development</a:t>
            </a:r>
            <a:endParaRPr lang="zh-CN" altLang="en-US" sz="2800" b="1"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231722516"/>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1159775" y="3093940"/>
            <a:ext cx="9872449" cy="67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nSpc>
                <a:spcPct val="130000"/>
              </a:lnSpc>
              <a:spcBef>
                <a:spcPct val="20000"/>
              </a:spcBef>
              <a:buClr>
                <a:schemeClr val="bg2"/>
              </a:buClr>
              <a:buSzPct val="90000"/>
              <a:buFont typeface="Wingdings" panose="05000000000000000000" pitchFamily="2" charset="2"/>
              <a:buNone/>
            </a:pPr>
            <a:r>
              <a:rPr lang="en-US" altLang="zh-CN" sz="3200" b="1" dirty="0">
                <a:solidFill>
                  <a:schemeClr val="accent2">
                    <a:lumMod val="60000"/>
                    <a:lumOff val="40000"/>
                  </a:schemeClr>
                </a:solidFill>
                <a:latin typeface="微软雅黑" panose="020B0503020204020204" pitchFamily="34" charset="-122"/>
                <a:ea typeface="微软雅黑" panose="020B0503020204020204" pitchFamily="34" charset="-122"/>
              </a:rPr>
              <a:t>2</a:t>
            </a:r>
            <a:r>
              <a:rPr lang="zh-CN" altLang="en-US" sz="3200" b="1" dirty="0">
                <a:solidFill>
                  <a:schemeClr val="accent2">
                    <a:lumMod val="60000"/>
                    <a:lumOff val="40000"/>
                  </a:schemeClr>
                </a:solidFill>
                <a:latin typeface="微软雅黑" panose="020B0503020204020204" pitchFamily="34" charset="-122"/>
                <a:ea typeface="微软雅黑" panose="020B0503020204020204" pitchFamily="34" charset="-122"/>
              </a:rPr>
              <a:t>、</a:t>
            </a:r>
            <a:r>
              <a:rPr lang="en" altLang="zh-CN" sz="3200" b="1" dirty="0">
                <a:solidFill>
                  <a:schemeClr val="accent2">
                    <a:lumMod val="60000"/>
                    <a:lumOff val="40000"/>
                  </a:schemeClr>
                </a:solidFill>
                <a:latin typeface="微软雅黑" panose="020B0503020204020204" pitchFamily="34" charset="-122"/>
                <a:ea typeface="微软雅黑" panose="020B0503020204020204" pitchFamily="34" charset="-122"/>
              </a:rPr>
              <a:t>The main content of organizational change</a:t>
            </a:r>
            <a:endParaRPr lang="zh-CN" altLang="en-US" sz="32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310199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id" hidden="1"/>
          <p:cNvGrpSpPr>
            <a:grpSpLocks/>
          </p:cNvGrpSpPr>
          <p:nvPr>
            <p:custDataLst>
              <p:tags r:id="rId2"/>
            </p:custDataLst>
          </p:nvPr>
        </p:nvGrpSpPr>
        <p:grpSpPr bwMode="auto">
          <a:xfrm>
            <a:off x="2126316" y="605119"/>
            <a:ext cx="7939368" cy="5922309"/>
            <a:chOff x="530352" y="685800"/>
            <a:chExt cx="8997696" cy="6711696"/>
          </a:xfrm>
        </p:grpSpPr>
        <p:sp>
          <p:nvSpPr>
            <p:cNvPr id="31786" name="Footer block" hidden="1"/>
            <p:cNvSpPr>
              <a:spLocks noChangeArrowheads="1"/>
            </p:cNvSpPr>
            <p:nvPr/>
          </p:nvSpPr>
          <p:spPr bwMode="gray">
            <a:xfrm>
              <a:off x="530352" y="6784848"/>
              <a:ext cx="8988552" cy="612648"/>
            </a:xfrm>
            <a:prstGeom prst="rect">
              <a:avLst/>
            </a:prstGeom>
            <a:solidFill>
              <a:srgbClr val="CCFFFF">
                <a:alpha val="25098"/>
              </a:srgbClr>
            </a:solidFill>
            <a:ln w="6350" cap="rnd">
              <a:solidFill>
                <a:srgbClr val="CCFFFF"/>
              </a:solidFill>
              <a:prstDash val="sysDot"/>
              <a:miter lim="800000"/>
              <a:headEnd/>
              <a:tailEnd/>
            </a:ln>
          </p:spPr>
          <p:txBody>
            <a:bodyPr wrap="none" lIns="56010" tIns="0" rIns="57156" bIns="0" anchor="ctr"/>
            <a:lstStyle/>
            <a:p>
              <a:pPr algn="ctr" defTabSz="805466"/>
              <a:endParaRPr lang="zh-CN" altLang="en-US" sz="1588"/>
            </a:p>
          </p:txBody>
        </p:sp>
        <p:sp>
          <p:nvSpPr>
            <p:cNvPr id="31787" name="Title block" hidden="1"/>
            <p:cNvSpPr>
              <a:spLocks noChangeArrowheads="1"/>
            </p:cNvSpPr>
            <p:nvPr/>
          </p:nvSpPr>
          <p:spPr bwMode="gray">
            <a:xfrm>
              <a:off x="530352" y="1143000"/>
              <a:ext cx="8988552" cy="914400"/>
            </a:xfrm>
            <a:prstGeom prst="rect">
              <a:avLst/>
            </a:prstGeom>
            <a:solidFill>
              <a:srgbClr val="FCC3D7">
                <a:alpha val="25098"/>
              </a:srgbClr>
            </a:solidFill>
            <a:ln w="6350" cap="rnd">
              <a:solidFill>
                <a:srgbClr val="FCC3D7"/>
              </a:solidFill>
              <a:prstDash val="sysDot"/>
              <a:miter lim="800000"/>
              <a:headEnd/>
              <a:tailEnd/>
            </a:ln>
          </p:spPr>
          <p:txBody>
            <a:bodyPr wrap="none" lIns="56010" tIns="0" rIns="57156" bIns="0" anchor="ctr"/>
            <a:lstStyle/>
            <a:p>
              <a:pPr algn="ctr" defTabSz="805466"/>
              <a:endParaRPr lang="zh-CN" altLang="en-US" sz="1588"/>
            </a:p>
          </p:txBody>
        </p:sp>
        <p:sp>
          <p:nvSpPr>
            <p:cNvPr id="31788" name="Header block" hidden="1"/>
            <p:cNvSpPr>
              <a:spLocks noChangeArrowheads="1"/>
            </p:cNvSpPr>
            <p:nvPr/>
          </p:nvSpPr>
          <p:spPr bwMode="gray">
            <a:xfrm>
              <a:off x="530352" y="685800"/>
              <a:ext cx="8988552" cy="301752"/>
            </a:xfrm>
            <a:prstGeom prst="rect">
              <a:avLst/>
            </a:prstGeom>
            <a:solidFill>
              <a:srgbClr val="CCFFFF">
                <a:alpha val="25098"/>
              </a:srgbClr>
            </a:solidFill>
            <a:ln w="6350" cap="rnd">
              <a:solidFill>
                <a:srgbClr val="CCFFFF"/>
              </a:solidFill>
              <a:prstDash val="sysDot"/>
              <a:miter lim="800000"/>
              <a:headEnd/>
              <a:tailEnd/>
            </a:ln>
          </p:spPr>
          <p:txBody>
            <a:bodyPr wrap="none" lIns="55858" tIns="0" rIns="57000" bIns="0" anchor="ctr"/>
            <a:lstStyle/>
            <a:p>
              <a:pPr algn="ctr" defTabSz="707409">
                <a:buSzPct val="90000"/>
              </a:pPr>
              <a:endParaRPr lang="zh-CN" altLang="en-US" sz="1235">
                <a:solidFill>
                  <a:schemeClr val="folHlink"/>
                </a:solidFill>
                <a:cs typeface="Arial" charset="0"/>
              </a:endParaRPr>
            </a:p>
          </p:txBody>
        </p:sp>
        <p:grpSp>
          <p:nvGrpSpPr>
            <p:cNvPr id="3" name="Group 600" hidden="1"/>
            <p:cNvGrpSpPr>
              <a:grpSpLocks/>
            </p:cNvGrpSpPr>
            <p:nvPr/>
          </p:nvGrpSpPr>
          <p:grpSpPr bwMode="auto">
            <a:xfrm>
              <a:off x="530352" y="6016752"/>
              <a:ext cx="8997696" cy="609600"/>
              <a:chOff x="530352" y="6016752"/>
              <a:chExt cx="8997696" cy="609600"/>
            </a:xfrm>
          </p:grpSpPr>
          <p:sp>
            <p:nvSpPr>
              <p:cNvPr id="31825" name="Content block 606" hidden="1"/>
              <p:cNvSpPr>
                <a:spLocks noChangeArrowheads="1"/>
              </p:cNvSpPr>
              <p:nvPr/>
            </p:nvSpPr>
            <p:spPr bwMode="gray">
              <a:xfrm>
                <a:off x="8156448"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6" name="Content block 605" hidden="1"/>
              <p:cNvSpPr>
                <a:spLocks noChangeArrowheads="1"/>
              </p:cNvSpPr>
              <p:nvPr/>
            </p:nvSpPr>
            <p:spPr bwMode="gray">
              <a:xfrm>
                <a:off x="6629400"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7" name="Content block 604" hidden="1"/>
              <p:cNvSpPr>
                <a:spLocks noChangeArrowheads="1"/>
              </p:cNvSpPr>
              <p:nvPr/>
            </p:nvSpPr>
            <p:spPr bwMode="gray">
              <a:xfrm>
                <a:off x="5102352"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8" name="Content block 603" hidden="1"/>
              <p:cNvSpPr>
                <a:spLocks noChangeArrowheads="1"/>
              </p:cNvSpPr>
              <p:nvPr/>
            </p:nvSpPr>
            <p:spPr bwMode="gray">
              <a:xfrm>
                <a:off x="3584742"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9" name="Content block 602" hidden="1"/>
              <p:cNvSpPr>
                <a:spLocks noChangeArrowheads="1"/>
              </p:cNvSpPr>
              <p:nvPr/>
            </p:nvSpPr>
            <p:spPr bwMode="gray">
              <a:xfrm>
                <a:off x="2057400"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30" name="Content block 601" hidden="1"/>
              <p:cNvSpPr>
                <a:spLocks noChangeArrowheads="1"/>
              </p:cNvSpPr>
              <p:nvPr/>
            </p:nvSpPr>
            <p:spPr bwMode="gray">
              <a:xfrm>
                <a:off x="530352"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4" name="Group 500" hidden="1"/>
            <p:cNvGrpSpPr>
              <a:grpSpLocks/>
            </p:cNvGrpSpPr>
            <p:nvPr/>
          </p:nvGrpSpPr>
          <p:grpSpPr bwMode="auto">
            <a:xfrm>
              <a:off x="530352" y="5257800"/>
              <a:ext cx="8997696" cy="609600"/>
              <a:chOff x="530352" y="5257800"/>
              <a:chExt cx="8997696" cy="609600"/>
            </a:xfrm>
          </p:grpSpPr>
          <p:sp>
            <p:nvSpPr>
              <p:cNvPr id="31819" name="Content block 506" hidden="1"/>
              <p:cNvSpPr>
                <a:spLocks noChangeArrowheads="1"/>
              </p:cNvSpPr>
              <p:nvPr/>
            </p:nvSpPr>
            <p:spPr bwMode="gray">
              <a:xfrm>
                <a:off x="8156448"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0" name="Content block 505" hidden="1"/>
              <p:cNvSpPr>
                <a:spLocks noChangeArrowheads="1"/>
              </p:cNvSpPr>
              <p:nvPr/>
            </p:nvSpPr>
            <p:spPr bwMode="gray">
              <a:xfrm>
                <a:off x="6629400"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1" name="Content block 504" hidden="1"/>
              <p:cNvSpPr>
                <a:spLocks noChangeArrowheads="1"/>
              </p:cNvSpPr>
              <p:nvPr/>
            </p:nvSpPr>
            <p:spPr bwMode="gray">
              <a:xfrm>
                <a:off x="5102352"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2" name="Content block 503" hidden="1"/>
              <p:cNvSpPr>
                <a:spLocks noChangeArrowheads="1"/>
              </p:cNvSpPr>
              <p:nvPr/>
            </p:nvSpPr>
            <p:spPr bwMode="gray">
              <a:xfrm>
                <a:off x="3584742"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3" name="Content block 502" hidden="1"/>
              <p:cNvSpPr>
                <a:spLocks noChangeArrowheads="1"/>
              </p:cNvSpPr>
              <p:nvPr/>
            </p:nvSpPr>
            <p:spPr bwMode="gray">
              <a:xfrm>
                <a:off x="2057400"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24" name="Content block 501" hidden="1"/>
              <p:cNvSpPr>
                <a:spLocks noChangeArrowheads="1"/>
              </p:cNvSpPr>
              <p:nvPr/>
            </p:nvSpPr>
            <p:spPr bwMode="gray">
              <a:xfrm>
                <a:off x="530352"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5" name="Group 400" hidden="1"/>
            <p:cNvGrpSpPr>
              <a:grpSpLocks/>
            </p:cNvGrpSpPr>
            <p:nvPr/>
          </p:nvGrpSpPr>
          <p:grpSpPr bwMode="auto">
            <a:xfrm>
              <a:off x="530352" y="4498848"/>
              <a:ext cx="8997696" cy="609600"/>
              <a:chOff x="530352" y="4498848"/>
              <a:chExt cx="8997696" cy="609600"/>
            </a:xfrm>
          </p:grpSpPr>
          <p:sp>
            <p:nvSpPr>
              <p:cNvPr id="31813" name="Content block 406" hidden="1"/>
              <p:cNvSpPr>
                <a:spLocks noChangeArrowheads="1"/>
              </p:cNvSpPr>
              <p:nvPr/>
            </p:nvSpPr>
            <p:spPr bwMode="gray">
              <a:xfrm>
                <a:off x="8156448"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4" name="Content block 405" hidden="1"/>
              <p:cNvSpPr>
                <a:spLocks noChangeArrowheads="1"/>
              </p:cNvSpPr>
              <p:nvPr/>
            </p:nvSpPr>
            <p:spPr bwMode="gray">
              <a:xfrm>
                <a:off x="6629400"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5" name="Content block 404" hidden="1"/>
              <p:cNvSpPr>
                <a:spLocks noChangeArrowheads="1"/>
              </p:cNvSpPr>
              <p:nvPr/>
            </p:nvSpPr>
            <p:spPr bwMode="gray">
              <a:xfrm>
                <a:off x="5102352"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6" name="Content block 403" hidden="1"/>
              <p:cNvSpPr>
                <a:spLocks noChangeArrowheads="1"/>
              </p:cNvSpPr>
              <p:nvPr/>
            </p:nvSpPr>
            <p:spPr bwMode="gray">
              <a:xfrm>
                <a:off x="3584742"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7" name="Content block 402" hidden="1"/>
              <p:cNvSpPr>
                <a:spLocks noChangeArrowheads="1"/>
              </p:cNvSpPr>
              <p:nvPr/>
            </p:nvSpPr>
            <p:spPr bwMode="gray">
              <a:xfrm>
                <a:off x="2057400"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8" name="Content block 401" hidden="1"/>
              <p:cNvSpPr>
                <a:spLocks noChangeArrowheads="1"/>
              </p:cNvSpPr>
              <p:nvPr/>
            </p:nvSpPr>
            <p:spPr bwMode="gray">
              <a:xfrm>
                <a:off x="530352"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6" name="Group 300" hidden="1"/>
            <p:cNvGrpSpPr>
              <a:grpSpLocks/>
            </p:cNvGrpSpPr>
            <p:nvPr/>
          </p:nvGrpSpPr>
          <p:grpSpPr bwMode="auto">
            <a:xfrm>
              <a:off x="530352" y="3730752"/>
              <a:ext cx="8997696" cy="609600"/>
              <a:chOff x="530352" y="3730752"/>
              <a:chExt cx="8997696" cy="609600"/>
            </a:xfrm>
          </p:grpSpPr>
          <p:sp>
            <p:nvSpPr>
              <p:cNvPr id="31807" name="Content block 306" hidden="1"/>
              <p:cNvSpPr>
                <a:spLocks noChangeArrowheads="1"/>
              </p:cNvSpPr>
              <p:nvPr/>
            </p:nvSpPr>
            <p:spPr bwMode="gray">
              <a:xfrm>
                <a:off x="8156448"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8" name="Content block 305" hidden="1"/>
              <p:cNvSpPr>
                <a:spLocks noChangeArrowheads="1"/>
              </p:cNvSpPr>
              <p:nvPr/>
            </p:nvSpPr>
            <p:spPr bwMode="gray">
              <a:xfrm>
                <a:off x="6629400"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9" name="Content block 304" hidden="1"/>
              <p:cNvSpPr>
                <a:spLocks noChangeArrowheads="1"/>
              </p:cNvSpPr>
              <p:nvPr/>
            </p:nvSpPr>
            <p:spPr bwMode="gray">
              <a:xfrm>
                <a:off x="5102352"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0" name="Content block 303" hidden="1"/>
              <p:cNvSpPr>
                <a:spLocks noChangeArrowheads="1"/>
              </p:cNvSpPr>
              <p:nvPr/>
            </p:nvSpPr>
            <p:spPr bwMode="gray">
              <a:xfrm>
                <a:off x="3584742"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1" name="Content block 302" hidden="1"/>
              <p:cNvSpPr>
                <a:spLocks noChangeArrowheads="1"/>
              </p:cNvSpPr>
              <p:nvPr/>
            </p:nvSpPr>
            <p:spPr bwMode="gray">
              <a:xfrm>
                <a:off x="2057400"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12" name="Content block 301" hidden="1"/>
              <p:cNvSpPr>
                <a:spLocks noChangeArrowheads="1"/>
              </p:cNvSpPr>
              <p:nvPr/>
            </p:nvSpPr>
            <p:spPr bwMode="gray">
              <a:xfrm>
                <a:off x="530352"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7" name="Group 200" hidden="1"/>
            <p:cNvGrpSpPr>
              <a:grpSpLocks/>
            </p:cNvGrpSpPr>
            <p:nvPr/>
          </p:nvGrpSpPr>
          <p:grpSpPr bwMode="auto">
            <a:xfrm>
              <a:off x="530352" y="2971800"/>
              <a:ext cx="8997696" cy="609600"/>
              <a:chOff x="530352" y="2971800"/>
              <a:chExt cx="8997696" cy="609600"/>
            </a:xfrm>
          </p:grpSpPr>
          <p:sp>
            <p:nvSpPr>
              <p:cNvPr id="31801" name="Content block 206" hidden="1"/>
              <p:cNvSpPr>
                <a:spLocks noChangeArrowheads="1"/>
              </p:cNvSpPr>
              <p:nvPr/>
            </p:nvSpPr>
            <p:spPr bwMode="gray">
              <a:xfrm>
                <a:off x="8156448"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2" name="Content block 205" hidden="1"/>
              <p:cNvSpPr>
                <a:spLocks noChangeArrowheads="1"/>
              </p:cNvSpPr>
              <p:nvPr/>
            </p:nvSpPr>
            <p:spPr bwMode="gray">
              <a:xfrm>
                <a:off x="6629400"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3" name="Content block 204" hidden="1"/>
              <p:cNvSpPr>
                <a:spLocks noChangeArrowheads="1"/>
              </p:cNvSpPr>
              <p:nvPr/>
            </p:nvSpPr>
            <p:spPr bwMode="gray">
              <a:xfrm>
                <a:off x="5102352"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4" name="Content block 203" hidden="1"/>
              <p:cNvSpPr>
                <a:spLocks noChangeArrowheads="1"/>
              </p:cNvSpPr>
              <p:nvPr/>
            </p:nvSpPr>
            <p:spPr bwMode="gray">
              <a:xfrm>
                <a:off x="3584742"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5" name="Content block 202" hidden="1"/>
              <p:cNvSpPr>
                <a:spLocks noChangeArrowheads="1"/>
              </p:cNvSpPr>
              <p:nvPr/>
            </p:nvSpPr>
            <p:spPr bwMode="gray">
              <a:xfrm>
                <a:off x="2057400"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6" name="Content block 201" hidden="1"/>
              <p:cNvSpPr>
                <a:spLocks noChangeArrowheads="1"/>
              </p:cNvSpPr>
              <p:nvPr/>
            </p:nvSpPr>
            <p:spPr bwMode="gray">
              <a:xfrm>
                <a:off x="530352"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8" name="Group 100" hidden="1"/>
            <p:cNvGrpSpPr>
              <a:grpSpLocks/>
            </p:cNvGrpSpPr>
            <p:nvPr/>
          </p:nvGrpSpPr>
          <p:grpSpPr bwMode="auto">
            <a:xfrm>
              <a:off x="530352" y="2212848"/>
              <a:ext cx="8997696" cy="609600"/>
              <a:chOff x="530352" y="2212848"/>
              <a:chExt cx="8997696" cy="609600"/>
            </a:xfrm>
          </p:grpSpPr>
          <p:sp>
            <p:nvSpPr>
              <p:cNvPr id="31795" name="Content block 106" hidden="1"/>
              <p:cNvSpPr>
                <a:spLocks noChangeArrowheads="1"/>
              </p:cNvSpPr>
              <p:nvPr/>
            </p:nvSpPr>
            <p:spPr bwMode="gray">
              <a:xfrm>
                <a:off x="8156448"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796" name="Content block 105" hidden="1"/>
              <p:cNvSpPr>
                <a:spLocks noChangeArrowheads="1"/>
              </p:cNvSpPr>
              <p:nvPr/>
            </p:nvSpPr>
            <p:spPr bwMode="gray">
              <a:xfrm>
                <a:off x="6629400"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797" name="Content block 104" hidden="1"/>
              <p:cNvSpPr>
                <a:spLocks noChangeArrowheads="1"/>
              </p:cNvSpPr>
              <p:nvPr/>
            </p:nvSpPr>
            <p:spPr bwMode="gray">
              <a:xfrm>
                <a:off x="5102352"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798" name="Content block 103" hidden="1"/>
              <p:cNvSpPr>
                <a:spLocks noChangeArrowheads="1"/>
              </p:cNvSpPr>
              <p:nvPr/>
            </p:nvSpPr>
            <p:spPr bwMode="gray">
              <a:xfrm>
                <a:off x="3584448"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799" name="Content block 102" hidden="1"/>
              <p:cNvSpPr>
                <a:spLocks noChangeArrowheads="1"/>
              </p:cNvSpPr>
              <p:nvPr/>
            </p:nvSpPr>
            <p:spPr bwMode="gray">
              <a:xfrm>
                <a:off x="2057400"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31800" name="Content block 101" hidden="1"/>
              <p:cNvSpPr>
                <a:spLocks noChangeArrowheads="1"/>
              </p:cNvSpPr>
              <p:nvPr/>
            </p:nvSpPr>
            <p:spPr bwMode="gray">
              <a:xfrm>
                <a:off x="530352"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sp>
        <p:nvSpPr>
          <p:cNvPr id="31746" name="Title 1"/>
          <p:cNvSpPr>
            <a:spLocks noGrp="1"/>
          </p:cNvSpPr>
          <p:nvPr>
            <p:ph type="title" idx="4294967295"/>
          </p:nvPr>
        </p:nvSpPr>
        <p:spPr bwMode="auto">
          <a:xfrm>
            <a:off x="2019658" y="1615318"/>
            <a:ext cx="7939368" cy="479173"/>
          </a:xfrm>
          <a:prstGeom prst="rect">
            <a:avLst/>
          </a:prstGeom>
          <a:noFill/>
          <a:ln>
            <a:miter lim="800000"/>
            <a:headEnd/>
            <a:tailEnd/>
          </a:ln>
        </p:spPr>
        <p:txBody>
          <a:bodyPr>
            <a:noAutofit/>
          </a:bodyPr>
          <a:lstStyle/>
          <a:p>
            <a:pPr algn="ctr" eaLnBrk="1" hangingPunct="1"/>
            <a:r>
              <a:rPr lang="en" altLang="zh-CN" sz="1800" b="0" i="0" u="none" strike="noStrike" dirty="0">
                <a:solidFill>
                  <a:srgbClr val="101214"/>
                </a:solidFill>
                <a:effectLst/>
                <a:latin typeface="PingFang SC" panose="020B0400000000000000" pitchFamily="34" charset="-122"/>
                <a:ea typeface="PingFang SC" panose="020B0400000000000000" pitchFamily="34" charset="-122"/>
              </a:rPr>
              <a:t>Effective change management can improve the success rate of change</a:t>
            </a:r>
            <a:endParaRPr lang="zh-CN" altLang="en-US" sz="1800" dirty="0">
              <a:latin typeface="微软雅黑"/>
              <a:ea typeface="微软雅黑"/>
              <a:cs typeface="微软雅黑"/>
            </a:endParaRPr>
          </a:p>
        </p:txBody>
      </p:sp>
      <p:sp>
        <p:nvSpPr>
          <p:cNvPr id="31747" name="Executive Summary" hidden="1"/>
          <p:cNvSpPr txBox="1">
            <a:spLocks noChangeArrowheads="1"/>
          </p:cNvSpPr>
          <p:nvPr>
            <p:custDataLst>
              <p:tags r:id="rId3"/>
            </p:custDataLst>
          </p:nvPr>
        </p:nvSpPr>
        <p:spPr bwMode="auto">
          <a:xfrm>
            <a:off x="2126318" y="6115610"/>
            <a:ext cx="65" cy="179536"/>
          </a:xfrm>
          <a:prstGeom prst="rect">
            <a:avLst/>
          </a:prstGeom>
          <a:noFill/>
          <a:ln w="9525">
            <a:noFill/>
            <a:miter lim="800000"/>
            <a:headEnd/>
            <a:tailEnd/>
          </a:ln>
        </p:spPr>
        <p:txBody>
          <a:bodyPr wrap="none" lIns="0" tIns="0" rIns="0" bIns="0">
            <a:spAutoFit/>
          </a:bodyPr>
          <a:lstStyle/>
          <a:p>
            <a:pPr>
              <a:lnSpc>
                <a:spcPts val="1412"/>
              </a:lnSpc>
            </a:pPr>
            <a:endParaRPr lang="zh-CN" altLang="en-US" sz="1412" noProof="1"/>
          </a:p>
        </p:txBody>
      </p:sp>
      <p:sp>
        <p:nvSpPr>
          <p:cNvPr id="31748" name="Section Header" hidden="1"/>
          <p:cNvSpPr txBox="1">
            <a:spLocks noChangeArrowheads="1"/>
          </p:cNvSpPr>
          <p:nvPr>
            <p:custDataLst>
              <p:tags r:id="rId4"/>
            </p:custDataLst>
          </p:nvPr>
        </p:nvSpPr>
        <p:spPr bwMode="auto">
          <a:xfrm>
            <a:off x="2126317" y="750796"/>
            <a:ext cx="4840941" cy="120463"/>
          </a:xfrm>
          <a:prstGeom prst="rect">
            <a:avLst/>
          </a:prstGeom>
          <a:noFill/>
          <a:ln w="9525">
            <a:noFill/>
            <a:miter lim="800000"/>
            <a:headEnd/>
            <a:tailEnd/>
          </a:ln>
        </p:spPr>
        <p:txBody>
          <a:bodyPr lIns="0" tIns="0" rIns="0" bIns="0" anchor="b"/>
          <a:lstStyle/>
          <a:p>
            <a:r>
              <a:rPr lang="zh-CN" altLang="en-US" sz="794" noProof="1"/>
              <a:t>  </a:t>
            </a:r>
            <a:r>
              <a:rPr lang="zh-CN" altLang="zh-CN" sz="794" noProof="1"/>
              <a:t>– </a:t>
            </a:r>
            <a:endParaRPr lang="zh-CN" altLang="en-US" sz="794" noProof="1"/>
          </a:p>
        </p:txBody>
      </p:sp>
      <p:sp>
        <p:nvSpPr>
          <p:cNvPr id="31749" name="TextBox 53"/>
          <p:cNvSpPr txBox="1">
            <a:spLocks noChangeArrowheads="1"/>
          </p:cNvSpPr>
          <p:nvPr/>
        </p:nvSpPr>
        <p:spPr bwMode="auto">
          <a:xfrm>
            <a:off x="1173707" y="719390"/>
            <a:ext cx="9799093" cy="782074"/>
          </a:xfrm>
          <a:prstGeom prst="rect">
            <a:avLst/>
          </a:prstGeom>
          <a:noFill/>
          <a:ln w="9525">
            <a:noFill/>
            <a:miter lim="800000"/>
            <a:headEnd/>
            <a:tailEnd/>
          </a:ln>
        </p:spPr>
        <p:txBody>
          <a:bodyPr wrap="square" lIns="0" tIns="0" rIns="0" bIns="0">
            <a:spAutoFit/>
          </a:bodyPr>
          <a:lstStyle/>
          <a:p>
            <a:pPr>
              <a:lnSpc>
                <a:spcPct val="150000"/>
              </a:lnSpc>
            </a:pPr>
            <a:r>
              <a:rPr lang="en" altLang="zh-CN" b="1" dirty="0">
                <a:latin typeface="微软雅黑"/>
                <a:ea typeface="微软雅黑"/>
                <a:cs typeface="Arial" charset="0"/>
              </a:rPr>
              <a:t>Change management </a:t>
            </a:r>
            <a:r>
              <a:rPr lang="zh-CN" altLang="en-US" b="1" dirty="0">
                <a:latin typeface="微软雅黑"/>
                <a:ea typeface="微软雅黑"/>
                <a:cs typeface="Arial" charset="0"/>
              </a:rPr>
              <a:t>：</a:t>
            </a:r>
            <a:r>
              <a:rPr lang="en" altLang="zh-CN" b="1" dirty="0">
                <a:latin typeface="微软雅黑"/>
                <a:ea typeface="微软雅黑"/>
                <a:cs typeface="Arial" charset="0"/>
              </a:rPr>
              <a:t> The process of managing change within the organization using systematic tools and tools to improve the likelihood of success.</a:t>
            </a:r>
            <a:endParaRPr lang="zh-CN" altLang="en-US" b="1" dirty="0">
              <a:latin typeface="微软雅黑"/>
              <a:ea typeface="微软雅黑"/>
              <a:cs typeface="Arial" charset="0"/>
            </a:endParaRPr>
          </a:p>
        </p:txBody>
      </p:sp>
      <p:cxnSp>
        <p:nvCxnSpPr>
          <p:cNvPr id="31750" name="AutoShape 10"/>
          <p:cNvCxnSpPr>
            <a:cxnSpLocks noChangeShapeType="1"/>
          </p:cNvCxnSpPr>
          <p:nvPr/>
        </p:nvCxnSpPr>
        <p:spPr bwMode="auto">
          <a:xfrm rot="16200000" flipH="1">
            <a:off x="7249305" y="2225400"/>
            <a:ext cx="11206" cy="3200680"/>
          </a:xfrm>
          <a:prstGeom prst="curvedConnector3">
            <a:avLst>
              <a:gd name="adj1" fmla="val 1800000"/>
            </a:avLst>
          </a:prstGeom>
          <a:noFill/>
          <a:ln w="9525">
            <a:noFill/>
            <a:round/>
            <a:headEnd/>
            <a:tailEnd/>
          </a:ln>
        </p:spPr>
      </p:cxnSp>
      <p:grpSp>
        <p:nvGrpSpPr>
          <p:cNvPr id="9" name="Group 55"/>
          <p:cNvGrpSpPr>
            <a:grpSpLocks/>
          </p:cNvGrpSpPr>
          <p:nvPr/>
        </p:nvGrpSpPr>
        <p:grpSpPr bwMode="auto">
          <a:xfrm>
            <a:off x="4684019" y="2031383"/>
            <a:ext cx="2914062" cy="4222089"/>
            <a:chOff x="417855" y="2625124"/>
            <a:chExt cx="3303451" cy="4785650"/>
          </a:xfrm>
        </p:grpSpPr>
        <p:grpSp>
          <p:nvGrpSpPr>
            <p:cNvPr id="10" name="Group 105"/>
            <p:cNvGrpSpPr>
              <a:grpSpLocks/>
            </p:cNvGrpSpPr>
            <p:nvPr/>
          </p:nvGrpSpPr>
          <p:grpSpPr bwMode="auto">
            <a:xfrm>
              <a:off x="417855" y="2625124"/>
              <a:ext cx="3303451" cy="4785650"/>
              <a:chOff x="417855" y="2625124"/>
              <a:chExt cx="3303451" cy="4785650"/>
            </a:xfrm>
          </p:grpSpPr>
          <p:sp>
            <p:nvSpPr>
              <p:cNvPr id="31781" name="Rectangle 74"/>
              <p:cNvSpPr>
                <a:spLocks noChangeArrowheads="1"/>
              </p:cNvSpPr>
              <p:nvPr/>
            </p:nvSpPr>
            <p:spPr bwMode="auto">
              <a:xfrm>
                <a:off x="537495" y="2625124"/>
                <a:ext cx="2880000" cy="517201"/>
              </a:xfrm>
              <a:prstGeom prst="rect">
                <a:avLst/>
              </a:prstGeom>
              <a:solidFill>
                <a:srgbClr val="00269B"/>
              </a:solidFill>
              <a:ln w="6350">
                <a:noFill/>
                <a:miter lim="800000"/>
                <a:headEnd/>
                <a:tailEnd/>
              </a:ln>
            </p:spPr>
            <p:txBody>
              <a:bodyPr anchor="ctr"/>
              <a:lstStyle/>
              <a:p>
                <a:pPr algn="ctr"/>
                <a:r>
                  <a:rPr lang="en" altLang="zh-CN" sz="1600" b="0" i="0" u="none" strike="noStrike" dirty="0">
                    <a:solidFill>
                      <a:schemeClr val="bg1"/>
                    </a:solidFill>
                    <a:effectLst/>
                    <a:latin typeface="PingFang SC" panose="020B0400000000000000" pitchFamily="34" charset="-122"/>
                    <a:ea typeface="PingFang SC" panose="020B0400000000000000" pitchFamily="34" charset="-122"/>
                  </a:rPr>
                  <a:t>Change management as understood</a:t>
                </a:r>
                <a:endParaRPr lang="zh-CN" altLang="en-US" sz="1588" b="1" dirty="0">
                  <a:solidFill>
                    <a:schemeClr val="bg1"/>
                  </a:solidFill>
                  <a:latin typeface="微软雅黑"/>
                  <a:ea typeface="微软雅黑"/>
                  <a:cs typeface="微软雅黑"/>
                </a:endParaRPr>
              </a:p>
            </p:txBody>
          </p:sp>
          <p:sp>
            <p:nvSpPr>
              <p:cNvPr id="77" name="Rectangle 76"/>
              <p:cNvSpPr/>
              <p:nvPr/>
            </p:nvSpPr>
            <p:spPr>
              <a:xfrm>
                <a:off x="530414" y="3161787"/>
                <a:ext cx="2880464" cy="3527880"/>
              </a:xfrm>
              <a:prstGeom prst="rect">
                <a:avLst/>
              </a:prstGeom>
              <a:solidFill>
                <a:schemeClr val="bg1">
                  <a:lumMod val="95000"/>
                </a:schemeClr>
              </a:solidFill>
              <a:ln w="6350">
                <a:noFill/>
              </a:ln>
            </p:spPr>
            <p:txBody>
              <a:bodyPr anchor="ctr"/>
              <a:lstStyle/>
              <a:p>
                <a:pPr algn="ctr" defTabSz="899010">
                  <a:defRPr/>
                </a:pPr>
                <a:endParaRPr lang="zh-CN" altLang="en-US" sz="1588" dirty="0">
                  <a:latin typeface="微软雅黑" pitchFamily="34" charset="-122"/>
                  <a:ea typeface="微软雅黑" pitchFamily="34" charset="-122"/>
                </a:endParaRPr>
              </a:p>
            </p:txBody>
          </p:sp>
          <p:sp>
            <p:nvSpPr>
              <p:cNvPr id="31783" name="Text Box 4"/>
              <p:cNvSpPr txBox="1">
                <a:spLocks noChangeArrowheads="1"/>
              </p:cNvSpPr>
              <p:nvPr/>
            </p:nvSpPr>
            <p:spPr bwMode="auto">
              <a:xfrm>
                <a:off x="417855" y="6747944"/>
                <a:ext cx="3303451" cy="662830"/>
              </a:xfrm>
              <a:prstGeom prst="rect">
                <a:avLst/>
              </a:prstGeom>
              <a:noFill/>
              <a:ln w="12700">
                <a:noFill/>
                <a:miter lim="800000"/>
                <a:headEnd/>
                <a:tailEnd/>
              </a:ln>
            </p:spPr>
            <p:txBody>
              <a:bodyPr wrap="square">
                <a:spAutoFit/>
              </a:bodyPr>
              <a:lstStyle/>
              <a:p>
                <a:pPr>
                  <a:spcBef>
                    <a:spcPct val="50000"/>
                  </a:spcBef>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How to do only the right thing? Idealized change</a:t>
                </a:r>
                <a:endParaRPr lang="zh-CN" altLang="en-US" sz="1412" b="1" dirty="0">
                  <a:solidFill>
                    <a:schemeClr val="tx2"/>
                  </a:solidFill>
                  <a:latin typeface="微软雅黑"/>
                  <a:ea typeface="微软雅黑"/>
                  <a:cs typeface="微软雅黑"/>
                </a:endParaRPr>
              </a:p>
            </p:txBody>
          </p:sp>
          <p:sp>
            <p:nvSpPr>
              <p:cNvPr id="31784" name="Oval 88"/>
              <p:cNvSpPr>
                <a:spLocks noChangeArrowheads="1"/>
              </p:cNvSpPr>
              <p:nvPr/>
            </p:nvSpPr>
            <p:spPr bwMode="auto">
              <a:xfrm>
                <a:off x="549754" y="5539549"/>
                <a:ext cx="779626" cy="1132240"/>
              </a:xfrm>
              <a:prstGeom prst="ellipse">
                <a:avLst/>
              </a:prstGeom>
              <a:solidFill>
                <a:srgbClr val="7A003C"/>
              </a:solidFill>
              <a:ln w="6350">
                <a:noFill/>
                <a:round/>
                <a:headEnd/>
                <a:tailEnd/>
              </a:ln>
            </p:spPr>
            <p:txBody>
              <a:bodyPr lIns="0" rIns="0" anchor="ctr"/>
              <a:lstStyle/>
              <a:p>
                <a:pPr algn="ct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Current situation</a:t>
                </a:r>
                <a:endParaRPr lang="zh-CN" altLang="en-US" sz="1412" b="1" dirty="0">
                  <a:solidFill>
                    <a:schemeClr val="bg1"/>
                  </a:solidFill>
                  <a:latin typeface="微软雅黑"/>
                  <a:ea typeface="微软雅黑"/>
                  <a:cs typeface="微软雅黑"/>
                </a:endParaRPr>
              </a:p>
            </p:txBody>
          </p:sp>
          <p:sp>
            <p:nvSpPr>
              <p:cNvPr id="31785" name="Oval 89"/>
              <p:cNvSpPr>
                <a:spLocks noChangeArrowheads="1"/>
              </p:cNvSpPr>
              <p:nvPr/>
            </p:nvSpPr>
            <p:spPr bwMode="auto">
              <a:xfrm>
                <a:off x="2301486" y="3581892"/>
                <a:ext cx="958226" cy="648000"/>
              </a:xfrm>
              <a:prstGeom prst="ellipse">
                <a:avLst/>
              </a:prstGeom>
              <a:solidFill>
                <a:srgbClr val="C00000"/>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future</a:t>
                </a:r>
                <a:endParaRPr lang="zh-CN" altLang="en-US" sz="1412" b="1" dirty="0">
                  <a:solidFill>
                    <a:schemeClr val="bg1"/>
                  </a:solidFill>
                  <a:latin typeface="微软雅黑"/>
                  <a:ea typeface="微软雅黑"/>
                  <a:cs typeface="微软雅黑"/>
                </a:endParaRPr>
              </a:p>
            </p:txBody>
          </p:sp>
        </p:grpSp>
        <p:cxnSp>
          <p:nvCxnSpPr>
            <p:cNvPr id="58" name="Elbow Connector 57"/>
            <p:cNvCxnSpPr>
              <a:cxnSpLocks/>
              <a:stCxn id="31784" idx="0"/>
              <a:endCxn id="31785" idx="4"/>
            </p:cNvCxnSpPr>
            <p:nvPr/>
          </p:nvCxnSpPr>
          <p:spPr>
            <a:xfrm rot="5400000" flipH="1" flipV="1">
              <a:off x="1205254" y="3964205"/>
              <a:ext cx="1309658" cy="1841032"/>
            </a:xfrm>
            <a:prstGeom prst="bentConnector3">
              <a:avLst/>
            </a:prstGeom>
            <a:ln w="12700">
              <a:solidFill>
                <a:schemeClr val="tx2"/>
              </a:solidFill>
              <a:tailEnd type="arrow"/>
            </a:ln>
          </p:spPr>
          <p:style>
            <a:lnRef idx="1">
              <a:schemeClr val="accent1"/>
            </a:lnRef>
            <a:fillRef idx="0">
              <a:schemeClr val="accent1"/>
            </a:fillRef>
            <a:effectRef idx="0">
              <a:schemeClr val="accent1"/>
            </a:effectRef>
            <a:fontRef idx="minor">
              <a:schemeClr val="tx1"/>
            </a:fontRef>
          </p:style>
        </p:cxnSp>
      </p:grpSp>
      <p:grpSp>
        <p:nvGrpSpPr>
          <p:cNvPr id="11" name="Group 58"/>
          <p:cNvGrpSpPr>
            <a:grpSpLocks/>
          </p:cNvGrpSpPr>
          <p:nvPr/>
        </p:nvGrpSpPr>
        <p:grpSpPr bwMode="auto">
          <a:xfrm>
            <a:off x="2004618" y="2031382"/>
            <a:ext cx="2582589" cy="3597104"/>
            <a:chOff x="3550242" y="2612423"/>
            <a:chExt cx="2927214" cy="4077244"/>
          </a:xfrm>
        </p:grpSpPr>
        <p:sp>
          <p:nvSpPr>
            <p:cNvPr id="121" name="Rectangle 120"/>
            <p:cNvSpPr/>
            <p:nvPr/>
          </p:nvSpPr>
          <p:spPr>
            <a:xfrm>
              <a:off x="3597456" y="3161787"/>
              <a:ext cx="2880000" cy="3527880"/>
            </a:xfrm>
            <a:prstGeom prst="rect">
              <a:avLst/>
            </a:prstGeom>
            <a:solidFill>
              <a:schemeClr val="bg1">
                <a:lumMod val="95000"/>
              </a:schemeClr>
            </a:solidFill>
            <a:ln w="6350">
              <a:noFill/>
            </a:ln>
          </p:spPr>
          <p:txBody>
            <a:bodyPr anchor="ctr"/>
            <a:lstStyle/>
            <a:p>
              <a:pPr algn="ctr" defTabSz="899010">
                <a:defRPr/>
              </a:pPr>
              <a:endParaRPr lang="zh-CN" altLang="en-US" sz="1588" dirty="0">
                <a:latin typeface="微软雅黑" pitchFamily="34" charset="-122"/>
                <a:ea typeface="微软雅黑" pitchFamily="34" charset="-122"/>
              </a:endParaRPr>
            </a:p>
          </p:txBody>
        </p:sp>
        <p:sp>
          <p:nvSpPr>
            <p:cNvPr id="31769" name="Rectangle 61"/>
            <p:cNvSpPr>
              <a:spLocks noChangeArrowheads="1"/>
            </p:cNvSpPr>
            <p:nvPr/>
          </p:nvSpPr>
          <p:spPr bwMode="auto">
            <a:xfrm>
              <a:off x="3597456" y="2612423"/>
              <a:ext cx="2880000" cy="529902"/>
            </a:xfrm>
            <a:prstGeom prst="rect">
              <a:avLst/>
            </a:prstGeom>
            <a:solidFill>
              <a:srgbClr val="00269B"/>
            </a:solidFill>
            <a:ln w="6350">
              <a:noFill/>
              <a:miter lim="800000"/>
              <a:headEnd/>
              <a:tailEnd/>
            </a:ln>
          </p:spPr>
          <p:txBody>
            <a:bodyPr anchor="ctr"/>
            <a:lstStyle/>
            <a:p>
              <a:pPr algn="ctr"/>
              <a:r>
                <a:rPr lang="en" altLang="zh-CN" sz="1600" b="0" i="0" u="none" strike="noStrike" dirty="0">
                  <a:solidFill>
                    <a:schemeClr val="bg1"/>
                  </a:solidFill>
                  <a:effectLst/>
                  <a:latin typeface="PingFang SC" panose="020B0400000000000000" pitchFamily="34" charset="-122"/>
                  <a:ea typeface="PingFang SC" panose="020B0400000000000000" pitchFamily="34" charset="-122"/>
                </a:rPr>
                <a:t>Lack of effective change management</a:t>
              </a:r>
              <a:endParaRPr lang="zh-CN" altLang="en-US" sz="1588" b="1" dirty="0">
                <a:solidFill>
                  <a:schemeClr val="bg1"/>
                </a:solidFill>
                <a:latin typeface="微软雅黑"/>
                <a:ea typeface="微软雅黑"/>
                <a:cs typeface="微软雅黑"/>
              </a:endParaRPr>
            </a:p>
          </p:txBody>
        </p:sp>
        <p:pic>
          <p:nvPicPr>
            <p:cNvPr id="31770" name="Picture 2"/>
            <p:cNvPicPr>
              <a:picLocks noChangeAspect="1" noChangeArrowheads="1"/>
            </p:cNvPicPr>
            <p:nvPr/>
          </p:nvPicPr>
          <p:blipFill>
            <a:blip r:embed="rId7" cstate="print"/>
            <a:srcRect r="30531"/>
            <a:stretch>
              <a:fillRect/>
            </a:stretch>
          </p:blipFill>
          <p:spPr bwMode="auto">
            <a:xfrm rot="-1683581">
              <a:off x="4039129" y="3333914"/>
              <a:ext cx="1903997" cy="1887484"/>
            </a:xfrm>
            <a:prstGeom prst="rect">
              <a:avLst/>
            </a:prstGeom>
            <a:noFill/>
            <a:ln w="9525">
              <a:noFill/>
              <a:miter lim="800000"/>
              <a:headEnd/>
              <a:tailEnd/>
            </a:ln>
          </p:spPr>
        </p:pic>
        <p:pic>
          <p:nvPicPr>
            <p:cNvPr id="31771" name="Picture 2"/>
            <p:cNvPicPr>
              <a:picLocks noChangeAspect="1" noChangeArrowheads="1"/>
            </p:cNvPicPr>
            <p:nvPr/>
          </p:nvPicPr>
          <p:blipFill>
            <a:blip r:embed="rId7" cstate="print"/>
            <a:srcRect r="30531"/>
            <a:stretch>
              <a:fillRect/>
            </a:stretch>
          </p:blipFill>
          <p:spPr bwMode="auto">
            <a:xfrm rot="788392">
              <a:off x="4165928" y="4117552"/>
              <a:ext cx="1790144" cy="1887484"/>
            </a:xfrm>
            <a:prstGeom prst="rect">
              <a:avLst/>
            </a:prstGeom>
            <a:noFill/>
            <a:ln w="9525">
              <a:noFill/>
              <a:miter lim="800000"/>
              <a:headEnd/>
              <a:tailEnd/>
            </a:ln>
          </p:spPr>
        </p:pic>
        <p:pic>
          <p:nvPicPr>
            <p:cNvPr id="31772" name="Picture 2"/>
            <p:cNvPicPr>
              <a:picLocks noChangeAspect="1" noChangeArrowheads="1"/>
            </p:cNvPicPr>
            <p:nvPr/>
          </p:nvPicPr>
          <p:blipFill>
            <a:blip r:embed="rId7" cstate="print"/>
            <a:srcRect r="30531"/>
            <a:stretch>
              <a:fillRect/>
            </a:stretch>
          </p:blipFill>
          <p:spPr bwMode="auto">
            <a:xfrm>
              <a:off x="4279298" y="3746964"/>
              <a:ext cx="1737454" cy="1887484"/>
            </a:xfrm>
            <a:prstGeom prst="rect">
              <a:avLst/>
            </a:prstGeom>
            <a:noFill/>
            <a:ln w="9525">
              <a:noFill/>
              <a:miter lim="800000"/>
              <a:headEnd/>
              <a:tailEnd/>
            </a:ln>
          </p:spPr>
        </p:pic>
        <p:pic>
          <p:nvPicPr>
            <p:cNvPr id="31773" name="Picture 2"/>
            <p:cNvPicPr>
              <a:picLocks noChangeAspect="1" noChangeArrowheads="1"/>
            </p:cNvPicPr>
            <p:nvPr/>
          </p:nvPicPr>
          <p:blipFill>
            <a:blip r:embed="rId7" cstate="print"/>
            <a:srcRect r="30531"/>
            <a:stretch>
              <a:fillRect/>
            </a:stretch>
          </p:blipFill>
          <p:spPr bwMode="auto">
            <a:xfrm rot="2112317">
              <a:off x="4005909" y="4761648"/>
              <a:ext cx="1932410" cy="1559140"/>
            </a:xfrm>
            <a:prstGeom prst="rect">
              <a:avLst/>
            </a:prstGeom>
            <a:noFill/>
            <a:ln w="9525">
              <a:noFill/>
              <a:miter lim="800000"/>
              <a:headEnd/>
              <a:tailEnd/>
            </a:ln>
          </p:spPr>
        </p:pic>
        <p:sp>
          <p:nvSpPr>
            <p:cNvPr id="31774" name="Oval 79"/>
            <p:cNvSpPr>
              <a:spLocks noChangeArrowheads="1"/>
            </p:cNvSpPr>
            <p:nvPr/>
          </p:nvSpPr>
          <p:spPr bwMode="auto">
            <a:xfrm>
              <a:off x="5563020" y="3377298"/>
              <a:ext cx="914419" cy="648000"/>
            </a:xfrm>
            <a:prstGeom prst="ellipse">
              <a:avLst/>
            </a:prstGeom>
            <a:solidFill>
              <a:srgbClr val="C00000"/>
            </a:solidFill>
            <a:ln w="6350">
              <a:noFill/>
              <a:round/>
              <a:headEnd/>
              <a:tailEnd/>
            </a:ln>
          </p:spPr>
          <p:txBody>
            <a:bodyPr lIns="0" rIns="0" anchor="ctr"/>
            <a:lstStyle/>
            <a:p>
              <a:pPr algn="ct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future</a:t>
              </a:r>
              <a:endParaRPr lang="zh-CN" altLang="en-US" sz="1412" b="1" dirty="0">
                <a:solidFill>
                  <a:schemeClr val="bg1"/>
                </a:solidFill>
                <a:latin typeface="微软雅黑"/>
                <a:ea typeface="微软雅黑"/>
                <a:cs typeface="微软雅黑"/>
              </a:endParaRPr>
            </a:p>
          </p:txBody>
        </p:sp>
        <p:sp>
          <p:nvSpPr>
            <p:cNvPr id="31775" name="Oval 81"/>
            <p:cNvSpPr>
              <a:spLocks noChangeArrowheads="1"/>
            </p:cNvSpPr>
            <p:nvPr/>
          </p:nvSpPr>
          <p:spPr bwMode="auto">
            <a:xfrm>
              <a:off x="5485296" y="4958984"/>
              <a:ext cx="940542" cy="648000"/>
            </a:xfrm>
            <a:prstGeom prst="ellipse">
              <a:avLst/>
            </a:prstGeom>
            <a:solidFill>
              <a:srgbClr val="C00000"/>
            </a:solidFill>
            <a:ln w="6350">
              <a:noFill/>
              <a:round/>
              <a:headEnd/>
              <a:tailEnd/>
            </a:ln>
          </p:spPr>
          <p:txBody>
            <a:bodyPr lIns="0" rIns="0" anchor="ctr"/>
            <a:lstStyle/>
            <a:p>
              <a:pPr algn="ct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future</a:t>
              </a:r>
              <a:endParaRPr lang="zh-CN" altLang="en-US" sz="1412" b="1" dirty="0">
                <a:solidFill>
                  <a:schemeClr val="bg1"/>
                </a:solidFill>
                <a:latin typeface="微软雅黑"/>
                <a:ea typeface="微软雅黑"/>
                <a:cs typeface="微软雅黑"/>
              </a:endParaRPr>
            </a:p>
          </p:txBody>
        </p:sp>
        <p:sp>
          <p:nvSpPr>
            <p:cNvPr id="31776" name="Oval 82"/>
            <p:cNvSpPr>
              <a:spLocks noChangeArrowheads="1"/>
            </p:cNvSpPr>
            <p:nvPr/>
          </p:nvSpPr>
          <p:spPr bwMode="auto">
            <a:xfrm>
              <a:off x="5485296" y="5819294"/>
              <a:ext cx="914419" cy="648000"/>
            </a:xfrm>
            <a:prstGeom prst="ellipse">
              <a:avLst/>
            </a:prstGeom>
            <a:solidFill>
              <a:srgbClr val="C00000"/>
            </a:solidFill>
            <a:ln w="6350">
              <a:noFill/>
              <a:round/>
              <a:headEnd/>
              <a:tailEnd/>
            </a:ln>
          </p:spPr>
          <p:txBody>
            <a:bodyPr lIns="0" rIns="0" anchor="ctr"/>
            <a:lstStyle/>
            <a:p>
              <a:pPr algn="ct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future</a:t>
              </a:r>
              <a:endParaRPr lang="zh-CN" altLang="en-US" sz="1412" b="1" dirty="0">
                <a:solidFill>
                  <a:schemeClr val="bg1"/>
                </a:solidFill>
                <a:latin typeface="微软雅黑"/>
                <a:ea typeface="微软雅黑"/>
                <a:cs typeface="微软雅黑"/>
              </a:endParaRPr>
            </a:p>
          </p:txBody>
        </p:sp>
        <p:sp>
          <p:nvSpPr>
            <p:cNvPr id="31777" name="Oval 80"/>
            <p:cNvSpPr>
              <a:spLocks noChangeArrowheads="1"/>
            </p:cNvSpPr>
            <p:nvPr/>
          </p:nvSpPr>
          <p:spPr bwMode="auto">
            <a:xfrm>
              <a:off x="5500794" y="4160778"/>
              <a:ext cx="940542" cy="648000"/>
            </a:xfrm>
            <a:prstGeom prst="ellipse">
              <a:avLst/>
            </a:prstGeom>
            <a:solidFill>
              <a:srgbClr val="C00000"/>
            </a:solidFill>
            <a:ln w="6350">
              <a:noFill/>
              <a:round/>
              <a:headEnd/>
              <a:tailEnd/>
            </a:ln>
          </p:spPr>
          <p:txBody>
            <a:bodyPr lIns="0" rIns="0" anchor="ctr"/>
            <a:lstStyle/>
            <a:p>
              <a:pPr algn="ct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future</a:t>
              </a:r>
              <a:endParaRPr lang="zh-CN" altLang="en-US" sz="1412" b="1" dirty="0">
                <a:solidFill>
                  <a:schemeClr val="bg1"/>
                </a:solidFill>
                <a:latin typeface="微软雅黑"/>
                <a:ea typeface="微软雅黑"/>
                <a:cs typeface="微软雅黑"/>
              </a:endParaRPr>
            </a:p>
          </p:txBody>
        </p:sp>
        <p:sp>
          <p:nvSpPr>
            <p:cNvPr id="31778" name="Oval 56"/>
            <p:cNvSpPr>
              <a:spLocks noChangeArrowheads="1"/>
            </p:cNvSpPr>
            <p:nvPr/>
          </p:nvSpPr>
          <p:spPr bwMode="auto">
            <a:xfrm>
              <a:off x="3550242" y="3938778"/>
              <a:ext cx="739271" cy="1205325"/>
            </a:xfrm>
            <a:prstGeom prst="ellipse">
              <a:avLst/>
            </a:prstGeom>
            <a:solidFill>
              <a:srgbClr val="7A003C"/>
            </a:solidFill>
            <a:ln w="6350">
              <a:noFill/>
              <a:round/>
              <a:headEnd/>
              <a:tailEnd/>
            </a:ln>
          </p:spPr>
          <p:txBody>
            <a:bodyPr lIns="0" rIns="0" anchor="ctr"/>
            <a:lstStyle/>
            <a:p>
              <a:pPr algn="ct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Current situation</a:t>
              </a:r>
              <a:endParaRPr lang="zh-CN" altLang="en-US" sz="1412" b="1" dirty="0">
                <a:solidFill>
                  <a:schemeClr val="bg1"/>
                </a:solidFill>
                <a:latin typeface="微软雅黑"/>
                <a:ea typeface="微软雅黑"/>
                <a:cs typeface="微软雅黑"/>
              </a:endParaRPr>
            </a:p>
          </p:txBody>
        </p:sp>
      </p:grpSp>
      <p:sp>
        <p:nvSpPr>
          <p:cNvPr id="87" name="Rectangle 86"/>
          <p:cNvSpPr/>
          <p:nvPr/>
        </p:nvSpPr>
        <p:spPr bwMode="auto">
          <a:xfrm>
            <a:off x="7488170" y="2487677"/>
            <a:ext cx="2538132" cy="3113834"/>
          </a:xfrm>
          <a:prstGeom prst="rect">
            <a:avLst/>
          </a:prstGeom>
          <a:solidFill>
            <a:schemeClr val="bg1">
              <a:lumMod val="95000"/>
            </a:schemeClr>
          </a:solidFill>
          <a:ln w="6350">
            <a:noFill/>
          </a:ln>
        </p:spPr>
        <p:txBody>
          <a:bodyPr anchor="ctr"/>
          <a:lstStyle/>
          <a:p>
            <a:pPr algn="ctr" defTabSz="899010">
              <a:defRPr/>
            </a:pPr>
            <a:endParaRPr lang="zh-CN" altLang="en-US" sz="1588" dirty="0">
              <a:latin typeface="微软雅黑" pitchFamily="34" charset="-122"/>
              <a:ea typeface="微软雅黑" pitchFamily="34" charset="-122"/>
            </a:endParaRPr>
          </a:p>
        </p:txBody>
      </p:sp>
      <p:sp>
        <p:nvSpPr>
          <p:cNvPr id="31762" name="Text Box 4"/>
          <p:cNvSpPr txBox="1">
            <a:spLocks noChangeArrowheads="1"/>
          </p:cNvSpPr>
          <p:nvPr/>
        </p:nvSpPr>
        <p:spPr bwMode="auto">
          <a:xfrm>
            <a:off x="7337648" y="5704666"/>
            <a:ext cx="2761205" cy="923330"/>
          </a:xfrm>
          <a:prstGeom prst="rect">
            <a:avLst/>
          </a:prstGeom>
          <a:noFill/>
          <a:ln w="12700">
            <a:noFill/>
            <a:miter lim="800000"/>
            <a:headEnd/>
            <a:tailEnd/>
          </a:ln>
        </p:spPr>
        <p:txBody>
          <a:bodyPr wrap="square">
            <a:spAutoFit/>
          </a:bodyPr>
          <a:lstStyle/>
          <a:p>
            <a:pPr algn="ctr">
              <a:spcBef>
                <a:spcPct val="50000"/>
              </a:spcBef>
            </a:pPr>
            <a:r>
              <a:rPr lang="en" altLang="zh-CN" dirty="0"/>
              <a:t>How to stay resilient? Change of dynamic adjustment</a:t>
            </a:r>
            <a:endParaRPr lang="zh-CN" altLang="en-US" sz="1412" b="1" dirty="0">
              <a:solidFill>
                <a:schemeClr val="tx2"/>
              </a:solidFill>
              <a:latin typeface="微软雅黑"/>
              <a:ea typeface="微软雅黑"/>
              <a:cs typeface="微软雅黑"/>
            </a:endParaRPr>
          </a:p>
        </p:txBody>
      </p:sp>
      <p:sp>
        <p:nvSpPr>
          <p:cNvPr id="31765" name="Rectangle 95"/>
          <p:cNvSpPr>
            <a:spLocks noChangeArrowheads="1"/>
          </p:cNvSpPr>
          <p:nvPr/>
        </p:nvSpPr>
        <p:spPr bwMode="auto">
          <a:xfrm>
            <a:off x="7499962" y="2049968"/>
            <a:ext cx="2537843" cy="435915"/>
          </a:xfrm>
          <a:prstGeom prst="rect">
            <a:avLst/>
          </a:prstGeom>
          <a:solidFill>
            <a:srgbClr val="00269B"/>
          </a:solidFill>
          <a:ln w="6350">
            <a:noFill/>
            <a:miter lim="800000"/>
            <a:headEnd/>
            <a:tailEnd/>
          </a:ln>
        </p:spPr>
        <p:txBody>
          <a:bodyPr anchor="ctr"/>
          <a:lstStyle/>
          <a:p>
            <a:pPr algn="ctr"/>
            <a:r>
              <a:rPr lang="en" altLang="zh-CN" sz="1600" dirty="0">
                <a:solidFill>
                  <a:schemeClr val="bg1"/>
                </a:solidFill>
                <a:latin typeface="PingFang SC" panose="020B0400000000000000" pitchFamily="34" charset="-122"/>
                <a:ea typeface="PingFang SC" panose="020B0400000000000000" pitchFamily="34" charset="-122"/>
              </a:rPr>
              <a:t>Real change management</a:t>
            </a:r>
            <a:endParaRPr lang="zh-CN" altLang="en-US" sz="1600" dirty="0">
              <a:solidFill>
                <a:schemeClr val="bg1"/>
              </a:solidFill>
              <a:latin typeface="PingFang SC" panose="020B0400000000000000" pitchFamily="34" charset="-122"/>
              <a:ea typeface="PingFang SC" panose="020B0400000000000000" pitchFamily="34" charset="-122"/>
            </a:endParaRPr>
          </a:p>
        </p:txBody>
      </p:sp>
      <p:grpSp>
        <p:nvGrpSpPr>
          <p:cNvPr id="89" name="组合 88"/>
          <p:cNvGrpSpPr/>
          <p:nvPr/>
        </p:nvGrpSpPr>
        <p:grpSpPr>
          <a:xfrm rot="20788846">
            <a:off x="7118089" y="2989752"/>
            <a:ext cx="2946986" cy="2349395"/>
            <a:chOff x="9874234" y="3583258"/>
            <a:chExt cx="3339917" cy="2662647"/>
          </a:xfrm>
        </p:grpSpPr>
        <p:sp>
          <p:nvSpPr>
            <p:cNvPr id="88" name="Trapezoid 87"/>
            <p:cNvSpPr/>
            <p:nvPr/>
          </p:nvSpPr>
          <p:spPr bwMode="auto">
            <a:xfrm rot="13585180">
              <a:off x="10698021" y="3215358"/>
              <a:ext cx="1692344" cy="3339917"/>
            </a:xfrm>
            <a:prstGeom prst="trapezoid">
              <a:avLst>
                <a:gd name="adj" fmla="val 34104"/>
              </a:avLst>
            </a:prstGeom>
            <a:solidFill>
              <a:schemeClr val="tx2">
                <a:lumMod val="60000"/>
                <a:lumOff val="40000"/>
              </a:schemeClr>
            </a:solidFill>
            <a:ln w="6350">
              <a:noFill/>
              <a:round/>
              <a:headEnd/>
              <a:tailEnd/>
            </a:ln>
          </p:spPr>
          <p:txBody>
            <a:bodyPr lIns="0" rIns="0" anchor="ctr"/>
            <a:lstStyle/>
            <a:p>
              <a:pPr algn="ctr"/>
              <a:endParaRPr lang="zh-CN" altLang="en-US" sz="1412" b="1" dirty="0">
                <a:solidFill>
                  <a:schemeClr val="bg1"/>
                </a:solidFill>
                <a:latin typeface="微软雅黑"/>
                <a:ea typeface="微软雅黑"/>
                <a:cs typeface="微软雅黑"/>
              </a:endParaRPr>
            </a:p>
          </p:txBody>
        </p:sp>
        <p:sp>
          <p:nvSpPr>
            <p:cNvPr id="31763" name="Oval 91"/>
            <p:cNvSpPr>
              <a:spLocks noChangeArrowheads="1"/>
            </p:cNvSpPr>
            <p:nvPr/>
          </p:nvSpPr>
          <p:spPr bwMode="auto">
            <a:xfrm rot="811154">
              <a:off x="10174045" y="5597783"/>
              <a:ext cx="1286374" cy="648122"/>
            </a:xfrm>
            <a:prstGeom prst="ellipse">
              <a:avLst/>
            </a:prstGeom>
            <a:solidFill>
              <a:srgbClr val="7A003C"/>
            </a:solidFill>
            <a:ln w="6350">
              <a:noFill/>
              <a:round/>
              <a:headEnd/>
              <a:tailEnd/>
            </a:ln>
          </p:spPr>
          <p:txBody>
            <a:bodyPr lIns="0" rIns="0" anchor="ctr"/>
            <a:lstStyle/>
            <a:p>
              <a:pPr algn="ct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Current situation</a:t>
              </a:r>
              <a:endParaRPr lang="zh-CN" altLang="en-US" sz="1400" b="1" dirty="0">
                <a:solidFill>
                  <a:schemeClr val="bg1"/>
                </a:solidFill>
                <a:latin typeface="微软雅黑"/>
                <a:ea typeface="微软雅黑"/>
                <a:cs typeface="微软雅黑"/>
              </a:endParaRPr>
            </a:p>
          </p:txBody>
        </p:sp>
        <p:sp>
          <p:nvSpPr>
            <p:cNvPr id="31764" name="Oval 92"/>
            <p:cNvSpPr>
              <a:spLocks noChangeArrowheads="1"/>
            </p:cNvSpPr>
            <p:nvPr/>
          </p:nvSpPr>
          <p:spPr bwMode="auto">
            <a:xfrm>
              <a:off x="12041024" y="3583258"/>
              <a:ext cx="903871" cy="648120"/>
            </a:xfrm>
            <a:prstGeom prst="ellipse">
              <a:avLst/>
            </a:prstGeom>
            <a:solidFill>
              <a:srgbClr val="C00000"/>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future</a:t>
              </a:r>
              <a:endParaRPr lang="zh-CN" altLang="en-US" sz="1412" b="1" dirty="0">
                <a:solidFill>
                  <a:schemeClr val="bg1"/>
                </a:solidFill>
                <a:latin typeface="微软雅黑"/>
                <a:ea typeface="微软雅黑"/>
                <a:cs typeface="微软雅黑"/>
              </a:endParaRPr>
            </a:p>
          </p:txBody>
        </p:sp>
        <p:grpSp>
          <p:nvGrpSpPr>
            <p:cNvPr id="14" name="Group 100"/>
            <p:cNvGrpSpPr>
              <a:grpSpLocks/>
            </p:cNvGrpSpPr>
            <p:nvPr/>
          </p:nvGrpSpPr>
          <p:grpSpPr bwMode="auto">
            <a:xfrm>
              <a:off x="10576389" y="4012419"/>
              <a:ext cx="1782376" cy="1791995"/>
              <a:chOff x="7133621" y="4010972"/>
              <a:chExt cx="1784717" cy="1791664"/>
            </a:xfrm>
          </p:grpSpPr>
          <p:cxnSp>
            <p:nvCxnSpPr>
              <p:cNvPr id="102" name="Curved Connector 101"/>
              <p:cNvCxnSpPr/>
              <p:nvPr/>
            </p:nvCxnSpPr>
            <p:spPr>
              <a:xfrm rot="5400000" flipH="1" flipV="1">
                <a:off x="7395637" y="4278899"/>
                <a:ext cx="1585620" cy="1460828"/>
              </a:xfrm>
              <a:prstGeom prst="curvedConnector3">
                <a:avLst>
                  <a:gd name="adj1" fmla="val 22153"/>
                </a:avLst>
              </a:prstGeom>
              <a:solidFill>
                <a:schemeClr val="accent3">
                  <a:lumMod val="75000"/>
                </a:schemeClr>
              </a:solidFill>
              <a:ln w="6350">
                <a:noFill/>
                <a:round/>
                <a:headEnd/>
                <a:tailEnd/>
              </a:ln>
            </p:spPr>
          </p:cxnSp>
          <p:cxnSp>
            <p:nvCxnSpPr>
              <p:cNvPr id="103" name="Curved Connector 102"/>
              <p:cNvCxnSpPr/>
              <p:nvPr/>
            </p:nvCxnSpPr>
            <p:spPr>
              <a:xfrm rot="5400000" flipH="1" flipV="1">
                <a:off x="7174702" y="4199710"/>
                <a:ext cx="1607840" cy="1231928"/>
              </a:xfrm>
              <a:prstGeom prst="curvedConnector3">
                <a:avLst>
                  <a:gd name="adj1" fmla="val 59471"/>
                </a:avLst>
              </a:prstGeom>
              <a:solidFill>
                <a:schemeClr val="accent3">
                  <a:lumMod val="75000"/>
                </a:schemeClr>
              </a:solidFill>
              <a:ln w="6350">
                <a:noFill/>
                <a:round/>
                <a:headEnd/>
                <a:tailEnd/>
              </a:ln>
            </p:spPr>
          </p:cxnSp>
          <p:cxnSp>
            <p:nvCxnSpPr>
              <p:cNvPr id="105" name="Curved Connector 104"/>
              <p:cNvCxnSpPr/>
              <p:nvPr/>
            </p:nvCxnSpPr>
            <p:spPr>
              <a:xfrm rot="5400000" flipH="1" flipV="1">
                <a:off x="7372381" y="3977880"/>
                <a:ext cx="1307858" cy="1785104"/>
              </a:xfrm>
              <a:prstGeom prst="curvedConnector3">
                <a:avLst>
                  <a:gd name="adj1" fmla="val 46509"/>
                </a:avLst>
              </a:prstGeom>
              <a:solidFill>
                <a:schemeClr val="accent3">
                  <a:lumMod val="75000"/>
                </a:schemeClr>
              </a:solidFill>
              <a:ln w="6350">
                <a:noFill/>
                <a:round/>
                <a:headEnd/>
                <a:tailEnd/>
              </a:ln>
            </p:spPr>
          </p:cxnSp>
          <p:cxnSp>
            <p:nvCxnSpPr>
              <p:cNvPr id="107" name="Curved Connector 106"/>
              <p:cNvCxnSpPr/>
              <p:nvPr/>
            </p:nvCxnSpPr>
            <p:spPr>
              <a:xfrm rot="5400000" flipH="1" flipV="1">
                <a:off x="7210314" y="4044714"/>
                <a:ext cx="1403091" cy="1556203"/>
              </a:xfrm>
              <a:prstGeom prst="curvedConnector3">
                <a:avLst>
                  <a:gd name="adj1" fmla="val 53255"/>
                </a:avLst>
              </a:prstGeom>
              <a:solidFill>
                <a:schemeClr val="accent3">
                  <a:lumMod val="75000"/>
                </a:schemeClr>
              </a:solidFill>
              <a:ln w="6350">
                <a:noFill/>
                <a:round/>
                <a:headEnd/>
                <a:tailEnd/>
              </a:ln>
            </p:spPr>
          </p:cxnSp>
        </p:grpSp>
      </p:grpSp>
      <p:sp>
        <p:nvSpPr>
          <p:cNvPr id="86" name="Text Box 4"/>
          <p:cNvSpPr txBox="1">
            <a:spLocks noChangeArrowheads="1"/>
          </p:cNvSpPr>
          <p:nvPr/>
        </p:nvSpPr>
        <p:spPr bwMode="auto">
          <a:xfrm>
            <a:off x="1997483" y="5650875"/>
            <a:ext cx="2589726" cy="830997"/>
          </a:xfrm>
          <a:prstGeom prst="rect">
            <a:avLst/>
          </a:prstGeom>
          <a:noFill/>
          <a:ln w="12700">
            <a:noFill/>
            <a:miter lim="800000"/>
            <a:headEnd/>
            <a:tailEnd/>
          </a:ln>
        </p:spPr>
        <p:txBody>
          <a:bodyPr wrap="square">
            <a:spAutoFit/>
          </a:bodyPr>
          <a:lstStyle/>
          <a:p>
            <a:pPr>
              <a:spcBef>
                <a:spcPct val="50000"/>
              </a:spcBef>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Don't know where to go, lack of planning for change</a:t>
            </a:r>
            <a:endParaRPr lang="zh-CN" altLang="en-US" sz="1412" b="1" dirty="0">
              <a:solidFill>
                <a:schemeClr val="tx2"/>
              </a:solidFill>
              <a:latin typeface="微软雅黑"/>
              <a:ea typeface="微软雅黑"/>
              <a:cs typeface="微软雅黑"/>
            </a:endParaRPr>
          </a:p>
        </p:txBody>
      </p:sp>
      <p:sp>
        <p:nvSpPr>
          <p:cNvPr id="90" name="Oval 79"/>
          <p:cNvSpPr>
            <a:spLocks noChangeArrowheads="1"/>
          </p:cNvSpPr>
          <p:nvPr/>
        </p:nvSpPr>
        <p:spPr bwMode="auto">
          <a:xfrm>
            <a:off x="5307987" y="3749313"/>
            <a:ext cx="1262886" cy="571691"/>
          </a:xfrm>
          <a:prstGeom prst="ellipse">
            <a:avLst/>
          </a:prstGeom>
          <a:solidFill>
            <a:schemeClr val="tx2"/>
          </a:solidFill>
          <a:ln w="6350">
            <a:noFill/>
            <a:round/>
            <a:headEnd/>
            <a:tailEnd/>
          </a:ln>
        </p:spPr>
        <p:txBody>
          <a:bodyPr lIns="0" rIns="0" anchor="ctr"/>
          <a:lstStyle/>
          <a:p>
            <a:pPr algn="ctr"/>
            <a:r>
              <a:rPr lang="en" altLang="zh-CN" dirty="0">
                <a:solidFill>
                  <a:schemeClr val="bg1"/>
                </a:solidFill>
              </a:rPr>
              <a:t>change</a:t>
            </a:r>
            <a:endParaRPr lang="zh-CN" altLang="en-US" sz="1412" b="1" dirty="0">
              <a:solidFill>
                <a:schemeClr val="bg1"/>
              </a:solidFill>
              <a:latin typeface="微软雅黑"/>
              <a:ea typeface="微软雅黑"/>
              <a:cs typeface="微软雅黑"/>
            </a:endParaRPr>
          </a:p>
        </p:txBody>
      </p:sp>
      <p:sp>
        <p:nvSpPr>
          <p:cNvPr id="91" name="Oval 79"/>
          <p:cNvSpPr>
            <a:spLocks noChangeArrowheads="1"/>
          </p:cNvSpPr>
          <p:nvPr/>
        </p:nvSpPr>
        <p:spPr bwMode="auto">
          <a:xfrm>
            <a:off x="8021002" y="3881099"/>
            <a:ext cx="571710" cy="571691"/>
          </a:xfrm>
          <a:prstGeom prst="ellipse">
            <a:avLst/>
          </a:prstGeom>
          <a:solidFill>
            <a:schemeClr val="tx2"/>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3</a:t>
            </a:r>
            <a:endParaRPr lang="zh-CN" altLang="en-US" sz="1412" b="1" dirty="0">
              <a:solidFill>
                <a:schemeClr val="bg1"/>
              </a:solidFill>
              <a:latin typeface="微软雅黑"/>
              <a:ea typeface="微软雅黑"/>
              <a:cs typeface="微软雅黑"/>
            </a:endParaRPr>
          </a:p>
        </p:txBody>
      </p:sp>
      <p:sp>
        <p:nvSpPr>
          <p:cNvPr id="92" name="Oval 79"/>
          <p:cNvSpPr>
            <a:spLocks noChangeArrowheads="1"/>
          </p:cNvSpPr>
          <p:nvPr/>
        </p:nvSpPr>
        <p:spPr bwMode="auto">
          <a:xfrm>
            <a:off x="8343315" y="3364146"/>
            <a:ext cx="571710" cy="571691"/>
          </a:xfrm>
          <a:prstGeom prst="ellipse">
            <a:avLst/>
          </a:prstGeom>
          <a:solidFill>
            <a:schemeClr val="tx2"/>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5</a:t>
            </a:r>
            <a:endParaRPr lang="zh-CN" altLang="en-US" sz="1412" b="1" dirty="0">
              <a:solidFill>
                <a:schemeClr val="bg1"/>
              </a:solidFill>
              <a:latin typeface="微软雅黑"/>
              <a:ea typeface="微软雅黑"/>
              <a:cs typeface="微软雅黑"/>
            </a:endParaRPr>
          </a:p>
        </p:txBody>
      </p:sp>
      <p:sp>
        <p:nvSpPr>
          <p:cNvPr id="93" name="Oval 79"/>
          <p:cNvSpPr>
            <a:spLocks noChangeArrowheads="1"/>
          </p:cNvSpPr>
          <p:nvPr/>
        </p:nvSpPr>
        <p:spPr bwMode="auto">
          <a:xfrm>
            <a:off x="7771605" y="4419002"/>
            <a:ext cx="571710" cy="571691"/>
          </a:xfrm>
          <a:prstGeom prst="ellipse">
            <a:avLst/>
          </a:prstGeom>
          <a:solidFill>
            <a:schemeClr val="tx2"/>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1</a:t>
            </a:r>
            <a:endParaRPr lang="zh-CN" altLang="en-US" sz="1412" b="1" dirty="0">
              <a:solidFill>
                <a:schemeClr val="bg1"/>
              </a:solidFill>
              <a:latin typeface="微软雅黑"/>
              <a:ea typeface="微软雅黑"/>
              <a:cs typeface="微软雅黑"/>
            </a:endParaRPr>
          </a:p>
        </p:txBody>
      </p:sp>
      <p:sp>
        <p:nvSpPr>
          <p:cNvPr id="94" name="Oval 79"/>
          <p:cNvSpPr>
            <a:spLocks noChangeArrowheads="1"/>
          </p:cNvSpPr>
          <p:nvPr/>
        </p:nvSpPr>
        <p:spPr bwMode="auto">
          <a:xfrm>
            <a:off x="8457349" y="3749313"/>
            <a:ext cx="571710" cy="571691"/>
          </a:xfrm>
          <a:prstGeom prst="ellipse">
            <a:avLst/>
          </a:prstGeom>
          <a:solidFill>
            <a:schemeClr val="tx2"/>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4</a:t>
            </a:r>
            <a:endParaRPr lang="zh-CN" altLang="en-US" sz="1412" b="1" dirty="0">
              <a:solidFill>
                <a:schemeClr val="bg1"/>
              </a:solidFill>
              <a:latin typeface="微软雅黑"/>
              <a:ea typeface="微软雅黑"/>
              <a:cs typeface="微软雅黑"/>
            </a:endParaRPr>
          </a:p>
        </p:txBody>
      </p:sp>
      <p:sp>
        <p:nvSpPr>
          <p:cNvPr id="95" name="Oval 79"/>
          <p:cNvSpPr>
            <a:spLocks noChangeArrowheads="1"/>
          </p:cNvSpPr>
          <p:nvPr/>
        </p:nvSpPr>
        <p:spPr bwMode="auto">
          <a:xfrm>
            <a:off x="8146541" y="4262085"/>
            <a:ext cx="571710" cy="571691"/>
          </a:xfrm>
          <a:prstGeom prst="ellipse">
            <a:avLst/>
          </a:prstGeom>
          <a:solidFill>
            <a:schemeClr val="tx2"/>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2</a:t>
            </a:r>
            <a:endParaRPr lang="zh-CN" altLang="en-US" sz="1412" b="1" dirty="0">
              <a:solidFill>
                <a:schemeClr val="bg1"/>
              </a:solidFill>
              <a:latin typeface="微软雅黑"/>
              <a:ea typeface="微软雅黑"/>
              <a:cs typeface="微软雅黑"/>
            </a:endParaRPr>
          </a:p>
        </p:txBody>
      </p:sp>
      <p:sp>
        <p:nvSpPr>
          <p:cNvPr id="96" name="Oval 79"/>
          <p:cNvSpPr>
            <a:spLocks noChangeArrowheads="1"/>
          </p:cNvSpPr>
          <p:nvPr/>
        </p:nvSpPr>
        <p:spPr bwMode="auto">
          <a:xfrm>
            <a:off x="8743204" y="3364146"/>
            <a:ext cx="571710" cy="571691"/>
          </a:xfrm>
          <a:prstGeom prst="ellipse">
            <a:avLst/>
          </a:prstGeom>
          <a:solidFill>
            <a:schemeClr val="tx2"/>
          </a:solidFill>
          <a:ln w="6350">
            <a:noFill/>
            <a:round/>
            <a:headEnd/>
            <a:tailEnd/>
          </a:ln>
        </p:spPr>
        <p:txBody>
          <a:bodyPr lIns="0" rIns="0" anchor="ctr"/>
          <a:lstStyle/>
          <a:p>
            <a:pPr algn="ctr"/>
            <a:r>
              <a:rPr lang="en-US" altLang="zh-CN" sz="1412" b="1" dirty="0">
                <a:solidFill>
                  <a:schemeClr val="bg1"/>
                </a:solidFill>
                <a:latin typeface="微软雅黑"/>
                <a:ea typeface="微软雅黑"/>
                <a:cs typeface="微软雅黑"/>
              </a:rPr>
              <a:t>6</a:t>
            </a:r>
            <a:endParaRPr lang="zh-CN" altLang="en-US" sz="1412" b="1" dirty="0">
              <a:solidFill>
                <a:schemeClr val="bg1"/>
              </a:solidFill>
              <a:latin typeface="微软雅黑"/>
              <a:ea typeface="微软雅黑"/>
              <a:cs typeface="微软雅黑"/>
            </a:endParaRPr>
          </a:p>
        </p:txBody>
      </p:sp>
      <p:sp>
        <p:nvSpPr>
          <p:cNvPr id="97" name="矩形 96"/>
          <p:cNvSpPr/>
          <p:nvPr/>
        </p:nvSpPr>
        <p:spPr>
          <a:xfrm>
            <a:off x="3955029" y="187762"/>
            <a:ext cx="4281941"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What is change management </a:t>
            </a:r>
            <a:r>
              <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rPr>
              <a:t>？</a:t>
            </a:r>
          </a:p>
        </p:txBody>
      </p:sp>
    </p:spTree>
    <p:custDataLst>
      <p:tags r:id="rId1"/>
    </p:custDataLst>
    <p:extLst>
      <p:ext uri="{BB962C8B-B14F-4D97-AF65-F5344CB8AC3E}">
        <p14:creationId xmlns:p14="http://schemas.microsoft.com/office/powerpoint/2010/main" val="237282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par>
                          <p:cTn id="13" fill="hold">
                            <p:stCondLst>
                              <p:cond delay="500"/>
                            </p:stCondLst>
                            <p:childTnLst>
                              <p:par>
                                <p:cTn id="14" presetID="2" presetClass="entr" presetSubtype="4" fill="hold" grpId="0" nodeType="afterEffect">
                                  <p:stCondLst>
                                    <p:cond delay="0"/>
                                  </p:stCondLst>
                                  <p:childTnLst>
                                    <p:set>
                                      <p:cBhvr>
                                        <p:cTn id="15" dur="1" fill="hold">
                                          <p:stCondLst>
                                            <p:cond delay="0"/>
                                          </p:stCondLst>
                                        </p:cTn>
                                        <p:tgtEl>
                                          <p:spTgt spid="90"/>
                                        </p:tgtEl>
                                        <p:attrNameLst>
                                          <p:attrName>style.visibility</p:attrName>
                                        </p:attrNameLst>
                                      </p:cBhvr>
                                      <p:to>
                                        <p:strVal val="visible"/>
                                      </p:to>
                                    </p:set>
                                    <p:anim calcmode="lin" valueType="num">
                                      <p:cBhvr additive="base">
                                        <p:cTn id="16" dur="500" fill="hold"/>
                                        <p:tgtEl>
                                          <p:spTgt spid="90"/>
                                        </p:tgtEl>
                                        <p:attrNameLst>
                                          <p:attrName>ppt_x</p:attrName>
                                        </p:attrNameLst>
                                      </p:cBhvr>
                                      <p:tavLst>
                                        <p:tav tm="0">
                                          <p:val>
                                            <p:strVal val="#ppt_x"/>
                                          </p:val>
                                        </p:tav>
                                        <p:tav tm="100000">
                                          <p:val>
                                            <p:strVal val="#ppt_x"/>
                                          </p:val>
                                        </p:tav>
                                      </p:tavLst>
                                    </p:anim>
                                    <p:anim calcmode="lin" valueType="num">
                                      <p:cBhvr additive="base">
                                        <p:cTn id="17" dur="500" fill="hold"/>
                                        <p:tgtEl>
                                          <p:spTgt spid="90"/>
                                        </p:tgtEl>
                                        <p:attrNameLst>
                                          <p:attrName>ppt_y</p:attrName>
                                        </p:attrNameLst>
                                      </p:cBhvr>
                                      <p:tavLst>
                                        <p:tav tm="0">
                                          <p:val>
                                            <p:strVal val="1+#ppt_h/2"/>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87"/>
                                        </p:tgtEl>
                                        <p:attrNameLst>
                                          <p:attrName>style.visibility</p:attrName>
                                        </p:attrNameLst>
                                      </p:cBhvr>
                                      <p:to>
                                        <p:strVal val="visible"/>
                                      </p:to>
                                    </p:set>
                                    <p:anim calcmode="lin" valueType="num">
                                      <p:cBhvr additive="base">
                                        <p:cTn id="22" dur="500" fill="hold"/>
                                        <p:tgtEl>
                                          <p:spTgt spid="87"/>
                                        </p:tgtEl>
                                        <p:attrNameLst>
                                          <p:attrName>ppt_x</p:attrName>
                                        </p:attrNameLst>
                                      </p:cBhvr>
                                      <p:tavLst>
                                        <p:tav tm="0">
                                          <p:val>
                                            <p:strVal val="#ppt_x"/>
                                          </p:val>
                                        </p:tav>
                                        <p:tav tm="100000">
                                          <p:val>
                                            <p:strVal val="#ppt_x"/>
                                          </p:val>
                                        </p:tav>
                                      </p:tavLst>
                                    </p:anim>
                                    <p:anim calcmode="lin" valueType="num">
                                      <p:cBhvr additive="base">
                                        <p:cTn id="23" dur="500" fill="hold"/>
                                        <p:tgtEl>
                                          <p:spTgt spid="87"/>
                                        </p:tgtEl>
                                        <p:attrNameLst>
                                          <p:attrName>ppt_y</p:attrName>
                                        </p:attrNameLst>
                                      </p:cBhvr>
                                      <p:tavLst>
                                        <p:tav tm="0">
                                          <p:val>
                                            <p:strVal val="1+#ppt_h/2"/>
                                          </p:val>
                                        </p:tav>
                                        <p:tav tm="100000">
                                          <p:val>
                                            <p:strVal val="#ppt_y"/>
                                          </p:val>
                                        </p:tav>
                                      </p:tavLst>
                                    </p:anim>
                                  </p:childTnLst>
                                </p:cTn>
                              </p:par>
                              <p:par>
                                <p:cTn id="24" presetID="2" presetClass="entr" presetSubtype="4" fill="hold" grpId="0" nodeType="withEffect">
                                  <p:stCondLst>
                                    <p:cond delay="0"/>
                                  </p:stCondLst>
                                  <p:childTnLst>
                                    <p:set>
                                      <p:cBhvr>
                                        <p:cTn id="25" dur="1" fill="hold">
                                          <p:stCondLst>
                                            <p:cond delay="0"/>
                                          </p:stCondLst>
                                        </p:cTn>
                                        <p:tgtEl>
                                          <p:spTgt spid="31762"/>
                                        </p:tgtEl>
                                        <p:attrNameLst>
                                          <p:attrName>style.visibility</p:attrName>
                                        </p:attrNameLst>
                                      </p:cBhvr>
                                      <p:to>
                                        <p:strVal val="visible"/>
                                      </p:to>
                                    </p:set>
                                    <p:anim calcmode="lin" valueType="num">
                                      <p:cBhvr additive="base">
                                        <p:cTn id="26" dur="500" fill="hold"/>
                                        <p:tgtEl>
                                          <p:spTgt spid="31762"/>
                                        </p:tgtEl>
                                        <p:attrNameLst>
                                          <p:attrName>ppt_x</p:attrName>
                                        </p:attrNameLst>
                                      </p:cBhvr>
                                      <p:tavLst>
                                        <p:tav tm="0">
                                          <p:val>
                                            <p:strVal val="#ppt_x"/>
                                          </p:val>
                                        </p:tav>
                                        <p:tav tm="100000">
                                          <p:val>
                                            <p:strVal val="#ppt_x"/>
                                          </p:val>
                                        </p:tav>
                                      </p:tavLst>
                                    </p:anim>
                                    <p:anim calcmode="lin" valueType="num">
                                      <p:cBhvr additive="base">
                                        <p:cTn id="27" dur="500" fill="hold"/>
                                        <p:tgtEl>
                                          <p:spTgt spid="31762"/>
                                        </p:tgtEl>
                                        <p:attrNameLst>
                                          <p:attrName>ppt_y</p:attrName>
                                        </p:attrNameLst>
                                      </p:cBhvr>
                                      <p:tavLst>
                                        <p:tav tm="0">
                                          <p:val>
                                            <p:strVal val="1+#ppt_h/2"/>
                                          </p:val>
                                        </p:tav>
                                        <p:tav tm="100000">
                                          <p:val>
                                            <p:strVal val="#ppt_y"/>
                                          </p:val>
                                        </p:tav>
                                      </p:tavLst>
                                    </p:anim>
                                  </p:childTnLst>
                                </p:cTn>
                              </p:par>
                              <p:par>
                                <p:cTn id="28" presetID="2" presetClass="entr" presetSubtype="4" fill="hold" grpId="0" nodeType="withEffect">
                                  <p:stCondLst>
                                    <p:cond delay="0"/>
                                  </p:stCondLst>
                                  <p:childTnLst>
                                    <p:set>
                                      <p:cBhvr>
                                        <p:cTn id="29" dur="1" fill="hold">
                                          <p:stCondLst>
                                            <p:cond delay="0"/>
                                          </p:stCondLst>
                                        </p:cTn>
                                        <p:tgtEl>
                                          <p:spTgt spid="31765"/>
                                        </p:tgtEl>
                                        <p:attrNameLst>
                                          <p:attrName>style.visibility</p:attrName>
                                        </p:attrNameLst>
                                      </p:cBhvr>
                                      <p:to>
                                        <p:strVal val="visible"/>
                                      </p:to>
                                    </p:set>
                                    <p:anim calcmode="lin" valueType="num">
                                      <p:cBhvr additive="base">
                                        <p:cTn id="30" dur="500" fill="hold"/>
                                        <p:tgtEl>
                                          <p:spTgt spid="31765"/>
                                        </p:tgtEl>
                                        <p:attrNameLst>
                                          <p:attrName>ppt_x</p:attrName>
                                        </p:attrNameLst>
                                      </p:cBhvr>
                                      <p:tavLst>
                                        <p:tav tm="0">
                                          <p:val>
                                            <p:strVal val="#ppt_x"/>
                                          </p:val>
                                        </p:tav>
                                        <p:tav tm="100000">
                                          <p:val>
                                            <p:strVal val="#ppt_x"/>
                                          </p:val>
                                        </p:tav>
                                      </p:tavLst>
                                    </p:anim>
                                    <p:anim calcmode="lin" valueType="num">
                                      <p:cBhvr additive="base">
                                        <p:cTn id="31" dur="500" fill="hold"/>
                                        <p:tgtEl>
                                          <p:spTgt spid="31765"/>
                                        </p:tgtEl>
                                        <p:attrNameLst>
                                          <p:attrName>ppt_y</p:attrName>
                                        </p:attrNameLst>
                                      </p:cBhvr>
                                      <p:tavLst>
                                        <p:tav tm="0">
                                          <p:val>
                                            <p:strVal val="1+#ppt_h/2"/>
                                          </p:val>
                                        </p:tav>
                                        <p:tav tm="100000">
                                          <p:val>
                                            <p:strVal val="#ppt_y"/>
                                          </p:val>
                                        </p:tav>
                                      </p:tavLst>
                                    </p:anim>
                                  </p:childTnLst>
                                </p:cTn>
                              </p:par>
                              <p:par>
                                <p:cTn id="32" presetID="2" presetClass="entr" presetSubtype="4" fill="hold" nodeType="withEffect">
                                  <p:stCondLst>
                                    <p:cond delay="0"/>
                                  </p:stCondLst>
                                  <p:childTnLst>
                                    <p:set>
                                      <p:cBhvr>
                                        <p:cTn id="33" dur="1" fill="hold">
                                          <p:stCondLst>
                                            <p:cond delay="0"/>
                                          </p:stCondLst>
                                        </p:cTn>
                                        <p:tgtEl>
                                          <p:spTgt spid="89"/>
                                        </p:tgtEl>
                                        <p:attrNameLst>
                                          <p:attrName>style.visibility</p:attrName>
                                        </p:attrNameLst>
                                      </p:cBhvr>
                                      <p:to>
                                        <p:strVal val="visible"/>
                                      </p:to>
                                    </p:set>
                                    <p:anim calcmode="lin" valueType="num">
                                      <p:cBhvr additive="base">
                                        <p:cTn id="34" dur="500" fill="hold"/>
                                        <p:tgtEl>
                                          <p:spTgt spid="89"/>
                                        </p:tgtEl>
                                        <p:attrNameLst>
                                          <p:attrName>ppt_x</p:attrName>
                                        </p:attrNameLst>
                                      </p:cBhvr>
                                      <p:tavLst>
                                        <p:tav tm="0">
                                          <p:val>
                                            <p:strVal val="#ppt_x"/>
                                          </p:val>
                                        </p:tav>
                                        <p:tav tm="100000">
                                          <p:val>
                                            <p:strVal val="#ppt_x"/>
                                          </p:val>
                                        </p:tav>
                                      </p:tavLst>
                                    </p:anim>
                                    <p:anim calcmode="lin" valueType="num">
                                      <p:cBhvr additive="base">
                                        <p:cTn id="35" dur="500" fill="hold"/>
                                        <p:tgtEl>
                                          <p:spTgt spid="89"/>
                                        </p:tgtEl>
                                        <p:attrNameLst>
                                          <p:attrName>ppt_y</p:attrName>
                                        </p:attrNameLst>
                                      </p:cBhvr>
                                      <p:tavLst>
                                        <p:tav tm="0">
                                          <p:val>
                                            <p:strVal val="1+#ppt_h/2"/>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2" presetClass="entr" presetSubtype="4" fill="hold" grpId="0" nodeType="clickEffect">
                                  <p:stCondLst>
                                    <p:cond delay="0"/>
                                  </p:stCondLst>
                                  <p:childTnLst>
                                    <p:set>
                                      <p:cBhvr>
                                        <p:cTn id="39" dur="1" fill="hold">
                                          <p:stCondLst>
                                            <p:cond delay="0"/>
                                          </p:stCondLst>
                                        </p:cTn>
                                        <p:tgtEl>
                                          <p:spTgt spid="93"/>
                                        </p:tgtEl>
                                        <p:attrNameLst>
                                          <p:attrName>style.visibility</p:attrName>
                                        </p:attrNameLst>
                                      </p:cBhvr>
                                      <p:to>
                                        <p:strVal val="visible"/>
                                      </p:to>
                                    </p:set>
                                    <p:anim calcmode="lin" valueType="num">
                                      <p:cBhvr additive="base">
                                        <p:cTn id="40" dur="500" fill="hold"/>
                                        <p:tgtEl>
                                          <p:spTgt spid="93"/>
                                        </p:tgtEl>
                                        <p:attrNameLst>
                                          <p:attrName>ppt_x</p:attrName>
                                        </p:attrNameLst>
                                      </p:cBhvr>
                                      <p:tavLst>
                                        <p:tav tm="0">
                                          <p:val>
                                            <p:strVal val="#ppt_x"/>
                                          </p:val>
                                        </p:tav>
                                        <p:tav tm="100000">
                                          <p:val>
                                            <p:strVal val="#ppt_x"/>
                                          </p:val>
                                        </p:tav>
                                      </p:tavLst>
                                    </p:anim>
                                    <p:anim calcmode="lin" valueType="num">
                                      <p:cBhvr additive="base">
                                        <p:cTn id="41" dur="500" fill="hold"/>
                                        <p:tgtEl>
                                          <p:spTgt spid="93"/>
                                        </p:tgtEl>
                                        <p:attrNameLst>
                                          <p:attrName>ppt_y</p:attrName>
                                        </p:attrNameLst>
                                      </p:cBhvr>
                                      <p:tavLst>
                                        <p:tav tm="0">
                                          <p:val>
                                            <p:strVal val="1+#ppt_h/2"/>
                                          </p:val>
                                        </p:tav>
                                        <p:tav tm="100000">
                                          <p:val>
                                            <p:strVal val="#ppt_y"/>
                                          </p:val>
                                        </p:tav>
                                      </p:tavLst>
                                    </p:anim>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grpId="0" nodeType="clickEffect">
                                  <p:stCondLst>
                                    <p:cond delay="0"/>
                                  </p:stCondLst>
                                  <p:childTnLst>
                                    <p:set>
                                      <p:cBhvr>
                                        <p:cTn id="45" dur="1" fill="hold">
                                          <p:stCondLst>
                                            <p:cond delay="0"/>
                                          </p:stCondLst>
                                        </p:cTn>
                                        <p:tgtEl>
                                          <p:spTgt spid="95"/>
                                        </p:tgtEl>
                                        <p:attrNameLst>
                                          <p:attrName>style.visibility</p:attrName>
                                        </p:attrNameLst>
                                      </p:cBhvr>
                                      <p:to>
                                        <p:strVal val="visible"/>
                                      </p:to>
                                    </p:set>
                                    <p:anim calcmode="lin" valueType="num">
                                      <p:cBhvr additive="base">
                                        <p:cTn id="46" dur="500" fill="hold"/>
                                        <p:tgtEl>
                                          <p:spTgt spid="95"/>
                                        </p:tgtEl>
                                        <p:attrNameLst>
                                          <p:attrName>ppt_x</p:attrName>
                                        </p:attrNameLst>
                                      </p:cBhvr>
                                      <p:tavLst>
                                        <p:tav tm="0">
                                          <p:val>
                                            <p:strVal val="#ppt_x"/>
                                          </p:val>
                                        </p:tav>
                                        <p:tav tm="100000">
                                          <p:val>
                                            <p:strVal val="#ppt_x"/>
                                          </p:val>
                                        </p:tav>
                                      </p:tavLst>
                                    </p:anim>
                                    <p:anim calcmode="lin" valueType="num">
                                      <p:cBhvr additive="base">
                                        <p:cTn id="47" dur="500" fill="hold"/>
                                        <p:tgtEl>
                                          <p:spTgt spid="95"/>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2" presetClass="entr" presetSubtype="4" fill="hold" grpId="0" nodeType="clickEffect">
                                  <p:stCondLst>
                                    <p:cond delay="0"/>
                                  </p:stCondLst>
                                  <p:childTnLst>
                                    <p:set>
                                      <p:cBhvr>
                                        <p:cTn id="51" dur="1" fill="hold">
                                          <p:stCondLst>
                                            <p:cond delay="0"/>
                                          </p:stCondLst>
                                        </p:cTn>
                                        <p:tgtEl>
                                          <p:spTgt spid="91"/>
                                        </p:tgtEl>
                                        <p:attrNameLst>
                                          <p:attrName>style.visibility</p:attrName>
                                        </p:attrNameLst>
                                      </p:cBhvr>
                                      <p:to>
                                        <p:strVal val="visible"/>
                                      </p:to>
                                    </p:set>
                                    <p:anim calcmode="lin" valueType="num">
                                      <p:cBhvr additive="base">
                                        <p:cTn id="52" dur="500" fill="hold"/>
                                        <p:tgtEl>
                                          <p:spTgt spid="91"/>
                                        </p:tgtEl>
                                        <p:attrNameLst>
                                          <p:attrName>ppt_x</p:attrName>
                                        </p:attrNameLst>
                                      </p:cBhvr>
                                      <p:tavLst>
                                        <p:tav tm="0">
                                          <p:val>
                                            <p:strVal val="#ppt_x"/>
                                          </p:val>
                                        </p:tav>
                                        <p:tav tm="100000">
                                          <p:val>
                                            <p:strVal val="#ppt_x"/>
                                          </p:val>
                                        </p:tav>
                                      </p:tavLst>
                                    </p:anim>
                                    <p:anim calcmode="lin" valueType="num">
                                      <p:cBhvr additive="base">
                                        <p:cTn id="53" dur="500" fill="hold"/>
                                        <p:tgtEl>
                                          <p:spTgt spid="91"/>
                                        </p:tgtEl>
                                        <p:attrNameLst>
                                          <p:attrName>ppt_y</p:attrName>
                                        </p:attrNameLst>
                                      </p:cBhvr>
                                      <p:tavLst>
                                        <p:tav tm="0">
                                          <p:val>
                                            <p:strVal val="1+#ppt_h/2"/>
                                          </p:val>
                                        </p:tav>
                                        <p:tav tm="100000">
                                          <p:val>
                                            <p:strVal val="#ppt_y"/>
                                          </p:val>
                                        </p:tav>
                                      </p:tavLst>
                                    </p:anim>
                                  </p:childTnLst>
                                </p:cTn>
                              </p:par>
                            </p:childTnLst>
                          </p:cTn>
                        </p:par>
                      </p:childTnLst>
                    </p:cTn>
                  </p:par>
                  <p:par>
                    <p:cTn id="54" fill="hold">
                      <p:stCondLst>
                        <p:cond delay="indefinite"/>
                      </p:stCondLst>
                      <p:childTnLst>
                        <p:par>
                          <p:cTn id="55" fill="hold">
                            <p:stCondLst>
                              <p:cond delay="0"/>
                            </p:stCondLst>
                            <p:childTnLst>
                              <p:par>
                                <p:cTn id="56" presetID="2" presetClass="entr" presetSubtype="4" fill="hold" grpId="0" nodeType="clickEffect">
                                  <p:stCondLst>
                                    <p:cond delay="0"/>
                                  </p:stCondLst>
                                  <p:childTnLst>
                                    <p:set>
                                      <p:cBhvr>
                                        <p:cTn id="57" dur="1" fill="hold">
                                          <p:stCondLst>
                                            <p:cond delay="0"/>
                                          </p:stCondLst>
                                        </p:cTn>
                                        <p:tgtEl>
                                          <p:spTgt spid="94"/>
                                        </p:tgtEl>
                                        <p:attrNameLst>
                                          <p:attrName>style.visibility</p:attrName>
                                        </p:attrNameLst>
                                      </p:cBhvr>
                                      <p:to>
                                        <p:strVal val="visible"/>
                                      </p:to>
                                    </p:set>
                                    <p:anim calcmode="lin" valueType="num">
                                      <p:cBhvr additive="base">
                                        <p:cTn id="58" dur="500" fill="hold"/>
                                        <p:tgtEl>
                                          <p:spTgt spid="94"/>
                                        </p:tgtEl>
                                        <p:attrNameLst>
                                          <p:attrName>ppt_x</p:attrName>
                                        </p:attrNameLst>
                                      </p:cBhvr>
                                      <p:tavLst>
                                        <p:tav tm="0">
                                          <p:val>
                                            <p:strVal val="#ppt_x"/>
                                          </p:val>
                                        </p:tav>
                                        <p:tav tm="100000">
                                          <p:val>
                                            <p:strVal val="#ppt_x"/>
                                          </p:val>
                                        </p:tav>
                                      </p:tavLst>
                                    </p:anim>
                                    <p:anim calcmode="lin" valueType="num">
                                      <p:cBhvr additive="base">
                                        <p:cTn id="59" dur="500" fill="hold"/>
                                        <p:tgtEl>
                                          <p:spTgt spid="94"/>
                                        </p:tgtEl>
                                        <p:attrNameLst>
                                          <p:attrName>ppt_y</p:attrName>
                                        </p:attrNameLst>
                                      </p:cBhvr>
                                      <p:tavLst>
                                        <p:tav tm="0">
                                          <p:val>
                                            <p:strVal val="1+#ppt_h/2"/>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2" presetClass="entr" presetSubtype="4" fill="hold" grpId="0" nodeType="clickEffect">
                                  <p:stCondLst>
                                    <p:cond delay="0"/>
                                  </p:stCondLst>
                                  <p:childTnLst>
                                    <p:set>
                                      <p:cBhvr>
                                        <p:cTn id="63" dur="1" fill="hold">
                                          <p:stCondLst>
                                            <p:cond delay="0"/>
                                          </p:stCondLst>
                                        </p:cTn>
                                        <p:tgtEl>
                                          <p:spTgt spid="92"/>
                                        </p:tgtEl>
                                        <p:attrNameLst>
                                          <p:attrName>style.visibility</p:attrName>
                                        </p:attrNameLst>
                                      </p:cBhvr>
                                      <p:to>
                                        <p:strVal val="visible"/>
                                      </p:to>
                                    </p:set>
                                    <p:anim calcmode="lin" valueType="num">
                                      <p:cBhvr additive="base">
                                        <p:cTn id="64" dur="500" fill="hold"/>
                                        <p:tgtEl>
                                          <p:spTgt spid="92"/>
                                        </p:tgtEl>
                                        <p:attrNameLst>
                                          <p:attrName>ppt_x</p:attrName>
                                        </p:attrNameLst>
                                      </p:cBhvr>
                                      <p:tavLst>
                                        <p:tav tm="0">
                                          <p:val>
                                            <p:strVal val="#ppt_x"/>
                                          </p:val>
                                        </p:tav>
                                        <p:tav tm="100000">
                                          <p:val>
                                            <p:strVal val="#ppt_x"/>
                                          </p:val>
                                        </p:tav>
                                      </p:tavLst>
                                    </p:anim>
                                    <p:anim calcmode="lin" valueType="num">
                                      <p:cBhvr additive="base">
                                        <p:cTn id="65" dur="500" fill="hold"/>
                                        <p:tgtEl>
                                          <p:spTgt spid="92"/>
                                        </p:tgtEl>
                                        <p:attrNameLst>
                                          <p:attrName>ppt_y</p:attrName>
                                        </p:attrNameLst>
                                      </p:cBhvr>
                                      <p:tavLst>
                                        <p:tav tm="0">
                                          <p:val>
                                            <p:strVal val="1+#ppt_h/2"/>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2" presetClass="entr" presetSubtype="4" fill="hold" grpId="0" nodeType="clickEffect">
                                  <p:stCondLst>
                                    <p:cond delay="0"/>
                                  </p:stCondLst>
                                  <p:childTnLst>
                                    <p:set>
                                      <p:cBhvr>
                                        <p:cTn id="69" dur="1" fill="hold">
                                          <p:stCondLst>
                                            <p:cond delay="0"/>
                                          </p:stCondLst>
                                        </p:cTn>
                                        <p:tgtEl>
                                          <p:spTgt spid="96"/>
                                        </p:tgtEl>
                                        <p:attrNameLst>
                                          <p:attrName>style.visibility</p:attrName>
                                        </p:attrNameLst>
                                      </p:cBhvr>
                                      <p:to>
                                        <p:strVal val="visible"/>
                                      </p:to>
                                    </p:set>
                                    <p:anim calcmode="lin" valueType="num">
                                      <p:cBhvr additive="base">
                                        <p:cTn id="70" dur="500" fill="hold"/>
                                        <p:tgtEl>
                                          <p:spTgt spid="96"/>
                                        </p:tgtEl>
                                        <p:attrNameLst>
                                          <p:attrName>ppt_x</p:attrName>
                                        </p:attrNameLst>
                                      </p:cBhvr>
                                      <p:tavLst>
                                        <p:tav tm="0">
                                          <p:val>
                                            <p:strVal val="#ppt_x"/>
                                          </p:val>
                                        </p:tav>
                                        <p:tav tm="100000">
                                          <p:val>
                                            <p:strVal val="#ppt_x"/>
                                          </p:val>
                                        </p:tav>
                                      </p:tavLst>
                                    </p:anim>
                                    <p:anim calcmode="lin" valueType="num">
                                      <p:cBhvr additive="base">
                                        <p:cTn id="71" dur="500" fill="hold"/>
                                        <p:tgtEl>
                                          <p:spTgt spid="9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 grpId="0" animBg="1"/>
      <p:bldP spid="31762" grpId="0"/>
      <p:bldP spid="31765" grpId="0" animBg="1"/>
      <p:bldP spid="90" grpId="0" animBg="1"/>
      <p:bldP spid="91" grpId="0" animBg="1"/>
      <p:bldP spid="92" grpId="0" animBg="1"/>
      <p:bldP spid="93" grpId="0" animBg="1"/>
      <p:bldP spid="94" grpId="0" animBg="1"/>
      <p:bldP spid="95" grpId="0" animBg="1"/>
      <p:bldP spid="96"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2416145" y="285047"/>
            <a:ext cx="7359707" cy="523220"/>
          </a:xfrm>
          <a:prstGeom prst="rect">
            <a:avLst/>
          </a:prstGeom>
        </p:spPr>
        <p:txBody>
          <a:bodyPr wrap="none">
            <a:spAutoFit/>
          </a:bodyPr>
          <a:lstStyle/>
          <a:p>
            <a:r>
              <a:rPr lang="en" altLang="zh-CN" sz="2800" b="0" i="0" u="none" strike="noStrike" dirty="0">
                <a:solidFill>
                  <a:schemeClr val="accent2">
                    <a:lumMod val="60000"/>
                    <a:lumOff val="40000"/>
                  </a:schemeClr>
                </a:solidFill>
                <a:effectLst/>
                <a:latin typeface="PingFang SC" panose="020B0400000000000000" pitchFamily="34" charset="-122"/>
                <a:ea typeface="PingFang SC" panose="020B0400000000000000" pitchFamily="34" charset="-122"/>
              </a:rPr>
              <a:t>The main content of organizational change</a:t>
            </a:r>
            <a:endParaRPr lang="zh-CN" altLang="en-US" sz="28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
        <p:nvSpPr>
          <p:cNvPr id="20" name="Rectangle 5"/>
          <p:cNvSpPr txBox="1">
            <a:spLocks noChangeArrowheads="1"/>
          </p:cNvSpPr>
          <p:nvPr/>
        </p:nvSpPr>
        <p:spPr>
          <a:xfrm>
            <a:off x="1883391" y="1632568"/>
            <a:ext cx="8598090" cy="2925783"/>
          </a:xfrm>
          <a:prstGeom prst="rect">
            <a:avLst/>
          </a:prstGeom>
          <a:no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nSpc>
                <a:spcPct val="150000"/>
              </a:lnSpc>
              <a:spcBef>
                <a:spcPts val="0"/>
              </a:spcBef>
              <a:buNone/>
            </a:pPr>
            <a:r>
              <a:rPr lang="en" altLang="zh-CN" sz="4200" b="1" dirty="0">
                <a:solidFill>
                  <a:schemeClr val="accent2">
                    <a:lumMod val="60000"/>
                    <a:lumOff val="40000"/>
                  </a:schemeClr>
                </a:solidFill>
                <a:latin typeface="微软雅黑" panose="020B0503020204020204" pitchFamily="34" charset="-122"/>
                <a:ea typeface="微软雅黑" panose="020B0503020204020204" pitchFamily="34" charset="-122"/>
              </a:rPr>
              <a:t>Change is conditional</a:t>
            </a:r>
          </a:p>
          <a:p>
            <a:pPr marL="0" indent="0">
              <a:lnSpc>
                <a:spcPct val="150000"/>
              </a:lnSpc>
              <a:spcBef>
                <a:spcPts val="0"/>
              </a:spcBef>
              <a:buNone/>
            </a:pPr>
            <a:r>
              <a:rPr lang="en" altLang="zh-CN" sz="4200" b="1" dirty="0">
                <a:solidFill>
                  <a:schemeClr val="accent2">
                    <a:lumMod val="60000"/>
                    <a:lumOff val="40000"/>
                  </a:schemeClr>
                </a:solidFill>
                <a:latin typeface="微软雅黑" panose="020B0503020204020204" pitchFamily="34" charset="-122"/>
                <a:ea typeface="微软雅黑" panose="020B0503020204020204" pitchFamily="34" charset="-122"/>
              </a:rPr>
              <a:t>There are setbacks to change</a:t>
            </a:r>
          </a:p>
          <a:p>
            <a:pPr marL="0" indent="0">
              <a:lnSpc>
                <a:spcPct val="150000"/>
              </a:lnSpc>
              <a:spcBef>
                <a:spcPts val="0"/>
              </a:spcBef>
              <a:buNone/>
            </a:pPr>
            <a:r>
              <a:rPr lang="en" altLang="zh-CN" sz="4200" b="1" dirty="0">
                <a:solidFill>
                  <a:schemeClr val="accent2">
                    <a:lumMod val="60000"/>
                    <a:lumOff val="40000"/>
                  </a:schemeClr>
                </a:solidFill>
                <a:latin typeface="微软雅黑" panose="020B0503020204020204" pitchFamily="34" charset="-122"/>
                <a:ea typeface="微软雅黑" panose="020B0503020204020204" pitchFamily="34" charset="-122"/>
              </a:rPr>
              <a:t>Change is critical</a:t>
            </a:r>
          </a:p>
        </p:txBody>
      </p:sp>
    </p:spTree>
    <p:extLst>
      <p:ext uri="{BB962C8B-B14F-4D97-AF65-F5344CB8AC3E}">
        <p14:creationId xmlns:p14="http://schemas.microsoft.com/office/powerpoint/2010/main" val="22063877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5" name="Rectangle 7"/>
          <p:cNvSpPr>
            <a:spLocks noGrp="1" noChangeArrowheads="1"/>
          </p:cNvSpPr>
          <p:nvPr>
            <p:ph type="body" idx="1"/>
          </p:nvPr>
        </p:nvSpPr>
        <p:spPr>
          <a:xfrm>
            <a:off x="1981200" y="692696"/>
            <a:ext cx="8077200" cy="5904656"/>
          </a:xfrm>
          <a:noFill/>
          <a:ln/>
        </p:spPr>
        <p:txBody>
          <a:bodyPr>
            <a:normAutofit/>
          </a:bodyPr>
          <a:lstStyle/>
          <a:p>
            <a:pPr marL="0">
              <a:lnSpc>
                <a:spcPct val="150000"/>
              </a:lnSpc>
              <a:spcBef>
                <a:spcPts val="0"/>
              </a:spcBef>
              <a:buNone/>
            </a:pPr>
            <a:r>
              <a:rPr lang="en" altLang="zh-CN" sz="1900" b="1" dirty="0">
                <a:solidFill>
                  <a:srgbClr val="C00000"/>
                </a:solidFill>
                <a:latin typeface="微软雅黑" panose="020B0503020204020204" pitchFamily="34" charset="-122"/>
                <a:ea typeface="微软雅黑" panose="020B0503020204020204" pitchFamily="34" charset="-122"/>
              </a:rPr>
              <a:t>Conditions of change</a:t>
            </a:r>
            <a:endParaRPr lang="en-US" altLang="zh-CN" sz="1900" b="1" dirty="0">
              <a:solidFill>
                <a:srgbClr val="C00000"/>
              </a:solidFill>
              <a:latin typeface="微软雅黑" panose="020B0503020204020204" pitchFamily="34" charset="-122"/>
              <a:ea typeface="微软雅黑" panose="020B0503020204020204" pitchFamily="34" charset="-122"/>
            </a:endParaRP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Vision and determination of leaders.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The formation and authority of the reform team.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Steps, methods and supervision of execution.</a:t>
            </a:r>
          </a:p>
          <a:p>
            <a:pPr marL="0" indent="0">
              <a:lnSpc>
                <a:spcPct val="160000"/>
              </a:lnSpc>
              <a:spcBef>
                <a:spcPts val="0"/>
              </a:spcBef>
              <a:buNone/>
            </a:pPr>
            <a:r>
              <a:rPr lang="en" altLang="zh-CN" sz="1900" b="1" dirty="0">
                <a:solidFill>
                  <a:srgbClr val="0070C0"/>
                </a:solidFill>
                <a:latin typeface="微软雅黑" panose="020B0503020204020204" pitchFamily="34" charset="-122"/>
                <a:ea typeface="微软雅黑" panose="020B0503020204020204" pitchFamily="34" charset="-122"/>
              </a:rPr>
              <a:t>Frustration of change</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There are definitely people who oppose or disapprove.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Internal conflict and friction are certain.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Definitely give up some short-term gains.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It's going to make everyone feel bad for a while.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There must be a reallocation of resources.</a:t>
            </a:r>
          </a:p>
          <a:p>
            <a:pPr marL="0" indent="0">
              <a:lnSpc>
                <a:spcPct val="170000"/>
              </a:lnSpc>
              <a:spcBef>
                <a:spcPts val="0"/>
              </a:spcBef>
              <a:buNone/>
              <a:tabLst>
                <a:tab pos="1341438" algn="l"/>
              </a:tabLst>
            </a:pPr>
            <a:r>
              <a:rPr lang="en" altLang="zh-CN" sz="1900" b="1" dirty="0">
                <a:solidFill>
                  <a:srgbClr val="00A700"/>
                </a:solidFill>
                <a:latin typeface="微软雅黑" panose="020B0503020204020204" pitchFamily="34" charset="-122"/>
                <a:ea typeface="微软雅黑" panose="020B0503020204020204" pitchFamily="34" charset="-122"/>
              </a:rPr>
              <a:t>Key to change</a:t>
            </a:r>
            <a:endParaRPr lang="en-US" altLang="zh-CN" sz="1900" b="1" dirty="0">
              <a:solidFill>
                <a:srgbClr val="00A700"/>
              </a:solidFill>
              <a:latin typeface="微软雅黑" panose="020B0503020204020204" pitchFamily="34" charset="-122"/>
              <a:ea typeface="微软雅黑" panose="020B0503020204020204" pitchFamily="34" charset="-122"/>
            </a:endParaRP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Strong leadership style and perseverance.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All supporting measures, even institutions, should cater for change.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Pre-communication, in-process observation and post-revision of reform contents.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Encounter obstacles or resistance, immediately solve or adjust. If it's a mistake, stop it.</a:t>
            </a:r>
          </a:p>
          <a:p>
            <a:pPr marL="0" indent="0">
              <a:lnSpc>
                <a:spcPct val="170000"/>
              </a:lnSpc>
              <a:spcBef>
                <a:spcPts val="0"/>
              </a:spcBef>
              <a:buNone/>
              <a:tabLst>
                <a:tab pos="1341438" algn="l"/>
              </a:tabLst>
            </a:pPr>
            <a:endParaRPr lang="zh-CN" altLang="en-US" sz="1900" dirty="0">
              <a:latin typeface="微软雅黑" panose="020B0503020204020204" pitchFamily="34" charset="-122"/>
              <a:ea typeface="微软雅黑" panose="020B0503020204020204" pitchFamily="34" charset="-122"/>
            </a:endParaRPr>
          </a:p>
          <a:p>
            <a:pPr marL="0" indent="0">
              <a:lnSpc>
                <a:spcPct val="160000"/>
              </a:lnSpc>
              <a:spcBef>
                <a:spcPts val="0"/>
              </a:spcBef>
              <a:buNone/>
            </a:pPr>
            <a:endParaRPr lang="zh-CN" altLang="en-US" sz="1800" b="1" dirty="0">
              <a:latin typeface="微软雅黑" panose="020B0503020204020204" pitchFamily="34" charset="-122"/>
              <a:ea typeface="微软雅黑" panose="020B0503020204020204" pitchFamily="34" charset="-122"/>
            </a:endParaRPr>
          </a:p>
          <a:p>
            <a:pPr>
              <a:lnSpc>
                <a:spcPct val="180000"/>
              </a:lnSpc>
              <a:buFontTx/>
              <a:buNone/>
            </a:pPr>
            <a:endParaRPr lang="en-US" altLang="zh-CN" sz="1800" b="1" dirty="0">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596053972"/>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组合 3"/>
          <p:cNvGrpSpPr/>
          <p:nvPr/>
        </p:nvGrpSpPr>
        <p:grpSpPr>
          <a:xfrm>
            <a:off x="2454275" y="2546500"/>
            <a:ext cx="7162800" cy="3906837"/>
            <a:chOff x="820738" y="2354263"/>
            <a:chExt cx="7162800" cy="3906837"/>
          </a:xfrm>
        </p:grpSpPr>
        <p:sp>
          <p:nvSpPr>
            <p:cNvPr id="5" name="Oval 3"/>
            <p:cNvSpPr>
              <a:spLocks noChangeArrowheads="1"/>
            </p:cNvSpPr>
            <p:nvPr/>
          </p:nvSpPr>
          <p:spPr bwMode="auto">
            <a:xfrm>
              <a:off x="820738" y="2354263"/>
              <a:ext cx="7162800" cy="3906837"/>
            </a:xfrm>
            <a:prstGeom prst="ellipse">
              <a:avLst/>
            </a:prstGeom>
            <a:noFill/>
            <a:ln w="25400">
              <a:solidFill>
                <a:schemeClr val="tx1"/>
              </a:solidFill>
              <a:round/>
              <a:headEnd/>
              <a:tailEnd/>
            </a:ln>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ctr"/>
              <a:endParaRPr lang="zh-CN" altLang="en-US" dirty="0">
                <a:latin typeface="微软雅黑" panose="020B0503020204020204" pitchFamily="34" charset="-122"/>
                <a:ea typeface="微软雅黑" panose="020B0503020204020204" pitchFamily="34" charset="-122"/>
              </a:endParaRPr>
            </a:p>
          </p:txBody>
        </p:sp>
        <p:sp>
          <p:nvSpPr>
            <p:cNvPr id="6" name="Oval 4"/>
            <p:cNvSpPr>
              <a:spLocks noChangeArrowheads="1"/>
            </p:cNvSpPr>
            <p:nvPr/>
          </p:nvSpPr>
          <p:spPr bwMode="auto">
            <a:xfrm>
              <a:off x="1879547" y="2790329"/>
              <a:ext cx="5114974" cy="2943940"/>
            </a:xfrm>
            <a:prstGeom prst="ellipse">
              <a:avLst/>
            </a:prstGeom>
            <a:noFill/>
            <a:ln w="25400">
              <a:solidFill>
                <a:schemeClr val="tx1"/>
              </a:solidFill>
              <a:round/>
              <a:headEnd/>
              <a:tailEnd/>
            </a:ln>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sp>
          <p:nvSpPr>
            <p:cNvPr id="7" name="Line 5"/>
            <p:cNvSpPr>
              <a:spLocks noChangeShapeType="1"/>
            </p:cNvSpPr>
            <p:nvPr/>
          </p:nvSpPr>
          <p:spPr bwMode="auto">
            <a:xfrm>
              <a:off x="2674100" y="4821155"/>
              <a:ext cx="3594958" cy="39995"/>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latin typeface="微软雅黑" panose="020B0503020204020204" pitchFamily="34" charset="-122"/>
                <a:ea typeface="微软雅黑" panose="020B0503020204020204" pitchFamily="34" charset="-122"/>
              </a:endParaRPr>
            </a:p>
          </p:txBody>
        </p:sp>
        <p:sp>
          <p:nvSpPr>
            <p:cNvPr id="8" name="Freeform 6"/>
            <p:cNvSpPr>
              <a:spLocks/>
            </p:cNvSpPr>
            <p:nvPr/>
          </p:nvSpPr>
          <p:spPr bwMode="auto">
            <a:xfrm>
              <a:off x="2524199" y="3004828"/>
              <a:ext cx="3785264" cy="2543390"/>
            </a:xfrm>
            <a:custGeom>
              <a:avLst/>
              <a:gdLst>
                <a:gd name="T0" fmla="*/ 189 w 2617"/>
                <a:gd name="T1" fmla="*/ 1799 h 2029"/>
                <a:gd name="T2" fmla="*/ 2041 w 2617"/>
                <a:gd name="T3" fmla="*/ 0 h 2029"/>
                <a:gd name="T4" fmla="*/ 4120 w 2617"/>
                <a:gd name="T5" fmla="*/ 1921 h 2029"/>
                <a:gd name="T6" fmla="*/ 0 w 2617"/>
                <a:gd name="T7" fmla="*/ 610 h 2029"/>
                <a:gd name="T8" fmla="*/ 4083 w 2617"/>
                <a:gd name="T9" fmla="*/ 610 h 2029"/>
                <a:gd name="T10" fmla="*/ 2136 w 2617"/>
                <a:gd name="T11" fmla="*/ 2577 h 2029"/>
                <a:gd name="T12" fmla="*/ 57 w 2617"/>
                <a:gd name="T13" fmla="*/ 610 h 2029"/>
                <a:gd name="T14" fmla="*/ 0 60000 65536"/>
                <a:gd name="T15" fmla="*/ 0 60000 65536"/>
                <a:gd name="T16" fmla="*/ 0 60000 65536"/>
                <a:gd name="T17" fmla="*/ 0 60000 65536"/>
                <a:gd name="T18" fmla="*/ 0 60000 65536"/>
                <a:gd name="T19" fmla="*/ 0 60000 65536"/>
                <a:gd name="T20" fmla="*/ 0 60000 65536"/>
                <a:gd name="T21" fmla="*/ 0 w 2617"/>
                <a:gd name="T22" fmla="*/ 0 h 2029"/>
                <a:gd name="T23" fmla="*/ 2617 w 2617"/>
                <a:gd name="T24" fmla="*/ 2029 h 202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617" h="2029">
                  <a:moveTo>
                    <a:pt x="120" y="1416"/>
                  </a:moveTo>
                  <a:lnTo>
                    <a:pt x="1296" y="0"/>
                  </a:lnTo>
                  <a:lnTo>
                    <a:pt x="2616" y="1512"/>
                  </a:lnTo>
                  <a:lnTo>
                    <a:pt x="0" y="480"/>
                  </a:lnTo>
                  <a:lnTo>
                    <a:pt x="2592" y="480"/>
                  </a:lnTo>
                  <a:lnTo>
                    <a:pt x="1356" y="2028"/>
                  </a:lnTo>
                  <a:lnTo>
                    <a:pt x="36" y="480"/>
                  </a:lnTo>
                </a:path>
              </a:pathLst>
            </a:custGeom>
            <a:noFill/>
            <a:ln w="12700" cap="rnd">
              <a:solidFill>
                <a:schemeClr val="tx1"/>
              </a:solidFill>
              <a:round/>
              <a:headEnd/>
              <a:tailEnd/>
            </a:ln>
          </p:spPr>
          <p:txBody>
            <a:bodyPr/>
            <a:lstStyle/>
            <a:p>
              <a:endParaRPr lang="zh-CN" altLang="en-US">
                <a:latin typeface="微软雅黑" panose="020B0503020204020204" pitchFamily="34" charset="-122"/>
                <a:ea typeface="微软雅黑" panose="020B0503020204020204" pitchFamily="34" charset="-122"/>
              </a:endParaRPr>
            </a:p>
          </p:txBody>
        </p:sp>
        <p:sp>
          <p:nvSpPr>
            <p:cNvPr id="9" name="Freeform 7"/>
            <p:cNvSpPr>
              <a:spLocks/>
            </p:cNvSpPr>
            <p:nvPr/>
          </p:nvSpPr>
          <p:spPr bwMode="auto">
            <a:xfrm>
              <a:off x="2666536" y="3622998"/>
              <a:ext cx="3559361" cy="1175011"/>
            </a:xfrm>
            <a:custGeom>
              <a:avLst/>
              <a:gdLst>
                <a:gd name="T0" fmla="*/ 0 w 2461"/>
                <a:gd name="T1" fmla="*/ 1190 h 937"/>
                <a:gd name="T2" fmla="*/ 3874 w 2461"/>
                <a:gd name="T3" fmla="*/ 0 h 937"/>
                <a:gd name="T4" fmla="*/ 0 60000 65536"/>
                <a:gd name="T5" fmla="*/ 0 60000 65536"/>
                <a:gd name="T6" fmla="*/ 0 w 2461"/>
                <a:gd name="T7" fmla="*/ 0 h 937"/>
                <a:gd name="T8" fmla="*/ 2461 w 2461"/>
                <a:gd name="T9" fmla="*/ 937 h 937"/>
              </a:gdLst>
              <a:ahLst/>
              <a:cxnLst>
                <a:cxn ang="T4">
                  <a:pos x="T0" y="T1"/>
                </a:cxn>
                <a:cxn ang="T5">
                  <a:pos x="T2" y="T3"/>
                </a:cxn>
              </a:cxnLst>
              <a:rect l="T6" t="T7" r="T8" b="T9"/>
              <a:pathLst>
                <a:path w="2461" h="937">
                  <a:moveTo>
                    <a:pt x="0" y="936"/>
                  </a:moveTo>
                  <a:lnTo>
                    <a:pt x="2460" y="0"/>
                  </a:lnTo>
                </a:path>
              </a:pathLst>
            </a:custGeom>
            <a:noFill/>
            <a:ln w="12700" cap="rnd">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10" name="Line 8"/>
            <p:cNvSpPr>
              <a:spLocks noChangeShapeType="1"/>
            </p:cNvSpPr>
            <p:nvPr/>
          </p:nvSpPr>
          <p:spPr bwMode="auto">
            <a:xfrm>
              <a:off x="4458819" y="3026120"/>
              <a:ext cx="0" cy="2472357"/>
            </a:xfrm>
            <a:prstGeom prst="line">
              <a:avLst/>
            </a:prstGeom>
            <a:noFill/>
            <a:ln w="12700">
              <a:solidFill>
                <a:schemeClr val="tx1"/>
              </a:solidFill>
              <a:round/>
              <a:headEnd/>
              <a:tailEnd/>
            </a:ln>
            <a:extLst>
              <a:ext uri="{909E8E84-426E-40DD-AFC4-6F175D3DCCD1}">
                <a14:hiddenFill xmlns:a14="http://schemas.microsoft.com/office/drawing/2010/main">
                  <a:noFill/>
                </a14:hiddenFill>
              </a:ext>
            </a:extLst>
          </p:spPr>
          <p:txBody>
            <a:bodyPr wrap="none" anchor="ctr"/>
            <a:lstStyle/>
            <a:p>
              <a:endParaRPr lang="zh-CN" altLang="en-US">
                <a:latin typeface="微软雅黑" panose="020B0503020204020204" pitchFamily="34" charset="-122"/>
                <a:ea typeface="微软雅黑" panose="020B0503020204020204" pitchFamily="34" charset="-122"/>
              </a:endParaRPr>
            </a:p>
          </p:txBody>
        </p:sp>
        <p:sp>
          <p:nvSpPr>
            <p:cNvPr id="11" name="Rectangle 9"/>
            <p:cNvSpPr>
              <a:spLocks noChangeArrowheads="1"/>
            </p:cNvSpPr>
            <p:nvPr/>
          </p:nvSpPr>
          <p:spPr bwMode="auto">
            <a:xfrm>
              <a:off x="3755019" y="2499289"/>
              <a:ext cx="1281958" cy="596878"/>
            </a:xfrm>
            <a:prstGeom prst="roundRect">
              <a:avLst/>
            </a:prstGeom>
            <a:ln>
              <a:headEnd/>
              <a:tailEnd/>
            </a:ln>
          </p:spPr>
          <p:style>
            <a:lnRef idx="0">
              <a:schemeClr val="accent1"/>
            </a:lnRef>
            <a:fillRef idx="3">
              <a:schemeClr val="accent1"/>
            </a:fillRef>
            <a:effectRef idx="3">
              <a:schemeClr val="accent1"/>
            </a:effectRef>
            <a:fontRef idx="minor">
              <a:schemeClr val="lt1"/>
            </a:fontRef>
          </p:style>
          <p:txBody>
            <a:bodyPr wrap="none" lIns="90488" tIns="137160" rIns="90488" bIns="44450"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ct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Strategic </a:t>
              </a:r>
            </a:p>
            <a:p>
              <a:pPr algn="ct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change</a:t>
              </a:r>
              <a:endParaRPr lang="zh-CN" altLang="en-US" sz="18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
          <p:nvSpPr>
            <p:cNvPr id="12" name="Rectangle 10"/>
            <p:cNvSpPr>
              <a:spLocks noChangeArrowheads="1"/>
            </p:cNvSpPr>
            <p:nvPr/>
          </p:nvSpPr>
          <p:spPr bwMode="auto">
            <a:xfrm>
              <a:off x="3871805" y="5435309"/>
              <a:ext cx="1247061" cy="619569"/>
            </a:xfrm>
            <a:prstGeom prst="roundRect">
              <a:avLst/>
            </a:prstGeom>
            <a:solidFill>
              <a:schemeClr val="accent6">
                <a:lumMod val="50000"/>
              </a:schemeClr>
            </a:solidFill>
            <a:ln>
              <a:headEnd/>
              <a:tailEnd/>
            </a:ln>
          </p:spPr>
          <p:style>
            <a:lnRef idx="0">
              <a:schemeClr val="accent6"/>
            </a:lnRef>
            <a:fillRef idx="3">
              <a:schemeClr val="accent6"/>
            </a:fillRef>
            <a:effectRef idx="3">
              <a:schemeClr val="accent6"/>
            </a:effectRef>
            <a:fontRef idx="minor">
              <a:schemeClr val="lt1"/>
            </a:fontRef>
          </p:style>
          <p:txBody>
            <a:bodyPr wrap="none" lIns="90488" tIns="137160" rIns="90488" bIns="44450"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r>
                <a:rPr lang="zh-CN" altLang="en-US" sz="1800" b="1" dirty="0">
                  <a:solidFill>
                    <a:schemeClr val="bg1"/>
                  </a:solidFill>
                  <a:latin typeface="微软雅黑" panose="020B0503020204020204" pitchFamily="34" charset="-122"/>
                  <a:ea typeface="微软雅黑" panose="020B0503020204020204" pitchFamily="34" charset="-122"/>
                </a:rPr>
                <a:t> </a:t>
              </a: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Process </a:t>
              </a:r>
            </a:p>
            <a:p>
              <a:r>
                <a:rPr lang="zh-CN" altLang="en-US" sz="1400" dirty="0">
                  <a:solidFill>
                    <a:schemeClr val="bg1"/>
                  </a:solidFill>
                  <a:latin typeface="PingFang SC" panose="020B0400000000000000" pitchFamily="34" charset="-122"/>
                  <a:ea typeface="PingFang SC" panose="020B0400000000000000" pitchFamily="34" charset="-122"/>
                </a:rPr>
                <a:t>  </a:t>
              </a: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change</a:t>
              </a:r>
              <a:endParaRPr lang="zh-CN" altLang="en-US" sz="1800" b="1" dirty="0">
                <a:solidFill>
                  <a:schemeClr val="bg1"/>
                </a:solidFill>
                <a:latin typeface="微软雅黑" panose="020B0503020204020204" pitchFamily="34" charset="-122"/>
                <a:ea typeface="微软雅黑" panose="020B0503020204020204" pitchFamily="34" charset="-122"/>
              </a:endParaRPr>
            </a:p>
          </p:txBody>
        </p:sp>
        <p:sp>
          <p:nvSpPr>
            <p:cNvPr id="13" name="Rectangle 11"/>
            <p:cNvSpPr>
              <a:spLocks noChangeArrowheads="1"/>
            </p:cNvSpPr>
            <p:nvPr/>
          </p:nvSpPr>
          <p:spPr bwMode="auto">
            <a:xfrm>
              <a:off x="1218054" y="3304335"/>
              <a:ext cx="1338285" cy="607730"/>
            </a:xfrm>
            <a:prstGeom prst="roundRect">
              <a:avLst/>
            </a:prstGeom>
            <a:solidFill>
              <a:schemeClr val="accent3">
                <a:lumMod val="75000"/>
              </a:schemeClr>
            </a:solidFill>
            <a:ln>
              <a:headEnd/>
              <a:tailEnd/>
            </a:ln>
          </p:spPr>
          <p:style>
            <a:lnRef idx="0">
              <a:schemeClr val="accent3"/>
            </a:lnRef>
            <a:fillRef idx="3">
              <a:schemeClr val="accent3"/>
            </a:fillRef>
            <a:effectRef idx="3">
              <a:schemeClr val="accent3"/>
            </a:effectRef>
            <a:fontRef idx="minor">
              <a:schemeClr val="lt1"/>
            </a:fontRef>
          </p:style>
          <p:txBody>
            <a:bodyPr wrap="none" lIns="90488" tIns="137160" rIns="90488" bIns="44450"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ct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Human </a:t>
              </a:r>
            </a:p>
            <a:p>
              <a:pPr algn="ct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transformation</a:t>
              </a:r>
              <a:endParaRPr lang="zh-CN" altLang="en-US" sz="1800" b="1" dirty="0">
                <a:solidFill>
                  <a:schemeClr val="bg1"/>
                </a:solidFill>
                <a:latin typeface="微软雅黑" panose="020B0503020204020204" pitchFamily="34" charset="-122"/>
                <a:ea typeface="微软雅黑" panose="020B0503020204020204" pitchFamily="34" charset="-122"/>
              </a:endParaRPr>
            </a:p>
          </p:txBody>
        </p:sp>
        <p:sp>
          <p:nvSpPr>
            <p:cNvPr id="14" name="Rectangle 12"/>
            <p:cNvSpPr>
              <a:spLocks noChangeArrowheads="1"/>
            </p:cNvSpPr>
            <p:nvPr/>
          </p:nvSpPr>
          <p:spPr bwMode="auto">
            <a:xfrm>
              <a:off x="1218054" y="4522755"/>
              <a:ext cx="1627560" cy="676790"/>
            </a:xfrm>
            <a:prstGeom prst="roundRect">
              <a:avLst/>
            </a:prstGeom>
            <a:solidFill>
              <a:schemeClr val="accent4">
                <a:lumMod val="75000"/>
              </a:schemeClr>
            </a:solidFill>
            <a:ln>
              <a:headEnd/>
              <a:tailEnd/>
            </a:ln>
          </p:spPr>
          <p:style>
            <a:lnRef idx="0">
              <a:schemeClr val="accent4"/>
            </a:lnRef>
            <a:fillRef idx="3">
              <a:schemeClr val="accent4"/>
            </a:fillRef>
            <a:effectRef idx="3">
              <a:schemeClr val="accent4"/>
            </a:effectRef>
            <a:fontRef idx="minor">
              <a:schemeClr val="lt1"/>
            </a:fontRef>
          </p:style>
          <p:txBody>
            <a:bodyPr wrap="none" lIns="90488" tIns="137160" rIns="90488" bIns="44450"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ct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Corporate culture </a:t>
              </a:r>
            </a:p>
            <a:p>
              <a:pPr algn="ct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change</a:t>
              </a:r>
              <a:endParaRPr lang="zh-CN" altLang="en-US" sz="1800" b="1" dirty="0">
                <a:solidFill>
                  <a:schemeClr val="bg1"/>
                </a:solidFill>
                <a:latin typeface="微软雅黑" panose="020B0503020204020204" pitchFamily="34" charset="-122"/>
                <a:ea typeface="微软雅黑" panose="020B0503020204020204" pitchFamily="34" charset="-122"/>
              </a:endParaRPr>
            </a:p>
          </p:txBody>
        </p:sp>
        <p:sp>
          <p:nvSpPr>
            <p:cNvPr id="15" name="Rectangle 13"/>
            <p:cNvSpPr>
              <a:spLocks noChangeArrowheads="1"/>
            </p:cNvSpPr>
            <p:nvPr/>
          </p:nvSpPr>
          <p:spPr bwMode="auto">
            <a:xfrm>
              <a:off x="6225897" y="4593562"/>
              <a:ext cx="1350831" cy="614636"/>
            </a:xfrm>
            <a:prstGeom prst="roundRect">
              <a:avLst/>
            </a:prstGeom>
            <a:ln>
              <a:headEnd/>
              <a:tailEnd/>
            </a:ln>
          </p:spPr>
          <p:style>
            <a:lnRef idx="0">
              <a:schemeClr val="accent5"/>
            </a:lnRef>
            <a:fillRef idx="3">
              <a:schemeClr val="accent5"/>
            </a:fillRef>
            <a:effectRef idx="3">
              <a:schemeClr val="accent5"/>
            </a:effectRef>
            <a:fontRef idx="minor">
              <a:schemeClr val="lt1"/>
            </a:fontRef>
          </p:style>
          <p:txBody>
            <a:bodyPr wrap="none" lIns="90488" tIns="137160" rIns="90488" bIns="44450"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ctr"/>
              <a:r>
                <a:rPr lang="zh-CN" altLang="en-US" sz="1800" b="1" dirty="0">
                  <a:solidFill>
                    <a:schemeClr val="bg1"/>
                  </a:solidFill>
                  <a:latin typeface="微软雅黑" panose="020B0503020204020204" pitchFamily="34" charset="-122"/>
                  <a:ea typeface="微软雅黑" panose="020B0503020204020204" pitchFamily="34" charset="-122"/>
                </a:rPr>
                <a:t> </a:t>
              </a: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Technological </a:t>
              </a:r>
            </a:p>
            <a:p>
              <a:pPr algn="ct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change</a:t>
              </a:r>
              <a:endParaRPr lang="zh-CN" altLang="en-US" sz="1800" b="1" dirty="0">
                <a:solidFill>
                  <a:schemeClr val="bg1"/>
                </a:solidFill>
                <a:latin typeface="微软雅黑" panose="020B0503020204020204" pitchFamily="34" charset="-122"/>
                <a:ea typeface="微软雅黑" panose="020B0503020204020204" pitchFamily="34" charset="-122"/>
              </a:endParaRPr>
            </a:p>
          </p:txBody>
        </p:sp>
        <p:sp>
          <p:nvSpPr>
            <p:cNvPr id="16" name="Rectangle 14"/>
            <p:cNvSpPr>
              <a:spLocks noChangeArrowheads="1"/>
            </p:cNvSpPr>
            <p:nvPr/>
          </p:nvSpPr>
          <p:spPr bwMode="auto">
            <a:xfrm>
              <a:off x="6269058" y="3182986"/>
              <a:ext cx="1166251" cy="607730"/>
            </a:xfrm>
            <a:prstGeom prst="roundRect">
              <a:avLst/>
            </a:prstGeom>
            <a:solidFill>
              <a:srgbClr val="7A003C"/>
            </a:solidFill>
            <a:ln>
              <a:headEnd/>
              <a:tailEnd/>
            </a:ln>
          </p:spPr>
          <p:style>
            <a:lnRef idx="0">
              <a:schemeClr val="accent2"/>
            </a:lnRef>
            <a:fillRef idx="3">
              <a:schemeClr val="accent2"/>
            </a:fillRef>
            <a:effectRef idx="3">
              <a:schemeClr val="accent2"/>
            </a:effectRef>
            <a:fontRef idx="minor">
              <a:schemeClr val="lt1"/>
            </a:fontRef>
          </p:style>
          <p:txBody>
            <a:bodyPr wrap="none" lIns="90488" tIns="137160" rIns="90488" bIns="44450"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ct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Structural </a:t>
              </a:r>
            </a:p>
            <a:p>
              <a:pPr algn="ctr"/>
              <a:r>
                <a:rPr lang="en" altLang="zh-CN" sz="1400" b="0" i="0" u="none" strike="noStrike" dirty="0">
                  <a:solidFill>
                    <a:schemeClr val="bg1"/>
                  </a:solidFill>
                  <a:effectLst/>
                  <a:latin typeface="PingFang SC" panose="020B0400000000000000" pitchFamily="34" charset="-122"/>
                  <a:ea typeface="PingFang SC" panose="020B0400000000000000" pitchFamily="34" charset="-122"/>
                </a:rPr>
                <a:t>change</a:t>
              </a:r>
              <a:endParaRPr lang="zh-CN" altLang="en-US" sz="1800" b="1" dirty="0">
                <a:solidFill>
                  <a:schemeClr val="bg1"/>
                </a:solidFill>
                <a:latin typeface="微软雅黑" panose="020B0503020204020204" pitchFamily="34" charset="-122"/>
                <a:ea typeface="微软雅黑" panose="020B0503020204020204" pitchFamily="34" charset="-122"/>
              </a:endParaRPr>
            </a:p>
          </p:txBody>
        </p:sp>
        <p:sp>
          <p:nvSpPr>
            <p:cNvPr id="17" name="Rectangle 15"/>
            <p:cNvSpPr>
              <a:spLocks noChangeArrowheads="1"/>
            </p:cNvSpPr>
            <p:nvPr/>
          </p:nvSpPr>
          <p:spPr bwMode="auto">
            <a:xfrm>
              <a:off x="3729152" y="3801453"/>
              <a:ext cx="1532368" cy="737958"/>
            </a:xfrm>
            <a:prstGeom prst="roundRect">
              <a:avLst/>
            </a:prstGeom>
            <a:ln>
              <a:headEnd/>
              <a:tailEnd/>
            </a:ln>
          </p:spPr>
          <p:style>
            <a:lnRef idx="2">
              <a:schemeClr val="accent5"/>
            </a:lnRef>
            <a:fillRef idx="1">
              <a:schemeClr val="lt1"/>
            </a:fillRef>
            <a:effectRef idx="0">
              <a:schemeClr val="accent5"/>
            </a:effectRef>
            <a:fontRef idx="minor">
              <a:schemeClr val="dk1"/>
            </a:fontRef>
          </p:style>
          <p:txBody>
            <a:bodyPr wrap="none" lIns="90488" tIns="137160" rIns="90488" bIns="44450"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ct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Change </a:t>
              </a:r>
            </a:p>
            <a:p>
              <a:pPr algn="ct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management</a:t>
              </a:r>
              <a:endParaRPr lang="zh-CN" altLang="en-US" sz="1800" b="1" dirty="0">
                <a:solidFill>
                  <a:srgbClr val="000000"/>
                </a:solidFill>
                <a:latin typeface="微软雅黑" panose="020B0503020204020204" pitchFamily="34" charset="-122"/>
                <a:ea typeface="微软雅黑" panose="020B0503020204020204" pitchFamily="34" charset="-122"/>
              </a:endParaRPr>
            </a:p>
          </p:txBody>
        </p:sp>
      </p:grpSp>
      <p:sp>
        <p:nvSpPr>
          <p:cNvPr id="18" name="Rectangle 17"/>
          <p:cNvSpPr>
            <a:spLocks noChangeArrowheads="1"/>
          </p:cNvSpPr>
          <p:nvPr/>
        </p:nvSpPr>
        <p:spPr bwMode="auto">
          <a:xfrm>
            <a:off x="1919536" y="824394"/>
            <a:ext cx="8616950" cy="1471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l">
              <a:lnSpc>
                <a:spcPct val="150000"/>
              </a:lnSpc>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The adjustment of corporate strategy and organizational structure is only the first step of organizational change. What is more important is to complete the technical change, process change, corporate culture construction, personnel ability improvement and other supporting changes triggered by organizational change.</a:t>
            </a:r>
            <a:endParaRPr lang="zh-CN" altLang="en-US" sz="1600" dirty="0">
              <a:latin typeface="微软雅黑" panose="020B0503020204020204" pitchFamily="34" charset="-122"/>
              <a:ea typeface="微软雅黑" panose="020B0503020204020204" pitchFamily="34" charset="-122"/>
            </a:endParaRPr>
          </a:p>
        </p:txBody>
      </p:sp>
      <p:sp>
        <p:nvSpPr>
          <p:cNvPr id="19" name="矩形 18"/>
          <p:cNvSpPr/>
          <p:nvPr/>
        </p:nvSpPr>
        <p:spPr>
          <a:xfrm>
            <a:off x="3454226" y="274531"/>
            <a:ext cx="5251053"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The challenge of organizational change</a:t>
            </a:r>
            <a:endParaRPr lang="en-US" altLang="zh-CN"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972800357"/>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83" name="Rectangle 1027"/>
          <p:cNvSpPr>
            <a:spLocks noChangeArrowheads="1"/>
          </p:cNvSpPr>
          <p:nvPr/>
        </p:nvSpPr>
        <p:spPr bwMode="auto">
          <a:xfrm>
            <a:off x="4922838" y="6446838"/>
            <a:ext cx="2311400" cy="4111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latin typeface="微软雅黑" panose="020B0503020204020204" pitchFamily="34" charset="-122"/>
              <a:ea typeface="微软雅黑" panose="020B0503020204020204" pitchFamily="34" charset="-122"/>
            </a:endParaRPr>
          </a:p>
        </p:txBody>
      </p:sp>
      <p:grpSp>
        <p:nvGrpSpPr>
          <p:cNvPr id="2" name="组合 1"/>
          <p:cNvGrpSpPr/>
          <p:nvPr/>
        </p:nvGrpSpPr>
        <p:grpSpPr>
          <a:xfrm>
            <a:off x="2118337" y="2215699"/>
            <a:ext cx="8463645" cy="4129353"/>
            <a:chOff x="594337" y="2291524"/>
            <a:chExt cx="8463645" cy="4129353"/>
          </a:xfrm>
        </p:grpSpPr>
        <p:sp>
          <p:nvSpPr>
            <p:cNvPr id="1402884" name="Rectangle 1028"/>
            <p:cNvSpPr>
              <a:spLocks noChangeArrowheads="1"/>
            </p:cNvSpPr>
            <p:nvPr/>
          </p:nvSpPr>
          <p:spPr bwMode="auto">
            <a:xfrm>
              <a:off x="594337" y="3460238"/>
              <a:ext cx="2752358"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7A003C"/>
                  </a:solidFill>
                  <a:latin typeface="微软雅黑" panose="020B0503020204020204" pitchFamily="34" charset="-122"/>
                  <a:ea typeface="微软雅黑" panose="020B0503020204020204" pitchFamily="34" charset="-122"/>
                </a:rPr>
                <a:t>Do not know the situation</a:t>
              </a:r>
              <a:endParaRPr kumimoji="1" lang="zh-CN" altLang="en-US" sz="1600" dirty="0">
                <a:solidFill>
                  <a:srgbClr val="7A003C"/>
                </a:solidFill>
                <a:latin typeface="微软雅黑" panose="020B0503020204020204" pitchFamily="34" charset="-122"/>
                <a:ea typeface="微软雅黑" panose="020B0503020204020204" pitchFamily="34" charset="-122"/>
              </a:endParaRPr>
            </a:p>
          </p:txBody>
        </p:sp>
        <p:sp>
          <p:nvSpPr>
            <p:cNvPr id="1402885" name="Rectangle 1029"/>
            <p:cNvSpPr>
              <a:spLocks noChangeArrowheads="1"/>
            </p:cNvSpPr>
            <p:nvPr/>
          </p:nvSpPr>
          <p:spPr bwMode="auto">
            <a:xfrm>
              <a:off x="1107224" y="3966569"/>
              <a:ext cx="2345836"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9234DB"/>
                  </a:solidFill>
                  <a:latin typeface="微软雅黑" panose="020B0503020204020204" pitchFamily="34" charset="-122"/>
                  <a:ea typeface="微软雅黑" panose="020B0503020204020204" pitchFamily="34" charset="-122"/>
                </a:rPr>
                <a:t>Disregard and conflict</a:t>
              </a:r>
              <a:endParaRPr kumimoji="1" lang="zh-CN" altLang="en-US" sz="1600" dirty="0">
                <a:solidFill>
                  <a:srgbClr val="9234DB"/>
                </a:solidFill>
                <a:latin typeface="微软雅黑" panose="020B0503020204020204" pitchFamily="34" charset="-122"/>
                <a:ea typeface="微软雅黑" panose="020B0503020204020204" pitchFamily="34" charset="-122"/>
              </a:endParaRPr>
            </a:p>
            <a:p>
              <a:pPr eaLnBrk="1" hangingPunct="1">
                <a:defRPr/>
              </a:pPr>
              <a:r>
                <a:rPr kumimoji="1" lang="zh-CN" altLang="zh-CN" sz="1600" dirty="0">
                  <a:solidFill>
                    <a:srgbClr val="9234DB"/>
                  </a:solidFill>
                  <a:latin typeface="微软雅黑" panose="020B0503020204020204" pitchFamily="34" charset="-122"/>
                  <a:ea typeface="微软雅黑" panose="020B0503020204020204" pitchFamily="34" charset="-122"/>
                </a:rPr>
                <a:t>      </a:t>
              </a:r>
            </a:p>
          </p:txBody>
        </p:sp>
        <p:sp>
          <p:nvSpPr>
            <p:cNvPr id="1402886" name="Rectangle 1030"/>
            <p:cNvSpPr>
              <a:spLocks noChangeArrowheads="1"/>
            </p:cNvSpPr>
            <p:nvPr/>
          </p:nvSpPr>
          <p:spPr bwMode="auto">
            <a:xfrm>
              <a:off x="2647806" y="4467264"/>
              <a:ext cx="1109600"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E88027"/>
                  </a:solidFill>
                  <a:latin typeface="微软雅黑" panose="020B0503020204020204" pitchFamily="34" charset="-122"/>
                  <a:ea typeface="微软雅黑" panose="020B0503020204020204" pitchFamily="34" charset="-122"/>
                </a:rPr>
                <a:t>antipathy</a:t>
              </a:r>
              <a:endParaRPr kumimoji="1" lang="zh-CN" altLang="zh-CN" sz="1600" dirty="0">
                <a:solidFill>
                  <a:srgbClr val="E88027"/>
                </a:solidFill>
                <a:latin typeface="微软雅黑" panose="020B0503020204020204" pitchFamily="34" charset="-122"/>
                <a:ea typeface="微软雅黑" panose="020B0503020204020204" pitchFamily="34" charset="-122"/>
              </a:endParaRPr>
            </a:p>
          </p:txBody>
        </p:sp>
        <p:sp>
          <p:nvSpPr>
            <p:cNvPr id="1402887" name="Rectangle 1031"/>
            <p:cNvSpPr>
              <a:spLocks noChangeArrowheads="1"/>
            </p:cNvSpPr>
            <p:nvPr/>
          </p:nvSpPr>
          <p:spPr bwMode="auto">
            <a:xfrm>
              <a:off x="2721616" y="5009435"/>
              <a:ext cx="1362554"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00269B"/>
                  </a:solidFill>
                  <a:latin typeface="微软雅黑" panose="020B0503020204020204" pitchFamily="34" charset="-122"/>
                  <a:ea typeface="微软雅黑" panose="020B0503020204020204" pitchFamily="34" charset="-122"/>
                </a:rPr>
                <a:t>Seek an exit</a:t>
              </a:r>
              <a:endParaRPr kumimoji="1" lang="zh-CN" altLang="zh-CN" sz="1600" dirty="0">
                <a:solidFill>
                  <a:srgbClr val="00269B"/>
                </a:solidFill>
                <a:latin typeface="微软雅黑" panose="020B0503020204020204" pitchFamily="34" charset="-122"/>
                <a:ea typeface="微软雅黑" panose="020B0503020204020204" pitchFamily="34" charset="-122"/>
              </a:endParaRPr>
            </a:p>
          </p:txBody>
        </p:sp>
        <p:sp>
          <p:nvSpPr>
            <p:cNvPr id="1402888" name="Rectangle 1032"/>
            <p:cNvSpPr>
              <a:spLocks noChangeArrowheads="1"/>
            </p:cNvSpPr>
            <p:nvPr/>
          </p:nvSpPr>
          <p:spPr bwMode="auto">
            <a:xfrm>
              <a:off x="4034083" y="6084888"/>
              <a:ext cx="901210"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algn="ctr" eaLnBrk="1" hangingPunct="1">
                <a:defRPr/>
              </a:pPr>
              <a:r>
                <a:rPr kumimoji="1" lang="en" altLang="zh-CN" sz="1600" dirty="0">
                  <a:latin typeface="微软雅黑" panose="020B0503020204020204" pitchFamily="34" charset="-122"/>
                  <a:ea typeface="微软雅黑" panose="020B0503020204020204" pitchFamily="34" charset="-122"/>
                </a:rPr>
                <a:t>despair</a:t>
              </a:r>
              <a:endParaRPr kumimoji="1" lang="zh-CN" altLang="zh-CN" sz="1600" dirty="0">
                <a:latin typeface="微软雅黑" panose="020B0503020204020204" pitchFamily="34" charset="-122"/>
                <a:ea typeface="微软雅黑" panose="020B0503020204020204" pitchFamily="34" charset="-122"/>
              </a:endParaRPr>
            </a:p>
          </p:txBody>
        </p:sp>
        <p:sp>
          <p:nvSpPr>
            <p:cNvPr id="1402889" name="Rectangle 1033"/>
            <p:cNvSpPr>
              <a:spLocks noChangeArrowheads="1"/>
            </p:cNvSpPr>
            <p:nvPr/>
          </p:nvSpPr>
          <p:spPr bwMode="auto">
            <a:xfrm>
              <a:off x="1087731" y="5451784"/>
              <a:ext cx="3396957"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7A003C"/>
                  </a:solidFill>
                  <a:latin typeface="微软雅黑" panose="020B0503020204020204" pitchFamily="34" charset="-122"/>
                  <a:ea typeface="微软雅黑" panose="020B0503020204020204" pitchFamily="34" charset="-122"/>
                </a:rPr>
                <a:t>Understand the current situation</a:t>
              </a:r>
            </a:p>
            <a:p>
              <a:pPr eaLnBrk="1" hangingPunct="1">
                <a:defRPr/>
              </a:pPr>
              <a:r>
                <a:rPr kumimoji="1" lang="en" altLang="zh-CN" sz="1600" dirty="0">
                  <a:solidFill>
                    <a:srgbClr val="7A003C"/>
                  </a:solidFill>
                  <a:latin typeface="微软雅黑" panose="020B0503020204020204" pitchFamily="34" charset="-122"/>
                  <a:ea typeface="微软雅黑" panose="020B0503020204020204" pitchFamily="34" charset="-122"/>
                </a:rPr>
                <a:t>pessimism</a:t>
              </a:r>
              <a:endParaRPr kumimoji="1" lang="zh-CN" altLang="en-US" sz="1600" dirty="0">
                <a:solidFill>
                  <a:srgbClr val="7A003C"/>
                </a:solidFill>
                <a:latin typeface="微软雅黑" panose="020B0503020204020204" pitchFamily="34" charset="-122"/>
                <a:ea typeface="微软雅黑" panose="020B0503020204020204" pitchFamily="34" charset="-122"/>
              </a:endParaRPr>
            </a:p>
          </p:txBody>
        </p:sp>
        <p:sp>
          <p:nvSpPr>
            <p:cNvPr id="1402890" name="Rectangle 1034"/>
            <p:cNvSpPr>
              <a:spLocks noChangeArrowheads="1"/>
            </p:cNvSpPr>
            <p:nvPr/>
          </p:nvSpPr>
          <p:spPr bwMode="auto">
            <a:xfrm>
              <a:off x="4725988" y="5537200"/>
              <a:ext cx="456152"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00269B"/>
                  </a:solidFill>
                  <a:latin typeface="微软雅黑" panose="020B0503020204020204" pitchFamily="34" charset="-122"/>
                  <a:ea typeface="微软雅黑" panose="020B0503020204020204" pitchFamily="34" charset="-122"/>
                </a:rPr>
                <a:t>try</a:t>
              </a:r>
              <a:endParaRPr kumimoji="1" lang="zh-CN" altLang="zh-CN" sz="1600" dirty="0">
                <a:solidFill>
                  <a:srgbClr val="00269B"/>
                </a:solidFill>
                <a:latin typeface="微软雅黑" panose="020B0503020204020204" pitchFamily="34" charset="-122"/>
                <a:ea typeface="微软雅黑" panose="020B0503020204020204" pitchFamily="34" charset="-122"/>
              </a:endParaRPr>
            </a:p>
          </p:txBody>
        </p:sp>
        <p:sp>
          <p:nvSpPr>
            <p:cNvPr id="1402891" name="Rectangle 1035"/>
            <p:cNvSpPr>
              <a:spLocks noChangeArrowheads="1"/>
            </p:cNvSpPr>
            <p:nvPr/>
          </p:nvSpPr>
          <p:spPr bwMode="auto">
            <a:xfrm>
              <a:off x="5108575" y="4886325"/>
              <a:ext cx="2862836"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chemeClr val="accent3">
                      <a:lumMod val="75000"/>
                    </a:schemeClr>
                  </a:solidFill>
                  <a:latin typeface="微软雅黑" panose="020B0503020204020204" pitchFamily="34" charset="-122"/>
                  <a:ea typeface="微软雅黑" panose="020B0503020204020204" pitchFamily="34" charset="-122"/>
                </a:rPr>
                <a:t>Experience and understand</a:t>
              </a:r>
            </a:p>
            <a:p>
              <a:pPr eaLnBrk="1" hangingPunct="1">
                <a:defRPr/>
              </a:pPr>
              <a:r>
                <a:rPr kumimoji="1" lang="en" altLang="zh-CN" sz="1600" dirty="0">
                  <a:solidFill>
                    <a:schemeClr val="accent3">
                      <a:lumMod val="75000"/>
                    </a:schemeClr>
                  </a:solidFill>
                  <a:latin typeface="微软雅黑" panose="020B0503020204020204" pitchFamily="34" charset="-122"/>
                  <a:ea typeface="微软雅黑" panose="020B0503020204020204" pitchFamily="34" charset="-122"/>
                </a:rPr>
                <a:t>Generate hope</a:t>
              </a:r>
              <a:endParaRPr kumimoji="1" lang="zh-CN" altLang="en-US" sz="1600" dirty="0">
                <a:solidFill>
                  <a:schemeClr val="accent3">
                    <a:lumMod val="75000"/>
                  </a:schemeClr>
                </a:solidFill>
                <a:latin typeface="微软雅黑" panose="020B0503020204020204" pitchFamily="34" charset="-122"/>
                <a:ea typeface="微软雅黑" panose="020B0503020204020204" pitchFamily="34" charset="-122"/>
              </a:endParaRPr>
            </a:p>
          </p:txBody>
        </p:sp>
        <p:sp>
          <p:nvSpPr>
            <p:cNvPr id="1402892" name="Rectangle 1036"/>
            <p:cNvSpPr>
              <a:spLocks noChangeArrowheads="1"/>
            </p:cNvSpPr>
            <p:nvPr/>
          </p:nvSpPr>
          <p:spPr bwMode="auto">
            <a:xfrm>
              <a:off x="5413375" y="4397375"/>
              <a:ext cx="827151"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00269B"/>
                  </a:solidFill>
                  <a:latin typeface="微软雅黑" panose="020B0503020204020204" pitchFamily="34" charset="-122"/>
                  <a:ea typeface="微软雅黑" panose="020B0503020204020204" pitchFamily="34" charset="-122"/>
                </a:rPr>
                <a:t>accept</a:t>
              </a:r>
              <a:endParaRPr kumimoji="1" lang="zh-CN" altLang="zh-CN" sz="1600" dirty="0">
                <a:solidFill>
                  <a:srgbClr val="00269B"/>
                </a:solidFill>
                <a:latin typeface="微软雅黑" panose="020B0503020204020204" pitchFamily="34" charset="-122"/>
                <a:ea typeface="微软雅黑" panose="020B0503020204020204" pitchFamily="34" charset="-122"/>
              </a:endParaRPr>
            </a:p>
          </p:txBody>
        </p:sp>
        <p:sp>
          <p:nvSpPr>
            <p:cNvPr id="1402893" name="Rectangle 1037"/>
            <p:cNvSpPr>
              <a:spLocks noChangeArrowheads="1"/>
            </p:cNvSpPr>
            <p:nvPr/>
          </p:nvSpPr>
          <p:spPr bwMode="auto">
            <a:xfrm>
              <a:off x="5661025" y="3824288"/>
              <a:ext cx="3396957" cy="5822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rgbClr val="E88027"/>
                  </a:solidFill>
                  <a:latin typeface="微软雅黑" panose="020B0503020204020204" pitchFamily="34" charset="-122"/>
                  <a:ea typeface="微软雅黑" panose="020B0503020204020204" pitchFamily="34" charset="-122"/>
                </a:rPr>
                <a:t>Understand the current situation</a:t>
              </a:r>
            </a:p>
            <a:p>
              <a:pPr eaLnBrk="1" hangingPunct="1">
                <a:defRPr/>
              </a:pPr>
              <a:r>
                <a:rPr kumimoji="1" lang="en" altLang="zh-CN" sz="1600" dirty="0">
                  <a:solidFill>
                    <a:srgbClr val="E88027"/>
                  </a:solidFill>
                  <a:latin typeface="微软雅黑" panose="020B0503020204020204" pitchFamily="34" charset="-122"/>
                  <a:ea typeface="微软雅黑" panose="020B0503020204020204" pitchFamily="34" charset="-122"/>
                </a:rPr>
                <a:t>optimism</a:t>
              </a:r>
              <a:endParaRPr kumimoji="1" lang="zh-CN" altLang="en-US" sz="1600" dirty="0">
                <a:solidFill>
                  <a:srgbClr val="E88027"/>
                </a:solidFill>
                <a:latin typeface="微软雅黑" panose="020B0503020204020204" pitchFamily="34" charset="-122"/>
                <a:ea typeface="微软雅黑" panose="020B0503020204020204" pitchFamily="34" charset="-122"/>
              </a:endParaRPr>
            </a:p>
          </p:txBody>
        </p:sp>
        <p:sp>
          <p:nvSpPr>
            <p:cNvPr id="1402894" name="Rectangle 1038"/>
            <p:cNvSpPr>
              <a:spLocks noChangeArrowheads="1"/>
            </p:cNvSpPr>
            <p:nvPr/>
          </p:nvSpPr>
          <p:spPr bwMode="auto">
            <a:xfrm>
              <a:off x="6476831" y="3124249"/>
              <a:ext cx="1960794"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1" hangingPunct="1">
                <a:defRPr/>
              </a:pPr>
              <a:r>
                <a:rPr kumimoji="1" lang="en" altLang="zh-CN" sz="1600" dirty="0">
                  <a:solidFill>
                    <a:schemeClr val="tx2"/>
                  </a:solidFill>
                  <a:latin typeface="微软雅黑" panose="020B0503020204020204" pitchFamily="34" charset="-122"/>
                  <a:ea typeface="微软雅黑" panose="020B0503020204020204" pitchFamily="34" charset="-122"/>
                </a:rPr>
                <a:t>Active completion</a:t>
              </a:r>
              <a:endParaRPr kumimoji="1" lang="zh-CN" altLang="en-US" sz="1600" dirty="0">
                <a:solidFill>
                  <a:schemeClr val="tx2"/>
                </a:solidFill>
                <a:latin typeface="微软雅黑" panose="020B0503020204020204" pitchFamily="34" charset="-122"/>
                <a:ea typeface="微软雅黑" panose="020B0503020204020204" pitchFamily="34" charset="-122"/>
              </a:endParaRPr>
            </a:p>
          </p:txBody>
        </p:sp>
        <p:sp>
          <p:nvSpPr>
            <p:cNvPr id="1402895" name="Rectangle 1039"/>
            <p:cNvSpPr>
              <a:spLocks noChangeArrowheads="1"/>
            </p:cNvSpPr>
            <p:nvPr/>
          </p:nvSpPr>
          <p:spPr bwMode="auto">
            <a:xfrm>
              <a:off x="6213856" y="2291524"/>
              <a:ext cx="2776857" cy="3359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90488" tIns="44450" rIns="90488" bIns="44450">
              <a:spAutoFit/>
            </a:bodyPr>
            <a:lstStyle/>
            <a:p>
              <a:pPr eaLnBrk="1" hangingPunct="1">
                <a:spcBef>
                  <a:spcPct val="50000"/>
                </a:spcBef>
                <a:defRPr/>
              </a:pPr>
              <a:r>
                <a:rPr kumimoji="1" lang="en" altLang="zh-CN" sz="1600" dirty="0">
                  <a:solidFill>
                    <a:srgbClr val="7A003C"/>
                  </a:solidFill>
                  <a:latin typeface="微软雅黑" panose="020B0503020204020204" pitchFamily="34" charset="-122"/>
                  <a:ea typeface="微软雅黑" panose="020B0503020204020204" pitchFamily="34" charset="-122"/>
                </a:rPr>
                <a:t>Sustainable development</a:t>
              </a:r>
              <a:endParaRPr kumimoji="1" lang="zh-CN" altLang="zh-CN" sz="1600" dirty="0">
                <a:solidFill>
                  <a:srgbClr val="7A003C"/>
                </a:solidFill>
                <a:latin typeface="微软雅黑" panose="020B0503020204020204" pitchFamily="34" charset="-122"/>
                <a:ea typeface="微软雅黑" panose="020B0503020204020204" pitchFamily="34" charset="-122"/>
              </a:endParaRPr>
            </a:p>
          </p:txBody>
        </p:sp>
        <p:sp>
          <p:nvSpPr>
            <p:cNvPr id="1402896" name="Freeform 1040"/>
            <p:cNvSpPr>
              <a:spLocks/>
            </p:cNvSpPr>
            <p:nvPr/>
          </p:nvSpPr>
          <p:spPr bwMode="auto">
            <a:xfrm>
              <a:off x="1108075" y="2498725"/>
              <a:ext cx="6388100" cy="3517900"/>
            </a:xfrm>
            <a:custGeom>
              <a:avLst/>
              <a:gdLst>
                <a:gd name="T0" fmla="*/ 0 w 5041"/>
                <a:gd name="T1" fmla="*/ 900 h 2467"/>
                <a:gd name="T2" fmla="*/ 1701 w 5041"/>
                <a:gd name="T3" fmla="*/ 900 h 2467"/>
                <a:gd name="T4" fmla="*/ 1944 w 5041"/>
                <a:gd name="T5" fmla="*/ 1323 h 2467"/>
                <a:gd name="T6" fmla="*/ 2025 w 5041"/>
                <a:gd name="T7" fmla="*/ 1116 h 2467"/>
                <a:gd name="T8" fmla="*/ 2196 w 5041"/>
                <a:gd name="T9" fmla="*/ 1710 h 2467"/>
                <a:gd name="T10" fmla="*/ 2277 w 5041"/>
                <a:gd name="T11" fmla="*/ 1503 h 2467"/>
                <a:gd name="T12" fmla="*/ 2457 w 5041"/>
                <a:gd name="T13" fmla="*/ 2088 h 2467"/>
                <a:gd name="T14" fmla="*/ 2520 w 5041"/>
                <a:gd name="T15" fmla="*/ 1890 h 2467"/>
                <a:gd name="T16" fmla="*/ 2691 w 5041"/>
                <a:gd name="T17" fmla="*/ 2466 h 2467"/>
                <a:gd name="T18" fmla="*/ 2871 w 5041"/>
                <a:gd name="T19" fmla="*/ 1899 h 2467"/>
                <a:gd name="T20" fmla="*/ 2952 w 5041"/>
                <a:gd name="T21" fmla="*/ 2097 h 2467"/>
                <a:gd name="T22" fmla="*/ 3141 w 5041"/>
                <a:gd name="T23" fmla="*/ 1476 h 2467"/>
                <a:gd name="T24" fmla="*/ 3294 w 5041"/>
                <a:gd name="T25" fmla="*/ 1611 h 2467"/>
                <a:gd name="T26" fmla="*/ 3348 w 5041"/>
                <a:gd name="T27" fmla="*/ 1107 h 2467"/>
                <a:gd name="T28" fmla="*/ 3438 w 5041"/>
                <a:gd name="T29" fmla="*/ 1323 h 2467"/>
                <a:gd name="T30" fmla="*/ 3636 w 5041"/>
                <a:gd name="T31" fmla="*/ 756 h 2467"/>
                <a:gd name="T32" fmla="*/ 5040 w 5041"/>
                <a:gd name="T33" fmla="*/ 0 h 246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5041" h="2467">
                  <a:moveTo>
                    <a:pt x="0" y="900"/>
                  </a:moveTo>
                  <a:lnTo>
                    <a:pt x="1701" y="900"/>
                  </a:lnTo>
                  <a:lnTo>
                    <a:pt x="1944" y="1323"/>
                  </a:lnTo>
                  <a:lnTo>
                    <a:pt x="2025" y="1116"/>
                  </a:lnTo>
                  <a:lnTo>
                    <a:pt x="2196" y="1710"/>
                  </a:lnTo>
                  <a:lnTo>
                    <a:pt x="2277" y="1503"/>
                  </a:lnTo>
                  <a:lnTo>
                    <a:pt x="2457" y="2088"/>
                  </a:lnTo>
                  <a:lnTo>
                    <a:pt x="2520" y="1890"/>
                  </a:lnTo>
                  <a:lnTo>
                    <a:pt x="2691" y="2466"/>
                  </a:lnTo>
                  <a:lnTo>
                    <a:pt x="2871" y="1899"/>
                  </a:lnTo>
                  <a:lnTo>
                    <a:pt x="2952" y="2097"/>
                  </a:lnTo>
                  <a:lnTo>
                    <a:pt x="3141" y="1476"/>
                  </a:lnTo>
                  <a:lnTo>
                    <a:pt x="3294" y="1611"/>
                  </a:lnTo>
                  <a:lnTo>
                    <a:pt x="3348" y="1107"/>
                  </a:lnTo>
                  <a:lnTo>
                    <a:pt x="3438" y="1323"/>
                  </a:lnTo>
                  <a:lnTo>
                    <a:pt x="3636" y="756"/>
                  </a:lnTo>
                  <a:lnTo>
                    <a:pt x="5040" y="0"/>
                  </a:lnTo>
                </a:path>
              </a:pathLst>
            </a:custGeom>
            <a:noFill/>
            <a:ln w="50800" cap="rnd" cmpd="sng">
              <a:solidFill>
                <a:schemeClr val="tx1"/>
              </a:solidFill>
              <a:prstDash val="solid"/>
              <a:round/>
              <a:headEnd type="none" w="sm" len="sm"/>
              <a:tailEnd type="stealth"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defRPr/>
              </a:pPr>
              <a:endParaRPr lang="zh-CN" altLang="en-US" sz="1600">
                <a:latin typeface="微软雅黑" panose="020B0503020204020204" pitchFamily="34" charset="-122"/>
                <a:ea typeface="微软雅黑" panose="020B0503020204020204" pitchFamily="34" charset="-122"/>
              </a:endParaRPr>
            </a:p>
          </p:txBody>
        </p:sp>
      </p:grpSp>
      <p:sp>
        <p:nvSpPr>
          <p:cNvPr id="1402897" name="Rectangle 1041"/>
          <p:cNvSpPr>
            <a:spLocks noChangeArrowheads="1"/>
          </p:cNvSpPr>
          <p:nvPr/>
        </p:nvSpPr>
        <p:spPr bwMode="auto">
          <a:xfrm>
            <a:off x="1377737" y="581218"/>
            <a:ext cx="9744501" cy="16964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85725" tIns="41275" rIns="85725" bIns="41275">
            <a:spAutoFit/>
          </a:bodyPr>
          <a:lstStyle>
            <a:lvl1pPr defTabSz="865188">
              <a:defRPr sz="2400">
                <a:solidFill>
                  <a:schemeClr val="tx1"/>
                </a:solidFill>
                <a:latin typeface="Times New Roman" panose="02020603050405020304" pitchFamily="18" charset="0"/>
              </a:defRPr>
            </a:lvl1pPr>
            <a:lvl2pPr marL="319088" indent="-204788" defTabSz="865188">
              <a:defRPr sz="2400">
                <a:solidFill>
                  <a:schemeClr val="tx1"/>
                </a:solidFill>
                <a:latin typeface="Times New Roman" panose="02020603050405020304" pitchFamily="18" charset="0"/>
              </a:defRPr>
            </a:lvl2pPr>
            <a:lvl3pPr marL="701675" indent="-220663" defTabSz="865188">
              <a:defRPr sz="2400">
                <a:solidFill>
                  <a:schemeClr val="tx1"/>
                </a:solidFill>
                <a:latin typeface="Times New Roman" panose="02020603050405020304" pitchFamily="18" charset="0"/>
              </a:defRPr>
            </a:lvl3pPr>
            <a:lvl4pPr marL="1081088" indent="-160338" defTabSz="865188">
              <a:defRPr sz="2400">
                <a:solidFill>
                  <a:schemeClr val="tx1"/>
                </a:solidFill>
                <a:latin typeface="Times New Roman" panose="02020603050405020304" pitchFamily="18" charset="0"/>
              </a:defRPr>
            </a:lvl4pPr>
            <a:lvl5pPr marL="1460500" indent="-219075" defTabSz="865188">
              <a:defRPr sz="2400">
                <a:solidFill>
                  <a:schemeClr val="tx1"/>
                </a:solidFill>
                <a:latin typeface="Times New Roman" panose="02020603050405020304" pitchFamily="18" charset="0"/>
              </a:defRPr>
            </a:lvl5pPr>
            <a:lvl6pPr marL="1917700" indent="-219075" defTabSz="865188" fontAlgn="base">
              <a:spcBef>
                <a:spcPct val="0"/>
              </a:spcBef>
              <a:spcAft>
                <a:spcPct val="0"/>
              </a:spcAft>
              <a:defRPr sz="2400">
                <a:solidFill>
                  <a:schemeClr val="tx1"/>
                </a:solidFill>
                <a:latin typeface="Times New Roman" panose="02020603050405020304" pitchFamily="18" charset="0"/>
              </a:defRPr>
            </a:lvl6pPr>
            <a:lvl7pPr marL="2374900" indent="-219075" defTabSz="865188" fontAlgn="base">
              <a:spcBef>
                <a:spcPct val="0"/>
              </a:spcBef>
              <a:spcAft>
                <a:spcPct val="0"/>
              </a:spcAft>
              <a:defRPr sz="2400">
                <a:solidFill>
                  <a:schemeClr val="tx1"/>
                </a:solidFill>
                <a:latin typeface="Times New Roman" panose="02020603050405020304" pitchFamily="18" charset="0"/>
              </a:defRPr>
            </a:lvl7pPr>
            <a:lvl8pPr marL="2832100" indent="-219075" defTabSz="865188" fontAlgn="base">
              <a:spcBef>
                <a:spcPct val="0"/>
              </a:spcBef>
              <a:spcAft>
                <a:spcPct val="0"/>
              </a:spcAft>
              <a:defRPr sz="2400">
                <a:solidFill>
                  <a:schemeClr val="tx1"/>
                </a:solidFill>
                <a:latin typeface="Times New Roman" panose="02020603050405020304" pitchFamily="18" charset="0"/>
              </a:defRPr>
            </a:lvl8pPr>
            <a:lvl9pPr marL="3289300" indent="-219075" defTabSz="865188" fontAlgn="base">
              <a:spcBef>
                <a:spcPct val="0"/>
              </a:spcBef>
              <a:spcAft>
                <a:spcPct val="0"/>
              </a:spcAft>
              <a:defRPr sz="2400">
                <a:solidFill>
                  <a:schemeClr val="tx1"/>
                </a:solidFill>
                <a:latin typeface="Times New Roman" panose="02020603050405020304" pitchFamily="18" charset="0"/>
              </a:defRPr>
            </a:lvl9pPr>
          </a:lstStyle>
          <a:p>
            <a:pPr>
              <a:lnSpc>
                <a:spcPct val="150000"/>
              </a:lnSpc>
              <a:defRPr/>
            </a:pPr>
            <a:r>
              <a:rPr kumimoji="1" lang="en" altLang="zh-CN" sz="1800" dirty="0">
                <a:latin typeface="微软雅黑" panose="020B0503020204020204" pitchFamily="34" charset="-122"/>
                <a:ea typeface="微软雅黑" panose="020B0503020204020204" pitchFamily="34" charset="-122"/>
              </a:rPr>
              <a:t>Of all the changes, the most complex and changeable and the most crucial is the change of people.</a:t>
            </a:r>
          </a:p>
          <a:p>
            <a:pPr>
              <a:lnSpc>
                <a:spcPct val="150000"/>
              </a:lnSpc>
              <a:defRPr/>
            </a:pPr>
            <a:r>
              <a:rPr kumimoji="1" lang="en" altLang="zh-CN" sz="1800" dirty="0">
                <a:latin typeface="微软雅黑" panose="020B0503020204020204" pitchFamily="34" charset="-122"/>
                <a:ea typeface="微软雅黑" panose="020B0503020204020204" pitchFamily="34" charset="-122"/>
              </a:rPr>
              <a:t>The key points of success of reform: related to people, people-oriented, the success or failure of reform, more important is hidden behind the factors involving the people</a:t>
            </a:r>
            <a:endParaRPr kumimoji="1" lang="zh-CN" altLang="en-US" sz="1800" dirty="0">
              <a:latin typeface="微软雅黑" panose="020B0503020204020204" pitchFamily="34" charset="-122"/>
              <a:ea typeface="微软雅黑" panose="020B0503020204020204" pitchFamily="34" charset="-122"/>
            </a:endParaRPr>
          </a:p>
        </p:txBody>
      </p:sp>
      <p:sp>
        <p:nvSpPr>
          <p:cNvPr id="18" name="矩形 17"/>
          <p:cNvSpPr/>
          <p:nvPr/>
        </p:nvSpPr>
        <p:spPr>
          <a:xfrm>
            <a:off x="4726606" y="185655"/>
            <a:ext cx="3157275"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Human transformation</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40964843"/>
      </p:ext>
    </p:extLst>
  </p:cSld>
  <p:clrMapOvr>
    <a:masterClrMapping/>
  </p:clrMapOvr>
  <p:transition spd="med">
    <p:cover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9697" name="grid" hidden="1"/>
          <p:cNvGrpSpPr>
            <a:grpSpLocks/>
          </p:cNvGrpSpPr>
          <p:nvPr>
            <p:custDataLst>
              <p:tags r:id="rId2"/>
            </p:custDataLst>
          </p:nvPr>
        </p:nvGrpSpPr>
        <p:grpSpPr bwMode="auto">
          <a:xfrm>
            <a:off x="2126316" y="605119"/>
            <a:ext cx="7939368" cy="5922309"/>
            <a:chOff x="530352" y="685800"/>
            <a:chExt cx="8997696" cy="6711696"/>
          </a:xfrm>
        </p:grpSpPr>
        <p:sp>
          <p:nvSpPr>
            <p:cNvPr id="29722" name="Footer block" hidden="1"/>
            <p:cNvSpPr>
              <a:spLocks noChangeArrowheads="1"/>
            </p:cNvSpPr>
            <p:nvPr/>
          </p:nvSpPr>
          <p:spPr bwMode="gray">
            <a:xfrm>
              <a:off x="530352" y="6784848"/>
              <a:ext cx="8988552" cy="612648"/>
            </a:xfrm>
            <a:prstGeom prst="rect">
              <a:avLst/>
            </a:prstGeom>
            <a:solidFill>
              <a:srgbClr val="CCFFFF">
                <a:alpha val="25098"/>
              </a:srgbClr>
            </a:solidFill>
            <a:ln w="6350" cap="rnd">
              <a:solidFill>
                <a:srgbClr val="CCFFFF"/>
              </a:solidFill>
              <a:prstDash val="sysDot"/>
              <a:miter lim="800000"/>
              <a:headEnd/>
              <a:tailEnd/>
            </a:ln>
          </p:spPr>
          <p:txBody>
            <a:bodyPr wrap="none" lIns="56010" tIns="0" rIns="57156" bIns="0" anchor="ctr"/>
            <a:lstStyle/>
            <a:p>
              <a:pPr algn="ctr" defTabSz="805466"/>
              <a:endParaRPr lang="zh-CN" altLang="en-US" sz="1588"/>
            </a:p>
          </p:txBody>
        </p:sp>
        <p:sp>
          <p:nvSpPr>
            <p:cNvPr id="29723" name="Title block" hidden="1"/>
            <p:cNvSpPr>
              <a:spLocks noChangeArrowheads="1"/>
            </p:cNvSpPr>
            <p:nvPr/>
          </p:nvSpPr>
          <p:spPr bwMode="gray">
            <a:xfrm>
              <a:off x="530352" y="1143000"/>
              <a:ext cx="8988552" cy="914400"/>
            </a:xfrm>
            <a:prstGeom prst="rect">
              <a:avLst/>
            </a:prstGeom>
            <a:solidFill>
              <a:srgbClr val="FCC3D7">
                <a:alpha val="25098"/>
              </a:srgbClr>
            </a:solidFill>
            <a:ln w="6350" cap="rnd">
              <a:solidFill>
                <a:srgbClr val="FCC3D7"/>
              </a:solidFill>
              <a:prstDash val="sysDot"/>
              <a:miter lim="800000"/>
              <a:headEnd/>
              <a:tailEnd/>
            </a:ln>
          </p:spPr>
          <p:txBody>
            <a:bodyPr wrap="none" lIns="56010" tIns="0" rIns="57156" bIns="0" anchor="ctr"/>
            <a:lstStyle/>
            <a:p>
              <a:pPr algn="ctr" defTabSz="805466"/>
              <a:endParaRPr lang="zh-CN" altLang="en-US" sz="1588"/>
            </a:p>
          </p:txBody>
        </p:sp>
        <p:sp>
          <p:nvSpPr>
            <p:cNvPr id="29724" name="Header block" hidden="1"/>
            <p:cNvSpPr>
              <a:spLocks noChangeArrowheads="1"/>
            </p:cNvSpPr>
            <p:nvPr/>
          </p:nvSpPr>
          <p:spPr bwMode="gray">
            <a:xfrm>
              <a:off x="530352" y="685800"/>
              <a:ext cx="8988552" cy="301752"/>
            </a:xfrm>
            <a:prstGeom prst="rect">
              <a:avLst/>
            </a:prstGeom>
            <a:solidFill>
              <a:srgbClr val="CCFFFF">
                <a:alpha val="25098"/>
              </a:srgbClr>
            </a:solidFill>
            <a:ln w="6350" cap="rnd">
              <a:solidFill>
                <a:srgbClr val="CCFFFF"/>
              </a:solidFill>
              <a:prstDash val="sysDot"/>
              <a:miter lim="800000"/>
              <a:headEnd/>
              <a:tailEnd/>
            </a:ln>
          </p:spPr>
          <p:txBody>
            <a:bodyPr wrap="none" lIns="55858" tIns="0" rIns="57000" bIns="0" anchor="ctr"/>
            <a:lstStyle/>
            <a:p>
              <a:pPr algn="ctr" defTabSz="707409">
                <a:buSzPct val="90000"/>
              </a:pPr>
              <a:endParaRPr lang="zh-CN" altLang="en-US" sz="1235">
                <a:solidFill>
                  <a:schemeClr val="folHlink"/>
                </a:solidFill>
                <a:cs typeface="Arial" charset="0"/>
              </a:endParaRPr>
            </a:p>
          </p:txBody>
        </p:sp>
        <p:grpSp>
          <p:nvGrpSpPr>
            <p:cNvPr id="29725" name="Group 600" hidden="1"/>
            <p:cNvGrpSpPr>
              <a:grpSpLocks/>
            </p:cNvGrpSpPr>
            <p:nvPr/>
          </p:nvGrpSpPr>
          <p:grpSpPr bwMode="auto">
            <a:xfrm>
              <a:off x="530352" y="6016752"/>
              <a:ext cx="8997696" cy="609600"/>
              <a:chOff x="530352" y="6016752"/>
              <a:chExt cx="8997696" cy="609600"/>
            </a:xfrm>
          </p:grpSpPr>
          <p:sp>
            <p:nvSpPr>
              <p:cNvPr id="29761" name="Content block 606" hidden="1"/>
              <p:cNvSpPr>
                <a:spLocks noChangeArrowheads="1"/>
              </p:cNvSpPr>
              <p:nvPr/>
            </p:nvSpPr>
            <p:spPr bwMode="gray">
              <a:xfrm>
                <a:off x="8156448"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62" name="Content block 605" hidden="1"/>
              <p:cNvSpPr>
                <a:spLocks noChangeArrowheads="1"/>
              </p:cNvSpPr>
              <p:nvPr/>
            </p:nvSpPr>
            <p:spPr bwMode="gray">
              <a:xfrm>
                <a:off x="6629400"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63" name="Content block 604" hidden="1"/>
              <p:cNvSpPr>
                <a:spLocks noChangeArrowheads="1"/>
              </p:cNvSpPr>
              <p:nvPr/>
            </p:nvSpPr>
            <p:spPr bwMode="gray">
              <a:xfrm>
                <a:off x="5102352"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64" name="Content block 603" hidden="1"/>
              <p:cNvSpPr>
                <a:spLocks noChangeArrowheads="1"/>
              </p:cNvSpPr>
              <p:nvPr/>
            </p:nvSpPr>
            <p:spPr bwMode="gray">
              <a:xfrm>
                <a:off x="3584742"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65" name="Content block 602" hidden="1"/>
              <p:cNvSpPr>
                <a:spLocks noChangeArrowheads="1"/>
              </p:cNvSpPr>
              <p:nvPr/>
            </p:nvSpPr>
            <p:spPr bwMode="gray">
              <a:xfrm>
                <a:off x="2057400"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66" name="Content block 601" hidden="1"/>
              <p:cNvSpPr>
                <a:spLocks noChangeArrowheads="1"/>
              </p:cNvSpPr>
              <p:nvPr/>
            </p:nvSpPr>
            <p:spPr bwMode="gray">
              <a:xfrm>
                <a:off x="530352" y="6016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29726" name="Group 500" hidden="1"/>
            <p:cNvGrpSpPr>
              <a:grpSpLocks/>
            </p:cNvGrpSpPr>
            <p:nvPr/>
          </p:nvGrpSpPr>
          <p:grpSpPr bwMode="auto">
            <a:xfrm>
              <a:off x="530352" y="5257800"/>
              <a:ext cx="8997696" cy="609600"/>
              <a:chOff x="530352" y="5257800"/>
              <a:chExt cx="8997696" cy="609600"/>
            </a:xfrm>
          </p:grpSpPr>
          <p:sp>
            <p:nvSpPr>
              <p:cNvPr id="29755" name="Content block 506" hidden="1"/>
              <p:cNvSpPr>
                <a:spLocks noChangeArrowheads="1"/>
              </p:cNvSpPr>
              <p:nvPr/>
            </p:nvSpPr>
            <p:spPr bwMode="gray">
              <a:xfrm>
                <a:off x="8156448"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6" name="Content block 505" hidden="1"/>
              <p:cNvSpPr>
                <a:spLocks noChangeArrowheads="1"/>
              </p:cNvSpPr>
              <p:nvPr/>
            </p:nvSpPr>
            <p:spPr bwMode="gray">
              <a:xfrm>
                <a:off x="6629400"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7" name="Content block 504" hidden="1"/>
              <p:cNvSpPr>
                <a:spLocks noChangeArrowheads="1"/>
              </p:cNvSpPr>
              <p:nvPr/>
            </p:nvSpPr>
            <p:spPr bwMode="gray">
              <a:xfrm>
                <a:off x="5102352"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8" name="Content block 503" hidden="1"/>
              <p:cNvSpPr>
                <a:spLocks noChangeArrowheads="1"/>
              </p:cNvSpPr>
              <p:nvPr/>
            </p:nvSpPr>
            <p:spPr bwMode="gray">
              <a:xfrm>
                <a:off x="3584742"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9" name="Content block 502" hidden="1"/>
              <p:cNvSpPr>
                <a:spLocks noChangeArrowheads="1"/>
              </p:cNvSpPr>
              <p:nvPr/>
            </p:nvSpPr>
            <p:spPr bwMode="gray">
              <a:xfrm>
                <a:off x="2057400"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60" name="Content block 501" hidden="1"/>
              <p:cNvSpPr>
                <a:spLocks noChangeArrowheads="1"/>
              </p:cNvSpPr>
              <p:nvPr/>
            </p:nvSpPr>
            <p:spPr bwMode="gray">
              <a:xfrm>
                <a:off x="530352" y="5257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29727" name="Group 400" hidden="1"/>
            <p:cNvGrpSpPr>
              <a:grpSpLocks/>
            </p:cNvGrpSpPr>
            <p:nvPr/>
          </p:nvGrpSpPr>
          <p:grpSpPr bwMode="auto">
            <a:xfrm>
              <a:off x="530352" y="4498848"/>
              <a:ext cx="8997696" cy="609600"/>
              <a:chOff x="530352" y="4498848"/>
              <a:chExt cx="8997696" cy="609600"/>
            </a:xfrm>
          </p:grpSpPr>
          <p:sp>
            <p:nvSpPr>
              <p:cNvPr id="29749" name="Content block 406" hidden="1"/>
              <p:cNvSpPr>
                <a:spLocks noChangeArrowheads="1"/>
              </p:cNvSpPr>
              <p:nvPr/>
            </p:nvSpPr>
            <p:spPr bwMode="gray">
              <a:xfrm>
                <a:off x="8156448"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0" name="Content block 405" hidden="1"/>
              <p:cNvSpPr>
                <a:spLocks noChangeArrowheads="1"/>
              </p:cNvSpPr>
              <p:nvPr/>
            </p:nvSpPr>
            <p:spPr bwMode="gray">
              <a:xfrm>
                <a:off x="6629400"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1" name="Content block 404" hidden="1"/>
              <p:cNvSpPr>
                <a:spLocks noChangeArrowheads="1"/>
              </p:cNvSpPr>
              <p:nvPr/>
            </p:nvSpPr>
            <p:spPr bwMode="gray">
              <a:xfrm>
                <a:off x="5102352"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2" name="Content block 403" hidden="1"/>
              <p:cNvSpPr>
                <a:spLocks noChangeArrowheads="1"/>
              </p:cNvSpPr>
              <p:nvPr/>
            </p:nvSpPr>
            <p:spPr bwMode="gray">
              <a:xfrm>
                <a:off x="3584742"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3" name="Content block 402" hidden="1"/>
              <p:cNvSpPr>
                <a:spLocks noChangeArrowheads="1"/>
              </p:cNvSpPr>
              <p:nvPr/>
            </p:nvSpPr>
            <p:spPr bwMode="gray">
              <a:xfrm>
                <a:off x="2057400"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54" name="Content block 401" hidden="1"/>
              <p:cNvSpPr>
                <a:spLocks noChangeArrowheads="1"/>
              </p:cNvSpPr>
              <p:nvPr/>
            </p:nvSpPr>
            <p:spPr bwMode="gray">
              <a:xfrm>
                <a:off x="530352" y="4498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29728" name="Group 300" hidden="1"/>
            <p:cNvGrpSpPr>
              <a:grpSpLocks/>
            </p:cNvGrpSpPr>
            <p:nvPr/>
          </p:nvGrpSpPr>
          <p:grpSpPr bwMode="auto">
            <a:xfrm>
              <a:off x="530352" y="3730752"/>
              <a:ext cx="8997696" cy="609600"/>
              <a:chOff x="530352" y="3730752"/>
              <a:chExt cx="8997696" cy="609600"/>
            </a:xfrm>
          </p:grpSpPr>
          <p:sp>
            <p:nvSpPr>
              <p:cNvPr id="29743" name="Content block 306" hidden="1"/>
              <p:cNvSpPr>
                <a:spLocks noChangeArrowheads="1"/>
              </p:cNvSpPr>
              <p:nvPr/>
            </p:nvSpPr>
            <p:spPr bwMode="gray">
              <a:xfrm>
                <a:off x="8156448"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4" name="Content block 305" hidden="1"/>
              <p:cNvSpPr>
                <a:spLocks noChangeArrowheads="1"/>
              </p:cNvSpPr>
              <p:nvPr/>
            </p:nvSpPr>
            <p:spPr bwMode="gray">
              <a:xfrm>
                <a:off x="6629400"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5" name="Content block 304" hidden="1"/>
              <p:cNvSpPr>
                <a:spLocks noChangeArrowheads="1"/>
              </p:cNvSpPr>
              <p:nvPr/>
            </p:nvSpPr>
            <p:spPr bwMode="gray">
              <a:xfrm>
                <a:off x="5102352"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6" name="Content block 303" hidden="1"/>
              <p:cNvSpPr>
                <a:spLocks noChangeArrowheads="1"/>
              </p:cNvSpPr>
              <p:nvPr/>
            </p:nvSpPr>
            <p:spPr bwMode="gray">
              <a:xfrm>
                <a:off x="3584742"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7" name="Content block 302" hidden="1"/>
              <p:cNvSpPr>
                <a:spLocks noChangeArrowheads="1"/>
              </p:cNvSpPr>
              <p:nvPr/>
            </p:nvSpPr>
            <p:spPr bwMode="gray">
              <a:xfrm>
                <a:off x="2057400"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8" name="Content block 301" hidden="1"/>
              <p:cNvSpPr>
                <a:spLocks noChangeArrowheads="1"/>
              </p:cNvSpPr>
              <p:nvPr/>
            </p:nvSpPr>
            <p:spPr bwMode="gray">
              <a:xfrm>
                <a:off x="530352" y="3730752"/>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29729" name="Group 200" hidden="1"/>
            <p:cNvGrpSpPr>
              <a:grpSpLocks/>
            </p:cNvGrpSpPr>
            <p:nvPr/>
          </p:nvGrpSpPr>
          <p:grpSpPr bwMode="auto">
            <a:xfrm>
              <a:off x="530352" y="2971800"/>
              <a:ext cx="8997696" cy="609600"/>
              <a:chOff x="530352" y="2971800"/>
              <a:chExt cx="8997696" cy="609600"/>
            </a:xfrm>
          </p:grpSpPr>
          <p:sp>
            <p:nvSpPr>
              <p:cNvPr id="29737" name="Content block 206" hidden="1"/>
              <p:cNvSpPr>
                <a:spLocks noChangeArrowheads="1"/>
              </p:cNvSpPr>
              <p:nvPr/>
            </p:nvSpPr>
            <p:spPr bwMode="gray">
              <a:xfrm>
                <a:off x="8156448"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38" name="Content block 205" hidden="1"/>
              <p:cNvSpPr>
                <a:spLocks noChangeArrowheads="1"/>
              </p:cNvSpPr>
              <p:nvPr/>
            </p:nvSpPr>
            <p:spPr bwMode="gray">
              <a:xfrm>
                <a:off x="6629400"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39" name="Content block 204" hidden="1"/>
              <p:cNvSpPr>
                <a:spLocks noChangeArrowheads="1"/>
              </p:cNvSpPr>
              <p:nvPr/>
            </p:nvSpPr>
            <p:spPr bwMode="gray">
              <a:xfrm>
                <a:off x="5102352"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0" name="Content block 203" hidden="1"/>
              <p:cNvSpPr>
                <a:spLocks noChangeArrowheads="1"/>
              </p:cNvSpPr>
              <p:nvPr/>
            </p:nvSpPr>
            <p:spPr bwMode="gray">
              <a:xfrm>
                <a:off x="3584742"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1" name="Content block 202" hidden="1"/>
              <p:cNvSpPr>
                <a:spLocks noChangeArrowheads="1"/>
              </p:cNvSpPr>
              <p:nvPr/>
            </p:nvSpPr>
            <p:spPr bwMode="gray">
              <a:xfrm>
                <a:off x="2057400"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42" name="Content block 201" hidden="1"/>
              <p:cNvSpPr>
                <a:spLocks noChangeArrowheads="1"/>
              </p:cNvSpPr>
              <p:nvPr/>
            </p:nvSpPr>
            <p:spPr bwMode="gray">
              <a:xfrm>
                <a:off x="530352" y="2971800"/>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nvGrpSpPr>
            <p:cNvPr id="29730" name="Group 100" hidden="1"/>
            <p:cNvGrpSpPr>
              <a:grpSpLocks/>
            </p:cNvGrpSpPr>
            <p:nvPr/>
          </p:nvGrpSpPr>
          <p:grpSpPr bwMode="auto">
            <a:xfrm>
              <a:off x="530352" y="2212848"/>
              <a:ext cx="8997696" cy="609600"/>
              <a:chOff x="530352" y="2212848"/>
              <a:chExt cx="8997696" cy="609600"/>
            </a:xfrm>
          </p:grpSpPr>
          <p:sp>
            <p:nvSpPr>
              <p:cNvPr id="29731" name="Content block 106" hidden="1"/>
              <p:cNvSpPr>
                <a:spLocks noChangeArrowheads="1"/>
              </p:cNvSpPr>
              <p:nvPr/>
            </p:nvSpPr>
            <p:spPr bwMode="gray">
              <a:xfrm>
                <a:off x="8156448"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32" name="Content block 105" hidden="1"/>
              <p:cNvSpPr>
                <a:spLocks noChangeArrowheads="1"/>
              </p:cNvSpPr>
              <p:nvPr/>
            </p:nvSpPr>
            <p:spPr bwMode="gray">
              <a:xfrm>
                <a:off x="6629400"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33" name="Content block 104" hidden="1"/>
              <p:cNvSpPr>
                <a:spLocks noChangeArrowheads="1"/>
              </p:cNvSpPr>
              <p:nvPr/>
            </p:nvSpPr>
            <p:spPr bwMode="gray">
              <a:xfrm>
                <a:off x="5102352"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34" name="Content block 103" hidden="1"/>
              <p:cNvSpPr>
                <a:spLocks noChangeArrowheads="1"/>
              </p:cNvSpPr>
              <p:nvPr/>
            </p:nvSpPr>
            <p:spPr bwMode="gray">
              <a:xfrm>
                <a:off x="3584448"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35" name="Content block 102" hidden="1"/>
              <p:cNvSpPr>
                <a:spLocks noChangeArrowheads="1"/>
              </p:cNvSpPr>
              <p:nvPr/>
            </p:nvSpPr>
            <p:spPr bwMode="gray">
              <a:xfrm>
                <a:off x="2057400"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sp>
            <p:nvSpPr>
              <p:cNvPr id="29736" name="Content block 101" hidden="1"/>
              <p:cNvSpPr>
                <a:spLocks noChangeArrowheads="1"/>
              </p:cNvSpPr>
              <p:nvPr/>
            </p:nvSpPr>
            <p:spPr bwMode="gray">
              <a:xfrm>
                <a:off x="530352" y="2212848"/>
                <a:ext cx="1371600" cy="609600"/>
              </a:xfrm>
              <a:prstGeom prst="rect">
                <a:avLst/>
              </a:prstGeom>
              <a:solidFill>
                <a:srgbClr val="E7EBE0">
                  <a:alpha val="50195"/>
                </a:srgbClr>
              </a:solidFill>
              <a:ln w="6350">
                <a:solidFill>
                  <a:srgbClr val="E7EBE0"/>
                </a:solidFill>
                <a:prstDash val="sysDot"/>
                <a:miter lim="800000"/>
                <a:headEnd/>
                <a:tailEnd/>
              </a:ln>
            </p:spPr>
            <p:txBody>
              <a:bodyPr wrap="none" lIns="56010" tIns="0" rIns="57156" bIns="0" anchor="ctr"/>
              <a:lstStyle/>
              <a:p>
                <a:pPr algn="ctr" defTabSz="805466"/>
                <a:endParaRPr lang="zh-CN" altLang="en-US" sz="1588"/>
              </a:p>
            </p:txBody>
          </p:sp>
        </p:grpSp>
      </p:grpSp>
      <p:sp>
        <p:nvSpPr>
          <p:cNvPr id="29698" name="Title 1"/>
          <p:cNvSpPr>
            <a:spLocks noGrp="1"/>
          </p:cNvSpPr>
          <p:nvPr>
            <p:ph type="title" idx="4294967295"/>
          </p:nvPr>
        </p:nvSpPr>
        <p:spPr bwMode="auto">
          <a:xfrm>
            <a:off x="1951630" y="582912"/>
            <a:ext cx="8447964" cy="757856"/>
          </a:xfrm>
          <a:prstGeom prst="rect">
            <a:avLst/>
          </a:prstGeom>
          <a:noFill/>
          <a:ln>
            <a:miter lim="800000"/>
            <a:headEnd/>
            <a:tailEnd/>
          </a:ln>
        </p:spPr>
        <p:txBody>
          <a:bodyPr>
            <a:normAutofit fontScale="90000"/>
          </a:bodyPr>
          <a:lstStyle/>
          <a:p>
            <a:pPr eaLnBrk="1" hangingPunct="1">
              <a:lnSpc>
                <a:spcPct val="150000"/>
              </a:lnSpc>
            </a:pPr>
            <a:r>
              <a:rPr lang="en" altLang="zh-CN" sz="2000" b="1" dirty="0">
                <a:latin typeface="微软雅黑" pitchFamily="34" charset="-122"/>
                <a:ea typeface="微软雅黑" pitchFamily="34" charset="-122"/>
                <a:cs typeface="Arial" pitchFamily="34" charset="0"/>
              </a:rPr>
              <a:t>Empirical research shows that the top 10 reasons for change failure are:</a:t>
            </a:r>
            <a:endParaRPr lang="zh-CN" altLang="en-US" sz="2000" b="1" dirty="0">
              <a:latin typeface="微软雅黑" pitchFamily="34" charset="-122"/>
              <a:ea typeface="微软雅黑" pitchFamily="34" charset="-122"/>
              <a:cs typeface="Arial" pitchFamily="34" charset="0"/>
            </a:endParaRPr>
          </a:p>
        </p:txBody>
      </p:sp>
      <p:sp>
        <p:nvSpPr>
          <p:cNvPr id="29699" name="Executive Summary" hidden="1"/>
          <p:cNvSpPr txBox="1">
            <a:spLocks noChangeArrowheads="1"/>
          </p:cNvSpPr>
          <p:nvPr>
            <p:custDataLst>
              <p:tags r:id="rId3"/>
            </p:custDataLst>
          </p:nvPr>
        </p:nvSpPr>
        <p:spPr bwMode="auto">
          <a:xfrm>
            <a:off x="2126318" y="6115610"/>
            <a:ext cx="65" cy="179536"/>
          </a:xfrm>
          <a:prstGeom prst="rect">
            <a:avLst/>
          </a:prstGeom>
          <a:noFill/>
          <a:ln w="9525">
            <a:noFill/>
            <a:miter lim="800000"/>
            <a:headEnd/>
            <a:tailEnd/>
          </a:ln>
        </p:spPr>
        <p:txBody>
          <a:bodyPr wrap="none" lIns="0" tIns="0" rIns="0" bIns="0">
            <a:spAutoFit/>
          </a:bodyPr>
          <a:lstStyle/>
          <a:p>
            <a:pPr>
              <a:lnSpc>
                <a:spcPts val="1412"/>
              </a:lnSpc>
            </a:pPr>
            <a:endParaRPr lang="zh-CN" altLang="en-US" sz="1412" noProof="1"/>
          </a:p>
        </p:txBody>
      </p:sp>
      <p:sp>
        <p:nvSpPr>
          <p:cNvPr id="29700" name="Section Header" hidden="1"/>
          <p:cNvSpPr txBox="1">
            <a:spLocks noChangeArrowheads="1"/>
          </p:cNvSpPr>
          <p:nvPr>
            <p:custDataLst>
              <p:tags r:id="rId4"/>
            </p:custDataLst>
          </p:nvPr>
        </p:nvSpPr>
        <p:spPr bwMode="auto">
          <a:xfrm>
            <a:off x="2126317" y="750796"/>
            <a:ext cx="4840941" cy="120463"/>
          </a:xfrm>
          <a:prstGeom prst="rect">
            <a:avLst/>
          </a:prstGeom>
          <a:noFill/>
          <a:ln w="9525">
            <a:noFill/>
            <a:miter lim="800000"/>
            <a:headEnd/>
            <a:tailEnd/>
          </a:ln>
        </p:spPr>
        <p:txBody>
          <a:bodyPr lIns="0" tIns="0" rIns="0" bIns="0" anchor="b"/>
          <a:lstStyle/>
          <a:p>
            <a:r>
              <a:rPr lang="zh-CN" altLang="en-US" sz="794" noProof="1"/>
              <a:t>  </a:t>
            </a:r>
            <a:r>
              <a:rPr lang="zh-CN" altLang="zh-CN" sz="794" noProof="1"/>
              <a:t>– </a:t>
            </a:r>
            <a:endParaRPr lang="zh-CN" altLang="en-US" sz="794" noProof="1"/>
          </a:p>
        </p:txBody>
      </p:sp>
      <p:sp>
        <p:nvSpPr>
          <p:cNvPr id="3" name="Rounded Rectangle 2"/>
          <p:cNvSpPr/>
          <p:nvPr/>
        </p:nvSpPr>
        <p:spPr>
          <a:xfrm>
            <a:off x="2667000" y="1577274"/>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Underinvestment of resources</a:t>
            </a:r>
            <a:endParaRPr lang="zh-CN" altLang="en-US" sz="1235" b="1" dirty="0">
              <a:latin typeface="微软雅黑" pitchFamily="34" charset="-122"/>
              <a:ea typeface="微软雅黑" pitchFamily="34" charset="-122"/>
            </a:endParaRPr>
          </a:p>
        </p:txBody>
      </p:sp>
      <p:sp>
        <p:nvSpPr>
          <p:cNvPr id="55" name="Rounded Rectangle 54"/>
          <p:cNvSpPr/>
          <p:nvPr/>
        </p:nvSpPr>
        <p:spPr>
          <a:xfrm>
            <a:off x="2667000" y="2329469"/>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The delivery of strategy is not smooth</a:t>
            </a:r>
            <a:endParaRPr lang="zh-CN" altLang="en-US" sz="1235" b="1" dirty="0">
              <a:latin typeface="微软雅黑" pitchFamily="34" charset="-122"/>
              <a:ea typeface="微软雅黑" pitchFamily="34" charset="-122"/>
            </a:endParaRPr>
          </a:p>
        </p:txBody>
      </p:sp>
      <p:sp>
        <p:nvSpPr>
          <p:cNvPr id="56" name="Rounded Rectangle 55"/>
          <p:cNvSpPr/>
          <p:nvPr/>
        </p:nvSpPr>
        <p:spPr>
          <a:xfrm>
            <a:off x="2667000" y="3081664"/>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No clear enforcement measures </a:t>
            </a:r>
          </a:p>
          <a:p>
            <a:pPr defTabSz="899010">
              <a:defRPr/>
            </a:pPr>
            <a:r>
              <a:rPr lang="en" altLang="zh-CN" sz="1235" b="1" dirty="0">
                <a:latin typeface="微软雅黑" pitchFamily="34" charset="-122"/>
                <a:ea typeface="微软雅黑" pitchFamily="34" charset="-122"/>
              </a:rPr>
              <a:t>have been established</a:t>
            </a:r>
            <a:endParaRPr lang="zh-CN" altLang="en-US" sz="1235" b="1" dirty="0">
              <a:latin typeface="微软雅黑" pitchFamily="34" charset="-122"/>
              <a:ea typeface="微软雅黑" pitchFamily="34" charset="-122"/>
            </a:endParaRPr>
          </a:p>
        </p:txBody>
      </p:sp>
      <p:sp>
        <p:nvSpPr>
          <p:cNvPr id="57" name="Rounded Rectangle 56"/>
          <p:cNvSpPr/>
          <p:nvPr/>
        </p:nvSpPr>
        <p:spPr>
          <a:xfrm>
            <a:off x="2667000" y="3833859"/>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Lack of accountability for </a:t>
            </a:r>
          </a:p>
          <a:p>
            <a:pPr defTabSz="899010">
              <a:defRPr/>
            </a:pPr>
            <a:r>
              <a:rPr lang="en" altLang="zh-CN" sz="1235" b="1" dirty="0">
                <a:latin typeface="微软雅黑" pitchFamily="34" charset="-122"/>
                <a:ea typeface="微软雅黑" pitchFamily="34" charset="-122"/>
              </a:rPr>
              <a:t>implementation</a:t>
            </a:r>
            <a:endParaRPr lang="zh-CN" altLang="en-US" sz="1235" b="1" dirty="0">
              <a:latin typeface="微软雅黑" pitchFamily="34" charset="-122"/>
              <a:ea typeface="微软雅黑" pitchFamily="34" charset="-122"/>
            </a:endParaRPr>
          </a:p>
        </p:txBody>
      </p:sp>
      <p:sp>
        <p:nvSpPr>
          <p:cNvPr id="58" name="Rounded Rectangle 57"/>
          <p:cNvSpPr/>
          <p:nvPr/>
        </p:nvSpPr>
        <p:spPr>
          <a:xfrm>
            <a:off x="2667000" y="4586053"/>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Organizational barriers and inherent </a:t>
            </a:r>
          </a:p>
          <a:p>
            <a:pPr defTabSz="899010">
              <a:defRPr/>
            </a:pPr>
            <a:r>
              <a:rPr lang="en" altLang="zh-CN" sz="1235" b="1" dirty="0">
                <a:latin typeface="微软雅黑" pitchFamily="34" charset="-122"/>
                <a:ea typeface="微软雅黑" pitchFamily="34" charset="-122"/>
              </a:rPr>
              <a:t>culture hinder implementation</a:t>
            </a:r>
            <a:endParaRPr lang="zh-CN" altLang="en-US" sz="1235" b="1" dirty="0">
              <a:latin typeface="微软雅黑" pitchFamily="34" charset="-122"/>
              <a:ea typeface="微软雅黑" pitchFamily="34" charset="-122"/>
            </a:endParaRPr>
          </a:p>
        </p:txBody>
      </p:sp>
      <p:sp>
        <p:nvSpPr>
          <p:cNvPr id="59" name="Rounded Rectangle 58"/>
          <p:cNvSpPr/>
          <p:nvPr/>
        </p:nvSpPr>
        <p:spPr>
          <a:xfrm>
            <a:off x="6542834" y="1577274"/>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Insufficient performance monitoring</a:t>
            </a:r>
            <a:endParaRPr lang="zh-CN" altLang="en-US" sz="1235" b="1" dirty="0">
              <a:latin typeface="微软雅黑" pitchFamily="34" charset="-122"/>
              <a:ea typeface="微软雅黑" pitchFamily="34" charset="-122"/>
            </a:endParaRPr>
          </a:p>
        </p:txBody>
      </p:sp>
      <p:sp>
        <p:nvSpPr>
          <p:cNvPr id="60" name="Rounded Rectangle 59"/>
          <p:cNvSpPr/>
          <p:nvPr/>
        </p:nvSpPr>
        <p:spPr>
          <a:xfrm>
            <a:off x="6542834" y="2329469"/>
            <a:ext cx="36111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There are no clear incentives for success </a:t>
            </a:r>
          </a:p>
          <a:p>
            <a:pPr defTabSz="899010">
              <a:defRPr/>
            </a:pPr>
            <a:r>
              <a:rPr lang="en" altLang="zh-CN" sz="1235" b="1" dirty="0">
                <a:latin typeface="微软雅黑" pitchFamily="34" charset="-122"/>
                <a:ea typeface="微软雅黑" pitchFamily="34" charset="-122"/>
              </a:rPr>
              <a:t>and no clear punishments for misbehavior</a:t>
            </a:r>
            <a:endParaRPr lang="zh-CN" altLang="en-US" sz="1235" b="1" dirty="0">
              <a:latin typeface="微软雅黑" pitchFamily="34" charset="-122"/>
              <a:ea typeface="微软雅黑" pitchFamily="34" charset="-122"/>
            </a:endParaRPr>
          </a:p>
        </p:txBody>
      </p:sp>
      <p:sp>
        <p:nvSpPr>
          <p:cNvPr id="61" name="Rounded Rectangle 60"/>
          <p:cNvSpPr/>
          <p:nvPr/>
        </p:nvSpPr>
        <p:spPr>
          <a:xfrm>
            <a:off x="6542834" y="3081664"/>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Poor leadership at the top</a:t>
            </a:r>
            <a:endParaRPr lang="zh-CN" altLang="en-US" sz="1235" b="1" dirty="0">
              <a:latin typeface="微软雅黑" pitchFamily="34" charset="-122"/>
              <a:ea typeface="微软雅黑" pitchFamily="34" charset="-122"/>
            </a:endParaRPr>
          </a:p>
        </p:txBody>
      </p:sp>
      <p:sp>
        <p:nvSpPr>
          <p:cNvPr id="62" name="Rounded Rectangle 61"/>
          <p:cNvSpPr/>
          <p:nvPr/>
        </p:nvSpPr>
        <p:spPr>
          <a:xfrm>
            <a:off x="6542834" y="3833859"/>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Insufficient leadership input</a:t>
            </a:r>
            <a:endParaRPr lang="zh-CN" altLang="en-US" sz="1235" b="1" dirty="0">
              <a:latin typeface="微软雅黑" pitchFamily="34" charset="-122"/>
              <a:ea typeface="微软雅黑" pitchFamily="34" charset="-122"/>
            </a:endParaRPr>
          </a:p>
        </p:txBody>
      </p:sp>
      <p:sp>
        <p:nvSpPr>
          <p:cNvPr id="63" name="Rounded Rectangle 62"/>
          <p:cNvSpPr/>
          <p:nvPr/>
        </p:nvSpPr>
        <p:spPr>
          <a:xfrm>
            <a:off x="6542834" y="4586053"/>
            <a:ext cx="3429000" cy="476250"/>
          </a:xfrm>
          <a:prstGeom prst="roundRect">
            <a:avLst/>
          </a:prstGeom>
          <a:solidFill>
            <a:schemeClr val="bg1">
              <a:lumMod val="85000"/>
            </a:schemeClr>
          </a:solidFill>
          <a:ln w="28575">
            <a:noFill/>
          </a:ln>
        </p:spPr>
        <p:txBody>
          <a:bodyPr wrap="none" lIns="254118" anchor="ctr"/>
          <a:lstStyle/>
          <a:p>
            <a:pPr defTabSz="899010">
              <a:defRPr/>
            </a:pPr>
            <a:r>
              <a:rPr lang="en" altLang="zh-CN" sz="1235" b="1" dirty="0">
                <a:latin typeface="微软雅黑" pitchFamily="34" charset="-122"/>
                <a:ea typeface="微软雅黑" pitchFamily="34" charset="-122"/>
              </a:rPr>
              <a:t>The strategy was not approved</a:t>
            </a:r>
            <a:endParaRPr lang="zh-CN" altLang="en-US" sz="1235" b="1" dirty="0">
              <a:latin typeface="微软雅黑" pitchFamily="34" charset="-122"/>
              <a:ea typeface="微软雅黑" pitchFamily="34" charset="-122"/>
            </a:endParaRPr>
          </a:p>
        </p:txBody>
      </p:sp>
      <p:sp>
        <p:nvSpPr>
          <p:cNvPr id="29711" name="Oval 63"/>
          <p:cNvSpPr>
            <a:spLocks noChangeArrowheads="1"/>
          </p:cNvSpPr>
          <p:nvPr/>
        </p:nvSpPr>
        <p:spPr bwMode="auto">
          <a:xfrm>
            <a:off x="2444282" y="1640308"/>
            <a:ext cx="348784" cy="2871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dirty="0">
                <a:solidFill>
                  <a:schemeClr val="bg1"/>
                </a:solidFill>
                <a:latin typeface="微软雅黑"/>
                <a:ea typeface="微软雅黑"/>
                <a:cs typeface="微软雅黑"/>
              </a:rPr>
              <a:t>1</a:t>
            </a:r>
            <a:endParaRPr lang="zh-CN" altLang="en-US" sz="1235" b="1" i="1" dirty="0">
              <a:solidFill>
                <a:schemeClr val="bg1"/>
              </a:solidFill>
              <a:latin typeface="微软雅黑"/>
              <a:ea typeface="微软雅黑"/>
              <a:cs typeface="微软雅黑"/>
            </a:endParaRPr>
          </a:p>
        </p:txBody>
      </p:sp>
      <p:sp>
        <p:nvSpPr>
          <p:cNvPr id="29712" name="Oval 65"/>
          <p:cNvSpPr>
            <a:spLocks noChangeArrowheads="1"/>
          </p:cNvSpPr>
          <p:nvPr/>
        </p:nvSpPr>
        <p:spPr bwMode="auto">
          <a:xfrm>
            <a:off x="2444282" y="2403708"/>
            <a:ext cx="3487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dirty="0">
                <a:solidFill>
                  <a:schemeClr val="bg1"/>
                </a:solidFill>
                <a:latin typeface="微软雅黑"/>
                <a:ea typeface="微软雅黑"/>
                <a:cs typeface="微软雅黑"/>
              </a:rPr>
              <a:t>2</a:t>
            </a:r>
            <a:endParaRPr lang="zh-CN" altLang="en-US" sz="1235" b="1" i="1" dirty="0">
              <a:solidFill>
                <a:schemeClr val="bg1"/>
              </a:solidFill>
              <a:latin typeface="微软雅黑"/>
              <a:ea typeface="微软雅黑"/>
              <a:cs typeface="微软雅黑"/>
            </a:endParaRPr>
          </a:p>
        </p:txBody>
      </p:sp>
      <p:sp>
        <p:nvSpPr>
          <p:cNvPr id="29713" name="Oval 66"/>
          <p:cNvSpPr>
            <a:spLocks noChangeArrowheads="1"/>
          </p:cNvSpPr>
          <p:nvPr/>
        </p:nvSpPr>
        <p:spPr bwMode="auto">
          <a:xfrm>
            <a:off x="2444282" y="3165708"/>
            <a:ext cx="3487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3</a:t>
            </a:r>
            <a:endParaRPr lang="zh-CN" altLang="en-US" sz="1235" b="1" i="1">
              <a:solidFill>
                <a:schemeClr val="bg1"/>
              </a:solidFill>
              <a:latin typeface="微软雅黑"/>
              <a:ea typeface="微软雅黑"/>
              <a:cs typeface="微软雅黑"/>
            </a:endParaRPr>
          </a:p>
        </p:txBody>
      </p:sp>
      <p:sp>
        <p:nvSpPr>
          <p:cNvPr id="29714" name="Oval 67"/>
          <p:cNvSpPr>
            <a:spLocks noChangeArrowheads="1"/>
          </p:cNvSpPr>
          <p:nvPr/>
        </p:nvSpPr>
        <p:spPr bwMode="auto">
          <a:xfrm>
            <a:off x="2444282" y="3927708"/>
            <a:ext cx="3487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4</a:t>
            </a:r>
            <a:endParaRPr lang="zh-CN" altLang="en-US" sz="1235" b="1" i="1">
              <a:solidFill>
                <a:schemeClr val="bg1"/>
              </a:solidFill>
              <a:latin typeface="微软雅黑"/>
              <a:ea typeface="微软雅黑"/>
              <a:cs typeface="微软雅黑"/>
            </a:endParaRPr>
          </a:p>
        </p:txBody>
      </p:sp>
      <p:sp>
        <p:nvSpPr>
          <p:cNvPr id="29715" name="Oval 68"/>
          <p:cNvSpPr>
            <a:spLocks noChangeArrowheads="1"/>
          </p:cNvSpPr>
          <p:nvPr/>
        </p:nvSpPr>
        <p:spPr bwMode="auto">
          <a:xfrm>
            <a:off x="2444282" y="4691109"/>
            <a:ext cx="3487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5</a:t>
            </a:r>
            <a:endParaRPr lang="zh-CN" altLang="en-US" sz="1235" b="1" i="1">
              <a:solidFill>
                <a:schemeClr val="bg1"/>
              </a:solidFill>
              <a:latin typeface="微软雅黑"/>
              <a:ea typeface="微软雅黑"/>
              <a:cs typeface="微软雅黑"/>
            </a:endParaRPr>
          </a:p>
        </p:txBody>
      </p:sp>
      <p:sp>
        <p:nvSpPr>
          <p:cNvPr id="29716" name="Oval 69"/>
          <p:cNvSpPr>
            <a:spLocks noChangeArrowheads="1"/>
          </p:cNvSpPr>
          <p:nvPr/>
        </p:nvSpPr>
        <p:spPr bwMode="auto">
          <a:xfrm>
            <a:off x="6350934" y="1640308"/>
            <a:ext cx="350184" cy="2871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6</a:t>
            </a:r>
            <a:endParaRPr lang="zh-CN" altLang="en-US" sz="1235" b="1" i="1">
              <a:solidFill>
                <a:schemeClr val="bg1"/>
              </a:solidFill>
              <a:latin typeface="微软雅黑"/>
              <a:ea typeface="微软雅黑"/>
              <a:cs typeface="微软雅黑"/>
            </a:endParaRPr>
          </a:p>
        </p:txBody>
      </p:sp>
      <p:sp>
        <p:nvSpPr>
          <p:cNvPr id="29717" name="Oval 70"/>
          <p:cNvSpPr>
            <a:spLocks noChangeArrowheads="1"/>
          </p:cNvSpPr>
          <p:nvPr/>
        </p:nvSpPr>
        <p:spPr bwMode="auto">
          <a:xfrm>
            <a:off x="6350934" y="2403708"/>
            <a:ext cx="3501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7</a:t>
            </a:r>
            <a:endParaRPr lang="zh-CN" altLang="en-US" sz="1235" b="1" i="1">
              <a:solidFill>
                <a:schemeClr val="bg1"/>
              </a:solidFill>
              <a:latin typeface="微软雅黑"/>
              <a:ea typeface="微软雅黑"/>
              <a:cs typeface="微软雅黑"/>
            </a:endParaRPr>
          </a:p>
        </p:txBody>
      </p:sp>
      <p:sp>
        <p:nvSpPr>
          <p:cNvPr id="29718" name="Oval 71"/>
          <p:cNvSpPr>
            <a:spLocks noChangeArrowheads="1"/>
          </p:cNvSpPr>
          <p:nvPr/>
        </p:nvSpPr>
        <p:spPr bwMode="auto">
          <a:xfrm>
            <a:off x="6350934" y="3165708"/>
            <a:ext cx="3501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8</a:t>
            </a:r>
            <a:endParaRPr lang="zh-CN" altLang="en-US" sz="1235" b="1" i="1">
              <a:solidFill>
                <a:schemeClr val="bg1"/>
              </a:solidFill>
              <a:latin typeface="微软雅黑"/>
              <a:ea typeface="微软雅黑"/>
              <a:cs typeface="微软雅黑"/>
            </a:endParaRPr>
          </a:p>
        </p:txBody>
      </p:sp>
      <p:sp>
        <p:nvSpPr>
          <p:cNvPr id="29719" name="Oval 72"/>
          <p:cNvSpPr>
            <a:spLocks noChangeArrowheads="1"/>
          </p:cNvSpPr>
          <p:nvPr/>
        </p:nvSpPr>
        <p:spPr bwMode="auto">
          <a:xfrm>
            <a:off x="6350934" y="3927708"/>
            <a:ext cx="3501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9</a:t>
            </a:r>
            <a:endParaRPr lang="zh-CN" altLang="en-US" sz="1235" b="1" i="1">
              <a:solidFill>
                <a:schemeClr val="bg1"/>
              </a:solidFill>
              <a:latin typeface="微软雅黑"/>
              <a:ea typeface="微软雅黑"/>
              <a:cs typeface="微软雅黑"/>
            </a:endParaRPr>
          </a:p>
        </p:txBody>
      </p:sp>
      <p:sp>
        <p:nvSpPr>
          <p:cNvPr id="29720" name="Oval 73"/>
          <p:cNvSpPr>
            <a:spLocks noChangeArrowheads="1"/>
          </p:cNvSpPr>
          <p:nvPr/>
        </p:nvSpPr>
        <p:spPr bwMode="auto">
          <a:xfrm>
            <a:off x="6350934" y="4691109"/>
            <a:ext cx="350184" cy="285750"/>
          </a:xfrm>
          <a:prstGeom prst="ellipse">
            <a:avLst/>
          </a:prstGeom>
          <a:solidFill>
            <a:schemeClr val="accent1">
              <a:lumMod val="75000"/>
            </a:schemeClr>
          </a:solidFill>
          <a:ln w="38100">
            <a:solidFill>
              <a:schemeClr val="bg1"/>
            </a:solidFill>
            <a:round/>
            <a:headEnd/>
            <a:tailEnd/>
          </a:ln>
        </p:spPr>
        <p:txBody>
          <a:bodyPr wrap="none" anchor="ctr"/>
          <a:lstStyle/>
          <a:p>
            <a:pPr algn="ctr"/>
            <a:r>
              <a:rPr lang="en-US" altLang="zh-CN" sz="1235" b="1" i="1">
                <a:solidFill>
                  <a:schemeClr val="bg1"/>
                </a:solidFill>
                <a:latin typeface="微软雅黑"/>
                <a:ea typeface="微软雅黑"/>
                <a:cs typeface="微软雅黑"/>
              </a:rPr>
              <a:t>10</a:t>
            </a:r>
            <a:endParaRPr lang="zh-CN" altLang="en-US" sz="1235" b="1" i="1">
              <a:solidFill>
                <a:schemeClr val="bg1"/>
              </a:solidFill>
              <a:latin typeface="微软雅黑"/>
              <a:ea typeface="微软雅黑"/>
              <a:cs typeface="微软雅黑"/>
            </a:endParaRPr>
          </a:p>
        </p:txBody>
      </p:sp>
      <p:sp>
        <p:nvSpPr>
          <p:cNvPr id="29721" name="Rectangle 81"/>
          <p:cNvSpPr>
            <a:spLocks noChangeArrowheads="1"/>
          </p:cNvSpPr>
          <p:nvPr/>
        </p:nvSpPr>
        <p:spPr bwMode="auto">
          <a:xfrm>
            <a:off x="1703513" y="5857884"/>
            <a:ext cx="6132419" cy="523220"/>
          </a:xfrm>
          <a:prstGeom prst="rect">
            <a:avLst/>
          </a:prstGeom>
          <a:noFill/>
          <a:ln w="9525">
            <a:noFill/>
            <a:miter lim="800000"/>
            <a:headEnd/>
            <a:tailEnd/>
          </a:ln>
        </p:spPr>
        <p:txBody>
          <a:bodyPr>
            <a:spAutoFit/>
          </a:bodyPr>
          <a:lstStyle/>
          <a:p>
            <a:pPr defTabSz="806867">
              <a:spcBef>
                <a:spcPct val="20000"/>
              </a:spcBef>
              <a:spcAft>
                <a:spcPct val="20000"/>
              </a:spcAft>
              <a:buSzPct val="90000"/>
            </a:pPr>
            <a:r>
              <a:rPr lang="en" altLang="zh-CN" sz="1400" i="1" dirty="0">
                <a:latin typeface="微软雅黑"/>
                <a:ea typeface="微软雅黑"/>
              </a:rPr>
              <a:t>Source: The Economist Intelligence Unit's survey of top executives at 197 companies with sales of more than $500 million worldwide</a:t>
            </a:r>
            <a:endParaRPr lang="en-GB" sz="1400" i="1" dirty="0">
              <a:latin typeface="微软雅黑"/>
              <a:ea typeface="微软雅黑"/>
            </a:endParaRPr>
          </a:p>
        </p:txBody>
      </p:sp>
      <p:sp>
        <p:nvSpPr>
          <p:cNvPr id="73" name="矩形 72"/>
          <p:cNvSpPr/>
          <p:nvPr/>
        </p:nvSpPr>
        <p:spPr>
          <a:xfrm>
            <a:off x="3262628" y="164201"/>
            <a:ext cx="5666744"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There are several reasons why change fails</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custDataLst>
      <p:tags r:id="rId1"/>
    </p:custDataLst>
    <p:extLst>
      <p:ext uri="{BB962C8B-B14F-4D97-AF65-F5344CB8AC3E}">
        <p14:creationId xmlns:p14="http://schemas.microsoft.com/office/powerpoint/2010/main" val="34950643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ext Box 2"/>
          <p:cNvSpPr txBox="1">
            <a:spLocks noChangeArrowheads="1"/>
          </p:cNvSpPr>
          <p:nvPr/>
        </p:nvSpPr>
        <p:spPr bwMode="auto">
          <a:xfrm>
            <a:off x="1555845" y="450525"/>
            <a:ext cx="9730854" cy="1146127"/>
          </a:xfrm>
          <a:prstGeom prst="rect">
            <a:avLst/>
          </a:prstGeom>
          <a:noFill/>
          <a:ln w="9525" algn="ctr">
            <a:noFill/>
            <a:miter lim="800000"/>
            <a:headEnd/>
            <a:tailEnd/>
          </a:ln>
        </p:spPr>
        <p:txBody>
          <a:bodyPr wrap="square" lIns="89896" tIns="44948" rIns="89896" bIns="44948">
            <a:spAutoFit/>
          </a:bodyPr>
          <a:lstStyle/>
          <a:p>
            <a:pPr>
              <a:lnSpc>
                <a:spcPct val="150000"/>
              </a:lnSpc>
            </a:pPr>
            <a:r>
              <a:rPr lang="en" altLang="zh-CN" sz="2400" b="1" dirty="0">
                <a:latin typeface="微软雅黑" pitchFamily="34" charset="-122"/>
                <a:ea typeface="微软雅黑" pitchFamily="34" charset="-122"/>
                <a:cs typeface="Arial" pitchFamily="34" charset="0"/>
              </a:rPr>
              <a:t>The key to the success of change</a:t>
            </a:r>
            <a:r>
              <a:rPr lang="zh-CN" altLang="en-US" sz="2400" b="1" dirty="0">
                <a:latin typeface="微软雅黑" pitchFamily="34" charset="-122"/>
                <a:ea typeface="微软雅黑" pitchFamily="34" charset="-122"/>
                <a:cs typeface="Arial" pitchFamily="34" charset="0"/>
              </a:rPr>
              <a:t>：</a:t>
            </a:r>
            <a:endParaRPr lang="en-US" altLang="zh-CN" sz="2400" b="1" dirty="0">
              <a:latin typeface="微软雅黑" pitchFamily="34" charset="-122"/>
              <a:ea typeface="微软雅黑" pitchFamily="34" charset="-122"/>
              <a:cs typeface="Arial" pitchFamily="34" charset="0"/>
            </a:endParaRPr>
          </a:p>
          <a:p>
            <a:pPr>
              <a:lnSpc>
                <a:spcPct val="150000"/>
              </a:lnSpc>
            </a:pPr>
            <a:r>
              <a:rPr lang="en" altLang="zh-CN" sz="2400" b="0" i="0" u="none" strike="noStrike" dirty="0">
                <a:solidFill>
                  <a:srgbClr val="101214"/>
                </a:solidFill>
                <a:effectLst/>
                <a:latin typeface="PingFang SC" panose="020B0400000000000000" pitchFamily="34" charset="-122"/>
                <a:ea typeface="PingFang SC" panose="020B0400000000000000" pitchFamily="34" charset="-122"/>
              </a:rPr>
              <a:t>Factors strongly related to "personal thoughts" are more important!</a:t>
            </a:r>
            <a:endParaRPr lang="zh-CN" altLang="de-DE" sz="2400" b="1" dirty="0">
              <a:solidFill>
                <a:srgbClr val="FF0000"/>
              </a:solidFill>
              <a:latin typeface="微软雅黑" pitchFamily="34" charset="-122"/>
              <a:ea typeface="微软雅黑" pitchFamily="34" charset="-122"/>
              <a:cs typeface="Arial" pitchFamily="34" charset="0"/>
            </a:endParaRPr>
          </a:p>
        </p:txBody>
      </p:sp>
      <p:sp>
        <p:nvSpPr>
          <p:cNvPr id="8196" name="Text Box 7"/>
          <p:cNvSpPr txBox="1">
            <a:spLocks noChangeArrowheads="1"/>
          </p:cNvSpPr>
          <p:nvPr/>
        </p:nvSpPr>
        <p:spPr bwMode="auto">
          <a:xfrm>
            <a:off x="2011316" y="5824539"/>
            <a:ext cx="4004562" cy="229273"/>
          </a:xfrm>
          <a:prstGeom prst="rect">
            <a:avLst/>
          </a:prstGeom>
          <a:noFill/>
          <a:ln w="9525">
            <a:noFill/>
            <a:miter lim="800000"/>
            <a:headEnd/>
            <a:tailEnd/>
          </a:ln>
        </p:spPr>
        <p:txBody>
          <a:bodyPr wrap="square" lIns="89896" tIns="44948" rIns="89896" bIns="44948">
            <a:spAutoFit/>
          </a:bodyPr>
          <a:lstStyle/>
          <a:p>
            <a:r>
              <a:rPr lang="en" altLang="zh-CN" sz="900" b="0" i="0" u="none" strike="noStrike" dirty="0">
                <a:solidFill>
                  <a:srgbClr val="101214"/>
                </a:solidFill>
                <a:effectLst/>
                <a:latin typeface="PingFang SC" panose="020B0400000000000000" pitchFamily="34" charset="-122"/>
                <a:ea typeface="PingFang SC" panose="020B0400000000000000" pitchFamily="34" charset="-122"/>
              </a:rPr>
              <a:t>Source: IBM Global Change Enablement Research, </a:t>
            </a:r>
            <a:r>
              <a:rPr lang="en-US" altLang="zh-CN" sz="882" b="1" dirty="0">
                <a:latin typeface="微软雅黑" pitchFamily="34" charset="-122"/>
                <a:ea typeface="微软雅黑" pitchFamily="34" charset="-122"/>
              </a:rPr>
              <a:t>2008, (n = 1,532)</a:t>
            </a:r>
          </a:p>
        </p:txBody>
      </p:sp>
      <p:sp>
        <p:nvSpPr>
          <p:cNvPr id="8197" name="Freeform 8"/>
          <p:cNvSpPr>
            <a:spLocks/>
          </p:cNvSpPr>
          <p:nvPr/>
        </p:nvSpPr>
        <p:spPr bwMode="auto">
          <a:xfrm flipH="1">
            <a:off x="5969655" y="5553077"/>
            <a:ext cx="87827" cy="638175"/>
          </a:xfrm>
          <a:custGeom>
            <a:avLst/>
            <a:gdLst>
              <a:gd name="T0" fmla="*/ 0 w 1"/>
              <a:gd name="T1" fmla="*/ 0 h 576"/>
              <a:gd name="T2" fmla="*/ 0 w 1"/>
              <a:gd name="T3" fmla="*/ 2147483647 h 576"/>
              <a:gd name="T4" fmla="*/ 0 60000 65536"/>
              <a:gd name="T5" fmla="*/ 0 60000 65536"/>
              <a:gd name="T6" fmla="*/ 0 w 1"/>
              <a:gd name="T7" fmla="*/ 0 h 576"/>
              <a:gd name="T8" fmla="*/ 1 w 1"/>
              <a:gd name="T9" fmla="*/ 576 h 576"/>
            </a:gdLst>
            <a:ahLst/>
            <a:cxnLst>
              <a:cxn ang="T4">
                <a:pos x="T0" y="T1"/>
              </a:cxn>
              <a:cxn ang="T5">
                <a:pos x="T2" y="T3"/>
              </a:cxn>
            </a:cxnLst>
            <a:rect l="T6" t="T7" r="T8" b="T9"/>
            <a:pathLst>
              <a:path w="1" h="576">
                <a:moveTo>
                  <a:pt x="0" y="0"/>
                </a:moveTo>
                <a:lnTo>
                  <a:pt x="0" y="576"/>
                </a:lnTo>
              </a:path>
            </a:pathLst>
          </a:custGeom>
          <a:noFill/>
          <a:ln w="25400">
            <a:solidFill>
              <a:schemeClr val="accent1"/>
            </a:solidFill>
            <a:round/>
            <a:headEnd type="none" w="sm" len="sm"/>
            <a:tailEnd type="none" w="sm" len="sm"/>
          </a:ln>
        </p:spPr>
        <p:txBody>
          <a:bodyPr lIns="89896" tIns="44948" rIns="89896" bIns="44948"/>
          <a:lstStyle/>
          <a:p>
            <a:endParaRPr lang="zh-CN" altLang="en-US" sz="1588">
              <a:latin typeface="微软雅黑" pitchFamily="34" charset="-122"/>
              <a:ea typeface="微软雅黑" pitchFamily="34" charset="-122"/>
            </a:endParaRPr>
          </a:p>
        </p:txBody>
      </p:sp>
      <p:grpSp>
        <p:nvGrpSpPr>
          <p:cNvPr id="2" name="Group 9"/>
          <p:cNvGrpSpPr>
            <a:grpSpLocks/>
          </p:cNvGrpSpPr>
          <p:nvPr/>
        </p:nvGrpSpPr>
        <p:grpSpPr bwMode="auto">
          <a:xfrm>
            <a:off x="5638381" y="5658198"/>
            <a:ext cx="295835" cy="219075"/>
            <a:chOff x="2239" y="3797"/>
            <a:chExt cx="192" cy="138"/>
          </a:xfrm>
        </p:grpSpPr>
        <p:sp>
          <p:nvSpPr>
            <p:cNvPr id="8204" name="Rectangle 10"/>
            <p:cNvSpPr>
              <a:spLocks noChangeArrowheads="1"/>
            </p:cNvSpPr>
            <p:nvPr/>
          </p:nvSpPr>
          <p:spPr bwMode="auto">
            <a:xfrm>
              <a:off x="2378" y="3880"/>
              <a:ext cx="26" cy="28"/>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sp>
          <p:nvSpPr>
            <p:cNvPr id="8205" name="Rectangle 11"/>
            <p:cNvSpPr>
              <a:spLocks noChangeArrowheads="1"/>
            </p:cNvSpPr>
            <p:nvPr/>
          </p:nvSpPr>
          <p:spPr bwMode="auto">
            <a:xfrm>
              <a:off x="2377" y="3826"/>
              <a:ext cx="27" cy="27"/>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sp>
          <p:nvSpPr>
            <p:cNvPr id="8206" name="Rectangle 12"/>
            <p:cNvSpPr>
              <a:spLocks noChangeArrowheads="1"/>
            </p:cNvSpPr>
            <p:nvPr/>
          </p:nvSpPr>
          <p:spPr bwMode="auto">
            <a:xfrm>
              <a:off x="2404" y="3853"/>
              <a:ext cx="27" cy="27"/>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sp>
          <p:nvSpPr>
            <p:cNvPr id="8207" name="Rectangle 13"/>
            <p:cNvSpPr>
              <a:spLocks noChangeArrowheads="1"/>
            </p:cNvSpPr>
            <p:nvPr/>
          </p:nvSpPr>
          <p:spPr bwMode="auto">
            <a:xfrm>
              <a:off x="2351" y="3797"/>
              <a:ext cx="26" cy="27"/>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sp>
          <p:nvSpPr>
            <p:cNvPr id="8208" name="Rectangle 14"/>
            <p:cNvSpPr>
              <a:spLocks noChangeArrowheads="1"/>
            </p:cNvSpPr>
            <p:nvPr/>
          </p:nvSpPr>
          <p:spPr bwMode="auto">
            <a:xfrm>
              <a:off x="2349" y="3908"/>
              <a:ext cx="28" cy="27"/>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sp>
          <p:nvSpPr>
            <p:cNvPr id="8209" name="Rectangle 15"/>
            <p:cNvSpPr>
              <a:spLocks noChangeArrowheads="1"/>
            </p:cNvSpPr>
            <p:nvPr/>
          </p:nvSpPr>
          <p:spPr bwMode="auto">
            <a:xfrm>
              <a:off x="2351" y="3853"/>
              <a:ext cx="27" cy="27"/>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sp>
          <p:nvSpPr>
            <p:cNvPr id="8210" name="Rectangle 16"/>
            <p:cNvSpPr>
              <a:spLocks noChangeArrowheads="1"/>
            </p:cNvSpPr>
            <p:nvPr/>
          </p:nvSpPr>
          <p:spPr bwMode="auto">
            <a:xfrm>
              <a:off x="2295" y="3853"/>
              <a:ext cx="27" cy="27"/>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sp>
          <p:nvSpPr>
            <p:cNvPr id="8211" name="Rectangle 17"/>
            <p:cNvSpPr>
              <a:spLocks noChangeArrowheads="1"/>
            </p:cNvSpPr>
            <p:nvPr/>
          </p:nvSpPr>
          <p:spPr bwMode="auto">
            <a:xfrm>
              <a:off x="2239" y="3853"/>
              <a:ext cx="27" cy="27"/>
            </a:xfrm>
            <a:prstGeom prst="rect">
              <a:avLst/>
            </a:prstGeom>
            <a:solidFill>
              <a:schemeClr val="accent1"/>
            </a:solidFill>
            <a:ln w="9525">
              <a:solidFill>
                <a:schemeClr val="accent1"/>
              </a:solidFill>
              <a:miter lim="800000"/>
              <a:headEnd/>
              <a:tailEnd/>
            </a:ln>
          </p:spPr>
          <p:txBody>
            <a:bodyPr wrap="none" lIns="81243" tIns="40622" rIns="81243" bIns="40622" anchor="ctr"/>
            <a:lstStyle/>
            <a:p>
              <a:endParaRPr lang="en-US" altLang="zh-CN" sz="1765" b="1" dirty="0">
                <a:latin typeface="微软雅黑" pitchFamily="34" charset="-122"/>
                <a:ea typeface="微软雅黑" pitchFamily="34" charset="-122"/>
              </a:endParaRPr>
            </a:p>
          </p:txBody>
        </p:sp>
      </p:grpSp>
      <p:grpSp>
        <p:nvGrpSpPr>
          <p:cNvPr id="3" name="组合 20"/>
          <p:cNvGrpSpPr>
            <a:grpSpLocks/>
          </p:cNvGrpSpPr>
          <p:nvPr/>
        </p:nvGrpSpPr>
        <p:grpSpPr bwMode="auto">
          <a:xfrm>
            <a:off x="2279416" y="1704169"/>
            <a:ext cx="7633167" cy="3892550"/>
            <a:chOff x="998538" y="1643063"/>
            <a:chExt cx="7242175" cy="3892550"/>
          </a:xfrm>
        </p:grpSpPr>
        <p:pic>
          <p:nvPicPr>
            <p:cNvPr id="8200" name="Picture 19"/>
            <p:cNvPicPr>
              <a:picLocks noChangeAspect="1" noChangeArrowheads="1"/>
            </p:cNvPicPr>
            <p:nvPr/>
          </p:nvPicPr>
          <p:blipFill>
            <a:blip r:embed="rId3" cstate="print">
              <a:clrChange>
                <a:clrFrom>
                  <a:srgbClr val="FFFFFF"/>
                </a:clrFrom>
                <a:clrTo>
                  <a:srgbClr val="FFFFFF">
                    <a:alpha val="0"/>
                  </a:srgbClr>
                </a:clrTo>
              </a:clrChange>
            </a:blip>
            <a:srcRect/>
            <a:stretch>
              <a:fillRect/>
            </a:stretch>
          </p:blipFill>
          <p:spPr bwMode="auto">
            <a:xfrm>
              <a:off x="998538" y="1643063"/>
              <a:ext cx="7242175" cy="3892550"/>
            </a:xfrm>
            <a:prstGeom prst="rect">
              <a:avLst/>
            </a:prstGeom>
            <a:noFill/>
            <a:ln w="9525">
              <a:noFill/>
              <a:miter lim="800000"/>
              <a:headEnd/>
              <a:tailEnd/>
            </a:ln>
          </p:spPr>
        </p:pic>
        <p:sp>
          <p:nvSpPr>
            <p:cNvPr id="8202" name="TextBox 18"/>
            <p:cNvSpPr txBox="1">
              <a:spLocks noChangeArrowheads="1"/>
            </p:cNvSpPr>
            <p:nvPr/>
          </p:nvSpPr>
          <p:spPr bwMode="auto">
            <a:xfrm>
              <a:off x="1273629" y="1676400"/>
              <a:ext cx="827314" cy="461665"/>
            </a:xfrm>
            <a:prstGeom prst="rect">
              <a:avLst/>
            </a:prstGeom>
            <a:solidFill>
              <a:schemeClr val="bg1"/>
            </a:solidFill>
            <a:ln w="9525">
              <a:noFill/>
              <a:miter lim="800000"/>
              <a:headEnd/>
              <a:tailEnd/>
            </a:ln>
          </p:spPr>
          <p:txBody>
            <a:bodyPr>
              <a:spAutoFit/>
            </a:bodyPr>
            <a:lstStyle/>
            <a:p>
              <a:r>
                <a:rPr lang="en" altLang="zh-CN" sz="1200" b="1" dirty="0">
                  <a:latin typeface="微软雅黑" pitchFamily="34" charset="-122"/>
                  <a:ea typeface="微软雅黑" pitchFamily="34" charset="-122"/>
                </a:rPr>
                <a:t>Soft factor</a:t>
              </a:r>
              <a:endParaRPr lang="zh-CN" altLang="en-US" sz="1200" b="1" dirty="0">
                <a:latin typeface="微软雅黑" pitchFamily="34" charset="-122"/>
                <a:ea typeface="微软雅黑" pitchFamily="34" charset="-122"/>
              </a:endParaRPr>
            </a:p>
          </p:txBody>
        </p:sp>
        <p:sp>
          <p:nvSpPr>
            <p:cNvPr id="8203" name="TextBox 19"/>
            <p:cNvSpPr txBox="1">
              <a:spLocks noChangeArrowheads="1"/>
            </p:cNvSpPr>
            <p:nvPr/>
          </p:nvSpPr>
          <p:spPr bwMode="auto">
            <a:xfrm>
              <a:off x="2383972" y="1676401"/>
              <a:ext cx="968828" cy="461665"/>
            </a:xfrm>
            <a:prstGeom prst="rect">
              <a:avLst/>
            </a:prstGeom>
            <a:solidFill>
              <a:schemeClr val="bg1"/>
            </a:solidFill>
            <a:ln w="9525">
              <a:noFill/>
              <a:miter lim="800000"/>
              <a:headEnd/>
              <a:tailEnd/>
            </a:ln>
          </p:spPr>
          <p:txBody>
            <a:bodyPr>
              <a:spAutoFit/>
            </a:bodyPr>
            <a:lstStyle/>
            <a:p>
              <a:r>
                <a:rPr lang="en" altLang="zh-CN" sz="1200" b="1" dirty="0">
                  <a:latin typeface="微软雅黑" pitchFamily="34" charset="-122"/>
                  <a:ea typeface="微软雅黑" pitchFamily="34" charset="-122"/>
                </a:rPr>
                <a:t>Hard factor</a:t>
              </a:r>
              <a:endParaRPr lang="zh-CN" altLang="en-US" sz="1200" b="1" dirty="0">
                <a:latin typeface="微软雅黑" pitchFamily="34" charset="-122"/>
                <a:ea typeface="微软雅黑" pitchFamily="34" charset="-122"/>
              </a:endParaRPr>
            </a:p>
          </p:txBody>
        </p:sp>
      </p:grpSp>
      <p:sp>
        <p:nvSpPr>
          <p:cNvPr id="20" name="矩形 19"/>
          <p:cNvSpPr/>
          <p:nvPr/>
        </p:nvSpPr>
        <p:spPr>
          <a:xfrm>
            <a:off x="4478171" y="80307"/>
            <a:ext cx="4419993"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The key to the success of change</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440712748"/>
      </p:ext>
    </p:extLst>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218" name="Group 2"/>
          <p:cNvGrpSpPr>
            <a:grpSpLocks/>
          </p:cNvGrpSpPr>
          <p:nvPr/>
        </p:nvGrpSpPr>
        <p:grpSpPr bwMode="auto">
          <a:xfrm>
            <a:off x="2717801" y="1092201"/>
            <a:ext cx="6454775" cy="4568827"/>
            <a:chOff x="752" y="688"/>
            <a:chExt cx="4066" cy="2878"/>
          </a:xfrm>
        </p:grpSpPr>
        <p:sp>
          <p:nvSpPr>
            <p:cNvPr id="9224" name="Text Box 3"/>
            <p:cNvSpPr txBox="1">
              <a:spLocks noChangeArrowheads="1"/>
            </p:cNvSpPr>
            <p:nvPr/>
          </p:nvSpPr>
          <p:spPr bwMode="auto">
            <a:xfrm>
              <a:off x="2825" y="1124"/>
              <a:ext cx="1904" cy="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spAutoFit/>
            </a:bodyPr>
            <a:lstStyle>
              <a:lvl1pPr marL="455613" indent="-455613">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l" eaLnBrk="1" hangingPunct="1">
                <a:lnSpc>
                  <a:spcPct val="120000"/>
                </a:lnSpc>
              </a:pPr>
              <a:r>
                <a:rPr kumimoji="1" lang="en-US" altLang="zh-CN" sz="2000" b="1">
                  <a:latin typeface="微软雅黑" panose="020B0503020204020204" pitchFamily="34" charset="-122"/>
                  <a:ea typeface="微软雅黑" panose="020B0503020204020204" pitchFamily="34" charset="-122"/>
                </a:rPr>
                <a:t>    </a:t>
              </a:r>
              <a:endParaRPr kumimoji="1" lang="zh-CN" altLang="zh-CN" sz="2000" b="1">
                <a:latin typeface="微软雅黑" panose="020B0503020204020204" pitchFamily="34" charset="-122"/>
                <a:ea typeface="微软雅黑" panose="020B0503020204020204" pitchFamily="34" charset="-122"/>
              </a:endParaRPr>
            </a:p>
          </p:txBody>
        </p:sp>
        <p:sp>
          <p:nvSpPr>
            <p:cNvPr id="9225" name="Freeform 4"/>
            <p:cNvSpPr>
              <a:spLocks/>
            </p:cNvSpPr>
            <p:nvPr/>
          </p:nvSpPr>
          <p:spPr bwMode="auto">
            <a:xfrm>
              <a:off x="752" y="2605"/>
              <a:ext cx="969" cy="538"/>
            </a:xfrm>
            <a:custGeom>
              <a:avLst/>
              <a:gdLst>
                <a:gd name="T0" fmla="*/ 485 w 778"/>
                <a:gd name="T1" fmla="*/ 0 h 503"/>
                <a:gd name="T2" fmla="*/ 0 w 778"/>
                <a:gd name="T3" fmla="*/ 537 h 503"/>
                <a:gd name="T4" fmla="*/ 968 w 778"/>
                <a:gd name="T5" fmla="*/ 537 h 503"/>
                <a:gd name="T6" fmla="*/ 485 w 778"/>
                <a:gd name="T7" fmla="*/ 0 h 503"/>
                <a:gd name="T8" fmla="*/ 0 60000 65536"/>
                <a:gd name="T9" fmla="*/ 0 60000 65536"/>
                <a:gd name="T10" fmla="*/ 0 60000 65536"/>
                <a:gd name="T11" fmla="*/ 0 60000 65536"/>
                <a:gd name="T12" fmla="*/ 0 w 778"/>
                <a:gd name="T13" fmla="*/ 0 h 503"/>
                <a:gd name="T14" fmla="*/ 778 w 778"/>
                <a:gd name="T15" fmla="*/ 503 h 503"/>
              </a:gdLst>
              <a:ahLst/>
              <a:cxnLst>
                <a:cxn ang="T8">
                  <a:pos x="T0" y="T1"/>
                </a:cxn>
                <a:cxn ang="T9">
                  <a:pos x="T2" y="T3"/>
                </a:cxn>
                <a:cxn ang="T10">
                  <a:pos x="T4" y="T5"/>
                </a:cxn>
                <a:cxn ang="T11">
                  <a:pos x="T6" y="T7"/>
                </a:cxn>
              </a:cxnLst>
              <a:rect l="T12" t="T13" r="T14" b="T15"/>
              <a:pathLst>
                <a:path w="778" h="503">
                  <a:moveTo>
                    <a:pt x="389" y="0"/>
                  </a:moveTo>
                  <a:lnTo>
                    <a:pt x="0" y="502"/>
                  </a:lnTo>
                  <a:lnTo>
                    <a:pt x="777" y="502"/>
                  </a:lnTo>
                  <a:lnTo>
                    <a:pt x="389" y="0"/>
                  </a:lnTo>
                </a:path>
              </a:pathLst>
            </a:custGeom>
            <a:solidFill>
              <a:schemeClr val="tx2">
                <a:lumMod val="40000"/>
                <a:lumOff val="60000"/>
              </a:schemeClr>
            </a:solidFill>
            <a:ln w="9525" cap="rnd">
              <a:solidFill>
                <a:srgbClr val="000000"/>
              </a:solidFill>
              <a:round/>
              <a:headEnd type="none" w="sm" len="sm"/>
              <a:tailEnd type="none" w="sm" len="sm"/>
            </a:ln>
          </p:spPr>
          <p:txBody>
            <a:body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26" name="Freeform 5"/>
            <p:cNvSpPr>
              <a:spLocks/>
            </p:cNvSpPr>
            <p:nvPr/>
          </p:nvSpPr>
          <p:spPr bwMode="auto">
            <a:xfrm>
              <a:off x="3653" y="1886"/>
              <a:ext cx="1041" cy="1165"/>
            </a:xfrm>
            <a:custGeom>
              <a:avLst/>
              <a:gdLst>
                <a:gd name="T0" fmla="*/ 23 w 1156"/>
                <a:gd name="T1" fmla="*/ 879 h 1485"/>
                <a:gd name="T2" fmla="*/ 69 w 1156"/>
                <a:gd name="T3" fmla="*/ 843 h 1485"/>
                <a:gd name="T4" fmla="*/ 112 w 1156"/>
                <a:gd name="T5" fmla="*/ 807 h 1485"/>
                <a:gd name="T6" fmla="*/ 154 w 1156"/>
                <a:gd name="T7" fmla="*/ 770 h 1485"/>
                <a:gd name="T8" fmla="*/ 195 w 1156"/>
                <a:gd name="T9" fmla="*/ 732 h 1485"/>
                <a:gd name="T10" fmla="*/ 233 w 1156"/>
                <a:gd name="T11" fmla="*/ 693 h 1485"/>
                <a:gd name="T12" fmla="*/ 268 w 1156"/>
                <a:gd name="T13" fmla="*/ 655 h 1485"/>
                <a:gd name="T14" fmla="*/ 303 w 1156"/>
                <a:gd name="T15" fmla="*/ 616 h 1485"/>
                <a:gd name="T16" fmla="*/ 337 w 1156"/>
                <a:gd name="T17" fmla="*/ 577 h 1485"/>
                <a:gd name="T18" fmla="*/ 367 w 1156"/>
                <a:gd name="T19" fmla="*/ 537 h 1485"/>
                <a:gd name="T20" fmla="*/ 396 w 1156"/>
                <a:gd name="T21" fmla="*/ 497 h 1485"/>
                <a:gd name="T22" fmla="*/ 422 w 1156"/>
                <a:gd name="T23" fmla="*/ 457 h 1485"/>
                <a:gd name="T24" fmla="*/ 447 w 1156"/>
                <a:gd name="T25" fmla="*/ 417 h 1485"/>
                <a:gd name="T26" fmla="*/ 469 w 1156"/>
                <a:gd name="T27" fmla="*/ 377 h 1485"/>
                <a:gd name="T28" fmla="*/ 490 w 1156"/>
                <a:gd name="T29" fmla="*/ 337 h 1485"/>
                <a:gd name="T30" fmla="*/ 508 w 1156"/>
                <a:gd name="T31" fmla="*/ 297 h 1485"/>
                <a:gd name="T32" fmla="*/ 335 w 1156"/>
                <a:gd name="T33" fmla="*/ 237 h 1485"/>
                <a:gd name="T34" fmla="*/ 1040 w 1156"/>
                <a:gd name="T35" fmla="*/ 398 h 1485"/>
                <a:gd name="T36" fmla="*/ 854 w 1156"/>
                <a:gd name="T37" fmla="*/ 384 h 1485"/>
                <a:gd name="T38" fmla="*/ 830 w 1156"/>
                <a:gd name="T39" fmla="*/ 437 h 1485"/>
                <a:gd name="T40" fmla="*/ 805 w 1156"/>
                <a:gd name="T41" fmla="*/ 490 h 1485"/>
                <a:gd name="T42" fmla="*/ 777 w 1156"/>
                <a:gd name="T43" fmla="*/ 543 h 1485"/>
                <a:gd name="T44" fmla="*/ 747 w 1156"/>
                <a:gd name="T45" fmla="*/ 596 h 1485"/>
                <a:gd name="T46" fmla="*/ 713 w 1156"/>
                <a:gd name="T47" fmla="*/ 649 h 1485"/>
                <a:gd name="T48" fmla="*/ 676 w 1156"/>
                <a:gd name="T49" fmla="*/ 701 h 1485"/>
                <a:gd name="T50" fmla="*/ 638 w 1156"/>
                <a:gd name="T51" fmla="*/ 752 h 1485"/>
                <a:gd name="T52" fmla="*/ 597 w 1156"/>
                <a:gd name="T53" fmla="*/ 803 h 1485"/>
                <a:gd name="T54" fmla="*/ 553 w 1156"/>
                <a:gd name="T55" fmla="*/ 854 h 1485"/>
                <a:gd name="T56" fmla="*/ 507 w 1156"/>
                <a:gd name="T57" fmla="*/ 904 h 1485"/>
                <a:gd name="T58" fmla="*/ 458 w 1156"/>
                <a:gd name="T59" fmla="*/ 954 h 1485"/>
                <a:gd name="T60" fmla="*/ 408 w 1156"/>
                <a:gd name="T61" fmla="*/ 1002 h 1485"/>
                <a:gd name="T62" fmla="*/ 355 w 1156"/>
                <a:gd name="T63" fmla="*/ 1050 h 1485"/>
                <a:gd name="T64" fmla="*/ 299 w 1156"/>
                <a:gd name="T65" fmla="*/ 1096 h 1485"/>
                <a:gd name="T66" fmla="*/ 242 w 1156"/>
                <a:gd name="T67" fmla="*/ 1141 h 1485"/>
                <a:gd name="T68" fmla="*/ 244 w 1156"/>
                <a:gd name="T69" fmla="*/ 923 h 148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156"/>
                <a:gd name="T106" fmla="*/ 0 h 1485"/>
                <a:gd name="T107" fmla="*/ 1156 w 1156"/>
                <a:gd name="T108" fmla="*/ 1485 h 148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156" h="1485">
                  <a:moveTo>
                    <a:pt x="0" y="1143"/>
                  </a:moveTo>
                  <a:lnTo>
                    <a:pt x="26" y="1121"/>
                  </a:lnTo>
                  <a:lnTo>
                    <a:pt x="51" y="1098"/>
                  </a:lnTo>
                  <a:lnTo>
                    <a:pt x="77" y="1075"/>
                  </a:lnTo>
                  <a:lnTo>
                    <a:pt x="100" y="1052"/>
                  </a:lnTo>
                  <a:lnTo>
                    <a:pt x="124" y="1029"/>
                  </a:lnTo>
                  <a:lnTo>
                    <a:pt x="148" y="1005"/>
                  </a:lnTo>
                  <a:lnTo>
                    <a:pt x="171" y="981"/>
                  </a:lnTo>
                  <a:lnTo>
                    <a:pt x="193" y="956"/>
                  </a:lnTo>
                  <a:lnTo>
                    <a:pt x="216" y="933"/>
                  </a:lnTo>
                  <a:lnTo>
                    <a:pt x="238" y="908"/>
                  </a:lnTo>
                  <a:lnTo>
                    <a:pt x="259" y="883"/>
                  </a:lnTo>
                  <a:lnTo>
                    <a:pt x="279" y="860"/>
                  </a:lnTo>
                  <a:lnTo>
                    <a:pt x="298" y="835"/>
                  </a:lnTo>
                  <a:lnTo>
                    <a:pt x="319" y="810"/>
                  </a:lnTo>
                  <a:lnTo>
                    <a:pt x="337" y="785"/>
                  </a:lnTo>
                  <a:lnTo>
                    <a:pt x="356" y="760"/>
                  </a:lnTo>
                  <a:lnTo>
                    <a:pt x="374" y="735"/>
                  </a:lnTo>
                  <a:lnTo>
                    <a:pt x="391" y="709"/>
                  </a:lnTo>
                  <a:lnTo>
                    <a:pt x="408" y="684"/>
                  </a:lnTo>
                  <a:lnTo>
                    <a:pt x="424" y="659"/>
                  </a:lnTo>
                  <a:lnTo>
                    <a:pt x="440" y="633"/>
                  </a:lnTo>
                  <a:lnTo>
                    <a:pt x="455" y="609"/>
                  </a:lnTo>
                  <a:lnTo>
                    <a:pt x="469" y="583"/>
                  </a:lnTo>
                  <a:lnTo>
                    <a:pt x="482" y="558"/>
                  </a:lnTo>
                  <a:lnTo>
                    <a:pt x="496" y="532"/>
                  </a:lnTo>
                  <a:lnTo>
                    <a:pt x="509" y="507"/>
                  </a:lnTo>
                  <a:lnTo>
                    <a:pt x="521" y="481"/>
                  </a:lnTo>
                  <a:lnTo>
                    <a:pt x="533" y="456"/>
                  </a:lnTo>
                  <a:lnTo>
                    <a:pt x="544" y="430"/>
                  </a:lnTo>
                  <a:lnTo>
                    <a:pt x="554" y="405"/>
                  </a:lnTo>
                  <a:lnTo>
                    <a:pt x="564" y="379"/>
                  </a:lnTo>
                  <a:lnTo>
                    <a:pt x="574" y="355"/>
                  </a:lnTo>
                  <a:lnTo>
                    <a:pt x="372" y="302"/>
                  </a:lnTo>
                  <a:lnTo>
                    <a:pt x="865" y="0"/>
                  </a:lnTo>
                  <a:lnTo>
                    <a:pt x="1155" y="507"/>
                  </a:lnTo>
                  <a:lnTo>
                    <a:pt x="959" y="455"/>
                  </a:lnTo>
                  <a:lnTo>
                    <a:pt x="948" y="489"/>
                  </a:lnTo>
                  <a:lnTo>
                    <a:pt x="935" y="523"/>
                  </a:lnTo>
                  <a:lnTo>
                    <a:pt x="922" y="557"/>
                  </a:lnTo>
                  <a:lnTo>
                    <a:pt x="908" y="591"/>
                  </a:lnTo>
                  <a:lnTo>
                    <a:pt x="894" y="624"/>
                  </a:lnTo>
                  <a:lnTo>
                    <a:pt x="878" y="658"/>
                  </a:lnTo>
                  <a:lnTo>
                    <a:pt x="863" y="692"/>
                  </a:lnTo>
                  <a:lnTo>
                    <a:pt x="847" y="726"/>
                  </a:lnTo>
                  <a:lnTo>
                    <a:pt x="829" y="760"/>
                  </a:lnTo>
                  <a:lnTo>
                    <a:pt x="810" y="794"/>
                  </a:lnTo>
                  <a:lnTo>
                    <a:pt x="792" y="827"/>
                  </a:lnTo>
                  <a:lnTo>
                    <a:pt x="772" y="861"/>
                  </a:lnTo>
                  <a:lnTo>
                    <a:pt x="751" y="893"/>
                  </a:lnTo>
                  <a:lnTo>
                    <a:pt x="730" y="927"/>
                  </a:lnTo>
                  <a:lnTo>
                    <a:pt x="708" y="959"/>
                  </a:lnTo>
                  <a:lnTo>
                    <a:pt x="685" y="991"/>
                  </a:lnTo>
                  <a:lnTo>
                    <a:pt x="663" y="1024"/>
                  </a:lnTo>
                  <a:lnTo>
                    <a:pt x="639" y="1057"/>
                  </a:lnTo>
                  <a:lnTo>
                    <a:pt x="614" y="1089"/>
                  </a:lnTo>
                  <a:lnTo>
                    <a:pt x="589" y="1121"/>
                  </a:lnTo>
                  <a:lnTo>
                    <a:pt x="563" y="1152"/>
                  </a:lnTo>
                  <a:lnTo>
                    <a:pt x="536" y="1184"/>
                  </a:lnTo>
                  <a:lnTo>
                    <a:pt x="509" y="1216"/>
                  </a:lnTo>
                  <a:lnTo>
                    <a:pt x="481" y="1247"/>
                  </a:lnTo>
                  <a:lnTo>
                    <a:pt x="453" y="1277"/>
                  </a:lnTo>
                  <a:lnTo>
                    <a:pt x="424" y="1308"/>
                  </a:lnTo>
                  <a:lnTo>
                    <a:pt x="394" y="1338"/>
                  </a:lnTo>
                  <a:lnTo>
                    <a:pt x="364" y="1368"/>
                  </a:lnTo>
                  <a:lnTo>
                    <a:pt x="332" y="1397"/>
                  </a:lnTo>
                  <a:lnTo>
                    <a:pt x="300" y="1427"/>
                  </a:lnTo>
                  <a:lnTo>
                    <a:pt x="269" y="1455"/>
                  </a:lnTo>
                  <a:lnTo>
                    <a:pt x="236" y="1484"/>
                  </a:lnTo>
                  <a:lnTo>
                    <a:pt x="271" y="1176"/>
                  </a:lnTo>
                  <a:lnTo>
                    <a:pt x="0" y="1143"/>
                  </a:lnTo>
                </a:path>
              </a:pathLst>
            </a:cu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5400000" scaled="1"/>
              <a:tileRect/>
            </a:gra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27" name="Freeform 6"/>
            <p:cNvSpPr>
              <a:spLocks/>
            </p:cNvSpPr>
            <p:nvPr/>
          </p:nvSpPr>
          <p:spPr bwMode="auto">
            <a:xfrm>
              <a:off x="2756" y="2771"/>
              <a:ext cx="1154" cy="758"/>
            </a:xfrm>
            <a:custGeom>
              <a:avLst/>
              <a:gdLst>
                <a:gd name="T0" fmla="*/ 188 w 1290"/>
                <a:gd name="T1" fmla="*/ 551 h 954"/>
                <a:gd name="T2" fmla="*/ 46 w 1290"/>
                <a:gd name="T3" fmla="*/ 752 h 954"/>
                <a:gd name="T4" fmla="*/ 94 w 1290"/>
                <a:gd name="T5" fmla="*/ 742 h 954"/>
                <a:gd name="T6" fmla="*/ 141 w 1290"/>
                <a:gd name="T7" fmla="*/ 732 h 954"/>
                <a:gd name="T8" fmla="*/ 190 w 1290"/>
                <a:gd name="T9" fmla="*/ 719 h 954"/>
                <a:gd name="T10" fmla="*/ 238 w 1290"/>
                <a:gd name="T11" fmla="*/ 706 h 954"/>
                <a:gd name="T12" fmla="*/ 286 w 1290"/>
                <a:gd name="T13" fmla="*/ 693 h 954"/>
                <a:gd name="T14" fmla="*/ 334 w 1290"/>
                <a:gd name="T15" fmla="*/ 678 h 954"/>
                <a:gd name="T16" fmla="*/ 382 w 1290"/>
                <a:gd name="T17" fmla="*/ 661 h 954"/>
                <a:gd name="T18" fmla="*/ 431 w 1290"/>
                <a:gd name="T19" fmla="*/ 644 h 954"/>
                <a:gd name="T20" fmla="*/ 479 w 1290"/>
                <a:gd name="T21" fmla="*/ 625 h 954"/>
                <a:gd name="T22" fmla="*/ 527 w 1290"/>
                <a:gd name="T23" fmla="*/ 605 h 954"/>
                <a:gd name="T24" fmla="*/ 576 w 1290"/>
                <a:gd name="T25" fmla="*/ 586 h 954"/>
                <a:gd name="T26" fmla="*/ 624 w 1290"/>
                <a:gd name="T27" fmla="*/ 565 h 954"/>
                <a:gd name="T28" fmla="*/ 672 w 1290"/>
                <a:gd name="T29" fmla="*/ 542 h 954"/>
                <a:gd name="T30" fmla="*/ 718 w 1290"/>
                <a:gd name="T31" fmla="*/ 518 h 954"/>
                <a:gd name="T32" fmla="*/ 767 w 1290"/>
                <a:gd name="T33" fmla="*/ 494 h 954"/>
                <a:gd name="T34" fmla="*/ 802 w 1290"/>
                <a:gd name="T35" fmla="*/ 475 h 954"/>
                <a:gd name="T36" fmla="*/ 824 w 1290"/>
                <a:gd name="T37" fmla="*/ 462 h 954"/>
                <a:gd name="T38" fmla="*/ 845 w 1290"/>
                <a:gd name="T39" fmla="*/ 450 h 954"/>
                <a:gd name="T40" fmla="*/ 868 w 1290"/>
                <a:gd name="T41" fmla="*/ 438 h 954"/>
                <a:gd name="T42" fmla="*/ 889 w 1290"/>
                <a:gd name="T43" fmla="*/ 425 h 954"/>
                <a:gd name="T44" fmla="*/ 910 w 1290"/>
                <a:gd name="T45" fmla="*/ 413 h 954"/>
                <a:gd name="T46" fmla="*/ 931 w 1290"/>
                <a:gd name="T47" fmla="*/ 400 h 954"/>
                <a:gd name="T48" fmla="*/ 952 w 1290"/>
                <a:gd name="T49" fmla="*/ 386 h 954"/>
                <a:gd name="T50" fmla="*/ 972 w 1290"/>
                <a:gd name="T51" fmla="*/ 373 h 954"/>
                <a:gd name="T52" fmla="*/ 993 w 1290"/>
                <a:gd name="T53" fmla="*/ 359 h 954"/>
                <a:gd name="T54" fmla="*/ 1014 w 1290"/>
                <a:gd name="T55" fmla="*/ 346 h 954"/>
                <a:gd name="T56" fmla="*/ 1033 w 1290"/>
                <a:gd name="T57" fmla="*/ 332 h 954"/>
                <a:gd name="T58" fmla="*/ 1055 w 1290"/>
                <a:gd name="T59" fmla="*/ 319 h 954"/>
                <a:gd name="T60" fmla="*/ 1073 w 1290"/>
                <a:gd name="T61" fmla="*/ 305 h 954"/>
                <a:gd name="T62" fmla="*/ 1091 w 1290"/>
                <a:gd name="T63" fmla="*/ 291 h 954"/>
                <a:gd name="T64" fmla="*/ 1111 w 1290"/>
                <a:gd name="T65" fmla="*/ 276 h 954"/>
                <a:gd name="T66" fmla="*/ 1153 w 1290"/>
                <a:gd name="T67" fmla="*/ 25 h 954"/>
                <a:gd name="T68" fmla="*/ 892 w 1290"/>
                <a:gd name="T69" fmla="*/ 13 h 954"/>
                <a:gd name="T70" fmla="*/ 858 w 1290"/>
                <a:gd name="T71" fmla="*/ 39 h 954"/>
                <a:gd name="T72" fmla="*/ 820 w 1290"/>
                <a:gd name="T73" fmla="*/ 64 h 954"/>
                <a:gd name="T74" fmla="*/ 783 w 1290"/>
                <a:gd name="T75" fmla="*/ 90 h 954"/>
                <a:gd name="T76" fmla="*/ 744 w 1290"/>
                <a:gd name="T77" fmla="*/ 115 h 954"/>
                <a:gd name="T78" fmla="*/ 705 w 1290"/>
                <a:gd name="T79" fmla="*/ 139 h 954"/>
                <a:gd name="T80" fmla="*/ 666 w 1290"/>
                <a:gd name="T81" fmla="*/ 163 h 954"/>
                <a:gd name="T82" fmla="*/ 625 w 1290"/>
                <a:gd name="T83" fmla="*/ 186 h 954"/>
                <a:gd name="T84" fmla="*/ 585 w 1290"/>
                <a:gd name="T85" fmla="*/ 207 h 954"/>
                <a:gd name="T86" fmla="*/ 547 w 1290"/>
                <a:gd name="T87" fmla="*/ 226 h 954"/>
                <a:gd name="T88" fmla="*/ 509 w 1290"/>
                <a:gd name="T89" fmla="*/ 246 h 954"/>
                <a:gd name="T90" fmla="*/ 471 w 1290"/>
                <a:gd name="T91" fmla="*/ 265 h 954"/>
                <a:gd name="T92" fmla="*/ 434 w 1290"/>
                <a:gd name="T93" fmla="*/ 281 h 954"/>
                <a:gd name="T94" fmla="*/ 396 w 1290"/>
                <a:gd name="T95" fmla="*/ 298 h 954"/>
                <a:gd name="T96" fmla="*/ 357 w 1290"/>
                <a:gd name="T97" fmla="*/ 314 h 954"/>
                <a:gd name="T98" fmla="*/ 319 w 1290"/>
                <a:gd name="T99" fmla="*/ 328 h 954"/>
                <a:gd name="T100" fmla="*/ 282 w 1290"/>
                <a:gd name="T101" fmla="*/ 342 h 954"/>
                <a:gd name="T102" fmla="*/ 243 w 1290"/>
                <a:gd name="T103" fmla="*/ 356 h 954"/>
                <a:gd name="T104" fmla="*/ 205 w 1290"/>
                <a:gd name="T105" fmla="*/ 369 h 954"/>
                <a:gd name="T106" fmla="*/ 168 w 1290"/>
                <a:gd name="T107" fmla="*/ 381 h 954"/>
                <a:gd name="T108" fmla="*/ 130 w 1290"/>
                <a:gd name="T109" fmla="*/ 393 h 954"/>
                <a:gd name="T110" fmla="*/ 93 w 1290"/>
                <a:gd name="T111" fmla="*/ 403 h 954"/>
                <a:gd name="T112" fmla="*/ 55 w 1290"/>
                <a:gd name="T113" fmla="*/ 414 h 954"/>
                <a:gd name="T114" fmla="*/ 18 w 1290"/>
                <a:gd name="T115" fmla="*/ 422 h 954"/>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w 1290"/>
                <a:gd name="T175" fmla="*/ 0 h 954"/>
                <a:gd name="T176" fmla="*/ 1290 w 1290"/>
                <a:gd name="T177" fmla="*/ 954 h 954"/>
              </a:gdLst>
              <a:ahLst/>
              <a:cxnLst>
                <a:cxn ang="T116">
                  <a:pos x="T0" y="T1"/>
                </a:cxn>
                <a:cxn ang="T117">
                  <a:pos x="T2" y="T3"/>
                </a:cxn>
                <a:cxn ang="T118">
                  <a:pos x="T4" y="T5"/>
                </a:cxn>
                <a:cxn ang="T119">
                  <a:pos x="T6" y="T7"/>
                </a:cxn>
                <a:cxn ang="T120">
                  <a:pos x="T8" y="T9"/>
                </a:cxn>
                <a:cxn ang="T121">
                  <a:pos x="T10" y="T11"/>
                </a:cxn>
                <a:cxn ang="T122">
                  <a:pos x="T12" y="T13"/>
                </a:cxn>
                <a:cxn ang="T123">
                  <a:pos x="T14" y="T15"/>
                </a:cxn>
                <a:cxn ang="T124">
                  <a:pos x="T16" y="T17"/>
                </a:cxn>
                <a:cxn ang="T125">
                  <a:pos x="T18" y="T19"/>
                </a:cxn>
                <a:cxn ang="T126">
                  <a:pos x="T20" y="T21"/>
                </a:cxn>
                <a:cxn ang="T127">
                  <a:pos x="T22" y="T23"/>
                </a:cxn>
                <a:cxn ang="T128">
                  <a:pos x="T24" y="T25"/>
                </a:cxn>
                <a:cxn ang="T129">
                  <a:pos x="T26" y="T27"/>
                </a:cxn>
                <a:cxn ang="T130">
                  <a:pos x="T28" y="T29"/>
                </a:cxn>
                <a:cxn ang="T131">
                  <a:pos x="T30" y="T31"/>
                </a:cxn>
                <a:cxn ang="T132">
                  <a:pos x="T32" y="T33"/>
                </a:cxn>
                <a:cxn ang="T133">
                  <a:pos x="T34" y="T35"/>
                </a:cxn>
                <a:cxn ang="T134">
                  <a:pos x="T36" y="T37"/>
                </a:cxn>
                <a:cxn ang="T135">
                  <a:pos x="T38" y="T39"/>
                </a:cxn>
                <a:cxn ang="T136">
                  <a:pos x="T40" y="T41"/>
                </a:cxn>
                <a:cxn ang="T137">
                  <a:pos x="T42" y="T43"/>
                </a:cxn>
                <a:cxn ang="T138">
                  <a:pos x="T44" y="T45"/>
                </a:cxn>
                <a:cxn ang="T139">
                  <a:pos x="T46" y="T47"/>
                </a:cxn>
                <a:cxn ang="T140">
                  <a:pos x="T48" y="T49"/>
                </a:cxn>
                <a:cxn ang="T141">
                  <a:pos x="T50" y="T51"/>
                </a:cxn>
                <a:cxn ang="T142">
                  <a:pos x="T52" y="T53"/>
                </a:cxn>
                <a:cxn ang="T143">
                  <a:pos x="T54" y="T55"/>
                </a:cxn>
                <a:cxn ang="T144">
                  <a:pos x="T56" y="T57"/>
                </a:cxn>
                <a:cxn ang="T145">
                  <a:pos x="T58" y="T59"/>
                </a:cxn>
                <a:cxn ang="T146">
                  <a:pos x="T60" y="T61"/>
                </a:cxn>
                <a:cxn ang="T147">
                  <a:pos x="T62" y="T63"/>
                </a:cxn>
                <a:cxn ang="T148">
                  <a:pos x="T64" y="T65"/>
                </a:cxn>
                <a:cxn ang="T149">
                  <a:pos x="T66" y="T67"/>
                </a:cxn>
                <a:cxn ang="T150">
                  <a:pos x="T68" y="T69"/>
                </a:cxn>
                <a:cxn ang="T151">
                  <a:pos x="T70" y="T71"/>
                </a:cxn>
                <a:cxn ang="T152">
                  <a:pos x="T72" y="T73"/>
                </a:cxn>
                <a:cxn ang="T153">
                  <a:pos x="T74" y="T75"/>
                </a:cxn>
                <a:cxn ang="T154">
                  <a:pos x="T76" y="T77"/>
                </a:cxn>
                <a:cxn ang="T155">
                  <a:pos x="T78" y="T79"/>
                </a:cxn>
                <a:cxn ang="T156">
                  <a:pos x="T80" y="T81"/>
                </a:cxn>
                <a:cxn ang="T157">
                  <a:pos x="T82" y="T83"/>
                </a:cxn>
                <a:cxn ang="T158">
                  <a:pos x="T84" y="T85"/>
                </a:cxn>
                <a:cxn ang="T159">
                  <a:pos x="T86" y="T87"/>
                </a:cxn>
                <a:cxn ang="T160">
                  <a:pos x="T88" y="T89"/>
                </a:cxn>
                <a:cxn ang="T161">
                  <a:pos x="T90" y="T91"/>
                </a:cxn>
                <a:cxn ang="T162">
                  <a:pos x="T92" y="T93"/>
                </a:cxn>
                <a:cxn ang="T163">
                  <a:pos x="T94" y="T95"/>
                </a:cxn>
                <a:cxn ang="T164">
                  <a:pos x="T96" y="T97"/>
                </a:cxn>
                <a:cxn ang="T165">
                  <a:pos x="T98" y="T99"/>
                </a:cxn>
                <a:cxn ang="T166">
                  <a:pos x="T100" y="T101"/>
                </a:cxn>
                <a:cxn ang="T167">
                  <a:pos x="T102" y="T103"/>
                </a:cxn>
                <a:cxn ang="T168">
                  <a:pos x="T104" y="T105"/>
                </a:cxn>
                <a:cxn ang="T169">
                  <a:pos x="T106" y="T107"/>
                </a:cxn>
                <a:cxn ang="T170">
                  <a:pos x="T108" y="T109"/>
                </a:cxn>
                <a:cxn ang="T171">
                  <a:pos x="T110" y="T111"/>
                </a:cxn>
                <a:cxn ang="T172">
                  <a:pos x="T112" y="T113"/>
                </a:cxn>
                <a:cxn ang="T173">
                  <a:pos x="T114" y="T115"/>
                </a:cxn>
              </a:cxnLst>
              <a:rect l="T174" t="T175" r="T176" b="T177"/>
              <a:pathLst>
                <a:path w="1290" h="954">
                  <a:moveTo>
                    <a:pt x="0" y="537"/>
                  </a:moveTo>
                  <a:lnTo>
                    <a:pt x="210" y="694"/>
                  </a:lnTo>
                  <a:lnTo>
                    <a:pt x="25" y="953"/>
                  </a:lnTo>
                  <a:lnTo>
                    <a:pt x="51" y="947"/>
                  </a:lnTo>
                  <a:lnTo>
                    <a:pt x="78" y="940"/>
                  </a:lnTo>
                  <a:lnTo>
                    <a:pt x="105" y="934"/>
                  </a:lnTo>
                  <a:lnTo>
                    <a:pt x="130" y="928"/>
                  </a:lnTo>
                  <a:lnTo>
                    <a:pt x="158" y="921"/>
                  </a:lnTo>
                  <a:lnTo>
                    <a:pt x="184" y="913"/>
                  </a:lnTo>
                  <a:lnTo>
                    <a:pt x="212" y="905"/>
                  </a:lnTo>
                  <a:lnTo>
                    <a:pt x="238" y="897"/>
                  </a:lnTo>
                  <a:lnTo>
                    <a:pt x="266" y="888"/>
                  </a:lnTo>
                  <a:lnTo>
                    <a:pt x="292" y="880"/>
                  </a:lnTo>
                  <a:lnTo>
                    <a:pt x="320" y="872"/>
                  </a:lnTo>
                  <a:lnTo>
                    <a:pt x="346" y="862"/>
                  </a:lnTo>
                  <a:lnTo>
                    <a:pt x="373" y="853"/>
                  </a:lnTo>
                  <a:lnTo>
                    <a:pt x="400" y="843"/>
                  </a:lnTo>
                  <a:lnTo>
                    <a:pt x="427" y="832"/>
                  </a:lnTo>
                  <a:lnTo>
                    <a:pt x="455" y="821"/>
                  </a:lnTo>
                  <a:lnTo>
                    <a:pt x="482" y="810"/>
                  </a:lnTo>
                  <a:lnTo>
                    <a:pt x="509" y="798"/>
                  </a:lnTo>
                  <a:lnTo>
                    <a:pt x="536" y="787"/>
                  </a:lnTo>
                  <a:lnTo>
                    <a:pt x="563" y="775"/>
                  </a:lnTo>
                  <a:lnTo>
                    <a:pt x="589" y="762"/>
                  </a:lnTo>
                  <a:lnTo>
                    <a:pt x="617" y="750"/>
                  </a:lnTo>
                  <a:lnTo>
                    <a:pt x="644" y="737"/>
                  </a:lnTo>
                  <a:lnTo>
                    <a:pt x="670" y="724"/>
                  </a:lnTo>
                  <a:lnTo>
                    <a:pt x="698" y="711"/>
                  </a:lnTo>
                  <a:lnTo>
                    <a:pt x="724" y="696"/>
                  </a:lnTo>
                  <a:lnTo>
                    <a:pt x="751" y="682"/>
                  </a:lnTo>
                  <a:lnTo>
                    <a:pt x="777" y="668"/>
                  </a:lnTo>
                  <a:lnTo>
                    <a:pt x="803" y="652"/>
                  </a:lnTo>
                  <a:lnTo>
                    <a:pt x="830" y="636"/>
                  </a:lnTo>
                  <a:lnTo>
                    <a:pt x="857" y="622"/>
                  </a:lnTo>
                  <a:lnTo>
                    <a:pt x="884" y="605"/>
                  </a:lnTo>
                  <a:lnTo>
                    <a:pt x="896" y="598"/>
                  </a:lnTo>
                  <a:lnTo>
                    <a:pt x="908" y="590"/>
                  </a:lnTo>
                  <a:lnTo>
                    <a:pt x="921" y="582"/>
                  </a:lnTo>
                  <a:lnTo>
                    <a:pt x="933" y="574"/>
                  </a:lnTo>
                  <a:lnTo>
                    <a:pt x="945" y="566"/>
                  </a:lnTo>
                  <a:lnTo>
                    <a:pt x="957" y="558"/>
                  </a:lnTo>
                  <a:lnTo>
                    <a:pt x="970" y="551"/>
                  </a:lnTo>
                  <a:lnTo>
                    <a:pt x="981" y="543"/>
                  </a:lnTo>
                  <a:lnTo>
                    <a:pt x="994" y="535"/>
                  </a:lnTo>
                  <a:lnTo>
                    <a:pt x="1005" y="528"/>
                  </a:lnTo>
                  <a:lnTo>
                    <a:pt x="1017" y="520"/>
                  </a:lnTo>
                  <a:lnTo>
                    <a:pt x="1029" y="511"/>
                  </a:lnTo>
                  <a:lnTo>
                    <a:pt x="1041" y="503"/>
                  </a:lnTo>
                  <a:lnTo>
                    <a:pt x="1053" y="495"/>
                  </a:lnTo>
                  <a:lnTo>
                    <a:pt x="1064" y="486"/>
                  </a:lnTo>
                  <a:lnTo>
                    <a:pt x="1076" y="478"/>
                  </a:lnTo>
                  <a:lnTo>
                    <a:pt x="1087" y="469"/>
                  </a:lnTo>
                  <a:lnTo>
                    <a:pt x="1099" y="461"/>
                  </a:lnTo>
                  <a:lnTo>
                    <a:pt x="1110" y="452"/>
                  </a:lnTo>
                  <a:lnTo>
                    <a:pt x="1122" y="444"/>
                  </a:lnTo>
                  <a:lnTo>
                    <a:pt x="1133" y="435"/>
                  </a:lnTo>
                  <a:lnTo>
                    <a:pt x="1144" y="427"/>
                  </a:lnTo>
                  <a:lnTo>
                    <a:pt x="1155" y="418"/>
                  </a:lnTo>
                  <a:lnTo>
                    <a:pt x="1166" y="409"/>
                  </a:lnTo>
                  <a:lnTo>
                    <a:pt x="1179" y="401"/>
                  </a:lnTo>
                  <a:lnTo>
                    <a:pt x="1187" y="393"/>
                  </a:lnTo>
                  <a:lnTo>
                    <a:pt x="1199" y="384"/>
                  </a:lnTo>
                  <a:lnTo>
                    <a:pt x="1209" y="375"/>
                  </a:lnTo>
                  <a:lnTo>
                    <a:pt x="1220" y="366"/>
                  </a:lnTo>
                  <a:lnTo>
                    <a:pt x="1231" y="356"/>
                  </a:lnTo>
                  <a:lnTo>
                    <a:pt x="1242" y="347"/>
                  </a:lnTo>
                  <a:lnTo>
                    <a:pt x="1253" y="338"/>
                  </a:lnTo>
                  <a:lnTo>
                    <a:pt x="1289" y="32"/>
                  </a:lnTo>
                  <a:lnTo>
                    <a:pt x="1017" y="0"/>
                  </a:lnTo>
                  <a:lnTo>
                    <a:pt x="997" y="16"/>
                  </a:lnTo>
                  <a:lnTo>
                    <a:pt x="977" y="32"/>
                  </a:lnTo>
                  <a:lnTo>
                    <a:pt x="959" y="49"/>
                  </a:lnTo>
                  <a:lnTo>
                    <a:pt x="938" y="66"/>
                  </a:lnTo>
                  <a:lnTo>
                    <a:pt x="917" y="81"/>
                  </a:lnTo>
                  <a:lnTo>
                    <a:pt x="896" y="97"/>
                  </a:lnTo>
                  <a:lnTo>
                    <a:pt x="875" y="113"/>
                  </a:lnTo>
                  <a:lnTo>
                    <a:pt x="853" y="129"/>
                  </a:lnTo>
                  <a:lnTo>
                    <a:pt x="832" y="145"/>
                  </a:lnTo>
                  <a:lnTo>
                    <a:pt x="810" y="159"/>
                  </a:lnTo>
                  <a:lnTo>
                    <a:pt x="788" y="175"/>
                  </a:lnTo>
                  <a:lnTo>
                    <a:pt x="766" y="190"/>
                  </a:lnTo>
                  <a:lnTo>
                    <a:pt x="744" y="205"/>
                  </a:lnTo>
                  <a:lnTo>
                    <a:pt x="722" y="219"/>
                  </a:lnTo>
                  <a:lnTo>
                    <a:pt x="699" y="234"/>
                  </a:lnTo>
                  <a:lnTo>
                    <a:pt x="675" y="248"/>
                  </a:lnTo>
                  <a:lnTo>
                    <a:pt x="654" y="260"/>
                  </a:lnTo>
                  <a:lnTo>
                    <a:pt x="633" y="273"/>
                  </a:lnTo>
                  <a:lnTo>
                    <a:pt x="612" y="285"/>
                  </a:lnTo>
                  <a:lnTo>
                    <a:pt x="590" y="298"/>
                  </a:lnTo>
                  <a:lnTo>
                    <a:pt x="569" y="309"/>
                  </a:lnTo>
                  <a:lnTo>
                    <a:pt x="547" y="320"/>
                  </a:lnTo>
                  <a:lnTo>
                    <a:pt x="527" y="333"/>
                  </a:lnTo>
                  <a:lnTo>
                    <a:pt x="507" y="343"/>
                  </a:lnTo>
                  <a:lnTo>
                    <a:pt x="485" y="354"/>
                  </a:lnTo>
                  <a:lnTo>
                    <a:pt x="464" y="364"/>
                  </a:lnTo>
                  <a:lnTo>
                    <a:pt x="443" y="375"/>
                  </a:lnTo>
                  <a:lnTo>
                    <a:pt x="421" y="386"/>
                  </a:lnTo>
                  <a:lnTo>
                    <a:pt x="399" y="395"/>
                  </a:lnTo>
                  <a:lnTo>
                    <a:pt x="378" y="404"/>
                  </a:lnTo>
                  <a:lnTo>
                    <a:pt x="357" y="413"/>
                  </a:lnTo>
                  <a:lnTo>
                    <a:pt x="335" y="422"/>
                  </a:lnTo>
                  <a:lnTo>
                    <a:pt x="315" y="431"/>
                  </a:lnTo>
                  <a:lnTo>
                    <a:pt x="293" y="440"/>
                  </a:lnTo>
                  <a:lnTo>
                    <a:pt x="272" y="448"/>
                  </a:lnTo>
                  <a:lnTo>
                    <a:pt x="251" y="456"/>
                  </a:lnTo>
                  <a:lnTo>
                    <a:pt x="229" y="465"/>
                  </a:lnTo>
                  <a:lnTo>
                    <a:pt x="208" y="472"/>
                  </a:lnTo>
                  <a:lnTo>
                    <a:pt x="188" y="480"/>
                  </a:lnTo>
                  <a:lnTo>
                    <a:pt x="166" y="488"/>
                  </a:lnTo>
                  <a:lnTo>
                    <a:pt x="145" y="495"/>
                  </a:lnTo>
                  <a:lnTo>
                    <a:pt x="124" y="500"/>
                  </a:lnTo>
                  <a:lnTo>
                    <a:pt x="104" y="507"/>
                  </a:lnTo>
                  <a:lnTo>
                    <a:pt x="83" y="514"/>
                  </a:lnTo>
                  <a:lnTo>
                    <a:pt x="61" y="521"/>
                  </a:lnTo>
                  <a:lnTo>
                    <a:pt x="40" y="525"/>
                  </a:lnTo>
                  <a:lnTo>
                    <a:pt x="20" y="531"/>
                  </a:lnTo>
                  <a:lnTo>
                    <a:pt x="0" y="537"/>
                  </a:lnTo>
                </a:path>
              </a:pathLst>
            </a:custGeom>
            <a:solidFill>
              <a:srgbClr val="7A003C"/>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28" name="Freeform 7"/>
            <p:cNvSpPr>
              <a:spLocks/>
            </p:cNvSpPr>
            <p:nvPr/>
          </p:nvSpPr>
          <p:spPr bwMode="auto">
            <a:xfrm>
              <a:off x="1516" y="944"/>
              <a:ext cx="1253" cy="817"/>
            </a:xfrm>
            <a:custGeom>
              <a:avLst/>
              <a:gdLst>
                <a:gd name="T0" fmla="*/ 0 w 1410"/>
                <a:gd name="T1" fmla="*/ 632 h 1022"/>
                <a:gd name="T2" fmla="*/ 50 w 1410"/>
                <a:gd name="T3" fmla="*/ 582 h 1022"/>
                <a:gd name="T4" fmla="*/ 101 w 1410"/>
                <a:gd name="T5" fmla="*/ 533 h 1022"/>
                <a:gd name="T6" fmla="*/ 154 w 1410"/>
                <a:gd name="T7" fmla="*/ 485 h 1022"/>
                <a:gd name="T8" fmla="*/ 211 w 1410"/>
                <a:gd name="T9" fmla="*/ 438 h 1022"/>
                <a:gd name="T10" fmla="*/ 269 w 1410"/>
                <a:gd name="T11" fmla="*/ 392 h 1022"/>
                <a:gd name="T12" fmla="*/ 329 w 1410"/>
                <a:gd name="T13" fmla="*/ 348 h 1022"/>
                <a:gd name="T14" fmla="*/ 393 w 1410"/>
                <a:gd name="T15" fmla="*/ 305 h 1022"/>
                <a:gd name="T16" fmla="*/ 459 w 1410"/>
                <a:gd name="T17" fmla="*/ 262 h 1022"/>
                <a:gd name="T18" fmla="*/ 525 w 1410"/>
                <a:gd name="T19" fmla="*/ 221 h 1022"/>
                <a:gd name="T20" fmla="*/ 595 w 1410"/>
                <a:gd name="T21" fmla="*/ 182 h 1022"/>
                <a:gd name="T22" fmla="*/ 653 w 1410"/>
                <a:gd name="T23" fmla="*/ 152 h 1022"/>
                <a:gd name="T24" fmla="*/ 686 w 1410"/>
                <a:gd name="T25" fmla="*/ 134 h 1022"/>
                <a:gd name="T26" fmla="*/ 721 w 1410"/>
                <a:gd name="T27" fmla="*/ 118 h 1022"/>
                <a:gd name="T28" fmla="*/ 754 w 1410"/>
                <a:gd name="T29" fmla="*/ 101 h 1022"/>
                <a:gd name="T30" fmla="*/ 788 w 1410"/>
                <a:gd name="T31" fmla="*/ 86 h 1022"/>
                <a:gd name="T32" fmla="*/ 822 w 1410"/>
                <a:gd name="T33" fmla="*/ 70 h 1022"/>
                <a:gd name="T34" fmla="*/ 857 w 1410"/>
                <a:gd name="T35" fmla="*/ 57 h 1022"/>
                <a:gd name="T36" fmla="*/ 890 w 1410"/>
                <a:gd name="T37" fmla="*/ 43 h 1022"/>
                <a:gd name="T38" fmla="*/ 926 w 1410"/>
                <a:gd name="T39" fmla="*/ 30 h 1022"/>
                <a:gd name="T40" fmla="*/ 959 w 1410"/>
                <a:gd name="T41" fmla="*/ 16 h 1022"/>
                <a:gd name="T42" fmla="*/ 994 w 1410"/>
                <a:gd name="T43" fmla="*/ 4 h 1022"/>
                <a:gd name="T44" fmla="*/ 1155 w 1410"/>
                <a:gd name="T45" fmla="*/ 304 h 1022"/>
                <a:gd name="T46" fmla="*/ 1123 w 1410"/>
                <a:gd name="T47" fmla="*/ 315 h 1022"/>
                <a:gd name="T48" fmla="*/ 1092 w 1410"/>
                <a:gd name="T49" fmla="*/ 327 h 1022"/>
                <a:gd name="T50" fmla="*/ 1060 w 1410"/>
                <a:gd name="T51" fmla="*/ 338 h 1022"/>
                <a:gd name="T52" fmla="*/ 1027 w 1410"/>
                <a:gd name="T53" fmla="*/ 350 h 1022"/>
                <a:gd name="T54" fmla="*/ 996 w 1410"/>
                <a:gd name="T55" fmla="*/ 364 h 1022"/>
                <a:gd name="T56" fmla="*/ 964 w 1410"/>
                <a:gd name="T57" fmla="*/ 377 h 1022"/>
                <a:gd name="T58" fmla="*/ 933 w 1410"/>
                <a:gd name="T59" fmla="*/ 392 h 1022"/>
                <a:gd name="T60" fmla="*/ 901 w 1410"/>
                <a:gd name="T61" fmla="*/ 406 h 1022"/>
                <a:gd name="T62" fmla="*/ 869 w 1410"/>
                <a:gd name="T63" fmla="*/ 422 h 1022"/>
                <a:gd name="T64" fmla="*/ 838 w 1410"/>
                <a:gd name="T65" fmla="*/ 438 h 1022"/>
                <a:gd name="T66" fmla="*/ 798 w 1410"/>
                <a:gd name="T67" fmla="*/ 459 h 1022"/>
                <a:gd name="T68" fmla="*/ 742 w 1410"/>
                <a:gd name="T69" fmla="*/ 488 h 1022"/>
                <a:gd name="T70" fmla="*/ 688 w 1410"/>
                <a:gd name="T71" fmla="*/ 520 h 1022"/>
                <a:gd name="T72" fmla="*/ 635 w 1410"/>
                <a:gd name="T73" fmla="*/ 553 h 1022"/>
                <a:gd name="T74" fmla="*/ 585 w 1410"/>
                <a:gd name="T75" fmla="*/ 587 h 1022"/>
                <a:gd name="T76" fmla="*/ 535 w 1410"/>
                <a:gd name="T77" fmla="*/ 620 h 1022"/>
                <a:gd name="T78" fmla="*/ 488 w 1410"/>
                <a:gd name="T79" fmla="*/ 656 h 1022"/>
                <a:gd name="T80" fmla="*/ 442 w 1410"/>
                <a:gd name="T81" fmla="*/ 691 h 1022"/>
                <a:gd name="T82" fmla="*/ 398 w 1410"/>
                <a:gd name="T83" fmla="*/ 728 h 1022"/>
                <a:gd name="T84" fmla="*/ 355 w 1410"/>
                <a:gd name="T85" fmla="*/ 765 h 1022"/>
                <a:gd name="T86" fmla="*/ 314 w 1410"/>
                <a:gd name="T87" fmla="*/ 803 h 102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410"/>
                <a:gd name="T133" fmla="*/ 0 h 1022"/>
                <a:gd name="T134" fmla="*/ 1410 w 1410"/>
                <a:gd name="T135" fmla="*/ 1022 h 102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410" h="1022">
                  <a:moveTo>
                    <a:pt x="339" y="1021"/>
                  </a:moveTo>
                  <a:lnTo>
                    <a:pt x="311" y="754"/>
                  </a:lnTo>
                  <a:lnTo>
                    <a:pt x="0" y="790"/>
                  </a:lnTo>
                  <a:lnTo>
                    <a:pt x="18" y="769"/>
                  </a:lnTo>
                  <a:lnTo>
                    <a:pt x="37" y="750"/>
                  </a:lnTo>
                  <a:lnTo>
                    <a:pt x="56" y="728"/>
                  </a:lnTo>
                  <a:lnTo>
                    <a:pt x="74" y="708"/>
                  </a:lnTo>
                  <a:lnTo>
                    <a:pt x="94" y="687"/>
                  </a:lnTo>
                  <a:lnTo>
                    <a:pt x="114" y="667"/>
                  </a:lnTo>
                  <a:lnTo>
                    <a:pt x="133" y="647"/>
                  </a:lnTo>
                  <a:lnTo>
                    <a:pt x="153" y="626"/>
                  </a:lnTo>
                  <a:lnTo>
                    <a:pt x="173" y="607"/>
                  </a:lnTo>
                  <a:lnTo>
                    <a:pt x="194" y="588"/>
                  </a:lnTo>
                  <a:lnTo>
                    <a:pt x="216" y="568"/>
                  </a:lnTo>
                  <a:lnTo>
                    <a:pt x="237" y="548"/>
                  </a:lnTo>
                  <a:lnTo>
                    <a:pt x="259" y="529"/>
                  </a:lnTo>
                  <a:lnTo>
                    <a:pt x="281" y="509"/>
                  </a:lnTo>
                  <a:lnTo>
                    <a:pt x="303" y="490"/>
                  </a:lnTo>
                  <a:lnTo>
                    <a:pt x="326" y="472"/>
                  </a:lnTo>
                  <a:lnTo>
                    <a:pt x="348" y="453"/>
                  </a:lnTo>
                  <a:lnTo>
                    <a:pt x="370" y="435"/>
                  </a:lnTo>
                  <a:lnTo>
                    <a:pt x="395" y="417"/>
                  </a:lnTo>
                  <a:lnTo>
                    <a:pt x="418" y="398"/>
                  </a:lnTo>
                  <a:lnTo>
                    <a:pt x="442" y="381"/>
                  </a:lnTo>
                  <a:lnTo>
                    <a:pt x="466" y="363"/>
                  </a:lnTo>
                  <a:lnTo>
                    <a:pt x="490" y="345"/>
                  </a:lnTo>
                  <a:lnTo>
                    <a:pt x="516" y="328"/>
                  </a:lnTo>
                  <a:lnTo>
                    <a:pt x="540" y="310"/>
                  </a:lnTo>
                  <a:lnTo>
                    <a:pt x="565" y="293"/>
                  </a:lnTo>
                  <a:lnTo>
                    <a:pt x="591" y="277"/>
                  </a:lnTo>
                  <a:lnTo>
                    <a:pt x="616" y="260"/>
                  </a:lnTo>
                  <a:lnTo>
                    <a:pt x="642" y="244"/>
                  </a:lnTo>
                  <a:lnTo>
                    <a:pt x="669" y="228"/>
                  </a:lnTo>
                  <a:lnTo>
                    <a:pt x="695" y="213"/>
                  </a:lnTo>
                  <a:lnTo>
                    <a:pt x="722" y="197"/>
                  </a:lnTo>
                  <a:lnTo>
                    <a:pt x="735" y="190"/>
                  </a:lnTo>
                  <a:lnTo>
                    <a:pt x="747" y="182"/>
                  </a:lnTo>
                  <a:lnTo>
                    <a:pt x="760" y="175"/>
                  </a:lnTo>
                  <a:lnTo>
                    <a:pt x="772" y="168"/>
                  </a:lnTo>
                  <a:lnTo>
                    <a:pt x="785" y="160"/>
                  </a:lnTo>
                  <a:lnTo>
                    <a:pt x="799" y="154"/>
                  </a:lnTo>
                  <a:lnTo>
                    <a:pt x="811" y="147"/>
                  </a:lnTo>
                  <a:lnTo>
                    <a:pt x="823" y="140"/>
                  </a:lnTo>
                  <a:lnTo>
                    <a:pt x="836" y="133"/>
                  </a:lnTo>
                  <a:lnTo>
                    <a:pt x="848" y="126"/>
                  </a:lnTo>
                  <a:lnTo>
                    <a:pt x="861" y="121"/>
                  </a:lnTo>
                  <a:lnTo>
                    <a:pt x="874" y="114"/>
                  </a:lnTo>
                  <a:lnTo>
                    <a:pt x="887" y="107"/>
                  </a:lnTo>
                  <a:lnTo>
                    <a:pt x="900" y="100"/>
                  </a:lnTo>
                  <a:lnTo>
                    <a:pt x="913" y="95"/>
                  </a:lnTo>
                  <a:lnTo>
                    <a:pt x="925" y="88"/>
                  </a:lnTo>
                  <a:lnTo>
                    <a:pt x="938" y="83"/>
                  </a:lnTo>
                  <a:lnTo>
                    <a:pt x="951" y="77"/>
                  </a:lnTo>
                  <a:lnTo>
                    <a:pt x="964" y="71"/>
                  </a:lnTo>
                  <a:lnTo>
                    <a:pt x="977" y="65"/>
                  </a:lnTo>
                  <a:lnTo>
                    <a:pt x="990" y="60"/>
                  </a:lnTo>
                  <a:lnTo>
                    <a:pt x="1002" y="54"/>
                  </a:lnTo>
                  <a:lnTo>
                    <a:pt x="1016" y="47"/>
                  </a:lnTo>
                  <a:lnTo>
                    <a:pt x="1029" y="43"/>
                  </a:lnTo>
                  <a:lnTo>
                    <a:pt x="1042" y="37"/>
                  </a:lnTo>
                  <a:lnTo>
                    <a:pt x="1054" y="31"/>
                  </a:lnTo>
                  <a:lnTo>
                    <a:pt x="1066" y="26"/>
                  </a:lnTo>
                  <a:lnTo>
                    <a:pt x="1079" y="20"/>
                  </a:lnTo>
                  <a:lnTo>
                    <a:pt x="1093" y="15"/>
                  </a:lnTo>
                  <a:lnTo>
                    <a:pt x="1105" y="10"/>
                  </a:lnTo>
                  <a:lnTo>
                    <a:pt x="1118" y="5"/>
                  </a:lnTo>
                  <a:lnTo>
                    <a:pt x="1131" y="0"/>
                  </a:lnTo>
                  <a:lnTo>
                    <a:pt x="1409" y="121"/>
                  </a:lnTo>
                  <a:lnTo>
                    <a:pt x="1300" y="380"/>
                  </a:lnTo>
                  <a:lnTo>
                    <a:pt x="1289" y="385"/>
                  </a:lnTo>
                  <a:lnTo>
                    <a:pt x="1276" y="389"/>
                  </a:lnTo>
                  <a:lnTo>
                    <a:pt x="1264" y="394"/>
                  </a:lnTo>
                  <a:lnTo>
                    <a:pt x="1252" y="398"/>
                  </a:lnTo>
                  <a:lnTo>
                    <a:pt x="1241" y="403"/>
                  </a:lnTo>
                  <a:lnTo>
                    <a:pt x="1229" y="409"/>
                  </a:lnTo>
                  <a:lnTo>
                    <a:pt x="1217" y="413"/>
                  </a:lnTo>
                  <a:lnTo>
                    <a:pt x="1205" y="419"/>
                  </a:lnTo>
                  <a:lnTo>
                    <a:pt x="1193" y="423"/>
                  </a:lnTo>
                  <a:lnTo>
                    <a:pt x="1181" y="428"/>
                  </a:lnTo>
                  <a:lnTo>
                    <a:pt x="1169" y="434"/>
                  </a:lnTo>
                  <a:lnTo>
                    <a:pt x="1156" y="438"/>
                  </a:lnTo>
                  <a:lnTo>
                    <a:pt x="1145" y="444"/>
                  </a:lnTo>
                  <a:lnTo>
                    <a:pt x="1133" y="449"/>
                  </a:lnTo>
                  <a:lnTo>
                    <a:pt x="1121" y="455"/>
                  </a:lnTo>
                  <a:lnTo>
                    <a:pt x="1109" y="461"/>
                  </a:lnTo>
                  <a:lnTo>
                    <a:pt x="1097" y="466"/>
                  </a:lnTo>
                  <a:lnTo>
                    <a:pt x="1085" y="472"/>
                  </a:lnTo>
                  <a:lnTo>
                    <a:pt x="1073" y="478"/>
                  </a:lnTo>
                  <a:lnTo>
                    <a:pt x="1061" y="485"/>
                  </a:lnTo>
                  <a:lnTo>
                    <a:pt x="1050" y="490"/>
                  </a:lnTo>
                  <a:lnTo>
                    <a:pt x="1039" y="496"/>
                  </a:lnTo>
                  <a:lnTo>
                    <a:pt x="1027" y="503"/>
                  </a:lnTo>
                  <a:lnTo>
                    <a:pt x="1014" y="508"/>
                  </a:lnTo>
                  <a:lnTo>
                    <a:pt x="1002" y="515"/>
                  </a:lnTo>
                  <a:lnTo>
                    <a:pt x="990" y="521"/>
                  </a:lnTo>
                  <a:lnTo>
                    <a:pt x="978" y="528"/>
                  </a:lnTo>
                  <a:lnTo>
                    <a:pt x="967" y="534"/>
                  </a:lnTo>
                  <a:lnTo>
                    <a:pt x="955" y="541"/>
                  </a:lnTo>
                  <a:lnTo>
                    <a:pt x="943" y="548"/>
                  </a:lnTo>
                  <a:lnTo>
                    <a:pt x="931" y="555"/>
                  </a:lnTo>
                  <a:lnTo>
                    <a:pt x="919" y="562"/>
                  </a:lnTo>
                  <a:lnTo>
                    <a:pt x="898" y="574"/>
                  </a:lnTo>
                  <a:lnTo>
                    <a:pt x="877" y="586"/>
                  </a:lnTo>
                  <a:lnTo>
                    <a:pt x="856" y="598"/>
                  </a:lnTo>
                  <a:lnTo>
                    <a:pt x="835" y="611"/>
                  </a:lnTo>
                  <a:lnTo>
                    <a:pt x="815" y="624"/>
                  </a:lnTo>
                  <a:lnTo>
                    <a:pt x="795" y="637"/>
                  </a:lnTo>
                  <a:lnTo>
                    <a:pt x="774" y="650"/>
                  </a:lnTo>
                  <a:lnTo>
                    <a:pt x="755" y="665"/>
                  </a:lnTo>
                  <a:lnTo>
                    <a:pt x="735" y="677"/>
                  </a:lnTo>
                  <a:lnTo>
                    <a:pt x="715" y="692"/>
                  </a:lnTo>
                  <a:lnTo>
                    <a:pt x="696" y="705"/>
                  </a:lnTo>
                  <a:lnTo>
                    <a:pt x="676" y="720"/>
                  </a:lnTo>
                  <a:lnTo>
                    <a:pt x="658" y="734"/>
                  </a:lnTo>
                  <a:lnTo>
                    <a:pt x="639" y="749"/>
                  </a:lnTo>
                  <a:lnTo>
                    <a:pt x="620" y="762"/>
                  </a:lnTo>
                  <a:lnTo>
                    <a:pt x="602" y="776"/>
                  </a:lnTo>
                  <a:lnTo>
                    <a:pt x="585" y="790"/>
                  </a:lnTo>
                  <a:lnTo>
                    <a:pt x="566" y="805"/>
                  </a:lnTo>
                  <a:lnTo>
                    <a:pt x="549" y="820"/>
                  </a:lnTo>
                  <a:lnTo>
                    <a:pt x="532" y="835"/>
                  </a:lnTo>
                  <a:lnTo>
                    <a:pt x="514" y="851"/>
                  </a:lnTo>
                  <a:lnTo>
                    <a:pt x="497" y="865"/>
                  </a:lnTo>
                  <a:lnTo>
                    <a:pt x="481" y="881"/>
                  </a:lnTo>
                  <a:lnTo>
                    <a:pt x="463" y="896"/>
                  </a:lnTo>
                  <a:lnTo>
                    <a:pt x="448" y="911"/>
                  </a:lnTo>
                  <a:lnTo>
                    <a:pt x="431" y="926"/>
                  </a:lnTo>
                  <a:lnTo>
                    <a:pt x="414" y="941"/>
                  </a:lnTo>
                  <a:lnTo>
                    <a:pt x="399" y="957"/>
                  </a:lnTo>
                  <a:lnTo>
                    <a:pt x="383" y="973"/>
                  </a:lnTo>
                  <a:lnTo>
                    <a:pt x="368" y="989"/>
                  </a:lnTo>
                  <a:lnTo>
                    <a:pt x="353" y="1005"/>
                  </a:lnTo>
                  <a:lnTo>
                    <a:pt x="339" y="1021"/>
                  </a:lnTo>
                </a:path>
              </a:pathLst>
            </a:custGeom>
            <a:solidFill>
              <a:srgbClr val="7A003C"/>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29" name="Freeform 8"/>
            <p:cNvSpPr>
              <a:spLocks/>
            </p:cNvSpPr>
            <p:nvPr/>
          </p:nvSpPr>
          <p:spPr bwMode="auto">
            <a:xfrm>
              <a:off x="3507" y="1083"/>
              <a:ext cx="53" cy="164"/>
            </a:xfrm>
            <a:custGeom>
              <a:avLst/>
              <a:gdLst>
                <a:gd name="T0" fmla="*/ 4 w 59"/>
                <a:gd name="T1" fmla="*/ 154 h 211"/>
                <a:gd name="T2" fmla="*/ 7 w 59"/>
                <a:gd name="T3" fmla="*/ 158 h 211"/>
                <a:gd name="T4" fmla="*/ 52 w 59"/>
                <a:gd name="T5" fmla="*/ 2 h 211"/>
                <a:gd name="T6" fmla="*/ 47 w 59"/>
                <a:gd name="T7" fmla="*/ 0 h 211"/>
                <a:gd name="T8" fmla="*/ 2 w 59"/>
                <a:gd name="T9" fmla="*/ 155 h 211"/>
                <a:gd name="T10" fmla="*/ 5 w 59"/>
                <a:gd name="T11" fmla="*/ 159 h 211"/>
                <a:gd name="T12" fmla="*/ 2 w 59"/>
                <a:gd name="T13" fmla="*/ 155 h 211"/>
                <a:gd name="T14" fmla="*/ 0 w 59"/>
                <a:gd name="T15" fmla="*/ 163 h 211"/>
                <a:gd name="T16" fmla="*/ 5 w 59"/>
                <a:gd name="T17" fmla="*/ 159 h 211"/>
                <a:gd name="T18" fmla="*/ 4 w 59"/>
                <a:gd name="T19" fmla="*/ 154 h 2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9"/>
                <a:gd name="T31" fmla="*/ 0 h 211"/>
                <a:gd name="T32" fmla="*/ 59 w 59"/>
                <a:gd name="T33" fmla="*/ 211 h 2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9" h="211">
                  <a:moveTo>
                    <a:pt x="4" y="198"/>
                  </a:moveTo>
                  <a:lnTo>
                    <a:pt x="8" y="203"/>
                  </a:lnTo>
                  <a:lnTo>
                    <a:pt x="58" y="2"/>
                  </a:lnTo>
                  <a:lnTo>
                    <a:pt x="52" y="0"/>
                  </a:lnTo>
                  <a:lnTo>
                    <a:pt x="2" y="200"/>
                  </a:lnTo>
                  <a:lnTo>
                    <a:pt x="6" y="205"/>
                  </a:lnTo>
                  <a:lnTo>
                    <a:pt x="2" y="200"/>
                  </a:lnTo>
                  <a:lnTo>
                    <a:pt x="0" y="210"/>
                  </a:lnTo>
                  <a:lnTo>
                    <a:pt x="6" y="205"/>
                  </a:lnTo>
                  <a:lnTo>
                    <a:pt x="4" y="198"/>
                  </a:lnTo>
                </a:path>
              </a:pathLst>
            </a:custGeom>
            <a:solidFill>
              <a:srgbClr val="00FF00"/>
            </a:soli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32" name="Freeform 11"/>
            <p:cNvSpPr>
              <a:spLocks/>
            </p:cNvSpPr>
            <p:nvPr/>
          </p:nvSpPr>
          <p:spPr bwMode="auto">
            <a:xfrm>
              <a:off x="2507" y="688"/>
              <a:ext cx="1390" cy="625"/>
            </a:xfrm>
            <a:custGeom>
              <a:avLst/>
              <a:gdLst>
                <a:gd name="T0" fmla="*/ 178 w 1564"/>
                <a:gd name="T1" fmla="*/ 548 h 800"/>
                <a:gd name="T2" fmla="*/ 234 w 1564"/>
                <a:gd name="T3" fmla="*/ 530 h 800"/>
                <a:gd name="T4" fmla="*/ 291 w 1564"/>
                <a:gd name="T5" fmla="*/ 514 h 800"/>
                <a:gd name="T6" fmla="*/ 347 w 1564"/>
                <a:gd name="T7" fmla="*/ 500 h 800"/>
                <a:gd name="T8" fmla="*/ 403 w 1564"/>
                <a:gd name="T9" fmla="*/ 488 h 800"/>
                <a:gd name="T10" fmla="*/ 458 w 1564"/>
                <a:gd name="T11" fmla="*/ 477 h 800"/>
                <a:gd name="T12" fmla="*/ 514 w 1564"/>
                <a:gd name="T13" fmla="*/ 468 h 800"/>
                <a:gd name="T14" fmla="*/ 568 w 1564"/>
                <a:gd name="T15" fmla="*/ 461 h 800"/>
                <a:gd name="T16" fmla="*/ 620 w 1564"/>
                <a:gd name="T17" fmla="*/ 455 h 800"/>
                <a:gd name="T18" fmla="*/ 673 w 1564"/>
                <a:gd name="T19" fmla="*/ 452 h 800"/>
                <a:gd name="T20" fmla="*/ 726 w 1564"/>
                <a:gd name="T21" fmla="*/ 448 h 800"/>
                <a:gd name="T22" fmla="*/ 777 w 1564"/>
                <a:gd name="T23" fmla="*/ 448 h 800"/>
                <a:gd name="T24" fmla="*/ 827 w 1564"/>
                <a:gd name="T25" fmla="*/ 448 h 800"/>
                <a:gd name="T26" fmla="*/ 875 w 1564"/>
                <a:gd name="T27" fmla="*/ 452 h 800"/>
                <a:gd name="T28" fmla="*/ 923 w 1564"/>
                <a:gd name="T29" fmla="*/ 455 h 800"/>
                <a:gd name="T30" fmla="*/ 971 w 1564"/>
                <a:gd name="T31" fmla="*/ 460 h 800"/>
                <a:gd name="T32" fmla="*/ 945 w 1564"/>
                <a:gd name="T33" fmla="*/ 624 h 800"/>
                <a:gd name="T34" fmla="*/ 1138 w 1564"/>
                <a:gd name="T35" fmla="*/ 0 h 800"/>
                <a:gd name="T36" fmla="*/ 1058 w 1564"/>
                <a:gd name="T37" fmla="*/ 151 h 800"/>
                <a:gd name="T38" fmla="*/ 996 w 1564"/>
                <a:gd name="T39" fmla="*/ 142 h 800"/>
                <a:gd name="T40" fmla="*/ 933 w 1564"/>
                <a:gd name="T41" fmla="*/ 135 h 800"/>
                <a:gd name="T42" fmla="*/ 868 w 1564"/>
                <a:gd name="T43" fmla="*/ 131 h 800"/>
                <a:gd name="T44" fmla="*/ 804 w 1564"/>
                <a:gd name="T45" fmla="*/ 129 h 800"/>
                <a:gd name="T46" fmla="*/ 738 w 1564"/>
                <a:gd name="T47" fmla="*/ 129 h 800"/>
                <a:gd name="T48" fmla="*/ 669 w 1564"/>
                <a:gd name="T49" fmla="*/ 131 h 800"/>
                <a:gd name="T50" fmla="*/ 601 w 1564"/>
                <a:gd name="T51" fmla="*/ 135 h 800"/>
                <a:gd name="T52" fmla="*/ 532 w 1564"/>
                <a:gd name="T53" fmla="*/ 142 h 800"/>
                <a:gd name="T54" fmla="*/ 462 w 1564"/>
                <a:gd name="T55" fmla="*/ 151 h 800"/>
                <a:gd name="T56" fmla="*/ 392 w 1564"/>
                <a:gd name="T57" fmla="*/ 161 h 800"/>
                <a:gd name="T58" fmla="*/ 321 w 1564"/>
                <a:gd name="T59" fmla="*/ 174 h 800"/>
                <a:gd name="T60" fmla="*/ 250 w 1564"/>
                <a:gd name="T61" fmla="*/ 189 h 800"/>
                <a:gd name="T62" fmla="*/ 179 w 1564"/>
                <a:gd name="T63" fmla="*/ 207 h 800"/>
                <a:gd name="T64" fmla="*/ 107 w 1564"/>
                <a:gd name="T65" fmla="*/ 227 h 800"/>
                <a:gd name="T66" fmla="*/ 36 w 1564"/>
                <a:gd name="T67" fmla="*/ 249 h 800"/>
                <a:gd name="T68" fmla="*/ 246 w 1564"/>
                <a:gd name="T69" fmla="*/ 355 h 800"/>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564"/>
                <a:gd name="T106" fmla="*/ 0 h 800"/>
                <a:gd name="T107" fmla="*/ 1564 w 1564"/>
                <a:gd name="T108" fmla="*/ 800 h 800"/>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564" h="800">
                  <a:moveTo>
                    <a:pt x="168" y="714"/>
                  </a:moveTo>
                  <a:lnTo>
                    <a:pt x="200" y="701"/>
                  </a:lnTo>
                  <a:lnTo>
                    <a:pt x="232" y="690"/>
                  </a:lnTo>
                  <a:lnTo>
                    <a:pt x="263" y="678"/>
                  </a:lnTo>
                  <a:lnTo>
                    <a:pt x="296" y="668"/>
                  </a:lnTo>
                  <a:lnTo>
                    <a:pt x="327" y="658"/>
                  </a:lnTo>
                  <a:lnTo>
                    <a:pt x="359" y="649"/>
                  </a:lnTo>
                  <a:lnTo>
                    <a:pt x="390" y="640"/>
                  </a:lnTo>
                  <a:lnTo>
                    <a:pt x="422" y="632"/>
                  </a:lnTo>
                  <a:lnTo>
                    <a:pt x="453" y="624"/>
                  </a:lnTo>
                  <a:lnTo>
                    <a:pt x="485" y="617"/>
                  </a:lnTo>
                  <a:lnTo>
                    <a:pt x="515" y="610"/>
                  </a:lnTo>
                  <a:lnTo>
                    <a:pt x="546" y="605"/>
                  </a:lnTo>
                  <a:lnTo>
                    <a:pt x="578" y="599"/>
                  </a:lnTo>
                  <a:lnTo>
                    <a:pt x="608" y="595"/>
                  </a:lnTo>
                  <a:lnTo>
                    <a:pt x="639" y="590"/>
                  </a:lnTo>
                  <a:lnTo>
                    <a:pt x="668" y="587"/>
                  </a:lnTo>
                  <a:lnTo>
                    <a:pt x="698" y="583"/>
                  </a:lnTo>
                  <a:lnTo>
                    <a:pt x="728" y="580"/>
                  </a:lnTo>
                  <a:lnTo>
                    <a:pt x="757" y="578"/>
                  </a:lnTo>
                  <a:lnTo>
                    <a:pt x="787" y="575"/>
                  </a:lnTo>
                  <a:lnTo>
                    <a:pt x="817" y="574"/>
                  </a:lnTo>
                  <a:lnTo>
                    <a:pt x="845" y="573"/>
                  </a:lnTo>
                  <a:lnTo>
                    <a:pt x="874" y="573"/>
                  </a:lnTo>
                  <a:lnTo>
                    <a:pt x="903" y="573"/>
                  </a:lnTo>
                  <a:lnTo>
                    <a:pt x="930" y="574"/>
                  </a:lnTo>
                  <a:lnTo>
                    <a:pt x="958" y="575"/>
                  </a:lnTo>
                  <a:lnTo>
                    <a:pt x="985" y="578"/>
                  </a:lnTo>
                  <a:lnTo>
                    <a:pt x="1013" y="580"/>
                  </a:lnTo>
                  <a:lnTo>
                    <a:pt x="1039" y="582"/>
                  </a:lnTo>
                  <a:lnTo>
                    <a:pt x="1065" y="585"/>
                  </a:lnTo>
                  <a:lnTo>
                    <a:pt x="1092" y="589"/>
                  </a:lnTo>
                  <a:lnTo>
                    <a:pt x="1118" y="593"/>
                  </a:lnTo>
                  <a:lnTo>
                    <a:pt x="1063" y="799"/>
                  </a:lnTo>
                  <a:lnTo>
                    <a:pt x="1563" y="508"/>
                  </a:lnTo>
                  <a:lnTo>
                    <a:pt x="1280" y="0"/>
                  </a:lnTo>
                  <a:lnTo>
                    <a:pt x="1225" y="199"/>
                  </a:lnTo>
                  <a:lnTo>
                    <a:pt x="1191" y="193"/>
                  </a:lnTo>
                  <a:lnTo>
                    <a:pt x="1157" y="188"/>
                  </a:lnTo>
                  <a:lnTo>
                    <a:pt x="1121" y="182"/>
                  </a:lnTo>
                  <a:lnTo>
                    <a:pt x="1086" y="177"/>
                  </a:lnTo>
                  <a:lnTo>
                    <a:pt x="1050" y="173"/>
                  </a:lnTo>
                  <a:lnTo>
                    <a:pt x="1014" y="171"/>
                  </a:lnTo>
                  <a:lnTo>
                    <a:pt x="977" y="168"/>
                  </a:lnTo>
                  <a:lnTo>
                    <a:pt x="941" y="166"/>
                  </a:lnTo>
                  <a:lnTo>
                    <a:pt x="905" y="165"/>
                  </a:lnTo>
                  <a:lnTo>
                    <a:pt x="867" y="165"/>
                  </a:lnTo>
                  <a:lnTo>
                    <a:pt x="830" y="165"/>
                  </a:lnTo>
                  <a:lnTo>
                    <a:pt x="791" y="166"/>
                  </a:lnTo>
                  <a:lnTo>
                    <a:pt x="753" y="168"/>
                  </a:lnTo>
                  <a:lnTo>
                    <a:pt x="714" y="170"/>
                  </a:lnTo>
                  <a:lnTo>
                    <a:pt x="676" y="173"/>
                  </a:lnTo>
                  <a:lnTo>
                    <a:pt x="637" y="176"/>
                  </a:lnTo>
                  <a:lnTo>
                    <a:pt x="599" y="182"/>
                  </a:lnTo>
                  <a:lnTo>
                    <a:pt x="559" y="187"/>
                  </a:lnTo>
                  <a:lnTo>
                    <a:pt x="520" y="193"/>
                  </a:lnTo>
                  <a:lnTo>
                    <a:pt x="480" y="199"/>
                  </a:lnTo>
                  <a:lnTo>
                    <a:pt x="441" y="206"/>
                  </a:lnTo>
                  <a:lnTo>
                    <a:pt x="401" y="214"/>
                  </a:lnTo>
                  <a:lnTo>
                    <a:pt x="361" y="223"/>
                  </a:lnTo>
                  <a:lnTo>
                    <a:pt x="322" y="232"/>
                  </a:lnTo>
                  <a:lnTo>
                    <a:pt x="281" y="242"/>
                  </a:lnTo>
                  <a:lnTo>
                    <a:pt x="241" y="253"/>
                  </a:lnTo>
                  <a:lnTo>
                    <a:pt x="201" y="265"/>
                  </a:lnTo>
                  <a:lnTo>
                    <a:pt x="160" y="277"/>
                  </a:lnTo>
                  <a:lnTo>
                    <a:pt x="120" y="291"/>
                  </a:lnTo>
                  <a:lnTo>
                    <a:pt x="81" y="304"/>
                  </a:lnTo>
                  <a:lnTo>
                    <a:pt x="40" y="319"/>
                  </a:lnTo>
                  <a:lnTo>
                    <a:pt x="0" y="333"/>
                  </a:lnTo>
                  <a:lnTo>
                    <a:pt x="277" y="455"/>
                  </a:lnTo>
                  <a:lnTo>
                    <a:pt x="168" y="714"/>
                  </a:lnTo>
                </a:path>
              </a:pathLst>
            </a:cu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lin ang="2700000" scaled="1"/>
              <a:tileRect/>
            </a:gradFill>
            <a:ln>
              <a:noFill/>
            </a:ln>
            <a:extLst>
              <a:ext uri="{91240B29-F687-4F45-9708-019B960494DF}">
                <a14:hiddenLine xmlns:a14="http://schemas.microsoft.com/office/drawing/2010/main" w="9525" cap="rnd">
                  <a:solidFill>
                    <a:srgbClr val="000000"/>
                  </a:solidFill>
                  <a:round/>
                  <a:headEnd/>
                  <a:tailEnd/>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33" name="Freeform 12"/>
            <p:cNvSpPr>
              <a:spLocks/>
            </p:cNvSpPr>
            <p:nvPr/>
          </p:nvSpPr>
          <p:spPr bwMode="auto">
            <a:xfrm>
              <a:off x="1066" y="1538"/>
              <a:ext cx="746" cy="985"/>
            </a:xfrm>
            <a:custGeom>
              <a:avLst/>
              <a:gdLst>
                <a:gd name="T0" fmla="*/ 722 w 823"/>
                <a:gd name="T1" fmla="*/ 235 h 1237"/>
                <a:gd name="T2" fmla="*/ 678 w 823"/>
                <a:gd name="T3" fmla="*/ 279 h 1237"/>
                <a:gd name="T4" fmla="*/ 636 w 823"/>
                <a:gd name="T5" fmla="*/ 325 h 1237"/>
                <a:gd name="T6" fmla="*/ 597 w 823"/>
                <a:gd name="T7" fmla="*/ 372 h 1237"/>
                <a:gd name="T8" fmla="*/ 560 w 823"/>
                <a:gd name="T9" fmla="*/ 417 h 1237"/>
                <a:gd name="T10" fmla="*/ 528 w 823"/>
                <a:gd name="T11" fmla="*/ 464 h 1237"/>
                <a:gd name="T12" fmla="*/ 497 w 823"/>
                <a:gd name="T13" fmla="*/ 512 h 1237"/>
                <a:gd name="T14" fmla="*/ 469 w 823"/>
                <a:gd name="T15" fmla="*/ 559 h 1237"/>
                <a:gd name="T16" fmla="*/ 443 w 823"/>
                <a:gd name="T17" fmla="*/ 605 h 1237"/>
                <a:gd name="T18" fmla="*/ 423 w 823"/>
                <a:gd name="T19" fmla="*/ 653 h 1237"/>
                <a:gd name="T20" fmla="*/ 404 w 823"/>
                <a:gd name="T21" fmla="*/ 700 h 1237"/>
                <a:gd name="T22" fmla="*/ 389 w 823"/>
                <a:gd name="T23" fmla="*/ 745 h 1237"/>
                <a:gd name="T24" fmla="*/ 376 w 823"/>
                <a:gd name="T25" fmla="*/ 792 h 1237"/>
                <a:gd name="T26" fmla="*/ 366 w 823"/>
                <a:gd name="T27" fmla="*/ 837 h 1237"/>
                <a:gd name="T28" fmla="*/ 362 w 823"/>
                <a:gd name="T29" fmla="*/ 881 h 1237"/>
                <a:gd name="T30" fmla="*/ 360 w 823"/>
                <a:gd name="T31" fmla="*/ 926 h 1237"/>
                <a:gd name="T32" fmla="*/ 0 w 823"/>
                <a:gd name="T33" fmla="*/ 984 h 1237"/>
                <a:gd name="T34" fmla="*/ 0 w 823"/>
                <a:gd name="T35" fmla="*/ 925 h 1237"/>
                <a:gd name="T36" fmla="*/ 3 w 823"/>
                <a:gd name="T37" fmla="*/ 866 h 1237"/>
                <a:gd name="T38" fmla="*/ 11 w 823"/>
                <a:gd name="T39" fmla="*/ 806 h 1237"/>
                <a:gd name="T40" fmla="*/ 22 w 823"/>
                <a:gd name="T41" fmla="*/ 745 h 1237"/>
                <a:gd name="T42" fmla="*/ 37 w 823"/>
                <a:gd name="T43" fmla="*/ 686 h 1237"/>
                <a:gd name="T44" fmla="*/ 56 w 823"/>
                <a:gd name="T45" fmla="*/ 625 h 1237"/>
                <a:gd name="T46" fmla="*/ 78 w 823"/>
                <a:gd name="T47" fmla="*/ 564 h 1237"/>
                <a:gd name="T48" fmla="*/ 105 w 823"/>
                <a:gd name="T49" fmla="*/ 502 h 1237"/>
                <a:gd name="T50" fmla="*/ 135 w 823"/>
                <a:gd name="T51" fmla="*/ 442 h 1237"/>
                <a:gd name="T52" fmla="*/ 168 w 823"/>
                <a:gd name="T53" fmla="*/ 381 h 1237"/>
                <a:gd name="T54" fmla="*/ 205 w 823"/>
                <a:gd name="T55" fmla="*/ 321 h 1237"/>
                <a:gd name="T56" fmla="*/ 246 w 823"/>
                <a:gd name="T57" fmla="*/ 261 h 1237"/>
                <a:gd name="T58" fmla="*/ 290 w 823"/>
                <a:gd name="T59" fmla="*/ 202 h 1237"/>
                <a:gd name="T60" fmla="*/ 335 w 823"/>
                <a:gd name="T61" fmla="*/ 144 h 1237"/>
                <a:gd name="T62" fmla="*/ 386 w 823"/>
                <a:gd name="T63" fmla="*/ 85 h 1237"/>
                <a:gd name="T64" fmla="*/ 439 w 823"/>
                <a:gd name="T65" fmla="*/ 29 h 1237"/>
                <a:gd name="T66" fmla="*/ 745 w 823"/>
                <a:gd name="T67" fmla="*/ 213 h 123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823"/>
                <a:gd name="T103" fmla="*/ 0 h 1237"/>
                <a:gd name="T104" fmla="*/ 823 w 823"/>
                <a:gd name="T105" fmla="*/ 1237 h 123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823" h="1237">
                  <a:moveTo>
                    <a:pt x="822" y="267"/>
                  </a:moveTo>
                  <a:lnTo>
                    <a:pt x="796" y="295"/>
                  </a:lnTo>
                  <a:lnTo>
                    <a:pt x="771" y="322"/>
                  </a:lnTo>
                  <a:lnTo>
                    <a:pt x="748" y="351"/>
                  </a:lnTo>
                  <a:lnTo>
                    <a:pt x="725" y="380"/>
                  </a:lnTo>
                  <a:lnTo>
                    <a:pt x="702" y="408"/>
                  </a:lnTo>
                  <a:lnTo>
                    <a:pt x="680" y="438"/>
                  </a:lnTo>
                  <a:lnTo>
                    <a:pt x="659" y="467"/>
                  </a:lnTo>
                  <a:lnTo>
                    <a:pt x="638" y="497"/>
                  </a:lnTo>
                  <a:lnTo>
                    <a:pt x="618" y="524"/>
                  </a:lnTo>
                  <a:lnTo>
                    <a:pt x="600" y="553"/>
                  </a:lnTo>
                  <a:lnTo>
                    <a:pt x="583" y="583"/>
                  </a:lnTo>
                  <a:lnTo>
                    <a:pt x="564" y="614"/>
                  </a:lnTo>
                  <a:lnTo>
                    <a:pt x="548" y="643"/>
                  </a:lnTo>
                  <a:lnTo>
                    <a:pt x="532" y="672"/>
                  </a:lnTo>
                  <a:lnTo>
                    <a:pt x="517" y="702"/>
                  </a:lnTo>
                  <a:lnTo>
                    <a:pt x="503" y="730"/>
                  </a:lnTo>
                  <a:lnTo>
                    <a:pt x="489" y="760"/>
                  </a:lnTo>
                  <a:lnTo>
                    <a:pt x="478" y="789"/>
                  </a:lnTo>
                  <a:lnTo>
                    <a:pt x="467" y="820"/>
                  </a:lnTo>
                  <a:lnTo>
                    <a:pt x="456" y="849"/>
                  </a:lnTo>
                  <a:lnTo>
                    <a:pt x="446" y="879"/>
                  </a:lnTo>
                  <a:lnTo>
                    <a:pt x="436" y="908"/>
                  </a:lnTo>
                  <a:lnTo>
                    <a:pt x="429" y="936"/>
                  </a:lnTo>
                  <a:lnTo>
                    <a:pt x="422" y="965"/>
                  </a:lnTo>
                  <a:lnTo>
                    <a:pt x="415" y="994"/>
                  </a:lnTo>
                  <a:lnTo>
                    <a:pt x="410" y="1023"/>
                  </a:lnTo>
                  <a:lnTo>
                    <a:pt x="404" y="1051"/>
                  </a:lnTo>
                  <a:lnTo>
                    <a:pt x="402" y="1079"/>
                  </a:lnTo>
                  <a:lnTo>
                    <a:pt x="399" y="1107"/>
                  </a:lnTo>
                  <a:lnTo>
                    <a:pt x="397" y="1135"/>
                  </a:lnTo>
                  <a:lnTo>
                    <a:pt x="397" y="1163"/>
                  </a:lnTo>
                  <a:lnTo>
                    <a:pt x="397" y="1190"/>
                  </a:lnTo>
                  <a:lnTo>
                    <a:pt x="0" y="1236"/>
                  </a:lnTo>
                  <a:lnTo>
                    <a:pt x="0" y="1199"/>
                  </a:lnTo>
                  <a:lnTo>
                    <a:pt x="0" y="1162"/>
                  </a:lnTo>
                  <a:lnTo>
                    <a:pt x="1" y="1126"/>
                  </a:lnTo>
                  <a:lnTo>
                    <a:pt x="3" y="1088"/>
                  </a:lnTo>
                  <a:lnTo>
                    <a:pt x="7" y="1050"/>
                  </a:lnTo>
                  <a:lnTo>
                    <a:pt x="12" y="1012"/>
                  </a:lnTo>
                  <a:lnTo>
                    <a:pt x="18" y="974"/>
                  </a:lnTo>
                  <a:lnTo>
                    <a:pt x="24" y="936"/>
                  </a:lnTo>
                  <a:lnTo>
                    <a:pt x="33" y="899"/>
                  </a:lnTo>
                  <a:lnTo>
                    <a:pt x="41" y="861"/>
                  </a:lnTo>
                  <a:lnTo>
                    <a:pt x="51" y="822"/>
                  </a:lnTo>
                  <a:lnTo>
                    <a:pt x="62" y="785"/>
                  </a:lnTo>
                  <a:lnTo>
                    <a:pt x="73" y="745"/>
                  </a:lnTo>
                  <a:lnTo>
                    <a:pt x="86" y="708"/>
                  </a:lnTo>
                  <a:lnTo>
                    <a:pt x="101" y="669"/>
                  </a:lnTo>
                  <a:lnTo>
                    <a:pt x="116" y="631"/>
                  </a:lnTo>
                  <a:lnTo>
                    <a:pt x="132" y="593"/>
                  </a:lnTo>
                  <a:lnTo>
                    <a:pt x="149" y="555"/>
                  </a:lnTo>
                  <a:lnTo>
                    <a:pt x="167" y="516"/>
                  </a:lnTo>
                  <a:lnTo>
                    <a:pt x="185" y="479"/>
                  </a:lnTo>
                  <a:lnTo>
                    <a:pt x="205" y="441"/>
                  </a:lnTo>
                  <a:lnTo>
                    <a:pt x="226" y="403"/>
                  </a:lnTo>
                  <a:lnTo>
                    <a:pt x="248" y="365"/>
                  </a:lnTo>
                  <a:lnTo>
                    <a:pt x="271" y="328"/>
                  </a:lnTo>
                  <a:lnTo>
                    <a:pt x="294" y="291"/>
                  </a:lnTo>
                  <a:lnTo>
                    <a:pt x="320" y="254"/>
                  </a:lnTo>
                  <a:lnTo>
                    <a:pt x="344" y="217"/>
                  </a:lnTo>
                  <a:lnTo>
                    <a:pt x="370" y="181"/>
                  </a:lnTo>
                  <a:lnTo>
                    <a:pt x="398" y="143"/>
                  </a:lnTo>
                  <a:lnTo>
                    <a:pt x="426" y="107"/>
                  </a:lnTo>
                  <a:lnTo>
                    <a:pt x="455" y="72"/>
                  </a:lnTo>
                  <a:lnTo>
                    <a:pt x="484" y="37"/>
                  </a:lnTo>
                  <a:lnTo>
                    <a:pt x="794" y="0"/>
                  </a:lnTo>
                  <a:lnTo>
                    <a:pt x="822" y="267"/>
                  </a:lnTo>
                </a:path>
              </a:pathLst>
            </a:cu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0" scaled="1"/>
              <a:tileRect/>
            </a:gradFill>
            <a:ln w="12700" cap="rnd">
              <a:solidFill>
                <a:srgbClr val="0070C0"/>
              </a:solidFill>
              <a:round/>
              <a:headEnd/>
              <a:tailEnd/>
            </a:ln>
          </p:spPr>
          <p:txBody>
            <a:body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34" name="Freeform 13"/>
            <p:cNvSpPr>
              <a:spLocks/>
            </p:cNvSpPr>
            <p:nvPr/>
          </p:nvSpPr>
          <p:spPr bwMode="auto">
            <a:xfrm>
              <a:off x="1657" y="3130"/>
              <a:ext cx="1301" cy="436"/>
            </a:xfrm>
            <a:custGeom>
              <a:avLst/>
              <a:gdLst>
                <a:gd name="T0" fmla="*/ 1076 w 1439"/>
                <a:gd name="T1" fmla="*/ 71 h 543"/>
                <a:gd name="T2" fmla="*/ 1011 w 1439"/>
                <a:gd name="T3" fmla="*/ 84 h 543"/>
                <a:gd name="T4" fmla="*/ 947 w 1439"/>
                <a:gd name="T5" fmla="*/ 93 h 543"/>
                <a:gd name="T6" fmla="*/ 883 w 1439"/>
                <a:gd name="T7" fmla="*/ 100 h 543"/>
                <a:gd name="T8" fmla="*/ 819 w 1439"/>
                <a:gd name="T9" fmla="*/ 106 h 543"/>
                <a:gd name="T10" fmla="*/ 759 w 1439"/>
                <a:gd name="T11" fmla="*/ 109 h 543"/>
                <a:gd name="T12" fmla="*/ 699 w 1439"/>
                <a:gd name="T13" fmla="*/ 110 h 543"/>
                <a:gd name="T14" fmla="*/ 640 w 1439"/>
                <a:gd name="T15" fmla="*/ 109 h 543"/>
                <a:gd name="T16" fmla="*/ 583 w 1439"/>
                <a:gd name="T17" fmla="*/ 104 h 543"/>
                <a:gd name="T18" fmla="*/ 527 w 1439"/>
                <a:gd name="T19" fmla="*/ 98 h 543"/>
                <a:gd name="T20" fmla="*/ 474 w 1439"/>
                <a:gd name="T21" fmla="*/ 90 h 543"/>
                <a:gd name="T22" fmla="*/ 421 w 1439"/>
                <a:gd name="T23" fmla="*/ 78 h 543"/>
                <a:gd name="T24" fmla="*/ 372 w 1439"/>
                <a:gd name="T25" fmla="*/ 64 h 543"/>
                <a:gd name="T26" fmla="*/ 324 w 1439"/>
                <a:gd name="T27" fmla="*/ 49 h 543"/>
                <a:gd name="T28" fmla="*/ 278 w 1439"/>
                <a:gd name="T29" fmla="*/ 31 h 543"/>
                <a:gd name="T30" fmla="*/ 234 w 1439"/>
                <a:gd name="T31" fmla="*/ 10 h 543"/>
                <a:gd name="T32" fmla="*/ 0 w 1439"/>
                <a:gd name="T33" fmla="*/ 264 h 543"/>
                <a:gd name="T34" fmla="*/ 55 w 1439"/>
                <a:gd name="T35" fmla="*/ 295 h 543"/>
                <a:gd name="T36" fmla="*/ 114 w 1439"/>
                <a:gd name="T37" fmla="*/ 322 h 543"/>
                <a:gd name="T38" fmla="*/ 174 w 1439"/>
                <a:gd name="T39" fmla="*/ 345 h 543"/>
                <a:gd name="T40" fmla="*/ 239 w 1439"/>
                <a:gd name="T41" fmla="*/ 366 h 543"/>
                <a:gd name="T42" fmla="*/ 305 w 1439"/>
                <a:gd name="T43" fmla="*/ 385 h 543"/>
                <a:gd name="T44" fmla="*/ 372 w 1439"/>
                <a:gd name="T45" fmla="*/ 400 h 543"/>
                <a:gd name="T46" fmla="*/ 442 w 1439"/>
                <a:gd name="T47" fmla="*/ 413 h 543"/>
                <a:gd name="T48" fmla="*/ 514 w 1439"/>
                <a:gd name="T49" fmla="*/ 423 h 543"/>
                <a:gd name="T50" fmla="*/ 586 w 1439"/>
                <a:gd name="T51" fmla="*/ 430 h 543"/>
                <a:gd name="T52" fmla="*/ 661 w 1439"/>
                <a:gd name="T53" fmla="*/ 434 h 543"/>
                <a:gd name="T54" fmla="*/ 737 w 1439"/>
                <a:gd name="T55" fmla="*/ 435 h 543"/>
                <a:gd name="T56" fmla="*/ 814 w 1439"/>
                <a:gd name="T57" fmla="*/ 433 h 543"/>
                <a:gd name="T58" fmla="*/ 892 w 1439"/>
                <a:gd name="T59" fmla="*/ 429 h 543"/>
                <a:gd name="T60" fmla="*/ 972 w 1439"/>
                <a:gd name="T61" fmla="*/ 420 h 543"/>
                <a:gd name="T62" fmla="*/ 1051 w 1439"/>
                <a:gd name="T63" fmla="*/ 410 h 543"/>
                <a:gd name="T64" fmla="*/ 1133 w 1439"/>
                <a:gd name="T65" fmla="*/ 397 h 543"/>
                <a:gd name="T66" fmla="*/ 1110 w 1439"/>
                <a:gd name="T67" fmla="*/ 63 h 54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1439"/>
                <a:gd name="T103" fmla="*/ 0 h 543"/>
                <a:gd name="T104" fmla="*/ 1439 w 1439"/>
                <a:gd name="T105" fmla="*/ 543 h 54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1439" h="543">
                  <a:moveTo>
                    <a:pt x="1228" y="79"/>
                  </a:moveTo>
                  <a:lnTo>
                    <a:pt x="1190" y="88"/>
                  </a:lnTo>
                  <a:lnTo>
                    <a:pt x="1154" y="96"/>
                  </a:lnTo>
                  <a:lnTo>
                    <a:pt x="1118" y="104"/>
                  </a:lnTo>
                  <a:lnTo>
                    <a:pt x="1082" y="111"/>
                  </a:lnTo>
                  <a:lnTo>
                    <a:pt x="1047" y="116"/>
                  </a:lnTo>
                  <a:lnTo>
                    <a:pt x="1012" y="121"/>
                  </a:lnTo>
                  <a:lnTo>
                    <a:pt x="977" y="125"/>
                  </a:lnTo>
                  <a:lnTo>
                    <a:pt x="942" y="130"/>
                  </a:lnTo>
                  <a:lnTo>
                    <a:pt x="906" y="132"/>
                  </a:lnTo>
                  <a:lnTo>
                    <a:pt x="874" y="134"/>
                  </a:lnTo>
                  <a:lnTo>
                    <a:pt x="839" y="136"/>
                  </a:lnTo>
                  <a:lnTo>
                    <a:pt x="806" y="137"/>
                  </a:lnTo>
                  <a:lnTo>
                    <a:pt x="773" y="137"/>
                  </a:lnTo>
                  <a:lnTo>
                    <a:pt x="740" y="136"/>
                  </a:lnTo>
                  <a:lnTo>
                    <a:pt x="708" y="136"/>
                  </a:lnTo>
                  <a:lnTo>
                    <a:pt x="676" y="133"/>
                  </a:lnTo>
                  <a:lnTo>
                    <a:pt x="645" y="130"/>
                  </a:lnTo>
                  <a:lnTo>
                    <a:pt x="613" y="126"/>
                  </a:lnTo>
                  <a:lnTo>
                    <a:pt x="583" y="122"/>
                  </a:lnTo>
                  <a:lnTo>
                    <a:pt x="554" y="116"/>
                  </a:lnTo>
                  <a:lnTo>
                    <a:pt x="524" y="112"/>
                  </a:lnTo>
                  <a:lnTo>
                    <a:pt x="495" y="105"/>
                  </a:lnTo>
                  <a:lnTo>
                    <a:pt x="466" y="97"/>
                  </a:lnTo>
                  <a:lnTo>
                    <a:pt x="438" y="89"/>
                  </a:lnTo>
                  <a:lnTo>
                    <a:pt x="411" y="80"/>
                  </a:lnTo>
                  <a:lnTo>
                    <a:pt x="383" y="71"/>
                  </a:lnTo>
                  <a:lnTo>
                    <a:pt x="358" y="61"/>
                  </a:lnTo>
                  <a:lnTo>
                    <a:pt x="333" y="49"/>
                  </a:lnTo>
                  <a:lnTo>
                    <a:pt x="307" y="39"/>
                  </a:lnTo>
                  <a:lnTo>
                    <a:pt x="282" y="27"/>
                  </a:lnTo>
                  <a:lnTo>
                    <a:pt x="259" y="13"/>
                  </a:lnTo>
                  <a:lnTo>
                    <a:pt x="236" y="0"/>
                  </a:lnTo>
                  <a:lnTo>
                    <a:pt x="0" y="329"/>
                  </a:lnTo>
                  <a:lnTo>
                    <a:pt x="30" y="349"/>
                  </a:lnTo>
                  <a:lnTo>
                    <a:pt x="61" y="367"/>
                  </a:lnTo>
                  <a:lnTo>
                    <a:pt x="94" y="385"/>
                  </a:lnTo>
                  <a:lnTo>
                    <a:pt x="126" y="401"/>
                  </a:lnTo>
                  <a:lnTo>
                    <a:pt x="159" y="416"/>
                  </a:lnTo>
                  <a:lnTo>
                    <a:pt x="193" y="430"/>
                  </a:lnTo>
                  <a:lnTo>
                    <a:pt x="228" y="444"/>
                  </a:lnTo>
                  <a:lnTo>
                    <a:pt x="264" y="456"/>
                  </a:lnTo>
                  <a:lnTo>
                    <a:pt x="300" y="469"/>
                  </a:lnTo>
                  <a:lnTo>
                    <a:pt x="337" y="480"/>
                  </a:lnTo>
                  <a:lnTo>
                    <a:pt x="373" y="490"/>
                  </a:lnTo>
                  <a:lnTo>
                    <a:pt x="411" y="498"/>
                  </a:lnTo>
                  <a:lnTo>
                    <a:pt x="449" y="506"/>
                  </a:lnTo>
                  <a:lnTo>
                    <a:pt x="489" y="514"/>
                  </a:lnTo>
                  <a:lnTo>
                    <a:pt x="527" y="521"/>
                  </a:lnTo>
                  <a:lnTo>
                    <a:pt x="568" y="527"/>
                  </a:lnTo>
                  <a:lnTo>
                    <a:pt x="606" y="531"/>
                  </a:lnTo>
                  <a:lnTo>
                    <a:pt x="648" y="535"/>
                  </a:lnTo>
                  <a:lnTo>
                    <a:pt x="689" y="538"/>
                  </a:lnTo>
                  <a:lnTo>
                    <a:pt x="731" y="540"/>
                  </a:lnTo>
                  <a:lnTo>
                    <a:pt x="772" y="542"/>
                  </a:lnTo>
                  <a:lnTo>
                    <a:pt x="815" y="542"/>
                  </a:lnTo>
                  <a:lnTo>
                    <a:pt x="856" y="540"/>
                  </a:lnTo>
                  <a:lnTo>
                    <a:pt x="900" y="539"/>
                  </a:lnTo>
                  <a:lnTo>
                    <a:pt x="943" y="537"/>
                  </a:lnTo>
                  <a:lnTo>
                    <a:pt x="987" y="534"/>
                  </a:lnTo>
                  <a:lnTo>
                    <a:pt x="1031" y="529"/>
                  </a:lnTo>
                  <a:lnTo>
                    <a:pt x="1075" y="523"/>
                  </a:lnTo>
                  <a:lnTo>
                    <a:pt x="1118" y="518"/>
                  </a:lnTo>
                  <a:lnTo>
                    <a:pt x="1163" y="510"/>
                  </a:lnTo>
                  <a:lnTo>
                    <a:pt x="1208" y="502"/>
                  </a:lnTo>
                  <a:lnTo>
                    <a:pt x="1253" y="494"/>
                  </a:lnTo>
                  <a:lnTo>
                    <a:pt x="1438" y="235"/>
                  </a:lnTo>
                  <a:lnTo>
                    <a:pt x="1228" y="79"/>
                  </a:lnTo>
                </a:path>
              </a:pathLst>
            </a:custGeom>
            <a:gradFill flip="none" rotWithShape="1">
              <a:gsLst>
                <a:gs pos="0">
                  <a:srgbClr val="0070C0">
                    <a:shade val="30000"/>
                    <a:satMod val="115000"/>
                  </a:srgbClr>
                </a:gs>
                <a:gs pos="50000">
                  <a:srgbClr val="0070C0">
                    <a:shade val="67500"/>
                    <a:satMod val="115000"/>
                  </a:srgbClr>
                </a:gs>
                <a:gs pos="100000">
                  <a:srgbClr val="0070C0">
                    <a:shade val="100000"/>
                    <a:satMod val="115000"/>
                  </a:srgbClr>
                </a:gs>
              </a:gsLst>
              <a:lin ang="0" scaled="1"/>
              <a:tileRect/>
            </a:gradFill>
            <a:ln w="12700" cap="rnd">
              <a:solidFill>
                <a:srgbClr val="0070C0"/>
              </a:solidFill>
              <a:round/>
              <a:headEnd/>
              <a:tailEnd/>
            </a:ln>
          </p:spPr>
          <p:txBody>
            <a:body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35" name="Rectangle 14"/>
            <p:cNvSpPr>
              <a:spLocks noChangeArrowheads="1"/>
            </p:cNvSpPr>
            <p:nvPr/>
          </p:nvSpPr>
          <p:spPr bwMode="auto">
            <a:xfrm rot="20040000">
              <a:off x="2896" y="3009"/>
              <a:ext cx="1010"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adjust</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36" name="Rectangle 15"/>
            <p:cNvSpPr>
              <a:spLocks noChangeArrowheads="1"/>
            </p:cNvSpPr>
            <p:nvPr/>
          </p:nvSpPr>
          <p:spPr bwMode="auto">
            <a:xfrm rot="19833514">
              <a:off x="1686" y="1184"/>
              <a:ext cx="1012"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design</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37" name="Rectangle 16"/>
            <p:cNvSpPr>
              <a:spLocks noChangeArrowheads="1"/>
            </p:cNvSpPr>
            <p:nvPr/>
          </p:nvSpPr>
          <p:spPr bwMode="auto">
            <a:xfrm>
              <a:off x="959" y="2762"/>
              <a:ext cx="633" cy="4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Current </a:t>
              </a:r>
            </a:p>
            <a:p>
              <a:pPr eaLnBrk="1" hangingPunct="1">
                <a:spcBef>
                  <a:spcPct val="50000"/>
                </a:spcBef>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situation</a:t>
              </a:r>
              <a:endParaRPr kumimoji="1" lang="zh-CN" altLang="en-US" sz="2000" b="1" dirty="0">
                <a:solidFill>
                  <a:schemeClr val="bg1"/>
                </a:solidFill>
                <a:latin typeface="微软雅黑" panose="020B0503020204020204" pitchFamily="34" charset="-122"/>
                <a:ea typeface="微软雅黑" panose="020B0503020204020204" pitchFamily="34" charset="-122"/>
              </a:endParaRPr>
            </a:p>
          </p:txBody>
        </p:sp>
        <p:sp>
          <p:nvSpPr>
            <p:cNvPr id="9238" name="Freeform 17"/>
            <p:cNvSpPr>
              <a:spLocks/>
            </p:cNvSpPr>
            <p:nvPr/>
          </p:nvSpPr>
          <p:spPr bwMode="auto">
            <a:xfrm>
              <a:off x="1919" y="1482"/>
              <a:ext cx="1835" cy="1508"/>
            </a:xfrm>
            <a:custGeom>
              <a:avLst/>
              <a:gdLst>
                <a:gd name="T0" fmla="*/ 1065 w 1860"/>
                <a:gd name="T1" fmla="*/ 11 h 1811"/>
                <a:gd name="T2" fmla="*/ 929 w 1860"/>
                <a:gd name="T3" fmla="*/ 0 h 1811"/>
                <a:gd name="T4" fmla="*/ 795 w 1860"/>
                <a:gd name="T5" fmla="*/ 7 h 1811"/>
                <a:gd name="T6" fmla="*/ 665 w 1860"/>
                <a:gd name="T7" fmla="*/ 28 h 1811"/>
                <a:gd name="T8" fmla="*/ 541 w 1860"/>
                <a:gd name="T9" fmla="*/ 65 h 1811"/>
                <a:gd name="T10" fmla="*/ 425 w 1860"/>
                <a:gd name="T11" fmla="*/ 115 h 1811"/>
                <a:gd name="T12" fmla="*/ 318 w 1860"/>
                <a:gd name="T13" fmla="*/ 179 h 1811"/>
                <a:gd name="T14" fmla="*/ 225 w 1860"/>
                <a:gd name="T15" fmla="*/ 253 h 1811"/>
                <a:gd name="T16" fmla="*/ 144 w 1860"/>
                <a:gd name="T17" fmla="*/ 339 h 1811"/>
                <a:gd name="T18" fmla="*/ 79 w 1860"/>
                <a:gd name="T19" fmla="*/ 436 h 1811"/>
                <a:gd name="T20" fmla="*/ 34 w 1860"/>
                <a:gd name="T21" fmla="*/ 541 h 1811"/>
                <a:gd name="T22" fmla="*/ 6 w 1860"/>
                <a:gd name="T23" fmla="*/ 652 h 1811"/>
                <a:gd name="T24" fmla="*/ 1 w 1860"/>
                <a:gd name="T25" fmla="*/ 760 h 1811"/>
                <a:gd name="T26" fmla="*/ 15 w 1860"/>
                <a:gd name="T27" fmla="*/ 867 h 1811"/>
                <a:gd name="T28" fmla="*/ 48 w 1860"/>
                <a:gd name="T29" fmla="*/ 968 h 1811"/>
                <a:gd name="T30" fmla="*/ 101 w 1860"/>
                <a:gd name="T31" fmla="*/ 1066 h 1811"/>
                <a:gd name="T32" fmla="*/ 169 w 1860"/>
                <a:gd name="T33" fmla="*/ 1155 h 1811"/>
                <a:gd name="T34" fmla="*/ 254 w 1860"/>
                <a:gd name="T35" fmla="*/ 1238 h 1811"/>
                <a:gd name="T36" fmla="*/ 351 w 1860"/>
                <a:gd name="T37" fmla="*/ 1310 h 1811"/>
                <a:gd name="T38" fmla="*/ 465 w 1860"/>
                <a:gd name="T39" fmla="*/ 1369 h 1811"/>
                <a:gd name="T40" fmla="*/ 588 w 1860"/>
                <a:gd name="T41" fmla="*/ 1417 h 1811"/>
                <a:gd name="T42" fmla="*/ 724 w 1860"/>
                <a:gd name="T43" fmla="*/ 1449 h 1811"/>
                <a:gd name="T44" fmla="*/ 859 w 1860"/>
                <a:gd name="T45" fmla="*/ 1464 h 1811"/>
                <a:gd name="T46" fmla="*/ 995 w 1860"/>
                <a:gd name="T47" fmla="*/ 1462 h 1811"/>
                <a:gd name="T48" fmla="*/ 1127 w 1860"/>
                <a:gd name="T49" fmla="*/ 1446 h 1811"/>
                <a:gd name="T50" fmla="*/ 1254 w 1860"/>
                <a:gd name="T51" fmla="*/ 1414 h 1811"/>
                <a:gd name="T52" fmla="*/ 1372 w 1860"/>
                <a:gd name="T53" fmla="*/ 1369 h 1811"/>
                <a:gd name="T54" fmla="*/ 1482 w 1860"/>
                <a:gd name="T55" fmla="*/ 1310 h 1811"/>
                <a:gd name="T56" fmla="*/ 1580 w 1860"/>
                <a:gd name="T57" fmla="*/ 1239 h 1811"/>
                <a:gd name="T58" fmla="*/ 1666 w 1860"/>
                <a:gd name="T59" fmla="*/ 1156 h 1811"/>
                <a:gd name="T60" fmla="*/ 1736 w 1860"/>
                <a:gd name="T61" fmla="*/ 1064 h 1811"/>
                <a:gd name="T62" fmla="*/ 1789 w 1860"/>
                <a:gd name="T63" fmla="*/ 961 h 1811"/>
                <a:gd name="T64" fmla="*/ 1822 w 1860"/>
                <a:gd name="T65" fmla="*/ 852 h 1811"/>
                <a:gd name="T66" fmla="*/ 1834 w 1860"/>
                <a:gd name="T67" fmla="*/ 743 h 1811"/>
                <a:gd name="T68" fmla="*/ 1826 w 1860"/>
                <a:gd name="T69" fmla="*/ 634 h 1811"/>
                <a:gd name="T70" fmla="*/ 1798 w 1860"/>
                <a:gd name="T71" fmla="*/ 530 h 1811"/>
                <a:gd name="T72" fmla="*/ 1752 w 1860"/>
                <a:gd name="T73" fmla="*/ 431 h 1811"/>
                <a:gd name="T74" fmla="*/ 1690 w 1860"/>
                <a:gd name="T75" fmla="*/ 339 h 1811"/>
                <a:gd name="T76" fmla="*/ 1611 w 1860"/>
                <a:gd name="T77" fmla="*/ 254 h 1811"/>
                <a:gd name="T78" fmla="*/ 1517 w 1860"/>
                <a:gd name="T79" fmla="*/ 179 h 1811"/>
                <a:gd name="T80" fmla="*/ 1411 w 1860"/>
                <a:gd name="T81" fmla="*/ 115 h 1811"/>
                <a:gd name="T82" fmla="*/ 1289 w 1860"/>
                <a:gd name="T83" fmla="*/ 63 h 1811"/>
                <a:gd name="T84" fmla="*/ 1157 w 1860"/>
                <a:gd name="T85" fmla="*/ 27 h 181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60"/>
                <a:gd name="T130" fmla="*/ 0 h 1811"/>
                <a:gd name="T131" fmla="*/ 1860 w 1860"/>
                <a:gd name="T132" fmla="*/ 1811 h 1811"/>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60" h="1811">
                  <a:moveTo>
                    <a:pt x="1173" y="33"/>
                  </a:moveTo>
                  <a:lnTo>
                    <a:pt x="1127" y="21"/>
                  </a:lnTo>
                  <a:lnTo>
                    <a:pt x="1080" y="13"/>
                  </a:lnTo>
                  <a:lnTo>
                    <a:pt x="1034" y="6"/>
                  </a:lnTo>
                  <a:lnTo>
                    <a:pt x="988" y="3"/>
                  </a:lnTo>
                  <a:lnTo>
                    <a:pt x="942" y="0"/>
                  </a:lnTo>
                  <a:lnTo>
                    <a:pt x="896" y="1"/>
                  </a:lnTo>
                  <a:lnTo>
                    <a:pt x="851" y="4"/>
                  </a:lnTo>
                  <a:lnTo>
                    <a:pt x="806" y="9"/>
                  </a:lnTo>
                  <a:lnTo>
                    <a:pt x="761" y="15"/>
                  </a:lnTo>
                  <a:lnTo>
                    <a:pt x="717" y="24"/>
                  </a:lnTo>
                  <a:lnTo>
                    <a:pt x="674" y="35"/>
                  </a:lnTo>
                  <a:lnTo>
                    <a:pt x="630" y="48"/>
                  </a:lnTo>
                  <a:lnTo>
                    <a:pt x="589" y="64"/>
                  </a:lnTo>
                  <a:lnTo>
                    <a:pt x="548" y="80"/>
                  </a:lnTo>
                  <a:lnTo>
                    <a:pt x="508" y="99"/>
                  </a:lnTo>
                  <a:lnTo>
                    <a:pt x="468" y="119"/>
                  </a:lnTo>
                  <a:lnTo>
                    <a:pt x="431" y="142"/>
                  </a:lnTo>
                  <a:lnTo>
                    <a:pt x="393" y="166"/>
                  </a:lnTo>
                  <a:lnTo>
                    <a:pt x="357" y="193"/>
                  </a:lnTo>
                  <a:lnTo>
                    <a:pt x="322" y="221"/>
                  </a:lnTo>
                  <a:lnTo>
                    <a:pt x="290" y="250"/>
                  </a:lnTo>
                  <a:lnTo>
                    <a:pt x="258" y="281"/>
                  </a:lnTo>
                  <a:lnTo>
                    <a:pt x="228" y="313"/>
                  </a:lnTo>
                  <a:lnTo>
                    <a:pt x="199" y="346"/>
                  </a:lnTo>
                  <a:lnTo>
                    <a:pt x="171" y="382"/>
                  </a:lnTo>
                  <a:lnTo>
                    <a:pt x="146" y="419"/>
                  </a:lnTo>
                  <a:lnTo>
                    <a:pt x="122" y="457"/>
                  </a:lnTo>
                  <a:lnTo>
                    <a:pt x="101" y="497"/>
                  </a:lnTo>
                  <a:lnTo>
                    <a:pt x="80" y="538"/>
                  </a:lnTo>
                  <a:lnTo>
                    <a:pt x="63" y="580"/>
                  </a:lnTo>
                  <a:lnTo>
                    <a:pt x="48" y="624"/>
                  </a:lnTo>
                  <a:lnTo>
                    <a:pt x="34" y="668"/>
                  </a:lnTo>
                  <a:lnTo>
                    <a:pt x="22" y="714"/>
                  </a:lnTo>
                  <a:lnTo>
                    <a:pt x="13" y="758"/>
                  </a:lnTo>
                  <a:lnTo>
                    <a:pt x="6" y="805"/>
                  </a:lnTo>
                  <a:lnTo>
                    <a:pt x="3" y="849"/>
                  </a:lnTo>
                  <a:lnTo>
                    <a:pt x="0" y="894"/>
                  </a:lnTo>
                  <a:lnTo>
                    <a:pt x="1" y="939"/>
                  </a:lnTo>
                  <a:lnTo>
                    <a:pt x="4" y="983"/>
                  </a:lnTo>
                  <a:lnTo>
                    <a:pt x="9" y="1027"/>
                  </a:lnTo>
                  <a:lnTo>
                    <a:pt x="15" y="1071"/>
                  </a:lnTo>
                  <a:lnTo>
                    <a:pt x="24" y="1112"/>
                  </a:lnTo>
                  <a:lnTo>
                    <a:pt x="36" y="1155"/>
                  </a:lnTo>
                  <a:lnTo>
                    <a:pt x="49" y="1196"/>
                  </a:lnTo>
                  <a:lnTo>
                    <a:pt x="66" y="1238"/>
                  </a:lnTo>
                  <a:lnTo>
                    <a:pt x="83" y="1277"/>
                  </a:lnTo>
                  <a:lnTo>
                    <a:pt x="102" y="1317"/>
                  </a:lnTo>
                  <a:lnTo>
                    <a:pt x="124" y="1354"/>
                  </a:lnTo>
                  <a:lnTo>
                    <a:pt x="146" y="1392"/>
                  </a:lnTo>
                  <a:lnTo>
                    <a:pt x="171" y="1427"/>
                  </a:lnTo>
                  <a:lnTo>
                    <a:pt x="199" y="1462"/>
                  </a:lnTo>
                  <a:lnTo>
                    <a:pt x="227" y="1496"/>
                  </a:lnTo>
                  <a:lnTo>
                    <a:pt x="257" y="1529"/>
                  </a:lnTo>
                  <a:lnTo>
                    <a:pt x="289" y="1560"/>
                  </a:lnTo>
                  <a:lnTo>
                    <a:pt x="321" y="1589"/>
                  </a:lnTo>
                  <a:lnTo>
                    <a:pt x="356" y="1618"/>
                  </a:lnTo>
                  <a:lnTo>
                    <a:pt x="393" y="1644"/>
                  </a:lnTo>
                  <a:lnTo>
                    <a:pt x="431" y="1668"/>
                  </a:lnTo>
                  <a:lnTo>
                    <a:pt x="471" y="1691"/>
                  </a:lnTo>
                  <a:lnTo>
                    <a:pt x="511" y="1713"/>
                  </a:lnTo>
                  <a:lnTo>
                    <a:pt x="553" y="1732"/>
                  </a:lnTo>
                  <a:lnTo>
                    <a:pt x="596" y="1750"/>
                  </a:lnTo>
                  <a:lnTo>
                    <a:pt x="641" y="1765"/>
                  </a:lnTo>
                  <a:lnTo>
                    <a:pt x="686" y="1779"/>
                  </a:lnTo>
                  <a:lnTo>
                    <a:pt x="734" y="1790"/>
                  </a:lnTo>
                  <a:lnTo>
                    <a:pt x="779" y="1799"/>
                  </a:lnTo>
                  <a:lnTo>
                    <a:pt x="826" y="1804"/>
                  </a:lnTo>
                  <a:lnTo>
                    <a:pt x="871" y="1809"/>
                  </a:lnTo>
                  <a:lnTo>
                    <a:pt x="918" y="1810"/>
                  </a:lnTo>
                  <a:lnTo>
                    <a:pt x="964" y="1810"/>
                  </a:lnTo>
                  <a:lnTo>
                    <a:pt x="1009" y="1806"/>
                  </a:lnTo>
                  <a:lnTo>
                    <a:pt x="1055" y="1802"/>
                  </a:lnTo>
                  <a:lnTo>
                    <a:pt x="1100" y="1795"/>
                  </a:lnTo>
                  <a:lnTo>
                    <a:pt x="1142" y="1786"/>
                  </a:lnTo>
                  <a:lnTo>
                    <a:pt x="1186" y="1775"/>
                  </a:lnTo>
                  <a:lnTo>
                    <a:pt x="1229" y="1762"/>
                  </a:lnTo>
                  <a:lnTo>
                    <a:pt x="1271" y="1747"/>
                  </a:lnTo>
                  <a:lnTo>
                    <a:pt x="1312" y="1730"/>
                  </a:lnTo>
                  <a:lnTo>
                    <a:pt x="1352" y="1711"/>
                  </a:lnTo>
                  <a:lnTo>
                    <a:pt x="1391" y="1691"/>
                  </a:lnTo>
                  <a:lnTo>
                    <a:pt x="1430" y="1668"/>
                  </a:lnTo>
                  <a:lnTo>
                    <a:pt x="1466" y="1644"/>
                  </a:lnTo>
                  <a:lnTo>
                    <a:pt x="1502" y="1618"/>
                  </a:lnTo>
                  <a:lnTo>
                    <a:pt x="1537" y="1590"/>
                  </a:lnTo>
                  <a:lnTo>
                    <a:pt x="1570" y="1561"/>
                  </a:lnTo>
                  <a:lnTo>
                    <a:pt x="1602" y="1530"/>
                  </a:lnTo>
                  <a:lnTo>
                    <a:pt x="1632" y="1497"/>
                  </a:lnTo>
                  <a:lnTo>
                    <a:pt x="1662" y="1464"/>
                  </a:lnTo>
                  <a:lnTo>
                    <a:pt x="1689" y="1428"/>
                  </a:lnTo>
                  <a:lnTo>
                    <a:pt x="1713" y="1392"/>
                  </a:lnTo>
                  <a:lnTo>
                    <a:pt x="1737" y="1353"/>
                  </a:lnTo>
                  <a:lnTo>
                    <a:pt x="1760" y="1314"/>
                  </a:lnTo>
                  <a:lnTo>
                    <a:pt x="1779" y="1273"/>
                  </a:lnTo>
                  <a:lnTo>
                    <a:pt x="1797" y="1230"/>
                  </a:lnTo>
                  <a:lnTo>
                    <a:pt x="1813" y="1187"/>
                  </a:lnTo>
                  <a:lnTo>
                    <a:pt x="1827" y="1142"/>
                  </a:lnTo>
                  <a:lnTo>
                    <a:pt x="1838" y="1097"/>
                  </a:lnTo>
                  <a:lnTo>
                    <a:pt x="1847" y="1052"/>
                  </a:lnTo>
                  <a:lnTo>
                    <a:pt x="1854" y="1007"/>
                  </a:lnTo>
                  <a:lnTo>
                    <a:pt x="1858" y="961"/>
                  </a:lnTo>
                  <a:lnTo>
                    <a:pt x="1859" y="918"/>
                  </a:lnTo>
                  <a:lnTo>
                    <a:pt x="1859" y="872"/>
                  </a:lnTo>
                  <a:lnTo>
                    <a:pt x="1855" y="828"/>
                  </a:lnTo>
                  <a:lnTo>
                    <a:pt x="1851" y="783"/>
                  </a:lnTo>
                  <a:lnTo>
                    <a:pt x="1844" y="741"/>
                  </a:lnTo>
                  <a:lnTo>
                    <a:pt x="1835" y="698"/>
                  </a:lnTo>
                  <a:lnTo>
                    <a:pt x="1823" y="655"/>
                  </a:lnTo>
                  <a:lnTo>
                    <a:pt x="1810" y="614"/>
                  </a:lnTo>
                  <a:lnTo>
                    <a:pt x="1795" y="574"/>
                  </a:lnTo>
                  <a:lnTo>
                    <a:pt x="1776" y="533"/>
                  </a:lnTo>
                  <a:lnTo>
                    <a:pt x="1757" y="493"/>
                  </a:lnTo>
                  <a:lnTo>
                    <a:pt x="1737" y="456"/>
                  </a:lnTo>
                  <a:lnTo>
                    <a:pt x="1713" y="419"/>
                  </a:lnTo>
                  <a:lnTo>
                    <a:pt x="1689" y="383"/>
                  </a:lnTo>
                  <a:lnTo>
                    <a:pt x="1662" y="348"/>
                  </a:lnTo>
                  <a:lnTo>
                    <a:pt x="1633" y="314"/>
                  </a:lnTo>
                  <a:lnTo>
                    <a:pt x="1604" y="281"/>
                  </a:lnTo>
                  <a:lnTo>
                    <a:pt x="1572" y="251"/>
                  </a:lnTo>
                  <a:lnTo>
                    <a:pt x="1538" y="221"/>
                  </a:lnTo>
                  <a:lnTo>
                    <a:pt x="1503" y="193"/>
                  </a:lnTo>
                  <a:lnTo>
                    <a:pt x="1467" y="167"/>
                  </a:lnTo>
                  <a:lnTo>
                    <a:pt x="1430" y="142"/>
                  </a:lnTo>
                  <a:lnTo>
                    <a:pt x="1390" y="119"/>
                  </a:lnTo>
                  <a:lnTo>
                    <a:pt x="1350" y="98"/>
                  </a:lnTo>
                  <a:lnTo>
                    <a:pt x="1307" y="78"/>
                  </a:lnTo>
                  <a:lnTo>
                    <a:pt x="1263" y="62"/>
                  </a:lnTo>
                  <a:lnTo>
                    <a:pt x="1220" y="46"/>
                  </a:lnTo>
                  <a:lnTo>
                    <a:pt x="1173" y="33"/>
                  </a:lnTo>
                </a:path>
              </a:pathLst>
            </a:custGeom>
            <a:solidFill>
              <a:schemeClr val="accent1">
                <a:lumMod val="75000"/>
              </a:schemeClr>
            </a:solidFill>
            <a:ln>
              <a:noFill/>
            </a:ln>
            <a:extLst>
              <a:ext uri="{91240B29-F687-4F45-9708-019B960494DF}">
                <a14:hiddenLine xmlns:a14="http://schemas.microsoft.com/office/drawing/2010/main" w="12700" cap="rnd">
                  <a:solidFill>
                    <a:srgbClr val="000000"/>
                  </a:solidFill>
                  <a:round/>
                  <a:headEnd/>
                  <a:tailEnd/>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39" name="Freeform 18"/>
            <p:cNvSpPr>
              <a:spLocks/>
            </p:cNvSpPr>
            <p:nvPr/>
          </p:nvSpPr>
          <p:spPr bwMode="auto">
            <a:xfrm>
              <a:off x="1916" y="1378"/>
              <a:ext cx="1796" cy="1039"/>
            </a:xfrm>
            <a:custGeom>
              <a:avLst/>
              <a:gdLst>
                <a:gd name="T0" fmla="*/ 1795 w 1821"/>
                <a:gd name="T1" fmla="*/ 606 h 1176"/>
                <a:gd name="T2" fmla="*/ 1768 w 1821"/>
                <a:gd name="T3" fmla="*/ 716 h 1176"/>
                <a:gd name="T4" fmla="*/ 1710 w 1821"/>
                <a:gd name="T5" fmla="*/ 805 h 1176"/>
                <a:gd name="T6" fmla="*/ 1628 w 1821"/>
                <a:gd name="T7" fmla="*/ 873 h 1176"/>
                <a:gd name="T8" fmla="*/ 1527 w 1821"/>
                <a:gd name="T9" fmla="*/ 921 h 1176"/>
                <a:gd name="T10" fmla="*/ 1415 w 1821"/>
                <a:gd name="T11" fmla="*/ 946 h 1176"/>
                <a:gd name="T12" fmla="*/ 1299 w 1821"/>
                <a:gd name="T13" fmla="*/ 950 h 1176"/>
                <a:gd name="T14" fmla="*/ 1184 w 1821"/>
                <a:gd name="T15" fmla="*/ 929 h 1176"/>
                <a:gd name="T16" fmla="*/ 1079 w 1821"/>
                <a:gd name="T17" fmla="*/ 885 h 1176"/>
                <a:gd name="T18" fmla="*/ 987 w 1821"/>
                <a:gd name="T19" fmla="*/ 815 h 1176"/>
                <a:gd name="T20" fmla="*/ 918 w 1821"/>
                <a:gd name="T21" fmla="*/ 720 h 1176"/>
                <a:gd name="T22" fmla="*/ 853 w 1821"/>
                <a:gd name="T23" fmla="*/ 635 h 1176"/>
                <a:gd name="T24" fmla="*/ 767 w 1821"/>
                <a:gd name="T25" fmla="*/ 569 h 1176"/>
                <a:gd name="T26" fmla="*/ 664 w 1821"/>
                <a:gd name="T27" fmla="*/ 525 h 1176"/>
                <a:gd name="T28" fmla="*/ 549 w 1821"/>
                <a:gd name="T29" fmla="*/ 499 h 1176"/>
                <a:gd name="T30" fmla="*/ 432 w 1821"/>
                <a:gd name="T31" fmla="*/ 495 h 1176"/>
                <a:gd name="T32" fmla="*/ 318 w 1821"/>
                <a:gd name="T33" fmla="*/ 514 h 1176"/>
                <a:gd name="T34" fmla="*/ 214 w 1821"/>
                <a:gd name="T35" fmla="*/ 555 h 1176"/>
                <a:gd name="T36" fmla="*/ 128 w 1821"/>
                <a:gd name="T37" fmla="*/ 620 h 1176"/>
                <a:gd name="T38" fmla="*/ 66 w 1821"/>
                <a:gd name="T39" fmla="*/ 708 h 1176"/>
                <a:gd name="T40" fmla="*/ 35 w 1821"/>
                <a:gd name="T41" fmla="*/ 822 h 1176"/>
                <a:gd name="T42" fmla="*/ 31 w 1821"/>
                <a:gd name="T43" fmla="*/ 899 h 1176"/>
                <a:gd name="T44" fmla="*/ 19 w 1821"/>
                <a:gd name="T45" fmla="*/ 865 h 1176"/>
                <a:gd name="T46" fmla="*/ 12 w 1821"/>
                <a:gd name="T47" fmla="*/ 830 h 1176"/>
                <a:gd name="T48" fmla="*/ 5 w 1821"/>
                <a:gd name="T49" fmla="*/ 795 h 1176"/>
                <a:gd name="T50" fmla="*/ 1 w 1821"/>
                <a:gd name="T51" fmla="*/ 759 h 1176"/>
                <a:gd name="T52" fmla="*/ 0 w 1821"/>
                <a:gd name="T53" fmla="*/ 724 h 1176"/>
                <a:gd name="T54" fmla="*/ 1 w 1821"/>
                <a:gd name="T55" fmla="*/ 687 h 1176"/>
                <a:gd name="T56" fmla="*/ 4 w 1821"/>
                <a:gd name="T57" fmla="*/ 651 h 1176"/>
                <a:gd name="T58" fmla="*/ 10 w 1821"/>
                <a:gd name="T59" fmla="*/ 615 h 1176"/>
                <a:gd name="T60" fmla="*/ 18 w 1821"/>
                <a:gd name="T61" fmla="*/ 578 h 1176"/>
                <a:gd name="T62" fmla="*/ 28 w 1821"/>
                <a:gd name="T63" fmla="*/ 542 h 1176"/>
                <a:gd name="T64" fmla="*/ 62 w 1821"/>
                <a:gd name="T65" fmla="*/ 460 h 1176"/>
                <a:gd name="T66" fmla="*/ 120 w 1821"/>
                <a:gd name="T67" fmla="*/ 362 h 1176"/>
                <a:gd name="T68" fmla="*/ 195 w 1821"/>
                <a:gd name="T69" fmla="*/ 274 h 1176"/>
                <a:gd name="T70" fmla="*/ 285 w 1821"/>
                <a:gd name="T71" fmla="*/ 198 h 1176"/>
                <a:gd name="T72" fmla="*/ 386 w 1821"/>
                <a:gd name="T73" fmla="*/ 131 h 1176"/>
                <a:gd name="T74" fmla="*/ 499 w 1821"/>
                <a:gd name="T75" fmla="*/ 79 h 1176"/>
                <a:gd name="T76" fmla="*/ 619 w 1821"/>
                <a:gd name="T77" fmla="*/ 38 h 1176"/>
                <a:gd name="T78" fmla="*/ 747 w 1821"/>
                <a:gd name="T79" fmla="*/ 12 h 1176"/>
                <a:gd name="T80" fmla="*/ 880 w 1821"/>
                <a:gd name="T81" fmla="*/ 1 h 1176"/>
                <a:gd name="T82" fmla="*/ 1015 w 1821"/>
                <a:gd name="T83" fmla="*/ 5 h 1176"/>
                <a:gd name="T84" fmla="*/ 1152 w 1821"/>
                <a:gd name="T85" fmla="*/ 26 h 1176"/>
                <a:gd name="T86" fmla="*/ 1240 w 1821"/>
                <a:gd name="T87" fmla="*/ 48 h 1176"/>
                <a:gd name="T88" fmla="*/ 1323 w 1821"/>
                <a:gd name="T89" fmla="*/ 77 h 1176"/>
                <a:gd name="T90" fmla="*/ 1401 w 1821"/>
                <a:gd name="T91" fmla="*/ 112 h 1176"/>
                <a:gd name="T92" fmla="*/ 1473 w 1821"/>
                <a:gd name="T93" fmla="*/ 151 h 1176"/>
                <a:gd name="T94" fmla="*/ 1540 w 1821"/>
                <a:gd name="T95" fmla="*/ 196 h 1176"/>
                <a:gd name="T96" fmla="*/ 1600 w 1821"/>
                <a:gd name="T97" fmla="*/ 244 h 1176"/>
                <a:gd name="T98" fmla="*/ 1653 w 1821"/>
                <a:gd name="T99" fmla="*/ 299 h 1176"/>
                <a:gd name="T100" fmla="*/ 1701 w 1821"/>
                <a:gd name="T101" fmla="*/ 355 h 1176"/>
                <a:gd name="T102" fmla="*/ 1741 w 1821"/>
                <a:gd name="T103" fmla="*/ 416 h 1176"/>
                <a:gd name="T104" fmla="*/ 1774 w 1821"/>
                <a:gd name="T105" fmla="*/ 478 h 117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1821"/>
                <a:gd name="T160" fmla="*/ 0 h 1176"/>
                <a:gd name="T161" fmla="*/ 1821 w 1821"/>
                <a:gd name="T162" fmla="*/ 1176 h 1176"/>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1821" h="1176">
                  <a:moveTo>
                    <a:pt x="1817" y="645"/>
                  </a:moveTo>
                  <a:lnTo>
                    <a:pt x="1820" y="698"/>
                  </a:lnTo>
                  <a:lnTo>
                    <a:pt x="1820" y="749"/>
                  </a:lnTo>
                  <a:lnTo>
                    <a:pt x="1815" y="796"/>
                  </a:lnTo>
                  <a:lnTo>
                    <a:pt x="1806" y="842"/>
                  </a:lnTo>
                  <a:lnTo>
                    <a:pt x="1793" y="884"/>
                  </a:lnTo>
                  <a:lnTo>
                    <a:pt x="1776" y="924"/>
                  </a:lnTo>
                  <a:lnTo>
                    <a:pt x="1757" y="961"/>
                  </a:lnTo>
                  <a:lnTo>
                    <a:pt x="1734" y="994"/>
                  </a:lnTo>
                  <a:lnTo>
                    <a:pt x="1708" y="1025"/>
                  </a:lnTo>
                  <a:lnTo>
                    <a:pt x="1681" y="1055"/>
                  </a:lnTo>
                  <a:lnTo>
                    <a:pt x="1651" y="1079"/>
                  </a:lnTo>
                  <a:lnTo>
                    <a:pt x="1618" y="1102"/>
                  </a:lnTo>
                  <a:lnTo>
                    <a:pt x="1584" y="1122"/>
                  </a:lnTo>
                  <a:lnTo>
                    <a:pt x="1548" y="1138"/>
                  </a:lnTo>
                  <a:lnTo>
                    <a:pt x="1512" y="1152"/>
                  </a:lnTo>
                  <a:lnTo>
                    <a:pt x="1473" y="1163"/>
                  </a:lnTo>
                  <a:lnTo>
                    <a:pt x="1435" y="1169"/>
                  </a:lnTo>
                  <a:lnTo>
                    <a:pt x="1396" y="1174"/>
                  </a:lnTo>
                  <a:lnTo>
                    <a:pt x="1357" y="1175"/>
                  </a:lnTo>
                  <a:lnTo>
                    <a:pt x="1317" y="1173"/>
                  </a:lnTo>
                  <a:lnTo>
                    <a:pt x="1278" y="1168"/>
                  </a:lnTo>
                  <a:lnTo>
                    <a:pt x="1239" y="1159"/>
                  </a:lnTo>
                  <a:lnTo>
                    <a:pt x="1200" y="1147"/>
                  </a:lnTo>
                  <a:lnTo>
                    <a:pt x="1163" y="1132"/>
                  </a:lnTo>
                  <a:lnTo>
                    <a:pt x="1128" y="1114"/>
                  </a:lnTo>
                  <a:lnTo>
                    <a:pt x="1094" y="1093"/>
                  </a:lnTo>
                  <a:lnTo>
                    <a:pt x="1060" y="1067"/>
                  </a:lnTo>
                  <a:lnTo>
                    <a:pt x="1029" y="1039"/>
                  </a:lnTo>
                  <a:lnTo>
                    <a:pt x="1001" y="1007"/>
                  </a:lnTo>
                  <a:lnTo>
                    <a:pt x="974" y="971"/>
                  </a:lnTo>
                  <a:lnTo>
                    <a:pt x="951" y="933"/>
                  </a:lnTo>
                  <a:lnTo>
                    <a:pt x="931" y="890"/>
                  </a:lnTo>
                  <a:lnTo>
                    <a:pt x="913" y="852"/>
                  </a:lnTo>
                  <a:lnTo>
                    <a:pt x="889" y="817"/>
                  </a:lnTo>
                  <a:lnTo>
                    <a:pt x="865" y="784"/>
                  </a:lnTo>
                  <a:lnTo>
                    <a:pt x="838" y="755"/>
                  </a:lnTo>
                  <a:lnTo>
                    <a:pt x="809" y="728"/>
                  </a:lnTo>
                  <a:lnTo>
                    <a:pt x="778" y="703"/>
                  </a:lnTo>
                  <a:lnTo>
                    <a:pt x="743" y="681"/>
                  </a:lnTo>
                  <a:lnTo>
                    <a:pt x="708" y="662"/>
                  </a:lnTo>
                  <a:lnTo>
                    <a:pt x="673" y="648"/>
                  </a:lnTo>
                  <a:lnTo>
                    <a:pt x="634" y="634"/>
                  </a:lnTo>
                  <a:lnTo>
                    <a:pt x="596" y="623"/>
                  </a:lnTo>
                  <a:lnTo>
                    <a:pt x="557" y="617"/>
                  </a:lnTo>
                  <a:lnTo>
                    <a:pt x="517" y="612"/>
                  </a:lnTo>
                  <a:lnTo>
                    <a:pt x="476" y="611"/>
                  </a:lnTo>
                  <a:lnTo>
                    <a:pt x="438" y="612"/>
                  </a:lnTo>
                  <a:lnTo>
                    <a:pt x="398" y="617"/>
                  </a:lnTo>
                  <a:lnTo>
                    <a:pt x="359" y="624"/>
                  </a:lnTo>
                  <a:lnTo>
                    <a:pt x="322" y="635"/>
                  </a:lnTo>
                  <a:lnTo>
                    <a:pt x="286" y="649"/>
                  </a:lnTo>
                  <a:lnTo>
                    <a:pt x="250" y="666"/>
                  </a:lnTo>
                  <a:lnTo>
                    <a:pt x="217" y="686"/>
                  </a:lnTo>
                  <a:lnTo>
                    <a:pt x="186" y="709"/>
                  </a:lnTo>
                  <a:lnTo>
                    <a:pt x="157" y="736"/>
                  </a:lnTo>
                  <a:lnTo>
                    <a:pt x="130" y="766"/>
                  </a:lnTo>
                  <a:lnTo>
                    <a:pt x="107" y="799"/>
                  </a:lnTo>
                  <a:lnTo>
                    <a:pt x="85" y="836"/>
                  </a:lnTo>
                  <a:lnTo>
                    <a:pt x="67" y="875"/>
                  </a:lnTo>
                  <a:lnTo>
                    <a:pt x="53" y="918"/>
                  </a:lnTo>
                  <a:lnTo>
                    <a:pt x="42" y="965"/>
                  </a:lnTo>
                  <a:lnTo>
                    <a:pt x="35" y="1015"/>
                  </a:lnTo>
                  <a:lnTo>
                    <a:pt x="32" y="1068"/>
                  </a:lnTo>
                  <a:lnTo>
                    <a:pt x="35" y="1125"/>
                  </a:lnTo>
                  <a:lnTo>
                    <a:pt x="31" y="1111"/>
                  </a:lnTo>
                  <a:lnTo>
                    <a:pt x="27" y="1096"/>
                  </a:lnTo>
                  <a:lnTo>
                    <a:pt x="23" y="1083"/>
                  </a:lnTo>
                  <a:lnTo>
                    <a:pt x="19" y="1068"/>
                  </a:lnTo>
                  <a:lnTo>
                    <a:pt x="17" y="1055"/>
                  </a:lnTo>
                  <a:lnTo>
                    <a:pt x="14" y="1040"/>
                  </a:lnTo>
                  <a:lnTo>
                    <a:pt x="12" y="1025"/>
                  </a:lnTo>
                  <a:lnTo>
                    <a:pt x="9" y="1012"/>
                  </a:lnTo>
                  <a:lnTo>
                    <a:pt x="8" y="997"/>
                  </a:lnTo>
                  <a:lnTo>
                    <a:pt x="5" y="982"/>
                  </a:lnTo>
                  <a:lnTo>
                    <a:pt x="4" y="967"/>
                  </a:lnTo>
                  <a:lnTo>
                    <a:pt x="3" y="953"/>
                  </a:lnTo>
                  <a:lnTo>
                    <a:pt x="1" y="938"/>
                  </a:lnTo>
                  <a:lnTo>
                    <a:pt x="1" y="923"/>
                  </a:lnTo>
                  <a:lnTo>
                    <a:pt x="0" y="908"/>
                  </a:lnTo>
                  <a:lnTo>
                    <a:pt x="0" y="894"/>
                  </a:lnTo>
                  <a:lnTo>
                    <a:pt x="0" y="879"/>
                  </a:lnTo>
                  <a:lnTo>
                    <a:pt x="0" y="864"/>
                  </a:lnTo>
                  <a:lnTo>
                    <a:pt x="1" y="849"/>
                  </a:lnTo>
                  <a:lnTo>
                    <a:pt x="1" y="835"/>
                  </a:lnTo>
                  <a:lnTo>
                    <a:pt x="3" y="819"/>
                  </a:lnTo>
                  <a:lnTo>
                    <a:pt x="4" y="804"/>
                  </a:lnTo>
                  <a:lnTo>
                    <a:pt x="6" y="790"/>
                  </a:lnTo>
                  <a:lnTo>
                    <a:pt x="8" y="774"/>
                  </a:lnTo>
                  <a:lnTo>
                    <a:pt x="10" y="760"/>
                  </a:lnTo>
                  <a:lnTo>
                    <a:pt x="13" y="745"/>
                  </a:lnTo>
                  <a:lnTo>
                    <a:pt x="15" y="730"/>
                  </a:lnTo>
                  <a:lnTo>
                    <a:pt x="18" y="714"/>
                  </a:lnTo>
                  <a:lnTo>
                    <a:pt x="22" y="699"/>
                  </a:lnTo>
                  <a:lnTo>
                    <a:pt x="24" y="685"/>
                  </a:lnTo>
                  <a:lnTo>
                    <a:pt x="28" y="670"/>
                  </a:lnTo>
                  <a:lnTo>
                    <a:pt x="33" y="654"/>
                  </a:lnTo>
                  <a:lnTo>
                    <a:pt x="47" y="611"/>
                  </a:lnTo>
                  <a:lnTo>
                    <a:pt x="63" y="568"/>
                  </a:lnTo>
                  <a:lnTo>
                    <a:pt x="80" y="527"/>
                  </a:lnTo>
                  <a:lnTo>
                    <a:pt x="100" y="487"/>
                  </a:lnTo>
                  <a:lnTo>
                    <a:pt x="122" y="447"/>
                  </a:lnTo>
                  <a:lnTo>
                    <a:pt x="145" y="411"/>
                  </a:lnTo>
                  <a:lnTo>
                    <a:pt x="171" y="374"/>
                  </a:lnTo>
                  <a:lnTo>
                    <a:pt x="198" y="339"/>
                  </a:lnTo>
                  <a:lnTo>
                    <a:pt x="227" y="306"/>
                  </a:lnTo>
                  <a:lnTo>
                    <a:pt x="257" y="275"/>
                  </a:lnTo>
                  <a:lnTo>
                    <a:pt x="289" y="245"/>
                  </a:lnTo>
                  <a:lnTo>
                    <a:pt x="321" y="216"/>
                  </a:lnTo>
                  <a:lnTo>
                    <a:pt x="356" y="189"/>
                  </a:lnTo>
                  <a:lnTo>
                    <a:pt x="391" y="162"/>
                  </a:lnTo>
                  <a:lnTo>
                    <a:pt x="429" y="139"/>
                  </a:lnTo>
                  <a:lnTo>
                    <a:pt x="466" y="117"/>
                  </a:lnTo>
                  <a:lnTo>
                    <a:pt x="506" y="97"/>
                  </a:lnTo>
                  <a:lnTo>
                    <a:pt x="545" y="79"/>
                  </a:lnTo>
                  <a:lnTo>
                    <a:pt x="587" y="63"/>
                  </a:lnTo>
                  <a:lnTo>
                    <a:pt x="628" y="47"/>
                  </a:lnTo>
                  <a:lnTo>
                    <a:pt x="671" y="34"/>
                  </a:lnTo>
                  <a:lnTo>
                    <a:pt x="714" y="23"/>
                  </a:lnTo>
                  <a:lnTo>
                    <a:pt x="757" y="15"/>
                  </a:lnTo>
                  <a:lnTo>
                    <a:pt x="802" y="9"/>
                  </a:lnTo>
                  <a:lnTo>
                    <a:pt x="847" y="4"/>
                  </a:lnTo>
                  <a:lnTo>
                    <a:pt x="892" y="1"/>
                  </a:lnTo>
                  <a:lnTo>
                    <a:pt x="938" y="0"/>
                  </a:lnTo>
                  <a:lnTo>
                    <a:pt x="983" y="2"/>
                  </a:lnTo>
                  <a:lnTo>
                    <a:pt x="1029" y="6"/>
                  </a:lnTo>
                  <a:lnTo>
                    <a:pt x="1076" y="12"/>
                  </a:lnTo>
                  <a:lnTo>
                    <a:pt x="1122" y="21"/>
                  </a:lnTo>
                  <a:lnTo>
                    <a:pt x="1168" y="32"/>
                  </a:lnTo>
                  <a:lnTo>
                    <a:pt x="1199" y="41"/>
                  </a:lnTo>
                  <a:lnTo>
                    <a:pt x="1228" y="49"/>
                  </a:lnTo>
                  <a:lnTo>
                    <a:pt x="1257" y="59"/>
                  </a:lnTo>
                  <a:lnTo>
                    <a:pt x="1286" y="70"/>
                  </a:lnTo>
                  <a:lnTo>
                    <a:pt x="1313" y="82"/>
                  </a:lnTo>
                  <a:lnTo>
                    <a:pt x="1341" y="95"/>
                  </a:lnTo>
                  <a:lnTo>
                    <a:pt x="1368" y="108"/>
                  </a:lnTo>
                  <a:lnTo>
                    <a:pt x="1395" y="123"/>
                  </a:lnTo>
                  <a:lnTo>
                    <a:pt x="1421" y="138"/>
                  </a:lnTo>
                  <a:lnTo>
                    <a:pt x="1445" y="154"/>
                  </a:lnTo>
                  <a:lnTo>
                    <a:pt x="1470" y="170"/>
                  </a:lnTo>
                  <a:lnTo>
                    <a:pt x="1493" y="187"/>
                  </a:lnTo>
                  <a:lnTo>
                    <a:pt x="1517" y="204"/>
                  </a:lnTo>
                  <a:lnTo>
                    <a:pt x="1539" y="222"/>
                  </a:lnTo>
                  <a:lnTo>
                    <a:pt x="1561" y="242"/>
                  </a:lnTo>
                  <a:lnTo>
                    <a:pt x="1581" y="262"/>
                  </a:lnTo>
                  <a:lnTo>
                    <a:pt x="1603" y="281"/>
                  </a:lnTo>
                  <a:lnTo>
                    <a:pt x="1622" y="302"/>
                  </a:lnTo>
                  <a:lnTo>
                    <a:pt x="1640" y="324"/>
                  </a:lnTo>
                  <a:lnTo>
                    <a:pt x="1660" y="347"/>
                  </a:lnTo>
                  <a:lnTo>
                    <a:pt x="1676" y="369"/>
                  </a:lnTo>
                  <a:lnTo>
                    <a:pt x="1694" y="391"/>
                  </a:lnTo>
                  <a:lnTo>
                    <a:pt x="1710" y="415"/>
                  </a:lnTo>
                  <a:lnTo>
                    <a:pt x="1725" y="439"/>
                  </a:lnTo>
                  <a:lnTo>
                    <a:pt x="1739" y="463"/>
                  </a:lnTo>
                  <a:lnTo>
                    <a:pt x="1753" y="488"/>
                  </a:lnTo>
                  <a:lnTo>
                    <a:pt x="1765" y="514"/>
                  </a:lnTo>
                  <a:lnTo>
                    <a:pt x="1778" y="538"/>
                  </a:lnTo>
                  <a:lnTo>
                    <a:pt x="1788" y="564"/>
                  </a:lnTo>
                  <a:lnTo>
                    <a:pt x="1799" y="591"/>
                  </a:lnTo>
                  <a:lnTo>
                    <a:pt x="1808" y="618"/>
                  </a:lnTo>
                  <a:lnTo>
                    <a:pt x="1817" y="645"/>
                  </a:lnTo>
                </a:path>
              </a:pathLst>
            </a:custGeom>
            <a:solidFill>
              <a:srgbClr val="FFFFFF"/>
            </a:solidFill>
            <a:ln w="12700" cap="rnd">
              <a:solidFill>
                <a:schemeClr val="tx1"/>
              </a:solidFill>
              <a:round/>
              <a:headEnd/>
              <a:tailEnd/>
            </a:ln>
          </p:spPr>
          <p:txBody>
            <a:bodyPr/>
            <a:lstStyle/>
            <a:p>
              <a:endParaRPr lang="zh-CN" altLang="en-US">
                <a:latin typeface="微软雅黑" panose="020B0503020204020204" pitchFamily="34" charset="-122"/>
                <a:ea typeface="微软雅黑" panose="020B0503020204020204" pitchFamily="34" charset="-122"/>
              </a:endParaRPr>
            </a:p>
          </p:txBody>
        </p:sp>
        <p:sp>
          <p:nvSpPr>
            <p:cNvPr id="9240" name="Rectangle 19"/>
            <p:cNvSpPr>
              <a:spLocks noChangeArrowheads="1"/>
            </p:cNvSpPr>
            <p:nvPr/>
          </p:nvSpPr>
          <p:spPr bwMode="auto">
            <a:xfrm>
              <a:off x="2071" y="2337"/>
              <a:ext cx="911" cy="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lvl1pPr defTabSz="1316038">
                <a:defRPr sz="2200">
                  <a:solidFill>
                    <a:schemeClr val="tx1"/>
                  </a:solidFill>
                  <a:latin typeface="Arial" panose="020B0604020202020204" pitchFamily="34" charset="0"/>
                  <a:ea typeface="宋体" panose="02010600030101010101" pitchFamily="2" charset="-122"/>
                </a:defRPr>
              </a:lvl1pPr>
              <a:lvl2pPr marL="742950" indent="-285750" defTabSz="1316038">
                <a:defRPr sz="2200">
                  <a:solidFill>
                    <a:schemeClr val="tx1"/>
                  </a:solidFill>
                  <a:latin typeface="Arial" panose="020B0604020202020204" pitchFamily="34" charset="0"/>
                  <a:ea typeface="宋体" panose="02010600030101010101" pitchFamily="2" charset="-122"/>
                </a:defRPr>
              </a:lvl2pPr>
              <a:lvl3pPr marL="1143000" indent="-228600" defTabSz="1316038">
                <a:defRPr sz="2200">
                  <a:solidFill>
                    <a:schemeClr val="tx1"/>
                  </a:solidFill>
                  <a:latin typeface="Arial" panose="020B0604020202020204" pitchFamily="34" charset="0"/>
                  <a:ea typeface="宋体" panose="02010600030101010101" pitchFamily="2" charset="-122"/>
                </a:defRPr>
              </a:lvl3pPr>
              <a:lvl4pPr marL="1600200" indent="-228600" defTabSz="1316038">
                <a:defRPr sz="2200">
                  <a:solidFill>
                    <a:schemeClr val="tx1"/>
                  </a:solidFill>
                  <a:latin typeface="Arial" panose="020B0604020202020204" pitchFamily="34" charset="0"/>
                  <a:ea typeface="宋体" panose="02010600030101010101" pitchFamily="2" charset="-122"/>
                </a:defRPr>
              </a:lvl4pPr>
              <a:lvl5pPr marL="2057400" indent="-228600" defTabSz="1316038">
                <a:defRPr sz="2200">
                  <a:solidFill>
                    <a:schemeClr val="tx1"/>
                  </a:solidFill>
                  <a:latin typeface="Arial" panose="020B0604020202020204" pitchFamily="34" charset="0"/>
                  <a:ea typeface="宋体" panose="02010600030101010101" pitchFamily="2" charset="-122"/>
                </a:defRPr>
              </a:lvl5pPr>
              <a:lvl6pPr marL="25146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Leadership style</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41" name="Rectangle 20"/>
            <p:cNvSpPr>
              <a:spLocks noChangeArrowheads="1"/>
            </p:cNvSpPr>
            <p:nvPr/>
          </p:nvSpPr>
          <p:spPr bwMode="auto">
            <a:xfrm>
              <a:off x="2429" y="2697"/>
              <a:ext cx="942"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lvl1pPr defTabSz="1316038">
                <a:defRPr sz="2200">
                  <a:solidFill>
                    <a:schemeClr val="tx1"/>
                  </a:solidFill>
                  <a:latin typeface="Arial" panose="020B0604020202020204" pitchFamily="34" charset="0"/>
                  <a:ea typeface="宋体" panose="02010600030101010101" pitchFamily="2" charset="-122"/>
                </a:defRPr>
              </a:lvl1pPr>
              <a:lvl2pPr marL="742950" indent="-285750" defTabSz="1316038">
                <a:defRPr sz="2200">
                  <a:solidFill>
                    <a:schemeClr val="tx1"/>
                  </a:solidFill>
                  <a:latin typeface="Arial" panose="020B0604020202020204" pitchFamily="34" charset="0"/>
                  <a:ea typeface="宋体" panose="02010600030101010101" pitchFamily="2" charset="-122"/>
                </a:defRPr>
              </a:lvl2pPr>
              <a:lvl3pPr marL="1143000" indent="-228600" defTabSz="1316038">
                <a:defRPr sz="2200">
                  <a:solidFill>
                    <a:schemeClr val="tx1"/>
                  </a:solidFill>
                  <a:latin typeface="Arial" panose="020B0604020202020204" pitchFamily="34" charset="0"/>
                  <a:ea typeface="宋体" panose="02010600030101010101" pitchFamily="2" charset="-122"/>
                </a:defRPr>
              </a:lvl3pPr>
              <a:lvl4pPr marL="1600200" indent="-228600" defTabSz="1316038">
                <a:defRPr sz="2200">
                  <a:solidFill>
                    <a:schemeClr val="tx1"/>
                  </a:solidFill>
                  <a:latin typeface="Arial" panose="020B0604020202020204" pitchFamily="34" charset="0"/>
                  <a:ea typeface="宋体" panose="02010600030101010101" pitchFamily="2" charset="-122"/>
                </a:defRPr>
              </a:lvl4pPr>
              <a:lvl5pPr marL="2057400" indent="-228600" defTabSz="1316038">
                <a:defRPr sz="2200">
                  <a:solidFill>
                    <a:schemeClr val="tx1"/>
                  </a:solidFill>
                  <a:latin typeface="Arial" panose="020B0604020202020204" pitchFamily="34" charset="0"/>
                  <a:ea typeface="宋体" panose="02010600030101010101" pitchFamily="2" charset="-122"/>
                </a:defRPr>
              </a:lvl5pPr>
              <a:lvl6pPr marL="25146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Team</a:t>
              </a:r>
              <a:r>
                <a:rPr lang="en" altLang="zh-CN" sz="1100" b="0"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sz="1600" b="1" dirty="0">
                  <a:solidFill>
                    <a:srgbClr val="101214"/>
                  </a:solidFill>
                  <a:latin typeface="PingFang SC" panose="020B0400000000000000" pitchFamily="34" charset="-122"/>
                  <a:ea typeface="PingFang SC" panose="020B0400000000000000" pitchFamily="34" charset="-122"/>
                </a:rPr>
                <a:t>writing</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42" name="Rectangle 21"/>
            <p:cNvSpPr>
              <a:spLocks noChangeArrowheads="1"/>
            </p:cNvSpPr>
            <p:nvPr/>
          </p:nvSpPr>
          <p:spPr bwMode="auto">
            <a:xfrm>
              <a:off x="2301" y="1529"/>
              <a:ext cx="116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111125" tIns="55562" rIns="111125" bIns="55562">
              <a:spAutoFit/>
            </a:bodyPr>
            <a:lstStyle>
              <a:lvl1pPr defTabSz="1316038">
                <a:defRPr sz="2200">
                  <a:solidFill>
                    <a:schemeClr val="tx1"/>
                  </a:solidFill>
                  <a:latin typeface="Arial" panose="020B0604020202020204" pitchFamily="34" charset="0"/>
                  <a:ea typeface="宋体" panose="02010600030101010101" pitchFamily="2" charset="-122"/>
                </a:defRPr>
              </a:lvl1pPr>
              <a:lvl2pPr marL="742950" indent="-285750" defTabSz="1316038">
                <a:defRPr sz="2200">
                  <a:solidFill>
                    <a:schemeClr val="tx1"/>
                  </a:solidFill>
                  <a:latin typeface="Arial" panose="020B0604020202020204" pitchFamily="34" charset="0"/>
                  <a:ea typeface="宋体" panose="02010600030101010101" pitchFamily="2" charset="-122"/>
                </a:defRPr>
              </a:lvl2pPr>
              <a:lvl3pPr marL="1143000" indent="-228600" defTabSz="1316038">
                <a:defRPr sz="2200">
                  <a:solidFill>
                    <a:schemeClr val="tx1"/>
                  </a:solidFill>
                  <a:latin typeface="Arial" panose="020B0604020202020204" pitchFamily="34" charset="0"/>
                  <a:ea typeface="宋体" panose="02010600030101010101" pitchFamily="2" charset="-122"/>
                </a:defRPr>
              </a:lvl3pPr>
              <a:lvl4pPr marL="1600200" indent="-228600" defTabSz="1316038">
                <a:defRPr sz="2200">
                  <a:solidFill>
                    <a:schemeClr val="tx1"/>
                  </a:solidFill>
                  <a:latin typeface="Arial" panose="020B0604020202020204" pitchFamily="34" charset="0"/>
                  <a:ea typeface="宋体" panose="02010600030101010101" pitchFamily="2" charset="-122"/>
                </a:defRPr>
              </a:lvl4pPr>
              <a:lvl5pPr marL="2057400" indent="-228600" defTabSz="1316038">
                <a:defRPr sz="2200">
                  <a:solidFill>
                    <a:schemeClr val="tx1"/>
                  </a:solidFill>
                  <a:latin typeface="Arial" panose="020B0604020202020204" pitchFamily="34" charset="0"/>
                  <a:ea typeface="宋体" panose="02010600030101010101" pitchFamily="2" charset="-122"/>
                </a:defRPr>
              </a:lvl5pPr>
              <a:lvl6pPr marL="25146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System</a:t>
              </a:r>
              <a:r>
                <a:rPr lang="en" altLang="zh-CN" sz="1100" b="0"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sz="1600" b="1" dirty="0">
                  <a:solidFill>
                    <a:srgbClr val="101214"/>
                  </a:solidFill>
                  <a:latin typeface="PingFang SC" panose="020B0400000000000000" pitchFamily="34" charset="-122"/>
                  <a:ea typeface="PingFang SC" panose="020B0400000000000000" pitchFamily="34" charset="-122"/>
                </a:rPr>
                <a:t>process</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43" name="Rectangle 22"/>
            <p:cNvSpPr>
              <a:spLocks noChangeArrowheads="1"/>
            </p:cNvSpPr>
            <p:nvPr/>
          </p:nvSpPr>
          <p:spPr bwMode="auto">
            <a:xfrm>
              <a:off x="2541" y="1732"/>
              <a:ext cx="1108" cy="2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111125" tIns="55562" rIns="111125" bIns="55562">
              <a:spAutoFit/>
            </a:bodyPr>
            <a:lstStyle>
              <a:lvl1pPr defTabSz="1316038">
                <a:defRPr sz="2200">
                  <a:solidFill>
                    <a:schemeClr val="tx1"/>
                  </a:solidFill>
                  <a:latin typeface="Arial" panose="020B0604020202020204" pitchFamily="34" charset="0"/>
                  <a:ea typeface="宋体" panose="02010600030101010101" pitchFamily="2" charset="-122"/>
                </a:defRPr>
              </a:lvl1pPr>
              <a:lvl2pPr marL="742950" indent="-285750" defTabSz="1316038">
                <a:defRPr sz="2200">
                  <a:solidFill>
                    <a:schemeClr val="tx1"/>
                  </a:solidFill>
                  <a:latin typeface="Arial" panose="020B0604020202020204" pitchFamily="34" charset="0"/>
                  <a:ea typeface="宋体" panose="02010600030101010101" pitchFamily="2" charset="-122"/>
                </a:defRPr>
              </a:lvl2pPr>
              <a:lvl3pPr marL="1143000" indent="-228600" defTabSz="1316038">
                <a:defRPr sz="2200">
                  <a:solidFill>
                    <a:schemeClr val="tx1"/>
                  </a:solidFill>
                  <a:latin typeface="Arial" panose="020B0604020202020204" pitchFamily="34" charset="0"/>
                  <a:ea typeface="宋体" panose="02010600030101010101" pitchFamily="2" charset="-122"/>
                </a:defRPr>
              </a:lvl3pPr>
              <a:lvl4pPr marL="1600200" indent="-228600" defTabSz="1316038">
                <a:defRPr sz="2200">
                  <a:solidFill>
                    <a:schemeClr val="tx1"/>
                  </a:solidFill>
                  <a:latin typeface="Arial" panose="020B0604020202020204" pitchFamily="34" charset="0"/>
                  <a:ea typeface="宋体" panose="02010600030101010101" pitchFamily="2" charset="-122"/>
                </a:defRPr>
              </a:lvl4pPr>
              <a:lvl5pPr marL="2057400" indent="-228600" defTabSz="1316038">
                <a:defRPr sz="2200">
                  <a:solidFill>
                    <a:schemeClr val="tx1"/>
                  </a:solidFill>
                  <a:latin typeface="Arial" panose="020B0604020202020204" pitchFamily="34" charset="0"/>
                  <a:ea typeface="宋体" panose="02010600030101010101" pitchFamily="2" charset="-122"/>
                </a:defRPr>
              </a:lvl5pPr>
              <a:lvl6pPr marL="25146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communication</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44" name="Rectangle 23"/>
            <p:cNvSpPr>
              <a:spLocks noChangeArrowheads="1"/>
            </p:cNvSpPr>
            <p:nvPr/>
          </p:nvSpPr>
          <p:spPr bwMode="auto">
            <a:xfrm>
              <a:off x="2788" y="1960"/>
              <a:ext cx="948" cy="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111125" tIns="55562" rIns="111125" bIns="55562">
              <a:spAutoFit/>
            </a:bodyPr>
            <a:lstStyle>
              <a:lvl1pPr defTabSz="1316038">
                <a:defRPr sz="2200">
                  <a:solidFill>
                    <a:schemeClr val="tx1"/>
                  </a:solidFill>
                  <a:latin typeface="Arial" panose="020B0604020202020204" pitchFamily="34" charset="0"/>
                  <a:ea typeface="宋体" panose="02010600030101010101" pitchFamily="2" charset="-122"/>
                </a:defRPr>
              </a:lvl1pPr>
              <a:lvl2pPr marL="742950" indent="-285750" defTabSz="1316038">
                <a:defRPr sz="2200">
                  <a:solidFill>
                    <a:schemeClr val="tx1"/>
                  </a:solidFill>
                  <a:latin typeface="Arial" panose="020B0604020202020204" pitchFamily="34" charset="0"/>
                  <a:ea typeface="宋体" panose="02010600030101010101" pitchFamily="2" charset="-122"/>
                </a:defRPr>
              </a:lvl2pPr>
              <a:lvl3pPr marL="1143000" indent="-228600" defTabSz="1316038">
                <a:defRPr sz="2200">
                  <a:solidFill>
                    <a:schemeClr val="tx1"/>
                  </a:solidFill>
                  <a:latin typeface="Arial" panose="020B0604020202020204" pitchFamily="34" charset="0"/>
                  <a:ea typeface="宋体" panose="02010600030101010101" pitchFamily="2" charset="-122"/>
                </a:defRPr>
              </a:lvl3pPr>
              <a:lvl4pPr marL="1600200" indent="-228600" defTabSz="1316038">
                <a:defRPr sz="2200">
                  <a:solidFill>
                    <a:schemeClr val="tx1"/>
                  </a:solidFill>
                  <a:latin typeface="Arial" panose="020B0604020202020204" pitchFamily="34" charset="0"/>
                  <a:ea typeface="宋体" panose="02010600030101010101" pitchFamily="2" charset="-122"/>
                </a:defRPr>
              </a:lvl4pPr>
              <a:lvl5pPr marL="2057400" indent="-228600" defTabSz="1316038">
                <a:defRPr sz="2200">
                  <a:solidFill>
                    <a:schemeClr val="tx1"/>
                  </a:solidFill>
                  <a:latin typeface="Arial" panose="020B0604020202020204" pitchFamily="34" charset="0"/>
                  <a:ea typeface="宋体" panose="02010600030101010101" pitchFamily="2" charset="-122"/>
                </a:defRPr>
              </a:lvl5pPr>
              <a:lvl6pPr marL="25146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Performance</a:t>
              </a:r>
              <a:r>
                <a:rPr lang="en" altLang="zh-CN" sz="1100" b="0"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sz="1600" b="1" dirty="0">
                  <a:solidFill>
                    <a:srgbClr val="101214"/>
                  </a:solidFill>
                  <a:latin typeface="PingFang SC" panose="020B0400000000000000" pitchFamily="34" charset="-122"/>
                  <a:ea typeface="PingFang SC" panose="020B0400000000000000" pitchFamily="34" charset="-122"/>
                </a:rPr>
                <a:t>management</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45" name="Rectangle 24"/>
            <p:cNvSpPr>
              <a:spLocks noChangeArrowheads="1"/>
            </p:cNvSpPr>
            <p:nvPr/>
          </p:nvSpPr>
          <p:spPr bwMode="auto">
            <a:xfrm>
              <a:off x="1974" y="1968"/>
              <a:ext cx="851" cy="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111125" tIns="55562" rIns="111125" bIns="55562">
              <a:spAutoFit/>
            </a:bodyPr>
            <a:lstStyle>
              <a:lvl1pPr defTabSz="1316038">
                <a:defRPr sz="2200">
                  <a:solidFill>
                    <a:schemeClr val="tx1"/>
                  </a:solidFill>
                  <a:latin typeface="Arial" panose="020B0604020202020204" pitchFamily="34" charset="0"/>
                  <a:ea typeface="宋体" panose="02010600030101010101" pitchFamily="2" charset="-122"/>
                </a:defRPr>
              </a:lvl1pPr>
              <a:lvl2pPr marL="742950" indent="-285750" defTabSz="1316038">
                <a:defRPr sz="2200">
                  <a:solidFill>
                    <a:schemeClr val="tx1"/>
                  </a:solidFill>
                  <a:latin typeface="Arial" panose="020B0604020202020204" pitchFamily="34" charset="0"/>
                  <a:ea typeface="宋体" panose="02010600030101010101" pitchFamily="2" charset="-122"/>
                </a:defRPr>
              </a:lvl2pPr>
              <a:lvl3pPr marL="1143000" indent="-228600" defTabSz="1316038">
                <a:defRPr sz="2200">
                  <a:solidFill>
                    <a:schemeClr val="tx1"/>
                  </a:solidFill>
                  <a:latin typeface="Arial" panose="020B0604020202020204" pitchFamily="34" charset="0"/>
                  <a:ea typeface="宋体" panose="02010600030101010101" pitchFamily="2" charset="-122"/>
                </a:defRPr>
              </a:lvl3pPr>
              <a:lvl4pPr marL="1600200" indent="-228600" defTabSz="1316038">
                <a:defRPr sz="2200">
                  <a:solidFill>
                    <a:schemeClr val="tx1"/>
                  </a:solidFill>
                  <a:latin typeface="Arial" panose="020B0604020202020204" pitchFamily="34" charset="0"/>
                  <a:ea typeface="宋体" panose="02010600030101010101" pitchFamily="2" charset="-122"/>
                </a:defRPr>
              </a:lvl4pPr>
              <a:lvl5pPr marL="2057400" indent="-228600" defTabSz="1316038">
                <a:defRPr sz="2200">
                  <a:solidFill>
                    <a:schemeClr val="tx1"/>
                  </a:solidFill>
                  <a:latin typeface="Arial" panose="020B0604020202020204" pitchFamily="34" charset="0"/>
                  <a:ea typeface="宋体" panose="02010600030101010101" pitchFamily="2" charset="-122"/>
                </a:defRPr>
              </a:lvl5pPr>
              <a:lvl6pPr marL="25146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131603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Corporate culture</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46" name="Rectangle 25"/>
            <p:cNvSpPr>
              <a:spLocks noChangeArrowheads="1"/>
            </p:cNvSpPr>
            <p:nvPr/>
          </p:nvSpPr>
          <p:spPr bwMode="auto">
            <a:xfrm rot="18342235">
              <a:off x="1023" y="1887"/>
              <a:ext cx="831"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i="0" u="none" strike="noStrike" dirty="0">
                  <a:solidFill>
                    <a:srgbClr val="101214"/>
                  </a:solidFill>
                  <a:effectLst/>
                  <a:latin typeface="PingFang SC" panose="020B0400000000000000" pitchFamily="34" charset="-122"/>
                  <a:ea typeface="PingFang SC" panose="020B0400000000000000" pitchFamily="34" charset="-122"/>
                </a:rPr>
                <a:t>analysis</a:t>
              </a:r>
              <a:endParaRPr kumimoji="1" lang="zh-CN" altLang="en-US" sz="1600" b="1" dirty="0">
                <a:solidFill>
                  <a:srgbClr val="FFFFFF"/>
                </a:solidFill>
                <a:latin typeface="微软雅黑" panose="020B0503020204020204" pitchFamily="34" charset="-122"/>
                <a:ea typeface="微软雅黑" panose="020B0503020204020204" pitchFamily="34" charset="-122"/>
              </a:endParaRPr>
            </a:p>
          </p:txBody>
        </p:sp>
        <p:sp>
          <p:nvSpPr>
            <p:cNvPr id="9247" name="Rectangle 26"/>
            <p:cNvSpPr>
              <a:spLocks noChangeArrowheads="1"/>
            </p:cNvSpPr>
            <p:nvPr/>
          </p:nvSpPr>
          <p:spPr bwMode="auto">
            <a:xfrm rot="21252578">
              <a:off x="2800" y="858"/>
              <a:ext cx="1009"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implement</a:t>
              </a:r>
              <a:endParaRPr kumimoji="1" lang="zh-CN" altLang="en-US" sz="1800" b="1" dirty="0">
                <a:solidFill>
                  <a:srgbClr val="FFFFFF"/>
                </a:solidFill>
                <a:latin typeface="微软雅黑" panose="020B0503020204020204" pitchFamily="34" charset="-122"/>
                <a:ea typeface="微软雅黑" panose="020B0503020204020204" pitchFamily="34" charset="-122"/>
              </a:endParaRPr>
            </a:p>
          </p:txBody>
        </p:sp>
        <p:sp>
          <p:nvSpPr>
            <p:cNvPr id="9248" name="Rectangle 27"/>
            <p:cNvSpPr>
              <a:spLocks noChangeArrowheads="1"/>
            </p:cNvSpPr>
            <p:nvPr/>
          </p:nvSpPr>
          <p:spPr bwMode="auto">
            <a:xfrm rot="21567891">
              <a:off x="1889" y="3249"/>
              <a:ext cx="998"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comb</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49" name="Rectangle 28"/>
            <p:cNvSpPr>
              <a:spLocks noChangeArrowheads="1"/>
            </p:cNvSpPr>
            <p:nvPr/>
          </p:nvSpPr>
          <p:spPr bwMode="auto">
            <a:xfrm rot="18331761">
              <a:off x="3714" y="2417"/>
              <a:ext cx="834"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dirty="0">
                  <a:solidFill>
                    <a:srgbClr val="101214"/>
                  </a:solidFill>
                  <a:latin typeface="PingFang SC" panose="020B0400000000000000" pitchFamily="34" charset="-122"/>
                  <a:ea typeface="PingFang SC" panose="020B0400000000000000" pitchFamily="34" charset="-122"/>
                </a:rPr>
                <a:t>promotion</a:t>
              </a:r>
              <a:endParaRPr lang="zh-CN" altLang="en-US" sz="1600" b="1" dirty="0">
                <a:solidFill>
                  <a:srgbClr val="101214"/>
                </a:solidFill>
                <a:latin typeface="PingFang SC" panose="020B0400000000000000" pitchFamily="34" charset="-122"/>
                <a:ea typeface="PingFang SC" panose="020B0400000000000000" pitchFamily="34" charset="-122"/>
              </a:endParaRPr>
            </a:p>
          </p:txBody>
        </p:sp>
        <p:sp>
          <p:nvSpPr>
            <p:cNvPr id="9250" name="Rectangle 29"/>
            <p:cNvSpPr>
              <a:spLocks noChangeArrowheads="1"/>
            </p:cNvSpPr>
            <p:nvPr/>
          </p:nvSpPr>
          <p:spPr bwMode="auto">
            <a:xfrm rot="19269745">
              <a:off x="3314" y="3084"/>
              <a:ext cx="1011" cy="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400" b="1" dirty="0">
                  <a:solidFill>
                    <a:srgbClr val="101214"/>
                  </a:solidFill>
                  <a:latin typeface="PingFang SC" panose="020B0400000000000000" pitchFamily="34" charset="-122"/>
                  <a:ea typeface="PingFang SC" panose="020B0400000000000000" pitchFamily="34" charset="-122"/>
                </a:rPr>
                <a:t>Personnel</a:t>
              </a: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sz="1400" b="1" dirty="0">
                  <a:solidFill>
                    <a:srgbClr val="101214"/>
                  </a:solidFill>
                  <a:latin typeface="PingFang SC" panose="020B0400000000000000" pitchFamily="34" charset="-122"/>
                  <a:ea typeface="PingFang SC" panose="020B0400000000000000" pitchFamily="34" charset="-122"/>
                </a:rPr>
                <a:t>transformation</a:t>
              </a:r>
              <a:endParaRPr lang="zh-CN" altLang="en-US" sz="1400" b="1" dirty="0">
                <a:solidFill>
                  <a:srgbClr val="101214"/>
                </a:solidFill>
                <a:latin typeface="PingFang SC" panose="020B0400000000000000" pitchFamily="34" charset="-122"/>
                <a:ea typeface="PingFang SC" panose="020B0400000000000000" pitchFamily="34" charset="-122"/>
              </a:endParaRPr>
            </a:p>
          </p:txBody>
        </p:sp>
        <p:sp>
          <p:nvSpPr>
            <p:cNvPr id="9251" name="Rectangle 30"/>
            <p:cNvSpPr>
              <a:spLocks noChangeArrowheads="1"/>
            </p:cNvSpPr>
            <p:nvPr/>
          </p:nvSpPr>
          <p:spPr bwMode="auto">
            <a:xfrm rot="19833514">
              <a:off x="1405" y="938"/>
              <a:ext cx="1011" cy="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400" b="1" i="0" u="none" strike="noStrike" dirty="0">
                  <a:solidFill>
                    <a:srgbClr val="101214"/>
                  </a:solidFill>
                  <a:effectLst/>
                  <a:latin typeface="PingFang SC" panose="020B0400000000000000" pitchFamily="34" charset="-122"/>
                  <a:ea typeface="PingFang SC" panose="020B0400000000000000" pitchFamily="34" charset="-122"/>
                </a:rPr>
                <a:t>Organizational transformation</a:t>
              </a:r>
              <a:endParaRPr kumimoji="1" lang="zh-CN" altLang="en-US" sz="1800" b="1" dirty="0">
                <a:solidFill>
                  <a:srgbClr val="FFFFFF"/>
                </a:solidFill>
                <a:latin typeface="微软雅黑" panose="020B0503020204020204" pitchFamily="34" charset="-122"/>
                <a:ea typeface="微软雅黑" panose="020B0503020204020204" pitchFamily="34" charset="-122"/>
              </a:endParaRPr>
            </a:p>
          </p:txBody>
        </p:sp>
        <p:sp>
          <p:nvSpPr>
            <p:cNvPr id="9252" name="Freeform 31"/>
            <p:cNvSpPr>
              <a:spLocks/>
            </p:cNvSpPr>
            <p:nvPr/>
          </p:nvSpPr>
          <p:spPr bwMode="auto">
            <a:xfrm>
              <a:off x="4343" y="1378"/>
              <a:ext cx="56" cy="82"/>
            </a:xfrm>
            <a:custGeom>
              <a:avLst/>
              <a:gdLst>
                <a:gd name="T0" fmla="*/ 0 w 40"/>
                <a:gd name="T1" fmla="*/ 81 h 73"/>
                <a:gd name="T2" fmla="*/ 0 w 40"/>
                <a:gd name="T3" fmla="*/ 0 h 73"/>
                <a:gd name="T4" fmla="*/ 55 w 40"/>
                <a:gd name="T5" fmla="*/ 0 h 73"/>
                <a:gd name="T6" fmla="*/ 55 w 40"/>
                <a:gd name="T7" fmla="*/ 81 h 73"/>
                <a:gd name="T8" fmla="*/ 0 w 40"/>
                <a:gd name="T9" fmla="*/ 81 h 73"/>
                <a:gd name="T10" fmla="*/ 0 60000 65536"/>
                <a:gd name="T11" fmla="*/ 0 60000 65536"/>
                <a:gd name="T12" fmla="*/ 0 60000 65536"/>
                <a:gd name="T13" fmla="*/ 0 60000 65536"/>
                <a:gd name="T14" fmla="*/ 0 60000 65536"/>
                <a:gd name="T15" fmla="*/ 0 w 40"/>
                <a:gd name="T16" fmla="*/ 0 h 73"/>
                <a:gd name="T17" fmla="*/ 40 w 40"/>
                <a:gd name="T18" fmla="*/ 73 h 73"/>
              </a:gdLst>
              <a:ahLst/>
              <a:cxnLst>
                <a:cxn ang="T10">
                  <a:pos x="T0" y="T1"/>
                </a:cxn>
                <a:cxn ang="T11">
                  <a:pos x="T2" y="T3"/>
                </a:cxn>
                <a:cxn ang="T12">
                  <a:pos x="T4" y="T5"/>
                </a:cxn>
                <a:cxn ang="T13">
                  <a:pos x="T6" y="T7"/>
                </a:cxn>
                <a:cxn ang="T14">
                  <a:pos x="T8" y="T9"/>
                </a:cxn>
              </a:cxnLst>
              <a:rect l="T15" t="T16" r="T17" b="T18"/>
              <a:pathLst>
                <a:path w="40" h="73">
                  <a:moveTo>
                    <a:pt x="0" y="72"/>
                  </a:moveTo>
                  <a:lnTo>
                    <a:pt x="0" y="0"/>
                  </a:lnTo>
                  <a:lnTo>
                    <a:pt x="39" y="0"/>
                  </a:lnTo>
                  <a:lnTo>
                    <a:pt x="39" y="72"/>
                  </a:lnTo>
                  <a:lnTo>
                    <a:pt x="0" y="72"/>
                  </a:lnTo>
                </a:path>
              </a:pathLst>
            </a:custGeom>
            <a:solidFill>
              <a:srgbClr val="00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53" name="Freeform 32"/>
            <p:cNvSpPr>
              <a:spLocks/>
            </p:cNvSpPr>
            <p:nvPr/>
          </p:nvSpPr>
          <p:spPr bwMode="auto">
            <a:xfrm>
              <a:off x="4339" y="1378"/>
              <a:ext cx="60" cy="82"/>
            </a:xfrm>
            <a:custGeom>
              <a:avLst/>
              <a:gdLst>
                <a:gd name="T0" fmla="*/ 0 w 41"/>
                <a:gd name="T1" fmla="*/ 81 h 73"/>
                <a:gd name="T2" fmla="*/ 0 w 41"/>
                <a:gd name="T3" fmla="*/ 0 h 73"/>
                <a:gd name="T4" fmla="*/ 59 w 41"/>
                <a:gd name="T5" fmla="*/ 0 h 73"/>
                <a:gd name="T6" fmla="*/ 59 w 41"/>
                <a:gd name="T7" fmla="*/ 81 h 73"/>
                <a:gd name="T8" fmla="*/ 0 w 41"/>
                <a:gd name="T9" fmla="*/ 81 h 73"/>
                <a:gd name="T10" fmla="*/ 0 60000 65536"/>
                <a:gd name="T11" fmla="*/ 0 60000 65536"/>
                <a:gd name="T12" fmla="*/ 0 60000 65536"/>
                <a:gd name="T13" fmla="*/ 0 60000 65536"/>
                <a:gd name="T14" fmla="*/ 0 60000 65536"/>
                <a:gd name="T15" fmla="*/ 0 w 41"/>
                <a:gd name="T16" fmla="*/ 0 h 73"/>
                <a:gd name="T17" fmla="*/ 41 w 41"/>
                <a:gd name="T18" fmla="*/ 73 h 73"/>
              </a:gdLst>
              <a:ahLst/>
              <a:cxnLst>
                <a:cxn ang="T10">
                  <a:pos x="T0" y="T1"/>
                </a:cxn>
                <a:cxn ang="T11">
                  <a:pos x="T2" y="T3"/>
                </a:cxn>
                <a:cxn ang="T12">
                  <a:pos x="T4" y="T5"/>
                </a:cxn>
                <a:cxn ang="T13">
                  <a:pos x="T6" y="T7"/>
                </a:cxn>
                <a:cxn ang="T14">
                  <a:pos x="T8" y="T9"/>
                </a:cxn>
              </a:cxnLst>
              <a:rect l="T15" t="T16" r="T17" b="T18"/>
              <a:pathLst>
                <a:path w="41" h="73">
                  <a:moveTo>
                    <a:pt x="0" y="72"/>
                  </a:moveTo>
                  <a:lnTo>
                    <a:pt x="0" y="0"/>
                  </a:lnTo>
                  <a:lnTo>
                    <a:pt x="40" y="0"/>
                  </a:lnTo>
                  <a:lnTo>
                    <a:pt x="40" y="72"/>
                  </a:lnTo>
                  <a:lnTo>
                    <a:pt x="0" y="72"/>
                  </a:lnTo>
                </a:path>
              </a:pathLst>
            </a:custGeom>
            <a:solidFill>
              <a:srgbClr val="FF0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54" name="Freeform 33"/>
            <p:cNvSpPr>
              <a:spLocks/>
            </p:cNvSpPr>
            <p:nvPr/>
          </p:nvSpPr>
          <p:spPr bwMode="auto">
            <a:xfrm>
              <a:off x="4339" y="1378"/>
              <a:ext cx="62" cy="82"/>
            </a:xfrm>
            <a:custGeom>
              <a:avLst/>
              <a:gdLst>
                <a:gd name="T0" fmla="*/ 0 w 43"/>
                <a:gd name="T1" fmla="*/ 81 h 73"/>
                <a:gd name="T2" fmla="*/ 0 w 43"/>
                <a:gd name="T3" fmla="*/ 0 h 73"/>
                <a:gd name="T4" fmla="*/ 61 w 43"/>
                <a:gd name="T5" fmla="*/ 0 h 73"/>
                <a:gd name="T6" fmla="*/ 61 w 43"/>
                <a:gd name="T7" fmla="*/ 81 h 73"/>
                <a:gd name="T8" fmla="*/ 0 w 43"/>
                <a:gd name="T9" fmla="*/ 81 h 73"/>
                <a:gd name="T10" fmla="*/ 0 60000 65536"/>
                <a:gd name="T11" fmla="*/ 0 60000 65536"/>
                <a:gd name="T12" fmla="*/ 0 60000 65536"/>
                <a:gd name="T13" fmla="*/ 0 60000 65536"/>
                <a:gd name="T14" fmla="*/ 0 60000 65536"/>
                <a:gd name="T15" fmla="*/ 0 w 43"/>
                <a:gd name="T16" fmla="*/ 0 h 73"/>
                <a:gd name="T17" fmla="*/ 43 w 43"/>
                <a:gd name="T18" fmla="*/ 73 h 73"/>
              </a:gdLst>
              <a:ahLst/>
              <a:cxnLst>
                <a:cxn ang="T10">
                  <a:pos x="T0" y="T1"/>
                </a:cxn>
                <a:cxn ang="T11">
                  <a:pos x="T2" y="T3"/>
                </a:cxn>
                <a:cxn ang="T12">
                  <a:pos x="T4" y="T5"/>
                </a:cxn>
                <a:cxn ang="T13">
                  <a:pos x="T6" y="T7"/>
                </a:cxn>
                <a:cxn ang="T14">
                  <a:pos x="T8" y="T9"/>
                </a:cxn>
              </a:cxnLst>
              <a:rect l="T15" t="T16" r="T17" b="T18"/>
              <a:pathLst>
                <a:path w="43" h="73">
                  <a:moveTo>
                    <a:pt x="0" y="72"/>
                  </a:moveTo>
                  <a:lnTo>
                    <a:pt x="0" y="0"/>
                  </a:lnTo>
                  <a:lnTo>
                    <a:pt x="42" y="0"/>
                  </a:lnTo>
                  <a:lnTo>
                    <a:pt x="42" y="72"/>
                  </a:lnTo>
                  <a:lnTo>
                    <a:pt x="0" y="72"/>
                  </a:lnTo>
                </a:path>
              </a:pathLst>
            </a:custGeom>
            <a:solidFill>
              <a:srgbClr val="FFFFFF"/>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55" name="Freeform 34"/>
            <p:cNvSpPr>
              <a:spLocks/>
            </p:cNvSpPr>
            <p:nvPr/>
          </p:nvSpPr>
          <p:spPr bwMode="auto">
            <a:xfrm>
              <a:off x="4338" y="1378"/>
              <a:ext cx="64" cy="82"/>
            </a:xfrm>
            <a:custGeom>
              <a:avLst/>
              <a:gdLst>
                <a:gd name="T0" fmla="*/ 0 w 46"/>
                <a:gd name="T1" fmla="*/ 81 h 73"/>
                <a:gd name="T2" fmla="*/ 0 w 46"/>
                <a:gd name="T3" fmla="*/ 0 h 73"/>
                <a:gd name="T4" fmla="*/ 63 w 46"/>
                <a:gd name="T5" fmla="*/ 0 h 73"/>
                <a:gd name="T6" fmla="*/ 63 w 46"/>
                <a:gd name="T7" fmla="*/ 81 h 73"/>
                <a:gd name="T8" fmla="*/ 0 w 46"/>
                <a:gd name="T9" fmla="*/ 81 h 73"/>
                <a:gd name="T10" fmla="*/ 0 60000 65536"/>
                <a:gd name="T11" fmla="*/ 0 60000 65536"/>
                <a:gd name="T12" fmla="*/ 0 60000 65536"/>
                <a:gd name="T13" fmla="*/ 0 60000 65536"/>
                <a:gd name="T14" fmla="*/ 0 60000 65536"/>
                <a:gd name="T15" fmla="*/ 0 w 46"/>
                <a:gd name="T16" fmla="*/ 0 h 73"/>
                <a:gd name="T17" fmla="*/ 46 w 46"/>
                <a:gd name="T18" fmla="*/ 73 h 73"/>
              </a:gdLst>
              <a:ahLst/>
              <a:cxnLst>
                <a:cxn ang="T10">
                  <a:pos x="T0" y="T1"/>
                </a:cxn>
                <a:cxn ang="T11">
                  <a:pos x="T2" y="T3"/>
                </a:cxn>
                <a:cxn ang="T12">
                  <a:pos x="T4" y="T5"/>
                </a:cxn>
                <a:cxn ang="T13">
                  <a:pos x="T6" y="T7"/>
                </a:cxn>
                <a:cxn ang="T14">
                  <a:pos x="T8" y="T9"/>
                </a:cxn>
              </a:cxnLst>
              <a:rect l="T15" t="T16" r="T17" b="T18"/>
              <a:pathLst>
                <a:path w="46" h="73">
                  <a:moveTo>
                    <a:pt x="0" y="72"/>
                  </a:moveTo>
                  <a:lnTo>
                    <a:pt x="0" y="0"/>
                  </a:lnTo>
                  <a:lnTo>
                    <a:pt x="45" y="0"/>
                  </a:lnTo>
                  <a:lnTo>
                    <a:pt x="45" y="72"/>
                  </a:lnTo>
                  <a:lnTo>
                    <a:pt x="0" y="72"/>
                  </a:lnTo>
                </a:path>
              </a:pathLst>
            </a:custGeom>
            <a:solidFill>
              <a:srgbClr val="FFE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56" name="Freeform 35"/>
            <p:cNvSpPr>
              <a:spLocks/>
            </p:cNvSpPr>
            <p:nvPr/>
          </p:nvSpPr>
          <p:spPr bwMode="auto">
            <a:xfrm>
              <a:off x="4339" y="1378"/>
              <a:ext cx="63" cy="82"/>
            </a:xfrm>
            <a:custGeom>
              <a:avLst/>
              <a:gdLst>
                <a:gd name="T0" fmla="*/ 0 w 45"/>
                <a:gd name="T1" fmla="*/ 81 h 73"/>
                <a:gd name="T2" fmla="*/ 0 w 45"/>
                <a:gd name="T3" fmla="*/ 0 h 73"/>
                <a:gd name="T4" fmla="*/ 62 w 45"/>
                <a:gd name="T5" fmla="*/ 0 h 73"/>
                <a:gd name="T6" fmla="*/ 62 w 45"/>
                <a:gd name="T7" fmla="*/ 81 h 73"/>
                <a:gd name="T8" fmla="*/ 0 w 45"/>
                <a:gd name="T9" fmla="*/ 81 h 73"/>
                <a:gd name="T10" fmla="*/ 0 60000 65536"/>
                <a:gd name="T11" fmla="*/ 0 60000 65536"/>
                <a:gd name="T12" fmla="*/ 0 60000 65536"/>
                <a:gd name="T13" fmla="*/ 0 60000 65536"/>
                <a:gd name="T14" fmla="*/ 0 60000 65536"/>
                <a:gd name="T15" fmla="*/ 0 w 45"/>
                <a:gd name="T16" fmla="*/ 0 h 73"/>
                <a:gd name="T17" fmla="*/ 45 w 45"/>
                <a:gd name="T18" fmla="*/ 73 h 73"/>
              </a:gdLst>
              <a:ahLst/>
              <a:cxnLst>
                <a:cxn ang="T10">
                  <a:pos x="T0" y="T1"/>
                </a:cxn>
                <a:cxn ang="T11">
                  <a:pos x="T2" y="T3"/>
                </a:cxn>
                <a:cxn ang="T12">
                  <a:pos x="T4" y="T5"/>
                </a:cxn>
                <a:cxn ang="T13">
                  <a:pos x="T6" y="T7"/>
                </a:cxn>
                <a:cxn ang="T14">
                  <a:pos x="T8" y="T9"/>
                </a:cxn>
              </a:cxnLst>
              <a:rect l="T15" t="T16" r="T17" b="T18"/>
              <a:pathLst>
                <a:path w="45" h="73">
                  <a:moveTo>
                    <a:pt x="0" y="72"/>
                  </a:moveTo>
                  <a:lnTo>
                    <a:pt x="0" y="0"/>
                  </a:lnTo>
                  <a:lnTo>
                    <a:pt x="44" y="0"/>
                  </a:lnTo>
                  <a:lnTo>
                    <a:pt x="44" y="72"/>
                  </a:lnTo>
                  <a:lnTo>
                    <a:pt x="0" y="72"/>
                  </a:lnTo>
                </a:path>
              </a:pathLst>
            </a:custGeom>
            <a:solidFill>
              <a:srgbClr val="A09000"/>
            </a:solidFill>
            <a:ln>
              <a:noFill/>
            </a:ln>
            <a:extLst>
              <a:ext uri="{91240B29-F687-4F45-9708-019B960494DF}">
                <a14:hiddenLine xmlns:a14="http://schemas.microsoft.com/office/drawing/2010/main" w="9525" cap="rnd">
                  <a:solidFill>
                    <a:srgbClr val="000000"/>
                  </a:solidFill>
                  <a:round/>
                  <a:headEnd type="none" w="sm" len="sm"/>
                  <a:tailEnd type="none" w="sm" len="sm"/>
                </a14:hiddenLine>
              </a:ext>
            </a:extLst>
          </p:spPr>
          <p:txBody>
            <a:bodyPr/>
            <a:lstStyle/>
            <a:p>
              <a:endParaRPr lang="zh-CN" altLang="en-US">
                <a:latin typeface="微软雅黑" panose="020B0503020204020204" pitchFamily="34" charset="-122"/>
                <a:ea typeface="微软雅黑" panose="020B0503020204020204" pitchFamily="34" charset="-122"/>
              </a:endParaRPr>
            </a:p>
          </p:txBody>
        </p:sp>
        <p:sp>
          <p:nvSpPr>
            <p:cNvPr id="9257" name="Oval 36"/>
            <p:cNvSpPr>
              <a:spLocks noChangeArrowheads="1"/>
            </p:cNvSpPr>
            <p:nvPr/>
          </p:nvSpPr>
          <p:spPr bwMode="auto">
            <a:xfrm>
              <a:off x="3927" y="1071"/>
              <a:ext cx="887" cy="696"/>
            </a:xfrm>
            <a:prstGeom prst="ellipse">
              <a:avLst/>
            </a:prstGeom>
            <a:solidFill>
              <a:srgbClr val="063DE8"/>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sp>
          <p:nvSpPr>
            <p:cNvPr id="9258" name="Oval 37"/>
            <p:cNvSpPr>
              <a:spLocks noChangeArrowheads="1"/>
            </p:cNvSpPr>
            <p:nvPr/>
          </p:nvSpPr>
          <p:spPr bwMode="auto">
            <a:xfrm>
              <a:off x="3896" y="1043"/>
              <a:ext cx="917" cy="751"/>
            </a:xfrm>
            <a:prstGeom prst="ellipse">
              <a:avLst/>
            </a:prstGeom>
            <a:solidFill>
              <a:schemeClr val="tx2">
                <a:lumMod val="20000"/>
                <a:lumOff val="80000"/>
              </a:schemeClr>
            </a:solidFill>
            <a:ln w="9525">
              <a:solidFill>
                <a:schemeClr val="tx2">
                  <a:lumMod val="40000"/>
                  <a:lumOff val="60000"/>
                </a:schemeClr>
              </a:solidFill>
              <a:round/>
              <a:headEnd/>
              <a:tailEnd/>
            </a:ln>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latin typeface="微软雅黑" panose="020B0503020204020204" pitchFamily="34" charset="-122"/>
                <a:ea typeface="微软雅黑" panose="020B0503020204020204" pitchFamily="34" charset="-122"/>
              </a:endParaRPr>
            </a:p>
          </p:txBody>
        </p:sp>
        <p:sp>
          <p:nvSpPr>
            <p:cNvPr id="1056806" name="Oval 38"/>
            <p:cNvSpPr>
              <a:spLocks noChangeArrowheads="1"/>
            </p:cNvSpPr>
            <p:nvPr/>
          </p:nvSpPr>
          <p:spPr bwMode="auto">
            <a:xfrm>
              <a:off x="4048" y="1171"/>
              <a:ext cx="617" cy="494"/>
            </a:xfrm>
            <a:prstGeom prst="ellipse">
              <a:avLst/>
            </a:prstGeom>
            <a:solidFill>
              <a:schemeClr val="tx2">
                <a:lumMod val="40000"/>
                <a:lumOff val="60000"/>
              </a:schemeClr>
            </a:solidFill>
            <a:ln w="9525">
              <a:noFill/>
              <a:round/>
              <a:headEnd/>
              <a:tailEnd/>
            </a:ln>
            <a:effectLst/>
          </p:spPr>
          <p:txBody>
            <a:bodyPr wrap="none" anchor="ctr"/>
            <a:lstStyle/>
            <a:p>
              <a:pPr>
                <a:defRPr/>
              </a:pPr>
              <a:endParaRPr lang="zh-CN" altLang="en-US">
                <a:latin typeface="微软雅黑" panose="020B0503020204020204" pitchFamily="34" charset="-122"/>
                <a:ea typeface="微软雅黑" panose="020B0503020204020204" pitchFamily="34" charset="-122"/>
              </a:endParaRPr>
            </a:p>
          </p:txBody>
        </p:sp>
        <p:sp>
          <p:nvSpPr>
            <p:cNvPr id="9260" name="Oval 39"/>
            <p:cNvSpPr>
              <a:spLocks noChangeArrowheads="1"/>
            </p:cNvSpPr>
            <p:nvPr/>
          </p:nvSpPr>
          <p:spPr bwMode="auto">
            <a:xfrm>
              <a:off x="4169" y="1259"/>
              <a:ext cx="405" cy="319"/>
            </a:xfrm>
            <a:prstGeom prst="ellipse">
              <a:avLst/>
            </a:prstGeom>
            <a:solidFill>
              <a:schemeClr val="tx2">
                <a:lumMod val="60000"/>
                <a:lumOff val="40000"/>
              </a:schemeClr>
            </a:solidFill>
            <a:ln>
              <a:noFill/>
            </a:ln>
            <a:extLst>
              <a:ext uri="{91240B29-F687-4F45-9708-019B960494DF}">
                <a14:hiddenLine xmlns:a14="http://schemas.microsoft.com/office/drawing/2010/main" w="9525">
                  <a:solidFill>
                    <a:srgbClr val="000000"/>
                  </a:solidFill>
                  <a:round/>
                  <a:headEnd/>
                  <a:tailEnd/>
                </a14:hiddenLine>
              </a:ext>
            </a:extLst>
          </p:spPr>
          <p:txBody>
            <a:bodyPr wrap="none" anchor="ct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endParaRPr lang="zh-CN" altLang="en-US">
                <a:solidFill>
                  <a:schemeClr val="bg1"/>
                </a:solidFill>
                <a:latin typeface="微软雅黑" panose="020B0503020204020204" pitchFamily="34" charset="-122"/>
                <a:ea typeface="微软雅黑" panose="020B0503020204020204" pitchFamily="34" charset="-122"/>
              </a:endParaRPr>
            </a:p>
          </p:txBody>
        </p:sp>
        <p:sp>
          <p:nvSpPr>
            <p:cNvPr id="9261" name="Rectangle 40"/>
            <p:cNvSpPr>
              <a:spLocks noChangeArrowheads="1"/>
            </p:cNvSpPr>
            <p:nvPr/>
          </p:nvSpPr>
          <p:spPr bwMode="auto">
            <a:xfrm>
              <a:off x="3927" y="1313"/>
              <a:ext cx="891" cy="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91176" tIns="45588" rIns="91176" bIns="45588">
              <a:spAutoFit/>
            </a:bodyPr>
            <a:lstStyle>
              <a:lvl1pPr defTabSz="992188">
                <a:defRPr sz="2200">
                  <a:solidFill>
                    <a:schemeClr val="tx1"/>
                  </a:solidFill>
                  <a:latin typeface="Arial" panose="020B0604020202020204" pitchFamily="34" charset="0"/>
                  <a:ea typeface="宋体" panose="02010600030101010101" pitchFamily="2" charset="-122"/>
                </a:defRPr>
              </a:lvl1pPr>
              <a:lvl2pPr marL="742950" indent="-285750" defTabSz="992188">
                <a:defRPr sz="2200">
                  <a:solidFill>
                    <a:schemeClr val="tx1"/>
                  </a:solidFill>
                  <a:latin typeface="Arial" panose="020B0604020202020204" pitchFamily="34" charset="0"/>
                  <a:ea typeface="宋体" panose="02010600030101010101" pitchFamily="2" charset="-122"/>
                </a:defRPr>
              </a:lvl2pPr>
              <a:lvl3pPr marL="1143000" indent="-228600" defTabSz="992188">
                <a:defRPr sz="2200">
                  <a:solidFill>
                    <a:schemeClr val="tx1"/>
                  </a:solidFill>
                  <a:latin typeface="Arial" panose="020B0604020202020204" pitchFamily="34" charset="0"/>
                  <a:ea typeface="宋体" panose="02010600030101010101" pitchFamily="2" charset="-122"/>
                </a:defRPr>
              </a:lvl3pPr>
              <a:lvl4pPr marL="1600200" indent="-228600" defTabSz="992188">
                <a:defRPr sz="2200">
                  <a:solidFill>
                    <a:schemeClr val="tx1"/>
                  </a:solidFill>
                  <a:latin typeface="Arial" panose="020B0604020202020204" pitchFamily="34" charset="0"/>
                  <a:ea typeface="宋体" panose="02010600030101010101" pitchFamily="2" charset="-122"/>
                </a:defRPr>
              </a:lvl4pPr>
              <a:lvl5pPr marL="2057400" indent="-228600" defTabSz="992188">
                <a:defRPr sz="2200">
                  <a:solidFill>
                    <a:schemeClr val="tx1"/>
                  </a:solidFill>
                  <a:latin typeface="Arial" panose="020B0604020202020204" pitchFamily="34" charset="0"/>
                  <a:ea typeface="宋体" panose="02010600030101010101" pitchFamily="2" charset="-122"/>
                </a:defRPr>
              </a:lvl5pPr>
              <a:lvl6pPr marL="25146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9921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spcBef>
                  <a:spcPct val="50000"/>
                </a:spcBef>
              </a:pPr>
              <a:r>
                <a:rPr lang="en" altLang="zh-CN" sz="1600" b="1" i="0" u="none" strike="noStrike" dirty="0">
                  <a:solidFill>
                    <a:srgbClr val="101214"/>
                  </a:solidFill>
                  <a:effectLst/>
                  <a:latin typeface="PingFang SC" panose="020B0400000000000000" pitchFamily="34" charset="-122"/>
                  <a:ea typeface="PingFang SC" panose="020B0400000000000000" pitchFamily="34" charset="-122"/>
                </a:rPr>
                <a:t>Desired goal</a:t>
              </a:r>
              <a:endParaRPr kumimoji="1" lang="zh-CN" altLang="en-US" sz="2000" b="1" dirty="0">
                <a:solidFill>
                  <a:schemeClr val="bg1"/>
                </a:solidFill>
                <a:latin typeface="微软雅黑" panose="020B0503020204020204" pitchFamily="34" charset="-122"/>
                <a:ea typeface="微软雅黑" panose="020B0503020204020204" pitchFamily="34" charset="-122"/>
              </a:endParaRPr>
            </a:p>
          </p:txBody>
        </p:sp>
        <p:sp>
          <p:nvSpPr>
            <p:cNvPr id="9262" name="Rectangle 41"/>
            <p:cNvSpPr>
              <a:spLocks noChangeAspect="1" noChangeArrowheads="1"/>
            </p:cNvSpPr>
            <p:nvPr/>
          </p:nvSpPr>
          <p:spPr bwMode="auto">
            <a:xfrm>
              <a:off x="3711" y="714"/>
              <a:ext cx="1017" cy="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lvl1pPr defTabSz="814388">
                <a:defRPr sz="2200">
                  <a:solidFill>
                    <a:schemeClr val="tx1"/>
                  </a:solidFill>
                  <a:latin typeface="Arial" panose="020B0604020202020204" pitchFamily="34" charset="0"/>
                  <a:ea typeface="宋体" panose="02010600030101010101" pitchFamily="2" charset="-122"/>
                </a:defRPr>
              </a:lvl1pPr>
              <a:lvl2pPr marL="742950" indent="-285750" defTabSz="814388">
                <a:defRPr sz="2200">
                  <a:solidFill>
                    <a:schemeClr val="tx1"/>
                  </a:solidFill>
                  <a:latin typeface="Arial" panose="020B0604020202020204" pitchFamily="34" charset="0"/>
                  <a:ea typeface="宋体" panose="02010600030101010101" pitchFamily="2" charset="-122"/>
                </a:defRPr>
              </a:lvl2pPr>
              <a:lvl3pPr marL="1143000" indent="-228600" defTabSz="814388">
                <a:defRPr sz="2200">
                  <a:solidFill>
                    <a:schemeClr val="tx1"/>
                  </a:solidFill>
                  <a:latin typeface="Arial" panose="020B0604020202020204" pitchFamily="34" charset="0"/>
                  <a:ea typeface="宋体" panose="02010600030101010101" pitchFamily="2" charset="-122"/>
                </a:defRPr>
              </a:lvl3pPr>
              <a:lvl4pPr marL="1600200" indent="-228600" defTabSz="814388">
                <a:defRPr sz="2200">
                  <a:solidFill>
                    <a:schemeClr val="tx1"/>
                  </a:solidFill>
                  <a:latin typeface="Arial" panose="020B0604020202020204" pitchFamily="34" charset="0"/>
                  <a:ea typeface="宋体" panose="02010600030101010101" pitchFamily="2" charset="-122"/>
                </a:defRPr>
              </a:lvl4pPr>
              <a:lvl5pPr marL="2057400" indent="-228600" defTabSz="814388">
                <a:defRPr sz="2200">
                  <a:solidFill>
                    <a:schemeClr val="tx1"/>
                  </a:solidFill>
                  <a:latin typeface="Arial" panose="020B0604020202020204" pitchFamily="34" charset="0"/>
                  <a:ea typeface="宋体" panose="02010600030101010101" pitchFamily="2" charset="-122"/>
                </a:defRPr>
              </a:lvl5pPr>
              <a:lvl6pPr marL="25146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lnSpc>
                  <a:spcPct val="90000"/>
                </a:lnSpc>
              </a:pPr>
              <a:endParaRPr kumimoji="1" lang="zh-CN" altLang="en-US" sz="1800" b="1">
                <a:solidFill>
                  <a:schemeClr val="tx2"/>
                </a:solidFill>
                <a:latin typeface="微软雅黑" panose="020B0503020204020204" pitchFamily="34" charset="-122"/>
                <a:ea typeface="微软雅黑" panose="020B0503020204020204" pitchFamily="34" charset="-122"/>
              </a:endParaRPr>
            </a:p>
          </p:txBody>
        </p:sp>
      </p:grpSp>
      <p:sp>
        <p:nvSpPr>
          <p:cNvPr id="9219" name="Rectangle 42"/>
          <p:cNvSpPr>
            <a:spLocks noChangeAspect="1" noChangeArrowheads="1"/>
          </p:cNvSpPr>
          <p:nvPr/>
        </p:nvSpPr>
        <p:spPr bwMode="auto">
          <a:xfrm>
            <a:off x="2574925" y="5005389"/>
            <a:ext cx="1625600" cy="5249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77788" tIns="39688" rIns="77788" bIns="39688">
            <a:spAutoFit/>
          </a:bodyPr>
          <a:lstStyle>
            <a:lvl1pPr defTabSz="814388">
              <a:defRPr sz="2200">
                <a:solidFill>
                  <a:schemeClr val="tx1"/>
                </a:solidFill>
                <a:latin typeface="Arial" panose="020B0604020202020204" pitchFamily="34" charset="0"/>
                <a:ea typeface="宋体" panose="02010600030101010101" pitchFamily="2" charset="-122"/>
              </a:defRPr>
            </a:lvl1pPr>
            <a:lvl2pPr marL="742950" indent="-285750" defTabSz="814388">
              <a:defRPr sz="2200">
                <a:solidFill>
                  <a:schemeClr val="tx1"/>
                </a:solidFill>
                <a:latin typeface="Arial" panose="020B0604020202020204" pitchFamily="34" charset="0"/>
                <a:ea typeface="宋体" panose="02010600030101010101" pitchFamily="2" charset="-122"/>
              </a:defRPr>
            </a:lvl2pPr>
            <a:lvl3pPr marL="1143000" indent="-228600" defTabSz="814388">
              <a:defRPr sz="2200">
                <a:solidFill>
                  <a:schemeClr val="tx1"/>
                </a:solidFill>
                <a:latin typeface="Arial" panose="020B0604020202020204" pitchFamily="34" charset="0"/>
                <a:ea typeface="宋体" panose="02010600030101010101" pitchFamily="2" charset="-122"/>
              </a:defRPr>
            </a:lvl3pPr>
            <a:lvl4pPr marL="1600200" indent="-228600" defTabSz="814388">
              <a:defRPr sz="2200">
                <a:solidFill>
                  <a:schemeClr val="tx1"/>
                </a:solidFill>
                <a:latin typeface="Arial" panose="020B0604020202020204" pitchFamily="34" charset="0"/>
                <a:ea typeface="宋体" panose="02010600030101010101" pitchFamily="2" charset="-122"/>
              </a:defRPr>
            </a:lvl4pPr>
            <a:lvl5pPr marL="2057400" indent="-228600" defTabSz="814388">
              <a:defRPr sz="2200">
                <a:solidFill>
                  <a:schemeClr val="tx1"/>
                </a:solidFill>
                <a:latin typeface="Arial" panose="020B0604020202020204" pitchFamily="34" charset="0"/>
                <a:ea typeface="宋体" panose="02010600030101010101" pitchFamily="2" charset="-122"/>
              </a:defRPr>
            </a:lvl5pPr>
            <a:lvl6pPr marL="25146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defTabSz="814388"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eaLnBrk="1" hangingPunct="1">
              <a:lnSpc>
                <a:spcPct val="90000"/>
              </a:lnSpc>
            </a:pPr>
            <a:r>
              <a:rPr kumimoji="1" lang="zh-CN" altLang="en-US" sz="1800" dirty="0">
                <a:solidFill>
                  <a:schemeClr val="tx2"/>
                </a:solidFill>
                <a:latin typeface="微软雅黑" panose="020B0503020204020204" pitchFamily="34" charset="-122"/>
                <a:ea typeface="微软雅黑" panose="020B0503020204020204" pitchFamily="34" charset="-122"/>
              </a:rPr>
              <a:t> </a:t>
            </a:r>
            <a:r>
              <a:rPr lang="en" altLang="zh-CN" sz="1400" i="0" u="none" strike="noStrike" dirty="0">
                <a:solidFill>
                  <a:srgbClr val="101214"/>
                </a:solidFill>
                <a:effectLst/>
                <a:latin typeface="PingFang SC" panose="020B0400000000000000" pitchFamily="34" charset="-122"/>
                <a:ea typeface="PingFang SC" panose="020B0400000000000000" pitchFamily="34" charset="-122"/>
              </a:rPr>
              <a:t>Preparation for </a:t>
            </a:r>
            <a:r>
              <a:rPr lang="zh-CN" altLang="en-US" sz="1400" i="0" u="none" strike="noStrike" dirty="0">
                <a:solidFill>
                  <a:srgbClr val="101214"/>
                </a:solidFill>
                <a:effectLst/>
                <a:latin typeface="PingFang SC" panose="020B0400000000000000" pitchFamily="34" charset="-122"/>
                <a:ea typeface="PingFang SC" panose="020B0400000000000000" pitchFamily="34" charset="-122"/>
              </a:rPr>
              <a:t>    </a:t>
            </a:r>
            <a:endParaRPr lang="en-US" altLang="zh-CN" sz="1400" i="0" u="none" strike="noStrike" dirty="0">
              <a:solidFill>
                <a:srgbClr val="101214"/>
              </a:solidFill>
              <a:effectLst/>
              <a:latin typeface="PingFang SC" panose="020B0400000000000000" pitchFamily="34" charset="-122"/>
              <a:ea typeface="PingFang SC" panose="020B0400000000000000" pitchFamily="34" charset="-122"/>
            </a:endParaRPr>
          </a:p>
          <a:p>
            <a:pPr eaLnBrk="1" hangingPunct="1">
              <a:lnSpc>
                <a:spcPct val="90000"/>
              </a:lnSpc>
            </a:pPr>
            <a:r>
              <a:rPr lang="zh-CN" altLang="en-US" sz="1400" dirty="0">
                <a:solidFill>
                  <a:srgbClr val="101214"/>
                </a:solidFill>
                <a:latin typeface="PingFang SC" panose="020B0400000000000000" pitchFamily="34" charset="-122"/>
                <a:ea typeface="PingFang SC" panose="020B0400000000000000" pitchFamily="34" charset="-122"/>
              </a:rPr>
              <a:t> </a:t>
            </a:r>
            <a:r>
              <a:rPr lang="en" altLang="zh-CN" sz="1400" i="0" u="none" strike="noStrike" dirty="0">
                <a:solidFill>
                  <a:srgbClr val="101214"/>
                </a:solidFill>
                <a:effectLst/>
                <a:latin typeface="PingFang SC" panose="020B0400000000000000" pitchFamily="34" charset="-122"/>
                <a:ea typeface="PingFang SC" panose="020B0400000000000000" pitchFamily="34" charset="-122"/>
              </a:rPr>
              <a:t>change</a:t>
            </a:r>
            <a:endParaRPr kumimoji="1" lang="zh-CN" altLang="en-US" sz="1800" dirty="0">
              <a:solidFill>
                <a:schemeClr val="tx2"/>
              </a:solidFill>
              <a:latin typeface="微软雅黑" panose="020B0503020204020204" pitchFamily="34" charset="-122"/>
              <a:ea typeface="微软雅黑" panose="020B0503020204020204" pitchFamily="34" charset="-122"/>
            </a:endParaRPr>
          </a:p>
        </p:txBody>
      </p:sp>
      <p:sp>
        <p:nvSpPr>
          <p:cNvPr id="9221" name="Text Box 44"/>
          <p:cNvSpPr txBox="1">
            <a:spLocks noChangeArrowheads="1"/>
          </p:cNvSpPr>
          <p:nvPr/>
        </p:nvSpPr>
        <p:spPr bwMode="auto">
          <a:xfrm>
            <a:off x="8290092" y="5228687"/>
            <a:ext cx="2053083" cy="89069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a:lnSpc>
                <a:spcPct val="150000"/>
              </a:lnSpc>
              <a:defRPr b="1">
                <a:solidFill>
                  <a:schemeClr val="accent1">
                    <a:lumMod val="75000"/>
                  </a:schemeClr>
                </a:solidFill>
                <a:latin typeface="微软雅黑" panose="020B0503020204020204" pitchFamily="34" charset="-122"/>
                <a:ea typeface="微软雅黑" panose="020B0503020204020204" pitchFamily="34" charset="-122"/>
              </a:defRPr>
            </a:lvl1pPr>
            <a:lvl2pPr marL="742950" indent="-285750">
              <a:defRPr sz="2200">
                <a:latin typeface="Arial" panose="020B0604020202020204" pitchFamily="34" charset="0"/>
                <a:ea typeface="宋体" panose="02010600030101010101" pitchFamily="2" charset="-122"/>
              </a:defRPr>
            </a:lvl2pPr>
            <a:lvl3pPr marL="1143000" indent="-228600">
              <a:defRPr sz="2200">
                <a:latin typeface="Arial" panose="020B0604020202020204" pitchFamily="34" charset="0"/>
                <a:ea typeface="宋体" panose="02010600030101010101" pitchFamily="2" charset="-122"/>
              </a:defRPr>
            </a:lvl3pPr>
            <a:lvl4pPr marL="1600200" indent="-228600">
              <a:defRPr sz="2200">
                <a:latin typeface="Arial" panose="020B0604020202020204" pitchFamily="34" charset="0"/>
                <a:ea typeface="宋体" panose="02010600030101010101" pitchFamily="2" charset="-122"/>
              </a:defRPr>
            </a:lvl4pPr>
            <a:lvl5pPr marL="2057400" indent="-228600">
              <a:defRPr sz="2200">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latin typeface="Arial" panose="020B0604020202020204" pitchFamily="34" charset="0"/>
                <a:ea typeface="宋体" panose="02010600030101010101" pitchFamily="2" charset="-122"/>
              </a:defRPr>
            </a:lvl9pPr>
          </a:lstStyle>
          <a:p>
            <a:r>
              <a:rPr lang="en" altLang="zh-CN" sz="1200" dirty="0"/>
              <a:t>What really needs to change is the people in the organization</a:t>
            </a:r>
            <a:endParaRPr lang="zh-CN" altLang="en-US" sz="1200" dirty="0"/>
          </a:p>
        </p:txBody>
      </p:sp>
      <p:sp>
        <p:nvSpPr>
          <p:cNvPr id="9222" name="Text Box 45"/>
          <p:cNvSpPr txBox="1">
            <a:spLocks noChangeArrowheads="1"/>
          </p:cNvSpPr>
          <p:nvPr/>
        </p:nvSpPr>
        <p:spPr bwMode="auto">
          <a:xfrm>
            <a:off x="570492" y="1838995"/>
            <a:ext cx="3389647" cy="6136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gn="l">
              <a:lnSpc>
                <a:spcPct val="150000"/>
              </a:lnSpc>
            </a:pPr>
            <a:r>
              <a:rPr lang="en" altLang="zh-CN" sz="1200" b="1" dirty="0">
                <a:solidFill>
                  <a:schemeClr val="accent1">
                    <a:lumMod val="75000"/>
                  </a:schemeClr>
                </a:solidFill>
                <a:latin typeface="微软雅黑" panose="020B0503020204020204" pitchFamily="34" charset="-122"/>
                <a:ea typeface="微软雅黑" panose="020B0503020204020204" pitchFamily="34" charset="-122"/>
              </a:rPr>
              <a:t>The form of organizational change is the transformation of organizational model</a:t>
            </a:r>
            <a:endParaRPr lang="zh-CN" altLang="en-US" sz="1200" b="1" dirty="0">
              <a:solidFill>
                <a:schemeClr val="accent1">
                  <a:lumMod val="75000"/>
                </a:schemeClr>
              </a:solidFill>
              <a:latin typeface="微软雅黑" panose="020B0503020204020204" pitchFamily="34" charset="-122"/>
              <a:ea typeface="微软雅黑" panose="020B0503020204020204" pitchFamily="34" charset="-122"/>
            </a:endParaRPr>
          </a:p>
        </p:txBody>
      </p:sp>
      <p:sp>
        <p:nvSpPr>
          <p:cNvPr id="9223" name="Text Box 46"/>
          <p:cNvSpPr txBox="1">
            <a:spLocks noChangeArrowheads="1"/>
          </p:cNvSpPr>
          <p:nvPr/>
        </p:nvSpPr>
        <p:spPr bwMode="auto">
          <a:xfrm>
            <a:off x="1847529" y="6064094"/>
            <a:ext cx="5559425"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spcBef>
                <a:spcPct val="50000"/>
              </a:spcBef>
            </a:pPr>
            <a:r>
              <a:rPr lang="en" altLang="zh-CN" sz="2000" b="1" dirty="0">
                <a:solidFill>
                  <a:srgbClr val="7A003C"/>
                </a:solidFill>
                <a:latin typeface="微软雅黑" panose="020B0503020204020204" pitchFamily="34" charset="-122"/>
                <a:ea typeface="微软雅黑" panose="020B0503020204020204" pitchFamily="34" charset="-122"/>
              </a:rPr>
              <a:t>It is internal mechanisms that facilitate the transformation of personnel </a:t>
            </a:r>
            <a:r>
              <a:rPr lang="zh-CN" altLang="en-US" sz="2000" b="1" dirty="0">
                <a:solidFill>
                  <a:srgbClr val="7A003C"/>
                </a:solidFill>
                <a:latin typeface="微软雅黑" panose="020B0503020204020204" pitchFamily="34" charset="-122"/>
                <a:ea typeface="微软雅黑" panose="020B0503020204020204" pitchFamily="34" charset="-122"/>
              </a:rPr>
              <a:t>！</a:t>
            </a:r>
          </a:p>
        </p:txBody>
      </p:sp>
      <p:sp>
        <p:nvSpPr>
          <p:cNvPr id="45" name="矩形 44"/>
          <p:cNvSpPr/>
          <p:nvPr/>
        </p:nvSpPr>
        <p:spPr>
          <a:xfrm>
            <a:off x="4931691" y="137621"/>
            <a:ext cx="3092513"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Change enabler model</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223236597"/>
      </p:ext>
    </p:extLst>
  </p:cSld>
  <p:clrMapOvr>
    <a:masterClrMapping/>
  </p:clrMapOvr>
  <p:transition spd="med">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1514901" y="3092451"/>
            <a:ext cx="9840036" cy="5978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nSpc>
                <a:spcPct val="130000"/>
              </a:lnSpc>
              <a:spcBef>
                <a:spcPct val="20000"/>
              </a:spcBef>
              <a:buClr>
                <a:schemeClr val="bg2"/>
              </a:buClr>
              <a:buSzPct val="90000"/>
              <a:buFont typeface="Wingdings" panose="05000000000000000000" pitchFamily="2" charset="2"/>
              <a:buNone/>
            </a:pPr>
            <a:r>
              <a:rPr lang="en-US" altLang="zh-CN" sz="2800" b="1" dirty="0">
                <a:solidFill>
                  <a:schemeClr val="accent2">
                    <a:lumMod val="60000"/>
                    <a:lumOff val="40000"/>
                  </a:schemeClr>
                </a:solidFill>
                <a:latin typeface="微软雅黑" panose="020B0503020204020204" pitchFamily="34" charset="-122"/>
                <a:ea typeface="微软雅黑" panose="020B0503020204020204" pitchFamily="34" charset="-122"/>
              </a:rPr>
              <a:t>3</a:t>
            </a:r>
            <a:r>
              <a:rPr lang="zh-CN" altLang="en-US" sz="2800" b="1" dirty="0">
                <a:solidFill>
                  <a:schemeClr val="accent2">
                    <a:lumMod val="60000"/>
                    <a:lumOff val="40000"/>
                  </a:schemeClr>
                </a:solidFill>
                <a:latin typeface="微软雅黑" panose="020B0503020204020204" pitchFamily="34" charset="-122"/>
                <a:ea typeface="微软雅黑" panose="020B0503020204020204" pitchFamily="34" charset="-122"/>
              </a:rPr>
              <a:t>、</a:t>
            </a:r>
            <a:r>
              <a:rPr lang="en" altLang="zh-CN" sz="2800" b="1" dirty="0">
                <a:solidFill>
                  <a:schemeClr val="accent2">
                    <a:lumMod val="60000"/>
                    <a:lumOff val="40000"/>
                  </a:schemeClr>
                </a:solidFill>
                <a:latin typeface="微软雅黑" panose="020B0503020204020204" pitchFamily="34" charset="-122"/>
                <a:ea typeface="微软雅黑" panose="020B0503020204020204" pitchFamily="34" charset="-122"/>
              </a:rPr>
              <a:t> How do companies make organizational changes</a:t>
            </a:r>
            <a:endParaRPr lang="zh-CN" altLang="en-US" sz="28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5562939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矩形 16"/>
          <p:cNvSpPr/>
          <p:nvPr/>
        </p:nvSpPr>
        <p:spPr>
          <a:xfrm>
            <a:off x="4729749" y="203688"/>
            <a:ext cx="3888244"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A formula for lasting change</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grpSp>
        <p:nvGrpSpPr>
          <p:cNvPr id="4" name="组合 3"/>
          <p:cNvGrpSpPr/>
          <p:nvPr/>
        </p:nvGrpSpPr>
        <p:grpSpPr>
          <a:xfrm>
            <a:off x="1815406" y="692697"/>
            <a:ext cx="8789988" cy="5235375"/>
            <a:chOff x="395536" y="1196752"/>
            <a:chExt cx="8789988" cy="5235375"/>
          </a:xfrm>
        </p:grpSpPr>
        <p:sp>
          <p:nvSpPr>
            <p:cNvPr id="2" name="矩形 1"/>
            <p:cNvSpPr/>
            <p:nvPr/>
          </p:nvSpPr>
          <p:spPr>
            <a:xfrm>
              <a:off x="487611" y="5661248"/>
              <a:ext cx="8250238" cy="770879"/>
            </a:xfrm>
            <a:prstGeom prst="rect">
              <a:avLst/>
            </a:prstGeom>
            <a:ln>
              <a:solidFill>
                <a:srgbClr val="9234DB"/>
              </a:solidFill>
              <a:prstDash val="lgDash"/>
            </a:ln>
          </p:spPr>
          <p:style>
            <a:lnRef idx="2">
              <a:schemeClr val="accent6"/>
            </a:lnRef>
            <a:fillRef idx="1">
              <a:schemeClr val="lt1"/>
            </a:fillRef>
            <a:effectRef idx="0">
              <a:schemeClr val="accent6"/>
            </a:effectRef>
            <a:fontRef idx="minor">
              <a:schemeClr val="dk1"/>
            </a:fontRef>
          </p:style>
          <p:txBody>
            <a:bodyPr rtlCol="0" anchor="ctr"/>
            <a:lstStyle/>
            <a:p>
              <a:pPr algn="ctr"/>
              <a:endParaRPr lang="zh-CN" altLang="en-US"/>
            </a:p>
          </p:txBody>
        </p:sp>
        <p:grpSp>
          <p:nvGrpSpPr>
            <p:cNvPr id="19" name="Group 1027"/>
            <p:cNvGrpSpPr>
              <a:grpSpLocks/>
            </p:cNvGrpSpPr>
            <p:nvPr/>
          </p:nvGrpSpPr>
          <p:grpSpPr bwMode="auto">
            <a:xfrm>
              <a:off x="395536" y="1196752"/>
              <a:ext cx="8789988" cy="5130800"/>
              <a:chOff x="240" y="549"/>
              <a:chExt cx="5537" cy="3232"/>
            </a:xfrm>
          </p:grpSpPr>
          <p:sp>
            <p:nvSpPr>
              <p:cNvPr id="20" name="Rectangle 1028"/>
              <p:cNvSpPr>
                <a:spLocks noChangeArrowheads="1"/>
              </p:cNvSpPr>
              <p:nvPr/>
            </p:nvSpPr>
            <p:spPr bwMode="auto">
              <a:xfrm>
                <a:off x="240" y="678"/>
                <a:ext cx="5310" cy="1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algn="ctr" defTabSz="930275">
                  <a:lnSpc>
                    <a:spcPct val="90000"/>
                  </a:lnSpc>
                </a:pPr>
                <a:endParaRPr lang="zh-CN" altLang="en-US" sz="1500">
                  <a:ln w="0"/>
                  <a:latin typeface="Arial" panose="020B0604020202020204" pitchFamily="34" charset="0"/>
                  <a:ea typeface="宋体" panose="02010600030101010101" pitchFamily="2" charset="-122"/>
                </a:endParaRPr>
              </a:p>
            </p:txBody>
          </p:sp>
          <p:sp>
            <p:nvSpPr>
              <p:cNvPr id="21" name="Line 1029"/>
              <p:cNvSpPr>
                <a:spLocks noChangeShapeType="1"/>
              </p:cNvSpPr>
              <p:nvPr/>
            </p:nvSpPr>
            <p:spPr bwMode="auto">
              <a:xfrm>
                <a:off x="291" y="1583"/>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2" name="Line 1030"/>
              <p:cNvSpPr>
                <a:spLocks noChangeShapeType="1"/>
              </p:cNvSpPr>
              <p:nvPr/>
            </p:nvSpPr>
            <p:spPr bwMode="auto">
              <a:xfrm>
                <a:off x="291" y="1954"/>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3" name="Line 1031"/>
              <p:cNvSpPr>
                <a:spLocks noChangeShapeType="1"/>
              </p:cNvSpPr>
              <p:nvPr/>
            </p:nvSpPr>
            <p:spPr bwMode="auto">
              <a:xfrm>
                <a:off x="291" y="2322"/>
                <a:ext cx="5151" cy="0"/>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4" name="Line 1032"/>
              <p:cNvSpPr>
                <a:spLocks noChangeShapeType="1"/>
              </p:cNvSpPr>
              <p:nvPr/>
            </p:nvSpPr>
            <p:spPr bwMode="auto">
              <a:xfrm>
                <a:off x="291" y="2693"/>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5" name="Line 1033"/>
              <p:cNvSpPr>
                <a:spLocks noChangeShapeType="1"/>
              </p:cNvSpPr>
              <p:nvPr/>
            </p:nvSpPr>
            <p:spPr bwMode="auto">
              <a:xfrm>
                <a:off x="298" y="3068"/>
                <a:ext cx="5143" cy="0"/>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6" name="Line 1034"/>
              <p:cNvSpPr>
                <a:spLocks noChangeShapeType="1"/>
              </p:cNvSpPr>
              <p:nvPr/>
            </p:nvSpPr>
            <p:spPr bwMode="auto">
              <a:xfrm>
                <a:off x="291" y="3420"/>
                <a:ext cx="5151" cy="1"/>
              </a:xfrm>
              <a:prstGeom prst="line">
                <a:avLst/>
              </a:prstGeom>
              <a:noFill/>
              <a:ln w="127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7" name="Line 1035"/>
              <p:cNvSpPr>
                <a:spLocks noChangeShapeType="1"/>
              </p:cNvSpPr>
              <p:nvPr/>
            </p:nvSpPr>
            <p:spPr bwMode="auto">
              <a:xfrm>
                <a:off x="291" y="1210"/>
                <a:ext cx="5144" cy="1"/>
              </a:xfrm>
              <a:prstGeom prst="line">
                <a:avLst/>
              </a:prstGeom>
              <a:noFill/>
              <a:ln w="50800">
                <a:solidFill>
                  <a:srgbClr val="FF660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8" name="Rectangle 1036"/>
              <p:cNvSpPr>
                <a:spLocks noChangeArrowheads="1"/>
              </p:cNvSpPr>
              <p:nvPr/>
            </p:nvSpPr>
            <p:spPr bwMode="auto">
              <a:xfrm>
                <a:off x="4458" y="881"/>
                <a:ext cx="772" cy="1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algn="ctr" defTabSz="930275">
                  <a:lnSpc>
                    <a:spcPct val="90000"/>
                  </a:lnSpc>
                </a:pPr>
                <a:r>
                  <a:rPr lang="en" altLang="zh-CN" sz="1200" dirty="0">
                    <a:solidFill>
                      <a:srgbClr val="101214"/>
                    </a:solidFill>
                    <a:latin typeface="PingFang SC" panose="020B0400000000000000" pitchFamily="34" charset="-122"/>
                    <a:ea typeface="PingFang SC" panose="020B0400000000000000" pitchFamily="34" charset="-122"/>
                  </a:rPr>
                  <a:t>Lasting</a:t>
                </a: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sz="1200" dirty="0">
                    <a:solidFill>
                      <a:srgbClr val="101214"/>
                    </a:solidFill>
                    <a:latin typeface="PingFang SC" panose="020B0400000000000000" pitchFamily="34" charset="-122"/>
                    <a:ea typeface="PingFang SC" panose="020B0400000000000000" pitchFamily="34" charset="-122"/>
                  </a:rPr>
                  <a:t>change</a:t>
                </a:r>
                <a:endParaRPr lang="zh-CN" altLang="en-US" sz="1200" dirty="0">
                  <a:solidFill>
                    <a:srgbClr val="101214"/>
                  </a:solidFill>
                  <a:latin typeface="PingFang SC" panose="020B0400000000000000" pitchFamily="34" charset="-122"/>
                  <a:ea typeface="PingFang SC" panose="020B0400000000000000" pitchFamily="34" charset="-122"/>
                </a:endParaRPr>
              </a:p>
            </p:txBody>
          </p:sp>
          <p:grpSp>
            <p:nvGrpSpPr>
              <p:cNvPr id="29" name="Group 1037"/>
              <p:cNvGrpSpPr>
                <a:grpSpLocks/>
              </p:cNvGrpSpPr>
              <p:nvPr/>
            </p:nvGrpSpPr>
            <p:grpSpPr bwMode="auto">
              <a:xfrm>
                <a:off x="4323" y="912"/>
                <a:ext cx="126" cy="47"/>
                <a:chOff x="4886" y="1709"/>
                <a:chExt cx="95" cy="53"/>
              </a:xfrm>
            </p:grpSpPr>
            <p:sp>
              <p:nvSpPr>
                <p:cNvPr id="207" name="Line 1038"/>
                <p:cNvSpPr>
                  <a:spLocks noChangeShapeType="1"/>
                </p:cNvSpPr>
                <p:nvPr/>
              </p:nvSpPr>
              <p:spPr bwMode="auto">
                <a:xfrm>
                  <a:off x="4886" y="1709"/>
                  <a:ext cx="95"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08" name="Line 1039"/>
                <p:cNvSpPr>
                  <a:spLocks noChangeShapeType="1"/>
                </p:cNvSpPr>
                <p:nvPr/>
              </p:nvSpPr>
              <p:spPr bwMode="auto">
                <a:xfrm>
                  <a:off x="4886" y="1762"/>
                  <a:ext cx="95"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sp>
            <p:nvSpPr>
              <p:cNvPr id="30" name="Rectangle 1040"/>
              <p:cNvSpPr>
                <a:spLocks noChangeArrowheads="1"/>
              </p:cNvSpPr>
              <p:nvPr/>
            </p:nvSpPr>
            <p:spPr bwMode="auto">
              <a:xfrm>
                <a:off x="4547" y="1337"/>
                <a:ext cx="886" cy="1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defTabSz="930275">
                  <a:lnSpc>
                    <a:spcPct val="90000"/>
                  </a:lnSpc>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No action</a:t>
                </a:r>
                <a:endParaRPr lang="zh-CN" altLang="en-US" sz="1500" dirty="0">
                  <a:ln w="0"/>
                  <a:latin typeface="微软雅黑" panose="020B0503020204020204" pitchFamily="34" charset="-122"/>
                  <a:ea typeface="微软雅黑" panose="020B0503020204020204" pitchFamily="34" charset="-122"/>
                </a:endParaRPr>
              </a:p>
            </p:txBody>
          </p:sp>
          <p:sp>
            <p:nvSpPr>
              <p:cNvPr id="31" name="Rectangle 1041"/>
              <p:cNvSpPr>
                <a:spLocks noChangeArrowheads="1"/>
              </p:cNvSpPr>
              <p:nvPr/>
            </p:nvSpPr>
            <p:spPr bwMode="auto">
              <a:xfrm>
                <a:off x="2984" y="645"/>
                <a:ext cx="866" cy="5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algn="l"/>
                <a:r>
                  <a:rPr lang="en" altLang="zh-CN" sz="1200" dirty="0">
                    <a:solidFill>
                      <a:srgbClr val="101214"/>
                    </a:solidFill>
                    <a:latin typeface="PingFang SC" panose="020B0400000000000000" pitchFamily="34" charset="-122"/>
                    <a:ea typeface="PingFang SC" panose="020B0400000000000000" pitchFamily="34" charset="-122"/>
                  </a:rPr>
                  <a:t>Corresponding organizational scaffolding </a:t>
                </a:r>
              </a:p>
              <a:p>
                <a:pPr algn="l"/>
                <a:r>
                  <a:rPr lang="en" altLang="zh-CN" sz="1200" dirty="0">
                    <a:solidFill>
                      <a:srgbClr val="101214"/>
                    </a:solidFill>
                    <a:latin typeface="PingFang SC" panose="020B0400000000000000" pitchFamily="34" charset="-122"/>
                    <a:ea typeface="PingFang SC" panose="020B0400000000000000" pitchFamily="34" charset="-122"/>
                  </a:rPr>
                  <a:t>Construct and work flow</a:t>
                </a:r>
              </a:p>
            </p:txBody>
          </p:sp>
          <p:sp>
            <p:nvSpPr>
              <p:cNvPr id="32" name="Rectangle 1042"/>
              <p:cNvSpPr>
                <a:spLocks noChangeArrowheads="1"/>
              </p:cNvSpPr>
              <p:nvPr/>
            </p:nvSpPr>
            <p:spPr bwMode="auto">
              <a:xfrm>
                <a:off x="418" y="798"/>
                <a:ext cx="405" cy="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lvl1pPr defTabSz="930275">
                  <a:defRPr sz="2400">
                    <a:solidFill>
                      <a:schemeClr val="tx1"/>
                    </a:solidFill>
                    <a:latin typeface="Times New Roman" panose="02020603050405020304" pitchFamily="18" charset="0"/>
                  </a:defRPr>
                </a:lvl1pPr>
                <a:lvl2pPr marL="354013" defTabSz="930275">
                  <a:defRPr sz="2400">
                    <a:solidFill>
                      <a:schemeClr val="tx1"/>
                    </a:solidFill>
                    <a:latin typeface="Times New Roman" panose="02020603050405020304" pitchFamily="18" charset="0"/>
                  </a:defRPr>
                </a:lvl2pPr>
                <a:lvl3pPr marL="704850" defTabSz="930275">
                  <a:defRPr sz="2400">
                    <a:solidFill>
                      <a:schemeClr val="tx1"/>
                    </a:solidFill>
                    <a:latin typeface="Times New Roman" panose="02020603050405020304" pitchFamily="18" charset="0"/>
                  </a:defRPr>
                </a:lvl3pPr>
                <a:lvl4pPr marL="1060450" defTabSz="930275">
                  <a:defRPr sz="2400">
                    <a:solidFill>
                      <a:schemeClr val="tx1"/>
                    </a:solidFill>
                    <a:latin typeface="Times New Roman" panose="02020603050405020304" pitchFamily="18" charset="0"/>
                  </a:defRPr>
                </a:lvl4pPr>
                <a:lvl5pPr marL="1411288" defTabSz="930275">
                  <a:defRPr sz="2400">
                    <a:solidFill>
                      <a:schemeClr val="tx1"/>
                    </a:solidFill>
                    <a:latin typeface="Times New Roman" panose="02020603050405020304" pitchFamily="18" charset="0"/>
                  </a:defRPr>
                </a:lvl5pPr>
                <a:lvl6pPr marL="1868488" defTabSz="930275" fontAlgn="base">
                  <a:spcBef>
                    <a:spcPct val="0"/>
                  </a:spcBef>
                  <a:spcAft>
                    <a:spcPct val="0"/>
                  </a:spcAft>
                  <a:defRPr sz="2400">
                    <a:solidFill>
                      <a:schemeClr val="tx1"/>
                    </a:solidFill>
                    <a:latin typeface="Times New Roman" panose="02020603050405020304" pitchFamily="18" charset="0"/>
                  </a:defRPr>
                </a:lvl6pPr>
                <a:lvl7pPr marL="2325688" defTabSz="930275" fontAlgn="base">
                  <a:spcBef>
                    <a:spcPct val="0"/>
                  </a:spcBef>
                  <a:spcAft>
                    <a:spcPct val="0"/>
                  </a:spcAft>
                  <a:defRPr sz="2400">
                    <a:solidFill>
                      <a:schemeClr val="tx1"/>
                    </a:solidFill>
                    <a:latin typeface="Times New Roman" panose="02020603050405020304" pitchFamily="18" charset="0"/>
                  </a:defRPr>
                </a:lvl7pPr>
                <a:lvl8pPr marL="2782888" defTabSz="930275" fontAlgn="base">
                  <a:spcBef>
                    <a:spcPct val="0"/>
                  </a:spcBef>
                  <a:spcAft>
                    <a:spcPct val="0"/>
                  </a:spcAft>
                  <a:defRPr sz="2400">
                    <a:solidFill>
                      <a:schemeClr val="tx1"/>
                    </a:solidFill>
                    <a:latin typeface="Times New Roman" panose="02020603050405020304" pitchFamily="18" charset="0"/>
                  </a:defRPr>
                </a:lvl8pPr>
                <a:lvl9pPr marL="3240088" defTabSz="930275" fontAlgn="base">
                  <a:spcBef>
                    <a:spcPct val="0"/>
                  </a:spcBef>
                  <a:spcAft>
                    <a:spcPct val="0"/>
                  </a:spcAft>
                  <a:defRPr sz="2400">
                    <a:solidFill>
                      <a:schemeClr val="tx1"/>
                    </a:solidFill>
                    <a:latin typeface="Times New Roman" panose="02020603050405020304" pitchFamily="18" charset="0"/>
                  </a:defRPr>
                </a:lvl9pPr>
              </a:lstStyle>
              <a:p>
                <a:pPr algn="ctr">
                  <a:lnSpc>
                    <a:spcPct val="90000"/>
                  </a:lnSpc>
                  <a:defRPr/>
                </a:pPr>
                <a:r>
                  <a:rPr lang="en" altLang="zh-CN" sz="1200" b="0" i="0" u="none" strike="noStrike" dirty="0">
                    <a:solidFill>
                      <a:srgbClr val="101214"/>
                    </a:solidFill>
                    <a:effectLst/>
                    <a:latin typeface="PingFang SC" panose="020B0400000000000000" pitchFamily="34" charset="-122"/>
                    <a:ea typeface="PingFang SC" panose="020B0400000000000000" pitchFamily="34" charset="-122"/>
                  </a:rPr>
                  <a:t>The need for change</a:t>
                </a:r>
                <a:endParaRPr lang="zh-CN" altLang="en-US" sz="1500" dirty="0">
                  <a:ln w="0"/>
                  <a:latin typeface="微软雅黑" panose="020B0503020204020204" pitchFamily="34" charset="-122"/>
                  <a:ea typeface="微软雅黑" panose="020B0503020204020204" pitchFamily="34" charset="-122"/>
                </a:endParaRPr>
              </a:p>
            </p:txBody>
          </p:sp>
          <p:sp>
            <p:nvSpPr>
              <p:cNvPr id="33" name="Rectangle 1043"/>
              <p:cNvSpPr>
                <a:spLocks noChangeArrowheads="1"/>
              </p:cNvSpPr>
              <p:nvPr/>
            </p:nvSpPr>
            <p:spPr bwMode="auto">
              <a:xfrm>
                <a:off x="882" y="791"/>
                <a:ext cx="672"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8135" tIns="8718" rIns="18135" bIns="8718">
                <a:spAutoFit/>
              </a:bodyPr>
              <a:lstStyle/>
              <a:p>
                <a:pPr algn="ctr" defTabSz="930275">
                  <a:lnSpc>
                    <a:spcPct val="90000"/>
                  </a:lnSpc>
                </a:pPr>
                <a:r>
                  <a:rPr lang="en" altLang="zh-CN" sz="1200" dirty="0">
                    <a:solidFill>
                      <a:srgbClr val="101214"/>
                    </a:solidFill>
                    <a:latin typeface="PingFang SC" panose="020B0400000000000000" pitchFamily="34" charset="-122"/>
                    <a:ea typeface="PingFang SC" panose="020B0400000000000000" pitchFamily="34" charset="-122"/>
                  </a:rPr>
                  <a:t>Clear vision consensus</a:t>
                </a:r>
                <a:endParaRPr lang="zh-CN" altLang="en-US" sz="1200" dirty="0">
                  <a:solidFill>
                    <a:srgbClr val="101214"/>
                  </a:solidFill>
                  <a:latin typeface="PingFang SC" panose="020B0400000000000000" pitchFamily="34" charset="-122"/>
                  <a:ea typeface="PingFang SC" panose="020B0400000000000000" pitchFamily="34" charset="-122"/>
                </a:endParaRPr>
              </a:p>
            </p:txBody>
          </p:sp>
          <p:sp>
            <p:nvSpPr>
              <p:cNvPr id="34" name="Rectangle 1044"/>
              <p:cNvSpPr>
                <a:spLocks noChangeArrowheads="1"/>
              </p:cNvSpPr>
              <p:nvPr/>
            </p:nvSpPr>
            <p:spPr bwMode="auto">
              <a:xfrm>
                <a:off x="1561" y="791"/>
                <a:ext cx="766" cy="3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algn="ctr" defTabSz="930275">
                  <a:lnSpc>
                    <a:spcPct val="90000"/>
                  </a:lnSpc>
                </a:pPr>
                <a:r>
                  <a:rPr lang="en" altLang="zh-CN" sz="1200" dirty="0">
                    <a:solidFill>
                      <a:srgbClr val="101214"/>
                    </a:solidFill>
                    <a:latin typeface="PingFang SC" panose="020B0400000000000000" pitchFamily="34" charset="-122"/>
                    <a:ea typeface="PingFang SC" panose="020B0400000000000000" pitchFamily="34" charset="-122"/>
                  </a:rPr>
                  <a:t>Management support and actions</a:t>
                </a:r>
                <a:endParaRPr lang="zh-CN" altLang="en-US" sz="1200" dirty="0">
                  <a:solidFill>
                    <a:srgbClr val="101214"/>
                  </a:solidFill>
                  <a:latin typeface="PingFang SC" panose="020B0400000000000000" pitchFamily="34" charset="-122"/>
                  <a:ea typeface="PingFang SC" panose="020B0400000000000000" pitchFamily="34" charset="-122"/>
                </a:endParaRPr>
              </a:p>
            </p:txBody>
          </p:sp>
          <p:sp>
            <p:nvSpPr>
              <p:cNvPr id="35" name="Rectangle 1045"/>
              <p:cNvSpPr>
                <a:spLocks noChangeArrowheads="1"/>
              </p:cNvSpPr>
              <p:nvPr/>
            </p:nvSpPr>
            <p:spPr bwMode="auto">
              <a:xfrm>
                <a:off x="2299" y="803"/>
                <a:ext cx="729"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algn="ctr" defTabSz="930275">
                  <a:lnSpc>
                    <a:spcPct val="90000"/>
                  </a:lnSpc>
                </a:pPr>
                <a:r>
                  <a:rPr lang="en" altLang="zh-CN" sz="1200" dirty="0">
                    <a:solidFill>
                      <a:srgbClr val="101214"/>
                    </a:solidFill>
                    <a:latin typeface="PingFang SC" panose="020B0400000000000000" pitchFamily="34" charset="-122"/>
                    <a:ea typeface="PingFang SC" panose="020B0400000000000000" pitchFamily="34" charset="-122"/>
                  </a:rPr>
                  <a:t>Employee participation</a:t>
                </a:r>
                <a:endParaRPr lang="zh-CN" altLang="en-US" sz="1200" dirty="0">
                  <a:solidFill>
                    <a:srgbClr val="101214"/>
                  </a:solidFill>
                  <a:latin typeface="PingFang SC" panose="020B0400000000000000" pitchFamily="34" charset="-122"/>
                  <a:ea typeface="PingFang SC" panose="020B0400000000000000" pitchFamily="34" charset="-122"/>
                </a:endParaRPr>
              </a:p>
            </p:txBody>
          </p:sp>
          <p:grpSp>
            <p:nvGrpSpPr>
              <p:cNvPr id="36" name="Group 1046"/>
              <p:cNvGrpSpPr>
                <a:grpSpLocks/>
              </p:cNvGrpSpPr>
              <p:nvPr/>
            </p:nvGrpSpPr>
            <p:grpSpPr bwMode="auto">
              <a:xfrm>
                <a:off x="876" y="897"/>
                <a:ext cx="71" cy="77"/>
                <a:chOff x="1132" y="1622"/>
                <a:chExt cx="72" cy="84"/>
              </a:xfrm>
            </p:grpSpPr>
            <p:sp>
              <p:nvSpPr>
                <p:cNvPr id="205" name="Line 1047"/>
                <p:cNvSpPr>
                  <a:spLocks noChangeShapeType="1"/>
                </p:cNvSpPr>
                <p:nvPr/>
              </p:nvSpPr>
              <p:spPr bwMode="auto">
                <a:xfrm>
                  <a:off x="1132" y="1654"/>
                  <a:ext cx="72"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06" name="Line 1048"/>
                <p:cNvSpPr>
                  <a:spLocks noChangeShapeType="1"/>
                </p:cNvSpPr>
                <p:nvPr/>
              </p:nvSpPr>
              <p:spPr bwMode="auto">
                <a:xfrm flipV="1">
                  <a:off x="1167" y="1622"/>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37" name="Group 1049"/>
              <p:cNvGrpSpPr>
                <a:grpSpLocks/>
              </p:cNvGrpSpPr>
              <p:nvPr/>
            </p:nvGrpSpPr>
            <p:grpSpPr bwMode="auto">
              <a:xfrm>
                <a:off x="2298" y="897"/>
                <a:ext cx="68" cy="77"/>
                <a:chOff x="2533" y="1630"/>
                <a:chExt cx="71" cy="85"/>
              </a:xfrm>
            </p:grpSpPr>
            <p:sp>
              <p:nvSpPr>
                <p:cNvPr id="203" name="Line 1050"/>
                <p:cNvSpPr>
                  <a:spLocks noChangeShapeType="1"/>
                </p:cNvSpPr>
                <p:nvPr/>
              </p:nvSpPr>
              <p:spPr bwMode="auto">
                <a:xfrm>
                  <a:off x="2533" y="1666"/>
                  <a:ext cx="71"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04" name="Line 1051"/>
                <p:cNvSpPr>
                  <a:spLocks noChangeShapeType="1"/>
                </p:cNvSpPr>
                <p:nvPr/>
              </p:nvSpPr>
              <p:spPr bwMode="auto">
                <a:xfrm flipV="1">
                  <a:off x="2569" y="1630"/>
                  <a:ext cx="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38" name="Group 1052"/>
              <p:cNvGrpSpPr>
                <a:grpSpLocks/>
              </p:cNvGrpSpPr>
              <p:nvPr/>
            </p:nvGrpSpPr>
            <p:grpSpPr bwMode="auto">
              <a:xfrm>
                <a:off x="2922" y="893"/>
                <a:ext cx="71" cy="75"/>
                <a:chOff x="3367" y="1631"/>
                <a:chExt cx="73" cy="84"/>
              </a:xfrm>
            </p:grpSpPr>
            <p:sp>
              <p:nvSpPr>
                <p:cNvPr id="201" name="Line 1053"/>
                <p:cNvSpPr>
                  <a:spLocks noChangeShapeType="1"/>
                </p:cNvSpPr>
                <p:nvPr/>
              </p:nvSpPr>
              <p:spPr bwMode="auto">
                <a:xfrm>
                  <a:off x="3367" y="1673"/>
                  <a:ext cx="7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02" name="Line 1054"/>
                <p:cNvSpPr>
                  <a:spLocks noChangeShapeType="1"/>
                </p:cNvSpPr>
                <p:nvPr/>
              </p:nvSpPr>
              <p:spPr bwMode="auto">
                <a:xfrm flipV="1">
                  <a:off x="3409" y="1631"/>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39" name="Group 1055"/>
              <p:cNvGrpSpPr>
                <a:grpSpLocks/>
              </p:cNvGrpSpPr>
              <p:nvPr/>
            </p:nvGrpSpPr>
            <p:grpSpPr bwMode="auto">
              <a:xfrm>
                <a:off x="1512" y="897"/>
                <a:ext cx="72" cy="77"/>
                <a:chOff x="1654" y="1622"/>
                <a:chExt cx="74" cy="84"/>
              </a:xfrm>
            </p:grpSpPr>
            <p:sp>
              <p:nvSpPr>
                <p:cNvPr id="199" name="Line 1056"/>
                <p:cNvSpPr>
                  <a:spLocks noChangeShapeType="1"/>
                </p:cNvSpPr>
                <p:nvPr/>
              </p:nvSpPr>
              <p:spPr bwMode="auto">
                <a:xfrm>
                  <a:off x="1654" y="1654"/>
                  <a:ext cx="74"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200" name="Line 1057"/>
                <p:cNvSpPr>
                  <a:spLocks noChangeShapeType="1"/>
                </p:cNvSpPr>
                <p:nvPr/>
              </p:nvSpPr>
              <p:spPr bwMode="auto">
                <a:xfrm flipV="1">
                  <a:off x="1691" y="1622"/>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0" name="Group 1058"/>
              <p:cNvGrpSpPr>
                <a:grpSpLocks/>
              </p:cNvGrpSpPr>
              <p:nvPr/>
            </p:nvGrpSpPr>
            <p:grpSpPr bwMode="auto">
              <a:xfrm>
                <a:off x="528" y="1337"/>
                <a:ext cx="154" cy="615"/>
                <a:chOff x="685" y="1964"/>
                <a:chExt cx="158" cy="681"/>
              </a:xfrm>
            </p:grpSpPr>
            <p:sp>
              <p:nvSpPr>
                <p:cNvPr id="197" name="Oval 1059"/>
                <p:cNvSpPr>
                  <a:spLocks noChangeArrowheads="1"/>
                </p:cNvSpPr>
                <p:nvPr/>
              </p:nvSpPr>
              <p:spPr bwMode="auto">
                <a:xfrm>
                  <a:off x="685" y="1964"/>
                  <a:ext cx="33" cy="681"/>
                </a:xfrm>
                <a:prstGeom prst="ellipse">
                  <a:avLst/>
                </a:prstGeom>
                <a:noFill/>
                <a:ln w="25400">
                  <a:solidFill>
                    <a:srgbClr val="CF0E3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ea typeface="宋体" panose="02010600030101010101" pitchFamily="2" charset="-122"/>
                  </a:endParaRPr>
                </a:p>
              </p:txBody>
            </p:sp>
            <p:sp>
              <p:nvSpPr>
                <p:cNvPr id="198" name="Line 1060"/>
                <p:cNvSpPr>
                  <a:spLocks noChangeShapeType="1"/>
                </p:cNvSpPr>
                <p:nvPr/>
              </p:nvSpPr>
              <p:spPr bwMode="auto">
                <a:xfrm flipH="1">
                  <a:off x="718" y="1986"/>
                  <a:ext cx="125" cy="118"/>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1" name="Group 1061"/>
              <p:cNvGrpSpPr>
                <a:grpSpLocks/>
              </p:cNvGrpSpPr>
              <p:nvPr/>
            </p:nvGrpSpPr>
            <p:grpSpPr bwMode="auto">
              <a:xfrm>
                <a:off x="1189" y="1703"/>
                <a:ext cx="160" cy="615"/>
                <a:chOff x="1290" y="2269"/>
                <a:chExt cx="162" cy="682"/>
              </a:xfrm>
            </p:grpSpPr>
            <p:sp>
              <p:nvSpPr>
                <p:cNvPr id="195" name="Oval 1062"/>
                <p:cNvSpPr>
                  <a:spLocks noChangeArrowheads="1"/>
                </p:cNvSpPr>
                <p:nvPr/>
              </p:nvSpPr>
              <p:spPr bwMode="auto">
                <a:xfrm>
                  <a:off x="1290" y="2269"/>
                  <a:ext cx="33" cy="682"/>
                </a:xfrm>
                <a:prstGeom prst="ellipse">
                  <a:avLst/>
                </a:prstGeom>
                <a:noFill/>
                <a:ln w="25400">
                  <a:solidFill>
                    <a:srgbClr val="CF0E3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ea typeface="宋体" panose="02010600030101010101" pitchFamily="2" charset="-122"/>
                  </a:endParaRPr>
                </a:p>
              </p:txBody>
            </p:sp>
            <p:sp>
              <p:nvSpPr>
                <p:cNvPr id="196" name="Line 1063"/>
                <p:cNvSpPr>
                  <a:spLocks noChangeShapeType="1"/>
                </p:cNvSpPr>
                <p:nvPr/>
              </p:nvSpPr>
              <p:spPr bwMode="auto">
                <a:xfrm flipH="1">
                  <a:off x="1327" y="2293"/>
                  <a:ext cx="125" cy="116"/>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2" name="Group 1064"/>
              <p:cNvGrpSpPr>
                <a:grpSpLocks/>
              </p:cNvGrpSpPr>
              <p:nvPr/>
            </p:nvGrpSpPr>
            <p:grpSpPr bwMode="auto">
              <a:xfrm>
                <a:off x="1852" y="2070"/>
                <a:ext cx="162" cy="616"/>
                <a:chOff x="2025" y="2606"/>
                <a:chExt cx="164" cy="686"/>
              </a:xfrm>
            </p:grpSpPr>
            <p:sp>
              <p:nvSpPr>
                <p:cNvPr id="193" name="Oval 1065"/>
                <p:cNvSpPr>
                  <a:spLocks noChangeArrowheads="1"/>
                </p:cNvSpPr>
                <p:nvPr/>
              </p:nvSpPr>
              <p:spPr bwMode="auto">
                <a:xfrm>
                  <a:off x="2025" y="2606"/>
                  <a:ext cx="33" cy="686"/>
                </a:xfrm>
                <a:prstGeom prst="ellipse">
                  <a:avLst/>
                </a:prstGeom>
                <a:noFill/>
                <a:ln w="25400">
                  <a:solidFill>
                    <a:srgbClr val="CF0E3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ea typeface="宋体" panose="02010600030101010101" pitchFamily="2" charset="-122"/>
                  </a:endParaRPr>
                </a:p>
              </p:txBody>
            </p:sp>
            <p:sp>
              <p:nvSpPr>
                <p:cNvPr id="194" name="Line 1066"/>
                <p:cNvSpPr>
                  <a:spLocks noChangeShapeType="1"/>
                </p:cNvSpPr>
                <p:nvPr/>
              </p:nvSpPr>
              <p:spPr bwMode="auto">
                <a:xfrm flipH="1">
                  <a:off x="2064" y="2630"/>
                  <a:ext cx="125" cy="117"/>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3" name="Group 1067"/>
              <p:cNvGrpSpPr>
                <a:grpSpLocks/>
              </p:cNvGrpSpPr>
              <p:nvPr/>
            </p:nvGrpSpPr>
            <p:grpSpPr bwMode="auto">
              <a:xfrm>
                <a:off x="2539" y="2458"/>
                <a:ext cx="153" cy="615"/>
                <a:chOff x="2820" y="2949"/>
                <a:chExt cx="158" cy="677"/>
              </a:xfrm>
            </p:grpSpPr>
            <p:sp>
              <p:nvSpPr>
                <p:cNvPr id="191" name="Oval 1068"/>
                <p:cNvSpPr>
                  <a:spLocks noChangeArrowheads="1"/>
                </p:cNvSpPr>
                <p:nvPr/>
              </p:nvSpPr>
              <p:spPr bwMode="auto">
                <a:xfrm>
                  <a:off x="2820" y="2949"/>
                  <a:ext cx="34" cy="677"/>
                </a:xfrm>
                <a:prstGeom prst="ellipse">
                  <a:avLst/>
                </a:prstGeom>
                <a:noFill/>
                <a:ln w="25400">
                  <a:solidFill>
                    <a:srgbClr val="CF0E3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ea typeface="宋体" panose="02010600030101010101" pitchFamily="2" charset="-122"/>
                  </a:endParaRPr>
                </a:p>
              </p:txBody>
            </p:sp>
            <p:sp>
              <p:nvSpPr>
                <p:cNvPr id="192" name="Line 1069"/>
                <p:cNvSpPr>
                  <a:spLocks noChangeShapeType="1"/>
                </p:cNvSpPr>
                <p:nvPr/>
              </p:nvSpPr>
              <p:spPr bwMode="auto">
                <a:xfrm flipH="1">
                  <a:off x="2852" y="2971"/>
                  <a:ext cx="126" cy="119"/>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4" name="Group 1070"/>
              <p:cNvGrpSpPr>
                <a:grpSpLocks/>
              </p:cNvGrpSpPr>
              <p:nvPr/>
            </p:nvGrpSpPr>
            <p:grpSpPr bwMode="auto">
              <a:xfrm>
                <a:off x="555" y="1675"/>
                <a:ext cx="130" cy="201"/>
                <a:chOff x="750" y="2249"/>
                <a:chExt cx="133" cy="223"/>
              </a:xfrm>
            </p:grpSpPr>
            <p:sp>
              <p:nvSpPr>
                <p:cNvPr id="189" name="Line 1071"/>
                <p:cNvSpPr>
                  <a:spLocks noChangeShapeType="1"/>
                </p:cNvSpPr>
                <p:nvPr/>
              </p:nvSpPr>
              <p:spPr bwMode="auto">
                <a:xfrm>
                  <a:off x="750" y="2385"/>
                  <a:ext cx="31"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90" name="Line 1072"/>
                <p:cNvSpPr>
                  <a:spLocks noChangeShapeType="1"/>
                </p:cNvSpPr>
                <p:nvPr/>
              </p:nvSpPr>
              <p:spPr bwMode="auto">
                <a:xfrm flipV="1">
                  <a:off x="781" y="2249"/>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5" name="Group 1073"/>
              <p:cNvGrpSpPr>
                <a:grpSpLocks/>
              </p:cNvGrpSpPr>
              <p:nvPr/>
            </p:nvGrpSpPr>
            <p:grpSpPr bwMode="auto">
              <a:xfrm>
                <a:off x="555" y="2043"/>
                <a:ext cx="130" cy="202"/>
                <a:chOff x="750" y="2612"/>
                <a:chExt cx="133" cy="223"/>
              </a:xfrm>
            </p:grpSpPr>
            <p:sp>
              <p:nvSpPr>
                <p:cNvPr id="187" name="Line 1074"/>
                <p:cNvSpPr>
                  <a:spLocks noChangeShapeType="1"/>
                </p:cNvSpPr>
                <p:nvPr/>
              </p:nvSpPr>
              <p:spPr bwMode="auto">
                <a:xfrm>
                  <a:off x="750" y="2749"/>
                  <a:ext cx="31"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88" name="Line 1075"/>
                <p:cNvSpPr>
                  <a:spLocks noChangeShapeType="1"/>
                </p:cNvSpPr>
                <p:nvPr/>
              </p:nvSpPr>
              <p:spPr bwMode="auto">
                <a:xfrm flipV="1">
                  <a:off x="781" y="2612"/>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6" name="Group 1076"/>
              <p:cNvGrpSpPr>
                <a:grpSpLocks/>
              </p:cNvGrpSpPr>
              <p:nvPr/>
            </p:nvGrpSpPr>
            <p:grpSpPr bwMode="auto">
              <a:xfrm>
                <a:off x="555" y="2420"/>
                <a:ext cx="130" cy="201"/>
                <a:chOff x="750" y="2920"/>
                <a:chExt cx="133" cy="222"/>
              </a:xfrm>
            </p:grpSpPr>
            <p:sp>
              <p:nvSpPr>
                <p:cNvPr id="185" name="Line 1077"/>
                <p:cNvSpPr>
                  <a:spLocks noChangeShapeType="1"/>
                </p:cNvSpPr>
                <p:nvPr/>
              </p:nvSpPr>
              <p:spPr bwMode="auto">
                <a:xfrm>
                  <a:off x="750" y="3056"/>
                  <a:ext cx="31"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86" name="Line 1078"/>
                <p:cNvSpPr>
                  <a:spLocks noChangeShapeType="1"/>
                </p:cNvSpPr>
                <p:nvPr/>
              </p:nvSpPr>
              <p:spPr bwMode="auto">
                <a:xfrm flipV="1">
                  <a:off x="781" y="2920"/>
                  <a:ext cx="102" cy="222"/>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7" name="Group 1079"/>
              <p:cNvGrpSpPr>
                <a:grpSpLocks/>
              </p:cNvGrpSpPr>
              <p:nvPr/>
            </p:nvGrpSpPr>
            <p:grpSpPr bwMode="auto">
              <a:xfrm>
                <a:off x="555" y="2784"/>
                <a:ext cx="130" cy="201"/>
                <a:chOff x="750" y="3203"/>
                <a:chExt cx="133" cy="223"/>
              </a:xfrm>
            </p:grpSpPr>
            <p:sp>
              <p:nvSpPr>
                <p:cNvPr id="183" name="Line 1080"/>
                <p:cNvSpPr>
                  <a:spLocks noChangeShapeType="1"/>
                </p:cNvSpPr>
                <p:nvPr/>
              </p:nvSpPr>
              <p:spPr bwMode="auto">
                <a:xfrm>
                  <a:off x="750" y="3342"/>
                  <a:ext cx="31"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84" name="Line 1081"/>
                <p:cNvSpPr>
                  <a:spLocks noChangeShapeType="1"/>
                </p:cNvSpPr>
                <p:nvPr/>
              </p:nvSpPr>
              <p:spPr bwMode="auto">
                <a:xfrm flipV="1">
                  <a:off x="781" y="3203"/>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8" name="Group 1082"/>
              <p:cNvGrpSpPr>
                <a:grpSpLocks/>
              </p:cNvGrpSpPr>
              <p:nvPr/>
            </p:nvGrpSpPr>
            <p:grpSpPr bwMode="auto">
              <a:xfrm>
                <a:off x="555" y="3138"/>
                <a:ext cx="130" cy="203"/>
                <a:chOff x="750" y="3520"/>
                <a:chExt cx="133" cy="224"/>
              </a:xfrm>
            </p:grpSpPr>
            <p:sp>
              <p:nvSpPr>
                <p:cNvPr id="181" name="Line 1083"/>
                <p:cNvSpPr>
                  <a:spLocks noChangeShapeType="1"/>
                </p:cNvSpPr>
                <p:nvPr/>
              </p:nvSpPr>
              <p:spPr bwMode="auto">
                <a:xfrm>
                  <a:off x="750" y="3659"/>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82" name="Line 1084"/>
                <p:cNvSpPr>
                  <a:spLocks noChangeShapeType="1"/>
                </p:cNvSpPr>
                <p:nvPr/>
              </p:nvSpPr>
              <p:spPr bwMode="auto">
                <a:xfrm flipV="1">
                  <a:off x="781" y="3520"/>
                  <a:ext cx="102"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49" name="Group 1085"/>
              <p:cNvGrpSpPr>
                <a:grpSpLocks/>
              </p:cNvGrpSpPr>
              <p:nvPr/>
            </p:nvGrpSpPr>
            <p:grpSpPr bwMode="auto">
              <a:xfrm>
                <a:off x="1216" y="1295"/>
                <a:ext cx="132" cy="204"/>
                <a:chOff x="1356" y="1930"/>
                <a:chExt cx="136" cy="225"/>
              </a:xfrm>
            </p:grpSpPr>
            <p:sp>
              <p:nvSpPr>
                <p:cNvPr id="179" name="Line 1086"/>
                <p:cNvSpPr>
                  <a:spLocks noChangeShapeType="1"/>
                </p:cNvSpPr>
                <p:nvPr/>
              </p:nvSpPr>
              <p:spPr bwMode="auto">
                <a:xfrm>
                  <a:off x="1356" y="2069"/>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80" name="Line 1087"/>
                <p:cNvSpPr>
                  <a:spLocks noChangeShapeType="1"/>
                </p:cNvSpPr>
                <p:nvPr/>
              </p:nvSpPr>
              <p:spPr bwMode="auto">
                <a:xfrm flipV="1">
                  <a:off x="1388" y="1930"/>
                  <a:ext cx="104"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0" name="Group 1088"/>
              <p:cNvGrpSpPr>
                <a:grpSpLocks/>
              </p:cNvGrpSpPr>
              <p:nvPr/>
            </p:nvGrpSpPr>
            <p:grpSpPr bwMode="auto">
              <a:xfrm>
                <a:off x="1216" y="2043"/>
                <a:ext cx="132" cy="202"/>
                <a:chOff x="1356" y="2603"/>
                <a:chExt cx="136" cy="223"/>
              </a:xfrm>
            </p:grpSpPr>
            <p:sp>
              <p:nvSpPr>
                <p:cNvPr id="177" name="Line 1089"/>
                <p:cNvSpPr>
                  <a:spLocks noChangeShapeType="1"/>
                </p:cNvSpPr>
                <p:nvPr/>
              </p:nvSpPr>
              <p:spPr bwMode="auto">
                <a:xfrm>
                  <a:off x="1356" y="2740"/>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78" name="Line 1090"/>
                <p:cNvSpPr>
                  <a:spLocks noChangeShapeType="1"/>
                </p:cNvSpPr>
                <p:nvPr/>
              </p:nvSpPr>
              <p:spPr bwMode="auto">
                <a:xfrm flipV="1">
                  <a:off x="1388" y="2603"/>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1" name="Group 1091"/>
              <p:cNvGrpSpPr>
                <a:grpSpLocks/>
              </p:cNvGrpSpPr>
              <p:nvPr/>
            </p:nvGrpSpPr>
            <p:grpSpPr bwMode="auto">
              <a:xfrm>
                <a:off x="1216" y="2414"/>
                <a:ext cx="132" cy="200"/>
                <a:chOff x="1356" y="2911"/>
                <a:chExt cx="136" cy="222"/>
              </a:xfrm>
            </p:grpSpPr>
            <p:sp>
              <p:nvSpPr>
                <p:cNvPr id="175" name="Line 1092"/>
                <p:cNvSpPr>
                  <a:spLocks noChangeShapeType="1"/>
                </p:cNvSpPr>
                <p:nvPr/>
              </p:nvSpPr>
              <p:spPr bwMode="auto">
                <a:xfrm>
                  <a:off x="1356" y="3048"/>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76" name="Line 1093"/>
                <p:cNvSpPr>
                  <a:spLocks noChangeShapeType="1"/>
                </p:cNvSpPr>
                <p:nvPr/>
              </p:nvSpPr>
              <p:spPr bwMode="auto">
                <a:xfrm flipV="1">
                  <a:off x="1388" y="2911"/>
                  <a:ext cx="104" cy="222"/>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2" name="Group 1094"/>
              <p:cNvGrpSpPr>
                <a:grpSpLocks/>
              </p:cNvGrpSpPr>
              <p:nvPr/>
            </p:nvGrpSpPr>
            <p:grpSpPr bwMode="auto">
              <a:xfrm>
                <a:off x="1216" y="2783"/>
                <a:ext cx="132" cy="202"/>
                <a:chOff x="1356" y="3214"/>
                <a:chExt cx="136" cy="223"/>
              </a:xfrm>
            </p:grpSpPr>
            <p:sp>
              <p:nvSpPr>
                <p:cNvPr id="173" name="Line 1095"/>
                <p:cNvSpPr>
                  <a:spLocks noChangeShapeType="1"/>
                </p:cNvSpPr>
                <p:nvPr/>
              </p:nvSpPr>
              <p:spPr bwMode="auto">
                <a:xfrm>
                  <a:off x="1356" y="3354"/>
                  <a:ext cx="32" cy="8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74" name="Line 1096"/>
                <p:cNvSpPr>
                  <a:spLocks noChangeShapeType="1"/>
                </p:cNvSpPr>
                <p:nvPr/>
              </p:nvSpPr>
              <p:spPr bwMode="auto">
                <a:xfrm flipV="1">
                  <a:off x="1388" y="3214"/>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3" name="Group 1097"/>
              <p:cNvGrpSpPr>
                <a:grpSpLocks/>
              </p:cNvGrpSpPr>
              <p:nvPr/>
            </p:nvGrpSpPr>
            <p:grpSpPr bwMode="auto">
              <a:xfrm>
                <a:off x="1216" y="3138"/>
                <a:ext cx="132" cy="203"/>
                <a:chOff x="1356" y="3538"/>
                <a:chExt cx="136" cy="224"/>
              </a:xfrm>
            </p:grpSpPr>
            <p:sp>
              <p:nvSpPr>
                <p:cNvPr id="171" name="Line 1098"/>
                <p:cNvSpPr>
                  <a:spLocks noChangeShapeType="1"/>
                </p:cNvSpPr>
                <p:nvPr/>
              </p:nvSpPr>
              <p:spPr bwMode="auto">
                <a:xfrm>
                  <a:off x="1356" y="3677"/>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72" name="Line 1099"/>
                <p:cNvSpPr>
                  <a:spLocks noChangeShapeType="1"/>
                </p:cNvSpPr>
                <p:nvPr/>
              </p:nvSpPr>
              <p:spPr bwMode="auto">
                <a:xfrm flipV="1">
                  <a:off x="1388" y="3538"/>
                  <a:ext cx="104"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4" name="Group 1100"/>
              <p:cNvGrpSpPr>
                <a:grpSpLocks/>
              </p:cNvGrpSpPr>
              <p:nvPr/>
            </p:nvGrpSpPr>
            <p:grpSpPr bwMode="auto">
              <a:xfrm>
                <a:off x="1879" y="1301"/>
                <a:ext cx="130" cy="204"/>
                <a:chOff x="2081" y="1939"/>
                <a:chExt cx="133" cy="225"/>
              </a:xfrm>
            </p:grpSpPr>
            <p:sp>
              <p:nvSpPr>
                <p:cNvPr id="169" name="Line 1101"/>
                <p:cNvSpPr>
                  <a:spLocks noChangeShapeType="1"/>
                </p:cNvSpPr>
                <p:nvPr/>
              </p:nvSpPr>
              <p:spPr bwMode="auto">
                <a:xfrm>
                  <a:off x="2081" y="2078"/>
                  <a:ext cx="30"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70" name="Line 1102"/>
                <p:cNvSpPr>
                  <a:spLocks noChangeShapeType="1"/>
                </p:cNvSpPr>
                <p:nvPr/>
              </p:nvSpPr>
              <p:spPr bwMode="auto">
                <a:xfrm flipV="1">
                  <a:off x="2111" y="1939"/>
                  <a:ext cx="103"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5" name="Group 1103"/>
              <p:cNvGrpSpPr>
                <a:grpSpLocks/>
              </p:cNvGrpSpPr>
              <p:nvPr/>
            </p:nvGrpSpPr>
            <p:grpSpPr bwMode="auto">
              <a:xfrm>
                <a:off x="1879" y="1675"/>
                <a:ext cx="130" cy="201"/>
                <a:chOff x="2095" y="2249"/>
                <a:chExt cx="134" cy="223"/>
              </a:xfrm>
            </p:grpSpPr>
            <p:sp>
              <p:nvSpPr>
                <p:cNvPr id="167" name="Line 1104"/>
                <p:cNvSpPr>
                  <a:spLocks noChangeShapeType="1"/>
                </p:cNvSpPr>
                <p:nvPr/>
              </p:nvSpPr>
              <p:spPr bwMode="auto">
                <a:xfrm>
                  <a:off x="2095" y="2385"/>
                  <a:ext cx="32"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68" name="Line 1105"/>
                <p:cNvSpPr>
                  <a:spLocks noChangeShapeType="1"/>
                </p:cNvSpPr>
                <p:nvPr/>
              </p:nvSpPr>
              <p:spPr bwMode="auto">
                <a:xfrm flipV="1">
                  <a:off x="2127" y="2249"/>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6" name="Group 1106"/>
              <p:cNvGrpSpPr>
                <a:grpSpLocks/>
              </p:cNvGrpSpPr>
              <p:nvPr/>
            </p:nvGrpSpPr>
            <p:grpSpPr bwMode="auto">
              <a:xfrm>
                <a:off x="1879" y="2420"/>
                <a:ext cx="130" cy="201"/>
                <a:chOff x="2095" y="2920"/>
                <a:chExt cx="134" cy="222"/>
              </a:xfrm>
            </p:grpSpPr>
            <p:sp>
              <p:nvSpPr>
                <p:cNvPr id="165" name="Line 1107"/>
                <p:cNvSpPr>
                  <a:spLocks noChangeShapeType="1"/>
                </p:cNvSpPr>
                <p:nvPr/>
              </p:nvSpPr>
              <p:spPr bwMode="auto">
                <a:xfrm>
                  <a:off x="2095" y="3056"/>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66" name="Line 1108"/>
                <p:cNvSpPr>
                  <a:spLocks noChangeShapeType="1"/>
                </p:cNvSpPr>
                <p:nvPr/>
              </p:nvSpPr>
              <p:spPr bwMode="auto">
                <a:xfrm flipV="1">
                  <a:off x="2127" y="2920"/>
                  <a:ext cx="102" cy="222"/>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7" name="Group 1109"/>
              <p:cNvGrpSpPr>
                <a:grpSpLocks/>
              </p:cNvGrpSpPr>
              <p:nvPr/>
            </p:nvGrpSpPr>
            <p:grpSpPr bwMode="auto">
              <a:xfrm>
                <a:off x="1879" y="2784"/>
                <a:ext cx="130" cy="199"/>
                <a:chOff x="2095" y="3214"/>
                <a:chExt cx="134" cy="221"/>
              </a:xfrm>
            </p:grpSpPr>
            <p:sp>
              <p:nvSpPr>
                <p:cNvPr id="163" name="Line 1110"/>
                <p:cNvSpPr>
                  <a:spLocks noChangeShapeType="1"/>
                </p:cNvSpPr>
                <p:nvPr/>
              </p:nvSpPr>
              <p:spPr bwMode="auto">
                <a:xfrm>
                  <a:off x="2095" y="3351"/>
                  <a:ext cx="32"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64" name="Line 1111"/>
                <p:cNvSpPr>
                  <a:spLocks noChangeShapeType="1"/>
                </p:cNvSpPr>
                <p:nvPr/>
              </p:nvSpPr>
              <p:spPr bwMode="auto">
                <a:xfrm flipV="1">
                  <a:off x="2127" y="3214"/>
                  <a:ext cx="102" cy="221"/>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8" name="Group 1112"/>
              <p:cNvGrpSpPr>
                <a:grpSpLocks/>
              </p:cNvGrpSpPr>
              <p:nvPr/>
            </p:nvGrpSpPr>
            <p:grpSpPr bwMode="auto">
              <a:xfrm>
                <a:off x="1878" y="3138"/>
                <a:ext cx="133" cy="203"/>
                <a:chOff x="2064" y="3547"/>
                <a:chExt cx="135" cy="224"/>
              </a:xfrm>
            </p:grpSpPr>
            <p:sp>
              <p:nvSpPr>
                <p:cNvPr id="161" name="Line 1113"/>
                <p:cNvSpPr>
                  <a:spLocks noChangeShapeType="1"/>
                </p:cNvSpPr>
                <p:nvPr/>
              </p:nvSpPr>
              <p:spPr bwMode="auto">
                <a:xfrm>
                  <a:off x="2064" y="3686"/>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62" name="Line 1114"/>
                <p:cNvSpPr>
                  <a:spLocks noChangeShapeType="1"/>
                </p:cNvSpPr>
                <p:nvPr/>
              </p:nvSpPr>
              <p:spPr bwMode="auto">
                <a:xfrm flipV="1">
                  <a:off x="2095" y="3547"/>
                  <a:ext cx="104"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59" name="Group 1115"/>
              <p:cNvGrpSpPr>
                <a:grpSpLocks/>
              </p:cNvGrpSpPr>
              <p:nvPr/>
            </p:nvGrpSpPr>
            <p:grpSpPr bwMode="auto">
              <a:xfrm>
                <a:off x="2567" y="1310"/>
                <a:ext cx="130" cy="204"/>
                <a:chOff x="2885" y="1939"/>
                <a:chExt cx="133" cy="225"/>
              </a:xfrm>
            </p:grpSpPr>
            <p:sp>
              <p:nvSpPr>
                <p:cNvPr id="159" name="Line 1116"/>
                <p:cNvSpPr>
                  <a:spLocks noChangeShapeType="1"/>
                </p:cNvSpPr>
                <p:nvPr/>
              </p:nvSpPr>
              <p:spPr bwMode="auto">
                <a:xfrm>
                  <a:off x="2885" y="2078"/>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60" name="Line 1117"/>
                <p:cNvSpPr>
                  <a:spLocks noChangeShapeType="1"/>
                </p:cNvSpPr>
                <p:nvPr/>
              </p:nvSpPr>
              <p:spPr bwMode="auto">
                <a:xfrm flipV="1">
                  <a:off x="2917" y="1939"/>
                  <a:ext cx="101"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0" name="Group 1118"/>
              <p:cNvGrpSpPr>
                <a:grpSpLocks/>
              </p:cNvGrpSpPr>
              <p:nvPr/>
            </p:nvGrpSpPr>
            <p:grpSpPr bwMode="auto">
              <a:xfrm>
                <a:off x="2567" y="1676"/>
                <a:ext cx="130" cy="200"/>
                <a:chOff x="2885" y="2249"/>
                <a:chExt cx="133" cy="223"/>
              </a:xfrm>
            </p:grpSpPr>
            <p:sp>
              <p:nvSpPr>
                <p:cNvPr id="157" name="Line 1119"/>
                <p:cNvSpPr>
                  <a:spLocks noChangeShapeType="1"/>
                </p:cNvSpPr>
                <p:nvPr/>
              </p:nvSpPr>
              <p:spPr bwMode="auto">
                <a:xfrm>
                  <a:off x="2885" y="2386"/>
                  <a:ext cx="32"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58" name="Line 1120"/>
                <p:cNvSpPr>
                  <a:spLocks noChangeShapeType="1"/>
                </p:cNvSpPr>
                <p:nvPr/>
              </p:nvSpPr>
              <p:spPr bwMode="auto">
                <a:xfrm flipV="1">
                  <a:off x="2917" y="2249"/>
                  <a:ext cx="101"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1" name="Group 1121"/>
              <p:cNvGrpSpPr>
                <a:grpSpLocks/>
              </p:cNvGrpSpPr>
              <p:nvPr/>
            </p:nvGrpSpPr>
            <p:grpSpPr bwMode="auto">
              <a:xfrm>
                <a:off x="2567" y="2038"/>
                <a:ext cx="130" cy="214"/>
                <a:chOff x="2885" y="2599"/>
                <a:chExt cx="133" cy="236"/>
              </a:xfrm>
            </p:grpSpPr>
            <p:sp>
              <p:nvSpPr>
                <p:cNvPr id="155" name="Line 1122"/>
                <p:cNvSpPr>
                  <a:spLocks noChangeShapeType="1"/>
                </p:cNvSpPr>
                <p:nvPr/>
              </p:nvSpPr>
              <p:spPr bwMode="auto">
                <a:xfrm>
                  <a:off x="2885" y="2746"/>
                  <a:ext cx="32" cy="89"/>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56" name="Line 1123"/>
                <p:cNvSpPr>
                  <a:spLocks noChangeShapeType="1"/>
                </p:cNvSpPr>
                <p:nvPr/>
              </p:nvSpPr>
              <p:spPr bwMode="auto">
                <a:xfrm flipV="1">
                  <a:off x="2917" y="2599"/>
                  <a:ext cx="101" cy="23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2" name="Group 1124"/>
              <p:cNvGrpSpPr>
                <a:grpSpLocks/>
              </p:cNvGrpSpPr>
              <p:nvPr/>
            </p:nvGrpSpPr>
            <p:grpSpPr bwMode="auto">
              <a:xfrm>
                <a:off x="2567" y="2784"/>
                <a:ext cx="130" cy="199"/>
                <a:chOff x="2885" y="3214"/>
                <a:chExt cx="133" cy="221"/>
              </a:xfrm>
            </p:grpSpPr>
            <p:sp>
              <p:nvSpPr>
                <p:cNvPr id="153" name="Line 1125"/>
                <p:cNvSpPr>
                  <a:spLocks noChangeShapeType="1"/>
                </p:cNvSpPr>
                <p:nvPr/>
              </p:nvSpPr>
              <p:spPr bwMode="auto">
                <a:xfrm>
                  <a:off x="2885" y="3351"/>
                  <a:ext cx="32"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54" name="Line 1126"/>
                <p:cNvSpPr>
                  <a:spLocks noChangeShapeType="1"/>
                </p:cNvSpPr>
                <p:nvPr/>
              </p:nvSpPr>
              <p:spPr bwMode="auto">
                <a:xfrm flipV="1">
                  <a:off x="2917" y="3214"/>
                  <a:ext cx="101" cy="221"/>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3" name="Group 1127"/>
              <p:cNvGrpSpPr>
                <a:grpSpLocks/>
              </p:cNvGrpSpPr>
              <p:nvPr/>
            </p:nvGrpSpPr>
            <p:grpSpPr bwMode="auto">
              <a:xfrm>
                <a:off x="2567" y="3138"/>
                <a:ext cx="130" cy="203"/>
                <a:chOff x="2885" y="3547"/>
                <a:chExt cx="133" cy="224"/>
              </a:xfrm>
            </p:grpSpPr>
            <p:sp>
              <p:nvSpPr>
                <p:cNvPr id="151" name="Line 1128"/>
                <p:cNvSpPr>
                  <a:spLocks noChangeShapeType="1"/>
                </p:cNvSpPr>
                <p:nvPr/>
              </p:nvSpPr>
              <p:spPr bwMode="auto">
                <a:xfrm>
                  <a:off x="2885" y="3686"/>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52" name="Line 1129"/>
                <p:cNvSpPr>
                  <a:spLocks noChangeShapeType="1"/>
                </p:cNvSpPr>
                <p:nvPr/>
              </p:nvSpPr>
              <p:spPr bwMode="auto">
                <a:xfrm flipV="1">
                  <a:off x="2917" y="3547"/>
                  <a:ext cx="101"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4" name="Group 1130"/>
              <p:cNvGrpSpPr>
                <a:grpSpLocks/>
              </p:cNvGrpSpPr>
              <p:nvPr/>
            </p:nvGrpSpPr>
            <p:grpSpPr bwMode="auto">
              <a:xfrm>
                <a:off x="3235" y="1301"/>
                <a:ext cx="132" cy="204"/>
                <a:chOff x="3692" y="1939"/>
                <a:chExt cx="135" cy="225"/>
              </a:xfrm>
            </p:grpSpPr>
            <p:sp>
              <p:nvSpPr>
                <p:cNvPr id="149" name="Line 1131"/>
                <p:cNvSpPr>
                  <a:spLocks noChangeShapeType="1"/>
                </p:cNvSpPr>
                <p:nvPr/>
              </p:nvSpPr>
              <p:spPr bwMode="auto">
                <a:xfrm>
                  <a:off x="3692" y="2078"/>
                  <a:ext cx="30"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50" name="Line 1132"/>
                <p:cNvSpPr>
                  <a:spLocks noChangeShapeType="1"/>
                </p:cNvSpPr>
                <p:nvPr/>
              </p:nvSpPr>
              <p:spPr bwMode="auto">
                <a:xfrm flipV="1">
                  <a:off x="3722" y="1939"/>
                  <a:ext cx="105"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5" name="Group 1133"/>
              <p:cNvGrpSpPr>
                <a:grpSpLocks/>
              </p:cNvGrpSpPr>
              <p:nvPr/>
            </p:nvGrpSpPr>
            <p:grpSpPr bwMode="auto">
              <a:xfrm>
                <a:off x="3235" y="1675"/>
                <a:ext cx="132" cy="201"/>
                <a:chOff x="3692" y="2249"/>
                <a:chExt cx="135" cy="223"/>
              </a:xfrm>
            </p:grpSpPr>
            <p:sp>
              <p:nvSpPr>
                <p:cNvPr id="147" name="Line 1134"/>
                <p:cNvSpPr>
                  <a:spLocks noChangeShapeType="1"/>
                </p:cNvSpPr>
                <p:nvPr/>
              </p:nvSpPr>
              <p:spPr bwMode="auto">
                <a:xfrm>
                  <a:off x="3692" y="2385"/>
                  <a:ext cx="30"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48" name="Line 1135"/>
                <p:cNvSpPr>
                  <a:spLocks noChangeShapeType="1"/>
                </p:cNvSpPr>
                <p:nvPr/>
              </p:nvSpPr>
              <p:spPr bwMode="auto">
                <a:xfrm flipV="1">
                  <a:off x="3722" y="2249"/>
                  <a:ext cx="105"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6" name="Group 1136"/>
              <p:cNvGrpSpPr>
                <a:grpSpLocks/>
              </p:cNvGrpSpPr>
              <p:nvPr/>
            </p:nvGrpSpPr>
            <p:grpSpPr bwMode="auto">
              <a:xfrm>
                <a:off x="3235" y="2043"/>
                <a:ext cx="132" cy="202"/>
                <a:chOff x="3692" y="2612"/>
                <a:chExt cx="135" cy="223"/>
              </a:xfrm>
            </p:grpSpPr>
            <p:sp>
              <p:nvSpPr>
                <p:cNvPr id="145" name="Line 1137"/>
                <p:cNvSpPr>
                  <a:spLocks noChangeShapeType="1"/>
                </p:cNvSpPr>
                <p:nvPr/>
              </p:nvSpPr>
              <p:spPr bwMode="auto">
                <a:xfrm>
                  <a:off x="3692" y="2749"/>
                  <a:ext cx="30"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46" name="Line 1138"/>
                <p:cNvSpPr>
                  <a:spLocks noChangeShapeType="1"/>
                </p:cNvSpPr>
                <p:nvPr/>
              </p:nvSpPr>
              <p:spPr bwMode="auto">
                <a:xfrm flipV="1">
                  <a:off x="3722" y="2612"/>
                  <a:ext cx="105"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7" name="Group 1139"/>
              <p:cNvGrpSpPr>
                <a:grpSpLocks/>
              </p:cNvGrpSpPr>
              <p:nvPr/>
            </p:nvGrpSpPr>
            <p:grpSpPr bwMode="auto">
              <a:xfrm>
                <a:off x="3235" y="2404"/>
                <a:ext cx="132" cy="203"/>
                <a:chOff x="3692" y="2897"/>
                <a:chExt cx="135" cy="224"/>
              </a:xfrm>
            </p:grpSpPr>
            <p:sp>
              <p:nvSpPr>
                <p:cNvPr id="143" name="Line 1140"/>
                <p:cNvSpPr>
                  <a:spLocks noChangeShapeType="1"/>
                </p:cNvSpPr>
                <p:nvPr/>
              </p:nvSpPr>
              <p:spPr bwMode="auto">
                <a:xfrm>
                  <a:off x="3692" y="3036"/>
                  <a:ext cx="3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44" name="Line 1141"/>
                <p:cNvSpPr>
                  <a:spLocks noChangeShapeType="1"/>
                </p:cNvSpPr>
                <p:nvPr/>
              </p:nvSpPr>
              <p:spPr bwMode="auto">
                <a:xfrm flipV="1">
                  <a:off x="3722" y="2897"/>
                  <a:ext cx="105"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8" name="Group 1142"/>
              <p:cNvGrpSpPr>
                <a:grpSpLocks/>
              </p:cNvGrpSpPr>
              <p:nvPr/>
            </p:nvGrpSpPr>
            <p:grpSpPr bwMode="auto">
              <a:xfrm>
                <a:off x="3235" y="3138"/>
                <a:ext cx="132" cy="203"/>
                <a:chOff x="3692" y="3547"/>
                <a:chExt cx="135" cy="224"/>
              </a:xfrm>
            </p:grpSpPr>
            <p:sp>
              <p:nvSpPr>
                <p:cNvPr id="141" name="Line 1143"/>
                <p:cNvSpPr>
                  <a:spLocks noChangeShapeType="1"/>
                </p:cNvSpPr>
                <p:nvPr/>
              </p:nvSpPr>
              <p:spPr bwMode="auto">
                <a:xfrm>
                  <a:off x="3692" y="3686"/>
                  <a:ext cx="3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42" name="Line 1144"/>
                <p:cNvSpPr>
                  <a:spLocks noChangeShapeType="1"/>
                </p:cNvSpPr>
                <p:nvPr/>
              </p:nvSpPr>
              <p:spPr bwMode="auto">
                <a:xfrm flipV="1">
                  <a:off x="3722" y="3547"/>
                  <a:ext cx="105"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69" name="Group 1145"/>
              <p:cNvGrpSpPr>
                <a:grpSpLocks/>
              </p:cNvGrpSpPr>
              <p:nvPr/>
            </p:nvGrpSpPr>
            <p:grpSpPr bwMode="auto">
              <a:xfrm>
                <a:off x="3204" y="2810"/>
                <a:ext cx="146" cy="616"/>
                <a:chOff x="3645" y="3251"/>
                <a:chExt cx="148" cy="686"/>
              </a:xfrm>
            </p:grpSpPr>
            <p:sp>
              <p:nvSpPr>
                <p:cNvPr id="139" name="Oval 1146"/>
                <p:cNvSpPr>
                  <a:spLocks noChangeArrowheads="1"/>
                </p:cNvSpPr>
                <p:nvPr/>
              </p:nvSpPr>
              <p:spPr bwMode="auto">
                <a:xfrm>
                  <a:off x="3645" y="3251"/>
                  <a:ext cx="33" cy="686"/>
                </a:xfrm>
                <a:prstGeom prst="ellipse">
                  <a:avLst/>
                </a:prstGeom>
                <a:noFill/>
                <a:ln w="25400">
                  <a:solidFill>
                    <a:srgbClr val="CF0E3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ea typeface="宋体" panose="02010600030101010101" pitchFamily="2" charset="-122"/>
                  </a:endParaRPr>
                </a:p>
              </p:txBody>
            </p:sp>
            <p:sp>
              <p:nvSpPr>
                <p:cNvPr id="140" name="Line 1147"/>
                <p:cNvSpPr>
                  <a:spLocks noChangeShapeType="1"/>
                </p:cNvSpPr>
                <p:nvPr/>
              </p:nvSpPr>
              <p:spPr bwMode="auto">
                <a:xfrm flipH="1">
                  <a:off x="3670" y="3277"/>
                  <a:ext cx="123" cy="117"/>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0" name="Group 1148"/>
              <p:cNvGrpSpPr>
                <a:grpSpLocks/>
              </p:cNvGrpSpPr>
              <p:nvPr/>
            </p:nvGrpSpPr>
            <p:grpSpPr bwMode="auto">
              <a:xfrm>
                <a:off x="4316" y="1753"/>
                <a:ext cx="126" cy="47"/>
                <a:chOff x="4871" y="2408"/>
                <a:chExt cx="93" cy="53"/>
              </a:xfrm>
            </p:grpSpPr>
            <p:sp>
              <p:nvSpPr>
                <p:cNvPr id="137" name="Line 1149"/>
                <p:cNvSpPr>
                  <a:spLocks noChangeShapeType="1"/>
                </p:cNvSpPr>
                <p:nvPr/>
              </p:nvSpPr>
              <p:spPr bwMode="auto">
                <a:xfrm>
                  <a:off x="4871" y="2408"/>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38" name="Line 1150"/>
                <p:cNvSpPr>
                  <a:spLocks noChangeShapeType="1"/>
                </p:cNvSpPr>
                <p:nvPr/>
              </p:nvSpPr>
              <p:spPr bwMode="auto">
                <a:xfrm>
                  <a:off x="4871" y="2461"/>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1" name="Group 1151"/>
              <p:cNvGrpSpPr>
                <a:grpSpLocks/>
              </p:cNvGrpSpPr>
              <p:nvPr/>
            </p:nvGrpSpPr>
            <p:grpSpPr bwMode="auto">
              <a:xfrm>
                <a:off x="4316" y="3215"/>
                <a:ext cx="126" cy="50"/>
                <a:chOff x="4871" y="3600"/>
                <a:chExt cx="93" cy="55"/>
              </a:xfrm>
            </p:grpSpPr>
            <p:sp>
              <p:nvSpPr>
                <p:cNvPr id="135" name="Line 1152"/>
                <p:cNvSpPr>
                  <a:spLocks noChangeShapeType="1"/>
                </p:cNvSpPr>
                <p:nvPr/>
              </p:nvSpPr>
              <p:spPr bwMode="auto">
                <a:xfrm>
                  <a:off x="4871" y="3600"/>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36" name="Line 1153"/>
                <p:cNvSpPr>
                  <a:spLocks noChangeShapeType="1"/>
                </p:cNvSpPr>
                <p:nvPr/>
              </p:nvSpPr>
              <p:spPr bwMode="auto">
                <a:xfrm>
                  <a:off x="4871" y="3655"/>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2" name="Group 1154"/>
              <p:cNvGrpSpPr>
                <a:grpSpLocks/>
              </p:cNvGrpSpPr>
              <p:nvPr/>
            </p:nvGrpSpPr>
            <p:grpSpPr bwMode="auto">
              <a:xfrm>
                <a:off x="4316" y="2861"/>
                <a:ext cx="126" cy="46"/>
                <a:chOff x="4871" y="3302"/>
                <a:chExt cx="93" cy="53"/>
              </a:xfrm>
            </p:grpSpPr>
            <p:sp>
              <p:nvSpPr>
                <p:cNvPr id="133" name="Line 1155"/>
                <p:cNvSpPr>
                  <a:spLocks noChangeShapeType="1"/>
                </p:cNvSpPr>
                <p:nvPr/>
              </p:nvSpPr>
              <p:spPr bwMode="auto">
                <a:xfrm>
                  <a:off x="4871" y="3302"/>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34" name="Line 1156"/>
                <p:cNvSpPr>
                  <a:spLocks noChangeShapeType="1"/>
                </p:cNvSpPr>
                <p:nvPr/>
              </p:nvSpPr>
              <p:spPr bwMode="auto">
                <a:xfrm>
                  <a:off x="4871" y="3355"/>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3" name="Group 1157"/>
              <p:cNvGrpSpPr>
                <a:grpSpLocks/>
              </p:cNvGrpSpPr>
              <p:nvPr/>
            </p:nvGrpSpPr>
            <p:grpSpPr bwMode="auto">
              <a:xfrm>
                <a:off x="4316" y="2119"/>
                <a:ext cx="126" cy="51"/>
                <a:chOff x="4871" y="2684"/>
                <a:chExt cx="93" cy="55"/>
              </a:xfrm>
            </p:grpSpPr>
            <p:sp>
              <p:nvSpPr>
                <p:cNvPr id="131" name="Line 1158"/>
                <p:cNvSpPr>
                  <a:spLocks noChangeShapeType="1"/>
                </p:cNvSpPr>
                <p:nvPr/>
              </p:nvSpPr>
              <p:spPr bwMode="auto">
                <a:xfrm>
                  <a:off x="4871" y="2684"/>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32" name="Line 1159"/>
                <p:cNvSpPr>
                  <a:spLocks noChangeShapeType="1"/>
                </p:cNvSpPr>
                <p:nvPr/>
              </p:nvSpPr>
              <p:spPr bwMode="auto">
                <a:xfrm>
                  <a:off x="4871" y="2739"/>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4" name="Group 1160"/>
              <p:cNvGrpSpPr>
                <a:grpSpLocks/>
              </p:cNvGrpSpPr>
              <p:nvPr/>
            </p:nvGrpSpPr>
            <p:grpSpPr bwMode="auto">
              <a:xfrm>
                <a:off x="4316" y="1379"/>
                <a:ext cx="126" cy="46"/>
                <a:chOff x="4871" y="2102"/>
                <a:chExt cx="93" cy="51"/>
              </a:xfrm>
            </p:grpSpPr>
            <p:sp>
              <p:nvSpPr>
                <p:cNvPr id="129" name="Line 1161"/>
                <p:cNvSpPr>
                  <a:spLocks noChangeShapeType="1"/>
                </p:cNvSpPr>
                <p:nvPr/>
              </p:nvSpPr>
              <p:spPr bwMode="auto">
                <a:xfrm>
                  <a:off x="4871" y="2102"/>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30" name="Line 1162"/>
                <p:cNvSpPr>
                  <a:spLocks noChangeShapeType="1"/>
                </p:cNvSpPr>
                <p:nvPr/>
              </p:nvSpPr>
              <p:spPr bwMode="auto">
                <a:xfrm>
                  <a:off x="4871" y="2153"/>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sp>
            <p:nvSpPr>
              <p:cNvPr id="75" name="Rectangle 1163"/>
              <p:cNvSpPr>
                <a:spLocks noChangeArrowheads="1"/>
              </p:cNvSpPr>
              <p:nvPr/>
            </p:nvSpPr>
            <p:spPr bwMode="auto">
              <a:xfrm>
                <a:off x="3656" y="857"/>
                <a:ext cx="743" cy="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algn="ctr" defTabSz="930275">
                  <a:lnSpc>
                    <a:spcPct val="90000"/>
                  </a:lnSpc>
                </a:pPr>
                <a:r>
                  <a:rPr lang="en" altLang="zh-CN" sz="1200" dirty="0">
                    <a:solidFill>
                      <a:srgbClr val="101214"/>
                    </a:solidFill>
                    <a:latin typeface="PingFang SC" panose="020B0400000000000000" pitchFamily="34" charset="-122"/>
                    <a:ea typeface="PingFang SC" panose="020B0400000000000000" pitchFamily="34" charset="-122"/>
                  </a:rPr>
                  <a:t>Performance evaluation</a:t>
                </a:r>
                <a:endParaRPr lang="zh-CN" altLang="en-US" sz="1200" dirty="0">
                  <a:solidFill>
                    <a:srgbClr val="101214"/>
                  </a:solidFill>
                  <a:latin typeface="PingFang SC" panose="020B0400000000000000" pitchFamily="34" charset="-122"/>
                  <a:ea typeface="PingFang SC" panose="020B0400000000000000" pitchFamily="34" charset="-122"/>
                </a:endParaRPr>
              </a:p>
            </p:txBody>
          </p:sp>
          <p:grpSp>
            <p:nvGrpSpPr>
              <p:cNvPr id="76" name="Group 1164"/>
              <p:cNvGrpSpPr>
                <a:grpSpLocks/>
              </p:cNvGrpSpPr>
              <p:nvPr/>
            </p:nvGrpSpPr>
            <p:grpSpPr bwMode="auto">
              <a:xfrm>
                <a:off x="3679" y="889"/>
                <a:ext cx="72" cy="75"/>
                <a:chOff x="4124" y="1633"/>
                <a:chExt cx="73" cy="84"/>
              </a:xfrm>
            </p:grpSpPr>
            <p:sp>
              <p:nvSpPr>
                <p:cNvPr id="127" name="Line 1165"/>
                <p:cNvSpPr>
                  <a:spLocks noChangeShapeType="1"/>
                </p:cNvSpPr>
                <p:nvPr/>
              </p:nvSpPr>
              <p:spPr bwMode="auto">
                <a:xfrm>
                  <a:off x="4124" y="1673"/>
                  <a:ext cx="7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28" name="Line 1166"/>
                <p:cNvSpPr>
                  <a:spLocks noChangeShapeType="1"/>
                </p:cNvSpPr>
                <p:nvPr/>
              </p:nvSpPr>
              <p:spPr bwMode="auto">
                <a:xfrm flipV="1">
                  <a:off x="4160" y="1633"/>
                  <a:ext cx="0"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7" name="Group 1167"/>
              <p:cNvGrpSpPr>
                <a:grpSpLocks/>
              </p:cNvGrpSpPr>
              <p:nvPr/>
            </p:nvGrpSpPr>
            <p:grpSpPr bwMode="auto">
              <a:xfrm>
                <a:off x="3922" y="1301"/>
                <a:ext cx="130" cy="204"/>
                <a:chOff x="4485" y="1939"/>
                <a:chExt cx="133" cy="225"/>
              </a:xfrm>
            </p:grpSpPr>
            <p:sp>
              <p:nvSpPr>
                <p:cNvPr id="125" name="Line 1168"/>
                <p:cNvSpPr>
                  <a:spLocks noChangeShapeType="1"/>
                </p:cNvSpPr>
                <p:nvPr/>
              </p:nvSpPr>
              <p:spPr bwMode="auto">
                <a:xfrm>
                  <a:off x="4485" y="2078"/>
                  <a:ext cx="29"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26" name="Line 1169"/>
                <p:cNvSpPr>
                  <a:spLocks noChangeShapeType="1"/>
                </p:cNvSpPr>
                <p:nvPr/>
              </p:nvSpPr>
              <p:spPr bwMode="auto">
                <a:xfrm flipV="1">
                  <a:off x="4514" y="1939"/>
                  <a:ext cx="104" cy="22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8" name="Group 1170"/>
              <p:cNvGrpSpPr>
                <a:grpSpLocks/>
              </p:cNvGrpSpPr>
              <p:nvPr/>
            </p:nvGrpSpPr>
            <p:grpSpPr bwMode="auto">
              <a:xfrm>
                <a:off x="3922" y="1675"/>
                <a:ext cx="130" cy="201"/>
                <a:chOff x="4485" y="2249"/>
                <a:chExt cx="133" cy="223"/>
              </a:xfrm>
            </p:grpSpPr>
            <p:sp>
              <p:nvSpPr>
                <p:cNvPr id="123" name="Line 1171"/>
                <p:cNvSpPr>
                  <a:spLocks noChangeShapeType="1"/>
                </p:cNvSpPr>
                <p:nvPr/>
              </p:nvSpPr>
              <p:spPr bwMode="auto">
                <a:xfrm>
                  <a:off x="4485" y="2385"/>
                  <a:ext cx="29" cy="87"/>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24" name="Line 1172"/>
                <p:cNvSpPr>
                  <a:spLocks noChangeShapeType="1"/>
                </p:cNvSpPr>
                <p:nvPr/>
              </p:nvSpPr>
              <p:spPr bwMode="auto">
                <a:xfrm flipV="1">
                  <a:off x="4514" y="2249"/>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79" name="Group 1173"/>
              <p:cNvGrpSpPr>
                <a:grpSpLocks/>
              </p:cNvGrpSpPr>
              <p:nvPr/>
            </p:nvGrpSpPr>
            <p:grpSpPr bwMode="auto">
              <a:xfrm>
                <a:off x="3922" y="2043"/>
                <a:ext cx="130" cy="202"/>
                <a:chOff x="4485" y="2612"/>
                <a:chExt cx="133" cy="223"/>
              </a:xfrm>
            </p:grpSpPr>
            <p:sp>
              <p:nvSpPr>
                <p:cNvPr id="121" name="Line 1174"/>
                <p:cNvSpPr>
                  <a:spLocks noChangeShapeType="1"/>
                </p:cNvSpPr>
                <p:nvPr/>
              </p:nvSpPr>
              <p:spPr bwMode="auto">
                <a:xfrm>
                  <a:off x="4485" y="2749"/>
                  <a:ext cx="29" cy="86"/>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22" name="Line 1175"/>
                <p:cNvSpPr>
                  <a:spLocks noChangeShapeType="1"/>
                </p:cNvSpPr>
                <p:nvPr/>
              </p:nvSpPr>
              <p:spPr bwMode="auto">
                <a:xfrm flipV="1">
                  <a:off x="4514" y="2612"/>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0" name="Group 1176"/>
              <p:cNvGrpSpPr>
                <a:grpSpLocks/>
              </p:cNvGrpSpPr>
              <p:nvPr/>
            </p:nvGrpSpPr>
            <p:grpSpPr bwMode="auto">
              <a:xfrm>
                <a:off x="3922" y="2404"/>
                <a:ext cx="130" cy="203"/>
                <a:chOff x="4485" y="2897"/>
                <a:chExt cx="133" cy="224"/>
              </a:xfrm>
            </p:grpSpPr>
            <p:sp>
              <p:nvSpPr>
                <p:cNvPr id="119" name="Line 1177"/>
                <p:cNvSpPr>
                  <a:spLocks noChangeShapeType="1"/>
                </p:cNvSpPr>
                <p:nvPr/>
              </p:nvSpPr>
              <p:spPr bwMode="auto">
                <a:xfrm>
                  <a:off x="4485" y="3036"/>
                  <a:ext cx="29"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20" name="Line 1178"/>
                <p:cNvSpPr>
                  <a:spLocks noChangeShapeType="1"/>
                </p:cNvSpPr>
                <p:nvPr/>
              </p:nvSpPr>
              <p:spPr bwMode="auto">
                <a:xfrm flipV="1">
                  <a:off x="4514" y="2897"/>
                  <a:ext cx="104" cy="22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1" name="Group 1179"/>
              <p:cNvGrpSpPr>
                <a:grpSpLocks/>
              </p:cNvGrpSpPr>
              <p:nvPr/>
            </p:nvGrpSpPr>
            <p:grpSpPr bwMode="auto">
              <a:xfrm>
                <a:off x="3922" y="2784"/>
                <a:ext cx="130" cy="199"/>
                <a:chOff x="4485" y="3214"/>
                <a:chExt cx="133" cy="221"/>
              </a:xfrm>
            </p:grpSpPr>
            <p:sp>
              <p:nvSpPr>
                <p:cNvPr id="117" name="Line 1180"/>
                <p:cNvSpPr>
                  <a:spLocks noChangeShapeType="1"/>
                </p:cNvSpPr>
                <p:nvPr/>
              </p:nvSpPr>
              <p:spPr bwMode="auto">
                <a:xfrm>
                  <a:off x="4485" y="3351"/>
                  <a:ext cx="29" cy="84"/>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18" name="Line 1181"/>
                <p:cNvSpPr>
                  <a:spLocks noChangeShapeType="1"/>
                </p:cNvSpPr>
                <p:nvPr/>
              </p:nvSpPr>
              <p:spPr bwMode="auto">
                <a:xfrm flipV="1">
                  <a:off x="4514" y="3214"/>
                  <a:ext cx="104" cy="221"/>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2" name="Group 1182"/>
              <p:cNvGrpSpPr>
                <a:grpSpLocks/>
              </p:cNvGrpSpPr>
              <p:nvPr/>
            </p:nvGrpSpPr>
            <p:grpSpPr bwMode="auto">
              <a:xfrm>
                <a:off x="3886" y="3166"/>
                <a:ext cx="142" cy="615"/>
                <a:chOff x="4443" y="3562"/>
                <a:chExt cx="145" cy="682"/>
              </a:xfrm>
            </p:grpSpPr>
            <p:sp>
              <p:nvSpPr>
                <p:cNvPr id="115" name="Oval 1183"/>
                <p:cNvSpPr>
                  <a:spLocks noChangeArrowheads="1"/>
                </p:cNvSpPr>
                <p:nvPr/>
              </p:nvSpPr>
              <p:spPr bwMode="auto">
                <a:xfrm>
                  <a:off x="4443" y="3562"/>
                  <a:ext cx="33" cy="682"/>
                </a:xfrm>
                <a:prstGeom prst="ellipse">
                  <a:avLst/>
                </a:prstGeom>
                <a:noFill/>
                <a:ln w="25400">
                  <a:solidFill>
                    <a:srgbClr val="CF0E30"/>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endParaRPr lang="zh-CN" altLang="en-US">
                    <a:effectLst>
                      <a:outerShdw blurRad="38100" dist="38100" dir="2700000" algn="tl">
                        <a:srgbClr val="000000"/>
                      </a:outerShdw>
                    </a:effectLst>
                    <a:ea typeface="宋体" panose="02010600030101010101" pitchFamily="2" charset="-122"/>
                  </a:endParaRPr>
                </a:p>
              </p:txBody>
            </p:sp>
            <p:sp>
              <p:nvSpPr>
                <p:cNvPr id="116" name="Line 1184"/>
                <p:cNvSpPr>
                  <a:spLocks noChangeShapeType="1"/>
                </p:cNvSpPr>
                <p:nvPr/>
              </p:nvSpPr>
              <p:spPr bwMode="auto">
                <a:xfrm flipH="1">
                  <a:off x="4465" y="3584"/>
                  <a:ext cx="123" cy="118"/>
                </a:xfrm>
                <a:prstGeom prst="line">
                  <a:avLst/>
                </a:prstGeom>
                <a:noFill/>
                <a:ln w="25400">
                  <a:solidFill>
                    <a:srgbClr val="CF0E30"/>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3" name="Group 1185"/>
              <p:cNvGrpSpPr>
                <a:grpSpLocks/>
              </p:cNvGrpSpPr>
              <p:nvPr/>
            </p:nvGrpSpPr>
            <p:grpSpPr bwMode="auto">
              <a:xfrm>
                <a:off x="555" y="3531"/>
                <a:ext cx="130" cy="200"/>
                <a:chOff x="750" y="3898"/>
                <a:chExt cx="133" cy="223"/>
              </a:xfrm>
            </p:grpSpPr>
            <p:sp>
              <p:nvSpPr>
                <p:cNvPr id="113" name="Line 1186"/>
                <p:cNvSpPr>
                  <a:spLocks noChangeShapeType="1"/>
                </p:cNvSpPr>
                <p:nvPr/>
              </p:nvSpPr>
              <p:spPr bwMode="auto">
                <a:xfrm>
                  <a:off x="750" y="4036"/>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14" name="Line 1187"/>
                <p:cNvSpPr>
                  <a:spLocks noChangeShapeType="1"/>
                </p:cNvSpPr>
                <p:nvPr/>
              </p:nvSpPr>
              <p:spPr bwMode="auto">
                <a:xfrm flipV="1">
                  <a:off x="781" y="3898"/>
                  <a:ext cx="102"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4" name="Group 1188"/>
              <p:cNvGrpSpPr>
                <a:grpSpLocks/>
              </p:cNvGrpSpPr>
              <p:nvPr/>
            </p:nvGrpSpPr>
            <p:grpSpPr bwMode="auto">
              <a:xfrm>
                <a:off x="1216" y="3531"/>
                <a:ext cx="132" cy="200"/>
                <a:chOff x="1356" y="3889"/>
                <a:chExt cx="136" cy="223"/>
              </a:xfrm>
            </p:grpSpPr>
            <p:sp>
              <p:nvSpPr>
                <p:cNvPr id="111" name="Line 1189"/>
                <p:cNvSpPr>
                  <a:spLocks noChangeShapeType="1"/>
                </p:cNvSpPr>
                <p:nvPr/>
              </p:nvSpPr>
              <p:spPr bwMode="auto">
                <a:xfrm>
                  <a:off x="1356" y="4027"/>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12" name="Line 1190"/>
                <p:cNvSpPr>
                  <a:spLocks noChangeShapeType="1"/>
                </p:cNvSpPr>
                <p:nvPr/>
              </p:nvSpPr>
              <p:spPr bwMode="auto">
                <a:xfrm flipV="1">
                  <a:off x="1388" y="3889"/>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5" name="Group 1191"/>
              <p:cNvGrpSpPr>
                <a:grpSpLocks/>
              </p:cNvGrpSpPr>
              <p:nvPr/>
            </p:nvGrpSpPr>
            <p:grpSpPr bwMode="auto">
              <a:xfrm>
                <a:off x="1878" y="3531"/>
                <a:ext cx="133" cy="200"/>
                <a:chOff x="2064" y="3898"/>
                <a:chExt cx="135" cy="223"/>
              </a:xfrm>
            </p:grpSpPr>
            <p:sp>
              <p:nvSpPr>
                <p:cNvPr id="109" name="Line 1192"/>
                <p:cNvSpPr>
                  <a:spLocks noChangeShapeType="1"/>
                </p:cNvSpPr>
                <p:nvPr/>
              </p:nvSpPr>
              <p:spPr bwMode="auto">
                <a:xfrm>
                  <a:off x="2064" y="4036"/>
                  <a:ext cx="31"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10" name="Line 1193"/>
                <p:cNvSpPr>
                  <a:spLocks noChangeShapeType="1"/>
                </p:cNvSpPr>
                <p:nvPr/>
              </p:nvSpPr>
              <p:spPr bwMode="auto">
                <a:xfrm flipV="1">
                  <a:off x="2095" y="3898"/>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6" name="Group 1194"/>
              <p:cNvGrpSpPr>
                <a:grpSpLocks/>
              </p:cNvGrpSpPr>
              <p:nvPr/>
            </p:nvGrpSpPr>
            <p:grpSpPr bwMode="auto">
              <a:xfrm>
                <a:off x="2567" y="3530"/>
                <a:ext cx="130" cy="201"/>
                <a:chOff x="2885" y="3898"/>
                <a:chExt cx="133" cy="223"/>
              </a:xfrm>
            </p:grpSpPr>
            <p:sp>
              <p:nvSpPr>
                <p:cNvPr id="107" name="Line 1195"/>
                <p:cNvSpPr>
                  <a:spLocks noChangeShapeType="1"/>
                </p:cNvSpPr>
                <p:nvPr/>
              </p:nvSpPr>
              <p:spPr bwMode="auto">
                <a:xfrm>
                  <a:off x="2885" y="4036"/>
                  <a:ext cx="32"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08" name="Line 1196"/>
                <p:cNvSpPr>
                  <a:spLocks noChangeShapeType="1"/>
                </p:cNvSpPr>
                <p:nvPr/>
              </p:nvSpPr>
              <p:spPr bwMode="auto">
                <a:xfrm flipV="1">
                  <a:off x="2917" y="3898"/>
                  <a:ext cx="101"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7" name="Group 1197"/>
              <p:cNvGrpSpPr>
                <a:grpSpLocks/>
              </p:cNvGrpSpPr>
              <p:nvPr/>
            </p:nvGrpSpPr>
            <p:grpSpPr bwMode="auto">
              <a:xfrm>
                <a:off x="3235" y="3531"/>
                <a:ext cx="132" cy="200"/>
                <a:chOff x="3692" y="3898"/>
                <a:chExt cx="135" cy="223"/>
              </a:xfrm>
            </p:grpSpPr>
            <p:sp>
              <p:nvSpPr>
                <p:cNvPr id="105" name="Line 1198"/>
                <p:cNvSpPr>
                  <a:spLocks noChangeShapeType="1"/>
                </p:cNvSpPr>
                <p:nvPr/>
              </p:nvSpPr>
              <p:spPr bwMode="auto">
                <a:xfrm>
                  <a:off x="3692" y="4036"/>
                  <a:ext cx="30"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06" name="Line 1199"/>
                <p:cNvSpPr>
                  <a:spLocks noChangeShapeType="1"/>
                </p:cNvSpPr>
                <p:nvPr/>
              </p:nvSpPr>
              <p:spPr bwMode="auto">
                <a:xfrm flipV="1">
                  <a:off x="3722" y="3898"/>
                  <a:ext cx="105"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8" name="Group 1200"/>
              <p:cNvGrpSpPr>
                <a:grpSpLocks/>
              </p:cNvGrpSpPr>
              <p:nvPr/>
            </p:nvGrpSpPr>
            <p:grpSpPr bwMode="auto">
              <a:xfrm>
                <a:off x="4316" y="3608"/>
                <a:ext cx="126" cy="46"/>
                <a:chOff x="4871" y="3961"/>
                <a:chExt cx="93" cy="51"/>
              </a:xfrm>
            </p:grpSpPr>
            <p:sp>
              <p:nvSpPr>
                <p:cNvPr id="103" name="Line 1201"/>
                <p:cNvSpPr>
                  <a:spLocks noChangeShapeType="1"/>
                </p:cNvSpPr>
                <p:nvPr/>
              </p:nvSpPr>
              <p:spPr bwMode="auto">
                <a:xfrm>
                  <a:off x="4871" y="3961"/>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04" name="Line 1202"/>
                <p:cNvSpPr>
                  <a:spLocks noChangeShapeType="1"/>
                </p:cNvSpPr>
                <p:nvPr/>
              </p:nvSpPr>
              <p:spPr bwMode="auto">
                <a:xfrm>
                  <a:off x="4871" y="4012"/>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grpSp>
            <p:nvGrpSpPr>
              <p:cNvPr id="89" name="Group 1203"/>
              <p:cNvGrpSpPr>
                <a:grpSpLocks/>
              </p:cNvGrpSpPr>
              <p:nvPr/>
            </p:nvGrpSpPr>
            <p:grpSpPr bwMode="auto">
              <a:xfrm>
                <a:off x="3922" y="3531"/>
                <a:ext cx="130" cy="200"/>
                <a:chOff x="4485" y="3898"/>
                <a:chExt cx="133" cy="223"/>
              </a:xfrm>
            </p:grpSpPr>
            <p:sp>
              <p:nvSpPr>
                <p:cNvPr id="101" name="Line 1204"/>
                <p:cNvSpPr>
                  <a:spLocks noChangeShapeType="1"/>
                </p:cNvSpPr>
                <p:nvPr/>
              </p:nvSpPr>
              <p:spPr bwMode="auto">
                <a:xfrm>
                  <a:off x="4485" y="4036"/>
                  <a:ext cx="29" cy="85"/>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02" name="Line 1205"/>
                <p:cNvSpPr>
                  <a:spLocks noChangeShapeType="1"/>
                </p:cNvSpPr>
                <p:nvPr/>
              </p:nvSpPr>
              <p:spPr bwMode="auto">
                <a:xfrm flipV="1">
                  <a:off x="4514" y="3898"/>
                  <a:ext cx="104" cy="223"/>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sp>
            <p:nvSpPr>
              <p:cNvPr id="90" name="Rectangle 1206"/>
              <p:cNvSpPr>
                <a:spLocks noChangeArrowheads="1"/>
              </p:cNvSpPr>
              <p:nvPr/>
            </p:nvSpPr>
            <p:spPr bwMode="auto">
              <a:xfrm>
                <a:off x="4547" y="1715"/>
                <a:ext cx="1111" cy="1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defTabSz="930275">
                  <a:lnSpc>
                    <a:spcPct val="90000"/>
                  </a:lnSpc>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No direction</a:t>
                </a:r>
                <a:endParaRPr lang="zh-CN" altLang="en-US" sz="1500" dirty="0">
                  <a:ln w="0"/>
                  <a:latin typeface="微软雅黑" panose="020B0503020204020204" pitchFamily="34" charset="-122"/>
                  <a:ea typeface="微软雅黑" panose="020B0503020204020204" pitchFamily="34" charset="-122"/>
                </a:endParaRPr>
              </a:p>
            </p:txBody>
          </p:sp>
          <p:sp>
            <p:nvSpPr>
              <p:cNvPr id="91" name="Rectangle 1207"/>
              <p:cNvSpPr>
                <a:spLocks noChangeArrowheads="1"/>
              </p:cNvSpPr>
              <p:nvPr/>
            </p:nvSpPr>
            <p:spPr bwMode="auto">
              <a:xfrm>
                <a:off x="4726" y="1932"/>
                <a:ext cx="782" cy="9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lvl1pPr defTabSz="930275">
                  <a:defRPr sz="2400">
                    <a:solidFill>
                      <a:schemeClr val="tx1"/>
                    </a:solidFill>
                    <a:latin typeface="Times New Roman" panose="02020603050405020304" pitchFamily="18" charset="0"/>
                  </a:defRPr>
                </a:lvl1pPr>
                <a:lvl2pPr marL="354013" defTabSz="930275">
                  <a:defRPr sz="2400">
                    <a:solidFill>
                      <a:schemeClr val="tx1"/>
                    </a:solidFill>
                    <a:latin typeface="Times New Roman" panose="02020603050405020304" pitchFamily="18" charset="0"/>
                  </a:defRPr>
                </a:lvl2pPr>
                <a:lvl3pPr marL="704850" defTabSz="930275">
                  <a:defRPr sz="2400">
                    <a:solidFill>
                      <a:schemeClr val="tx1"/>
                    </a:solidFill>
                    <a:latin typeface="Times New Roman" panose="02020603050405020304" pitchFamily="18" charset="0"/>
                  </a:defRPr>
                </a:lvl3pPr>
                <a:lvl4pPr marL="1060450" defTabSz="930275">
                  <a:defRPr sz="2400">
                    <a:solidFill>
                      <a:schemeClr val="tx1"/>
                    </a:solidFill>
                    <a:latin typeface="Times New Roman" panose="02020603050405020304" pitchFamily="18" charset="0"/>
                  </a:defRPr>
                </a:lvl4pPr>
                <a:lvl5pPr marL="1411288" defTabSz="930275">
                  <a:defRPr sz="2400">
                    <a:solidFill>
                      <a:schemeClr val="tx1"/>
                    </a:solidFill>
                    <a:latin typeface="Times New Roman" panose="02020603050405020304" pitchFamily="18" charset="0"/>
                  </a:defRPr>
                </a:lvl5pPr>
                <a:lvl6pPr marL="1868488" defTabSz="930275" fontAlgn="base">
                  <a:spcBef>
                    <a:spcPct val="0"/>
                  </a:spcBef>
                  <a:spcAft>
                    <a:spcPct val="0"/>
                  </a:spcAft>
                  <a:defRPr sz="2400">
                    <a:solidFill>
                      <a:schemeClr val="tx1"/>
                    </a:solidFill>
                    <a:latin typeface="Times New Roman" panose="02020603050405020304" pitchFamily="18" charset="0"/>
                  </a:defRPr>
                </a:lvl6pPr>
                <a:lvl7pPr marL="2325688" defTabSz="930275" fontAlgn="base">
                  <a:spcBef>
                    <a:spcPct val="0"/>
                  </a:spcBef>
                  <a:spcAft>
                    <a:spcPct val="0"/>
                  </a:spcAft>
                  <a:defRPr sz="2400">
                    <a:solidFill>
                      <a:schemeClr val="tx1"/>
                    </a:solidFill>
                    <a:latin typeface="Times New Roman" panose="02020603050405020304" pitchFamily="18" charset="0"/>
                  </a:defRPr>
                </a:lvl7pPr>
                <a:lvl8pPr marL="2782888" defTabSz="930275" fontAlgn="base">
                  <a:spcBef>
                    <a:spcPct val="0"/>
                  </a:spcBef>
                  <a:spcAft>
                    <a:spcPct val="0"/>
                  </a:spcAft>
                  <a:defRPr sz="2400">
                    <a:solidFill>
                      <a:schemeClr val="tx1"/>
                    </a:solidFill>
                    <a:latin typeface="Times New Roman" panose="02020603050405020304" pitchFamily="18" charset="0"/>
                  </a:defRPr>
                </a:lvl8pPr>
                <a:lvl9pPr marL="3240088" defTabSz="930275" fontAlgn="base">
                  <a:spcBef>
                    <a:spcPct val="0"/>
                  </a:spcBef>
                  <a:spcAft>
                    <a:spcPct val="0"/>
                  </a:spcAft>
                  <a:defRPr sz="2400">
                    <a:solidFill>
                      <a:schemeClr val="tx1"/>
                    </a:solidFill>
                    <a:latin typeface="Times New Roman" panose="02020603050405020304" pitchFamily="18" charset="0"/>
                  </a:defRPr>
                </a:lvl9pPr>
              </a:lstStyle>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a:p>
                <a:pPr>
                  <a:lnSpc>
                    <a:spcPct val="90000"/>
                  </a:lnSpc>
                  <a:defRPr/>
                </a:pPr>
                <a:endParaRPr lang="zh-CN" altLang="zh-CN" sz="1300">
                  <a:effectLst>
                    <a:outerShdw blurRad="38100" dist="38100" dir="2700000" algn="tl">
                      <a:srgbClr val="000000"/>
                    </a:outerShdw>
                  </a:effectLst>
                  <a:latin typeface="Arial" panose="020B0604020202020204" pitchFamily="34" charset="0"/>
                  <a:ea typeface="宋体" panose="02010600030101010101" pitchFamily="2" charset="-122"/>
                </a:endParaRPr>
              </a:p>
            </p:txBody>
          </p:sp>
          <p:sp>
            <p:nvSpPr>
              <p:cNvPr id="92" name="Rectangle 1208"/>
              <p:cNvSpPr>
                <a:spLocks noChangeArrowheads="1"/>
              </p:cNvSpPr>
              <p:nvPr/>
            </p:nvSpPr>
            <p:spPr bwMode="auto">
              <a:xfrm>
                <a:off x="4568" y="2400"/>
                <a:ext cx="961" cy="29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defTabSz="930275">
                  <a:lnSpc>
                    <a:spcPct val="90000"/>
                  </a:lnSpc>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No sense of belonging</a:t>
                </a:r>
                <a:endParaRPr lang="zh-CN" altLang="en-US" sz="1500" dirty="0">
                  <a:ln w="0"/>
                  <a:latin typeface="微软雅黑" panose="020B0503020204020204" pitchFamily="34" charset="-122"/>
                  <a:ea typeface="微软雅黑" panose="020B0503020204020204" pitchFamily="34" charset="-122"/>
                </a:endParaRPr>
              </a:p>
            </p:txBody>
          </p:sp>
          <p:sp>
            <p:nvSpPr>
              <p:cNvPr id="93" name="Rectangle 1209"/>
              <p:cNvSpPr>
                <a:spLocks noChangeArrowheads="1"/>
              </p:cNvSpPr>
              <p:nvPr/>
            </p:nvSpPr>
            <p:spPr bwMode="auto">
              <a:xfrm>
                <a:off x="4568" y="2759"/>
                <a:ext cx="1209" cy="2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8135" tIns="8718" rIns="18135" bIns="8718">
                <a:spAutoFit/>
              </a:bodyPr>
              <a:lstStyle/>
              <a:p>
                <a:pPr defTabSz="930275">
                  <a:lnSpc>
                    <a:spcPct val="90000"/>
                  </a:lnSpc>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There is no systematic solution</a:t>
                </a:r>
                <a:endParaRPr lang="zh-CN" altLang="en-US" sz="1500" dirty="0">
                  <a:ln w="0"/>
                  <a:latin typeface="微软雅黑" panose="020B0503020204020204" pitchFamily="34" charset="-122"/>
                  <a:ea typeface="微软雅黑" panose="020B0503020204020204" pitchFamily="34" charset="-122"/>
                </a:endParaRPr>
              </a:p>
            </p:txBody>
          </p:sp>
          <p:sp>
            <p:nvSpPr>
              <p:cNvPr id="94" name="Rectangle 1210"/>
              <p:cNvSpPr>
                <a:spLocks noChangeArrowheads="1"/>
              </p:cNvSpPr>
              <p:nvPr/>
            </p:nvSpPr>
            <p:spPr bwMode="auto">
              <a:xfrm>
                <a:off x="4547" y="3178"/>
                <a:ext cx="948" cy="1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p>
                <a:pPr defTabSz="930275">
                  <a:lnSpc>
                    <a:spcPct val="90000"/>
                  </a:lnSpc>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No result</a:t>
                </a:r>
                <a:endParaRPr lang="zh-CN" altLang="en-US" sz="1500" dirty="0">
                  <a:ln w="0"/>
                  <a:latin typeface="微软雅黑" panose="020B0503020204020204" pitchFamily="34" charset="-122"/>
                  <a:ea typeface="微软雅黑" panose="020B0503020204020204" pitchFamily="34" charset="-122"/>
                </a:endParaRPr>
              </a:p>
            </p:txBody>
          </p:sp>
          <p:sp>
            <p:nvSpPr>
              <p:cNvPr id="95" name="Rectangle 1211"/>
              <p:cNvSpPr>
                <a:spLocks noChangeArrowheads="1"/>
              </p:cNvSpPr>
              <p:nvPr/>
            </p:nvSpPr>
            <p:spPr bwMode="auto">
              <a:xfrm>
                <a:off x="4525" y="3549"/>
                <a:ext cx="978" cy="18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18135" tIns="8718" rIns="18135" bIns="8718">
                <a:spAutoFit/>
              </a:bodyPr>
              <a:lstStyle/>
              <a:p>
                <a:pPr algn="ctr" defTabSz="930275">
                  <a:lnSpc>
                    <a:spcPct val="90000"/>
                  </a:lnSpc>
                </a:pPr>
                <a:r>
                  <a:rPr lang="en" altLang="zh-CN" sz="1600" dirty="0">
                    <a:solidFill>
                      <a:srgbClr val="101214"/>
                    </a:solidFill>
                    <a:latin typeface="PingFang SC" panose="020B0400000000000000" pitchFamily="34" charset="-122"/>
                    <a:ea typeface="PingFang SC" panose="020B0400000000000000" pitchFamily="34" charset="-122"/>
                  </a:rPr>
                  <a:t>Lasting</a:t>
                </a: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sz="1600" dirty="0">
                    <a:solidFill>
                      <a:srgbClr val="101214"/>
                    </a:solidFill>
                    <a:latin typeface="PingFang SC" panose="020B0400000000000000" pitchFamily="34" charset="-122"/>
                    <a:ea typeface="PingFang SC" panose="020B0400000000000000" pitchFamily="34" charset="-122"/>
                  </a:rPr>
                  <a:t>change</a:t>
                </a:r>
                <a:endParaRPr lang="zh-CN" altLang="en-US" sz="1600" dirty="0">
                  <a:solidFill>
                    <a:srgbClr val="101214"/>
                  </a:solidFill>
                  <a:latin typeface="PingFang SC" panose="020B0400000000000000" pitchFamily="34" charset="-122"/>
                  <a:ea typeface="PingFang SC" panose="020B0400000000000000" pitchFamily="34" charset="-122"/>
                </a:endParaRPr>
              </a:p>
            </p:txBody>
          </p:sp>
          <p:grpSp>
            <p:nvGrpSpPr>
              <p:cNvPr id="96" name="Group 1212"/>
              <p:cNvGrpSpPr>
                <a:grpSpLocks/>
              </p:cNvGrpSpPr>
              <p:nvPr/>
            </p:nvGrpSpPr>
            <p:grpSpPr bwMode="auto">
              <a:xfrm>
                <a:off x="4316" y="2491"/>
                <a:ext cx="126" cy="50"/>
                <a:chOff x="4871" y="2684"/>
                <a:chExt cx="93" cy="55"/>
              </a:xfrm>
            </p:grpSpPr>
            <p:sp>
              <p:nvSpPr>
                <p:cNvPr id="99" name="Line 1213"/>
                <p:cNvSpPr>
                  <a:spLocks noChangeShapeType="1"/>
                </p:cNvSpPr>
                <p:nvPr/>
              </p:nvSpPr>
              <p:spPr bwMode="auto">
                <a:xfrm>
                  <a:off x="4871" y="2684"/>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sp>
              <p:nvSpPr>
                <p:cNvPr id="100" name="Line 1214"/>
                <p:cNvSpPr>
                  <a:spLocks noChangeShapeType="1"/>
                </p:cNvSpPr>
                <p:nvPr/>
              </p:nvSpPr>
              <p:spPr bwMode="auto">
                <a:xfrm>
                  <a:off x="4871" y="2739"/>
                  <a:ext cx="93" cy="0"/>
                </a:xfrm>
                <a:prstGeom prst="line">
                  <a:avLst/>
                </a:prstGeom>
                <a:noFill/>
                <a:ln w="25400">
                  <a:solidFill>
                    <a:schemeClr val="tx2"/>
                  </a:solidFill>
                  <a:round/>
                  <a:headEnd type="none" w="sm" len="sm"/>
                  <a:tailEnd type="non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8135" tIns="8718" rIns="18135" bIns="8718">
                  <a:spAutoFit/>
                </a:bodyPr>
                <a:lstStyle/>
                <a:p>
                  <a:pPr eaLnBrk="1" hangingPunct="1">
                    <a:defRPr/>
                  </a:pPr>
                  <a:endParaRPr lang="zh-CN" altLang="en-US">
                    <a:effectLst>
                      <a:outerShdw blurRad="38100" dist="38100" dir="2700000" algn="tl">
                        <a:srgbClr val="000000">
                          <a:alpha val="43137"/>
                        </a:srgbClr>
                      </a:outerShdw>
                    </a:effectLst>
                  </a:endParaRPr>
                </a:p>
              </p:txBody>
            </p:sp>
          </p:grpSp>
          <p:sp>
            <p:nvSpPr>
              <p:cNvPr id="97" name="Rectangle 1215"/>
              <p:cNvSpPr>
                <a:spLocks noChangeArrowheads="1"/>
              </p:cNvSpPr>
              <p:nvPr/>
            </p:nvSpPr>
            <p:spPr bwMode="auto">
              <a:xfrm>
                <a:off x="299" y="549"/>
                <a:ext cx="116" cy="2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endParaRPr lang="zh-CN" altLang="en-GB" sz="1800">
                  <a:solidFill>
                    <a:srgbClr val="FF6600"/>
                  </a:solidFill>
                  <a:ea typeface="宋体" panose="02010600030101010101" pitchFamily="2" charset="-122"/>
                </a:endParaRPr>
              </a:p>
            </p:txBody>
          </p:sp>
          <p:sp>
            <p:nvSpPr>
              <p:cNvPr id="98" name="Text Box 1216"/>
              <p:cNvSpPr txBox="1">
                <a:spLocks noChangeArrowheads="1"/>
              </p:cNvSpPr>
              <p:nvPr/>
            </p:nvSpPr>
            <p:spPr bwMode="auto">
              <a:xfrm>
                <a:off x="4547" y="2083"/>
                <a:ext cx="889" cy="1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18135" tIns="8718" rIns="18135" bIns="8718">
                <a:spAutoFit/>
              </a:bodyPr>
              <a:lstStyle>
                <a:defPPr>
                  <a:defRPr lang="zh-CN"/>
                </a:defPPr>
                <a:lvl1pPr defTabSz="930275">
                  <a:lnSpc>
                    <a:spcPct val="90000"/>
                  </a:lnSpc>
                  <a:defRPr sz="1500">
                    <a:ln w="0"/>
                    <a:latin typeface="Arial" panose="020B0604020202020204" pitchFamily="34" charset="0"/>
                    <a:ea typeface="宋体" panose="02010600030101010101" pitchFamily="2" charset="-122"/>
                  </a:defRPr>
                </a:lvl1pPr>
              </a:lstStyle>
              <a:p>
                <a:r>
                  <a:rPr lang="en" altLang="zh-CN" b="0" i="0" u="none" strike="noStrike" dirty="0">
                    <a:solidFill>
                      <a:srgbClr val="101214"/>
                    </a:solidFill>
                    <a:effectLst/>
                    <a:latin typeface="PingFang SC" panose="020B0400000000000000" pitchFamily="34" charset="-122"/>
                    <a:ea typeface="PingFang SC" panose="020B0400000000000000" pitchFamily="34" charset="-122"/>
                  </a:rPr>
                  <a:t>No leader</a:t>
                </a:r>
                <a:endParaRPr lang="zh-CN" altLang="en-US" dirty="0">
                  <a:latin typeface="微软雅黑" panose="020B0503020204020204" pitchFamily="34" charset="-122"/>
                  <a:ea typeface="微软雅黑" panose="020B0503020204020204" pitchFamily="34" charset="-122"/>
                </a:endParaRPr>
              </a:p>
            </p:txBody>
          </p:sp>
        </p:grpSp>
      </p:grpSp>
    </p:spTree>
    <p:extLst>
      <p:ext uri="{BB962C8B-B14F-4D97-AF65-F5344CB8AC3E}">
        <p14:creationId xmlns:p14="http://schemas.microsoft.com/office/powerpoint/2010/main" val="3977527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MH_Other_6"/>
          <p:cNvSpPr/>
          <p:nvPr>
            <p:custDataLst>
              <p:tags r:id="rId1"/>
            </p:custDataLst>
          </p:nvPr>
        </p:nvSpPr>
        <p:spPr bwMode="auto">
          <a:xfrm flipV="1">
            <a:off x="2423593" y="3691938"/>
            <a:ext cx="6515866" cy="745175"/>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grpSp>
        <p:nvGrpSpPr>
          <p:cNvPr id="41" name="组合 40"/>
          <p:cNvGrpSpPr/>
          <p:nvPr/>
        </p:nvGrpSpPr>
        <p:grpSpPr>
          <a:xfrm>
            <a:off x="1703512" y="980728"/>
            <a:ext cx="8856984" cy="4979134"/>
            <a:chOff x="179512" y="1124744"/>
            <a:chExt cx="8856984" cy="4979134"/>
          </a:xfrm>
        </p:grpSpPr>
        <p:sp>
          <p:nvSpPr>
            <p:cNvPr id="31" name="MH_Other_1"/>
            <p:cNvSpPr/>
            <p:nvPr>
              <p:custDataLst>
                <p:tags r:id="rId4"/>
              </p:custDataLst>
            </p:nvPr>
          </p:nvSpPr>
          <p:spPr bwMode="auto">
            <a:xfrm>
              <a:off x="899592" y="2949974"/>
              <a:ext cx="6742051" cy="681902"/>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none"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6" name="MH_Other_1"/>
            <p:cNvSpPr/>
            <p:nvPr>
              <p:custDataLst>
                <p:tags r:id="rId5"/>
              </p:custDataLst>
            </p:nvPr>
          </p:nvSpPr>
          <p:spPr bwMode="auto">
            <a:xfrm>
              <a:off x="2382149" y="2940390"/>
              <a:ext cx="5748709" cy="684676"/>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7" name="MH_Other_2"/>
            <p:cNvSpPr/>
            <p:nvPr>
              <p:custDataLst>
                <p:tags r:id="rId6"/>
              </p:custDataLst>
            </p:nvPr>
          </p:nvSpPr>
          <p:spPr bwMode="auto">
            <a:xfrm>
              <a:off x="3713983" y="3166225"/>
              <a:ext cx="4416875" cy="458840"/>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8" name="MH_Other_3"/>
            <p:cNvSpPr/>
            <p:nvPr>
              <p:custDataLst>
                <p:tags r:id="rId7"/>
              </p:custDataLst>
            </p:nvPr>
          </p:nvSpPr>
          <p:spPr bwMode="auto">
            <a:xfrm>
              <a:off x="5117300" y="3166225"/>
              <a:ext cx="3504531" cy="458840"/>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9" name="MH_Other_4"/>
            <p:cNvSpPr/>
            <p:nvPr>
              <p:custDataLst>
                <p:tags r:id="rId8"/>
              </p:custDataLst>
            </p:nvPr>
          </p:nvSpPr>
          <p:spPr bwMode="auto">
            <a:xfrm>
              <a:off x="6588338" y="3166225"/>
              <a:ext cx="1683605" cy="458840"/>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0" name="MH_Other_5"/>
            <p:cNvSpPr/>
            <p:nvPr>
              <p:custDataLst>
                <p:tags r:id="rId9"/>
              </p:custDataLst>
            </p:nvPr>
          </p:nvSpPr>
          <p:spPr>
            <a:xfrm>
              <a:off x="3529633" y="2723516"/>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r>
                <a:rPr lang="en-US" kern="0" dirty="0">
                  <a:solidFill>
                    <a:sysClr val="window" lastClr="FFFFFF"/>
                  </a:solidFill>
                  <a:latin typeface="微软雅黑" panose="020B0503020204020204" pitchFamily="34" charset="-122"/>
                  <a:ea typeface="微软雅黑" panose="020B0503020204020204" pitchFamily="34" charset="-122"/>
                </a:rPr>
                <a:t>5</a:t>
              </a:r>
            </a:p>
          </p:txBody>
        </p:sp>
        <p:sp>
          <p:nvSpPr>
            <p:cNvPr id="11" name="MH_Other_6"/>
            <p:cNvSpPr/>
            <p:nvPr>
              <p:custDataLst>
                <p:tags r:id="rId10"/>
              </p:custDataLst>
            </p:nvPr>
          </p:nvSpPr>
          <p:spPr bwMode="auto">
            <a:xfrm flipV="1">
              <a:off x="2395317" y="3825808"/>
              <a:ext cx="5746827" cy="684676"/>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2" name="MH_Other_7"/>
            <p:cNvSpPr/>
            <p:nvPr>
              <p:custDataLst>
                <p:tags r:id="rId11"/>
              </p:custDataLst>
            </p:nvPr>
          </p:nvSpPr>
          <p:spPr bwMode="auto">
            <a:xfrm flipV="1">
              <a:off x="3727152" y="3825808"/>
              <a:ext cx="4414993" cy="458840"/>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3" name="MH_Other_8"/>
            <p:cNvSpPr/>
            <p:nvPr>
              <p:custDataLst>
                <p:tags r:id="rId12"/>
              </p:custDataLst>
            </p:nvPr>
          </p:nvSpPr>
          <p:spPr bwMode="auto">
            <a:xfrm flipV="1">
              <a:off x="5128587" y="3825808"/>
              <a:ext cx="3504531" cy="458840"/>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4" name="MH_Other_9"/>
            <p:cNvSpPr/>
            <p:nvPr>
              <p:custDataLst>
                <p:tags r:id="rId13"/>
              </p:custDataLst>
            </p:nvPr>
          </p:nvSpPr>
          <p:spPr bwMode="auto">
            <a:xfrm flipV="1">
              <a:off x="6601506" y="3825808"/>
              <a:ext cx="1681723" cy="458840"/>
            </a:xfrm>
            <a:custGeom>
              <a:avLst/>
              <a:gdLst>
                <a:gd name="connsiteX0" fmla="*/ 6306410 w 6397850"/>
                <a:gd name="connsiteY0" fmla="*/ 0 h 720080"/>
                <a:gd name="connsiteX1" fmla="*/ 6306410 w 6397850"/>
                <a:gd name="connsiteY1" fmla="*/ 720080 h 720080"/>
                <a:gd name="connsiteX2" fmla="*/ 720080 w 6397850"/>
                <a:gd name="connsiteY2" fmla="*/ 720080 h 720080"/>
                <a:gd name="connsiteX3" fmla="*/ 0 w 6397850"/>
                <a:gd name="connsiteY3" fmla="*/ 0 h 720080"/>
                <a:gd name="connsiteX4" fmla="*/ 6397850 w 6397850"/>
                <a:gd name="connsiteY4" fmla="*/ 91440 h 720080"/>
                <a:gd name="connsiteX0" fmla="*/ 6306410 w 6306410"/>
                <a:gd name="connsiteY0" fmla="*/ 0 h 720080"/>
                <a:gd name="connsiteX1" fmla="*/ 6306410 w 6306410"/>
                <a:gd name="connsiteY1" fmla="*/ 720080 h 720080"/>
                <a:gd name="connsiteX2" fmla="*/ 720080 w 6306410"/>
                <a:gd name="connsiteY2" fmla="*/ 720080 h 720080"/>
                <a:gd name="connsiteX3" fmla="*/ 0 w 6306410"/>
                <a:gd name="connsiteY3" fmla="*/ 0 h 720080"/>
                <a:gd name="connsiteX0" fmla="*/ 6306410 w 6306410"/>
                <a:gd name="connsiteY0" fmla="*/ 720080 h 720080"/>
                <a:gd name="connsiteX1" fmla="*/ 720080 w 6306410"/>
                <a:gd name="connsiteY1" fmla="*/ 720080 h 720080"/>
                <a:gd name="connsiteX2" fmla="*/ 0 w 6306410"/>
                <a:gd name="connsiteY2" fmla="*/ 0 h 720080"/>
              </a:gdLst>
              <a:ahLst/>
              <a:cxnLst>
                <a:cxn ang="0">
                  <a:pos x="connsiteX0" y="connsiteY0"/>
                </a:cxn>
                <a:cxn ang="0">
                  <a:pos x="connsiteX1" y="connsiteY1"/>
                </a:cxn>
                <a:cxn ang="0">
                  <a:pos x="connsiteX2" y="connsiteY2"/>
                </a:cxn>
              </a:cxnLst>
              <a:rect l="l" t="t" r="r" b="b"/>
              <a:pathLst>
                <a:path w="6306410" h="720080">
                  <a:moveTo>
                    <a:pt x="6306410" y="720080"/>
                  </a:moveTo>
                  <a:lnTo>
                    <a:pt x="720080" y="720080"/>
                  </a:lnTo>
                  <a:cubicBezTo>
                    <a:pt x="322391" y="720080"/>
                    <a:pt x="0" y="397689"/>
                    <a:pt x="0" y="0"/>
                  </a:cubicBezTo>
                </a:path>
              </a:pathLst>
            </a:custGeom>
            <a:noFill/>
            <a:ln w="25400" cap="flat" cmpd="sng" algn="ctr">
              <a:solidFill>
                <a:srgbClr val="DBDBDB"/>
              </a:solidFill>
              <a:prstDash val="solid"/>
              <a:headEnd type="oval" w="med" len="med"/>
              <a:tailEnd type="oval" w="med" len="med"/>
            </a:ln>
            <a:effectLst/>
          </p:spPr>
          <p:txBody>
            <a:bodyPr anchor="ctr"/>
            <a:lstStyle/>
            <a:p>
              <a:pPr algn="ctr">
                <a:defRPr/>
              </a:pPr>
              <a:endParaRPr lang="en-US" kern="0">
                <a:solidFill>
                  <a:sysClr val="window" lastClr="FFFFFF"/>
                </a:solidFill>
                <a:latin typeface="微软雅黑" panose="020B0503020204020204" pitchFamily="34" charset="-122"/>
                <a:ea typeface="微软雅黑" panose="020B0503020204020204" pitchFamily="34" charset="-122"/>
              </a:endParaRPr>
            </a:p>
          </p:txBody>
        </p:sp>
        <p:sp>
          <p:nvSpPr>
            <p:cNvPr id="15" name="MH_Title_1"/>
            <p:cNvSpPr/>
            <p:nvPr>
              <p:custDataLst>
                <p:tags r:id="rId14"/>
              </p:custDataLst>
            </p:nvPr>
          </p:nvSpPr>
          <p:spPr>
            <a:xfrm>
              <a:off x="7354773" y="2868696"/>
              <a:ext cx="1681723" cy="1604149"/>
            </a:xfrm>
            <a:prstGeom prst="ellipse">
              <a:avLst/>
            </a:prstGeom>
            <a:solidFill>
              <a:schemeClr val="accent1"/>
            </a:solidFill>
            <a:ln w="25400" cap="flat" cmpd="sng" algn="ctr">
              <a:solidFill>
                <a:sysClr val="window" lastClr="FFFFFF"/>
              </a:solidFill>
              <a:prstDash val="solid"/>
            </a:ln>
            <a:effectLst/>
          </p:spPr>
          <p:txBody>
            <a:bodyPr lIns="0" tIns="0" rIns="0" bIns="0" anchor="ctr">
              <a:normAutofit/>
            </a:bodyPr>
            <a:lstStyle/>
            <a:p>
              <a:pPr algn="ctr">
                <a:defRPr/>
              </a:pPr>
              <a:r>
                <a:rPr lang="zh-CN" altLang="en-US" sz="2400" kern="0" dirty="0">
                  <a:solidFill>
                    <a:srgbClr val="FFFFFF"/>
                  </a:solidFill>
                  <a:latin typeface="微软雅黑" panose="020B0503020204020204" pitchFamily="34" charset="-122"/>
                  <a:ea typeface="微软雅黑" panose="020B0503020204020204" pitchFamily="34" charset="-122"/>
                </a:rPr>
                <a:t>变革</a:t>
              </a:r>
              <a:endParaRPr lang="en-US" altLang="zh-CN" sz="2400" kern="0" dirty="0">
                <a:solidFill>
                  <a:srgbClr val="FFFFFF"/>
                </a:solidFill>
                <a:latin typeface="微软雅黑" panose="020B0503020204020204" pitchFamily="34" charset="-122"/>
                <a:ea typeface="微软雅黑" panose="020B0503020204020204" pitchFamily="34" charset="-122"/>
              </a:endParaRPr>
            </a:p>
            <a:p>
              <a:pPr algn="ctr">
                <a:defRPr/>
              </a:pPr>
              <a:r>
                <a:rPr lang="zh-CN" altLang="en-US" sz="2400" kern="0" dirty="0">
                  <a:solidFill>
                    <a:srgbClr val="FFFFFF"/>
                  </a:solidFill>
                  <a:latin typeface="微软雅黑" panose="020B0503020204020204" pitchFamily="34" charset="-122"/>
                  <a:ea typeface="微软雅黑" panose="020B0503020204020204" pitchFamily="34" charset="-122"/>
                </a:rPr>
                <a:t>管理</a:t>
              </a:r>
              <a:endParaRPr lang="en-US" sz="2400" kern="0" dirty="0">
                <a:solidFill>
                  <a:srgbClr val="FFFFFF"/>
                </a:solidFill>
                <a:latin typeface="微软雅黑" panose="020B0503020204020204" pitchFamily="34" charset="-122"/>
                <a:ea typeface="微软雅黑" panose="020B0503020204020204" pitchFamily="34" charset="-122"/>
              </a:endParaRPr>
            </a:p>
          </p:txBody>
        </p:sp>
        <p:sp>
          <p:nvSpPr>
            <p:cNvPr id="16" name="MH_Other_10"/>
            <p:cNvSpPr/>
            <p:nvPr>
              <p:custDataLst>
                <p:tags r:id="rId15"/>
              </p:custDataLst>
            </p:nvPr>
          </p:nvSpPr>
          <p:spPr>
            <a:xfrm>
              <a:off x="4942357" y="2723516"/>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r>
                <a:rPr lang="en-US" kern="0" dirty="0">
                  <a:solidFill>
                    <a:sysClr val="window" lastClr="FFFFFF"/>
                  </a:solidFill>
                  <a:latin typeface="微软雅黑" panose="020B0503020204020204" pitchFamily="34" charset="-122"/>
                  <a:ea typeface="微软雅黑" panose="020B0503020204020204" pitchFamily="34" charset="-122"/>
                </a:rPr>
                <a:t>3</a:t>
              </a:r>
            </a:p>
          </p:txBody>
        </p:sp>
        <p:sp>
          <p:nvSpPr>
            <p:cNvPr id="17" name="MH_Other_11"/>
            <p:cNvSpPr/>
            <p:nvPr>
              <p:custDataLst>
                <p:tags r:id="rId16"/>
              </p:custDataLst>
            </p:nvPr>
          </p:nvSpPr>
          <p:spPr>
            <a:xfrm>
              <a:off x="6356960" y="2723516"/>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r>
                <a:rPr lang="en-US" kern="0" dirty="0">
                  <a:solidFill>
                    <a:sysClr val="window" lastClr="FFFFFF"/>
                  </a:solidFill>
                  <a:latin typeface="微软雅黑" panose="020B0503020204020204" pitchFamily="34" charset="-122"/>
                  <a:ea typeface="微软雅黑" panose="020B0503020204020204" pitchFamily="34" charset="-122"/>
                </a:rPr>
                <a:t>1</a:t>
              </a:r>
            </a:p>
          </p:txBody>
        </p:sp>
        <p:sp>
          <p:nvSpPr>
            <p:cNvPr id="18" name="MH_Other_12"/>
            <p:cNvSpPr/>
            <p:nvPr>
              <p:custDataLst>
                <p:tags r:id="rId17"/>
              </p:custDataLst>
            </p:nvPr>
          </p:nvSpPr>
          <p:spPr>
            <a:xfrm>
              <a:off x="3529633" y="4413697"/>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r>
                <a:rPr lang="en-US" kern="0" dirty="0">
                  <a:solidFill>
                    <a:sysClr val="window" lastClr="FFFFFF"/>
                  </a:solidFill>
                  <a:latin typeface="微软雅黑" panose="020B0503020204020204" pitchFamily="34" charset="-122"/>
                  <a:ea typeface="微软雅黑" panose="020B0503020204020204" pitchFamily="34" charset="-122"/>
                </a:rPr>
                <a:t>6</a:t>
              </a:r>
            </a:p>
          </p:txBody>
        </p:sp>
        <p:sp>
          <p:nvSpPr>
            <p:cNvPr id="19" name="MH_Other_13"/>
            <p:cNvSpPr/>
            <p:nvPr>
              <p:custDataLst>
                <p:tags r:id="rId18"/>
              </p:custDataLst>
            </p:nvPr>
          </p:nvSpPr>
          <p:spPr>
            <a:xfrm>
              <a:off x="4942357" y="4413697"/>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r>
                <a:rPr lang="en-US" kern="0" dirty="0">
                  <a:solidFill>
                    <a:sysClr val="window" lastClr="FFFFFF"/>
                  </a:solidFill>
                  <a:latin typeface="微软雅黑" panose="020B0503020204020204" pitchFamily="34" charset="-122"/>
                  <a:ea typeface="微软雅黑" panose="020B0503020204020204" pitchFamily="34" charset="-122"/>
                </a:rPr>
                <a:t>4</a:t>
              </a:r>
            </a:p>
          </p:txBody>
        </p:sp>
        <p:sp>
          <p:nvSpPr>
            <p:cNvPr id="20" name="MH_Other_14"/>
            <p:cNvSpPr/>
            <p:nvPr>
              <p:custDataLst>
                <p:tags r:id="rId19"/>
              </p:custDataLst>
            </p:nvPr>
          </p:nvSpPr>
          <p:spPr>
            <a:xfrm>
              <a:off x="6356960" y="4413697"/>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r>
                <a:rPr lang="en-US" kern="0" dirty="0">
                  <a:solidFill>
                    <a:sysClr val="window" lastClr="FFFFFF"/>
                  </a:solidFill>
                  <a:latin typeface="微软雅黑" panose="020B0503020204020204" pitchFamily="34" charset="-122"/>
                  <a:ea typeface="微软雅黑" panose="020B0503020204020204" pitchFamily="34" charset="-122"/>
                </a:rPr>
                <a:t>2</a:t>
              </a:r>
            </a:p>
          </p:txBody>
        </p:sp>
        <p:sp>
          <p:nvSpPr>
            <p:cNvPr id="21" name="MH_SubTitle_1"/>
            <p:cNvSpPr txBox="1"/>
            <p:nvPr>
              <p:custDataLst>
                <p:tags r:id="rId20"/>
              </p:custDataLst>
            </p:nvPr>
          </p:nvSpPr>
          <p:spPr>
            <a:xfrm>
              <a:off x="3173802" y="1341618"/>
              <a:ext cx="1326190" cy="1206248"/>
            </a:xfrm>
            <a:prstGeom prst="rect">
              <a:avLst/>
            </a:prstGeom>
            <a:noFill/>
          </p:spPr>
          <p:txBody>
            <a:bodyPr anchor="b">
              <a:normAutofit/>
            </a:bodyPr>
            <a:lstStyle>
              <a:defPPr>
                <a:defRPr lang="en-US"/>
              </a:defPPr>
              <a:lvl1pPr lvl="0">
                <a:lnSpc>
                  <a:spcPct val="80000"/>
                </a:lnSpc>
                <a:defRPr sz="4400" b="1" kern="0">
                  <a:ln w="18415" cmpd="sng">
                    <a:noFill/>
                    <a:prstDash val="solid"/>
                  </a:ln>
                  <a:solidFill>
                    <a:srgbClr val="FFC000"/>
                  </a:solidFill>
                  <a:latin typeface="Agency FB" pitchFamily="34" charset="0"/>
                  <a:ea typeface="微软雅黑" pitchFamily="34" charset="-122"/>
                </a:defRPr>
              </a:lvl1pPr>
            </a:lstStyle>
            <a:p>
              <a:pPr>
                <a:lnSpc>
                  <a:spcPct val="150000"/>
                </a:lnSpc>
                <a:defRPr/>
              </a:pPr>
              <a:r>
                <a:rPr lang="en" altLang="zh-CN" sz="1400" b="0" dirty="0">
                  <a:solidFill>
                    <a:srgbClr val="101214"/>
                  </a:solidFill>
                  <a:latin typeface="PingFang SC" panose="020B0400000000000000" pitchFamily="34" charset="-122"/>
                  <a:ea typeface="PingFang SC" panose="020B0400000000000000" pitchFamily="34" charset="-122"/>
                  <a:cs typeface="Times New Roman" pitchFamily="18" charset="0"/>
                </a:rPr>
                <a:t>Cultivate a sense of ownership</a:t>
              </a:r>
              <a:endParaRPr lang="zh-CN" altLang="en-US" sz="1400" b="0" dirty="0">
                <a:solidFill>
                  <a:srgbClr val="101214"/>
                </a:solidFill>
                <a:latin typeface="PingFang SC" panose="020B0400000000000000" pitchFamily="34" charset="-122"/>
                <a:ea typeface="PingFang SC" panose="020B0400000000000000" pitchFamily="34" charset="-122"/>
                <a:cs typeface="Times New Roman" pitchFamily="18" charset="0"/>
              </a:endParaRPr>
            </a:p>
          </p:txBody>
        </p:sp>
        <p:sp>
          <p:nvSpPr>
            <p:cNvPr id="22" name="MH_SubTitle_2"/>
            <p:cNvSpPr txBox="1"/>
            <p:nvPr>
              <p:custDataLst>
                <p:tags r:id="rId21"/>
              </p:custDataLst>
            </p:nvPr>
          </p:nvSpPr>
          <p:spPr>
            <a:xfrm>
              <a:off x="4432571" y="1341618"/>
              <a:ext cx="1683605" cy="1206248"/>
            </a:xfrm>
            <a:prstGeom prst="rect">
              <a:avLst/>
            </a:prstGeom>
            <a:noFill/>
          </p:spPr>
          <p:txBody>
            <a:bodyPr anchor="b">
              <a:normAutofit fontScale="70000" lnSpcReduction="20000"/>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Will be on all levels </a:t>
              </a: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The staff were mobilized</a:t>
              </a:r>
            </a:p>
          </p:txBody>
        </p:sp>
        <p:sp>
          <p:nvSpPr>
            <p:cNvPr id="23" name="MH_SubTitle_3"/>
            <p:cNvSpPr txBox="1"/>
            <p:nvPr>
              <p:custDataLst>
                <p:tags r:id="rId22"/>
              </p:custDataLst>
            </p:nvPr>
          </p:nvSpPr>
          <p:spPr>
            <a:xfrm>
              <a:off x="5922420" y="1341618"/>
              <a:ext cx="1796348" cy="1206248"/>
            </a:xfrm>
            <a:prstGeom prst="rect">
              <a:avLst/>
            </a:prstGeom>
            <a:noFill/>
          </p:spPr>
          <p:txBody>
            <a:bodyPr anchor="b">
              <a:normAutofit/>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r>
                <a:rPr lang="zh-CN" altLang="en-US" sz="2000" dirty="0">
                  <a:solidFill>
                    <a:srgbClr val="101214"/>
                  </a:solidFill>
                  <a:latin typeface="PingFang SC" panose="020B0400000000000000" pitchFamily="34" charset="-122"/>
                  <a:ea typeface="PingFang SC" panose="020B0400000000000000" pitchFamily="34" charset="-122"/>
                </a:rPr>
                <a:t>“</a:t>
              </a:r>
              <a:r>
                <a:rPr lang="en" altLang="zh-CN" sz="2000" dirty="0">
                  <a:solidFill>
                    <a:srgbClr val="101214"/>
                  </a:solidFill>
                  <a:latin typeface="PingFang SC" panose="020B0400000000000000" pitchFamily="34" charset="-122"/>
                  <a:ea typeface="PingFang SC" panose="020B0400000000000000" pitchFamily="34" charset="-122"/>
                </a:rPr>
                <a:t>Human side</a:t>
              </a:r>
              <a:r>
                <a:rPr lang="zh-CN" altLang="en-US" sz="2000" dirty="0">
                  <a:solidFill>
                    <a:srgbClr val="101214"/>
                  </a:solidFill>
                  <a:latin typeface="PingFang SC" panose="020B0400000000000000" pitchFamily="34" charset="-122"/>
                  <a:ea typeface="PingFang SC" panose="020B0400000000000000" pitchFamily="34" charset="-122"/>
                </a:rPr>
                <a:t>”</a:t>
              </a:r>
            </a:p>
          </p:txBody>
        </p:sp>
        <p:sp>
          <p:nvSpPr>
            <p:cNvPr id="24" name="MH_SubTitle_7"/>
            <p:cNvSpPr txBox="1"/>
            <p:nvPr>
              <p:custDataLst>
                <p:tags r:id="rId23"/>
              </p:custDataLst>
            </p:nvPr>
          </p:nvSpPr>
          <p:spPr>
            <a:xfrm>
              <a:off x="3004801" y="4895838"/>
              <a:ext cx="1567199" cy="1208040"/>
            </a:xfrm>
            <a:prstGeom prst="rect">
              <a:avLst/>
            </a:prstGeom>
            <a:noFill/>
          </p:spPr>
          <p:txBody>
            <a:bodyPr anchor="t">
              <a:noAutofit/>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r>
                <a:rPr lang="en" altLang="zh-CN" sz="1200" dirty="0">
                  <a:solidFill>
                    <a:srgbClr val="101214"/>
                  </a:solidFill>
                  <a:latin typeface="PingFang SC" panose="020B0400000000000000" pitchFamily="34" charset="-122"/>
                  <a:ea typeface="PingFang SC" panose="020B0400000000000000" pitchFamily="34" charset="-122"/>
                </a:rPr>
                <a:t>Communicate information in a timely and effective manner</a:t>
              </a:r>
              <a:endParaRPr lang="zh-CN" altLang="en-US" sz="1200" dirty="0">
                <a:solidFill>
                  <a:srgbClr val="101214"/>
                </a:solidFill>
                <a:latin typeface="PingFang SC" panose="020B0400000000000000" pitchFamily="34" charset="-122"/>
                <a:ea typeface="PingFang SC" panose="020B0400000000000000" pitchFamily="34" charset="-122"/>
              </a:endParaRPr>
            </a:p>
          </p:txBody>
        </p:sp>
        <p:sp>
          <p:nvSpPr>
            <p:cNvPr id="25" name="MH_SubTitle_5"/>
            <p:cNvSpPr txBox="1"/>
            <p:nvPr>
              <p:custDataLst>
                <p:tags r:id="rId24"/>
              </p:custDataLst>
            </p:nvPr>
          </p:nvSpPr>
          <p:spPr>
            <a:xfrm>
              <a:off x="4542045" y="4879099"/>
              <a:ext cx="1324310" cy="1208040"/>
            </a:xfrm>
            <a:prstGeom prst="rect">
              <a:avLst/>
            </a:prstGeom>
            <a:noFill/>
          </p:spPr>
          <p:txBody>
            <a:bodyPr anchor="t">
              <a:normAutofit fontScale="70000" lnSpcReduction="20000"/>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General enterprise </a:t>
              </a: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Change formalization</a:t>
              </a:r>
            </a:p>
          </p:txBody>
        </p:sp>
        <p:sp>
          <p:nvSpPr>
            <p:cNvPr id="26" name="MH_SubTitle_6"/>
            <p:cNvSpPr txBox="1"/>
            <p:nvPr>
              <p:custDataLst>
                <p:tags r:id="rId25"/>
              </p:custDataLst>
            </p:nvPr>
          </p:nvSpPr>
          <p:spPr>
            <a:xfrm>
              <a:off x="6116177" y="4869160"/>
              <a:ext cx="1326190" cy="1208040"/>
            </a:xfrm>
            <a:prstGeom prst="rect">
              <a:avLst/>
            </a:prstGeom>
            <a:noFill/>
          </p:spPr>
          <p:txBody>
            <a:bodyPr anchor="t">
              <a:normAutofit fontScale="70000" lnSpcReduction="20000"/>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From the highest </a:t>
              </a: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Leader start</a:t>
              </a:r>
            </a:p>
          </p:txBody>
        </p:sp>
        <p:sp>
          <p:nvSpPr>
            <p:cNvPr id="27" name="MH_Other_15"/>
            <p:cNvSpPr/>
            <p:nvPr>
              <p:custDataLst>
                <p:tags r:id="rId26"/>
              </p:custDataLst>
            </p:nvPr>
          </p:nvSpPr>
          <p:spPr>
            <a:xfrm>
              <a:off x="2190274" y="2508434"/>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r>
                <a:rPr lang="en-US" kern="0" dirty="0">
                  <a:solidFill>
                    <a:sysClr val="window" lastClr="FFFFFF"/>
                  </a:solidFill>
                  <a:latin typeface="微软雅黑" panose="020B0503020204020204" pitchFamily="34" charset="-122"/>
                  <a:ea typeface="微软雅黑" panose="020B0503020204020204" pitchFamily="34" charset="-122"/>
                </a:rPr>
                <a:t>7</a:t>
              </a:r>
            </a:p>
          </p:txBody>
        </p:sp>
        <p:sp>
          <p:nvSpPr>
            <p:cNvPr id="28" name="MH_Other_16"/>
            <p:cNvSpPr/>
            <p:nvPr>
              <p:custDataLst>
                <p:tags r:id="rId27"/>
              </p:custDataLst>
            </p:nvPr>
          </p:nvSpPr>
          <p:spPr>
            <a:xfrm>
              <a:off x="2190274" y="4581128"/>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r>
                <a:rPr lang="en-US" kern="0" dirty="0">
                  <a:solidFill>
                    <a:sysClr val="window" lastClr="FFFFFF"/>
                  </a:solidFill>
                  <a:latin typeface="微软雅黑" panose="020B0503020204020204" pitchFamily="34" charset="-122"/>
                  <a:ea typeface="微软雅黑" panose="020B0503020204020204" pitchFamily="34" charset="-122"/>
                </a:rPr>
                <a:t>8</a:t>
              </a:r>
            </a:p>
          </p:txBody>
        </p:sp>
        <p:sp>
          <p:nvSpPr>
            <p:cNvPr id="29" name="MH_SubTitle_4"/>
            <p:cNvSpPr txBox="1"/>
            <p:nvPr>
              <p:custDataLst>
                <p:tags r:id="rId28"/>
              </p:custDataLst>
            </p:nvPr>
          </p:nvSpPr>
          <p:spPr>
            <a:xfrm>
              <a:off x="1759607" y="1341618"/>
              <a:ext cx="1324310" cy="1206249"/>
            </a:xfrm>
            <a:prstGeom prst="rect">
              <a:avLst/>
            </a:prstGeom>
            <a:noFill/>
          </p:spPr>
          <p:txBody>
            <a:bodyPr anchor="b">
              <a:normAutofit fontScale="70000" lnSpcReduction="20000"/>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Evaluate the company culture</a:t>
              </a:r>
              <a:endParaRPr lang="zh-CN" altLang="en-US" sz="1600" dirty="0"/>
            </a:p>
          </p:txBody>
        </p:sp>
        <p:sp>
          <p:nvSpPr>
            <p:cNvPr id="30" name="MH_SubTitle_8"/>
            <p:cNvSpPr txBox="1"/>
            <p:nvPr>
              <p:custDataLst>
                <p:tags r:id="rId29"/>
              </p:custDataLst>
            </p:nvPr>
          </p:nvSpPr>
          <p:spPr>
            <a:xfrm>
              <a:off x="1680491" y="4869160"/>
              <a:ext cx="1324310" cy="1208040"/>
            </a:xfrm>
            <a:prstGeom prst="rect">
              <a:avLst/>
            </a:prstGeom>
            <a:noFill/>
          </p:spPr>
          <p:txBody>
            <a:bodyPr anchor="t">
              <a:normAutofit fontScale="70000" lnSpcReduction="20000"/>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Clearly state the corporate culture</a:t>
              </a:r>
              <a:endParaRPr lang="zh-CN" altLang="en-US" sz="1600" dirty="0"/>
            </a:p>
          </p:txBody>
        </p:sp>
        <p:sp>
          <p:nvSpPr>
            <p:cNvPr id="32" name="MH_Other_15"/>
            <p:cNvSpPr/>
            <p:nvPr>
              <p:custDataLst>
                <p:tags r:id="rId30"/>
              </p:custDataLst>
            </p:nvPr>
          </p:nvSpPr>
          <p:spPr>
            <a:xfrm>
              <a:off x="689295" y="2508434"/>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r>
                <a:rPr lang="en-US" kern="0" dirty="0">
                  <a:solidFill>
                    <a:sysClr val="window" lastClr="FFFFFF"/>
                  </a:solidFill>
                  <a:latin typeface="微软雅黑" panose="020B0503020204020204" pitchFamily="34" charset="-122"/>
                  <a:ea typeface="微软雅黑" panose="020B0503020204020204" pitchFamily="34" charset="-122"/>
                </a:rPr>
                <a:t>9</a:t>
              </a:r>
            </a:p>
          </p:txBody>
        </p:sp>
        <p:sp>
          <p:nvSpPr>
            <p:cNvPr id="33" name="MH_SubTitle_4"/>
            <p:cNvSpPr txBox="1"/>
            <p:nvPr>
              <p:custDataLst>
                <p:tags r:id="rId31"/>
              </p:custDataLst>
            </p:nvPr>
          </p:nvSpPr>
          <p:spPr>
            <a:xfrm>
              <a:off x="179512" y="1124744"/>
              <a:ext cx="1324310" cy="1206249"/>
            </a:xfrm>
            <a:prstGeom prst="rect">
              <a:avLst/>
            </a:prstGeom>
            <a:noFill/>
          </p:spPr>
          <p:txBody>
            <a:bodyPr anchor="b">
              <a:normAutofit fontScale="70000" lnSpcReduction="20000"/>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Be prepared for the unexpected</a:t>
              </a:r>
              <a:endParaRPr lang="zh-CN" altLang="en-US" sz="1600" dirty="0"/>
            </a:p>
          </p:txBody>
        </p:sp>
      </p:grpSp>
      <p:sp>
        <p:nvSpPr>
          <p:cNvPr id="37" name="MH_SubTitle_8"/>
          <p:cNvSpPr txBox="1"/>
          <p:nvPr>
            <p:custDataLst>
              <p:tags r:id="rId2"/>
            </p:custDataLst>
          </p:nvPr>
        </p:nvSpPr>
        <p:spPr>
          <a:xfrm>
            <a:off x="1800705" y="5029272"/>
            <a:ext cx="1324310" cy="1208040"/>
          </a:xfrm>
          <a:prstGeom prst="rect">
            <a:avLst/>
          </a:prstGeom>
          <a:noFill/>
        </p:spPr>
        <p:txBody>
          <a:bodyPr anchor="t">
            <a:normAutofit fontScale="70000" lnSpcReduction="20000"/>
          </a:bodyPr>
          <a:lstStyle>
            <a:defPPr>
              <a:defRPr lang="zh-CN"/>
            </a:defPPr>
            <a:lvl1pPr lvl="0" fontAlgn="auto">
              <a:lnSpc>
                <a:spcPct val="150000"/>
              </a:lnSpc>
              <a:spcBef>
                <a:spcPts val="0"/>
              </a:spcBef>
              <a:spcAft>
                <a:spcPts val="0"/>
              </a:spcAft>
              <a:defRPr sz="1400" b="0" kern="0">
                <a:ln w="18415" cmpd="sng">
                  <a:noFill/>
                  <a:prstDash val="solid"/>
                </a:ln>
                <a:latin typeface="微软雅黑" panose="020B0503020204020204" pitchFamily="34" charset="-122"/>
                <a:ea typeface="微软雅黑" pitchFamily="34" charset="-122"/>
                <a:cs typeface="Times New Roman" pitchFamily="18" charset="0"/>
              </a:defRPr>
            </a:lvl1pPr>
          </a:lstStyle>
          <a:p>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Value communication with individuals</a:t>
            </a:r>
            <a:endParaRPr lang="zh-CN" altLang="en-US" sz="1600" dirty="0"/>
          </a:p>
        </p:txBody>
      </p:sp>
      <p:sp>
        <p:nvSpPr>
          <p:cNvPr id="39" name="MH_Other_16"/>
          <p:cNvSpPr/>
          <p:nvPr>
            <p:custDataLst>
              <p:tags r:id="rId3"/>
            </p:custDataLst>
          </p:nvPr>
        </p:nvSpPr>
        <p:spPr>
          <a:xfrm>
            <a:off x="2230070" y="4581128"/>
            <a:ext cx="304742" cy="290360"/>
          </a:xfrm>
          <a:prstGeom prst="ellipse">
            <a:avLst/>
          </a:prstGeom>
          <a:solidFill>
            <a:schemeClr val="accent1">
              <a:lumMod val="60000"/>
              <a:lumOff val="40000"/>
            </a:schemeClr>
          </a:solidFill>
          <a:ln w="25400" cap="flat" cmpd="sng" algn="ctr">
            <a:solidFill>
              <a:sysClr val="window" lastClr="FFFFFF"/>
            </a:solidFill>
            <a:prstDash val="solid"/>
          </a:ln>
          <a:effectLst/>
        </p:spPr>
        <p:txBody>
          <a:bodyPr anchor="ctr"/>
          <a:lstStyle/>
          <a:p>
            <a:pPr algn="ctr">
              <a:defRPr/>
            </a:pPr>
            <a:endParaRPr lang="en-US" kern="0" dirty="0">
              <a:solidFill>
                <a:sysClr val="window" lastClr="FFFFFF"/>
              </a:solidFill>
              <a:latin typeface="微软雅黑" panose="020B0503020204020204" pitchFamily="34" charset="-122"/>
              <a:ea typeface="微软雅黑" panose="020B0503020204020204" pitchFamily="34" charset="-122"/>
            </a:endParaRPr>
          </a:p>
        </p:txBody>
      </p:sp>
      <p:sp>
        <p:nvSpPr>
          <p:cNvPr id="40" name="文本框 39"/>
          <p:cNvSpPr txBox="1"/>
          <p:nvPr/>
        </p:nvSpPr>
        <p:spPr>
          <a:xfrm>
            <a:off x="2169874" y="4581129"/>
            <a:ext cx="469742" cy="309119"/>
          </a:xfrm>
          <a:prstGeom prst="rect">
            <a:avLst/>
          </a:prstGeom>
          <a:noFill/>
        </p:spPr>
        <p:txBody>
          <a:bodyPr wrap="square" rtlCol="0">
            <a:spAutoFit/>
          </a:bodyPr>
          <a:lstStyle/>
          <a:p>
            <a:r>
              <a:rPr lang="en-US" altLang="zh-CN" sz="1400" dirty="0">
                <a:solidFill>
                  <a:schemeClr val="bg1"/>
                </a:solidFill>
                <a:latin typeface="微软雅黑" panose="020B0503020204020204" pitchFamily="34" charset="-122"/>
                <a:ea typeface="微软雅黑" panose="020B0503020204020204" pitchFamily="34" charset="-122"/>
              </a:rPr>
              <a:t>10</a:t>
            </a:r>
            <a:endParaRPr lang="zh-CN" altLang="en-US" sz="1400" dirty="0">
              <a:solidFill>
                <a:schemeClr val="bg1"/>
              </a:solidFill>
              <a:latin typeface="微软雅黑" panose="020B0503020204020204" pitchFamily="34" charset="-122"/>
              <a:ea typeface="微软雅黑" panose="020B0503020204020204" pitchFamily="34" charset="-122"/>
            </a:endParaRPr>
          </a:p>
        </p:txBody>
      </p:sp>
      <p:sp>
        <p:nvSpPr>
          <p:cNvPr id="36" name="矩形 35"/>
          <p:cNvSpPr/>
          <p:nvPr/>
        </p:nvSpPr>
        <p:spPr>
          <a:xfrm>
            <a:off x="3336461" y="205333"/>
            <a:ext cx="5375061"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Some principles of change management</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062205857"/>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矩形 1"/>
          <p:cNvSpPr/>
          <p:nvPr/>
        </p:nvSpPr>
        <p:spPr>
          <a:xfrm>
            <a:off x="1624084" y="1268760"/>
            <a:ext cx="4941888" cy="2281971"/>
          </a:xfrm>
          <a:prstGeom prst="rect">
            <a:avLst/>
          </a:prstGeom>
        </p:spPr>
        <p:txBody>
          <a:bodyPr wrap="square">
            <a:spAutoFit/>
          </a:bodyPr>
          <a:lstStyle/>
          <a:p>
            <a:pPr>
              <a:lnSpc>
                <a:spcPct val="150000"/>
              </a:lnSpc>
            </a:pPr>
            <a:r>
              <a:rPr lang="en" altLang="zh-CN" sz="1200" dirty="0">
                <a:latin typeface="微软雅黑" panose="020B0503020204020204" pitchFamily="34" charset="-122"/>
                <a:ea typeface="微软雅黑" panose="020B0503020204020204" pitchFamily="34" charset="-122"/>
              </a:rPr>
              <a:t>Based on the discussion of the attitude of organization members in organizational change, three stages are proposed</a:t>
            </a:r>
            <a:r>
              <a:rPr lang="zh-CN" altLang="en-US" sz="1200" dirty="0">
                <a:latin typeface="微软雅黑" panose="020B0503020204020204" pitchFamily="34" charset="-122"/>
                <a:ea typeface="微软雅黑" panose="020B0503020204020204" pitchFamily="34" charset="-122"/>
              </a:rPr>
              <a:t>：</a:t>
            </a:r>
            <a:endParaRPr lang="zh-CN" altLang="zh-CN" sz="1200" dirty="0">
              <a:latin typeface="微软雅黑" panose="020B0503020204020204" pitchFamily="34" charset="-122"/>
              <a:ea typeface="微软雅黑" panose="020B0503020204020204"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1</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A thaw of the status quo</a:t>
            </a:r>
            <a:endParaRPr lang="en-US" altLang="zh-CN"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2</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Transition to a new state</a:t>
            </a:r>
            <a:endParaRPr lang="zh-CN" altLang="zh-CN"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3</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Refreeze </a:t>
            </a:r>
            <a:r>
              <a:rPr lang="en" altLang="zh-CN" sz="1200" b="0" i="0" u="none" strike="noStrike" dirty="0">
                <a:solidFill>
                  <a:srgbClr val="101214"/>
                </a:solidFill>
                <a:effectLst/>
                <a:latin typeface="PingFang SC" panose="020B0400000000000000" pitchFamily="34" charset="-122"/>
                <a:ea typeface="PingFang SC" panose="020B0400000000000000" pitchFamily="34" charset="-122"/>
              </a:rPr>
              <a:t>the new status quo</a:t>
            </a:r>
          </a:p>
          <a:p>
            <a:pPr>
              <a:lnSpc>
                <a:spcPct val="150000"/>
              </a:lnSpc>
            </a:pPr>
            <a:r>
              <a:rPr lang="en" altLang="zh-CN" sz="1200" b="0" i="0" u="none" strike="noStrike" dirty="0">
                <a:solidFill>
                  <a:srgbClr val="101214"/>
                </a:solidFill>
                <a:effectLst/>
                <a:latin typeface="PingFang SC" panose="020B0400000000000000" pitchFamily="34" charset="-122"/>
                <a:ea typeface="PingFang SC" panose="020B0400000000000000" pitchFamily="34" charset="-122"/>
              </a:rPr>
              <a:t>Kurt Lewin believes that organizational change is the result of a contest between the driving force of change and the resistance of change.</a:t>
            </a:r>
            <a:endParaRPr lang="zh-CN" altLang="zh-CN" sz="1200" dirty="0">
              <a:latin typeface="微软雅黑" panose="020B0503020204020204" pitchFamily="34" charset="-122"/>
              <a:ea typeface="微软雅黑" panose="020B0503020204020204" pitchFamily="34" charset="-122"/>
              <a:cs typeface="宋体" panose="02010600030101010101" pitchFamily="2" charset="-122"/>
            </a:endParaRPr>
          </a:p>
        </p:txBody>
      </p:sp>
      <p:sp>
        <p:nvSpPr>
          <p:cNvPr id="3" name="矩形 2"/>
          <p:cNvSpPr/>
          <p:nvPr/>
        </p:nvSpPr>
        <p:spPr>
          <a:xfrm>
            <a:off x="1919535" y="719883"/>
            <a:ext cx="3827901" cy="499624"/>
          </a:xfrm>
          <a:prstGeom prst="rect">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square" anchor="ctr">
            <a:spAutoFit/>
          </a:bodyPr>
          <a:lstStyle/>
          <a:p>
            <a:pPr>
              <a:lnSpc>
                <a:spcPct val="150000"/>
              </a:lnSpc>
            </a:pPr>
            <a:r>
              <a:rPr lang="en" altLang="zh-CN" sz="2000" b="1" dirty="0">
                <a:solidFill>
                  <a:schemeClr val="bg1"/>
                </a:solidFill>
                <a:latin typeface="微软雅黑" panose="020B0503020204020204" pitchFamily="34" charset="-122"/>
                <a:ea typeface="微软雅黑" panose="020B0503020204020204" pitchFamily="34" charset="-122"/>
              </a:rPr>
              <a:t>Kurt Lewin model of change</a:t>
            </a:r>
            <a:endParaRPr lang="zh-CN" altLang="zh-CN" sz="2000" b="1" dirty="0">
              <a:solidFill>
                <a:schemeClr val="bg1"/>
              </a:solidFill>
              <a:latin typeface="微软雅黑" panose="020B0503020204020204" pitchFamily="34" charset="-122"/>
              <a:ea typeface="微软雅黑" panose="020B0503020204020204" pitchFamily="34" charset="-122"/>
            </a:endParaRPr>
          </a:p>
        </p:txBody>
      </p:sp>
      <p:sp>
        <p:nvSpPr>
          <p:cNvPr id="5" name="矩形 4"/>
          <p:cNvSpPr/>
          <p:nvPr/>
        </p:nvSpPr>
        <p:spPr>
          <a:xfrm>
            <a:off x="4209284" y="158291"/>
            <a:ext cx="3316677"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Enterprise change mode</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
        <p:nvSpPr>
          <p:cNvPr id="7" name="矩形 6"/>
          <p:cNvSpPr/>
          <p:nvPr/>
        </p:nvSpPr>
        <p:spPr>
          <a:xfrm>
            <a:off x="6444564" y="1232304"/>
            <a:ext cx="4764004" cy="2275688"/>
          </a:xfrm>
          <a:prstGeom prst="rect">
            <a:avLst/>
          </a:prstGeom>
        </p:spPr>
        <p:txBody>
          <a:bodyPr wrap="square">
            <a:spAutoFit/>
          </a:bodyPr>
          <a:lstStyle/>
          <a:p>
            <a:pPr>
              <a:lnSpc>
                <a:spcPct val="150000"/>
              </a:lnSpc>
            </a:pPr>
            <a:r>
              <a:rPr lang="en" altLang="zh-CN" sz="1200" dirty="0">
                <a:latin typeface="微软雅黑" panose="020B0503020204020204" pitchFamily="34" charset="-122"/>
                <a:ea typeface="微软雅黑" panose="020B0503020204020204" pitchFamily="34" charset="-122"/>
              </a:rPr>
              <a:t>The Cast change model divides organizational change into six steps:</a:t>
            </a: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1</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Find a problem </a:t>
            </a: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2</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Find a problem</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3</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Analyze the problem</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4</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Evaluation scheme</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5</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Concrete implementation</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6</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Check the results of the change</a:t>
            </a:r>
            <a:endParaRPr lang="zh-CN" altLang="en-US" sz="1200" dirty="0">
              <a:solidFill>
                <a:srgbClr val="101214"/>
              </a:solidFill>
              <a:latin typeface="PingFang SC" panose="020B0400000000000000" pitchFamily="34" charset="-122"/>
              <a:ea typeface="PingFang SC" panose="020B0400000000000000" pitchFamily="34" charset="-122"/>
            </a:endParaRPr>
          </a:p>
        </p:txBody>
      </p:sp>
      <p:sp>
        <p:nvSpPr>
          <p:cNvPr id="8" name="矩形 7"/>
          <p:cNvSpPr/>
          <p:nvPr/>
        </p:nvSpPr>
        <p:spPr>
          <a:xfrm>
            <a:off x="2495021" y="3333464"/>
            <a:ext cx="3949543" cy="499624"/>
          </a:xfrm>
          <a:prstGeom prst="rect">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none" anchor="ctr">
            <a:spAutoFit/>
          </a:bodyPr>
          <a:lstStyle/>
          <a:p>
            <a:pPr>
              <a:lnSpc>
                <a:spcPct val="150000"/>
              </a:lnSpc>
            </a:pPr>
            <a:r>
              <a:rPr lang="en" altLang="zh-CN" sz="2000" b="1" dirty="0">
                <a:solidFill>
                  <a:schemeClr val="bg1"/>
                </a:solidFill>
                <a:latin typeface="微软雅黑" panose="020B0503020204020204" pitchFamily="34" charset="-122"/>
                <a:ea typeface="微软雅黑" panose="020B0503020204020204" pitchFamily="34" charset="-122"/>
              </a:rPr>
              <a:t>John Cotter Model of change</a:t>
            </a:r>
            <a:endParaRPr lang="zh-CN" altLang="zh-CN" sz="2000" b="1" dirty="0">
              <a:solidFill>
                <a:schemeClr val="bg1"/>
              </a:solidFill>
              <a:latin typeface="微软雅黑" panose="020B0503020204020204" pitchFamily="34" charset="-122"/>
              <a:ea typeface="微软雅黑" panose="020B0503020204020204" pitchFamily="34" charset="-122"/>
              <a:cs typeface="宋体" panose="02010600030101010101" pitchFamily="2" charset="-122"/>
            </a:endParaRPr>
          </a:p>
        </p:txBody>
      </p:sp>
      <p:sp>
        <p:nvSpPr>
          <p:cNvPr id="9" name="矩形 8"/>
          <p:cNvSpPr/>
          <p:nvPr/>
        </p:nvSpPr>
        <p:spPr>
          <a:xfrm>
            <a:off x="6600055" y="692696"/>
            <a:ext cx="4058845" cy="499624"/>
          </a:xfrm>
          <a:prstGeom prst="rect">
            <a:avLst/>
          </a:prstGeom>
          <a:solidFill>
            <a:schemeClr val="accent1">
              <a:lumMod val="75000"/>
            </a:schemeClr>
          </a:solidFill>
        </p:spPr>
        <p:style>
          <a:lnRef idx="0">
            <a:schemeClr val="accent1"/>
          </a:lnRef>
          <a:fillRef idx="3">
            <a:schemeClr val="accent1"/>
          </a:fillRef>
          <a:effectRef idx="3">
            <a:schemeClr val="accent1"/>
          </a:effectRef>
          <a:fontRef idx="minor">
            <a:schemeClr val="lt1"/>
          </a:fontRef>
        </p:style>
        <p:txBody>
          <a:bodyPr wrap="square">
            <a:spAutoFit/>
          </a:bodyPr>
          <a:lstStyle/>
          <a:p>
            <a:pPr>
              <a:lnSpc>
                <a:spcPct val="150000"/>
              </a:lnSpc>
            </a:pPr>
            <a:r>
              <a:rPr lang="en" altLang="zh-CN" sz="2000" b="1" dirty="0">
                <a:solidFill>
                  <a:schemeClr val="bg1"/>
                </a:solidFill>
                <a:latin typeface="微软雅黑" panose="020B0503020204020204" pitchFamily="34" charset="-122"/>
                <a:ea typeface="微软雅黑" panose="020B0503020204020204" pitchFamily="34" charset="-122"/>
              </a:rPr>
              <a:t>Castor transformation model</a:t>
            </a:r>
            <a:endParaRPr lang="zh-CN" altLang="zh-CN" sz="2000" b="1" dirty="0">
              <a:solidFill>
                <a:schemeClr val="bg1"/>
              </a:solidFill>
              <a:latin typeface="微软雅黑" panose="020B0503020204020204" pitchFamily="34" charset="-122"/>
              <a:ea typeface="微软雅黑" panose="020B0503020204020204" pitchFamily="34" charset="-122"/>
            </a:endParaRPr>
          </a:p>
        </p:txBody>
      </p:sp>
      <p:sp>
        <p:nvSpPr>
          <p:cNvPr id="10" name="矩形 9"/>
          <p:cNvSpPr/>
          <p:nvPr/>
        </p:nvSpPr>
        <p:spPr>
          <a:xfrm>
            <a:off x="1624084" y="3808008"/>
            <a:ext cx="9584484" cy="2837893"/>
          </a:xfrm>
          <a:prstGeom prst="rect">
            <a:avLst/>
          </a:prstGeom>
        </p:spPr>
        <p:txBody>
          <a:bodyPr wrap="square">
            <a:spAutoFit/>
          </a:bodyPr>
          <a:lstStyle/>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1</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Create a sense of urgency - identify problems and discuss solutions</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2</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Establish a joint steering committee</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3</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Work hard to develop ideas and strategies - to point employees in the direction of change</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4</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Communicate ideas for change - Tell employees what to do</a:t>
            </a: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5</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Empower employees at all levels to take action - the organization needs to remove barriers and encourage risk-taking and unconventional ideas and actions</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6</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Create short-term benefits - Encourage people who bring in benefits</a:t>
            </a: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7</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Use the credibility gained to change institutional structures and policies that are not transformational - hire, promote, and train the people who will implement the ideas of change</a:t>
            </a:r>
            <a:endParaRPr lang="zh-CN" altLang="en-US" sz="1200" dirty="0">
              <a:solidFill>
                <a:srgbClr val="101214"/>
              </a:solidFill>
              <a:latin typeface="PingFang SC" panose="020B0400000000000000" pitchFamily="34" charset="-122"/>
              <a:ea typeface="PingFang SC" panose="020B0400000000000000" pitchFamily="34" charset="-122"/>
            </a:endParaRPr>
          </a:p>
          <a:p>
            <a:pPr>
              <a:lnSpc>
                <a:spcPct val="150000"/>
              </a:lnSpc>
            </a:pPr>
            <a:r>
              <a:rPr lang="zh-CN" altLang="en-US" sz="1200" dirty="0">
                <a:solidFill>
                  <a:srgbClr val="101214"/>
                </a:solidFill>
                <a:latin typeface="PingFang SC" panose="020B0400000000000000" pitchFamily="34" charset="-122"/>
                <a:ea typeface="PingFang SC" panose="020B0400000000000000" pitchFamily="34" charset="-122"/>
              </a:rPr>
              <a:t>（</a:t>
            </a:r>
            <a:r>
              <a:rPr lang="en-US" altLang="zh-CN" sz="1200" dirty="0">
                <a:solidFill>
                  <a:srgbClr val="101214"/>
                </a:solidFill>
                <a:latin typeface="PingFang SC" panose="020B0400000000000000" pitchFamily="34" charset="-122"/>
                <a:ea typeface="PingFang SC" panose="020B0400000000000000" pitchFamily="34" charset="-122"/>
              </a:rPr>
              <a:t>8</a:t>
            </a:r>
            <a:r>
              <a:rPr lang="zh-CN" altLang="en-US" sz="1200" dirty="0">
                <a:solidFill>
                  <a:srgbClr val="101214"/>
                </a:solidFill>
                <a:latin typeface="PingFang SC" panose="020B0400000000000000" pitchFamily="34" charset="-122"/>
                <a:ea typeface="PingFang SC" panose="020B0400000000000000" pitchFamily="34" charset="-122"/>
              </a:rPr>
              <a:t>）</a:t>
            </a:r>
            <a:r>
              <a:rPr lang="en" altLang="zh-CN" sz="1200" dirty="0">
                <a:solidFill>
                  <a:srgbClr val="101214"/>
                </a:solidFill>
                <a:latin typeface="PingFang SC" panose="020B0400000000000000" pitchFamily="34" charset="-122"/>
                <a:ea typeface="PingFang SC" panose="020B0400000000000000" pitchFamily="34" charset="-122"/>
              </a:rPr>
              <a:t> Institutionalize the new approach in the organizational culture</a:t>
            </a:r>
            <a:endParaRPr lang="zh-CN" altLang="en-US" sz="1200" dirty="0">
              <a:solidFill>
                <a:srgbClr val="101214"/>
              </a:solidFill>
              <a:latin typeface="PingFang SC" panose="020B0400000000000000" pitchFamily="34" charset="-122"/>
              <a:ea typeface="PingFang SC" panose="020B0400000000000000" pitchFamily="34" charset="-122"/>
            </a:endParaRPr>
          </a:p>
        </p:txBody>
      </p:sp>
    </p:spTree>
    <p:extLst>
      <p:ext uri="{BB962C8B-B14F-4D97-AF65-F5344CB8AC3E}">
        <p14:creationId xmlns:p14="http://schemas.microsoft.com/office/powerpoint/2010/main" val="88915961"/>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5714" name="Line 3074"/>
          <p:cNvSpPr>
            <a:spLocks noChangeShapeType="1"/>
          </p:cNvSpPr>
          <p:nvPr/>
        </p:nvSpPr>
        <p:spPr bwMode="auto">
          <a:xfrm flipH="1">
            <a:off x="4408486" y="1268760"/>
            <a:ext cx="38618" cy="3096344"/>
          </a:xfrm>
          <a:prstGeom prst="line">
            <a:avLst/>
          </a:prstGeom>
          <a:ln>
            <a:headEnd/>
            <a:tailEnd/>
          </a:ln>
        </p:spPr>
        <p:style>
          <a:lnRef idx="1">
            <a:schemeClr val="dk1"/>
          </a:lnRef>
          <a:fillRef idx="0">
            <a:schemeClr val="dk1"/>
          </a:fillRef>
          <a:effectRef idx="0">
            <a:schemeClr val="dk1"/>
          </a:effectRef>
          <a:fontRef idx="minor">
            <a:schemeClr val="tx1"/>
          </a:fontRef>
        </p:style>
        <p:txBody>
          <a:bodyPr/>
          <a:lstStyle/>
          <a:p>
            <a:pPr eaLnBrk="1" hangingPunct="1">
              <a:defRPr/>
            </a:pPr>
            <a:endParaRPr lang="zh-CN" altLang="en-US">
              <a:latin typeface="微软雅黑" panose="020B0503020204020204" pitchFamily="34" charset="-122"/>
              <a:ea typeface="微软雅黑" panose="020B0503020204020204" pitchFamily="34" charset="-122"/>
            </a:endParaRPr>
          </a:p>
        </p:txBody>
      </p:sp>
      <p:sp>
        <p:nvSpPr>
          <p:cNvPr id="1395715" name="Line 3075"/>
          <p:cNvSpPr>
            <a:spLocks noChangeShapeType="1"/>
          </p:cNvSpPr>
          <p:nvPr/>
        </p:nvSpPr>
        <p:spPr bwMode="auto">
          <a:xfrm>
            <a:off x="3117477" y="1268760"/>
            <a:ext cx="11486" cy="3096344"/>
          </a:xfrm>
          <a:prstGeom prst="line">
            <a:avLst/>
          </a:prstGeom>
          <a:ln>
            <a:headEnd/>
            <a:tailEnd/>
          </a:ln>
        </p:spPr>
        <p:style>
          <a:lnRef idx="1">
            <a:schemeClr val="dk1"/>
          </a:lnRef>
          <a:fillRef idx="0">
            <a:schemeClr val="dk1"/>
          </a:fillRef>
          <a:effectRef idx="0">
            <a:schemeClr val="dk1"/>
          </a:effectRef>
          <a:fontRef idx="minor">
            <a:schemeClr val="tx1"/>
          </a:fontRef>
        </p:style>
        <p:txBody>
          <a:bodyPr/>
          <a:lstStyle/>
          <a:p>
            <a:pPr eaLnBrk="1" hangingPunct="1">
              <a:defRPr/>
            </a:pPr>
            <a:endParaRPr lang="zh-CN" altLang="en-US">
              <a:latin typeface="微软雅黑" panose="020B0503020204020204" pitchFamily="34" charset="-122"/>
              <a:ea typeface="微软雅黑" panose="020B0503020204020204" pitchFamily="34" charset="-122"/>
            </a:endParaRPr>
          </a:p>
        </p:txBody>
      </p:sp>
      <p:sp>
        <p:nvSpPr>
          <p:cNvPr id="1395716" name="Line 3076"/>
          <p:cNvSpPr>
            <a:spLocks noChangeShapeType="1"/>
          </p:cNvSpPr>
          <p:nvPr/>
        </p:nvSpPr>
        <p:spPr bwMode="auto">
          <a:xfrm flipV="1">
            <a:off x="1991544" y="2787998"/>
            <a:ext cx="3960440" cy="19051"/>
          </a:xfrm>
          <a:prstGeom prst="line">
            <a:avLst/>
          </a:prstGeom>
          <a:ln>
            <a:headEnd/>
            <a:tailEnd/>
          </a:ln>
        </p:spPr>
        <p:style>
          <a:lnRef idx="1">
            <a:schemeClr val="dk1"/>
          </a:lnRef>
          <a:fillRef idx="0">
            <a:schemeClr val="dk1"/>
          </a:fillRef>
          <a:effectRef idx="0">
            <a:schemeClr val="dk1"/>
          </a:effectRef>
          <a:fontRef idx="minor">
            <a:schemeClr val="tx1"/>
          </a:fontRef>
        </p:style>
        <p:txBody>
          <a:bodyPr/>
          <a:lstStyle/>
          <a:p>
            <a:pPr eaLnBrk="1" hangingPunct="1">
              <a:defRPr/>
            </a:pPr>
            <a:endParaRPr lang="zh-CN" altLang="en-US">
              <a:latin typeface="微软雅黑" panose="020B0503020204020204" pitchFamily="34" charset="-122"/>
              <a:ea typeface="微软雅黑" panose="020B0503020204020204" pitchFamily="34" charset="-122"/>
            </a:endParaRPr>
          </a:p>
        </p:txBody>
      </p:sp>
      <p:sp>
        <p:nvSpPr>
          <p:cNvPr id="1395717" name="AutoShape 3077"/>
          <p:cNvSpPr>
            <a:spLocks noChangeArrowheads="1"/>
          </p:cNvSpPr>
          <p:nvPr/>
        </p:nvSpPr>
        <p:spPr bwMode="auto">
          <a:xfrm>
            <a:off x="2438400" y="1668810"/>
            <a:ext cx="2667000" cy="2209800"/>
          </a:xfrm>
          <a:prstGeom prst="hexagon">
            <a:avLst>
              <a:gd name="adj" fmla="val 30172"/>
              <a:gd name="vf" fmla="val 115470"/>
            </a:avLst>
          </a:prstGeom>
          <a:solidFill>
            <a:schemeClr val="accent1">
              <a:lumMod val="75000"/>
            </a:schemeClr>
          </a:solidFill>
          <a:ln w="9525">
            <a:solidFill>
              <a:schemeClr val="accent1">
                <a:lumMod val="75000"/>
              </a:schemeClr>
            </a:solidFill>
            <a:miter lim="800000"/>
            <a:headEnd/>
            <a:tailEnd/>
          </a:ln>
          <a:effectLst/>
        </p:spPr>
        <p:txBody>
          <a:bodyPr wrap="none" anchor="ctr"/>
          <a:lstStyle/>
          <a:p>
            <a:pPr algn="ctr" eaLnBrk="1" hangingPunct="1">
              <a:defRPr/>
            </a:pPr>
            <a:r>
              <a:rPr lang="en" altLang="zh-CN" sz="1600" dirty="0">
                <a:solidFill>
                  <a:srgbClr val="101214"/>
                </a:solidFill>
                <a:latin typeface="PingFang SC" panose="020B0400000000000000" pitchFamily="34" charset="-122"/>
                <a:ea typeface="PingFang SC" panose="020B0400000000000000" pitchFamily="34" charset="-122"/>
              </a:rPr>
              <a:t>Change</a:t>
            </a: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 management</a:t>
            </a:r>
            <a:endParaRPr kumimoji="1" lang="zh-CN" altLang="en-US" sz="1600" dirty="0">
              <a:solidFill>
                <a:schemeClr val="bg1"/>
              </a:solidFill>
              <a:latin typeface="微软雅黑" panose="020B0503020204020204" pitchFamily="34" charset="-122"/>
              <a:ea typeface="微软雅黑" panose="020B0503020204020204" pitchFamily="34" charset="-122"/>
            </a:endParaRPr>
          </a:p>
        </p:txBody>
      </p:sp>
      <p:sp>
        <p:nvSpPr>
          <p:cNvPr id="39942" name="Text Box 3078"/>
          <p:cNvSpPr txBox="1">
            <a:spLocks noChangeArrowheads="1"/>
          </p:cNvSpPr>
          <p:nvPr/>
        </p:nvSpPr>
        <p:spPr bwMode="auto">
          <a:xfrm>
            <a:off x="3097124" y="1105803"/>
            <a:ext cx="1317861" cy="584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r>
              <a:rPr kumimoji="1" lang="en" altLang="zh-CN" sz="1600" b="0" dirty="0">
                <a:latin typeface="微软雅黑" panose="020B0503020204020204" pitchFamily="34" charset="-122"/>
                <a:ea typeface="微软雅黑" panose="020B0503020204020204" pitchFamily="34" charset="-122"/>
              </a:rPr>
              <a:t>Leadership </a:t>
            </a:r>
          </a:p>
          <a:p>
            <a:pPr eaLnBrk="1" hangingPunct="1"/>
            <a:r>
              <a:rPr kumimoji="1" lang="en" altLang="zh-CN" sz="1600" b="0" dirty="0">
                <a:latin typeface="微软雅黑" panose="020B0503020204020204" pitchFamily="34" charset="-122"/>
                <a:ea typeface="微软雅黑" panose="020B0503020204020204" pitchFamily="34" charset="-122"/>
              </a:rPr>
              <a:t>support</a:t>
            </a:r>
            <a:endParaRPr kumimoji="1" lang="zh-CN" altLang="en-US" sz="1600" b="0" dirty="0">
              <a:latin typeface="微软雅黑" panose="020B0503020204020204" pitchFamily="34" charset="-122"/>
              <a:ea typeface="微软雅黑" panose="020B0503020204020204" pitchFamily="34" charset="-122"/>
            </a:endParaRPr>
          </a:p>
        </p:txBody>
      </p:sp>
      <p:sp>
        <p:nvSpPr>
          <p:cNvPr id="39943" name="Text Box 3079"/>
          <p:cNvSpPr txBox="1">
            <a:spLocks noChangeArrowheads="1"/>
          </p:cNvSpPr>
          <p:nvPr/>
        </p:nvSpPr>
        <p:spPr bwMode="auto">
          <a:xfrm rot="3697094">
            <a:off x="4332651" y="1961604"/>
            <a:ext cx="116891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assessment</a:t>
            </a:r>
            <a:endParaRPr kumimoji="1" lang="zh-CN" altLang="en-US" sz="1400" b="0" dirty="0">
              <a:latin typeface="微软雅黑" panose="020B0503020204020204" pitchFamily="34" charset="-122"/>
              <a:ea typeface="微软雅黑" panose="020B0503020204020204" pitchFamily="34" charset="-122"/>
            </a:endParaRPr>
          </a:p>
        </p:txBody>
      </p:sp>
      <p:sp>
        <p:nvSpPr>
          <p:cNvPr id="39944" name="Text Box 3080"/>
          <p:cNvSpPr txBox="1">
            <a:spLocks noChangeArrowheads="1"/>
          </p:cNvSpPr>
          <p:nvPr/>
        </p:nvSpPr>
        <p:spPr bwMode="auto">
          <a:xfrm rot="-3649180">
            <a:off x="4565514" y="3210371"/>
            <a:ext cx="816249"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training</a:t>
            </a:r>
            <a:endParaRPr kumimoji="1" lang="zh-CN" altLang="en-US" sz="1600" b="0" dirty="0">
              <a:latin typeface="微软雅黑" panose="020B0503020204020204" pitchFamily="34" charset="-122"/>
              <a:ea typeface="微软雅黑" panose="020B0503020204020204" pitchFamily="34" charset="-122"/>
            </a:endParaRPr>
          </a:p>
        </p:txBody>
      </p:sp>
      <p:sp>
        <p:nvSpPr>
          <p:cNvPr id="1395721" name="Text Box 3081"/>
          <p:cNvSpPr txBox="1">
            <a:spLocks noChangeArrowheads="1"/>
          </p:cNvSpPr>
          <p:nvPr/>
        </p:nvSpPr>
        <p:spPr bwMode="auto">
          <a:xfrm>
            <a:off x="3113772" y="3873848"/>
            <a:ext cx="1382110" cy="584775"/>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1" hangingPunct="1">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Employee </a:t>
            </a:r>
          </a:p>
          <a:p>
            <a:pPr eaLnBrk="1" hangingPunct="1">
              <a:defRPr/>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participation</a:t>
            </a:r>
            <a:endParaRPr kumimoji="1" lang="zh-CN" altLang="en-US" sz="1600" dirty="0">
              <a:latin typeface="微软雅黑" panose="020B0503020204020204" pitchFamily="34" charset="-122"/>
              <a:ea typeface="微软雅黑" panose="020B0503020204020204" pitchFamily="34" charset="-122"/>
            </a:endParaRPr>
          </a:p>
        </p:txBody>
      </p:sp>
      <p:sp>
        <p:nvSpPr>
          <p:cNvPr id="39946" name="Text Box 3082"/>
          <p:cNvSpPr txBox="1">
            <a:spLocks noChangeArrowheads="1"/>
          </p:cNvSpPr>
          <p:nvPr/>
        </p:nvSpPr>
        <p:spPr bwMode="auto">
          <a:xfrm rot="3485358">
            <a:off x="1866822" y="3283625"/>
            <a:ext cx="1460656"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Continuous </a:t>
            </a:r>
          </a:p>
          <a:p>
            <a:pPr eaLnBrk="1" hangingPunct="1"/>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communication</a:t>
            </a:r>
            <a:endParaRPr kumimoji="1" lang="zh-CN" altLang="en-US" sz="1600" b="0" dirty="0">
              <a:latin typeface="微软雅黑" panose="020B0503020204020204" pitchFamily="34" charset="-122"/>
              <a:ea typeface="微软雅黑" panose="020B0503020204020204" pitchFamily="34" charset="-122"/>
            </a:endParaRPr>
          </a:p>
        </p:txBody>
      </p:sp>
      <p:sp>
        <p:nvSpPr>
          <p:cNvPr id="39947" name="Text Box 3083"/>
          <p:cNvSpPr txBox="1">
            <a:spLocks noChangeArrowheads="1"/>
          </p:cNvSpPr>
          <p:nvPr/>
        </p:nvSpPr>
        <p:spPr bwMode="auto">
          <a:xfrm rot="-3491464">
            <a:off x="1749265" y="2014984"/>
            <a:ext cx="1641796"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Sense of urgency</a:t>
            </a:r>
            <a:endParaRPr kumimoji="1" lang="zh-CN" altLang="en-US" sz="1600" b="0" dirty="0">
              <a:latin typeface="微软雅黑" panose="020B0503020204020204" pitchFamily="34" charset="-122"/>
              <a:ea typeface="微软雅黑" panose="020B0503020204020204" pitchFamily="34" charset="-122"/>
            </a:endParaRPr>
          </a:p>
        </p:txBody>
      </p:sp>
      <p:sp>
        <p:nvSpPr>
          <p:cNvPr id="39948" name="Text Box 3084"/>
          <p:cNvSpPr txBox="1">
            <a:spLocks noChangeArrowheads="1"/>
          </p:cNvSpPr>
          <p:nvPr/>
        </p:nvSpPr>
        <p:spPr bwMode="auto">
          <a:xfrm>
            <a:off x="5146583" y="2514407"/>
            <a:ext cx="590550"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squar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r>
              <a:rPr lang="en" altLang="zh-CN" sz="1400" b="0" dirty="0">
                <a:solidFill>
                  <a:srgbClr val="101214"/>
                </a:solidFill>
                <a:latin typeface="PingFang SC" panose="020B0400000000000000" pitchFamily="34" charset="-122"/>
                <a:ea typeface="PingFang SC" panose="020B0400000000000000" pitchFamily="34" charset="-122"/>
              </a:rPr>
              <a:t>will</a:t>
            </a:r>
            <a:endParaRPr lang="zh-CN" altLang="en-US" sz="1400" b="0" dirty="0">
              <a:solidFill>
                <a:srgbClr val="101214"/>
              </a:solidFill>
              <a:latin typeface="PingFang SC" panose="020B0400000000000000" pitchFamily="34" charset="-122"/>
              <a:ea typeface="PingFang SC" panose="020B0400000000000000" pitchFamily="34" charset="-122"/>
            </a:endParaRPr>
          </a:p>
        </p:txBody>
      </p:sp>
      <p:sp>
        <p:nvSpPr>
          <p:cNvPr id="39949" name="Text Box 3085"/>
          <p:cNvSpPr txBox="1">
            <a:spLocks noChangeArrowheads="1"/>
          </p:cNvSpPr>
          <p:nvPr/>
        </p:nvSpPr>
        <p:spPr bwMode="auto">
          <a:xfrm>
            <a:off x="5105400" y="2807048"/>
            <a:ext cx="500458" cy="30777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skill</a:t>
            </a:r>
            <a:endParaRPr kumimoji="1" lang="zh-CN" altLang="en-US" sz="1400" b="0" dirty="0">
              <a:latin typeface="微软雅黑" panose="020B0503020204020204" pitchFamily="34" charset="-122"/>
              <a:ea typeface="微软雅黑" panose="020B0503020204020204" pitchFamily="34" charset="-122"/>
            </a:endParaRPr>
          </a:p>
        </p:txBody>
      </p:sp>
      <p:sp>
        <p:nvSpPr>
          <p:cNvPr id="1395726" name="Rectangle 3086"/>
          <p:cNvSpPr>
            <a:spLocks noChangeArrowheads="1"/>
          </p:cNvSpPr>
          <p:nvPr/>
        </p:nvSpPr>
        <p:spPr bwMode="auto">
          <a:xfrm>
            <a:off x="6133737" y="836712"/>
            <a:ext cx="4288148" cy="5256584"/>
          </a:xfrm>
          <a:prstGeom prst="rect">
            <a:avLst/>
          </a:prstGeom>
          <a:noFill/>
          <a:ln w="9525">
            <a:no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457200" indent="-457200">
              <a:defRPr sz="2400">
                <a:solidFill>
                  <a:schemeClr val="tx1"/>
                </a:solidFill>
                <a:latin typeface="Times New Roman" panose="02020603050405020304" pitchFamily="18" charset="0"/>
              </a:defRPr>
            </a:lvl1pPr>
            <a:lvl2pPr marL="1023938" indent="-457200">
              <a:defRPr sz="2400">
                <a:solidFill>
                  <a:schemeClr val="tx1"/>
                </a:solidFill>
                <a:latin typeface="Times New Roman" panose="02020603050405020304" pitchFamily="18" charset="0"/>
              </a:defRPr>
            </a:lvl2pPr>
            <a:lvl3pPr marL="1671638" indent="-457200">
              <a:defRPr sz="2400">
                <a:solidFill>
                  <a:schemeClr val="tx1"/>
                </a:solidFill>
                <a:latin typeface="Times New Roman" panose="02020603050405020304" pitchFamily="18" charset="0"/>
              </a:defRPr>
            </a:lvl3pPr>
            <a:lvl4pPr marL="2319338" indent="-457200">
              <a:defRPr sz="2400">
                <a:solidFill>
                  <a:schemeClr val="tx1"/>
                </a:solidFill>
                <a:latin typeface="Times New Roman" panose="02020603050405020304" pitchFamily="18" charset="0"/>
              </a:defRPr>
            </a:lvl4pPr>
            <a:lvl5pPr marL="2967038" indent="-457200">
              <a:defRPr sz="2400">
                <a:solidFill>
                  <a:schemeClr val="tx1"/>
                </a:solidFill>
                <a:latin typeface="Times New Roman" panose="02020603050405020304" pitchFamily="18" charset="0"/>
              </a:defRPr>
            </a:lvl5pPr>
            <a:lvl6pPr marL="3424238" indent="-457200" fontAlgn="base">
              <a:spcBef>
                <a:spcPct val="0"/>
              </a:spcBef>
              <a:spcAft>
                <a:spcPct val="0"/>
              </a:spcAft>
              <a:defRPr sz="2400">
                <a:solidFill>
                  <a:schemeClr val="tx1"/>
                </a:solidFill>
                <a:latin typeface="Times New Roman" panose="02020603050405020304" pitchFamily="18" charset="0"/>
              </a:defRPr>
            </a:lvl6pPr>
            <a:lvl7pPr marL="3881438" indent="-457200" fontAlgn="base">
              <a:spcBef>
                <a:spcPct val="0"/>
              </a:spcBef>
              <a:spcAft>
                <a:spcPct val="0"/>
              </a:spcAft>
              <a:defRPr sz="2400">
                <a:solidFill>
                  <a:schemeClr val="tx1"/>
                </a:solidFill>
                <a:latin typeface="Times New Roman" panose="02020603050405020304" pitchFamily="18" charset="0"/>
              </a:defRPr>
            </a:lvl7pPr>
            <a:lvl8pPr marL="4338638" indent="-457200" fontAlgn="base">
              <a:spcBef>
                <a:spcPct val="0"/>
              </a:spcBef>
              <a:spcAft>
                <a:spcPct val="0"/>
              </a:spcAft>
              <a:defRPr sz="2400">
                <a:solidFill>
                  <a:schemeClr val="tx1"/>
                </a:solidFill>
                <a:latin typeface="Times New Roman" panose="02020603050405020304" pitchFamily="18" charset="0"/>
              </a:defRPr>
            </a:lvl8pPr>
            <a:lvl9pPr marL="4795838" indent="-457200" fontAlgn="base">
              <a:spcBef>
                <a:spcPct val="0"/>
              </a:spcBef>
              <a:spcAft>
                <a:spcPct val="0"/>
              </a:spcAft>
              <a:defRPr sz="2400">
                <a:solidFill>
                  <a:schemeClr val="tx1"/>
                </a:solidFill>
                <a:latin typeface="Times New Roman" panose="02020603050405020304" pitchFamily="18" charset="0"/>
              </a:defRPr>
            </a:lvl9pPr>
          </a:lstStyle>
          <a:p>
            <a:pPr algn="l"/>
            <a:r>
              <a:rPr lang="en" altLang="zh-CN" sz="1600" b="1" i="0" u="none" strike="noStrike" dirty="0">
                <a:solidFill>
                  <a:srgbClr val="101214"/>
                </a:solidFill>
                <a:effectLst/>
                <a:latin typeface="PingFang SC" panose="020B0400000000000000" pitchFamily="34" charset="-122"/>
                <a:ea typeface="PingFang SC" panose="020B0400000000000000" pitchFamily="34" charset="-122"/>
              </a:rPr>
              <a:t>A prerequisite for successful change </a:t>
            </a:r>
          </a:p>
          <a:p>
            <a:pPr algn="l"/>
            <a:endParaRPr lang="en" altLang="zh-CN" sz="1600" b="0" i="0" u="none" strike="noStrike" dirty="0">
              <a:solidFill>
                <a:srgbClr val="101214"/>
              </a:solidFill>
              <a:effectLst/>
              <a:latin typeface="PingFang SC" panose="020B0400000000000000" pitchFamily="34" charset="-122"/>
              <a:ea typeface="PingFang SC" panose="020B0400000000000000" pitchFamily="34" charset="-122"/>
            </a:endParaRP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(1) Willingness to change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Create and convey a sense of urgency for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change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Leadership support and example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Assessment, reward and punishment,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necessary personnel arrangement </a:t>
            </a:r>
          </a:p>
          <a:p>
            <a:pPr algn="l"/>
            <a:endParaRPr lang="en" altLang="zh-CN" sz="1600" b="0" i="0" u="none" strike="noStrike" dirty="0">
              <a:solidFill>
                <a:srgbClr val="101214"/>
              </a:solidFill>
              <a:effectLst/>
              <a:latin typeface="PingFang SC" panose="020B0400000000000000" pitchFamily="34" charset="-122"/>
              <a:ea typeface="PingFang SC" panose="020B0400000000000000" pitchFamily="34" charset="-122"/>
            </a:endParaRP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(2) Master the skills needed in the new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environment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Continuous communication and education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Active participation, experience and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understanding of employees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Special training and intensive training </a:t>
            </a:r>
          </a:p>
          <a:p>
            <a:pPr algn="l"/>
            <a:endParaRPr lang="en" altLang="zh-CN" sz="1600" b="0" i="0" u="none" strike="noStrike" dirty="0">
              <a:solidFill>
                <a:srgbClr val="101214"/>
              </a:solidFill>
              <a:effectLst/>
              <a:latin typeface="PingFang SC" panose="020B0400000000000000" pitchFamily="34" charset="-122"/>
              <a:ea typeface="PingFang SC" panose="020B0400000000000000" pitchFamily="34" charset="-122"/>
            </a:endParaRP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Three stages of successful change </a:t>
            </a:r>
          </a:p>
          <a:p>
            <a:pPr algn="l"/>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1- Cognition 2- Mastery 3- reinforcement</a:t>
            </a:r>
          </a:p>
          <a:p>
            <a:pPr marL="0" indent="0">
              <a:lnSpc>
                <a:spcPct val="150000"/>
              </a:lnSpc>
              <a:defRPr/>
            </a:pPr>
            <a:endParaRPr kumimoji="1" lang="zh-CN" altLang="en-US" sz="1800" dirty="0">
              <a:latin typeface="微软雅黑" panose="020B0503020204020204" pitchFamily="34" charset="-122"/>
              <a:ea typeface="微软雅黑" panose="020B0503020204020204" pitchFamily="34" charset="-122"/>
            </a:endParaRPr>
          </a:p>
        </p:txBody>
      </p:sp>
      <p:sp>
        <p:nvSpPr>
          <p:cNvPr id="1395727" name="Text Box 3087"/>
          <p:cNvSpPr txBox="1">
            <a:spLocks noChangeArrowheads="1"/>
          </p:cNvSpPr>
          <p:nvPr/>
        </p:nvSpPr>
        <p:spPr bwMode="auto">
          <a:xfrm>
            <a:off x="1804914" y="4669631"/>
            <a:ext cx="1293944"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1" hangingPunct="1">
              <a:defRPr/>
            </a:pPr>
            <a:r>
              <a:rPr kumimoji="1" lang="en" altLang="zh-CN" b="1" dirty="0">
                <a:latin typeface="微软雅黑" panose="020B0503020204020204" pitchFamily="34" charset="-122"/>
                <a:ea typeface="微软雅黑" panose="020B0503020204020204" pitchFamily="34" charset="-122"/>
              </a:rPr>
              <a:t>cognition</a:t>
            </a:r>
            <a:endParaRPr kumimoji="1" lang="zh-CN" altLang="en-US" b="1" dirty="0">
              <a:latin typeface="微软雅黑" panose="020B0503020204020204" pitchFamily="34" charset="-122"/>
              <a:ea typeface="微软雅黑" panose="020B0503020204020204" pitchFamily="34" charset="-122"/>
            </a:endParaRPr>
          </a:p>
        </p:txBody>
      </p:sp>
      <p:sp>
        <p:nvSpPr>
          <p:cNvPr id="1395728" name="Text Box 3088"/>
          <p:cNvSpPr txBox="1">
            <a:spLocks noChangeArrowheads="1"/>
          </p:cNvSpPr>
          <p:nvPr/>
        </p:nvSpPr>
        <p:spPr bwMode="auto">
          <a:xfrm>
            <a:off x="3327776" y="4669631"/>
            <a:ext cx="985141"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1" hangingPunct="1">
              <a:defRPr/>
            </a:pPr>
            <a:r>
              <a:rPr kumimoji="1" lang="en" altLang="zh-CN" b="1" dirty="0">
                <a:latin typeface="微软雅黑" panose="020B0503020204020204" pitchFamily="34" charset="-122"/>
                <a:ea typeface="微软雅黑" panose="020B0503020204020204" pitchFamily="34" charset="-122"/>
              </a:rPr>
              <a:t>master</a:t>
            </a:r>
            <a:endParaRPr kumimoji="1" lang="zh-CN" altLang="en-US" b="1" dirty="0">
              <a:latin typeface="微软雅黑" panose="020B0503020204020204" pitchFamily="34" charset="-122"/>
              <a:ea typeface="微软雅黑" panose="020B0503020204020204" pitchFamily="34" charset="-122"/>
            </a:endParaRPr>
          </a:p>
        </p:txBody>
      </p:sp>
      <p:sp>
        <p:nvSpPr>
          <p:cNvPr id="1395729" name="Text Box 3089"/>
          <p:cNvSpPr txBox="1">
            <a:spLocks noChangeArrowheads="1"/>
          </p:cNvSpPr>
          <p:nvPr/>
        </p:nvSpPr>
        <p:spPr bwMode="auto">
          <a:xfrm>
            <a:off x="4495800" y="4669631"/>
            <a:ext cx="1457900" cy="36933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p>
            <a:pPr eaLnBrk="1" hangingPunct="1">
              <a:defRPr/>
            </a:pPr>
            <a:r>
              <a:rPr kumimoji="1" lang="en" altLang="zh-CN" b="1" dirty="0">
                <a:latin typeface="微软雅黑" panose="020B0503020204020204" pitchFamily="34" charset="-122"/>
                <a:ea typeface="微软雅黑" panose="020B0503020204020204" pitchFamily="34" charset="-122"/>
              </a:rPr>
              <a:t>strengthen</a:t>
            </a:r>
            <a:endParaRPr kumimoji="1" lang="zh-CN" altLang="en-US" b="1" dirty="0">
              <a:latin typeface="微软雅黑" panose="020B0503020204020204" pitchFamily="34" charset="-122"/>
              <a:ea typeface="微软雅黑" panose="020B0503020204020204" pitchFamily="34" charset="-122"/>
            </a:endParaRPr>
          </a:p>
        </p:txBody>
      </p:sp>
      <p:sp>
        <p:nvSpPr>
          <p:cNvPr id="1395730" name="Text Box 3090"/>
          <p:cNvSpPr txBox="1">
            <a:spLocks noChangeArrowheads="1"/>
          </p:cNvSpPr>
          <p:nvPr/>
        </p:nvSpPr>
        <p:spPr bwMode="auto">
          <a:xfrm>
            <a:off x="460140" y="5526713"/>
            <a:ext cx="2619949"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marL="100013" indent="-100013">
              <a:defRPr sz="2400">
                <a:solidFill>
                  <a:schemeClr val="tx1"/>
                </a:solidFill>
                <a:latin typeface="Times New Roman" panose="02020603050405020304" pitchFamily="18" charset="0"/>
              </a:defRPr>
            </a:lvl1pPr>
            <a:lvl2pPr>
              <a:defRPr sz="2400">
                <a:solidFill>
                  <a:schemeClr val="tx1"/>
                </a:solidFill>
                <a:latin typeface="Times New Roman" panose="02020603050405020304" pitchFamily="18" charset="0"/>
              </a:defRPr>
            </a:lvl2pPr>
            <a:lvl3pPr>
              <a:defRPr sz="2400">
                <a:solidFill>
                  <a:schemeClr val="tx1"/>
                </a:solidFill>
                <a:latin typeface="Times New Roman" panose="02020603050405020304" pitchFamily="18" charset="0"/>
              </a:defRPr>
            </a:lvl3pPr>
            <a:lvl4pPr>
              <a:defRPr sz="2400">
                <a:solidFill>
                  <a:schemeClr val="tx1"/>
                </a:solidFill>
                <a:latin typeface="Times New Roman" panose="02020603050405020304" pitchFamily="18" charset="0"/>
              </a:defRPr>
            </a:lvl4pPr>
            <a:lvl5pPr>
              <a:defRPr sz="2400">
                <a:solidFill>
                  <a:schemeClr val="tx1"/>
                </a:solidFill>
                <a:latin typeface="Times New Roman" panose="02020603050405020304" pitchFamily="18" charset="0"/>
              </a:defRPr>
            </a:lvl5pPr>
            <a:lvl6pPr fontAlgn="base">
              <a:spcBef>
                <a:spcPct val="0"/>
              </a:spcBef>
              <a:spcAft>
                <a:spcPct val="0"/>
              </a:spcAft>
              <a:defRPr sz="2400">
                <a:solidFill>
                  <a:schemeClr val="tx1"/>
                </a:solidFill>
                <a:latin typeface="Times New Roman" panose="02020603050405020304" pitchFamily="18" charset="0"/>
              </a:defRPr>
            </a:lvl6pPr>
            <a:lvl7pPr fontAlgn="base">
              <a:spcBef>
                <a:spcPct val="0"/>
              </a:spcBef>
              <a:spcAft>
                <a:spcPct val="0"/>
              </a:spcAft>
              <a:defRPr sz="2400">
                <a:solidFill>
                  <a:schemeClr val="tx1"/>
                </a:solidFill>
                <a:latin typeface="Times New Roman" panose="02020603050405020304" pitchFamily="18" charset="0"/>
              </a:defRPr>
            </a:lvl7pPr>
            <a:lvl8pPr fontAlgn="base">
              <a:spcBef>
                <a:spcPct val="0"/>
              </a:spcBef>
              <a:spcAft>
                <a:spcPct val="0"/>
              </a:spcAft>
              <a:defRPr sz="2400">
                <a:solidFill>
                  <a:schemeClr val="tx1"/>
                </a:solidFill>
                <a:latin typeface="Times New Roman" panose="02020603050405020304" pitchFamily="18" charset="0"/>
              </a:defRPr>
            </a:lvl8pPr>
            <a:lvl9pPr fontAlgn="base">
              <a:spcBef>
                <a:spcPct val="0"/>
              </a:spcBef>
              <a:spcAft>
                <a:spcPct val="0"/>
              </a:spcAft>
              <a:defRPr sz="2400">
                <a:solidFill>
                  <a:schemeClr val="tx1"/>
                </a:solidFill>
                <a:latin typeface="Times New Roman" panose="02020603050405020304" pitchFamily="18" charset="0"/>
              </a:defRPr>
            </a:lvl9pPr>
          </a:lstStyle>
          <a:p>
            <a:pPr algn="r" eaLnBrk="1" hangingPunct="1">
              <a:buFont typeface="Wingdings" panose="05000000000000000000" pitchFamily="2" charset="2"/>
              <a:buChar char="§"/>
              <a:defRPr/>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Create a sense of urgency</a:t>
            </a:r>
            <a:r>
              <a:rPr lang="zh-CN" altLang="en-US" sz="1400" b="0" i="0" u="none" strike="noStrike" dirty="0">
                <a:solidFill>
                  <a:srgbClr val="101214"/>
                </a:solidFill>
                <a:effectLst/>
                <a:latin typeface="PingFang SC" panose="020B0400000000000000" pitchFamily="34" charset="-122"/>
                <a:ea typeface="PingFang SC" panose="020B0400000000000000" pitchFamily="34" charset="-122"/>
              </a:rPr>
              <a:t> </a:t>
            </a:r>
            <a:endParaRPr lang="en" altLang="zh-CN" sz="1400" b="0" i="0" u="none" strike="noStrike" dirty="0">
              <a:solidFill>
                <a:srgbClr val="101214"/>
              </a:solidFill>
              <a:effectLst/>
              <a:latin typeface="PingFang SC" panose="020B0400000000000000" pitchFamily="34" charset="-122"/>
              <a:ea typeface="PingFang SC" panose="020B0400000000000000" pitchFamily="34" charset="-122"/>
            </a:endParaRPr>
          </a:p>
          <a:p>
            <a:pPr algn="r" eaLnBrk="1" hangingPunct="1">
              <a:buFont typeface="Wingdings" panose="05000000000000000000" pitchFamily="2" charset="2"/>
              <a:buChar char="§"/>
              <a:defRPr/>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Continuous communication</a:t>
            </a:r>
            <a:endParaRPr kumimoji="1" lang="zh-CN" altLang="en-US" sz="1800" dirty="0">
              <a:latin typeface="微软雅黑" panose="020B0503020204020204" pitchFamily="34" charset="-122"/>
              <a:ea typeface="微软雅黑" panose="020B0503020204020204" pitchFamily="34" charset="-122"/>
            </a:endParaRPr>
          </a:p>
        </p:txBody>
      </p:sp>
      <p:sp>
        <p:nvSpPr>
          <p:cNvPr id="1395731" name="Text Box 3091"/>
          <p:cNvSpPr txBox="1">
            <a:spLocks noChangeArrowheads="1"/>
          </p:cNvSpPr>
          <p:nvPr/>
        </p:nvSpPr>
        <p:spPr bwMode="auto">
          <a:xfrm>
            <a:off x="2997800" y="5526713"/>
            <a:ext cx="2206373"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marL="100013" indent="-100013">
              <a:defRPr sz="2400">
                <a:solidFill>
                  <a:schemeClr val="tx1"/>
                </a:solidFill>
                <a:latin typeface="Times New Roman" panose="02020603050405020304" pitchFamily="18" charset="0"/>
              </a:defRPr>
            </a:lvl1pPr>
            <a:lvl2pPr>
              <a:defRPr sz="2400">
                <a:solidFill>
                  <a:schemeClr val="tx1"/>
                </a:solidFill>
                <a:latin typeface="Times New Roman" panose="02020603050405020304" pitchFamily="18" charset="0"/>
              </a:defRPr>
            </a:lvl2pPr>
            <a:lvl3pPr>
              <a:defRPr sz="2400">
                <a:solidFill>
                  <a:schemeClr val="tx1"/>
                </a:solidFill>
                <a:latin typeface="Times New Roman" panose="02020603050405020304" pitchFamily="18" charset="0"/>
              </a:defRPr>
            </a:lvl3pPr>
            <a:lvl4pPr>
              <a:defRPr sz="2400">
                <a:solidFill>
                  <a:schemeClr val="tx1"/>
                </a:solidFill>
                <a:latin typeface="Times New Roman" panose="02020603050405020304" pitchFamily="18" charset="0"/>
              </a:defRPr>
            </a:lvl4pPr>
            <a:lvl5pPr>
              <a:defRPr sz="2400">
                <a:solidFill>
                  <a:schemeClr val="tx1"/>
                </a:solidFill>
                <a:latin typeface="Times New Roman" panose="02020603050405020304" pitchFamily="18" charset="0"/>
              </a:defRPr>
            </a:lvl5pPr>
            <a:lvl6pPr fontAlgn="base">
              <a:spcBef>
                <a:spcPct val="0"/>
              </a:spcBef>
              <a:spcAft>
                <a:spcPct val="0"/>
              </a:spcAft>
              <a:defRPr sz="2400">
                <a:solidFill>
                  <a:schemeClr val="tx1"/>
                </a:solidFill>
                <a:latin typeface="Times New Roman" panose="02020603050405020304" pitchFamily="18" charset="0"/>
              </a:defRPr>
            </a:lvl6pPr>
            <a:lvl7pPr fontAlgn="base">
              <a:spcBef>
                <a:spcPct val="0"/>
              </a:spcBef>
              <a:spcAft>
                <a:spcPct val="0"/>
              </a:spcAft>
              <a:defRPr sz="2400">
                <a:solidFill>
                  <a:schemeClr val="tx1"/>
                </a:solidFill>
                <a:latin typeface="Times New Roman" panose="02020603050405020304" pitchFamily="18" charset="0"/>
              </a:defRPr>
            </a:lvl7pPr>
            <a:lvl8pPr fontAlgn="base">
              <a:spcBef>
                <a:spcPct val="0"/>
              </a:spcBef>
              <a:spcAft>
                <a:spcPct val="0"/>
              </a:spcAft>
              <a:defRPr sz="2400">
                <a:solidFill>
                  <a:schemeClr val="tx1"/>
                </a:solidFill>
                <a:latin typeface="Times New Roman" panose="02020603050405020304" pitchFamily="18" charset="0"/>
              </a:defRPr>
            </a:lvl8pPr>
            <a:lvl9pPr fontAlgn="base">
              <a:spcBef>
                <a:spcPct val="0"/>
              </a:spcBef>
              <a:spcAft>
                <a:spcPct val="0"/>
              </a:spcAft>
              <a:defRPr sz="2400">
                <a:solidFill>
                  <a:schemeClr val="tx1"/>
                </a:solidFill>
                <a:latin typeface="Times New Roman" panose="02020603050405020304" pitchFamily="18" charset="0"/>
              </a:defRPr>
            </a:lvl9pPr>
          </a:lstStyle>
          <a:p>
            <a:pPr eaLnBrk="1" hangingPunct="1">
              <a:buFont typeface="Wingdings" panose="05000000000000000000" pitchFamily="2" charset="2"/>
              <a:buChar char="§"/>
              <a:defRPr/>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Leadership support</a:t>
            </a:r>
            <a:endParaRPr kumimoji="1" lang="zh-CN" altLang="en-US" sz="1800" dirty="0">
              <a:latin typeface="微软雅黑" panose="020B0503020204020204" pitchFamily="34" charset="-122"/>
              <a:ea typeface="微软雅黑" panose="020B0503020204020204" pitchFamily="34" charset="-122"/>
            </a:endParaRPr>
          </a:p>
          <a:p>
            <a:pPr eaLnBrk="1" hangingPunct="1">
              <a:buFont typeface="Wingdings" panose="05000000000000000000" pitchFamily="2" charset="2"/>
              <a:buChar char="§"/>
              <a:defRPr/>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Employee participation</a:t>
            </a:r>
            <a:endParaRPr kumimoji="1" lang="zh-CN" altLang="en-US" sz="1800" dirty="0">
              <a:latin typeface="微软雅黑" panose="020B0503020204020204" pitchFamily="34" charset="-122"/>
              <a:ea typeface="微软雅黑" panose="020B0503020204020204" pitchFamily="34" charset="-122"/>
            </a:endParaRPr>
          </a:p>
        </p:txBody>
      </p:sp>
      <p:sp>
        <p:nvSpPr>
          <p:cNvPr id="1395732" name="Text Box 3092"/>
          <p:cNvSpPr txBox="1">
            <a:spLocks noChangeArrowheads="1"/>
          </p:cNvSpPr>
          <p:nvPr/>
        </p:nvSpPr>
        <p:spPr bwMode="auto">
          <a:xfrm>
            <a:off x="5106960" y="5526713"/>
            <a:ext cx="2089355" cy="52322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spAutoFit/>
          </a:bodyPr>
          <a:lstStyle>
            <a:lvl1pPr marL="100013" indent="-100013">
              <a:defRPr sz="2400">
                <a:solidFill>
                  <a:schemeClr val="tx1"/>
                </a:solidFill>
                <a:latin typeface="Times New Roman" panose="02020603050405020304" pitchFamily="18" charset="0"/>
              </a:defRPr>
            </a:lvl1pPr>
            <a:lvl2pPr>
              <a:defRPr sz="2400">
                <a:solidFill>
                  <a:schemeClr val="tx1"/>
                </a:solidFill>
                <a:latin typeface="Times New Roman" panose="02020603050405020304" pitchFamily="18" charset="0"/>
              </a:defRPr>
            </a:lvl2pPr>
            <a:lvl3pPr>
              <a:defRPr sz="2400">
                <a:solidFill>
                  <a:schemeClr val="tx1"/>
                </a:solidFill>
                <a:latin typeface="Times New Roman" panose="02020603050405020304" pitchFamily="18" charset="0"/>
              </a:defRPr>
            </a:lvl3pPr>
            <a:lvl4pPr>
              <a:defRPr sz="2400">
                <a:solidFill>
                  <a:schemeClr val="tx1"/>
                </a:solidFill>
                <a:latin typeface="Times New Roman" panose="02020603050405020304" pitchFamily="18" charset="0"/>
              </a:defRPr>
            </a:lvl4pPr>
            <a:lvl5pPr>
              <a:defRPr sz="2400">
                <a:solidFill>
                  <a:schemeClr val="tx1"/>
                </a:solidFill>
                <a:latin typeface="Times New Roman" panose="02020603050405020304" pitchFamily="18" charset="0"/>
              </a:defRPr>
            </a:lvl5pPr>
            <a:lvl6pPr fontAlgn="base">
              <a:spcBef>
                <a:spcPct val="0"/>
              </a:spcBef>
              <a:spcAft>
                <a:spcPct val="0"/>
              </a:spcAft>
              <a:defRPr sz="2400">
                <a:solidFill>
                  <a:schemeClr val="tx1"/>
                </a:solidFill>
                <a:latin typeface="Times New Roman" panose="02020603050405020304" pitchFamily="18" charset="0"/>
              </a:defRPr>
            </a:lvl6pPr>
            <a:lvl7pPr fontAlgn="base">
              <a:spcBef>
                <a:spcPct val="0"/>
              </a:spcBef>
              <a:spcAft>
                <a:spcPct val="0"/>
              </a:spcAft>
              <a:defRPr sz="2400">
                <a:solidFill>
                  <a:schemeClr val="tx1"/>
                </a:solidFill>
                <a:latin typeface="Times New Roman" panose="02020603050405020304" pitchFamily="18" charset="0"/>
              </a:defRPr>
            </a:lvl7pPr>
            <a:lvl8pPr fontAlgn="base">
              <a:spcBef>
                <a:spcPct val="0"/>
              </a:spcBef>
              <a:spcAft>
                <a:spcPct val="0"/>
              </a:spcAft>
              <a:defRPr sz="2400">
                <a:solidFill>
                  <a:schemeClr val="tx1"/>
                </a:solidFill>
                <a:latin typeface="Times New Roman" panose="02020603050405020304" pitchFamily="18" charset="0"/>
              </a:defRPr>
            </a:lvl8pPr>
            <a:lvl9pPr fontAlgn="base">
              <a:spcBef>
                <a:spcPct val="0"/>
              </a:spcBef>
              <a:spcAft>
                <a:spcPct val="0"/>
              </a:spcAft>
              <a:defRPr sz="2400">
                <a:solidFill>
                  <a:schemeClr val="tx1"/>
                </a:solidFill>
                <a:latin typeface="Times New Roman" panose="02020603050405020304" pitchFamily="18" charset="0"/>
              </a:defRPr>
            </a:lvl9pPr>
          </a:lstStyle>
          <a:p>
            <a:pPr eaLnBrk="1" hangingPunct="1">
              <a:buFont typeface="Wingdings" panose="05000000000000000000" pitchFamily="2" charset="2"/>
              <a:buChar char="§"/>
              <a:defRPr/>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Assessment incentive</a:t>
            </a:r>
            <a:endParaRPr kumimoji="1" lang="zh-CN" altLang="en-US" sz="1800" dirty="0">
              <a:latin typeface="微软雅黑" panose="020B0503020204020204" pitchFamily="34" charset="-122"/>
              <a:ea typeface="微软雅黑" panose="020B0503020204020204" pitchFamily="34" charset="-122"/>
            </a:endParaRPr>
          </a:p>
          <a:p>
            <a:pPr eaLnBrk="1" hangingPunct="1">
              <a:buFont typeface="Wingdings" panose="05000000000000000000" pitchFamily="2" charset="2"/>
              <a:buChar char="§"/>
              <a:defRPr/>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training</a:t>
            </a:r>
            <a:endParaRPr kumimoji="1" lang="zh-CN" altLang="en-US" sz="1800" dirty="0">
              <a:latin typeface="微软雅黑" panose="020B0503020204020204" pitchFamily="34" charset="-122"/>
              <a:ea typeface="微软雅黑" panose="020B0503020204020204" pitchFamily="34" charset="-122"/>
            </a:endParaRPr>
          </a:p>
        </p:txBody>
      </p:sp>
      <p:sp>
        <p:nvSpPr>
          <p:cNvPr id="23" name="矩形 22"/>
          <p:cNvSpPr/>
          <p:nvPr/>
        </p:nvSpPr>
        <p:spPr>
          <a:xfrm>
            <a:off x="3898702" y="165989"/>
            <a:ext cx="4470070"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Methods of change management</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4230382692"/>
      </p:ext>
    </p:extLst>
  </p:cSld>
  <p:clrMapOvr>
    <a:masterClrMapping/>
  </p:clrMapOvr>
  <p:transition>
    <p:random/>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6738" name="Rectangle 2050"/>
          <p:cNvSpPr>
            <a:spLocks noGrp="1" noChangeArrowheads="1"/>
          </p:cNvSpPr>
          <p:nvPr>
            <p:ph type="body" idx="1"/>
          </p:nvPr>
        </p:nvSpPr>
        <p:spPr bwMode="auto">
          <a:xfrm>
            <a:off x="1775520" y="852488"/>
            <a:ext cx="8604448" cy="5276850"/>
          </a:xfrm>
          <a:ln>
            <a:noFill/>
            <a:miter lim="800000"/>
            <a:headEnd/>
            <a:tailEnd/>
          </a:ln>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t" anchorCtr="0" compatLnSpc="1">
            <a:prstTxWarp prst="textNoShape">
              <a:avLst/>
            </a:prstTxWarp>
            <a:normAutofit fontScale="70000" lnSpcReduction="20000"/>
          </a:bodyPr>
          <a:lstStyle/>
          <a:p>
            <a:pPr marL="0" indent="0" algn="l">
              <a:buNone/>
            </a:pPr>
            <a:r>
              <a:rPr lang="en" altLang="zh-CN" sz="3400" b="1" i="0" u="none" strike="noStrike" dirty="0">
                <a:solidFill>
                  <a:srgbClr val="101214"/>
                </a:solidFill>
                <a:effectLst/>
                <a:latin typeface="PingFang SC" panose="020B0400000000000000" pitchFamily="34" charset="-122"/>
                <a:ea typeface="PingFang SC" panose="020B0400000000000000" pitchFamily="34" charset="-122"/>
              </a:rPr>
              <a:t>cognition</a:t>
            </a:r>
            <a:r>
              <a:rPr lang="en" altLang="zh-CN" b="0" i="0" u="none" strike="noStrike" dirty="0">
                <a:solidFill>
                  <a:srgbClr val="101214"/>
                </a:solidFill>
                <a:effectLst/>
                <a:latin typeface="PingFang SC" panose="020B0400000000000000" pitchFamily="34" charset="-122"/>
                <a:ea typeface="PingFang SC" panose="020B0400000000000000" pitchFamily="34" charset="-122"/>
              </a:rPr>
              <a:t> </a:t>
            </a:r>
          </a:p>
          <a:p>
            <a:pPr algn="l"/>
            <a:r>
              <a:rPr lang="en" altLang="zh-CN" b="0" i="0" u="none" strike="noStrike" dirty="0">
                <a:solidFill>
                  <a:srgbClr val="101214"/>
                </a:solidFill>
                <a:effectLst/>
                <a:latin typeface="PingFang SC" panose="020B0400000000000000" pitchFamily="34" charset="-122"/>
                <a:ea typeface="PingFang SC" panose="020B0400000000000000" pitchFamily="34" charset="-122"/>
              </a:rPr>
              <a:t>Sense of urgency: fully understand the enterprise's problems, resistance to change and risks, and develop the overall "change strategy and plan" </a:t>
            </a:r>
          </a:p>
          <a:p>
            <a:pPr algn="l"/>
            <a:r>
              <a:rPr lang="en" altLang="zh-CN" b="0" i="0" u="none" strike="noStrike" dirty="0">
                <a:solidFill>
                  <a:srgbClr val="101214"/>
                </a:solidFill>
                <a:effectLst/>
                <a:latin typeface="PingFang SC" panose="020B0400000000000000" pitchFamily="34" charset="-122"/>
                <a:ea typeface="PingFang SC" panose="020B0400000000000000" pitchFamily="34" charset="-122"/>
              </a:rPr>
              <a:t>Continuous communication: Develop "communication strategy and communication plan", establish two-way communication channels, and enhance employees' cognition </a:t>
            </a:r>
          </a:p>
          <a:p>
            <a:pPr marL="0" indent="0" algn="l">
              <a:buNone/>
            </a:pPr>
            <a:r>
              <a:rPr lang="en" altLang="zh-CN" sz="3400" b="1" i="0" u="none" strike="noStrike" dirty="0">
                <a:solidFill>
                  <a:srgbClr val="101214"/>
                </a:solidFill>
                <a:effectLst/>
                <a:latin typeface="PingFang SC" panose="020B0400000000000000" pitchFamily="34" charset="-122"/>
                <a:ea typeface="PingFang SC" panose="020B0400000000000000" pitchFamily="34" charset="-122"/>
              </a:rPr>
              <a:t>master </a:t>
            </a:r>
          </a:p>
          <a:p>
            <a:pPr algn="l"/>
            <a:r>
              <a:rPr lang="en" altLang="zh-CN" b="0" i="0" u="none" strike="noStrike" dirty="0">
                <a:solidFill>
                  <a:srgbClr val="101214"/>
                </a:solidFill>
                <a:effectLst/>
                <a:latin typeface="PingFang SC" panose="020B0400000000000000" pitchFamily="34" charset="-122"/>
                <a:ea typeface="PingFang SC" panose="020B0400000000000000" pitchFamily="34" charset="-122"/>
              </a:rPr>
              <a:t>Leadership demonstration: Develop a "Leader participation plan" to ensure that company leaders grasp and support the change process </a:t>
            </a:r>
          </a:p>
          <a:p>
            <a:pPr algn="l"/>
            <a:r>
              <a:rPr lang="en" altLang="zh-CN" b="0" i="0" u="none" strike="noStrike" dirty="0">
                <a:solidFill>
                  <a:srgbClr val="101214"/>
                </a:solidFill>
                <a:effectLst/>
                <a:latin typeface="PingFang SC" panose="020B0400000000000000" pitchFamily="34" charset="-122"/>
                <a:ea typeface="PingFang SC" panose="020B0400000000000000" pitchFamily="34" charset="-122"/>
              </a:rPr>
              <a:t>Employee engagement: Develop an "employee engagement plan" to increase consensus, reduce resistance, and gain needed knowledge and skills </a:t>
            </a:r>
          </a:p>
          <a:p>
            <a:pPr marL="0" indent="0" algn="l">
              <a:buNone/>
            </a:pPr>
            <a:r>
              <a:rPr lang="en" altLang="zh-CN" sz="3400" b="1" i="0" u="none" strike="noStrike" dirty="0">
                <a:solidFill>
                  <a:srgbClr val="101214"/>
                </a:solidFill>
                <a:effectLst/>
                <a:latin typeface="PingFang SC" panose="020B0400000000000000" pitchFamily="34" charset="-122"/>
                <a:ea typeface="PingFang SC" panose="020B0400000000000000" pitchFamily="34" charset="-122"/>
              </a:rPr>
              <a:t>strengthen </a:t>
            </a:r>
          </a:p>
          <a:p>
            <a:pPr algn="l"/>
            <a:r>
              <a:rPr lang="en" altLang="zh-CN" b="0" i="0" u="none" strike="noStrike" dirty="0">
                <a:solidFill>
                  <a:srgbClr val="101214"/>
                </a:solidFill>
                <a:effectLst/>
                <a:latin typeface="PingFang SC" panose="020B0400000000000000" pitchFamily="34" charset="-122"/>
                <a:ea typeface="PingFang SC" panose="020B0400000000000000" pitchFamily="34" charset="-122"/>
              </a:rPr>
              <a:t>Training: Develop "training plan" according to business objectives and change plans to strengthen core competencies of employees </a:t>
            </a:r>
          </a:p>
          <a:p>
            <a:pPr algn="l"/>
            <a:r>
              <a:rPr lang="en" altLang="zh-CN" b="0" i="0" u="none" strike="noStrike" dirty="0">
                <a:solidFill>
                  <a:srgbClr val="101214"/>
                </a:solidFill>
                <a:effectLst/>
                <a:latin typeface="PingFang SC" panose="020B0400000000000000" pitchFamily="34" charset="-122"/>
                <a:ea typeface="PingFang SC" panose="020B0400000000000000" pitchFamily="34" charset="-122"/>
              </a:rPr>
              <a:t>Evaluation and incentive: Establish "evaluation and reward and punishment system" to support management change, and promote change through necessary personnel arrangement</a:t>
            </a:r>
          </a:p>
          <a:p>
            <a:pPr marL="0" lvl="2" indent="0">
              <a:lnSpc>
                <a:spcPct val="150000"/>
              </a:lnSpc>
              <a:spcBef>
                <a:spcPts val="0"/>
              </a:spcBef>
              <a:defRPr/>
            </a:pPr>
            <a:endParaRPr lang="zh-CN" altLang="en-US" sz="1800" dirty="0">
              <a:latin typeface="微软雅黑" panose="020B0503020204020204" pitchFamily="34" charset="-122"/>
              <a:ea typeface="微软雅黑" panose="020B0503020204020204" pitchFamily="34" charset="-122"/>
            </a:endParaRPr>
          </a:p>
        </p:txBody>
      </p:sp>
      <p:sp>
        <p:nvSpPr>
          <p:cNvPr id="4" name="矩形 3"/>
          <p:cNvSpPr/>
          <p:nvPr/>
        </p:nvSpPr>
        <p:spPr>
          <a:xfrm>
            <a:off x="3639237" y="314904"/>
            <a:ext cx="4913525"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Action plan for change management</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630274696"/>
      </p:ext>
    </p:extLst>
  </p:cSld>
  <p:clrMapOvr>
    <a:masterClrMapping/>
  </p:clrMapOvr>
  <p:transition>
    <p:random/>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7762" name="Rectangle 2"/>
          <p:cNvSpPr>
            <a:spLocks noChangeArrowheads="1"/>
          </p:cNvSpPr>
          <p:nvPr/>
        </p:nvSpPr>
        <p:spPr bwMode="auto">
          <a:xfrm>
            <a:off x="1505272" y="1196752"/>
            <a:ext cx="8686800" cy="4724400"/>
          </a:xfrm>
          <a:prstGeom prst="rect">
            <a:avLst/>
          </a:prstGeom>
          <a:noFill/>
          <a:ln w="9525">
            <a:noFill/>
            <a:miter lim="800000"/>
            <a:headEnd/>
            <a:tailEnd/>
          </a:ln>
          <a:effectLst/>
        </p:spPr>
        <p:txBody>
          <a:bodyPr wrap="none" anchor="ctr"/>
          <a:lstStyle/>
          <a:p>
            <a:pPr algn="ctr" eaLnBrk="1" hangingPunct="1">
              <a:defRPr/>
            </a:pPr>
            <a:endParaRPr lang="zh-CN" altLang="en-US" sz="3200">
              <a:effectLst>
                <a:outerShdw blurRad="38100" dist="38100" dir="2700000" algn="tl">
                  <a:srgbClr val="FFFFFF"/>
                </a:outerShdw>
              </a:effectLst>
              <a:ea typeface="宋体" panose="02010600030101010101" pitchFamily="2" charset="-122"/>
            </a:endParaRPr>
          </a:p>
        </p:txBody>
      </p:sp>
      <p:sp>
        <p:nvSpPr>
          <p:cNvPr id="41987" name="Rectangle 4"/>
          <p:cNvSpPr>
            <a:spLocks noChangeArrowheads="1"/>
          </p:cNvSpPr>
          <p:nvPr/>
        </p:nvSpPr>
        <p:spPr bwMode="auto">
          <a:xfrm>
            <a:off x="1733872" y="1301552"/>
            <a:ext cx="1752600" cy="1296144"/>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ctr" eaLnBrk="1" hangingPunct="1"/>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Strengthen </a:t>
            </a:r>
          </a:p>
          <a:p>
            <a:pPr algn="ctr" eaLnBrk="1" hangingPunct="1"/>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leadership </a:t>
            </a:r>
          </a:p>
          <a:p>
            <a:pPr algn="ctr" eaLnBrk="1" hangingPunct="1"/>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for change</a:t>
            </a:r>
            <a:endParaRPr kumimoji="1" lang="zh-CN" altLang="en-US" sz="2000" dirty="0">
              <a:solidFill>
                <a:schemeClr val="bg1"/>
              </a:solidFill>
              <a:latin typeface="微软雅黑" panose="020B0503020204020204" pitchFamily="34" charset="-122"/>
              <a:ea typeface="微软雅黑" panose="020B0503020204020204" pitchFamily="34" charset="-122"/>
            </a:endParaRPr>
          </a:p>
        </p:txBody>
      </p:sp>
      <p:sp>
        <p:nvSpPr>
          <p:cNvPr id="41988" name="Rectangle 5"/>
          <p:cNvSpPr>
            <a:spLocks noChangeArrowheads="1"/>
          </p:cNvSpPr>
          <p:nvPr/>
        </p:nvSpPr>
        <p:spPr bwMode="auto">
          <a:xfrm>
            <a:off x="1733872" y="2873152"/>
            <a:ext cx="1752600" cy="1295400"/>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ctr" eaLnBrk="1" hangingPunct="1"/>
            <a:r>
              <a:rPr lang="en" altLang="zh-CN" sz="2000" b="0" dirty="0">
                <a:solidFill>
                  <a:srgbClr val="101214"/>
                </a:solidFill>
                <a:latin typeface="PingFang SC" panose="020B0400000000000000" pitchFamily="34" charset="-122"/>
                <a:ea typeface="PingFang SC" panose="020B0400000000000000" pitchFamily="34" charset="-122"/>
              </a:rPr>
              <a:t>Enhance </a:t>
            </a:r>
          </a:p>
          <a:p>
            <a:pPr algn="ctr" eaLnBrk="1" hangingPunct="1"/>
            <a:r>
              <a:rPr lang="en" altLang="zh-CN" sz="2000" b="0" dirty="0">
                <a:solidFill>
                  <a:srgbClr val="101214"/>
                </a:solidFill>
                <a:latin typeface="PingFang SC" panose="020B0400000000000000" pitchFamily="34" charset="-122"/>
                <a:ea typeface="PingFang SC" panose="020B0400000000000000" pitchFamily="34" charset="-122"/>
              </a:rPr>
              <a:t>change </a:t>
            </a:r>
          </a:p>
          <a:p>
            <a:pPr algn="ctr" eaLnBrk="1" hangingPunct="1"/>
            <a:r>
              <a:rPr lang="en" altLang="zh-CN" sz="2000" b="0" dirty="0">
                <a:solidFill>
                  <a:srgbClr val="101214"/>
                </a:solidFill>
                <a:latin typeface="PingFang SC" panose="020B0400000000000000" pitchFamily="34" charset="-122"/>
                <a:ea typeface="PingFang SC" panose="020B0400000000000000" pitchFamily="34" charset="-122"/>
              </a:rPr>
              <a:t>skills</a:t>
            </a:r>
            <a:endParaRPr lang="zh-CN" altLang="en-US" sz="2000" b="0" dirty="0">
              <a:solidFill>
                <a:srgbClr val="101214"/>
              </a:solidFill>
              <a:latin typeface="PingFang SC" panose="020B0400000000000000" pitchFamily="34" charset="-122"/>
              <a:ea typeface="PingFang SC" panose="020B0400000000000000" pitchFamily="34" charset="-122"/>
            </a:endParaRPr>
          </a:p>
        </p:txBody>
      </p:sp>
      <p:sp>
        <p:nvSpPr>
          <p:cNvPr id="41989" name="Rectangle 6"/>
          <p:cNvSpPr>
            <a:spLocks noChangeArrowheads="1"/>
          </p:cNvSpPr>
          <p:nvPr/>
        </p:nvSpPr>
        <p:spPr bwMode="auto">
          <a:xfrm>
            <a:off x="1733872" y="4397152"/>
            <a:ext cx="1752600" cy="1295400"/>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ctr" eaLnBrk="1" hangingPunct="1"/>
            <a:r>
              <a:rPr lang="en" altLang="zh-CN" sz="2000" b="0" dirty="0">
                <a:solidFill>
                  <a:srgbClr val="101214"/>
                </a:solidFill>
                <a:latin typeface="PingFang SC" panose="020B0400000000000000" pitchFamily="34" charset="-122"/>
                <a:ea typeface="PingFang SC" panose="020B0400000000000000" pitchFamily="34" charset="-122"/>
              </a:rPr>
              <a:t>Reduce </a:t>
            </a:r>
          </a:p>
          <a:p>
            <a:pPr algn="ctr" eaLnBrk="1" hangingPunct="1"/>
            <a:r>
              <a:rPr lang="en" altLang="zh-CN" sz="2000" b="0" dirty="0">
                <a:solidFill>
                  <a:srgbClr val="101214"/>
                </a:solidFill>
                <a:latin typeface="PingFang SC" panose="020B0400000000000000" pitchFamily="34" charset="-122"/>
                <a:ea typeface="PingFang SC" panose="020B0400000000000000" pitchFamily="34" charset="-122"/>
              </a:rPr>
              <a:t>resistance </a:t>
            </a:r>
          </a:p>
          <a:p>
            <a:pPr algn="ctr" eaLnBrk="1" hangingPunct="1"/>
            <a:r>
              <a:rPr lang="en" altLang="zh-CN" sz="2000" b="0" dirty="0">
                <a:solidFill>
                  <a:srgbClr val="101214"/>
                </a:solidFill>
                <a:latin typeface="PingFang SC" panose="020B0400000000000000" pitchFamily="34" charset="-122"/>
                <a:ea typeface="PingFang SC" panose="020B0400000000000000" pitchFamily="34" charset="-122"/>
              </a:rPr>
              <a:t>to change</a:t>
            </a:r>
            <a:endParaRPr lang="zh-CN" altLang="en-US" sz="2000" b="0" dirty="0">
              <a:solidFill>
                <a:srgbClr val="101214"/>
              </a:solidFill>
              <a:latin typeface="PingFang SC" panose="020B0400000000000000" pitchFamily="34" charset="-122"/>
              <a:ea typeface="PingFang SC" panose="020B0400000000000000" pitchFamily="34" charset="-122"/>
            </a:endParaRPr>
          </a:p>
        </p:txBody>
      </p:sp>
      <p:sp>
        <p:nvSpPr>
          <p:cNvPr id="41991" name="Rectangle 8"/>
          <p:cNvSpPr>
            <a:spLocks noChangeArrowheads="1"/>
          </p:cNvSpPr>
          <p:nvPr/>
        </p:nvSpPr>
        <p:spPr bwMode="auto">
          <a:xfrm>
            <a:off x="4705672" y="1301552"/>
            <a:ext cx="5981056" cy="1296144"/>
          </a:xfrm>
          <a:prstGeom prst="rect">
            <a:avLst/>
          </a:prstGeom>
          <a:solidFill>
            <a:schemeClr val="accent1">
              <a:lumMod val="75000"/>
            </a:schemeClr>
          </a:solidFill>
          <a:ln w="9525">
            <a:solidFill>
              <a:schemeClr val="tx1"/>
            </a:solidFill>
            <a:miter lim="800000"/>
            <a:headEnd/>
            <a:tailEnd/>
          </a:ln>
          <a:effectLst/>
        </p:spPr>
        <p:txBody>
          <a:bodyPr/>
          <a:lstStyle>
            <a:lvl1pPr marL="457200" indent="-457200">
              <a:defRPr sz="4400" b="1">
                <a:solidFill>
                  <a:schemeClr val="tx1"/>
                </a:solidFill>
                <a:latin typeface="Arial" panose="020B0604020202020204" pitchFamily="34" charset="0"/>
              </a:defRPr>
            </a:lvl1pPr>
            <a:lvl2pPr marL="914400" indent="-457200">
              <a:defRPr sz="4400" b="1">
                <a:solidFill>
                  <a:schemeClr val="tx1"/>
                </a:solidFill>
                <a:latin typeface="Arial" panose="020B0604020202020204" pitchFamily="34" charset="0"/>
              </a:defRPr>
            </a:lvl2pPr>
            <a:lvl3pPr marL="1371600" indent="-457200">
              <a:defRPr sz="4400" b="1">
                <a:solidFill>
                  <a:schemeClr val="tx1"/>
                </a:solidFill>
                <a:latin typeface="Arial" panose="020B0604020202020204" pitchFamily="34" charset="0"/>
              </a:defRPr>
            </a:lvl3pPr>
            <a:lvl4pPr marL="1828800" indent="-457200">
              <a:defRPr sz="4400" b="1">
                <a:solidFill>
                  <a:schemeClr val="tx1"/>
                </a:solidFill>
                <a:latin typeface="Arial" panose="020B0604020202020204" pitchFamily="34" charset="0"/>
              </a:defRPr>
            </a:lvl4pPr>
            <a:lvl5pPr marL="2286000" indent="-457200">
              <a:defRPr sz="4400" b="1">
                <a:solidFill>
                  <a:schemeClr val="tx1"/>
                </a:solidFill>
                <a:latin typeface="Arial" panose="020B0604020202020204" pitchFamily="34" charset="0"/>
              </a:defRPr>
            </a:lvl5pPr>
            <a:lvl6pPr marL="2743200" indent="-457200" eaLnBrk="0" fontAlgn="base" hangingPunct="0">
              <a:spcBef>
                <a:spcPct val="0"/>
              </a:spcBef>
              <a:spcAft>
                <a:spcPct val="0"/>
              </a:spcAft>
              <a:defRPr sz="4400" b="1">
                <a:solidFill>
                  <a:schemeClr val="tx1"/>
                </a:solidFill>
                <a:latin typeface="Arial" panose="020B0604020202020204" pitchFamily="34" charset="0"/>
              </a:defRPr>
            </a:lvl6pPr>
            <a:lvl7pPr marL="3200400" indent="-457200" eaLnBrk="0" fontAlgn="base" hangingPunct="0">
              <a:spcBef>
                <a:spcPct val="0"/>
              </a:spcBef>
              <a:spcAft>
                <a:spcPct val="0"/>
              </a:spcAft>
              <a:defRPr sz="4400" b="1">
                <a:solidFill>
                  <a:schemeClr val="tx1"/>
                </a:solidFill>
                <a:latin typeface="Arial" panose="020B0604020202020204" pitchFamily="34" charset="0"/>
              </a:defRPr>
            </a:lvl7pPr>
            <a:lvl8pPr marL="3657600" indent="-457200" eaLnBrk="0" fontAlgn="base" hangingPunct="0">
              <a:spcBef>
                <a:spcPct val="0"/>
              </a:spcBef>
              <a:spcAft>
                <a:spcPct val="0"/>
              </a:spcAft>
              <a:defRPr sz="4400" b="1">
                <a:solidFill>
                  <a:schemeClr val="tx1"/>
                </a:solidFill>
                <a:latin typeface="Arial" panose="020B0604020202020204" pitchFamily="34" charset="0"/>
              </a:defRPr>
            </a:lvl8pPr>
            <a:lvl9pPr marL="4114800" indent="-4572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lnSpc>
                <a:spcPct val="120000"/>
              </a:lnSpc>
              <a:buFontTx/>
              <a:buAutoNum type="arabicPeriod"/>
            </a:pPr>
            <a:r>
              <a:rPr lang="en" altLang="zh-CN" sz="1000" b="0" i="0" u="none" strike="noStrike" dirty="0">
                <a:solidFill>
                  <a:srgbClr val="101214"/>
                </a:solidFill>
                <a:effectLst/>
                <a:latin typeface="PingFang SC" panose="020B0400000000000000" pitchFamily="34" charset="-122"/>
                <a:ea typeface="PingFang SC" panose="020B0400000000000000" pitchFamily="34" charset="-122"/>
              </a:rPr>
              <a:t>Analyze market and customer changes and develop a "business case" to create a sense of urgency</a:t>
            </a:r>
          </a:p>
          <a:p>
            <a:pPr eaLnBrk="1" hangingPunct="1">
              <a:lnSpc>
                <a:spcPct val="120000"/>
              </a:lnSpc>
              <a:buFontTx/>
              <a:buAutoNum type="arabicPeriod"/>
            </a:pPr>
            <a:r>
              <a:rPr lang="en" altLang="zh-CN" sz="1000" b="0" i="0" u="none" strike="noStrike" dirty="0">
                <a:solidFill>
                  <a:srgbClr val="101214"/>
                </a:solidFill>
                <a:effectLst/>
                <a:latin typeface="PingFang SC" panose="020B0400000000000000" pitchFamily="34" charset="-122"/>
                <a:ea typeface="PingFang SC" panose="020B0400000000000000" pitchFamily="34" charset="-122"/>
              </a:rPr>
              <a:t>Define change objectives and strategies, communicate and reach management consensus</a:t>
            </a:r>
            <a:endParaRPr kumimoji="1" lang="zh-CN" altLang="en-US" sz="1000" b="0" dirty="0">
              <a:solidFill>
                <a:schemeClr val="bg1"/>
              </a:solidFill>
              <a:latin typeface="PingFang SC" panose="020B0400000000000000" pitchFamily="34" charset="-122"/>
              <a:ea typeface="PingFang SC" panose="020B0400000000000000" pitchFamily="34" charset="-122"/>
            </a:endParaRPr>
          </a:p>
          <a:p>
            <a:pPr eaLnBrk="1" hangingPunct="1">
              <a:lnSpc>
                <a:spcPct val="120000"/>
              </a:lnSpc>
              <a:buFontTx/>
              <a:buAutoNum type="arabicPeriod"/>
            </a:pPr>
            <a:r>
              <a:rPr lang="en" altLang="zh-CN" sz="1000" b="0" i="0" u="none" strike="noStrike" dirty="0">
                <a:solidFill>
                  <a:srgbClr val="101214"/>
                </a:solidFill>
                <a:effectLst/>
                <a:latin typeface="PingFang SC" panose="020B0400000000000000" pitchFamily="34" charset="-122"/>
                <a:ea typeface="PingFang SC" panose="020B0400000000000000" pitchFamily="34" charset="-122"/>
              </a:rPr>
              <a:t>Obtain the resources needed for change and the involvement and support of top management</a:t>
            </a:r>
          </a:p>
          <a:p>
            <a:pPr eaLnBrk="1" hangingPunct="1">
              <a:lnSpc>
                <a:spcPct val="120000"/>
              </a:lnSpc>
              <a:buFontTx/>
              <a:buAutoNum type="arabicPeriod"/>
            </a:pPr>
            <a:r>
              <a:rPr lang="en" altLang="zh-CN" sz="1000" b="0" i="0" u="none" strike="noStrike" dirty="0">
                <a:solidFill>
                  <a:srgbClr val="101214"/>
                </a:solidFill>
                <a:effectLst/>
                <a:latin typeface="PingFang SC" panose="020B0400000000000000" pitchFamily="34" charset="-122"/>
                <a:ea typeface="PingFang SC" panose="020B0400000000000000" pitchFamily="34" charset="-122"/>
              </a:rPr>
              <a:t>Implement change strategy and plan, monitor and adjust change plan in time</a:t>
            </a:r>
            <a:endParaRPr kumimoji="1" lang="zh-CN" altLang="en-US" sz="1000" b="0" dirty="0">
              <a:solidFill>
                <a:schemeClr val="bg1"/>
              </a:solidFill>
              <a:latin typeface="PingFang SC" panose="020B0400000000000000" pitchFamily="34" charset="-122"/>
              <a:ea typeface="PingFang SC" panose="020B0400000000000000" pitchFamily="34" charset="-122"/>
            </a:endParaRPr>
          </a:p>
        </p:txBody>
      </p:sp>
      <p:sp>
        <p:nvSpPr>
          <p:cNvPr id="41993" name="Rectangle 10"/>
          <p:cNvSpPr>
            <a:spLocks noChangeArrowheads="1"/>
          </p:cNvSpPr>
          <p:nvPr/>
        </p:nvSpPr>
        <p:spPr bwMode="auto">
          <a:xfrm>
            <a:off x="4705671" y="2873152"/>
            <a:ext cx="5981055" cy="1295400"/>
          </a:xfrm>
          <a:prstGeom prst="rect">
            <a:avLst/>
          </a:prstGeom>
          <a:solidFill>
            <a:schemeClr val="accent1">
              <a:lumMod val="75000"/>
            </a:schemeClr>
          </a:solidFill>
          <a:ln w="9525">
            <a:solidFill>
              <a:schemeClr val="tx1"/>
            </a:solidFill>
            <a:miter lim="800000"/>
            <a:headEnd/>
            <a:tailEnd/>
          </a:ln>
          <a:effectLst/>
        </p:spPr>
        <p:txBody>
          <a:bodyPr/>
          <a:lstStyle>
            <a:lvl1pPr marL="457200" indent="-457200">
              <a:defRPr sz="4400" b="1">
                <a:solidFill>
                  <a:schemeClr val="tx1"/>
                </a:solidFill>
                <a:latin typeface="Arial" panose="020B0604020202020204" pitchFamily="34" charset="0"/>
              </a:defRPr>
            </a:lvl1pPr>
            <a:lvl2pPr marL="914400" indent="-457200">
              <a:defRPr sz="4400" b="1">
                <a:solidFill>
                  <a:schemeClr val="tx1"/>
                </a:solidFill>
                <a:latin typeface="Arial" panose="020B0604020202020204" pitchFamily="34" charset="0"/>
              </a:defRPr>
            </a:lvl2pPr>
            <a:lvl3pPr marL="1371600" indent="-457200">
              <a:defRPr sz="4400" b="1">
                <a:solidFill>
                  <a:schemeClr val="tx1"/>
                </a:solidFill>
                <a:latin typeface="Arial" panose="020B0604020202020204" pitchFamily="34" charset="0"/>
              </a:defRPr>
            </a:lvl3pPr>
            <a:lvl4pPr marL="1828800" indent="-457200">
              <a:defRPr sz="4400" b="1">
                <a:solidFill>
                  <a:schemeClr val="tx1"/>
                </a:solidFill>
                <a:latin typeface="Arial" panose="020B0604020202020204" pitchFamily="34" charset="0"/>
              </a:defRPr>
            </a:lvl4pPr>
            <a:lvl5pPr marL="2286000" indent="-457200">
              <a:defRPr sz="4400" b="1">
                <a:solidFill>
                  <a:schemeClr val="tx1"/>
                </a:solidFill>
                <a:latin typeface="Arial" panose="020B0604020202020204" pitchFamily="34" charset="0"/>
              </a:defRPr>
            </a:lvl5pPr>
            <a:lvl6pPr marL="2743200" indent="-457200" eaLnBrk="0" fontAlgn="base" hangingPunct="0">
              <a:spcBef>
                <a:spcPct val="0"/>
              </a:spcBef>
              <a:spcAft>
                <a:spcPct val="0"/>
              </a:spcAft>
              <a:defRPr sz="4400" b="1">
                <a:solidFill>
                  <a:schemeClr val="tx1"/>
                </a:solidFill>
                <a:latin typeface="Arial" panose="020B0604020202020204" pitchFamily="34" charset="0"/>
              </a:defRPr>
            </a:lvl6pPr>
            <a:lvl7pPr marL="3200400" indent="-457200" eaLnBrk="0" fontAlgn="base" hangingPunct="0">
              <a:spcBef>
                <a:spcPct val="0"/>
              </a:spcBef>
              <a:spcAft>
                <a:spcPct val="0"/>
              </a:spcAft>
              <a:defRPr sz="4400" b="1">
                <a:solidFill>
                  <a:schemeClr val="tx1"/>
                </a:solidFill>
                <a:latin typeface="Arial" panose="020B0604020202020204" pitchFamily="34" charset="0"/>
              </a:defRPr>
            </a:lvl7pPr>
            <a:lvl8pPr marL="3657600" indent="-457200" eaLnBrk="0" fontAlgn="base" hangingPunct="0">
              <a:spcBef>
                <a:spcPct val="0"/>
              </a:spcBef>
              <a:spcAft>
                <a:spcPct val="0"/>
              </a:spcAft>
              <a:defRPr sz="4400" b="1">
                <a:solidFill>
                  <a:schemeClr val="tx1"/>
                </a:solidFill>
                <a:latin typeface="Arial" panose="020B0604020202020204" pitchFamily="34" charset="0"/>
              </a:defRPr>
            </a:lvl8pPr>
            <a:lvl9pPr marL="4114800" indent="-4572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lnSpc>
                <a:spcPct val="120000"/>
              </a:lnSpc>
              <a:buFontTx/>
              <a:buAutoNum type="arabicPeriod" startAt="5"/>
            </a:pPr>
            <a:r>
              <a:rPr lang="en" altLang="zh-CN" sz="1000" b="0" dirty="0">
                <a:solidFill>
                  <a:srgbClr val="101214"/>
                </a:solidFill>
                <a:latin typeface="PingFang SC" panose="020B0400000000000000" pitchFamily="34" charset="-122"/>
                <a:ea typeface="PingFang SC" panose="020B0400000000000000" pitchFamily="34" charset="-122"/>
              </a:rPr>
              <a:t>Encourage extensive employee participation</a:t>
            </a:r>
          </a:p>
          <a:p>
            <a:pPr eaLnBrk="1" hangingPunct="1">
              <a:lnSpc>
                <a:spcPct val="120000"/>
              </a:lnSpc>
              <a:buFontTx/>
              <a:buAutoNum type="arabicPeriod" startAt="5"/>
            </a:pPr>
            <a:r>
              <a:rPr lang="en" altLang="zh-CN" sz="1000" b="0" dirty="0">
                <a:solidFill>
                  <a:srgbClr val="101214"/>
                </a:solidFill>
                <a:latin typeface="PingFang SC" panose="020B0400000000000000" pitchFamily="34" charset="-122"/>
                <a:ea typeface="PingFang SC" panose="020B0400000000000000" pitchFamily="34" charset="-122"/>
              </a:rPr>
              <a:t>Encourage experimentation and allow employees to learn from their mistakes</a:t>
            </a:r>
            <a:endParaRPr lang="zh-CN" altLang="en-US" sz="1000" b="0" dirty="0">
              <a:solidFill>
                <a:srgbClr val="101214"/>
              </a:solidFill>
              <a:latin typeface="PingFang SC" panose="020B0400000000000000" pitchFamily="34" charset="-122"/>
              <a:ea typeface="PingFang SC" panose="020B0400000000000000" pitchFamily="34" charset="-122"/>
            </a:endParaRPr>
          </a:p>
          <a:p>
            <a:pPr eaLnBrk="1" hangingPunct="1">
              <a:lnSpc>
                <a:spcPct val="120000"/>
              </a:lnSpc>
              <a:buFontTx/>
              <a:buAutoNum type="arabicPeriod" startAt="5"/>
            </a:pPr>
            <a:r>
              <a:rPr lang="en" altLang="zh-CN" sz="1000" b="0" dirty="0">
                <a:solidFill>
                  <a:srgbClr val="101214"/>
                </a:solidFill>
                <a:latin typeface="PingFang SC" panose="020B0400000000000000" pitchFamily="34" charset="-122"/>
                <a:ea typeface="PingFang SC" panose="020B0400000000000000" pitchFamily="34" charset="-122"/>
              </a:rPr>
              <a:t>Share future development opportunities with employees to enhance employee confidence</a:t>
            </a:r>
          </a:p>
          <a:p>
            <a:pPr eaLnBrk="1" hangingPunct="1">
              <a:lnSpc>
                <a:spcPct val="120000"/>
              </a:lnSpc>
              <a:buFontTx/>
              <a:buAutoNum type="arabicPeriod" startAt="5"/>
            </a:pPr>
            <a:r>
              <a:rPr lang="en" altLang="zh-CN" sz="1000" b="0" dirty="0">
                <a:solidFill>
                  <a:srgbClr val="101214"/>
                </a:solidFill>
                <a:latin typeface="PingFang SC" panose="020B0400000000000000" pitchFamily="34" charset="-122"/>
                <a:ea typeface="PingFang SC" panose="020B0400000000000000" pitchFamily="34" charset="-122"/>
              </a:rPr>
              <a:t>Organize special training or research teams to assist in knowledge sharing</a:t>
            </a:r>
            <a:endParaRPr lang="zh-CN" altLang="en-US" sz="1000" b="0" dirty="0">
              <a:solidFill>
                <a:srgbClr val="101214"/>
              </a:solidFill>
              <a:latin typeface="PingFang SC" panose="020B0400000000000000" pitchFamily="34" charset="-122"/>
              <a:ea typeface="PingFang SC" panose="020B0400000000000000" pitchFamily="34" charset="-122"/>
            </a:endParaRPr>
          </a:p>
        </p:txBody>
      </p:sp>
      <p:sp>
        <p:nvSpPr>
          <p:cNvPr id="41995" name="Rectangle 12"/>
          <p:cNvSpPr>
            <a:spLocks noChangeArrowheads="1"/>
          </p:cNvSpPr>
          <p:nvPr/>
        </p:nvSpPr>
        <p:spPr bwMode="auto">
          <a:xfrm>
            <a:off x="4705672" y="4397152"/>
            <a:ext cx="5981054" cy="1295400"/>
          </a:xfrm>
          <a:prstGeom prst="rect">
            <a:avLst/>
          </a:prstGeom>
          <a:solidFill>
            <a:schemeClr val="accent1">
              <a:lumMod val="75000"/>
            </a:schemeClr>
          </a:solidFill>
          <a:ln w="9525">
            <a:solidFill>
              <a:schemeClr val="tx1"/>
            </a:solidFill>
            <a:miter lim="800000"/>
            <a:headEnd/>
            <a:tailEnd/>
          </a:ln>
          <a:effectLst/>
        </p:spPr>
        <p:txBody>
          <a:bodyPr/>
          <a:lstStyle>
            <a:lvl1pPr marL="457200" indent="-457200">
              <a:defRPr sz="4400" b="1">
                <a:solidFill>
                  <a:schemeClr val="tx1"/>
                </a:solidFill>
                <a:latin typeface="Arial" panose="020B0604020202020204" pitchFamily="34" charset="0"/>
              </a:defRPr>
            </a:lvl1pPr>
            <a:lvl2pPr marL="914400" indent="-457200">
              <a:defRPr sz="4400" b="1">
                <a:solidFill>
                  <a:schemeClr val="tx1"/>
                </a:solidFill>
                <a:latin typeface="Arial" panose="020B0604020202020204" pitchFamily="34" charset="0"/>
              </a:defRPr>
            </a:lvl2pPr>
            <a:lvl3pPr marL="1371600" indent="-457200">
              <a:defRPr sz="4400" b="1">
                <a:solidFill>
                  <a:schemeClr val="tx1"/>
                </a:solidFill>
                <a:latin typeface="Arial" panose="020B0604020202020204" pitchFamily="34" charset="0"/>
              </a:defRPr>
            </a:lvl3pPr>
            <a:lvl4pPr marL="1828800" indent="-457200">
              <a:defRPr sz="4400" b="1">
                <a:solidFill>
                  <a:schemeClr val="tx1"/>
                </a:solidFill>
                <a:latin typeface="Arial" panose="020B0604020202020204" pitchFamily="34" charset="0"/>
              </a:defRPr>
            </a:lvl4pPr>
            <a:lvl5pPr marL="2286000" indent="-457200">
              <a:defRPr sz="4400" b="1">
                <a:solidFill>
                  <a:schemeClr val="tx1"/>
                </a:solidFill>
                <a:latin typeface="Arial" panose="020B0604020202020204" pitchFamily="34" charset="0"/>
              </a:defRPr>
            </a:lvl5pPr>
            <a:lvl6pPr marL="2743200" indent="-457200" eaLnBrk="0" fontAlgn="base" hangingPunct="0">
              <a:spcBef>
                <a:spcPct val="0"/>
              </a:spcBef>
              <a:spcAft>
                <a:spcPct val="0"/>
              </a:spcAft>
              <a:defRPr sz="4400" b="1">
                <a:solidFill>
                  <a:schemeClr val="tx1"/>
                </a:solidFill>
                <a:latin typeface="Arial" panose="020B0604020202020204" pitchFamily="34" charset="0"/>
              </a:defRPr>
            </a:lvl6pPr>
            <a:lvl7pPr marL="3200400" indent="-457200" eaLnBrk="0" fontAlgn="base" hangingPunct="0">
              <a:spcBef>
                <a:spcPct val="0"/>
              </a:spcBef>
              <a:spcAft>
                <a:spcPct val="0"/>
              </a:spcAft>
              <a:defRPr sz="4400" b="1">
                <a:solidFill>
                  <a:schemeClr val="tx1"/>
                </a:solidFill>
                <a:latin typeface="Arial" panose="020B0604020202020204" pitchFamily="34" charset="0"/>
              </a:defRPr>
            </a:lvl7pPr>
            <a:lvl8pPr marL="3657600" indent="-457200" eaLnBrk="0" fontAlgn="base" hangingPunct="0">
              <a:spcBef>
                <a:spcPct val="0"/>
              </a:spcBef>
              <a:spcAft>
                <a:spcPct val="0"/>
              </a:spcAft>
              <a:defRPr sz="4400" b="1">
                <a:solidFill>
                  <a:schemeClr val="tx1"/>
                </a:solidFill>
                <a:latin typeface="Arial" panose="020B0604020202020204" pitchFamily="34" charset="0"/>
              </a:defRPr>
            </a:lvl8pPr>
            <a:lvl9pPr marL="4114800" indent="-4572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lnSpc>
                <a:spcPct val="120000"/>
              </a:lnSpc>
              <a:buFontTx/>
              <a:buAutoNum type="arabicPeriod" startAt="9"/>
            </a:pPr>
            <a:r>
              <a:rPr lang="en" altLang="zh-CN" sz="1000" b="0" dirty="0">
                <a:solidFill>
                  <a:srgbClr val="101214"/>
                </a:solidFill>
                <a:latin typeface="PingFang SC" panose="020B0400000000000000" pitchFamily="34" charset="-122"/>
                <a:ea typeface="PingFang SC" panose="020B0400000000000000" pitchFamily="34" charset="-122"/>
              </a:rPr>
              <a:t>Establish a two-way and horizontal communication mechanism</a:t>
            </a:r>
          </a:p>
          <a:p>
            <a:pPr eaLnBrk="1" hangingPunct="1">
              <a:lnSpc>
                <a:spcPct val="120000"/>
              </a:lnSpc>
              <a:buFontTx/>
              <a:buAutoNum type="arabicPeriod" startAt="9"/>
            </a:pPr>
            <a:r>
              <a:rPr lang="en" altLang="zh-CN" sz="1000" b="0" dirty="0">
                <a:solidFill>
                  <a:srgbClr val="101214"/>
                </a:solidFill>
                <a:latin typeface="PingFang SC" panose="020B0400000000000000" pitchFamily="34" charset="-122"/>
                <a:ea typeface="PingFang SC" panose="020B0400000000000000" pitchFamily="34" charset="-122"/>
              </a:rPr>
              <a:t>Clarify the impact of change on personal interests and create a sense of security</a:t>
            </a:r>
            <a:endParaRPr lang="zh-CN" altLang="en-US" sz="1000" b="0" dirty="0">
              <a:solidFill>
                <a:srgbClr val="101214"/>
              </a:solidFill>
              <a:latin typeface="PingFang SC" panose="020B0400000000000000" pitchFamily="34" charset="-122"/>
              <a:ea typeface="PingFang SC" panose="020B0400000000000000" pitchFamily="34" charset="-122"/>
            </a:endParaRPr>
          </a:p>
          <a:p>
            <a:pPr eaLnBrk="1" hangingPunct="1">
              <a:lnSpc>
                <a:spcPct val="120000"/>
              </a:lnSpc>
              <a:buFontTx/>
              <a:buAutoNum type="arabicPeriod" startAt="9"/>
            </a:pPr>
            <a:r>
              <a:rPr lang="en" altLang="zh-CN" sz="1000" b="0" dirty="0">
                <a:solidFill>
                  <a:srgbClr val="101214"/>
                </a:solidFill>
                <a:latin typeface="PingFang SC" panose="020B0400000000000000" pitchFamily="34" charset="-122"/>
                <a:ea typeface="PingFang SC" panose="020B0400000000000000" pitchFamily="34" charset="-122"/>
              </a:rPr>
              <a:t>Use performance results such as quick results to publicize the effect of change</a:t>
            </a:r>
            <a:endParaRPr lang="zh-CN" altLang="en-US" sz="1000" b="0" dirty="0">
              <a:solidFill>
                <a:srgbClr val="101214"/>
              </a:solidFill>
              <a:latin typeface="PingFang SC" panose="020B0400000000000000" pitchFamily="34" charset="-122"/>
              <a:ea typeface="PingFang SC" panose="020B0400000000000000" pitchFamily="34" charset="-122"/>
            </a:endParaRPr>
          </a:p>
          <a:p>
            <a:pPr eaLnBrk="1" hangingPunct="1">
              <a:lnSpc>
                <a:spcPct val="120000"/>
              </a:lnSpc>
              <a:buFontTx/>
              <a:buAutoNum type="arabicPeriod" startAt="9"/>
            </a:pPr>
            <a:r>
              <a:rPr lang="en" altLang="zh-CN" sz="1000" b="0" dirty="0">
                <a:solidFill>
                  <a:srgbClr val="101214"/>
                </a:solidFill>
                <a:latin typeface="PingFang SC" panose="020B0400000000000000" pitchFamily="34" charset="-122"/>
                <a:ea typeface="PingFang SC" panose="020B0400000000000000" pitchFamily="34" charset="-122"/>
              </a:rPr>
              <a:t>Establish evaluation and incentive mechanisms for new organizations or processes</a:t>
            </a:r>
            <a:endParaRPr lang="zh-CN" altLang="en-US" sz="1000" b="0" dirty="0">
              <a:solidFill>
                <a:srgbClr val="101214"/>
              </a:solidFill>
              <a:latin typeface="PingFang SC" panose="020B0400000000000000" pitchFamily="34" charset="-122"/>
              <a:ea typeface="PingFang SC" panose="020B0400000000000000" pitchFamily="34" charset="-122"/>
            </a:endParaRPr>
          </a:p>
        </p:txBody>
      </p:sp>
      <p:sp>
        <p:nvSpPr>
          <p:cNvPr id="3" name="右箭头 2"/>
          <p:cNvSpPr/>
          <p:nvPr/>
        </p:nvSpPr>
        <p:spPr>
          <a:xfrm>
            <a:off x="3665512" y="1733600"/>
            <a:ext cx="936104" cy="576064"/>
          </a:xfrm>
          <a:prstGeom prst="rightArrow">
            <a:avLst/>
          </a:prstGeom>
          <a:solidFill>
            <a:srgbClr val="7A003C"/>
          </a:solidFill>
        </p:spPr>
        <p:style>
          <a:lnRef idx="0">
            <a:schemeClr val="accent2"/>
          </a:lnRef>
          <a:fillRef idx="3">
            <a:schemeClr val="accent2"/>
          </a:fillRef>
          <a:effectRef idx="3">
            <a:schemeClr val="accent2"/>
          </a:effectRef>
          <a:fontRef idx="minor">
            <a:schemeClr val="lt1"/>
          </a:fontRef>
        </p:style>
        <p:txBody>
          <a:bodyPr rtlCol="0" anchor="ctr"/>
          <a:lstStyle/>
          <a:p>
            <a:pPr algn="ctr"/>
            <a:endParaRPr lang="zh-CN" altLang="en-US">
              <a:solidFill>
                <a:srgbClr val="7A003C"/>
              </a:solidFill>
            </a:endParaRPr>
          </a:p>
        </p:txBody>
      </p:sp>
      <p:sp>
        <p:nvSpPr>
          <p:cNvPr id="16" name="右箭头 15"/>
          <p:cNvSpPr/>
          <p:nvPr/>
        </p:nvSpPr>
        <p:spPr>
          <a:xfrm>
            <a:off x="3669105" y="3232820"/>
            <a:ext cx="936104" cy="576064"/>
          </a:xfrm>
          <a:prstGeom prst="rightArrow">
            <a:avLst/>
          </a:prstGeom>
          <a:solidFill>
            <a:srgbClr val="7A003C"/>
          </a:solidFill>
        </p:spPr>
        <p:style>
          <a:lnRef idx="0">
            <a:schemeClr val="accent2"/>
          </a:lnRef>
          <a:fillRef idx="3">
            <a:schemeClr val="accent2"/>
          </a:fillRef>
          <a:effectRef idx="3">
            <a:schemeClr val="accent2"/>
          </a:effectRef>
          <a:fontRef idx="minor">
            <a:schemeClr val="lt1"/>
          </a:fontRef>
        </p:style>
        <p:txBody>
          <a:bodyPr rtlCol="0" anchor="ctr"/>
          <a:lstStyle/>
          <a:p>
            <a:pPr algn="ctr"/>
            <a:endParaRPr lang="zh-CN" altLang="en-US">
              <a:solidFill>
                <a:srgbClr val="7A003C"/>
              </a:solidFill>
            </a:endParaRPr>
          </a:p>
        </p:txBody>
      </p:sp>
      <p:sp>
        <p:nvSpPr>
          <p:cNvPr id="17" name="右箭头 16"/>
          <p:cNvSpPr/>
          <p:nvPr/>
        </p:nvSpPr>
        <p:spPr>
          <a:xfrm>
            <a:off x="3665512" y="4756820"/>
            <a:ext cx="936104" cy="576064"/>
          </a:xfrm>
          <a:prstGeom prst="rightArrow">
            <a:avLst/>
          </a:prstGeom>
          <a:solidFill>
            <a:srgbClr val="7A003C"/>
          </a:solidFill>
        </p:spPr>
        <p:style>
          <a:lnRef idx="0">
            <a:schemeClr val="accent2"/>
          </a:lnRef>
          <a:fillRef idx="3">
            <a:schemeClr val="accent2"/>
          </a:fillRef>
          <a:effectRef idx="3">
            <a:schemeClr val="accent2"/>
          </a:effectRef>
          <a:fontRef idx="minor">
            <a:schemeClr val="lt1"/>
          </a:fontRef>
        </p:style>
        <p:txBody>
          <a:bodyPr rtlCol="0" anchor="ctr"/>
          <a:lstStyle/>
          <a:p>
            <a:pPr algn="ctr"/>
            <a:endParaRPr lang="zh-CN" altLang="en-US">
              <a:solidFill>
                <a:srgbClr val="7A003C"/>
              </a:solidFill>
            </a:endParaRPr>
          </a:p>
        </p:txBody>
      </p:sp>
    </p:spTree>
    <p:extLst>
      <p:ext uri="{BB962C8B-B14F-4D97-AF65-F5344CB8AC3E}">
        <p14:creationId xmlns:p14="http://schemas.microsoft.com/office/powerpoint/2010/main" val="895419499"/>
      </p:ext>
    </p:extLst>
  </p:cSld>
  <p:clrMapOvr>
    <a:masterClrMapping/>
  </p:clrMapOvr>
  <p:transition spd="med">
    <p:pull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8786" name="Rectangle 2"/>
          <p:cNvSpPr>
            <a:spLocks noGrp="1" noChangeArrowheads="1"/>
          </p:cNvSpPr>
          <p:nvPr>
            <p:ph type="body" idx="1"/>
          </p:nvPr>
        </p:nvSpPr>
        <p:spPr bwMode="auto">
          <a:xfrm>
            <a:off x="7137400" y="838200"/>
            <a:ext cx="4340367" cy="1001711"/>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0" rIns="0" bIns="0" numCol="1" rtlCol="0" anchor="t" anchorCtr="0" compatLnSpc="1">
            <a:prstTxWarp prst="textNoShape">
              <a:avLst/>
            </a:prstTxWarp>
            <a:noAutofit/>
          </a:bodyPr>
          <a:lstStyle/>
          <a:p>
            <a:pPr marL="0" indent="0" algn="l">
              <a:buNone/>
            </a:pPr>
            <a:r>
              <a:rPr lang="en" altLang="zh-CN" sz="2400" b="0" i="0" u="none" strike="noStrike" dirty="0">
                <a:solidFill>
                  <a:srgbClr val="101214"/>
                </a:solidFill>
                <a:effectLst/>
                <a:latin typeface="PingFang SC" panose="020B0400000000000000" pitchFamily="34" charset="-122"/>
                <a:ea typeface="PingFang SC" panose="020B0400000000000000" pitchFamily="34" charset="-122"/>
              </a:rPr>
              <a:t>Three types of risk to the end </a:t>
            </a:r>
          </a:p>
          <a:p>
            <a:pPr marL="0" indent="0" algn="l">
              <a:buNone/>
            </a:pPr>
            <a:r>
              <a:rPr lang="en" altLang="zh-CN" sz="2400" b="0" i="0" u="none" strike="noStrike" dirty="0">
                <a:solidFill>
                  <a:srgbClr val="101214"/>
                </a:solidFill>
                <a:effectLst/>
                <a:latin typeface="PingFang SC" panose="020B0400000000000000" pitchFamily="34" charset="-122"/>
                <a:ea typeface="PingFang SC" panose="020B0400000000000000" pitchFamily="34" charset="-122"/>
              </a:rPr>
              <a:t>The effect of change effect</a:t>
            </a:r>
          </a:p>
        </p:txBody>
      </p:sp>
      <p:sp>
        <p:nvSpPr>
          <p:cNvPr id="28675" name="Rectangle 4"/>
          <p:cNvSpPr>
            <a:spLocks noChangeArrowheads="1"/>
          </p:cNvSpPr>
          <p:nvPr/>
        </p:nvSpPr>
        <p:spPr bwMode="auto">
          <a:xfrm>
            <a:off x="1905000" y="1524000"/>
            <a:ext cx="2616200" cy="1371600"/>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Be unaware of </a:t>
            </a: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A storm is coming</a:t>
            </a:r>
          </a:p>
        </p:txBody>
      </p:sp>
      <p:sp>
        <p:nvSpPr>
          <p:cNvPr id="28676" name="Rectangle 5"/>
          <p:cNvSpPr>
            <a:spLocks noChangeArrowheads="1"/>
          </p:cNvSpPr>
          <p:nvPr/>
        </p:nvSpPr>
        <p:spPr bwMode="auto">
          <a:xfrm>
            <a:off x="4521200" y="1839912"/>
            <a:ext cx="2616200" cy="1055688"/>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l"/>
            <a:r>
              <a:rPr lang="en" altLang="zh-CN" sz="2000" b="0" dirty="0">
                <a:solidFill>
                  <a:srgbClr val="101214"/>
                </a:solidFill>
                <a:latin typeface="PingFang SC" panose="020B0400000000000000" pitchFamily="34" charset="-122"/>
                <a:ea typeface="PingFang SC" panose="020B0400000000000000" pitchFamily="34" charset="-122"/>
              </a:rPr>
              <a:t>Have not formulated </a:t>
            </a:r>
          </a:p>
          <a:p>
            <a:pPr algn="l"/>
            <a:r>
              <a:rPr lang="en" altLang="zh-CN" sz="2000" b="0" dirty="0">
                <a:solidFill>
                  <a:srgbClr val="101214"/>
                </a:solidFill>
                <a:latin typeface="PingFang SC" panose="020B0400000000000000" pitchFamily="34" charset="-122"/>
                <a:ea typeface="PingFang SC" panose="020B0400000000000000" pitchFamily="34" charset="-122"/>
              </a:rPr>
              <a:t>Coping strategies for change</a:t>
            </a:r>
          </a:p>
        </p:txBody>
      </p:sp>
      <p:sp>
        <p:nvSpPr>
          <p:cNvPr id="28677" name="Rectangle 6"/>
          <p:cNvSpPr>
            <a:spLocks noChangeArrowheads="1"/>
          </p:cNvSpPr>
          <p:nvPr/>
        </p:nvSpPr>
        <p:spPr bwMode="auto">
          <a:xfrm>
            <a:off x="7137399" y="2155825"/>
            <a:ext cx="4340367" cy="739776"/>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l"/>
            <a:r>
              <a:rPr lang="en" altLang="zh-CN" sz="2000" b="0" dirty="0">
                <a:solidFill>
                  <a:srgbClr val="101214"/>
                </a:solidFill>
                <a:latin typeface="PingFang SC" panose="020B0400000000000000" pitchFamily="34" charset="-122"/>
                <a:ea typeface="PingFang SC" panose="020B0400000000000000" pitchFamily="34" charset="-122"/>
              </a:rPr>
              <a:t>Not effectively implemented </a:t>
            </a:r>
          </a:p>
          <a:p>
            <a:pPr algn="l"/>
            <a:r>
              <a:rPr lang="en" altLang="zh-CN" sz="2000" b="0" dirty="0">
                <a:solidFill>
                  <a:srgbClr val="101214"/>
                </a:solidFill>
                <a:latin typeface="PingFang SC" panose="020B0400000000000000" pitchFamily="34" charset="-122"/>
                <a:ea typeface="PingFang SC" panose="020B0400000000000000" pitchFamily="34" charset="-122"/>
              </a:rPr>
              <a:t>Change strategy</a:t>
            </a:r>
          </a:p>
        </p:txBody>
      </p:sp>
      <p:sp>
        <p:nvSpPr>
          <p:cNvPr id="28678" name="Rectangle 7"/>
          <p:cNvSpPr>
            <a:spLocks noChangeArrowheads="1"/>
          </p:cNvSpPr>
          <p:nvPr/>
        </p:nvSpPr>
        <p:spPr bwMode="auto">
          <a:xfrm>
            <a:off x="1771356" y="3429762"/>
            <a:ext cx="4956989"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rgbClr val="FF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0" tIns="0" rIns="0" bIns="0"/>
          <a:lstStyle>
            <a:lvl1pPr marL="342900" indent="-342900">
              <a:defRPr sz="4400" b="1">
                <a:solidFill>
                  <a:schemeClr val="tx1"/>
                </a:solidFill>
                <a:latin typeface="Arial" panose="020B0604020202020204" pitchFamily="34" charset="0"/>
              </a:defRPr>
            </a:lvl1pPr>
            <a:lvl2pPr marL="190500">
              <a:defRPr sz="4400" b="1">
                <a:solidFill>
                  <a:schemeClr val="tx1"/>
                </a:solidFill>
                <a:latin typeface="Arial" panose="020B0604020202020204" pitchFamily="34" charset="0"/>
              </a:defRPr>
            </a:lvl2pPr>
            <a:lvl3pPr marL="952500" indent="-285750">
              <a:defRPr sz="4400" b="1">
                <a:solidFill>
                  <a:schemeClr val="tx1"/>
                </a:solidFill>
                <a:latin typeface="Arial" panose="020B0604020202020204" pitchFamily="34" charset="0"/>
              </a:defRPr>
            </a:lvl3pPr>
            <a:lvl4pPr marL="1524000" indent="-284163">
              <a:defRPr sz="4400" b="1">
                <a:solidFill>
                  <a:schemeClr val="tx1"/>
                </a:solidFill>
                <a:latin typeface="Arial" panose="020B0604020202020204" pitchFamily="34" charset="0"/>
              </a:defRPr>
            </a:lvl4pPr>
            <a:lvl5pPr marL="2195513" indent="-284163">
              <a:defRPr sz="4400" b="1">
                <a:solidFill>
                  <a:schemeClr val="tx1"/>
                </a:solidFill>
                <a:latin typeface="Arial" panose="020B0604020202020204" pitchFamily="34" charset="0"/>
              </a:defRPr>
            </a:lvl5pPr>
            <a:lvl6pPr marL="2652713" indent="-284163" eaLnBrk="0" fontAlgn="base" hangingPunct="0">
              <a:spcBef>
                <a:spcPct val="0"/>
              </a:spcBef>
              <a:spcAft>
                <a:spcPct val="0"/>
              </a:spcAft>
              <a:defRPr sz="4400" b="1">
                <a:solidFill>
                  <a:schemeClr val="tx1"/>
                </a:solidFill>
                <a:latin typeface="Arial" panose="020B0604020202020204" pitchFamily="34" charset="0"/>
              </a:defRPr>
            </a:lvl6pPr>
            <a:lvl7pPr marL="3109913" indent="-284163" eaLnBrk="0" fontAlgn="base" hangingPunct="0">
              <a:spcBef>
                <a:spcPct val="0"/>
              </a:spcBef>
              <a:spcAft>
                <a:spcPct val="0"/>
              </a:spcAft>
              <a:defRPr sz="4400" b="1">
                <a:solidFill>
                  <a:schemeClr val="tx1"/>
                </a:solidFill>
                <a:latin typeface="Arial" panose="020B0604020202020204" pitchFamily="34" charset="0"/>
              </a:defRPr>
            </a:lvl7pPr>
            <a:lvl8pPr marL="3567113" indent="-284163" eaLnBrk="0" fontAlgn="base" hangingPunct="0">
              <a:spcBef>
                <a:spcPct val="0"/>
              </a:spcBef>
              <a:spcAft>
                <a:spcPct val="0"/>
              </a:spcAft>
              <a:defRPr sz="4400" b="1">
                <a:solidFill>
                  <a:schemeClr val="tx1"/>
                </a:solidFill>
                <a:latin typeface="Arial" panose="020B0604020202020204" pitchFamily="34" charset="0"/>
              </a:defRPr>
            </a:lvl8pPr>
            <a:lvl9pPr marL="4024313" indent="-284163" eaLnBrk="0" fontAlgn="base" hangingPunct="0">
              <a:spcBef>
                <a:spcPct val="0"/>
              </a:spcBef>
              <a:spcAft>
                <a:spcPct val="0"/>
              </a:spcAft>
              <a:defRPr sz="4400" b="1">
                <a:solidFill>
                  <a:schemeClr val="tx1"/>
                </a:solidFill>
                <a:latin typeface="Arial" panose="020B0604020202020204" pitchFamily="34" charset="0"/>
              </a:defRPr>
            </a:lvl9pPr>
          </a:lstStyle>
          <a:p>
            <a:pPr lvl="1" eaLnBrk="1" hangingPunct="1">
              <a:spcBef>
                <a:spcPct val="50000"/>
              </a:spcBef>
              <a:buClr>
                <a:srgbClr val="FF0000"/>
              </a:buClr>
              <a:buFont typeface="Wingdings" panose="05000000000000000000" pitchFamily="2" charset="2"/>
              <a:buNone/>
            </a:pP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Problems existing in enterprise reform</a:t>
            </a:r>
            <a:endParaRPr kumimoji="1" lang="zh-CN" altLang="en-US" sz="2000" dirty="0">
              <a:latin typeface="微软雅黑" panose="020B0503020204020204" pitchFamily="34" charset="-122"/>
              <a:ea typeface="微软雅黑" panose="020B0503020204020204" pitchFamily="34" charset="-122"/>
            </a:endParaRPr>
          </a:p>
        </p:txBody>
      </p:sp>
      <p:sp>
        <p:nvSpPr>
          <p:cNvPr id="28679" name="Rectangle 8"/>
          <p:cNvSpPr>
            <a:spLocks noChangeArrowheads="1"/>
          </p:cNvSpPr>
          <p:nvPr/>
        </p:nvSpPr>
        <p:spPr bwMode="auto">
          <a:xfrm>
            <a:off x="1905000" y="4252682"/>
            <a:ext cx="2616200" cy="700318"/>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Be unaware of </a:t>
            </a: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A storm is coming</a:t>
            </a:r>
          </a:p>
        </p:txBody>
      </p:sp>
      <p:sp>
        <p:nvSpPr>
          <p:cNvPr id="28680" name="Rectangle 9"/>
          <p:cNvSpPr>
            <a:spLocks noChangeArrowheads="1"/>
          </p:cNvSpPr>
          <p:nvPr/>
        </p:nvSpPr>
        <p:spPr bwMode="auto">
          <a:xfrm>
            <a:off x="4521200" y="3870920"/>
            <a:ext cx="2616200" cy="1082080"/>
          </a:xfrm>
          <a:prstGeom prst="rect">
            <a:avLst/>
          </a:prstGeom>
          <a:solidFill>
            <a:schemeClr val="accent1">
              <a:lumMod val="75000"/>
            </a:schemeClr>
          </a:solidFill>
          <a:ln w="9525">
            <a:solidFill>
              <a:schemeClr val="tx1"/>
            </a:solidFill>
            <a:miter lim="800000"/>
            <a:headEnd/>
            <a:tailEnd/>
          </a:ln>
          <a:effectLst/>
        </p:spPr>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Have not formulated </a:t>
            </a: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Coping strategies for change</a:t>
            </a:r>
          </a:p>
        </p:txBody>
      </p:sp>
      <p:sp>
        <p:nvSpPr>
          <p:cNvPr id="28681" name="Rectangle 10"/>
          <p:cNvSpPr>
            <a:spLocks noChangeArrowheads="1"/>
          </p:cNvSpPr>
          <p:nvPr/>
        </p:nvSpPr>
        <p:spPr bwMode="auto">
          <a:xfrm>
            <a:off x="7137400" y="3429000"/>
            <a:ext cx="4340366" cy="1524000"/>
          </a:xfrm>
          <a:prstGeom prst="rect">
            <a:avLst/>
          </a:prstGeom>
          <a:solidFill>
            <a:srgbClr val="7A003C"/>
          </a:solidFill>
          <a:ln>
            <a:headEnd/>
            <a:tailEnd/>
          </a:ln>
        </p:spPr>
        <p:style>
          <a:lnRef idx="2">
            <a:schemeClr val="accent2">
              <a:shade val="50000"/>
            </a:schemeClr>
          </a:lnRef>
          <a:fillRef idx="1">
            <a:schemeClr val="accent2"/>
          </a:fillRef>
          <a:effectRef idx="0">
            <a:schemeClr val="accent2"/>
          </a:effectRef>
          <a:fontRef idx="minor">
            <a:schemeClr val="lt1"/>
          </a:fontRef>
        </p:style>
        <p:txBody>
          <a:bodyPr wrap="none" anchor="ct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Not effectively implemented </a:t>
            </a:r>
          </a:p>
          <a:p>
            <a:pPr algn="l"/>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Change strategy</a:t>
            </a:r>
          </a:p>
        </p:txBody>
      </p:sp>
      <p:sp>
        <p:nvSpPr>
          <p:cNvPr id="28682" name="Text Box 11"/>
          <p:cNvSpPr txBox="1">
            <a:spLocks noChangeArrowheads="1"/>
          </p:cNvSpPr>
          <p:nvPr/>
        </p:nvSpPr>
        <p:spPr bwMode="auto">
          <a:xfrm>
            <a:off x="1905001" y="5181601"/>
            <a:ext cx="2426451" cy="1165255"/>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a:defRPr sz="4400" b="1">
                <a:solidFill>
                  <a:schemeClr val="tx1"/>
                </a:solidFill>
                <a:latin typeface="Arial" panose="020B0604020202020204" pitchFamily="34" charset="0"/>
              </a:defRPr>
            </a:lvl1pPr>
            <a:lvl2pPr marL="742950" indent="-285750">
              <a:defRPr sz="4400" b="1">
                <a:solidFill>
                  <a:schemeClr val="tx1"/>
                </a:solidFill>
                <a:latin typeface="Arial" panose="020B0604020202020204" pitchFamily="34" charset="0"/>
              </a:defRPr>
            </a:lvl2pPr>
            <a:lvl3pPr marL="1143000" indent="-228600">
              <a:defRPr sz="4400" b="1">
                <a:solidFill>
                  <a:schemeClr val="tx1"/>
                </a:solidFill>
                <a:latin typeface="Arial" panose="020B0604020202020204" pitchFamily="34" charset="0"/>
              </a:defRPr>
            </a:lvl3pPr>
            <a:lvl4pPr marL="1600200" indent="-228600">
              <a:defRPr sz="4400" b="1">
                <a:solidFill>
                  <a:schemeClr val="tx1"/>
                </a:solidFill>
                <a:latin typeface="Arial" panose="020B0604020202020204" pitchFamily="34" charset="0"/>
              </a:defRPr>
            </a:lvl4pPr>
            <a:lvl5pPr marL="2057400" indent="-228600">
              <a:defRPr sz="4400" b="1">
                <a:solidFill>
                  <a:schemeClr val="tx1"/>
                </a:solidFill>
                <a:latin typeface="Arial" panose="020B0604020202020204" pitchFamily="34" charset="0"/>
              </a:defRPr>
            </a:lvl5pPr>
            <a:lvl6pPr marL="2514600" indent="-228600" eaLnBrk="0" fontAlgn="base" hangingPunct="0">
              <a:spcBef>
                <a:spcPct val="0"/>
              </a:spcBef>
              <a:spcAft>
                <a:spcPct val="0"/>
              </a:spcAft>
              <a:defRPr sz="4400" b="1">
                <a:solidFill>
                  <a:schemeClr val="tx1"/>
                </a:solidFill>
                <a:latin typeface="Arial" panose="020B0604020202020204" pitchFamily="34" charset="0"/>
              </a:defRPr>
            </a:lvl6pPr>
            <a:lvl7pPr marL="2971800" indent="-228600" eaLnBrk="0" fontAlgn="base" hangingPunct="0">
              <a:spcBef>
                <a:spcPct val="0"/>
              </a:spcBef>
              <a:spcAft>
                <a:spcPct val="0"/>
              </a:spcAft>
              <a:defRPr sz="4400" b="1">
                <a:solidFill>
                  <a:schemeClr val="tx1"/>
                </a:solidFill>
                <a:latin typeface="Arial" panose="020B0604020202020204" pitchFamily="34" charset="0"/>
              </a:defRPr>
            </a:lvl7pPr>
            <a:lvl8pPr marL="3429000" indent="-228600" eaLnBrk="0" fontAlgn="base" hangingPunct="0">
              <a:spcBef>
                <a:spcPct val="0"/>
              </a:spcBef>
              <a:spcAft>
                <a:spcPct val="0"/>
              </a:spcAft>
              <a:defRPr sz="4400" b="1">
                <a:solidFill>
                  <a:schemeClr val="tx1"/>
                </a:solidFill>
                <a:latin typeface="Arial" panose="020B0604020202020204" pitchFamily="34" charset="0"/>
              </a:defRPr>
            </a:lvl8pPr>
            <a:lvl9pPr marL="3886200" indent="-228600" eaLnBrk="0" fontAlgn="base" hangingPunct="0">
              <a:spcBef>
                <a:spcPct val="0"/>
              </a:spcBef>
              <a:spcAft>
                <a:spcPct val="0"/>
              </a:spcAft>
              <a:defRPr sz="4400" b="1">
                <a:solidFill>
                  <a:schemeClr val="tx1"/>
                </a:solidFill>
                <a:latin typeface="Arial" panose="020B0604020202020204" pitchFamily="34" charset="0"/>
              </a:defRPr>
            </a:lvl9pPr>
          </a:lstStyle>
          <a:p>
            <a:pPr eaLnBrk="1" hangingPunct="1">
              <a:lnSpc>
                <a:spcPct val="150000"/>
              </a:lnSpc>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Many companies have basically agreed to change</a:t>
            </a:r>
            <a:endParaRPr kumimoji="1" lang="zh-CN" altLang="en-US" sz="1600" b="0" dirty="0">
              <a:latin typeface="微软雅黑" panose="020B0503020204020204" pitchFamily="34" charset="-122"/>
              <a:ea typeface="微软雅黑" panose="020B0503020204020204" pitchFamily="34" charset="-122"/>
            </a:endParaRPr>
          </a:p>
        </p:txBody>
      </p:sp>
      <p:sp>
        <p:nvSpPr>
          <p:cNvPr id="28683" name="Text Box 12"/>
          <p:cNvSpPr txBox="1">
            <a:spLocks noChangeArrowheads="1"/>
          </p:cNvSpPr>
          <p:nvPr/>
        </p:nvSpPr>
        <p:spPr bwMode="auto">
          <a:xfrm>
            <a:off x="4521198" y="5181601"/>
            <a:ext cx="3383411" cy="1354282"/>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a:lnSpc>
                <a:spcPct val="150000"/>
              </a:lnSpc>
              <a:defRPr kumimoji="1" sz="1600" b="0">
                <a:latin typeface="微软雅黑" panose="020B0503020204020204" pitchFamily="34" charset="-122"/>
                <a:ea typeface="微软雅黑" panose="020B0503020204020204" pitchFamily="34" charset="-122"/>
              </a:defRPr>
            </a:lvl1pPr>
            <a:lvl2pPr marL="742950" indent="-285750">
              <a:defRPr sz="4400" b="1">
                <a:latin typeface="Arial" panose="020B0604020202020204" pitchFamily="34" charset="0"/>
              </a:defRPr>
            </a:lvl2pPr>
            <a:lvl3pPr marL="1143000" indent="-228600">
              <a:defRPr sz="4400" b="1">
                <a:latin typeface="Arial" panose="020B0604020202020204" pitchFamily="34" charset="0"/>
              </a:defRPr>
            </a:lvl3pPr>
            <a:lvl4pPr marL="1600200" indent="-228600">
              <a:defRPr sz="4400" b="1">
                <a:latin typeface="Arial" panose="020B0604020202020204" pitchFamily="34" charset="0"/>
              </a:defRPr>
            </a:lvl4pPr>
            <a:lvl5pPr marL="2057400" indent="-228600">
              <a:defRPr sz="4400" b="1">
                <a:latin typeface="Arial" panose="020B0604020202020204" pitchFamily="34" charset="0"/>
              </a:defRPr>
            </a:lvl5pPr>
            <a:lvl6pPr marL="2514600" indent="-228600" eaLnBrk="0" fontAlgn="base" hangingPunct="0">
              <a:spcBef>
                <a:spcPct val="0"/>
              </a:spcBef>
              <a:spcAft>
                <a:spcPct val="0"/>
              </a:spcAft>
              <a:defRPr sz="4400" b="1">
                <a:latin typeface="Arial" panose="020B0604020202020204" pitchFamily="34" charset="0"/>
              </a:defRPr>
            </a:lvl6pPr>
            <a:lvl7pPr marL="2971800" indent="-228600" eaLnBrk="0" fontAlgn="base" hangingPunct="0">
              <a:spcBef>
                <a:spcPct val="0"/>
              </a:spcBef>
              <a:spcAft>
                <a:spcPct val="0"/>
              </a:spcAft>
              <a:defRPr sz="4400" b="1">
                <a:latin typeface="Arial" panose="020B0604020202020204" pitchFamily="34" charset="0"/>
              </a:defRPr>
            </a:lvl7pPr>
            <a:lvl8pPr marL="3429000" indent="-228600" eaLnBrk="0" fontAlgn="base" hangingPunct="0">
              <a:spcBef>
                <a:spcPct val="0"/>
              </a:spcBef>
              <a:spcAft>
                <a:spcPct val="0"/>
              </a:spcAft>
              <a:defRPr sz="4400" b="1">
                <a:latin typeface="Arial" panose="020B0604020202020204" pitchFamily="34" charset="0"/>
              </a:defRPr>
            </a:lvl8pPr>
            <a:lvl9pPr marL="3886200" indent="-228600" eaLnBrk="0" fontAlgn="base" hangingPunct="0">
              <a:spcBef>
                <a:spcPct val="0"/>
              </a:spcBef>
              <a:spcAft>
                <a:spcPct val="0"/>
              </a:spcAft>
              <a:defRPr sz="4400" b="1">
                <a:latin typeface="Arial" panose="020B0604020202020204" pitchFamily="34" charset="0"/>
              </a:defRPr>
            </a:lvl9pPr>
          </a:lstStyle>
          <a:p>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Many visionary and enterprising entrepreneurs have a strategy for change, but it is not clear or communicated well</a:t>
            </a:r>
            <a:endParaRPr lang="zh-CN" altLang="en-US" sz="1400" dirty="0"/>
          </a:p>
        </p:txBody>
      </p:sp>
      <p:sp>
        <p:nvSpPr>
          <p:cNvPr id="28684" name="Text Box 13"/>
          <p:cNvSpPr txBox="1">
            <a:spLocks noChangeArrowheads="1"/>
          </p:cNvSpPr>
          <p:nvPr/>
        </p:nvSpPr>
        <p:spPr bwMode="auto">
          <a:xfrm>
            <a:off x="8094354" y="5190701"/>
            <a:ext cx="3383411" cy="1452898"/>
          </a:xfrm>
          <a:prstGeom prst="rect">
            <a:avLst/>
          </a:prstGeom>
          <a:noFill/>
          <a:ln w="9525">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a:lnSpc>
                <a:spcPct val="150000"/>
              </a:lnSpc>
              <a:defRPr kumimoji="1" sz="1600" b="0">
                <a:latin typeface="微软雅黑" panose="020B0503020204020204" pitchFamily="34" charset="-122"/>
                <a:ea typeface="微软雅黑" panose="020B0503020204020204" pitchFamily="34" charset="-122"/>
              </a:defRPr>
            </a:lvl1pPr>
            <a:lvl2pPr marL="742950" indent="-285750">
              <a:defRPr sz="4400" b="1">
                <a:latin typeface="Arial" panose="020B0604020202020204" pitchFamily="34" charset="0"/>
              </a:defRPr>
            </a:lvl2pPr>
            <a:lvl3pPr marL="1143000" indent="-228600">
              <a:defRPr sz="4400" b="1">
                <a:latin typeface="Arial" panose="020B0604020202020204" pitchFamily="34" charset="0"/>
              </a:defRPr>
            </a:lvl3pPr>
            <a:lvl4pPr marL="1600200" indent="-228600">
              <a:defRPr sz="4400" b="1">
                <a:latin typeface="Arial" panose="020B0604020202020204" pitchFamily="34" charset="0"/>
              </a:defRPr>
            </a:lvl4pPr>
            <a:lvl5pPr marL="2057400" indent="-228600">
              <a:defRPr sz="4400" b="1">
                <a:latin typeface="Arial" panose="020B0604020202020204" pitchFamily="34" charset="0"/>
              </a:defRPr>
            </a:lvl5pPr>
            <a:lvl6pPr marL="2514600" indent="-228600" eaLnBrk="0" fontAlgn="base" hangingPunct="0">
              <a:spcBef>
                <a:spcPct val="0"/>
              </a:spcBef>
              <a:spcAft>
                <a:spcPct val="0"/>
              </a:spcAft>
              <a:defRPr sz="4400" b="1">
                <a:latin typeface="Arial" panose="020B0604020202020204" pitchFamily="34" charset="0"/>
              </a:defRPr>
            </a:lvl6pPr>
            <a:lvl7pPr marL="2971800" indent="-228600" eaLnBrk="0" fontAlgn="base" hangingPunct="0">
              <a:spcBef>
                <a:spcPct val="0"/>
              </a:spcBef>
              <a:spcAft>
                <a:spcPct val="0"/>
              </a:spcAft>
              <a:defRPr sz="4400" b="1">
                <a:latin typeface="Arial" panose="020B0604020202020204" pitchFamily="34" charset="0"/>
              </a:defRPr>
            </a:lvl7pPr>
            <a:lvl8pPr marL="3429000" indent="-228600" eaLnBrk="0" fontAlgn="base" hangingPunct="0">
              <a:spcBef>
                <a:spcPct val="0"/>
              </a:spcBef>
              <a:spcAft>
                <a:spcPct val="0"/>
              </a:spcAft>
              <a:defRPr sz="4400" b="1">
                <a:latin typeface="Arial" panose="020B0604020202020204" pitchFamily="34" charset="0"/>
              </a:defRPr>
            </a:lvl8pPr>
            <a:lvl9pPr marL="3886200" indent="-228600" eaLnBrk="0" fontAlgn="base" hangingPunct="0">
              <a:spcBef>
                <a:spcPct val="0"/>
              </a:spcBef>
              <a:spcAft>
                <a:spcPct val="0"/>
              </a:spcAft>
              <a:defRPr sz="4400" b="1">
                <a:latin typeface="Arial" panose="020B0604020202020204" pitchFamily="34" charset="0"/>
              </a:defRPr>
            </a:lvl9pPr>
          </a:lstStyle>
          <a:p>
            <a:pPr algn="l"/>
            <a:r>
              <a:rPr lang="en" altLang="zh-CN" sz="1200" b="0" i="0" u="none" strike="noStrike" dirty="0">
                <a:solidFill>
                  <a:srgbClr val="101214"/>
                </a:solidFill>
                <a:effectLst/>
                <a:latin typeface="PingFang SC" panose="020B0400000000000000" pitchFamily="34" charset="-122"/>
                <a:ea typeface="PingFang SC" panose="020B0400000000000000" pitchFamily="34" charset="-122"/>
              </a:rPr>
              <a:t>Failure to change management models and business processes based on policy </a:t>
            </a:r>
          </a:p>
          <a:p>
            <a:pPr algn="l"/>
            <a:r>
              <a:rPr lang="en" altLang="zh-CN" sz="1200" b="0" i="0" u="none" strike="noStrike" dirty="0">
                <a:solidFill>
                  <a:srgbClr val="101214"/>
                </a:solidFill>
                <a:effectLst/>
                <a:latin typeface="PingFang SC" panose="020B0400000000000000" pitchFamily="34" charset="-122"/>
                <a:ea typeface="PingFang SC" panose="020B0400000000000000" pitchFamily="34" charset="-122"/>
              </a:rPr>
              <a:t>Failure to demonstrate leadership for change and to deal effectively with resistance to change</a:t>
            </a:r>
          </a:p>
        </p:txBody>
      </p:sp>
      <p:sp>
        <p:nvSpPr>
          <p:cNvPr id="16" name="矩形 15"/>
          <p:cNvSpPr/>
          <p:nvPr/>
        </p:nvSpPr>
        <p:spPr>
          <a:xfrm>
            <a:off x="4089432" y="269018"/>
            <a:ext cx="3479735"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Change management risk</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57261312"/>
      </p:ext>
    </p:extLst>
  </p:cSld>
  <p:clrMapOvr>
    <a:masterClrMapping/>
  </p:clrMapOvr>
  <p:transition spd="med">
    <p:pull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5"/>
          <p:cNvSpPr>
            <a:spLocks noChangeArrowheads="1"/>
          </p:cNvSpPr>
          <p:nvPr/>
        </p:nvSpPr>
        <p:spPr bwMode="auto">
          <a:xfrm>
            <a:off x="1714500" y="3092451"/>
            <a:ext cx="8953500" cy="5979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200">
                <a:solidFill>
                  <a:schemeClr val="tx1"/>
                </a:solidFill>
                <a:latin typeface="Arial" panose="020B0604020202020204" pitchFamily="34" charset="0"/>
                <a:ea typeface="宋体" panose="02010600030101010101" pitchFamily="2" charset="-122"/>
              </a:defRPr>
            </a:lvl1pPr>
            <a:lvl2pPr marL="742950" indent="-285750">
              <a:defRPr sz="2200">
                <a:solidFill>
                  <a:schemeClr val="tx1"/>
                </a:solidFill>
                <a:latin typeface="Arial" panose="020B0604020202020204" pitchFamily="34" charset="0"/>
                <a:ea typeface="宋体" panose="02010600030101010101" pitchFamily="2" charset="-122"/>
              </a:defRPr>
            </a:lvl2pPr>
            <a:lvl3pPr marL="1143000" indent="-228600">
              <a:defRPr sz="2200">
                <a:solidFill>
                  <a:schemeClr val="tx1"/>
                </a:solidFill>
                <a:latin typeface="Arial" panose="020B0604020202020204" pitchFamily="34" charset="0"/>
                <a:ea typeface="宋体" panose="02010600030101010101" pitchFamily="2" charset="-122"/>
              </a:defRPr>
            </a:lvl3pPr>
            <a:lvl4pPr marL="1600200" indent="-228600">
              <a:defRPr sz="2200">
                <a:solidFill>
                  <a:schemeClr val="tx1"/>
                </a:solidFill>
                <a:latin typeface="Arial" panose="020B0604020202020204" pitchFamily="34" charset="0"/>
                <a:ea typeface="宋体" panose="02010600030101010101" pitchFamily="2" charset="-122"/>
              </a:defRPr>
            </a:lvl4pPr>
            <a:lvl5pPr marL="2057400" indent="-228600">
              <a:defRPr sz="2200">
                <a:solidFill>
                  <a:schemeClr val="tx1"/>
                </a:solidFill>
                <a:latin typeface="Arial" panose="020B0604020202020204" pitchFamily="34" charset="0"/>
                <a:ea typeface="宋体" panose="02010600030101010101" pitchFamily="2" charset="-122"/>
              </a:defRPr>
            </a:lvl5pPr>
            <a:lvl6pPr marL="25146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6pPr>
            <a:lvl7pPr marL="29718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7pPr>
            <a:lvl8pPr marL="34290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8pPr>
            <a:lvl9pPr marL="3886200" indent="-228600" algn="ctr" eaLnBrk="0" fontAlgn="base" hangingPunct="0">
              <a:spcBef>
                <a:spcPct val="0"/>
              </a:spcBef>
              <a:spcAft>
                <a:spcPct val="0"/>
              </a:spcAft>
              <a:defRPr sz="2200">
                <a:solidFill>
                  <a:schemeClr val="tx1"/>
                </a:solidFill>
                <a:latin typeface="Arial" panose="020B0604020202020204" pitchFamily="34" charset="0"/>
                <a:ea typeface="宋体" panose="02010600030101010101" pitchFamily="2" charset="-122"/>
              </a:defRPr>
            </a:lvl9pPr>
          </a:lstStyle>
          <a:p>
            <a:pPr>
              <a:lnSpc>
                <a:spcPct val="130000"/>
              </a:lnSpc>
              <a:spcBef>
                <a:spcPct val="20000"/>
              </a:spcBef>
              <a:buClr>
                <a:schemeClr val="bg2"/>
              </a:buClr>
              <a:buSzPct val="90000"/>
              <a:buFont typeface="Wingdings" panose="05000000000000000000" pitchFamily="2" charset="2"/>
              <a:buNone/>
            </a:pPr>
            <a:r>
              <a:rPr lang="en-US" altLang="zh-CN" sz="2800" b="1" dirty="0">
                <a:solidFill>
                  <a:schemeClr val="accent2">
                    <a:lumMod val="60000"/>
                    <a:lumOff val="40000"/>
                  </a:schemeClr>
                </a:solidFill>
                <a:latin typeface="微软雅黑" panose="020B0503020204020204" pitchFamily="34" charset="-122"/>
                <a:ea typeface="微软雅黑" panose="020B0503020204020204" pitchFamily="34" charset="-122"/>
              </a:rPr>
              <a:t>4</a:t>
            </a:r>
            <a:r>
              <a:rPr lang="zh-CN" altLang="en-US" sz="2800" b="1" dirty="0">
                <a:solidFill>
                  <a:schemeClr val="accent2">
                    <a:lumMod val="60000"/>
                    <a:lumOff val="40000"/>
                  </a:schemeClr>
                </a:solidFill>
                <a:latin typeface="微软雅黑" panose="020B0503020204020204" pitchFamily="34" charset="-122"/>
                <a:ea typeface="微软雅黑" panose="020B0503020204020204" pitchFamily="34" charset="-122"/>
              </a:rPr>
              <a:t>、</a:t>
            </a:r>
            <a:r>
              <a:rPr lang="en" altLang="zh-CN" sz="2800" b="1" dirty="0">
                <a:solidFill>
                  <a:schemeClr val="accent2">
                    <a:lumMod val="60000"/>
                    <a:lumOff val="40000"/>
                  </a:schemeClr>
                </a:solidFill>
                <a:latin typeface="微软雅黑" panose="020B0503020204020204" pitchFamily="34" charset="-122"/>
                <a:ea typeface="微软雅黑" panose="020B0503020204020204" pitchFamily="34" charset="-122"/>
              </a:rPr>
              <a:t> case</a:t>
            </a:r>
            <a:endParaRPr lang="zh-CN" altLang="en-US" sz="28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7293385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矩形 3"/>
          <p:cNvSpPr/>
          <p:nvPr/>
        </p:nvSpPr>
        <p:spPr>
          <a:xfrm>
            <a:off x="3741863" y="148365"/>
            <a:ext cx="4625625"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A successful case -- Huawei Group</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
        <p:nvSpPr>
          <p:cNvPr id="6" name="Rectangle 2"/>
          <p:cNvSpPr>
            <a:spLocks noGrp="1" noChangeArrowheads="1"/>
          </p:cNvSpPr>
          <p:nvPr>
            <p:ph type="title"/>
          </p:nvPr>
        </p:nvSpPr>
        <p:spPr>
          <a:xfrm>
            <a:off x="2161333" y="804365"/>
            <a:ext cx="7786687" cy="4247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 altLang="zh-CN" sz="2400" b="1" dirty="0">
                <a:latin typeface="微软雅黑" panose="020B0503020204020204" pitchFamily="34" charset="-122"/>
                <a:ea typeface="微软雅黑" panose="020B0503020204020204" pitchFamily="34" charset="-122"/>
                <a:cs typeface="+mn-cs"/>
              </a:rPr>
              <a:t>Introduction to Huawei Group</a:t>
            </a:r>
            <a:endParaRPr lang="zh-CN" altLang="en-US" sz="2400" b="1" dirty="0">
              <a:latin typeface="微软雅黑" panose="020B0503020204020204" pitchFamily="34" charset="-122"/>
              <a:ea typeface="微软雅黑" panose="020B0503020204020204" pitchFamily="34" charset="-122"/>
              <a:cs typeface="+mn-cs"/>
            </a:endParaRPr>
          </a:p>
        </p:txBody>
      </p:sp>
      <p:sp>
        <p:nvSpPr>
          <p:cNvPr id="7" name="Text Box 3"/>
          <p:cNvSpPr txBox="1">
            <a:spLocks noChangeArrowheads="1"/>
          </p:cNvSpPr>
          <p:nvPr/>
        </p:nvSpPr>
        <p:spPr bwMode="auto">
          <a:xfrm>
            <a:off x="1991545" y="1340768"/>
            <a:ext cx="8208912" cy="53860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zh-CN" altLang="en-US" sz="2000" dirty="0">
                <a:latin typeface="微软雅黑" panose="020B0503020204020204" pitchFamily="34" charset="-122"/>
                <a:ea typeface="微软雅黑" panose="020B0503020204020204" pitchFamily="34" charset="-122"/>
              </a:rPr>
              <a:t>　　</a:t>
            </a:r>
            <a:r>
              <a:rPr lang="en" altLang="zh-CN" dirty="0"/>
              <a:t>Founded in 1988, Huawei Technologies Co., Ltd. is specialized in the research, development, production and sales of communication network technologies and products. It is committed to providing network solutions for telecom operators in the fields of fixed network, mobile network, data communication network and value-added services. It is one of the major suppliers in China's telecom market. </a:t>
            </a:r>
          </a:p>
          <a:p>
            <a:r>
              <a:rPr lang="zh-CN" altLang="en-US" dirty="0"/>
              <a:t>      </a:t>
            </a:r>
            <a:r>
              <a:rPr lang="en" altLang="zh-CN" dirty="0"/>
              <a:t>Since 1988, more than a dozen people borrowed 20,000 yuan to start a business, to 2009 global sales revenue of 149.1 billion yuan (about 21.8 billion US dollars), overseas income proportion of 53.5%, net profit of 18.3 billion yuan, become the international ranking only second to Ericsson world-class mobile equipment enterprises. The reason why Huawei can win in the international communication industry with high technology, high quality, high service level and high competition environment, and become a benchmarking enterprise in the industry is the result of Huawei's continuous management reform in the past 22 years. Reviewing the management reform of Huawei, it mainly goes through three stages: independent optimization, introduction and replication, and innovative development.</a:t>
            </a:r>
          </a:p>
        </p:txBody>
      </p:sp>
    </p:spTree>
    <p:extLst>
      <p:ext uri="{BB962C8B-B14F-4D97-AF65-F5344CB8AC3E}">
        <p14:creationId xmlns:p14="http://schemas.microsoft.com/office/powerpoint/2010/main" val="2153894410"/>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 presetClass="entr" presetSubtype="10" fill="hold" grpId="0" nodeType="with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par>
                          <p:cTn id="8" fill="hold">
                            <p:stCondLst>
                              <p:cond delay="500"/>
                            </p:stCondLst>
                            <p:childTnLst>
                              <p:par>
                                <p:cTn id="9" presetID="5" presetClass="entr" presetSubtype="10" fill="hold" grpId="21"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checkerboard(across)">
                                      <p:cBhvr>
                                        <p:cTn id="11"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ldLvl="0" autoUpdateAnimBg="0"/>
      <p:bldP spid="7" grpId="0" bldLvl="0" autoUpdateAnimBg="0"/>
      <p:bldP spid="7" grpId="1" bldLvl="0" autoUpdateAnimBg="0"/>
      <p:bldP spid="7" grpId="2" bldLvl="0" autoUpdateAnimBg="0"/>
      <p:bldP spid="7" grpId="3" bldLvl="0" autoUpdateAnimBg="0"/>
      <p:bldP spid="7" grpId="4" bldLvl="0" autoUpdateAnimBg="0"/>
      <p:bldP spid="7" grpId="5" bldLvl="0" autoUpdateAnimBg="0"/>
      <p:bldP spid="7" grpId="6" bldLvl="0" autoUpdateAnimBg="0"/>
      <p:bldP spid="7" grpId="7" bldLvl="0" autoUpdateAnimBg="0"/>
      <p:bldP spid="7" grpId="8" bldLvl="0" autoUpdateAnimBg="0"/>
      <p:bldP spid="7" grpId="9" bldLvl="0" autoUpdateAnimBg="0"/>
      <p:bldP spid="7" grpId="10" bldLvl="0" autoUpdateAnimBg="0"/>
      <p:bldP spid="7" grpId="11" bldLvl="0" autoUpdateAnimBg="0"/>
      <p:bldP spid="7" grpId="12" bldLvl="0" autoUpdateAnimBg="0"/>
      <p:bldP spid="7" grpId="13" bldLvl="0" autoUpdateAnimBg="0"/>
      <p:bldP spid="7" grpId="14" bldLvl="0" autoUpdateAnimBg="0"/>
      <p:bldP spid="7" grpId="15" bldLvl="0" autoUpdateAnimBg="0"/>
      <p:bldP spid="7" grpId="16" bldLvl="0" autoUpdateAnimBg="0"/>
      <p:bldP spid="7" grpId="17" bldLvl="0" autoUpdateAnimBg="0"/>
      <p:bldP spid="7" grpId="18" bldLvl="0" autoUpdateAnimBg="0"/>
      <p:bldP spid="7" grpId="19" bldLvl="0" autoUpdateAnimBg="0"/>
      <p:bldP spid="7" grpId="20" bldLvl="0" autoUpdateAnimBg="0"/>
      <p:bldP spid="7" grpId="21" bldLvl="0"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文本占位符 18434"/>
          <p:cNvSpPr>
            <a:spLocks noGrp="1"/>
          </p:cNvSpPr>
          <p:nvPr>
            <p:ph type="body" idx="1"/>
          </p:nvPr>
        </p:nvSpPr>
        <p:spPr>
          <a:xfrm>
            <a:off x="2086539" y="1412775"/>
            <a:ext cx="8053747" cy="4592239"/>
          </a:xfrm>
          <a:ln/>
        </p:spPr>
        <p:txBody>
          <a:bodyPr>
            <a:noAutofit/>
          </a:bodyPr>
          <a:lstStyle/>
          <a:p>
            <a:pPr marL="0" indent="0" algn="l">
              <a:buNone/>
            </a:pPr>
            <a:r>
              <a:rPr lang="en" altLang="zh-CN" sz="2000" b="0" i="0" u="none" strike="noStrike" dirty="0">
                <a:solidFill>
                  <a:srgbClr val="F37D2A"/>
                </a:solidFill>
                <a:effectLst/>
                <a:latin typeface="PingFang SC" panose="020B0400000000000000" pitchFamily="34" charset="-122"/>
                <a:ea typeface="PingFang SC" panose="020B0400000000000000" pitchFamily="34" charset="-122"/>
              </a:rPr>
              <a:t>Independent optimization stage: </a:t>
            </a:r>
          </a:p>
          <a:p>
            <a:pPr marL="0" indent="0" algn="l">
              <a:buNone/>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This stage lasted from 1988 to 1998. The main reform work in this stage included drafting of Huawei Basic Law, implementation of QC quality circle, ISO quality system certification, and optimization of various functions. </a:t>
            </a:r>
          </a:p>
          <a:p>
            <a:pPr marL="0" indent="0" algn="l">
              <a:buNone/>
            </a:pPr>
            <a:r>
              <a:rPr lang="en" altLang="zh-CN" sz="2000" b="0" i="0" u="none" strike="noStrike" dirty="0">
                <a:solidFill>
                  <a:srgbClr val="F37D2A"/>
                </a:solidFill>
                <a:effectLst/>
                <a:latin typeface="PingFang SC" panose="020B0400000000000000" pitchFamily="34" charset="-122"/>
                <a:ea typeface="PingFang SC" panose="020B0400000000000000" pitchFamily="34" charset="-122"/>
              </a:rPr>
              <a:t>The introduction and replication stage: </a:t>
            </a:r>
          </a:p>
          <a:p>
            <a:pPr marL="0" indent="0" algn="l">
              <a:buNone/>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The introduction and replication of Western management system from 1998 to 2008. Huawei has successively cooperated with IBM, Hay, Mercer, PwC, Deloitte, </a:t>
            </a:r>
            <a:r>
              <a:rPr lang="en" altLang="zh-CN" sz="1600" b="0" i="0" u="none" strike="noStrike" dirty="0" err="1">
                <a:solidFill>
                  <a:srgbClr val="101214"/>
                </a:solidFill>
                <a:effectLst/>
                <a:latin typeface="PingFang SC" panose="020B0400000000000000" pitchFamily="34" charset="-122"/>
                <a:ea typeface="PingFang SC" panose="020B0400000000000000" pitchFamily="34" charset="-122"/>
              </a:rPr>
              <a:t>FhG</a:t>
            </a: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 Gallup, NFO-TNS, Oracle and other companies to carry out six reforms in business process, organization, quality control, human resources, financial customer satisfaction and so on. </a:t>
            </a:r>
          </a:p>
          <a:p>
            <a:pPr marL="0" indent="0" algn="l">
              <a:buNone/>
            </a:pPr>
            <a:r>
              <a:rPr lang="en" altLang="zh-CN" sz="2000" b="0" i="0" u="none" strike="noStrike" dirty="0">
                <a:solidFill>
                  <a:srgbClr val="F37D2A"/>
                </a:solidFill>
                <a:effectLst/>
                <a:latin typeface="PingFang SC" panose="020B0400000000000000" pitchFamily="34" charset="-122"/>
                <a:ea typeface="PingFang SC" panose="020B0400000000000000" pitchFamily="34" charset="-122"/>
              </a:rPr>
              <a:t>Stage of innovation and development: </a:t>
            </a:r>
          </a:p>
          <a:p>
            <a:pPr marL="0" indent="0" algn="l">
              <a:buNone/>
            </a:pPr>
            <a:r>
              <a:rPr lang="en" altLang="zh-CN" sz="1600" b="0" i="0" u="none" strike="noStrike" dirty="0">
                <a:solidFill>
                  <a:srgbClr val="101214"/>
                </a:solidFill>
                <a:effectLst/>
                <a:latin typeface="PingFang SC" panose="020B0400000000000000" pitchFamily="34" charset="-122"/>
                <a:ea typeface="PingFang SC" panose="020B0400000000000000" pitchFamily="34" charset="-122"/>
              </a:rPr>
              <a:t>The financial crisis is the watershed between Chinese and Western management models. Entrepreneurs begin to evaluate western management models objectively, and management innovation based on Western management models has become a new feature of the management reform of Chinese enterprises. The main work of Huawei in this stage is as follows: it has carried out organizational and process reform centering on the requirements of front-line operations.</a:t>
            </a:r>
          </a:p>
        </p:txBody>
      </p:sp>
      <p:sp>
        <p:nvSpPr>
          <p:cNvPr id="5" name="矩形 4"/>
          <p:cNvSpPr/>
          <p:nvPr/>
        </p:nvSpPr>
        <p:spPr>
          <a:xfrm>
            <a:off x="3708247" y="178186"/>
            <a:ext cx="4711611"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The development of Huawei Group</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1226354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2135560" y="633771"/>
            <a:ext cx="8075240" cy="4247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rtlCol="0" anchor="ctr">
            <a:spAutoFit/>
          </a:bodyPr>
          <a:lstStyle/>
          <a:p>
            <a:pPr algn="l"/>
            <a:r>
              <a:rPr lang="en" altLang="zh-CN" sz="2400" b="1" dirty="0">
                <a:latin typeface="微软雅黑" panose="020B0503020204020204" pitchFamily="34" charset="-122"/>
                <a:ea typeface="微软雅黑" panose="020B0503020204020204" pitchFamily="34" charset="-122"/>
                <a:cs typeface="+mn-cs"/>
              </a:rPr>
              <a:t>Road to internationalization</a:t>
            </a:r>
            <a:endParaRPr lang="zh-CN" altLang="en-US" sz="2400" b="1" dirty="0">
              <a:latin typeface="微软雅黑" panose="020B0503020204020204" pitchFamily="34" charset="-122"/>
              <a:ea typeface="微软雅黑" panose="020B0503020204020204" pitchFamily="34" charset="-122"/>
              <a:cs typeface="+mn-cs"/>
            </a:endParaRPr>
          </a:p>
        </p:txBody>
      </p:sp>
      <p:sp>
        <p:nvSpPr>
          <p:cNvPr id="34819" name="Rectangle 3"/>
          <p:cNvSpPr>
            <a:spLocks noGrp="1" noChangeArrowheads="1"/>
          </p:cNvSpPr>
          <p:nvPr>
            <p:ph type="body" idx="1"/>
          </p:nvPr>
        </p:nvSpPr>
        <p:spPr>
          <a:xfrm>
            <a:off x="2135560" y="1124744"/>
            <a:ext cx="8075240" cy="2764868"/>
          </a:xfrm>
          <a:noFill/>
          <a:ln>
            <a:noFill/>
          </a:ln>
        </p:spPr>
        <p:txBody>
          <a:bodyPr vert="horz" lIns="91440" tIns="45720" rIns="91440" bIns="45720" rtlCol="0">
            <a:noAutofit/>
          </a:bodyPr>
          <a:lstStyle/>
          <a:p>
            <a:pPr marL="0" indent="0" algn="l">
              <a:buNone/>
            </a:pPr>
            <a:r>
              <a:rPr lang="en" altLang="zh-CN" sz="2400" b="0" i="0" u="none" strike="noStrike" dirty="0">
                <a:solidFill>
                  <a:srgbClr val="F37D2A"/>
                </a:solidFill>
                <a:effectLst/>
                <a:latin typeface="PingFang SC" panose="020B0400000000000000" pitchFamily="34" charset="-122"/>
                <a:ea typeface="PingFang SC" panose="020B0400000000000000" pitchFamily="34" charset="-122"/>
              </a:rPr>
              <a:t>Internationalization with survival as the bottom line </a:t>
            </a:r>
          </a:p>
          <a:p>
            <a:pPr marL="0" indent="0" algn="l">
              <a:buNone/>
            </a:pPr>
            <a:r>
              <a:rPr lang="zh-CN" altLang="en" sz="2000" dirty="0">
                <a:solidFill>
                  <a:srgbClr val="101214"/>
                </a:solidFill>
                <a:latin typeface="PingFang SC" panose="020B0400000000000000" pitchFamily="34" charset="-122"/>
                <a:ea typeface="PingFang SC" panose="020B0400000000000000" pitchFamily="34" charset="-122"/>
              </a:rPr>
              <a:t>一</a:t>
            </a:r>
            <a:r>
              <a:rPr lang="zh-CN" altLang="en-US" sz="2000" dirty="0">
                <a:solidFill>
                  <a:srgbClr val="101214"/>
                </a:solidFill>
                <a:latin typeface="PingFang SC" panose="020B0400000000000000" pitchFamily="34" charset="-122"/>
                <a:ea typeface="PingFang SC" panose="020B0400000000000000" pitchFamily="34" charset="-122"/>
              </a:rPr>
              <a:t>、</a:t>
            </a: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The annual growth rate of fixed assets of communication operators is constantly declining </a:t>
            </a:r>
          </a:p>
          <a:p>
            <a:pPr marL="0" indent="0" algn="l">
              <a:buNone/>
            </a:pPr>
            <a:r>
              <a:rPr lang="zh-CN" altLang="en" sz="2000" b="0" i="0" u="none" strike="noStrike" dirty="0">
                <a:solidFill>
                  <a:srgbClr val="101214"/>
                </a:solidFill>
                <a:effectLst/>
                <a:latin typeface="PingFang SC" panose="020B0400000000000000" pitchFamily="34" charset="-122"/>
                <a:ea typeface="PingFang SC" panose="020B0400000000000000" pitchFamily="34" charset="-122"/>
              </a:rPr>
              <a:t>二</a:t>
            </a:r>
            <a:r>
              <a:rPr lang="zh-CN" altLang="en-US" sz="2000" b="0" i="0" u="none" strike="noStrike" dirty="0">
                <a:solidFill>
                  <a:srgbClr val="101214"/>
                </a:solidFill>
                <a:effectLst/>
                <a:latin typeface="PingFang SC" panose="020B0400000000000000" pitchFamily="34" charset="-122"/>
                <a:ea typeface="PingFang SC" panose="020B0400000000000000" pitchFamily="34" charset="-122"/>
              </a:rPr>
              <a:t>、</a:t>
            </a: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International telecom equipment giants are targeting the fledgling Chinese market for profit </a:t>
            </a:r>
          </a:p>
          <a:p>
            <a:pPr marL="0" indent="0" algn="l">
              <a:buNone/>
            </a:pPr>
            <a:r>
              <a:rPr lang="zh-CN" altLang="en" sz="2000" b="0" i="0" u="none" strike="noStrike" dirty="0">
                <a:solidFill>
                  <a:srgbClr val="101214"/>
                </a:solidFill>
                <a:effectLst/>
                <a:latin typeface="PingFang SC" panose="020B0400000000000000" pitchFamily="34" charset="-122"/>
                <a:ea typeface="PingFang SC" panose="020B0400000000000000" pitchFamily="34" charset="-122"/>
              </a:rPr>
              <a:t>三</a:t>
            </a:r>
            <a:r>
              <a:rPr lang="zh-CN" altLang="en-US" sz="2000" b="0" i="0" u="none" strike="noStrike" dirty="0">
                <a:solidFill>
                  <a:srgbClr val="101214"/>
                </a:solidFill>
                <a:effectLst/>
                <a:latin typeface="PingFang SC" panose="020B0400000000000000" pitchFamily="34" charset="-122"/>
                <a:ea typeface="PingFang SC" panose="020B0400000000000000" pitchFamily="34" charset="-122"/>
              </a:rPr>
              <a:t>、</a:t>
            </a: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China's entry into WTO is an inevitable trend, and direct competition with transnational corporations is inevitable</a:t>
            </a:r>
          </a:p>
        </p:txBody>
      </p:sp>
    </p:spTree>
    <p:extLst>
      <p:ext uri="{BB962C8B-B14F-4D97-AF65-F5344CB8AC3E}">
        <p14:creationId xmlns:p14="http://schemas.microsoft.com/office/powerpoint/2010/main" val="3973480493"/>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a:xfrm>
            <a:off x="1981200" y="633771"/>
            <a:ext cx="8229600" cy="4247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spAutoFit/>
          </a:bodyPr>
          <a:lstStyle/>
          <a:p>
            <a:pPr algn="l"/>
            <a:r>
              <a:rPr lang="en" altLang="zh-CN" sz="2400" b="1" dirty="0">
                <a:latin typeface="微软雅黑" panose="020B0503020204020204" pitchFamily="34" charset="-122"/>
                <a:ea typeface="微软雅黑" panose="020B0503020204020204" pitchFamily="34" charset="-122"/>
                <a:cs typeface="+mn-cs"/>
              </a:rPr>
              <a:t>Huawei is in the international market</a:t>
            </a:r>
            <a:endParaRPr lang="zh-CN" altLang="en-US" sz="2400" b="1" dirty="0">
              <a:latin typeface="微软雅黑" panose="020B0503020204020204" pitchFamily="34" charset="-122"/>
              <a:ea typeface="微软雅黑" panose="020B0503020204020204" pitchFamily="34" charset="-122"/>
              <a:cs typeface="+mn-cs"/>
            </a:endParaRPr>
          </a:p>
        </p:txBody>
      </p:sp>
      <p:sp>
        <p:nvSpPr>
          <p:cNvPr id="96259" name="Rectangle 3"/>
          <p:cNvSpPr>
            <a:spLocks noGrp="1" noChangeArrowheads="1"/>
          </p:cNvSpPr>
          <p:nvPr>
            <p:ph type="body" idx="1"/>
          </p:nvPr>
        </p:nvSpPr>
        <p:spPr>
          <a:xfrm>
            <a:off x="1981200" y="1076970"/>
            <a:ext cx="8229600" cy="1775966"/>
          </a:xfrm>
          <a:noFill/>
          <a:ln>
            <a:noFill/>
          </a:ln>
        </p:spPr>
        <p:txBody>
          <a:bodyPr vert="horz" lIns="91440" tIns="45720" rIns="91440" bIns="45720" rtlCol="0">
            <a:noAutofit/>
          </a:bodyPr>
          <a:lstStyle/>
          <a:p>
            <a:pPr marL="0" indent="0">
              <a:lnSpc>
                <a:spcPct val="150000"/>
              </a:lnSpc>
              <a:spcBef>
                <a:spcPts val="0"/>
              </a:spcBef>
              <a:buNone/>
            </a:pPr>
            <a:r>
              <a:rPr lang="zh-CN" altLang="en-US" sz="1400" dirty="0">
                <a:latin typeface="微软雅黑" panose="020B0503020204020204" pitchFamily="34" charset="-122"/>
                <a:ea typeface="微软雅黑" panose="020B0503020204020204" pitchFamily="34" charset="-122"/>
              </a:rPr>
              <a:t>       </a:t>
            </a:r>
            <a:r>
              <a:rPr lang="en" altLang="zh-CN" sz="1400" dirty="0">
                <a:latin typeface="微软雅黑" panose="020B0503020204020204" pitchFamily="34" charset="-122"/>
                <a:ea typeface="微软雅黑" panose="020B0503020204020204" pitchFamily="34" charset="-122"/>
              </a:rPr>
              <a:t>In Western Europe, Huawei has successfully joined the ranks of suppliers to the world's top telecom operators such as BT, France Telecom, Deutsche Telekom and KPN of the Netherlands. In the world's top 50 telecom operators, Huawei has entered 28, Europe and the United States developed countries, Huawei has entered 14, including Germany, France, the United Kingdom, Spain, Portugal, the United States, Canada, etc.</a:t>
            </a:r>
            <a:endParaRPr lang="zh-CN" altLang="en-US" sz="1400" dirty="0">
              <a:latin typeface="微软雅黑" panose="020B0503020204020204" pitchFamily="34" charset="-122"/>
              <a:ea typeface="微软雅黑" panose="020B0503020204020204" pitchFamily="34" charset="-122"/>
            </a:endParaRPr>
          </a:p>
        </p:txBody>
      </p:sp>
      <p:pic>
        <p:nvPicPr>
          <p:cNvPr id="6" name="图片 5">
            <a:extLst>
              <a:ext uri="{FF2B5EF4-FFF2-40B4-BE49-F238E27FC236}">
                <a16:creationId xmlns:a16="http://schemas.microsoft.com/office/drawing/2014/main" id="{325BB16C-4DCB-284E-BA38-0B9D30B38D6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8358" y="2721349"/>
            <a:ext cx="6994004" cy="4136651"/>
          </a:xfrm>
          <a:prstGeom prst="rect">
            <a:avLst/>
          </a:prstGeom>
        </p:spPr>
      </p:pic>
    </p:spTree>
    <p:extLst>
      <p:ext uri="{BB962C8B-B14F-4D97-AF65-F5344CB8AC3E}">
        <p14:creationId xmlns:p14="http://schemas.microsoft.com/office/powerpoint/2010/main" val="65732379"/>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1981200" y="825561"/>
            <a:ext cx="8251732" cy="424732"/>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rtlCol="0" anchor="ctr">
            <a:spAutoFit/>
          </a:bodyPr>
          <a:lstStyle/>
          <a:p>
            <a:pPr algn="l"/>
            <a:r>
              <a:rPr lang="en" altLang="zh-CN" sz="2400" b="1" dirty="0">
                <a:latin typeface="微软雅黑" panose="020B0503020204020204" pitchFamily="34" charset="-122"/>
                <a:ea typeface="微软雅黑" panose="020B0503020204020204" pitchFamily="34" charset="-122"/>
                <a:cs typeface="+mn-cs"/>
              </a:rPr>
              <a:t>New challenges on the road to internationalization</a:t>
            </a:r>
            <a:endParaRPr lang="zh-CN" altLang="en-US" sz="2400" b="1" dirty="0">
              <a:latin typeface="微软雅黑" panose="020B0503020204020204" pitchFamily="34" charset="-122"/>
              <a:ea typeface="微软雅黑" panose="020B0503020204020204" pitchFamily="34" charset="-122"/>
              <a:cs typeface="+mn-cs"/>
            </a:endParaRPr>
          </a:p>
        </p:txBody>
      </p:sp>
      <p:sp>
        <p:nvSpPr>
          <p:cNvPr id="4" name="Rectangle 3"/>
          <p:cNvSpPr txBox="1">
            <a:spLocks noChangeArrowheads="1"/>
          </p:cNvSpPr>
          <p:nvPr/>
        </p:nvSpPr>
        <p:spPr>
          <a:xfrm>
            <a:off x="1981200" y="1412776"/>
            <a:ext cx="8251732" cy="4968552"/>
          </a:xfrm>
          <a:prstGeom prst="rect">
            <a:avLst/>
          </a:prstGeom>
          <a:noFill/>
          <a:ln>
            <a:noFill/>
          </a:ln>
        </p:spPr>
        <p:txBody>
          <a:bodyPr vert="horz" lIns="91440" tIns="45720" rIns="91440" bIns="45720" rtlCol="0">
            <a:noAutofit/>
          </a:bodyPr>
          <a:lstStyle>
            <a:lvl1pPr indent="0">
              <a:lnSpc>
                <a:spcPct val="150000"/>
              </a:lnSpc>
              <a:spcBef>
                <a:spcPts val="0"/>
              </a:spcBef>
              <a:buFont typeface="Arial" pitchFamily="34" charset="0"/>
              <a:buNone/>
              <a:defRPr sz="1600">
                <a:latin typeface="微软雅黑" panose="020B0503020204020204" pitchFamily="34" charset="-122"/>
                <a:ea typeface="微软雅黑" panose="020B0503020204020204" pitchFamily="34" charset="-122"/>
              </a:defRPr>
            </a:lvl1pPr>
            <a:lvl2pPr marL="742950" indent="-285750">
              <a:spcBef>
                <a:spcPct val="20000"/>
              </a:spcBef>
              <a:buFont typeface="Arial" pitchFamily="34" charset="0"/>
              <a:buChar char="–"/>
              <a:defRPr sz="2800"/>
            </a:lvl2pPr>
            <a:lvl3pPr marL="1143000" indent="-228600">
              <a:spcBef>
                <a:spcPct val="20000"/>
              </a:spcBef>
              <a:buFont typeface="Arial" pitchFamily="34" charset="0"/>
              <a:buChar char="•"/>
              <a:defRPr sz="2400"/>
            </a:lvl3pPr>
            <a:lvl4pPr marL="1600200" indent="-228600">
              <a:spcBef>
                <a:spcPct val="20000"/>
              </a:spcBef>
              <a:buFont typeface="Arial" pitchFamily="34" charset="0"/>
              <a:buChar char="–"/>
              <a:defRPr sz="2000"/>
            </a:lvl4pPr>
            <a:lvl5pPr marL="2057400" indent="-228600">
              <a:spcBef>
                <a:spcPct val="20000"/>
              </a:spcBef>
              <a:buFont typeface="Arial" pitchFamily="34" charset="0"/>
              <a:buChar char="»"/>
              <a:defRPr sz="2000"/>
            </a:lvl5pPr>
            <a:lvl6pPr marL="2514600" indent="-228600">
              <a:spcBef>
                <a:spcPct val="20000"/>
              </a:spcBef>
              <a:buFont typeface="Arial" pitchFamily="34" charset="0"/>
              <a:buChar char="•"/>
              <a:defRPr sz="2000"/>
            </a:lvl6pPr>
            <a:lvl7pPr marL="2971800" indent="-228600">
              <a:spcBef>
                <a:spcPct val="20000"/>
              </a:spcBef>
              <a:buFont typeface="Arial" pitchFamily="34" charset="0"/>
              <a:buChar char="•"/>
              <a:defRPr sz="2000"/>
            </a:lvl7pPr>
            <a:lvl8pPr marL="3429000" indent="-228600">
              <a:spcBef>
                <a:spcPct val="20000"/>
              </a:spcBef>
              <a:buFont typeface="Arial" pitchFamily="34" charset="0"/>
              <a:buChar char="•"/>
              <a:defRPr sz="2000"/>
            </a:lvl8pPr>
            <a:lvl9pPr marL="3886200" indent="-228600">
              <a:spcBef>
                <a:spcPct val="20000"/>
              </a:spcBef>
              <a:buFont typeface="Arial" pitchFamily="34" charset="0"/>
              <a:buChar char="•"/>
              <a:defRPr sz="2000"/>
            </a:lvl9pPr>
          </a:lstStyle>
          <a:p>
            <a:pPr algn="l"/>
            <a:r>
              <a:rPr lang="en-US" altLang="zh-CN" b="1" dirty="0">
                <a:latin typeface="PingFang SC" panose="020B0400000000000000" pitchFamily="34" charset="-122"/>
                <a:ea typeface="PingFang SC" panose="020B0400000000000000" pitchFamily="34" charset="-122"/>
              </a:rPr>
              <a:t>       </a:t>
            </a:r>
            <a:r>
              <a:rPr lang="en" altLang="zh-CN" b="1" i="0" u="none" strike="noStrike" dirty="0">
                <a:solidFill>
                  <a:srgbClr val="101214"/>
                </a:solidFill>
                <a:effectLst/>
                <a:latin typeface="PingFang SC" panose="020B0400000000000000" pitchFamily="34" charset="-122"/>
                <a:ea typeface="PingFang SC" panose="020B0400000000000000" pitchFamily="34" charset="-122"/>
              </a:rPr>
              <a:t>Before 2001, Huawei had been a "price killer" in the domestic market. In the international market, Huawei's sales staff also mostly play the role of "coyotes". Adhering to the domestic "combat mode", Huawei launches a price war, strikes the profit and sales targets of its rivals by all means, obstructs their market progress, gradually occupies space, and finally replaces them. </a:t>
            </a:r>
          </a:p>
          <a:p>
            <a:pPr algn="l"/>
            <a:r>
              <a:rPr lang="zh-CN" altLang="en-US" b="1"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b="1" i="0" u="none" strike="noStrike" dirty="0">
                <a:solidFill>
                  <a:srgbClr val="101214"/>
                </a:solidFill>
                <a:effectLst/>
                <a:latin typeface="PingFang SC" panose="020B0400000000000000" pitchFamily="34" charset="-122"/>
                <a:ea typeface="PingFang SC" panose="020B0400000000000000" pitchFamily="34" charset="-122"/>
              </a:rPr>
              <a:t>This development mode is very effective in the early years of Huawei's internationalization process, especially in developing countries in Asia, Africa and Latin America, where price war is a very effective offensive strategy. But in Europe and America, since these markets have long been monopolized by international communication giants such as Siemens and Ericsson, the effect of price strategy is no longer significant. </a:t>
            </a:r>
          </a:p>
          <a:p>
            <a:pPr algn="l"/>
            <a:r>
              <a:rPr lang="zh-CN" altLang="en-US" b="1"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b="1" i="0" u="none" strike="noStrike" dirty="0">
                <a:solidFill>
                  <a:srgbClr val="101214"/>
                </a:solidFill>
                <a:effectLst/>
                <a:latin typeface="PingFang SC" panose="020B0400000000000000" pitchFamily="34" charset="-122"/>
                <a:ea typeface="PingFang SC" panose="020B0400000000000000" pitchFamily="34" charset="-122"/>
              </a:rPr>
              <a:t>Users value strength, not just passion. Huawei's vaunted "Wolf" culture has instead become a hindrance.</a:t>
            </a:r>
          </a:p>
          <a:p>
            <a:endParaRPr lang="zh-CN" altLang="en-US" dirty="0">
              <a:latin typeface="PingFang SC" panose="020B0400000000000000" pitchFamily="34" charset="-122"/>
              <a:ea typeface="PingFang SC" panose="020B0400000000000000" pitchFamily="34" charset="-122"/>
            </a:endParaRPr>
          </a:p>
        </p:txBody>
      </p:sp>
      <p:sp>
        <p:nvSpPr>
          <p:cNvPr id="6" name="矩形 5"/>
          <p:cNvSpPr/>
          <p:nvPr/>
        </p:nvSpPr>
        <p:spPr>
          <a:xfrm>
            <a:off x="3355987" y="262968"/>
            <a:ext cx="5480026"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Reasons for the change of Huawei Group</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3040094586"/>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a:xfrm>
            <a:off x="2207568" y="809716"/>
            <a:ext cx="7315200" cy="371640"/>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spAutoFit/>
          </a:bodyPr>
          <a:lstStyle/>
          <a:p>
            <a:pPr algn="l"/>
            <a:r>
              <a:rPr lang="en" altLang="zh-CN" sz="2000" b="1" i="0" u="none" strike="noStrike" dirty="0">
                <a:solidFill>
                  <a:srgbClr val="101214"/>
                </a:solidFill>
                <a:effectLst/>
                <a:latin typeface="PingFang SC" panose="020B0400000000000000" pitchFamily="34" charset="-122"/>
                <a:ea typeface="PingFang SC" panose="020B0400000000000000" pitchFamily="34" charset="-122"/>
              </a:rPr>
              <a:t>control under collectivization</a:t>
            </a:r>
            <a:endParaRPr lang="zh-CN" altLang="en-US" sz="2000" b="1" dirty="0">
              <a:latin typeface="微软雅黑" panose="020B0503020204020204" pitchFamily="34" charset="-122"/>
              <a:ea typeface="微软雅黑" panose="020B0503020204020204" pitchFamily="34" charset="-122"/>
              <a:cs typeface="+mn-cs"/>
            </a:endParaRPr>
          </a:p>
        </p:txBody>
      </p:sp>
      <p:sp>
        <p:nvSpPr>
          <p:cNvPr id="67587" name="Rectangle 3"/>
          <p:cNvSpPr>
            <a:spLocks noGrp="1" noChangeArrowheads="1"/>
          </p:cNvSpPr>
          <p:nvPr>
            <p:ph type="body" idx="1"/>
          </p:nvPr>
        </p:nvSpPr>
        <p:spPr>
          <a:xfrm>
            <a:off x="2184983" y="1382886"/>
            <a:ext cx="8153400" cy="3486275"/>
          </a:xfrm>
          <a:noFill/>
          <a:ln>
            <a:noFill/>
          </a:ln>
        </p:spPr>
        <p:txBody>
          <a:bodyPr vert="horz" lIns="91440" tIns="45720" rIns="91440" bIns="45720" rtlCol="0">
            <a:noAutofit/>
          </a:bodyPr>
          <a:lstStyle/>
          <a:p>
            <a:pPr marL="0" indent="0" algn="l">
              <a:buNone/>
            </a:pPr>
            <a:r>
              <a:rPr lang="en" altLang="zh-CN" sz="1800" b="0" i="0" u="none" strike="noStrike" dirty="0">
                <a:solidFill>
                  <a:srgbClr val="101214"/>
                </a:solidFill>
                <a:effectLst/>
                <a:latin typeface="PingFang SC" panose="020B0400000000000000" pitchFamily="34" charset="-122"/>
                <a:ea typeface="PingFang SC" panose="020B0400000000000000" pitchFamily="34" charset="-122"/>
              </a:rPr>
              <a:t>Although Huawei is still far from being a multinational company. However, its internationalization level is rapidly improving, and Huawei's overseas operation mode increasingly shows some of the early characteristics of multinational companies. </a:t>
            </a:r>
          </a:p>
          <a:p>
            <a:pPr marL="0" indent="0" algn="l">
              <a:buNone/>
            </a:pPr>
            <a:r>
              <a:rPr lang="en" altLang="zh-CN" sz="1800" b="0" i="0" u="none" strike="noStrike" dirty="0">
                <a:solidFill>
                  <a:srgbClr val="101214"/>
                </a:solidFill>
                <a:effectLst/>
                <a:latin typeface="PingFang SC" panose="020B0400000000000000" pitchFamily="34" charset="-122"/>
                <a:ea typeface="PingFang SC" panose="020B0400000000000000" pitchFamily="34" charset="-122"/>
              </a:rPr>
              <a:t>Huawei has 37,000 employees from more than 40 countries and regions. The scale of the enterprise is increasing, the degree of cross-region is also increasing, and the investment holding relationship is becoming more complex. </a:t>
            </a:r>
          </a:p>
          <a:p>
            <a:pPr marL="0" indent="0" algn="l">
              <a:buNone/>
            </a:pPr>
            <a:r>
              <a:rPr lang="en" altLang="zh-CN" sz="1800" b="0" i="0" u="none" strike="noStrike" dirty="0">
                <a:solidFill>
                  <a:srgbClr val="101214"/>
                </a:solidFill>
                <a:effectLst/>
                <a:latin typeface="PingFang SC" panose="020B0400000000000000" pitchFamily="34" charset="-122"/>
                <a:ea typeface="PingFang SC" panose="020B0400000000000000" pitchFamily="34" charset="-122"/>
              </a:rPr>
              <a:t>Huawei is no longer just a coyote ploughing its way into the domestic market. As a technology company committed to becoming a lion, its management and control methods and corporate culture also need to keep pace with The Times.</a:t>
            </a:r>
          </a:p>
        </p:txBody>
      </p:sp>
      <p:sp>
        <p:nvSpPr>
          <p:cNvPr id="4" name="矩形 3"/>
          <p:cNvSpPr/>
          <p:nvPr/>
        </p:nvSpPr>
        <p:spPr>
          <a:xfrm>
            <a:off x="4220060" y="208076"/>
            <a:ext cx="4286366" cy="400110"/>
          </a:xfrm>
          <a:prstGeom prst="rect">
            <a:avLst/>
          </a:prstGeom>
        </p:spPr>
        <p:txBody>
          <a:bodyPr wrap="non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The confusion of Huawei Group</a:t>
            </a:r>
            <a:endParaRPr lang="zh-CN" altLang="en-US"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876738073"/>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3" name="Rectangle 3"/>
          <p:cNvSpPr>
            <a:spLocks noGrp="1" noChangeArrowheads="1"/>
          </p:cNvSpPr>
          <p:nvPr>
            <p:ph type="body" idx="1"/>
          </p:nvPr>
        </p:nvSpPr>
        <p:spPr>
          <a:xfrm>
            <a:off x="1906854" y="1412776"/>
            <a:ext cx="8244056" cy="4419600"/>
          </a:xfrm>
          <a:noFill/>
          <a:ln>
            <a:noFill/>
          </a:ln>
        </p:spPr>
        <p:txBody>
          <a:bodyPr vert="horz" lIns="91440" tIns="45720" rIns="91440" bIns="45720" rtlCol="0">
            <a:noAutofit/>
          </a:bodyPr>
          <a:lstStyle/>
          <a:p>
            <a:pPr marL="0" indent="0" algn="l">
              <a:buNone/>
            </a:pP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Group control refers to the hierarchical and segmented management of subordinate enterprises or departments adopted by the headquarters or senior management of a large company, so as to better adapt to the management needs of group, diversified, cross-regional and local decision-making. </a:t>
            </a:r>
          </a:p>
          <a:p>
            <a:pPr marL="0" indent="0" algn="l">
              <a:buNone/>
            </a:pP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The foothold of the Group's strategic control -- to fully and timely understand and grasp the front-line market information </a:t>
            </a:r>
          </a:p>
          <a:p>
            <a:pPr marL="0" indent="0" algn="l">
              <a:buNone/>
            </a:pPr>
            <a:r>
              <a:rPr lang="en" altLang="zh-CN" sz="2000" b="0" i="0" u="none" strike="noStrike" dirty="0">
                <a:solidFill>
                  <a:srgbClr val="101214"/>
                </a:solidFill>
                <a:effectLst/>
                <a:latin typeface="PingFang SC" panose="020B0400000000000000" pitchFamily="34" charset="-122"/>
                <a:ea typeface="PingFang SC" panose="020B0400000000000000" pitchFamily="34" charset="-122"/>
              </a:rPr>
              <a:t>In January 2009, Ren Zhengfei made it clear that "let those who can hear the sound of artillery make the decision" ———— Advanced equipment and high-quality resources in the rear should play a timely role and provide effective support as soon as targets and opportunities are identified at the front, rather than people with resources commanding the war and supporting the troops themselves.</a:t>
            </a:r>
          </a:p>
        </p:txBody>
      </p:sp>
      <p:sp>
        <p:nvSpPr>
          <p:cNvPr id="4" name="矩形 3"/>
          <p:cNvSpPr/>
          <p:nvPr/>
        </p:nvSpPr>
        <p:spPr>
          <a:xfrm>
            <a:off x="1906854" y="764705"/>
            <a:ext cx="8356262"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rtlCol="0" anchor="ctr">
            <a:spAutoFit/>
          </a:bodyPr>
          <a:lstStyle/>
          <a:p>
            <a:pPr>
              <a:spcBef>
                <a:spcPct val="0"/>
              </a:spcBef>
            </a:pPr>
            <a:r>
              <a:rPr lang="en" altLang="zh-CN" sz="2400" b="1" dirty="0">
                <a:latin typeface="微软雅黑" panose="020B0503020204020204" pitchFamily="34" charset="-122"/>
                <a:ea typeface="微软雅黑" panose="020B0503020204020204" pitchFamily="34" charset="-122"/>
              </a:rPr>
              <a:t>The way to solve group management - group control</a:t>
            </a:r>
            <a:endParaRPr lang="en-US" altLang="zh-CN" sz="2400" b="1" dirty="0">
              <a:latin typeface="微软雅黑" panose="020B0503020204020204" pitchFamily="34" charset="-122"/>
              <a:ea typeface="微软雅黑" panose="020B0503020204020204" pitchFamily="34" charset="-122"/>
            </a:endParaRPr>
          </a:p>
        </p:txBody>
      </p:sp>
      <p:sp>
        <p:nvSpPr>
          <p:cNvPr id="5" name="矩形 4"/>
          <p:cNvSpPr/>
          <p:nvPr/>
        </p:nvSpPr>
        <p:spPr>
          <a:xfrm>
            <a:off x="2547184" y="271392"/>
            <a:ext cx="6963395" cy="400110"/>
          </a:xfrm>
          <a:prstGeom prst="rect">
            <a:avLst/>
          </a:prstGeom>
        </p:spPr>
        <p:txBody>
          <a:bodyPr wrap="square">
            <a:spAutoFit/>
          </a:bodyPr>
          <a:lstStyle/>
          <a:p>
            <a:r>
              <a:rPr lang="en" altLang="zh-CN" sz="2000" b="1" dirty="0">
                <a:solidFill>
                  <a:schemeClr val="accent2">
                    <a:lumMod val="60000"/>
                    <a:lumOff val="40000"/>
                  </a:schemeClr>
                </a:solidFill>
                <a:latin typeface="微软雅黑" panose="020B0503020204020204" pitchFamily="34" charset="-122"/>
                <a:ea typeface="微软雅黑" panose="020B0503020204020204" pitchFamily="34" charset="-122"/>
              </a:rPr>
              <a:t>Management and control practices of Huawei Group</a:t>
            </a:r>
            <a:endParaRPr lang="en-US" altLang="zh-CN" sz="2000" b="1" dirty="0">
              <a:solidFill>
                <a:schemeClr val="accent2">
                  <a:lumMod val="60000"/>
                  <a:lumOff val="40000"/>
                </a:schemeClr>
              </a:solidFill>
              <a:latin typeface="微软雅黑" panose="020B0503020204020204" pitchFamily="34" charset="-122"/>
              <a:ea typeface="微软雅黑" panose="020B0503020204020204" pitchFamily="34" charset="-122"/>
            </a:endParaRPr>
          </a:p>
        </p:txBody>
      </p:sp>
    </p:spTree>
    <p:extLst>
      <p:ext uri="{BB962C8B-B14F-4D97-AF65-F5344CB8AC3E}">
        <p14:creationId xmlns:p14="http://schemas.microsoft.com/office/powerpoint/2010/main" val="2755823561"/>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2063552" y="832995"/>
            <a:ext cx="7315200" cy="757130"/>
          </a:xfr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cmpd="sng">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rtlCol="0" anchor="ctr">
            <a:spAutoFit/>
          </a:bodyPr>
          <a:lstStyle/>
          <a:p>
            <a:pPr algn="l"/>
            <a:r>
              <a:rPr lang="en" altLang="zh-CN" sz="2400" b="1" dirty="0">
                <a:latin typeface="微软雅黑" panose="020B0503020204020204" pitchFamily="34" charset="-122"/>
                <a:ea typeface="微软雅黑" panose="020B0503020204020204" pitchFamily="34" charset="-122"/>
                <a:cs typeface="+mn-cs"/>
              </a:rPr>
              <a:t>From "guerrilla" to "regular Army" -- Huawei's management and control practice</a:t>
            </a:r>
            <a:endParaRPr lang="zh-CN" altLang="en-US" sz="2400" b="1" dirty="0">
              <a:latin typeface="微软雅黑" panose="020B0503020204020204" pitchFamily="34" charset="-122"/>
              <a:ea typeface="微软雅黑" panose="020B0503020204020204" pitchFamily="34" charset="-122"/>
              <a:cs typeface="+mn-cs"/>
            </a:endParaRPr>
          </a:p>
        </p:txBody>
      </p:sp>
      <p:sp>
        <p:nvSpPr>
          <p:cNvPr id="73731" name="Rectangle 3"/>
          <p:cNvSpPr>
            <a:spLocks noGrp="1" noChangeArrowheads="1"/>
          </p:cNvSpPr>
          <p:nvPr>
            <p:ph type="body" sz="half" idx="1"/>
          </p:nvPr>
        </p:nvSpPr>
        <p:spPr>
          <a:xfrm>
            <a:off x="2063552" y="1772816"/>
            <a:ext cx="8064896" cy="2736304"/>
          </a:xfrm>
          <a:noFill/>
          <a:ln>
            <a:noFill/>
          </a:ln>
        </p:spPr>
        <p:txBody>
          <a:bodyPr vert="horz" lIns="91440" tIns="45720" rIns="91440" bIns="45720" rtlCol="0">
            <a:noAutofit/>
          </a:bodyPr>
          <a:lstStyle/>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(1) Professional management + introduction of "gamma globulin"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Huawei first relies on world-class management consulting companies to realize the system change, and then the system change gradually promotes the change of people.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Introduce the core figure - "gamma globulin". Only by relying on the special ability of "gamma globulin" can Huawei be stimulated to surpass the management level from domestic to international level.</a:t>
            </a:r>
          </a:p>
          <a:p>
            <a:pPr marL="0" indent="0">
              <a:lnSpc>
                <a:spcPct val="150000"/>
              </a:lnSpc>
              <a:spcBef>
                <a:spcPts val="0"/>
              </a:spcBef>
              <a:buNone/>
            </a:pPr>
            <a:endParaRPr lang="zh-CN" altLang="en-US" sz="2000" dirty="0">
              <a:latin typeface="微软雅黑" panose="020B0503020204020204" pitchFamily="34" charset="-122"/>
              <a:ea typeface="微软雅黑" panose="020B0503020204020204" pitchFamily="34" charset="-122"/>
            </a:endParaRPr>
          </a:p>
        </p:txBody>
      </p:sp>
      <p:graphicFrame>
        <p:nvGraphicFramePr>
          <p:cNvPr id="2" name="图示 1"/>
          <p:cNvGraphicFramePr/>
          <p:nvPr>
            <p:extLst>
              <p:ext uri="{D42A27DB-BD31-4B8C-83A1-F6EECF244321}">
                <p14:modId xmlns:p14="http://schemas.microsoft.com/office/powerpoint/2010/main" val="2577993798"/>
              </p:ext>
            </p:extLst>
          </p:nvPr>
        </p:nvGraphicFramePr>
        <p:xfrm>
          <a:off x="3647728" y="4509120"/>
          <a:ext cx="4824536" cy="15970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38031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ChangeArrowheads="1"/>
          </p:cNvSpPr>
          <p:nvPr>
            <p:ph type="title"/>
          </p:nvPr>
        </p:nvSpPr>
        <p:spPr>
          <a:xfrm>
            <a:off x="2057400" y="692696"/>
            <a:ext cx="8229600" cy="854968"/>
          </a:xfrm>
          <a:noFill/>
          <a:ln>
            <a:noFill/>
          </a:ln>
        </p:spPr>
        <p:txBody>
          <a:bodyPr vert="horz" lIns="91440" tIns="45720" rIns="91440" bIns="45720" rtlCol="0" anchor="ctr">
            <a:noAutofit/>
          </a:bodyPr>
          <a:lstStyle/>
          <a:p>
            <a:pPr>
              <a:lnSpc>
                <a:spcPct val="150000"/>
              </a:lnSpc>
              <a:spcBef>
                <a:spcPts val="0"/>
              </a:spcBef>
              <a:buFont typeface="Arial" pitchFamily="34" charset="0"/>
            </a:pPr>
            <a:r>
              <a:rPr lang="en" altLang="zh-CN" sz="2000" b="1" dirty="0">
                <a:latin typeface="微软雅黑" panose="020B0503020204020204" pitchFamily="34" charset="-122"/>
                <a:ea typeface="微软雅黑" panose="020B0503020204020204" pitchFamily="34" charset="-122"/>
                <a:cs typeface="+mn-cs"/>
              </a:rPr>
              <a:t>(2) Management mode -- matrix management mode</a:t>
            </a:r>
            <a:endParaRPr lang="zh-CN" altLang="en-US" sz="2000" b="1" dirty="0">
              <a:latin typeface="微软雅黑" panose="020B0503020204020204" pitchFamily="34" charset="-122"/>
              <a:ea typeface="微软雅黑" panose="020B0503020204020204" pitchFamily="34" charset="-122"/>
              <a:cs typeface="+mn-cs"/>
            </a:endParaRPr>
          </a:p>
        </p:txBody>
      </p:sp>
      <p:sp>
        <p:nvSpPr>
          <p:cNvPr id="82947" name="Rectangle 3"/>
          <p:cNvSpPr>
            <a:spLocks noGrp="1" noChangeArrowheads="1"/>
          </p:cNvSpPr>
          <p:nvPr>
            <p:ph type="body" idx="1"/>
          </p:nvPr>
        </p:nvSpPr>
        <p:spPr>
          <a:xfrm>
            <a:off x="1924670" y="1518518"/>
            <a:ext cx="8367464" cy="2270522"/>
          </a:xfrm>
          <a:noFill/>
          <a:ln>
            <a:noFill/>
          </a:ln>
        </p:spPr>
        <p:txBody>
          <a:bodyPr vert="horz" lIns="91440" tIns="45720" rIns="91440" bIns="45720" rtlCol="0">
            <a:noAutofit/>
          </a:bodyPr>
          <a:lstStyle/>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Article 48 of Huawei Basic Law: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When departments divided by functional specialization principle and departments divided by object specialization principle cross operate, a matrix structure is formed in organization. </a:t>
            </a:r>
          </a:p>
          <a:p>
            <a:pPr marL="0" indent="0" algn="l">
              <a:buNone/>
            </a:pPr>
            <a:r>
              <a:rPr lang="en" altLang="zh-CN" sz="1400" b="0" i="0" u="none" strike="noStrike" dirty="0">
                <a:solidFill>
                  <a:srgbClr val="101214"/>
                </a:solidFill>
                <a:effectLst/>
                <a:latin typeface="PingFang SC" panose="020B0400000000000000" pitchFamily="34" charset="-122"/>
                <a:ea typeface="PingFang SC" panose="020B0400000000000000" pitchFamily="34" charset="-122"/>
              </a:rPr>
              <a:t>The matrix structure of the company organization is a dynamic evolution process of constantly adapting to the changes of strategy and environment, from the original balance to the imbalance, and then to the new balance. Without breaking the original balance, we cannot seize the opportunity for rapid development. Failing to create a new balance creates a long period of uncertainty about how companies operate and weakens the basis on which accountability is built.</a:t>
            </a:r>
          </a:p>
        </p:txBody>
      </p:sp>
      <p:graphicFrame>
        <p:nvGraphicFramePr>
          <p:cNvPr id="4" name="Group 23"/>
          <p:cNvGraphicFramePr>
            <a:graphicFrameLocks/>
          </p:cNvGraphicFramePr>
          <p:nvPr>
            <p:extLst>
              <p:ext uri="{D42A27DB-BD31-4B8C-83A1-F6EECF244321}">
                <p14:modId xmlns:p14="http://schemas.microsoft.com/office/powerpoint/2010/main" val="2044368957"/>
              </p:ext>
            </p:extLst>
          </p:nvPr>
        </p:nvGraphicFramePr>
        <p:xfrm>
          <a:off x="2057400" y="3527267"/>
          <a:ext cx="7560840" cy="3200400"/>
        </p:xfrm>
        <a:graphic>
          <a:graphicData uri="http://schemas.openxmlformats.org/drawingml/2006/table">
            <a:tbl>
              <a:tblPr/>
              <a:tblGrid>
                <a:gridCol w="3861048">
                  <a:extLst>
                    <a:ext uri="{9D8B030D-6E8A-4147-A177-3AD203B41FA5}">
                      <a16:colId xmlns:a16="http://schemas.microsoft.com/office/drawing/2014/main" val="20000"/>
                    </a:ext>
                  </a:extLst>
                </a:gridCol>
                <a:gridCol w="3699792">
                  <a:extLst>
                    <a:ext uri="{9D8B030D-6E8A-4147-A177-3AD203B41FA5}">
                      <a16:colId xmlns:a16="http://schemas.microsoft.com/office/drawing/2014/main" val="20001"/>
                    </a:ext>
                  </a:extLst>
                </a:gridCol>
              </a:tblGrid>
              <a:tr h="1147976">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lang="en" altLang="zh-CN" sz="1800" b="0" i="0" u="none" strike="noStrike" kern="1200" dirty="0">
                          <a:solidFill>
                            <a:schemeClr val="tx1"/>
                          </a:solidFill>
                          <a:effectLst/>
                          <a:latin typeface="+mn-lt"/>
                          <a:ea typeface="+mn-ea"/>
                          <a:cs typeface="+mn-cs"/>
                        </a:rPr>
                        <a:t>Advantages: The various functional departments within the enterprise cooperate with each other, through the mutual help network, any problem can respond quickly.</a:t>
                      </a:r>
                      <a:endParaRPr kumimoji="0" lang="zh-CN" altLang="en-US" sz="1600" b="0" i="0" u="none" strike="noStrike" cap="none" normalizeH="0" baseline="0" dirty="0">
                        <a:ln>
                          <a:noFill/>
                        </a:ln>
                        <a:solidFill>
                          <a:schemeClr val="bg1"/>
                        </a:solidFill>
                        <a:effectLst/>
                        <a:latin typeface="微软雅黑" panose="020B0503020204020204" pitchFamily="34" charset="-122"/>
                        <a:ea typeface="微软雅黑" panose="020B0503020204020204" pitchFamily="34" charset="-122"/>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1">
                        <a:lumMod val="7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lang="en" altLang="zh-CN" sz="1800" b="0" i="0" u="none" strike="noStrike" kern="1200" dirty="0">
                          <a:solidFill>
                            <a:schemeClr val="tx1"/>
                          </a:solidFill>
                          <a:effectLst/>
                          <a:latin typeface="+mn-lt"/>
                          <a:ea typeface="+mn-ea"/>
                          <a:cs typeface="+mn-cs"/>
                        </a:rPr>
                        <a:t>Biggest weakness: multiple management, unclear responsibilities.</a:t>
                      </a:r>
                      <a:endParaRPr kumimoji="0" lang="zh-CN" altLang="en-US" sz="1600" b="0" i="0" u="none" strike="noStrike" cap="none" normalizeH="0" baseline="0" dirty="0">
                        <a:ln>
                          <a:noFill/>
                        </a:ln>
                        <a:solidFill>
                          <a:schemeClr val="bg1"/>
                        </a:solidFill>
                        <a:effectLst/>
                        <a:latin typeface="微软雅黑" panose="020B0503020204020204" pitchFamily="34" charset="-122"/>
                        <a:ea typeface="微软雅黑" panose="020B0503020204020204" pitchFamily="34" charset="-122"/>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2">
                        <a:lumMod val="75000"/>
                      </a:schemeClr>
                    </a:solidFill>
                  </a:tcPr>
                </a:tc>
                <a:extLst>
                  <a:ext uri="{0D108BD9-81ED-4DB2-BD59-A6C34878D82A}">
                    <a16:rowId xmlns:a16="http://schemas.microsoft.com/office/drawing/2014/main" val="10000"/>
                  </a:ext>
                </a:extLst>
              </a:tr>
              <a:tr h="951343">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lang="en" altLang="zh-CN" sz="1800" b="0" i="0" u="none" strike="noStrike" kern="1200" dirty="0">
                          <a:solidFill>
                            <a:schemeClr val="tx1"/>
                          </a:solidFill>
                          <a:effectLst/>
                          <a:latin typeface="+mn-lt"/>
                          <a:ea typeface="+mn-ea"/>
                          <a:cs typeface="+mn-cs"/>
                        </a:rPr>
                        <a:t>The flexible matrix structure gradually replaced the previous linear structure, bringing new vitality to Huawei's organizational structure</a:t>
                      </a:r>
                      <a:endParaRPr kumimoji="0" lang="zh-CN" altLang="en-US" sz="1600" b="0" i="0" u="none" strike="noStrike" cap="none" normalizeH="0" baseline="0" dirty="0">
                        <a:ln>
                          <a:noFill/>
                        </a:ln>
                        <a:solidFill>
                          <a:schemeClr val="bg1"/>
                        </a:solidFill>
                        <a:effectLst/>
                        <a:latin typeface="微软雅黑" panose="020B0503020204020204" pitchFamily="34" charset="-122"/>
                        <a:ea typeface="微软雅黑" panose="020B0503020204020204" pitchFamily="34" charset="-122"/>
                      </a:endParaRPr>
                    </a:p>
                  </a:txBody>
                  <a:tcPr anchor="ct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1">
                        <a:lumMod val="75000"/>
                      </a:schemeClr>
                    </a:solidFill>
                  </a:tcPr>
                </a:tc>
                <a:tc>
                  <a:txBody>
                    <a:bodyPr/>
                    <a:lstStyle/>
                    <a:p>
                      <a:pPr marL="0" marR="0" lvl="0" indent="0" algn="l" defTabSz="914400" rtl="0" eaLnBrk="0" fontAlgn="base" latinLnBrk="0" hangingPunct="0">
                        <a:lnSpc>
                          <a:spcPct val="100000"/>
                        </a:lnSpc>
                        <a:spcBef>
                          <a:spcPct val="20000"/>
                        </a:spcBef>
                        <a:spcAft>
                          <a:spcPct val="0"/>
                        </a:spcAft>
                        <a:buClrTx/>
                        <a:buSzTx/>
                        <a:buFontTx/>
                        <a:buNone/>
                        <a:tabLst/>
                      </a:pPr>
                      <a:r>
                        <a:rPr lang="en" altLang="zh-CN" sz="1800" b="0" i="0" u="none" strike="noStrike" kern="1200" dirty="0">
                          <a:solidFill>
                            <a:schemeClr val="tx1"/>
                          </a:solidFill>
                          <a:effectLst/>
                          <a:latin typeface="+mn-lt"/>
                          <a:ea typeface="+mn-ea"/>
                          <a:cs typeface="+mn-cs"/>
                        </a:rPr>
                        <a:t>At present, Huawei needs to further improve the application of matrix management.</a:t>
                      </a:r>
                      <a:endParaRPr kumimoji="0" lang="zh-CN" altLang="en-US" sz="1600" b="0" i="0" u="none" strike="noStrike" cap="none" normalizeH="0" baseline="0" dirty="0">
                        <a:ln>
                          <a:noFill/>
                        </a:ln>
                        <a:solidFill>
                          <a:schemeClr val="bg1"/>
                        </a:solidFill>
                        <a:effectLst/>
                        <a:latin typeface="微软雅黑" panose="020B0503020204020204" pitchFamily="34" charset="-122"/>
                        <a:ea typeface="微软雅黑" panose="020B0503020204020204" pitchFamily="34" charset="-122"/>
                      </a:endParaRPr>
                    </a:p>
                  </a:txBody>
                  <a:tcPr anchor="ct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chemeClr val="accent2">
                        <a:lumMod val="75000"/>
                      </a:schemeClr>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86833968"/>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4388" name="Rectangle 4"/>
          <p:cNvSpPr>
            <a:spLocks noGrp="1" noChangeArrowheads="1"/>
          </p:cNvSpPr>
          <p:nvPr>
            <p:ph type="title"/>
          </p:nvPr>
        </p:nvSpPr>
        <p:spPr>
          <a:xfrm>
            <a:off x="3615642" y="619546"/>
            <a:ext cx="5295331" cy="868958"/>
          </a:xfrm>
          <a:noFill/>
          <a:ln>
            <a:noFill/>
          </a:ln>
        </p:spPr>
        <p:txBody>
          <a:bodyPr vert="horz" lIns="91440" tIns="45720" rIns="91440" bIns="45720" rtlCol="0" anchor="ctr">
            <a:noAutofit/>
          </a:bodyPr>
          <a:lstStyle/>
          <a:p>
            <a:pPr>
              <a:lnSpc>
                <a:spcPct val="150000"/>
              </a:lnSpc>
              <a:spcBef>
                <a:spcPts val="0"/>
              </a:spcBef>
              <a:buFont typeface="Arial" pitchFamily="34" charset="0"/>
            </a:pPr>
            <a:r>
              <a:rPr lang="en" altLang="zh-CN" sz="2800" b="1" dirty="0">
                <a:latin typeface="微软雅黑" panose="020B0503020204020204" pitchFamily="34" charset="-122"/>
                <a:ea typeface="微软雅黑" panose="020B0503020204020204" pitchFamily="34" charset="-122"/>
                <a:cs typeface="+mn-cs"/>
              </a:rPr>
              <a:t>Huawei organization chart</a:t>
            </a:r>
            <a:endParaRPr lang="zh-CN" altLang="en-US" sz="2800" b="1" dirty="0">
              <a:latin typeface="微软雅黑" panose="020B0503020204020204" pitchFamily="34" charset="-122"/>
              <a:ea typeface="微软雅黑" panose="020B0503020204020204" pitchFamily="34" charset="-122"/>
              <a:cs typeface="+mn-cs"/>
            </a:endParaRPr>
          </a:p>
        </p:txBody>
      </p:sp>
      <p:graphicFrame>
        <p:nvGraphicFramePr>
          <p:cNvPr id="2" name="图示 1"/>
          <p:cNvGraphicFramePr/>
          <p:nvPr>
            <p:extLst>
              <p:ext uri="{D42A27DB-BD31-4B8C-83A1-F6EECF244321}">
                <p14:modId xmlns:p14="http://schemas.microsoft.com/office/powerpoint/2010/main" val="1665739515"/>
              </p:ext>
            </p:extLst>
          </p:nvPr>
        </p:nvGraphicFramePr>
        <p:xfrm>
          <a:off x="2567608" y="1772816"/>
          <a:ext cx="7391400" cy="44656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2121389"/>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1981200" y="620688"/>
            <a:ext cx="8229600" cy="796950"/>
          </a:xfrm>
          <a:noFill/>
          <a:ln>
            <a:noFill/>
          </a:ln>
        </p:spPr>
        <p:txBody>
          <a:bodyPr vert="horz" lIns="91440" tIns="45720" rIns="91440" bIns="45720" rtlCol="0" anchor="ctr">
            <a:noAutofit/>
          </a:bodyPr>
          <a:lstStyle/>
          <a:p>
            <a:pPr>
              <a:lnSpc>
                <a:spcPct val="150000"/>
              </a:lnSpc>
              <a:spcBef>
                <a:spcPts val="0"/>
              </a:spcBef>
              <a:buFont typeface="Arial" pitchFamily="34" charset="0"/>
            </a:pPr>
            <a:r>
              <a:rPr lang="en" altLang="zh-CN" sz="2000" b="1" dirty="0">
                <a:latin typeface="微软雅黑" panose="020B0503020204020204" pitchFamily="34" charset="-122"/>
                <a:ea typeface="微软雅黑" panose="020B0503020204020204" pitchFamily="34" charset="-122"/>
                <a:cs typeface="+mn-cs"/>
              </a:rPr>
              <a:t>(3) Introduce the excellent practices of western large enterprises</a:t>
            </a:r>
            <a:endParaRPr lang="zh-CN" altLang="en-US" sz="2000" b="1" dirty="0">
              <a:latin typeface="微软雅黑" panose="020B0503020204020204" pitchFamily="34" charset="-122"/>
              <a:ea typeface="微软雅黑" panose="020B0503020204020204" pitchFamily="34" charset="-122"/>
              <a:cs typeface="+mn-cs"/>
            </a:endParaRPr>
          </a:p>
        </p:txBody>
      </p:sp>
      <p:pic>
        <p:nvPicPr>
          <p:cNvPr id="49156" name="Picture 4"/>
          <p:cNvPicPr>
            <a:picLocks noGrp="1" noChangeAspect="1" noChangeArrowheads="1"/>
          </p:cNvPicPr>
          <p:nvPr>
            <p:ph type="body" sz="half" idx="1"/>
          </p:nvPr>
        </p:nvPicPr>
        <p:blipFill>
          <a:blip r:embed="rId2"/>
          <a:srcRect/>
          <a:stretch>
            <a:fillRect/>
          </a:stretch>
        </p:blipFill>
        <p:spPr>
          <a:xfrm>
            <a:off x="2016179" y="1609428"/>
            <a:ext cx="5334000" cy="4300538"/>
          </a:xfrm>
          <a:ln/>
        </p:spPr>
      </p:pic>
      <p:sp>
        <p:nvSpPr>
          <p:cNvPr id="49158" name="Rectangle 6"/>
          <p:cNvSpPr>
            <a:spLocks noGrp="1" noChangeArrowheads="1"/>
          </p:cNvSpPr>
          <p:nvPr>
            <p:ph type="body" sz="half" idx="2"/>
          </p:nvPr>
        </p:nvSpPr>
        <p:spPr>
          <a:xfrm>
            <a:off x="7613758" y="1733330"/>
            <a:ext cx="2667000" cy="4052733"/>
          </a:xfrm>
          <a:noFill/>
          <a:ln>
            <a:noFill/>
          </a:ln>
        </p:spPr>
        <p:txBody>
          <a:bodyPr vert="horz" lIns="91440" tIns="45720" rIns="91440" bIns="45720" rtlCol="0">
            <a:noAutofit/>
          </a:bodyPr>
          <a:lstStyle/>
          <a:p>
            <a:pPr marL="0" indent="0">
              <a:lnSpc>
                <a:spcPct val="150000"/>
              </a:lnSpc>
              <a:spcBef>
                <a:spcPts val="0"/>
              </a:spcBef>
              <a:buNone/>
            </a:pPr>
            <a:r>
              <a:rPr lang="en" altLang="zh-CN" sz="1600" dirty="0">
                <a:latin typeface="微软雅黑" panose="020B0503020204020204" pitchFamily="34" charset="-122"/>
                <a:ea typeface="微软雅黑" panose="020B0503020204020204" pitchFamily="34" charset="-122"/>
              </a:rPr>
              <a:t>Cooperate with IBM, HAY, PWC, Accenture and other Western companies to improve integrated product development, integrated supply chain, human resource management, financial management, quality management and so on.</a:t>
            </a:r>
            <a:endParaRPr lang="zh-CN" altLang="en-US" sz="1600" dirty="0">
              <a:latin typeface="微软雅黑" panose="020B0503020204020204" pitchFamily="34" charset="-122"/>
              <a:ea typeface="微软雅黑" panose="020B0503020204020204" pitchFamily="34" charset="-122"/>
            </a:endParaRPr>
          </a:p>
        </p:txBody>
      </p:sp>
      <p:sp>
        <p:nvSpPr>
          <p:cNvPr id="49157" name="Text Box 5"/>
          <p:cNvSpPr txBox="1">
            <a:spLocks noChangeArrowheads="1"/>
          </p:cNvSpPr>
          <p:nvPr/>
        </p:nvSpPr>
        <p:spPr bwMode="auto">
          <a:xfrm>
            <a:off x="1752600" y="2514600"/>
            <a:ext cx="2209800" cy="369332"/>
          </a:xfrm>
          <a:prstGeom prst="rect">
            <a:avLst/>
          </a:prstGeom>
          <a:noFill/>
          <a:ln w="9525" algn="ctr">
            <a:noFill/>
            <a:miter lim="800000"/>
            <a:headEnd/>
            <a:tailEnd/>
          </a:ln>
          <a:effectLst/>
        </p:spPr>
        <p:txBody>
          <a:bodyPr>
            <a:spAutoFit/>
          </a:bodyPr>
          <a:lstStyle/>
          <a:p>
            <a:pPr>
              <a:spcBef>
                <a:spcPct val="50000"/>
              </a:spcBef>
            </a:pPr>
            <a:endParaRPr lang="zh-CN" altLang="en-US">
              <a:ea typeface="宋体" pitchFamily="2" charset="-122"/>
            </a:endParaRPr>
          </a:p>
        </p:txBody>
      </p:sp>
    </p:spTree>
    <p:extLst>
      <p:ext uri="{BB962C8B-B14F-4D97-AF65-F5344CB8AC3E}">
        <p14:creationId xmlns:p14="http://schemas.microsoft.com/office/powerpoint/2010/main" val="129204336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a:xfrm>
            <a:off x="1397170" y="696813"/>
            <a:ext cx="9635320" cy="715963"/>
          </a:xfrm>
          <a:noFill/>
          <a:ln>
            <a:noFill/>
          </a:ln>
        </p:spPr>
        <p:txBody>
          <a:bodyPr vert="horz" lIns="91440" tIns="45720" rIns="91440" bIns="45720" rtlCol="0" anchor="ctr">
            <a:noAutofit/>
          </a:bodyPr>
          <a:lstStyle/>
          <a:p>
            <a:pPr>
              <a:lnSpc>
                <a:spcPct val="150000"/>
              </a:lnSpc>
              <a:spcBef>
                <a:spcPts val="0"/>
              </a:spcBef>
              <a:buFont typeface="Arial" pitchFamily="34" charset="0"/>
            </a:pPr>
            <a:r>
              <a:rPr lang="en" altLang="zh-CN" sz="2000" b="1" dirty="0">
                <a:latin typeface="微软雅黑" panose="020B0503020204020204" pitchFamily="34" charset="-122"/>
                <a:ea typeface="微软雅黑" panose="020B0503020204020204" pitchFamily="34" charset="-122"/>
                <a:cs typeface="+mn-cs"/>
              </a:rPr>
              <a:t>(4) Introduce the concept of "integrated management and control mode"</a:t>
            </a:r>
            <a:endParaRPr lang="zh-CN" altLang="en-US" sz="2000" b="1" dirty="0">
              <a:latin typeface="微软雅黑" panose="020B0503020204020204" pitchFamily="34" charset="-122"/>
              <a:ea typeface="微软雅黑" panose="020B0503020204020204" pitchFamily="34" charset="-122"/>
              <a:cs typeface="+mn-cs"/>
            </a:endParaRPr>
          </a:p>
        </p:txBody>
      </p:sp>
      <p:sp>
        <p:nvSpPr>
          <p:cNvPr id="50179" name="Rectangle 3"/>
          <p:cNvSpPr>
            <a:spLocks noGrp="1" noChangeArrowheads="1"/>
          </p:cNvSpPr>
          <p:nvPr>
            <p:ph type="body" idx="1"/>
          </p:nvPr>
        </p:nvSpPr>
        <p:spPr>
          <a:xfrm>
            <a:off x="1981200" y="1412776"/>
            <a:ext cx="8229600" cy="1036712"/>
          </a:xfrm>
          <a:noFill/>
          <a:ln>
            <a:noFill/>
          </a:ln>
        </p:spPr>
        <p:txBody>
          <a:bodyPr vert="horz" lIns="91440" tIns="45720" rIns="91440" bIns="45720" rtlCol="0">
            <a:noAutofit/>
          </a:bodyPr>
          <a:lstStyle/>
          <a:p>
            <a:pPr marL="0" indent="0">
              <a:lnSpc>
                <a:spcPct val="150000"/>
              </a:lnSpc>
              <a:spcBef>
                <a:spcPts val="0"/>
              </a:spcBef>
              <a:buNone/>
            </a:pPr>
            <a:r>
              <a:rPr lang="en-US" altLang="zh-CN" sz="1400" dirty="0">
                <a:latin typeface="微软雅黑" panose="020B0503020204020204" pitchFamily="34" charset="-122"/>
                <a:ea typeface="微软雅黑" panose="020B0503020204020204" pitchFamily="34" charset="-122"/>
              </a:rPr>
              <a:t>       </a:t>
            </a:r>
            <a:r>
              <a:rPr lang="en" altLang="zh-CN" sz="1400" dirty="0">
                <a:latin typeface="微软雅黑" panose="020B0503020204020204" pitchFamily="34" charset="-122"/>
                <a:ea typeface="微软雅黑" panose="020B0503020204020204" pitchFamily="34" charset="-122"/>
              </a:rPr>
              <a:t>In 1998, Huawei cooperated with IBM to launch the "IT Strategy and Planning (IT S&amp;P)" project, which began to plan the business changes and IT projects that Huawei needed to carry out in the next 3-5 years.</a:t>
            </a:r>
            <a:endParaRPr lang="zh-CN" altLang="en-US" sz="1400" dirty="0">
              <a:latin typeface="微软雅黑" panose="020B0503020204020204" pitchFamily="34" charset="-122"/>
              <a:ea typeface="微软雅黑" panose="020B0503020204020204" pitchFamily="34" charset="-122"/>
            </a:endParaRPr>
          </a:p>
        </p:txBody>
      </p:sp>
      <p:graphicFrame>
        <p:nvGraphicFramePr>
          <p:cNvPr id="4" name="图示 3"/>
          <p:cNvGraphicFramePr/>
          <p:nvPr>
            <p:extLst>
              <p:ext uri="{D42A27DB-BD31-4B8C-83A1-F6EECF244321}">
                <p14:modId xmlns:p14="http://schemas.microsoft.com/office/powerpoint/2010/main" val="3966237323"/>
              </p:ext>
            </p:extLst>
          </p:nvPr>
        </p:nvGraphicFramePr>
        <p:xfrm>
          <a:off x="2722442" y="2780928"/>
          <a:ext cx="6984776" cy="24482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34"/>
          <p:cNvSpPr txBox="1">
            <a:spLocks noChangeArrowheads="1"/>
          </p:cNvSpPr>
          <p:nvPr/>
        </p:nvSpPr>
        <p:spPr>
          <a:xfrm>
            <a:off x="2247900" y="2305783"/>
            <a:ext cx="7315200" cy="670495"/>
          </a:xfrm>
          <a:prstGeom prst="rect">
            <a:avLst/>
          </a:prstGeom>
          <a:noFill/>
          <a:ln>
            <a:noFill/>
          </a:ln>
        </p:spPr>
        <p:txBody>
          <a:bodyPr vert="horz" lIns="91440" tIns="45720" rIns="91440" bIns="45720" rtlCol="0" anchor="ctr">
            <a:noAutofit/>
          </a:bodyPr>
          <a:lstStyle>
            <a:lvl1pPr>
              <a:lnSpc>
                <a:spcPct val="150000"/>
              </a:lnSpc>
              <a:spcBef>
                <a:spcPts val="0"/>
              </a:spcBef>
              <a:buFont typeface="Arial" pitchFamily="34" charset="0"/>
              <a:buNone/>
              <a:defRPr sz="2000" b="1">
                <a:latin typeface="微软雅黑" panose="020B0503020204020204" pitchFamily="34" charset="-122"/>
                <a:ea typeface="微软雅黑" panose="020B0503020204020204" pitchFamily="34" charset="-122"/>
              </a:defRPr>
            </a:lvl1pPr>
          </a:lstStyle>
          <a:p>
            <a:r>
              <a:rPr lang="en-US" altLang="zh-CN" dirty="0"/>
              <a:t>IT</a:t>
            </a:r>
            <a:r>
              <a:rPr lang="en" altLang="zh-CN" b="0" i="0" u="none" strike="noStrike" dirty="0">
                <a:solidFill>
                  <a:srgbClr val="101214"/>
                </a:solidFill>
                <a:effectLst/>
                <a:latin typeface="PingFang SC" panose="020B0400000000000000" pitchFamily="34" charset="-122"/>
                <a:ea typeface="PingFang SC" panose="020B0400000000000000" pitchFamily="34" charset="-122"/>
              </a:rPr>
              <a:t> </a:t>
            </a:r>
            <a:r>
              <a:rPr lang="en" altLang="zh-CN" dirty="0"/>
              <a:t>Strategy and planning</a:t>
            </a:r>
            <a:r>
              <a:rPr lang="en" altLang="zh-CN" b="0" i="0" u="none" strike="noStrike" dirty="0">
                <a:solidFill>
                  <a:srgbClr val="101214"/>
                </a:solidFill>
                <a:effectLst/>
                <a:latin typeface="PingFang SC" panose="020B0400000000000000" pitchFamily="34" charset="-122"/>
                <a:ea typeface="PingFang SC" panose="020B0400000000000000" pitchFamily="34" charset="-122"/>
              </a:rPr>
              <a:t> </a:t>
            </a:r>
            <a:r>
              <a:rPr lang="zh-CN" altLang="en-US" dirty="0"/>
              <a:t>（</a:t>
            </a:r>
            <a:r>
              <a:rPr lang="en-US" altLang="zh-CN" dirty="0"/>
              <a:t>IT S&amp;P</a:t>
            </a:r>
            <a:r>
              <a:rPr lang="zh-CN" altLang="en-US" dirty="0"/>
              <a:t>） </a:t>
            </a:r>
          </a:p>
        </p:txBody>
      </p:sp>
      <p:sp>
        <p:nvSpPr>
          <p:cNvPr id="2" name="矩形 1"/>
          <p:cNvSpPr/>
          <p:nvPr/>
        </p:nvSpPr>
        <p:spPr>
          <a:xfrm>
            <a:off x="1981200" y="5157192"/>
            <a:ext cx="8215080" cy="1598450"/>
          </a:xfrm>
          <a:prstGeom prst="rect">
            <a:avLst/>
          </a:prstGeom>
          <a:noFill/>
          <a:ln>
            <a:noFill/>
          </a:ln>
        </p:spPr>
        <p:txBody>
          <a:bodyPr vert="horz" lIns="91440" tIns="45720" rIns="91440" bIns="45720" rtlCol="0">
            <a:noAutofit/>
          </a:bodyPr>
          <a:lstStyle/>
          <a:p>
            <a:pPr algn="l"/>
            <a:r>
              <a:rPr lang="zh-CN" altLang="en-US" sz="1400" dirty="0">
                <a:solidFill>
                  <a:srgbClr val="7A003C"/>
                </a:solidFill>
                <a:latin typeface="微软雅黑" panose="020B0503020204020204" pitchFamily="34" charset="-122"/>
                <a:ea typeface="微软雅黑" panose="020B0503020204020204" pitchFamily="34" charset="-122"/>
              </a:rPr>
              <a:t>       </a:t>
            </a:r>
            <a:r>
              <a:rPr lang="en" altLang="zh-CN" sz="1400" dirty="0">
                <a:solidFill>
                  <a:srgbClr val="7A003C"/>
                </a:solidFill>
                <a:latin typeface="微软雅黑" panose="020B0503020204020204" pitchFamily="34" charset="-122"/>
                <a:ea typeface="微软雅黑" panose="020B0503020204020204" pitchFamily="34" charset="-122"/>
              </a:rPr>
              <a:t>At present, Huawei has divided the main process of integrated supply chain into 49 sub-processes and 179 sub-processes, and has formulated 29 assessment indicators of 4 major items in 3 categories. </a:t>
            </a:r>
          </a:p>
          <a:p>
            <a:pPr algn="l"/>
            <a:r>
              <a:rPr lang="en" altLang="zh-CN" sz="1400" dirty="0">
                <a:solidFill>
                  <a:srgbClr val="7A003C"/>
                </a:solidFill>
                <a:latin typeface="微软雅黑" panose="020B0503020204020204" pitchFamily="34" charset="-122"/>
                <a:ea typeface="微软雅黑" panose="020B0503020204020204" pitchFamily="34" charset="-122"/>
              </a:rPr>
              <a:t>Through management improvement and reform, as well as the implementation of customer-demand-driven development process and supply chain process, Huawei has developed differentiated competitive advantages in line with customers' interests and further consolidated its core competitiveness in the industry.</a:t>
            </a:r>
          </a:p>
        </p:txBody>
      </p:sp>
    </p:spTree>
    <p:extLst>
      <p:ext uri="{BB962C8B-B14F-4D97-AF65-F5344CB8AC3E}">
        <p14:creationId xmlns:p14="http://schemas.microsoft.com/office/powerpoint/2010/main" val="3943434007"/>
      </p:ext>
    </p:extLst>
  </p:cSld>
  <p:clrMapOvr>
    <a:masterClrMapping/>
  </p:clrMapOvr>
  <mc:AlternateContent xmlns:mc="http://schemas.openxmlformats.org/markup-compatibility/2006" xmlns:p14="http://schemas.microsoft.com/office/powerpoint/2010/main">
    <mc:Choice Requires="p14">
      <p:transition spd="slow" p14:dur="2000" advTm="3000"/>
    </mc:Choice>
    <mc:Fallback xmlns="">
      <p:transition spd="slow" advTm="3000"/>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 name="ARTICULATE_SLIDE_COUNT" val="22"/>
  <p:tag name="ISPRING_RESOURCE_PATHS_HASH_PRESENTER" val="1348c8709b96ef98e54fe61752c0beaaaed1a53d"/>
  <p:tag name="ISPRING_PRESENTATION_TITLE" val="PowerPoint 演示文稿"/>
</p:tagLst>
</file>

<file path=ppt/tags/tag2.xml><?xml version="1.0" encoding="utf-8"?>
<p:tagLst xmlns:a="http://schemas.openxmlformats.org/drawingml/2006/main" xmlns:r="http://schemas.openxmlformats.org/officeDocument/2006/relationships" xmlns:p="http://schemas.openxmlformats.org/presentationml/2006/main">
  <p:tag name="SMARTISVISIBLE" val="{SmartShowDisclaimer} = Yes"/>
  <p:tag name="SMARTSHAPETYPE" val="Disclaimer"/>
</p:tagLst>
</file>

<file path=ppt/tags/tag3.xml><?xml version="1.0" encoding="utf-8"?>
<p:tagLst xmlns:a="http://schemas.openxmlformats.org/drawingml/2006/main" xmlns:r="http://schemas.openxmlformats.org/officeDocument/2006/relationships" xmlns:p="http://schemas.openxmlformats.org/presentationml/2006/main">
  <p:tag name="SMARTSHAPETYPE" val="PresentationDisclaimer"/>
  <p:tag name="SMARTISVISIBLE" val="{@PresentationDisclaimer}!=No Disclaimer"/>
  <p:tag name="SMARTWRITE" val="{@PresentationDisclaimerText}"/>
</p:tagLst>
</file>

<file path=ppt/tags/tag4.xml><?xml version="1.0" encoding="utf-8"?>
<p:tagLst xmlns:a="http://schemas.openxmlformats.org/drawingml/2006/main" xmlns:r="http://schemas.openxmlformats.org/officeDocument/2006/relationships" xmlns:p="http://schemas.openxmlformats.org/presentationml/2006/main">
  <p:tag name="SMARTWRITE" val="{$Executive Summary}"/>
  <p:tag name="SMARTISVISIBLE" val="{$Show Executive Summary} = Yes"/>
  <p:tag name="SMARTLOCKSHAPE" val="Yes"/>
  <p:tag name="SMARTOBJECT" val="Executive Summary v.2"/>
</p:tagLst>
</file>

<file path=ppt/tags/tag5.xml><?xml version="1.0" encoding="utf-8"?>
<p:tagLst xmlns:a="http://schemas.openxmlformats.org/drawingml/2006/main" xmlns:r="http://schemas.openxmlformats.org/officeDocument/2006/relationships" xmlns:p="http://schemas.openxmlformats.org/presentationml/2006/main">
  <p:tag name="SMARTISVISIBLE" val="{@Show Draft stamp} = Yes"/>
  <p:tag name="SMARTWRITE" val="{@Draft stamp}"/>
  <p:tag name="SMARTLOCKSHAPE" val="Yes"/>
</p:tagLst>
</file>

<file path=ppt/tags/tag6.xml><?xml version="1.0" encoding="utf-8"?>
<p:tagLst xmlns:a="http://schemas.openxmlformats.org/drawingml/2006/main" xmlns:r="http://schemas.openxmlformats.org/officeDocument/2006/relationships" xmlns:p="http://schemas.openxmlformats.org/presentationml/2006/main">
  <p:tag name="SMARTISVISIBLE" val="{@Show Date FilePath} = Yes"/>
  <p:tag name="SMARTWRITE" val="{!Today} {!FilePath}"/>
  <p:tag name="SMARTLOCKSHAPE" val="Yes"/>
</p:tagLst>
</file>

<file path=ppt/tags/tag7.xml><?xml version="1.0" encoding="utf-8"?>
<p:tagLst xmlns:a="http://schemas.openxmlformats.org/drawingml/2006/main" xmlns:r="http://schemas.openxmlformats.org/officeDocument/2006/relationships" xmlns:p="http://schemas.openxmlformats.org/presentationml/2006/main">
  <p:tag name="UNLOCK SHAPES" val="Yes"/>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SMARTLOCKSHAPE" val="Yes"/>
  <p:tag name="SMARTISVISIBLE" val="{@GridOn}=Yes"/>
  <p:tag name="SMARTOBJECT" val="grid"/>
  <p:tag name="SMARTGRID" val="Yes"/>
</p:tagLst>
</file>

<file path=ppt/tags/tag9.xml><?xml version="1.0" encoding="utf-8"?>
<p:tagLst xmlns:a="http://schemas.openxmlformats.org/drawingml/2006/main" xmlns:r="http://schemas.openxmlformats.org/officeDocument/2006/relationships" xmlns:p="http://schemas.openxmlformats.org/presentationml/2006/main">
  <p:tag name="SMARTWRITE" val="{$Executive Summary}"/>
  <p:tag name="SMARTISVISIBLE" val="{$Show Executive Summary} = Yes"/>
  <p:tag name="SMARTLOCKSHAPE" val="Yes"/>
  <p:tag name="SMARTOBJECT" val="Executive Summary v.2"/>
</p:tagLst>
</file>

<file path=ppt/tags/tag10.xml><?xml version="1.0" encoding="utf-8"?>
<p:tagLst xmlns:a="http://schemas.openxmlformats.org/drawingml/2006/main" xmlns:r="http://schemas.openxmlformats.org/officeDocument/2006/relationships" xmlns:p="http://schemas.openxmlformats.org/presentationml/2006/main">
  <p:tag name="SMARTWRITE" val="{$SmartDividertext} {$SmartDividernumber} – {$Smart Divider title}"/>
  <p:tag name="SMARTLOCKSHAPE" val="Yes"/>
  <p:tag name="SMARTISVISIBLE" val="{$SmartDividernumber} !="/>
  <p:tag name="SMARTOBJECT" val="Section Header v.2"/>
</p:tagLst>
</file>

<file path=ppt/tags/tag11.xml><?xml version="1.0" encoding="utf-8"?>
<p:tagLst xmlns:a="http://schemas.openxmlformats.org/drawingml/2006/main" xmlns:r="http://schemas.openxmlformats.org/officeDocument/2006/relationships" xmlns:p="http://schemas.openxmlformats.org/presentationml/2006/main">
  <p:tag name="UNLOCK SHAPES" val="Yes"/>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SMARTLOCKSHAPE" val="Yes"/>
  <p:tag name="SMARTISVISIBLE" val="{@GridOn}=Yes"/>
  <p:tag name="SMARTOBJECT" val="grid"/>
  <p:tag name="SMARTGRID" val="Yes"/>
</p:tagLst>
</file>

<file path=ppt/tags/tag13.xml><?xml version="1.0" encoding="utf-8"?>
<p:tagLst xmlns:a="http://schemas.openxmlformats.org/drawingml/2006/main" xmlns:r="http://schemas.openxmlformats.org/officeDocument/2006/relationships" xmlns:p="http://schemas.openxmlformats.org/presentationml/2006/main">
  <p:tag name="SMARTWRITE" val="{$Executive Summary}"/>
  <p:tag name="SMARTISVISIBLE" val="{$Show Executive Summary} = Yes"/>
  <p:tag name="SMARTLOCKSHAPE" val="Yes"/>
  <p:tag name="SMARTOBJECT" val="Executive Summary v.2"/>
</p:tagLst>
</file>

<file path=ppt/tags/tag14.xml><?xml version="1.0" encoding="utf-8"?>
<p:tagLst xmlns:a="http://schemas.openxmlformats.org/drawingml/2006/main" xmlns:r="http://schemas.openxmlformats.org/officeDocument/2006/relationships" xmlns:p="http://schemas.openxmlformats.org/presentationml/2006/main">
  <p:tag name="SMARTWRITE" val="{$SmartDividertext} {$SmartDividernumber} – {$Smart Divider title}"/>
  <p:tag name="SMARTLOCKSHAPE" val="Yes"/>
  <p:tag name="SMARTISVISIBLE" val="{$SmartDividernumber} !="/>
  <p:tag name="SMARTOBJECT" val="Section Header v.2"/>
</p:tagLst>
</file>

<file path=ppt/tags/tag15.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6"/>
</p:tagLst>
</file>

<file path=ppt/tags/tag16.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8"/>
</p:tagLst>
</file>

<file path=ppt/tags/tag17.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6"/>
</p:tagLst>
</file>

<file path=ppt/tags/tag18.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
</p:tagLst>
</file>

<file path=ppt/tags/tag19.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
</p:tagLst>
</file>

<file path=ppt/tags/tag20.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2"/>
</p:tagLst>
</file>

<file path=ppt/tags/tag21.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3"/>
</p:tagLst>
</file>

<file path=ppt/tags/tag22.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4"/>
</p:tagLst>
</file>

<file path=ppt/tags/tag23.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5"/>
</p:tagLst>
</file>

<file path=ppt/tags/tag24.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6"/>
</p:tagLst>
</file>

<file path=ppt/tags/tag25.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7"/>
</p:tagLst>
</file>

<file path=ppt/tags/tag26.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8"/>
</p:tagLst>
</file>

<file path=ppt/tags/tag27.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9"/>
</p:tagLst>
</file>

<file path=ppt/tags/tag28.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Title"/>
  <p:tag name="MH_ORDER" val="1"/>
</p:tagLst>
</file>

<file path=ppt/tags/tag29.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0"/>
</p:tagLst>
</file>

<file path=ppt/tags/tag30.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1"/>
</p:tagLst>
</file>

<file path=ppt/tags/tag31.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2"/>
</p:tagLst>
</file>

<file path=ppt/tags/tag32.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3"/>
</p:tagLst>
</file>

<file path=ppt/tags/tag33.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4"/>
</p:tagLst>
</file>

<file path=ppt/tags/tag34.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1"/>
</p:tagLst>
</file>

<file path=ppt/tags/tag35.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2"/>
</p:tagLst>
</file>

<file path=ppt/tags/tag36.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3"/>
</p:tagLst>
</file>

<file path=ppt/tags/tag37.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7"/>
</p:tagLst>
</file>

<file path=ppt/tags/tag38.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5"/>
</p:tagLst>
</file>

<file path=ppt/tags/tag39.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6"/>
</p:tagLst>
</file>

<file path=ppt/tags/tag40.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5"/>
</p:tagLst>
</file>

<file path=ppt/tags/tag41.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6"/>
</p:tagLst>
</file>

<file path=ppt/tags/tag42.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4"/>
</p:tagLst>
</file>

<file path=ppt/tags/tag43.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8"/>
</p:tagLst>
</file>

<file path=ppt/tags/tag44.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Other"/>
  <p:tag name="MH_ORDER" val="15"/>
</p:tagLst>
</file>

<file path=ppt/tags/tag45.xml><?xml version="1.0" encoding="utf-8"?>
<p:tagLst xmlns:a="http://schemas.openxmlformats.org/drawingml/2006/main" xmlns:r="http://schemas.openxmlformats.org/officeDocument/2006/relationships" xmlns:p="http://schemas.openxmlformats.org/presentationml/2006/main">
  <p:tag name="MH" val="20150915201522"/>
  <p:tag name="MH_LIBRARY" val="GRAPHIC"/>
  <p:tag name="MH_TYPE" val="SubTitle"/>
  <p:tag name="MH_ORDER" val="4"/>
</p:tagLst>
</file>

<file path=ppt/theme/theme1.xml><?xml version="1.0" encoding="utf-8"?>
<a:theme xmlns:a="http://schemas.openxmlformats.org/drawingml/2006/main" name="第一PPT，www.1ppt.com">
  <a:themeElements>
    <a:clrScheme name="自定义 577">
      <a:dk1>
        <a:srgbClr val="636363"/>
      </a:dk1>
      <a:lt1>
        <a:srgbClr val="FFFFFF"/>
      </a:lt1>
      <a:dk2>
        <a:srgbClr val="636363"/>
      </a:dk2>
      <a:lt2>
        <a:srgbClr val="FFFFFF"/>
      </a:lt2>
      <a:accent1>
        <a:srgbClr val="FFFFFF"/>
      </a:accent1>
      <a:accent2>
        <a:srgbClr val="1D395D"/>
      </a:accent2>
      <a:accent3>
        <a:srgbClr val="1D395D"/>
      </a:accent3>
      <a:accent4>
        <a:srgbClr val="1D395D"/>
      </a:accent4>
      <a:accent5>
        <a:srgbClr val="1D395D"/>
      </a:accent5>
      <a:accent6>
        <a:srgbClr val="1D395D"/>
      </a:accent6>
      <a:hlink>
        <a:srgbClr val="1D395D"/>
      </a:hlink>
      <a:folHlink>
        <a:srgbClr val="1D395D"/>
      </a:folHlink>
    </a:clrScheme>
    <a:fontScheme name="视点">
      <a:maj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ajorFont>
      <a:minorFont>
        <a:latin typeface="Verdana"/>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ln w="9525">
          <a:solidFill>
            <a:schemeClr val="tx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自定义设计方案">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1493</TotalTime>
  <Words>6591</Words>
  <Application>Microsoft Macintosh PowerPoint</Application>
  <PresentationFormat>宽屏</PresentationFormat>
  <Paragraphs>522</Paragraphs>
  <Slides>36</Slides>
  <Notes>14</Notes>
  <HiddenSlides>0</HiddenSlides>
  <MMClips>0</MMClips>
  <ScaleCrop>false</ScaleCrop>
  <HeadingPairs>
    <vt:vector size="6" baseType="variant">
      <vt:variant>
        <vt:lpstr>已用的字体</vt:lpstr>
      </vt:variant>
      <vt:variant>
        <vt:i4>7</vt:i4>
      </vt:variant>
      <vt:variant>
        <vt:lpstr>主题</vt:lpstr>
      </vt:variant>
      <vt:variant>
        <vt:i4>2</vt:i4>
      </vt:variant>
      <vt:variant>
        <vt:lpstr>幻灯片标题</vt:lpstr>
      </vt:variant>
      <vt:variant>
        <vt:i4>36</vt:i4>
      </vt:variant>
    </vt:vector>
  </HeadingPairs>
  <TitlesOfParts>
    <vt:vector size="45" baseType="lpstr">
      <vt:lpstr>微软雅黑</vt:lpstr>
      <vt:lpstr>PingFang SC</vt:lpstr>
      <vt:lpstr>Arial</vt:lpstr>
      <vt:lpstr>Calibri</vt:lpstr>
      <vt:lpstr>Times New Roman</vt:lpstr>
      <vt:lpstr>Verdana</vt:lpstr>
      <vt:lpstr>Wingdings</vt:lpstr>
      <vt:lpstr>第一PPT，www.1ppt.com</vt:lpstr>
      <vt:lpstr>自定义设计方案</vt:lpstr>
      <vt:lpstr>PowerPoint 演示文稿</vt:lpstr>
      <vt:lpstr>PowerPoint 演示文稿</vt:lpstr>
      <vt:lpstr>PowerPoint 演示文稿</vt:lpstr>
      <vt:lpstr>PowerPoint 演示文稿</vt:lpstr>
      <vt:lpstr>PowerPoint 演示文稿</vt:lpstr>
      <vt:lpstr>The role of change in enterprise development</vt:lpstr>
      <vt:lpstr>PowerPoint 演示文稿</vt:lpstr>
      <vt:lpstr>Effective change management can improve the success rate of change</vt:lpstr>
      <vt:lpstr>PowerPoint 演示文稿</vt:lpstr>
      <vt:lpstr>PowerPoint 演示文稿</vt:lpstr>
      <vt:lpstr>PowerPoint 演示文稿</vt:lpstr>
      <vt:lpstr>PowerPoint 演示文稿</vt:lpstr>
      <vt:lpstr>Empirical research shows that the top 10 reasons for change failure are:</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Introduction to Huawei Group</vt:lpstr>
      <vt:lpstr>PowerPoint 演示文稿</vt:lpstr>
      <vt:lpstr>Road to internationalization</vt:lpstr>
      <vt:lpstr>Huawei is in the international market</vt:lpstr>
      <vt:lpstr>New challenges on the road to internationalization</vt:lpstr>
      <vt:lpstr>control under collectivization</vt:lpstr>
      <vt:lpstr>PowerPoint 演示文稿</vt:lpstr>
      <vt:lpstr>From "guerrilla" to "regular Army" -- Huawei's management and control practice</vt:lpstr>
      <vt:lpstr>(2) Management mode -- matrix management mode</vt:lpstr>
      <vt:lpstr>Huawei organization chart</vt:lpstr>
      <vt:lpstr>(3) Introduce the excellent practices of western large enterprises</vt:lpstr>
      <vt:lpstr>(4) Introduce the concept of "integrated management and control mode"</vt:lpstr>
    </vt:vector>
  </TitlesOfParts>
  <Manager>C叔</Manager>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工作总结</dc:title>
  <dc:creator>C叔</dc:creator>
  <cp:lastModifiedBy>Microsoft Office User</cp:lastModifiedBy>
  <cp:revision>294</cp:revision>
  <dcterms:created xsi:type="dcterms:W3CDTF">2015-05-31T14:21:44Z</dcterms:created>
  <dcterms:modified xsi:type="dcterms:W3CDTF">2023-02-27T08:37:18Z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rticulateGUID">
    <vt:lpwstr>220C0CBC-9E86-4BF3-3F51-453F613F3F3F</vt:lpwstr>
  </property>
  <property fmtid="{D5CDD505-2E9C-101B-9397-08002B2CF9AE}" pid="3" name="ArticulatePath">
    <vt:lpwstr>作品3</vt:lpwstr>
  </property>
</Properties>
</file>