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8" r:id="rId2"/>
    <p:sldId id="257" r:id="rId3"/>
    <p:sldId id="270" r:id="rId4"/>
    <p:sldId id="263" r:id="rId5"/>
    <p:sldId id="260" r:id="rId6"/>
    <p:sldId id="266" r:id="rId7"/>
    <p:sldId id="268" r:id="rId8"/>
    <p:sldId id="259" r:id="rId9"/>
    <p:sldId id="271" r:id="rId10"/>
    <p:sldId id="267" r:id="rId11"/>
    <p:sldId id="269" r:id="rId12"/>
    <p:sldId id="272" r:id="rId13"/>
    <p:sldId id="274" r:id="rId14"/>
    <p:sldId id="275" r:id="rId15"/>
    <p:sldId id="276" r:id="rId16"/>
    <p:sldId id="27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DB9A65-1969-C320-53BC-71193EDA5B01}" v="142" dt="2026-03-06T18:43:50.2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Samuels (2404707)" userId="S::2404707@student.uwtsd.ac.uk::83822e80-a691-4d08-b65e-1212f0b035e1" providerId="AD" clId="Web-{FD0B67C5-55DE-FF0F-4BB5-44FD0A77EF90}"/>
    <pc:docChg chg="addSld">
      <pc:chgData name="Julia Samuels (2404707)" userId="S::2404707@student.uwtsd.ac.uk::83822e80-a691-4d08-b65e-1212f0b035e1" providerId="AD" clId="Web-{FD0B67C5-55DE-FF0F-4BB5-44FD0A77EF90}" dt="2026-02-12T10:27:28.736" v="0"/>
      <pc:docMkLst>
        <pc:docMk/>
      </pc:docMkLst>
      <pc:sldChg chg="new">
        <pc:chgData name="Julia Samuels (2404707)" userId="S::2404707@student.uwtsd.ac.uk::83822e80-a691-4d08-b65e-1212f0b035e1" providerId="AD" clId="Web-{FD0B67C5-55DE-FF0F-4BB5-44FD0A77EF90}" dt="2026-02-12T10:27:28.736" v="0"/>
        <pc:sldMkLst>
          <pc:docMk/>
          <pc:sldMk cId="2014188936" sldId="257"/>
        </pc:sldMkLst>
      </pc:sldChg>
    </pc:docChg>
  </pc:docChgLst>
  <pc:docChgLst>
    <pc:chgData name="Julia Samuels (2404707)" userId="S::2404707@student.uwtsd.ac.uk::83822e80-a691-4d08-b65e-1212f0b035e1" providerId="AD" clId="Web-{A539DF95-7509-CA16-0E6D-68B0D8493D31}"/>
    <pc:docChg chg="addSld delSld modSld">
      <pc:chgData name="Julia Samuels (2404707)" userId="S::2404707@student.uwtsd.ac.uk::83822e80-a691-4d08-b65e-1212f0b035e1" providerId="AD" clId="Web-{A539DF95-7509-CA16-0E6D-68B0D8493D31}" dt="2026-02-25T13:39:45.494" v="8255" actId="1076"/>
      <pc:docMkLst>
        <pc:docMk/>
      </pc:docMkLst>
      <pc:sldChg chg="modSp">
        <pc:chgData name="Julia Samuels (2404707)" userId="S::2404707@student.uwtsd.ac.uk::83822e80-a691-4d08-b65e-1212f0b035e1" providerId="AD" clId="Web-{A539DF95-7509-CA16-0E6D-68B0D8493D31}" dt="2026-02-25T13:39:45.494" v="8255" actId="1076"/>
        <pc:sldMkLst>
          <pc:docMk/>
          <pc:sldMk cId="2014188936" sldId="257"/>
        </pc:sldMkLst>
        <pc:spChg chg="mod">
          <ac:chgData name="Julia Samuels (2404707)" userId="S::2404707@student.uwtsd.ac.uk::83822e80-a691-4d08-b65e-1212f0b035e1" providerId="AD" clId="Web-{A539DF95-7509-CA16-0E6D-68B0D8493D31}" dt="2026-02-25T12:47:43.408" v="8242" actId="20577"/>
          <ac:spMkLst>
            <pc:docMk/>
            <pc:sldMk cId="2014188936" sldId="257"/>
            <ac:spMk id="6" creationId="{E330B3D7-AB0B-1F1C-A993-038D41DBD6C1}"/>
          </ac:spMkLst>
        </pc:spChg>
        <pc:spChg chg="mod">
          <ac:chgData name="Julia Samuels (2404707)" userId="S::2404707@student.uwtsd.ac.uk::83822e80-a691-4d08-b65e-1212f0b035e1" providerId="AD" clId="Web-{A539DF95-7509-CA16-0E6D-68B0D8493D31}" dt="2026-02-25T13:39:45.494" v="8255" actId="1076"/>
          <ac:spMkLst>
            <pc:docMk/>
            <pc:sldMk cId="2014188936" sldId="257"/>
            <ac:spMk id="57" creationId="{687EB5D7-7710-0251-E2E9-5DC134237235}"/>
          </ac:spMkLst>
        </pc:spChg>
        <pc:picChg chg="mod">
          <ac:chgData name="Julia Samuels (2404707)" userId="S::2404707@student.uwtsd.ac.uk::83822e80-a691-4d08-b65e-1212f0b035e1" providerId="AD" clId="Web-{A539DF95-7509-CA16-0E6D-68B0D8493D31}" dt="2026-02-25T12:45:55.964" v="8233"/>
          <ac:picMkLst>
            <pc:docMk/>
            <pc:sldMk cId="2014188936" sldId="257"/>
            <ac:picMk id="3" creationId="{F7748FBA-3689-EF3B-158C-30AD6C6D810E}"/>
          </ac:picMkLst>
        </pc:picChg>
      </pc:sldChg>
      <pc:sldChg chg="modSp">
        <pc:chgData name="Julia Samuels (2404707)" userId="S::2404707@student.uwtsd.ac.uk::83822e80-a691-4d08-b65e-1212f0b035e1" providerId="AD" clId="Web-{A539DF95-7509-CA16-0E6D-68B0D8493D31}" dt="2026-02-24T18:10:30.991" v="8030" actId="20577"/>
        <pc:sldMkLst>
          <pc:docMk/>
          <pc:sldMk cId="1627792651" sldId="259"/>
        </pc:sldMkLst>
        <pc:spChg chg="mod">
          <ac:chgData name="Julia Samuels (2404707)" userId="S::2404707@student.uwtsd.ac.uk::83822e80-a691-4d08-b65e-1212f0b035e1" providerId="AD" clId="Web-{A539DF95-7509-CA16-0E6D-68B0D8493D31}" dt="2026-02-24T13:33:15.730" v="7052" actId="20577"/>
          <ac:spMkLst>
            <pc:docMk/>
            <pc:sldMk cId="1627792651" sldId="259"/>
            <ac:spMk id="2" creationId="{C25C7D3B-6EF2-818A-42AA-FB291E77C13B}"/>
          </ac:spMkLst>
        </pc:spChg>
        <pc:spChg chg="mod">
          <ac:chgData name="Julia Samuels (2404707)" userId="S::2404707@student.uwtsd.ac.uk::83822e80-a691-4d08-b65e-1212f0b035e1" providerId="AD" clId="Web-{A539DF95-7509-CA16-0E6D-68B0D8493D31}" dt="2026-02-24T18:10:30.991" v="8030" actId="20577"/>
          <ac:spMkLst>
            <pc:docMk/>
            <pc:sldMk cId="1627792651" sldId="259"/>
            <ac:spMk id="3" creationId="{C1B247D0-2620-93FD-AD66-EDB3B3C792E5}"/>
          </ac:spMkLst>
        </pc:spChg>
      </pc:sldChg>
      <pc:sldChg chg="modSp">
        <pc:chgData name="Julia Samuels (2404707)" userId="S::2404707@student.uwtsd.ac.uk::83822e80-a691-4d08-b65e-1212f0b035e1" providerId="AD" clId="Web-{A539DF95-7509-CA16-0E6D-68B0D8493D31}" dt="2026-02-22T16:03:57.908" v="2438" actId="20577"/>
        <pc:sldMkLst>
          <pc:docMk/>
          <pc:sldMk cId="4242173485" sldId="260"/>
        </pc:sldMkLst>
        <pc:spChg chg="mod">
          <ac:chgData name="Julia Samuels (2404707)" userId="S::2404707@student.uwtsd.ac.uk::83822e80-a691-4d08-b65e-1212f0b035e1" providerId="AD" clId="Web-{A539DF95-7509-CA16-0E6D-68B0D8493D31}" dt="2026-02-21T16:40:42.011" v="98" actId="20577"/>
          <ac:spMkLst>
            <pc:docMk/>
            <pc:sldMk cId="4242173485" sldId="260"/>
            <ac:spMk id="2" creationId="{867EB851-FFF3-F7EF-9226-806A3420A0F9}"/>
          </ac:spMkLst>
        </pc:spChg>
        <pc:spChg chg="mod">
          <ac:chgData name="Julia Samuels (2404707)" userId="S::2404707@student.uwtsd.ac.uk::83822e80-a691-4d08-b65e-1212f0b035e1" providerId="AD" clId="Web-{A539DF95-7509-CA16-0E6D-68B0D8493D31}" dt="2026-02-22T16:03:57.908" v="2438" actId="20577"/>
          <ac:spMkLst>
            <pc:docMk/>
            <pc:sldMk cId="4242173485" sldId="260"/>
            <ac:spMk id="3" creationId="{01BE1FD0-A34C-0215-D1C4-74B06C0ADEC2}"/>
          </ac:spMkLst>
        </pc:spChg>
      </pc:sldChg>
      <pc:sldChg chg="addSp delSp modSp new">
        <pc:chgData name="Julia Samuels (2404707)" userId="S::2404707@student.uwtsd.ac.uk::83822e80-a691-4d08-b65e-1212f0b035e1" providerId="AD" clId="Web-{A539DF95-7509-CA16-0E6D-68B0D8493D31}" dt="2026-02-22T13:40:53.502" v="1692" actId="20577"/>
        <pc:sldMkLst>
          <pc:docMk/>
          <pc:sldMk cId="331834933" sldId="263"/>
        </pc:sldMkLst>
        <pc:spChg chg="add mod">
          <ac:chgData name="Julia Samuels (2404707)" userId="S::2404707@student.uwtsd.ac.uk::83822e80-a691-4d08-b65e-1212f0b035e1" providerId="AD" clId="Web-{A539DF95-7509-CA16-0E6D-68B0D8493D31}" dt="2026-02-22T11:15:37.687" v="944" actId="20577"/>
          <ac:spMkLst>
            <pc:docMk/>
            <pc:sldMk cId="331834933" sldId="263"/>
            <ac:spMk id="103" creationId="{CFD2E65F-9522-221A-5D34-B4186863066D}"/>
          </ac:spMkLst>
        </pc:spChg>
        <pc:spChg chg="add mod">
          <ac:chgData name="Julia Samuels (2404707)" userId="S::2404707@student.uwtsd.ac.uk::83822e80-a691-4d08-b65e-1212f0b035e1" providerId="AD" clId="Web-{A539DF95-7509-CA16-0E6D-68B0D8493D31}" dt="2026-02-22T11:54:43.542" v="1279" actId="14100"/>
          <ac:spMkLst>
            <pc:docMk/>
            <pc:sldMk cId="331834933" sldId="263"/>
            <ac:spMk id="104" creationId="{B36A7574-7BFF-6777-F6FE-019495D055C9}"/>
          </ac:spMkLst>
        </pc:spChg>
        <pc:spChg chg="add mod">
          <ac:chgData name="Julia Samuels (2404707)" userId="S::2404707@student.uwtsd.ac.uk::83822e80-a691-4d08-b65e-1212f0b035e1" providerId="AD" clId="Web-{A539DF95-7509-CA16-0E6D-68B0D8493D31}" dt="2026-02-22T11:58:14.734" v="1314" actId="1076"/>
          <ac:spMkLst>
            <pc:docMk/>
            <pc:sldMk cId="331834933" sldId="263"/>
            <ac:spMk id="106" creationId="{9E45B7DF-9A57-00FA-2C93-E8BE086FCFD3}"/>
          </ac:spMkLst>
        </pc:spChg>
        <pc:spChg chg="add mod">
          <ac:chgData name="Julia Samuels (2404707)" userId="S::2404707@student.uwtsd.ac.uk::83822e80-a691-4d08-b65e-1212f0b035e1" providerId="AD" clId="Web-{A539DF95-7509-CA16-0E6D-68B0D8493D31}" dt="2026-02-22T11:12:02.727" v="910"/>
          <ac:spMkLst>
            <pc:docMk/>
            <pc:sldMk cId="331834933" sldId="263"/>
            <ac:spMk id="107" creationId="{EFE67EF3-8461-99E4-D6A6-570C93539413}"/>
          </ac:spMkLst>
        </pc:spChg>
        <pc:spChg chg="add mod">
          <ac:chgData name="Julia Samuels (2404707)" userId="S::2404707@student.uwtsd.ac.uk::83822e80-a691-4d08-b65e-1212f0b035e1" providerId="AD" clId="Web-{A539DF95-7509-CA16-0E6D-68B0D8493D31}" dt="2026-02-22T11:27:07.278" v="1042" actId="1076"/>
          <ac:spMkLst>
            <pc:docMk/>
            <pc:sldMk cId="331834933" sldId="263"/>
            <ac:spMk id="108" creationId="{DBEE842E-3ACE-A864-9E1B-BD8C79EF5F90}"/>
          </ac:spMkLst>
        </pc:spChg>
        <pc:spChg chg="add mod">
          <ac:chgData name="Julia Samuels (2404707)" userId="S::2404707@student.uwtsd.ac.uk::83822e80-a691-4d08-b65e-1212f0b035e1" providerId="AD" clId="Web-{A539DF95-7509-CA16-0E6D-68B0D8493D31}" dt="2026-02-22T11:38:28.038" v="1228" actId="14100"/>
          <ac:spMkLst>
            <pc:docMk/>
            <pc:sldMk cId="331834933" sldId="263"/>
            <ac:spMk id="110" creationId="{B4590ED8-0401-807C-33B3-167F7EA9DA86}"/>
          </ac:spMkLst>
        </pc:spChg>
        <pc:spChg chg="add mod">
          <ac:chgData name="Julia Samuels (2404707)" userId="S::2404707@student.uwtsd.ac.uk::83822e80-a691-4d08-b65e-1212f0b035e1" providerId="AD" clId="Web-{A539DF95-7509-CA16-0E6D-68B0D8493D31}" dt="2026-02-22T11:38:47.274" v="1229" actId="1076"/>
          <ac:spMkLst>
            <pc:docMk/>
            <pc:sldMk cId="331834933" sldId="263"/>
            <ac:spMk id="111" creationId="{BAF08341-6F09-3664-7B14-F616E4D3E269}"/>
          </ac:spMkLst>
        </pc:spChg>
        <pc:spChg chg="add mod">
          <ac:chgData name="Julia Samuels (2404707)" userId="S::2404707@student.uwtsd.ac.uk::83822e80-a691-4d08-b65e-1212f0b035e1" providerId="AD" clId="Web-{A539DF95-7509-CA16-0E6D-68B0D8493D31}" dt="2026-02-22T11:50:19.734" v="1263" actId="1076"/>
          <ac:spMkLst>
            <pc:docMk/>
            <pc:sldMk cId="331834933" sldId="263"/>
            <ac:spMk id="112" creationId="{1C2B7416-42A4-C68E-556D-AE1B41AC7502}"/>
          </ac:spMkLst>
        </pc:spChg>
        <pc:spChg chg="add mod">
          <ac:chgData name="Julia Samuels (2404707)" userId="S::2404707@student.uwtsd.ac.uk::83822e80-a691-4d08-b65e-1212f0b035e1" providerId="AD" clId="Web-{A539DF95-7509-CA16-0E6D-68B0D8493D31}" dt="2026-02-22T11:35:57.891" v="1213" actId="20577"/>
          <ac:spMkLst>
            <pc:docMk/>
            <pc:sldMk cId="331834933" sldId="263"/>
            <ac:spMk id="113" creationId="{079B4849-8651-A433-C5CC-2C63C076A4A8}"/>
          </ac:spMkLst>
        </pc:spChg>
        <pc:spChg chg="add mod">
          <ac:chgData name="Julia Samuels (2404707)" userId="S::2404707@student.uwtsd.ac.uk::83822e80-a691-4d08-b65e-1212f0b035e1" providerId="AD" clId="Web-{A539DF95-7509-CA16-0E6D-68B0D8493D31}" dt="2026-02-22T11:30:25.414" v="1100"/>
          <ac:spMkLst>
            <pc:docMk/>
            <pc:sldMk cId="331834933" sldId="263"/>
            <ac:spMk id="114" creationId="{9FFBDD8F-22B3-591A-9BBB-C0E74BBF89A5}"/>
          </ac:spMkLst>
        </pc:spChg>
        <pc:spChg chg="add mod">
          <ac:chgData name="Julia Samuels (2404707)" userId="S::2404707@student.uwtsd.ac.uk::83822e80-a691-4d08-b65e-1212f0b035e1" providerId="AD" clId="Web-{A539DF95-7509-CA16-0E6D-68B0D8493D31}" dt="2026-02-22T13:40:53.502" v="1692" actId="20577"/>
          <ac:spMkLst>
            <pc:docMk/>
            <pc:sldMk cId="331834933" sldId="263"/>
            <ac:spMk id="115" creationId="{050463CD-3E3D-DB26-2EA8-79249B3289E7}"/>
          </ac:spMkLst>
        </pc:spChg>
        <pc:cxnChg chg="add mod">
          <ac:chgData name="Julia Samuels (2404707)" userId="S::2404707@student.uwtsd.ac.uk::83822e80-a691-4d08-b65e-1212f0b035e1" providerId="AD" clId="Web-{A539DF95-7509-CA16-0E6D-68B0D8493D31}" dt="2026-02-22T11:52:54.900" v="1275" actId="14100"/>
          <ac:cxnSpMkLst>
            <pc:docMk/>
            <pc:sldMk cId="331834933" sldId="263"/>
            <ac:cxnSpMk id="116" creationId="{B89A7A7E-6E70-AFAE-4D54-BD01BDEC7BCF}"/>
          </ac:cxnSpMkLst>
        </pc:cxnChg>
        <pc:cxnChg chg="add mod">
          <ac:chgData name="Julia Samuels (2404707)" userId="S::2404707@student.uwtsd.ac.uk::83822e80-a691-4d08-b65e-1212f0b035e1" providerId="AD" clId="Web-{A539DF95-7509-CA16-0E6D-68B0D8493D31}" dt="2026-02-22T11:55:09.842" v="1283" actId="14100"/>
          <ac:cxnSpMkLst>
            <pc:docMk/>
            <pc:sldMk cId="331834933" sldId="263"/>
            <ac:cxnSpMk id="117" creationId="{638C7645-333C-DFCD-F387-D65CD9001F32}"/>
          </ac:cxnSpMkLst>
        </pc:cxnChg>
        <pc:cxnChg chg="add mod">
          <ac:chgData name="Julia Samuels (2404707)" userId="S::2404707@student.uwtsd.ac.uk::83822e80-a691-4d08-b65e-1212f0b035e1" providerId="AD" clId="Web-{A539DF95-7509-CA16-0E6D-68B0D8493D31}" dt="2026-02-22T11:55:22.609" v="1285" actId="14100"/>
          <ac:cxnSpMkLst>
            <pc:docMk/>
            <pc:sldMk cId="331834933" sldId="263"/>
            <ac:cxnSpMk id="118" creationId="{6A33E953-8DA2-E0FA-77D2-AC9535F24429}"/>
          </ac:cxnSpMkLst>
        </pc:cxnChg>
        <pc:cxnChg chg="add mod">
          <ac:chgData name="Julia Samuels (2404707)" userId="S::2404707@student.uwtsd.ac.uk::83822e80-a691-4d08-b65e-1212f0b035e1" providerId="AD" clId="Web-{A539DF95-7509-CA16-0E6D-68B0D8493D31}" dt="2026-02-22T11:55:15.155" v="1284" actId="14100"/>
          <ac:cxnSpMkLst>
            <pc:docMk/>
            <pc:sldMk cId="331834933" sldId="263"/>
            <ac:cxnSpMk id="119" creationId="{08E203A8-36B8-38D6-43DD-CFBA8939BCBA}"/>
          </ac:cxnSpMkLst>
        </pc:cxnChg>
      </pc:sldChg>
      <pc:sldChg chg="addSp delSp modSp new">
        <pc:chgData name="Julia Samuels (2404707)" userId="S::2404707@student.uwtsd.ac.uk::83822e80-a691-4d08-b65e-1212f0b035e1" providerId="AD" clId="Web-{A539DF95-7509-CA16-0E6D-68B0D8493D31}" dt="2026-02-23T16:22:29.167" v="5502"/>
        <pc:sldMkLst>
          <pc:docMk/>
          <pc:sldMk cId="3767734789" sldId="266"/>
        </pc:sldMkLst>
        <pc:spChg chg="mod">
          <ac:chgData name="Julia Samuels (2404707)" userId="S::2404707@student.uwtsd.ac.uk::83822e80-a691-4d08-b65e-1212f0b035e1" providerId="AD" clId="Web-{A539DF95-7509-CA16-0E6D-68B0D8493D31}" dt="2026-02-23T14:50:24.294" v="3294" actId="20577"/>
          <ac:spMkLst>
            <pc:docMk/>
            <pc:sldMk cId="3767734789" sldId="266"/>
            <ac:spMk id="2" creationId="{D9BA0EF6-C812-9ECA-208D-45CA8DB03B89}"/>
          </ac:spMkLst>
        </pc:spChg>
        <pc:graphicFrameChg chg="add mod ord modGraphic">
          <ac:chgData name="Julia Samuels (2404707)" userId="S::2404707@student.uwtsd.ac.uk::83822e80-a691-4d08-b65e-1212f0b035e1" providerId="AD" clId="Web-{A539DF95-7509-CA16-0E6D-68B0D8493D31}" dt="2026-02-23T16:22:29.167" v="5502"/>
          <ac:graphicFrameMkLst>
            <pc:docMk/>
            <pc:sldMk cId="3767734789" sldId="266"/>
            <ac:graphicFrameMk id="4" creationId="{F884F511-6AF6-3241-975C-3CB7EED8F72F}"/>
          </ac:graphicFrameMkLst>
        </pc:graphicFrameChg>
      </pc:sldChg>
      <pc:sldChg chg="modSp new">
        <pc:chgData name="Julia Samuels (2404707)" userId="S::2404707@student.uwtsd.ac.uk::83822e80-a691-4d08-b65e-1212f0b035e1" providerId="AD" clId="Web-{A539DF95-7509-CA16-0E6D-68B0D8493D31}" dt="2026-02-24T17:53:19.077" v="7887" actId="20577"/>
        <pc:sldMkLst>
          <pc:docMk/>
          <pc:sldMk cId="1743024577" sldId="267"/>
        </pc:sldMkLst>
        <pc:spChg chg="mod">
          <ac:chgData name="Julia Samuels (2404707)" userId="S::2404707@student.uwtsd.ac.uk::83822e80-a691-4d08-b65e-1212f0b035e1" providerId="AD" clId="Web-{A539DF95-7509-CA16-0E6D-68B0D8493D31}" dt="2026-02-24T15:16:44.530" v="7200" actId="20577"/>
          <ac:spMkLst>
            <pc:docMk/>
            <pc:sldMk cId="1743024577" sldId="267"/>
            <ac:spMk id="2" creationId="{698A5819-22D4-9707-9482-EE02EA0DD5B9}"/>
          </ac:spMkLst>
        </pc:spChg>
        <pc:spChg chg="mod">
          <ac:chgData name="Julia Samuels (2404707)" userId="S::2404707@student.uwtsd.ac.uk::83822e80-a691-4d08-b65e-1212f0b035e1" providerId="AD" clId="Web-{A539DF95-7509-CA16-0E6D-68B0D8493D31}" dt="2026-02-24T17:53:19.077" v="7887" actId="20577"/>
          <ac:spMkLst>
            <pc:docMk/>
            <pc:sldMk cId="1743024577" sldId="267"/>
            <ac:spMk id="3" creationId="{D56D273D-118E-0C76-A9DC-8DEE4F74B4B8}"/>
          </ac:spMkLst>
        </pc:spChg>
      </pc:sldChg>
      <pc:sldChg chg="modSp new">
        <pc:chgData name="Julia Samuels (2404707)" userId="S::2404707@student.uwtsd.ac.uk::83822e80-a691-4d08-b65e-1212f0b035e1" providerId="AD" clId="Web-{A539DF95-7509-CA16-0E6D-68B0D8493D31}" dt="2026-02-24T18:15:35.846" v="8133" actId="20577"/>
        <pc:sldMkLst>
          <pc:docMk/>
          <pc:sldMk cId="2909677845" sldId="268"/>
        </pc:sldMkLst>
        <pc:spChg chg="mod">
          <ac:chgData name="Julia Samuels (2404707)" userId="S::2404707@student.uwtsd.ac.uk::83822e80-a691-4d08-b65e-1212f0b035e1" providerId="AD" clId="Web-{A539DF95-7509-CA16-0E6D-68B0D8493D31}" dt="2026-02-24T18:07:07.337" v="7992" actId="20577"/>
          <ac:spMkLst>
            <pc:docMk/>
            <pc:sldMk cId="2909677845" sldId="268"/>
            <ac:spMk id="2" creationId="{7446D3B1-A41A-0C41-A4FB-3D4B62FEBA1D}"/>
          </ac:spMkLst>
        </pc:spChg>
        <pc:spChg chg="mod">
          <ac:chgData name="Julia Samuels (2404707)" userId="S::2404707@student.uwtsd.ac.uk::83822e80-a691-4d08-b65e-1212f0b035e1" providerId="AD" clId="Web-{A539DF95-7509-CA16-0E6D-68B0D8493D31}" dt="2026-02-24T18:07:36.312" v="7993" actId="14100"/>
          <ac:spMkLst>
            <pc:docMk/>
            <pc:sldMk cId="2909677845" sldId="268"/>
            <ac:spMk id="3" creationId="{9656134E-275A-482E-C308-1ACE79FD4331}"/>
          </ac:spMkLst>
        </pc:spChg>
        <pc:spChg chg="mod">
          <ac:chgData name="Julia Samuels (2404707)" userId="S::2404707@student.uwtsd.ac.uk::83822e80-a691-4d08-b65e-1212f0b035e1" providerId="AD" clId="Web-{A539DF95-7509-CA16-0E6D-68B0D8493D31}" dt="2026-02-24T18:15:35.846" v="8133" actId="20577"/>
          <ac:spMkLst>
            <pc:docMk/>
            <pc:sldMk cId="2909677845" sldId="268"/>
            <ac:spMk id="4" creationId="{76E32B34-52BF-1292-CE3E-A3D8893C9681}"/>
          </ac:spMkLst>
        </pc:spChg>
        <pc:spChg chg="mod">
          <ac:chgData name="Julia Samuels (2404707)" userId="S::2404707@student.uwtsd.ac.uk::83822e80-a691-4d08-b65e-1212f0b035e1" providerId="AD" clId="Web-{A539DF95-7509-CA16-0E6D-68B0D8493D31}" dt="2026-02-24T18:07:51.345" v="7994" actId="14100"/>
          <ac:spMkLst>
            <pc:docMk/>
            <pc:sldMk cId="2909677845" sldId="268"/>
            <ac:spMk id="5" creationId="{CE406C0D-2267-830F-3C23-3460DB5C10CE}"/>
          </ac:spMkLst>
        </pc:spChg>
        <pc:spChg chg="mod">
          <ac:chgData name="Julia Samuels (2404707)" userId="S::2404707@student.uwtsd.ac.uk::83822e80-a691-4d08-b65e-1212f0b035e1" providerId="AD" clId="Web-{A539DF95-7509-CA16-0E6D-68B0D8493D31}" dt="2026-02-24T18:15:27.440" v="8129" actId="20577"/>
          <ac:spMkLst>
            <pc:docMk/>
            <pc:sldMk cId="2909677845" sldId="268"/>
            <ac:spMk id="6" creationId="{8019769E-3BFC-FAE2-9347-806A3A60D499}"/>
          </ac:spMkLst>
        </pc:spChg>
      </pc:sldChg>
      <pc:sldChg chg="addSp modSp new">
        <pc:chgData name="Julia Samuels (2404707)" userId="S::2404707@student.uwtsd.ac.uk::83822e80-a691-4d08-b65e-1212f0b035e1" providerId="AD" clId="Web-{A539DF95-7509-CA16-0E6D-68B0D8493D31}" dt="2026-02-24T17:47:56.203" v="7872" actId="1076"/>
        <pc:sldMkLst>
          <pc:docMk/>
          <pc:sldMk cId="1818166552" sldId="269"/>
        </pc:sldMkLst>
        <pc:spChg chg="add mod">
          <ac:chgData name="Julia Samuels (2404707)" userId="S::2404707@student.uwtsd.ac.uk::83822e80-a691-4d08-b65e-1212f0b035e1" providerId="AD" clId="Web-{A539DF95-7509-CA16-0E6D-68B0D8493D31}" dt="2026-02-24T17:36:00.039" v="7733" actId="20577"/>
          <ac:spMkLst>
            <pc:docMk/>
            <pc:sldMk cId="1818166552" sldId="269"/>
            <ac:spMk id="2" creationId="{F429A750-8C69-32BC-4842-8FC6DB2C4E6F}"/>
          </ac:spMkLst>
        </pc:spChg>
        <pc:spChg chg="add mod ord">
          <ac:chgData name="Julia Samuels (2404707)" userId="S::2404707@student.uwtsd.ac.uk::83822e80-a691-4d08-b65e-1212f0b035e1" providerId="AD" clId="Web-{A539DF95-7509-CA16-0E6D-68B0D8493D31}" dt="2026-02-24T17:43:30.870" v="7816"/>
          <ac:spMkLst>
            <pc:docMk/>
            <pc:sldMk cId="1818166552" sldId="269"/>
            <ac:spMk id="3" creationId="{E64EA9C4-A9BD-F6C1-D506-0DCCAF45B914}"/>
          </ac:spMkLst>
        </pc:spChg>
        <pc:spChg chg="add mod">
          <ac:chgData name="Julia Samuels (2404707)" userId="S::2404707@student.uwtsd.ac.uk::83822e80-a691-4d08-b65e-1212f0b035e1" providerId="AD" clId="Web-{A539DF95-7509-CA16-0E6D-68B0D8493D31}" dt="2026-02-24T17:42:35.379" v="7815" actId="20577"/>
          <ac:spMkLst>
            <pc:docMk/>
            <pc:sldMk cId="1818166552" sldId="269"/>
            <ac:spMk id="4" creationId="{CAF2A2B7-F88D-FDAB-A5D7-10435AFF49C4}"/>
          </ac:spMkLst>
        </pc:spChg>
        <pc:spChg chg="add mod">
          <ac:chgData name="Julia Samuels (2404707)" userId="S::2404707@student.uwtsd.ac.uk::83822e80-a691-4d08-b65e-1212f0b035e1" providerId="AD" clId="Web-{A539DF95-7509-CA16-0E6D-68B0D8493D31}" dt="2026-02-24T17:44:07.811" v="7817"/>
          <ac:spMkLst>
            <pc:docMk/>
            <pc:sldMk cId="1818166552" sldId="269"/>
            <ac:spMk id="5" creationId="{84F1352D-3272-863A-9476-E3848C6C5AC4}"/>
          </ac:spMkLst>
        </pc:spChg>
        <pc:spChg chg="add mod">
          <ac:chgData name="Julia Samuels (2404707)" userId="S::2404707@student.uwtsd.ac.uk::83822e80-a691-4d08-b65e-1212f0b035e1" providerId="AD" clId="Web-{A539DF95-7509-CA16-0E6D-68B0D8493D31}" dt="2026-02-24T17:47:56.203" v="7872" actId="1076"/>
          <ac:spMkLst>
            <pc:docMk/>
            <pc:sldMk cId="1818166552" sldId="269"/>
            <ac:spMk id="6" creationId="{A820F52B-62EC-6ADC-C12D-03213F781BBD}"/>
          </ac:spMkLst>
        </pc:spChg>
        <pc:spChg chg="add mod">
          <ac:chgData name="Julia Samuels (2404707)" userId="S::2404707@student.uwtsd.ac.uk::83822e80-a691-4d08-b65e-1212f0b035e1" providerId="AD" clId="Web-{A539DF95-7509-CA16-0E6D-68B0D8493D31}" dt="2026-02-24T17:45:00.113" v="7822" actId="1076"/>
          <ac:spMkLst>
            <pc:docMk/>
            <pc:sldMk cId="1818166552" sldId="269"/>
            <ac:spMk id="7" creationId="{0A0B04F9-BB8D-0205-497D-342755F2CF25}"/>
          </ac:spMkLst>
        </pc:spChg>
        <pc:spChg chg="add mod">
          <ac:chgData name="Julia Samuels (2404707)" userId="S::2404707@student.uwtsd.ac.uk::83822e80-a691-4d08-b65e-1212f0b035e1" providerId="AD" clId="Web-{A539DF95-7509-CA16-0E6D-68B0D8493D31}" dt="2026-02-24T17:46:19.963" v="7848" actId="20577"/>
          <ac:spMkLst>
            <pc:docMk/>
            <pc:sldMk cId="1818166552" sldId="269"/>
            <ac:spMk id="8" creationId="{D9285163-F654-5046-9460-49376EE4431A}"/>
          </ac:spMkLst>
        </pc:spChg>
      </pc:sldChg>
    </pc:docChg>
  </pc:docChgLst>
  <pc:docChgLst>
    <pc:chgData name="Julia Samuels (2404707)" userId="S::2404707@student.uwtsd.ac.uk::83822e80-a691-4d08-b65e-1212f0b035e1" providerId="AD" clId="Web-{83A52B8B-942E-197C-726E-C22C25D24BB4}"/>
    <pc:docChg chg="addSld delSld modSld sldOrd">
      <pc:chgData name="Julia Samuels (2404707)" userId="S::2404707@student.uwtsd.ac.uk::83822e80-a691-4d08-b65e-1212f0b035e1" providerId="AD" clId="Web-{83A52B8B-942E-197C-726E-C22C25D24BB4}" dt="2026-02-19T19:53:18.122" v="2114" actId="20577"/>
      <pc:docMkLst>
        <pc:docMk/>
      </pc:docMkLst>
      <pc:sldChg chg="addSp delSp modSp mod ord setBg">
        <pc:chgData name="Julia Samuels (2404707)" userId="S::2404707@student.uwtsd.ac.uk::83822e80-a691-4d08-b65e-1212f0b035e1" providerId="AD" clId="Web-{83A52B8B-942E-197C-726E-C22C25D24BB4}" dt="2026-02-18T17:08:14.991" v="358" actId="20577"/>
        <pc:sldMkLst>
          <pc:docMk/>
          <pc:sldMk cId="2014188936" sldId="257"/>
        </pc:sldMkLst>
        <pc:spChg chg="mod ord">
          <ac:chgData name="Julia Samuels (2404707)" userId="S::2404707@student.uwtsd.ac.uk::83822e80-a691-4d08-b65e-1212f0b035e1" providerId="AD" clId="Web-{83A52B8B-942E-197C-726E-C22C25D24BB4}" dt="2026-02-18T16:57:52.303" v="144" actId="20577"/>
          <ac:spMkLst>
            <pc:docMk/>
            <pc:sldMk cId="2014188936" sldId="257"/>
            <ac:spMk id="2" creationId="{F5EB44D6-0D4F-5E15-A54A-ACCCED38DC6F}"/>
          </ac:spMkLst>
        </pc:spChg>
        <pc:spChg chg="add mod">
          <ac:chgData name="Julia Samuels (2404707)" userId="S::2404707@student.uwtsd.ac.uk::83822e80-a691-4d08-b65e-1212f0b035e1" providerId="AD" clId="Web-{83A52B8B-942E-197C-726E-C22C25D24BB4}" dt="2026-02-18T16:57:25.208" v="143" actId="1076"/>
          <ac:spMkLst>
            <pc:docMk/>
            <pc:sldMk cId="2014188936" sldId="257"/>
            <ac:spMk id="5" creationId="{8C686D79-BE05-0A2C-33CE-37C90B59F3D6}"/>
          </ac:spMkLst>
        </pc:spChg>
        <pc:spChg chg="add mod">
          <ac:chgData name="Julia Samuels (2404707)" userId="S::2404707@student.uwtsd.ac.uk::83822e80-a691-4d08-b65e-1212f0b035e1" providerId="AD" clId="Web-{83A52B8B-942E-197C-726E-C22C25D24BB4}" dt="2026-02-18T16:56:50.206" v="137" actId="1076"/>
          <ac:spMkLst>
            <pc:docMk/>
            <pc:sldMk cId="2014188936" sldId="257"/>
            <ac:spMk id="6" creationId="{E330B3D7-AB0B-1F1C-A993-038D41DBD6C1}"/>
          </ac:spMkLst>
        </pc:spChg>
        <pc:spChg chg="add">
          <ac:chgData name="Julia Samuels (2404707)" userId="S::2404707@student.uwtsd.ac.uk::83822e80-a691-4d08-b65e-1212f0b035e1" providerId="AD" clId="Web-{83A52B8B-942E-197C-726E-C22C25D24BB4}" dt="2026-02-18T16:54:45.931" v="119"/>
          <ac:spMkLst>
            <pc:docMk/>
            <pc:sldMk cId="2014188936" sldId="257"/>
            <ac:spMk id="55" creationId="{AC40FFA8-CDA2-4745-9D0A-854FC4DBE2F4}"/>
          </ac:spMkLst>
        </pc:spChg>
        <pc:spChg chg="add">
          <ac:chgData name="Julia Samuels (2404707)" userId="S::2404707@student.uwtsd.ac.uk::83822e80-a691-4d08-b65e-1212f0b035e1" providerId="AD" clId="Web-{83A52B8B-942E-197C-726E-C22C25D24BB4}" dt="2026-02-18T16:54:45.931" v="119"/>
          <ac:spMkLst>
            <pc:docMk/>
            <pc:sldMk cId="2014188936" sldId="257"/>
            <ac:spMk id="56" creationId="{A031F918-6C2A-4C3F-8785-651FF6135CE8}"/>
          </ac:spMkLst>
        </pc:spChg>
        <pc:spChg chg="add mod">
          <ac:chgData name="Julia Samuels (2404707)" userId="S::2404707@student.uwtsd.ac.uk::83822e80-a691-4d08-b65e-1212f0b035e1" providerId="AD" clId="Web-{83A52B8B-942E-197C-726E-C22C25D24BB4}" dt="2026-02-18T17:08:14.991" v="358" actId="20577"/>
          <ac:spMkLst>
            <pc:docMk/>
            <pc:sldMk cId="2014188936" sldId="257"/>
            <ac:spMk id="57" creationId="{687EB5D7-7710-0251-E2E9-5DC134237235}"/>
          </ac:spMkLst>
        </pc:spChg>
        <pc:picChg chg="add mod ord">
          <ac:chgData name="Julia Samuels (2404707)" userId="S::2404707@student.uwtsd.ac.uk::83822e80-a691-4d08-b65e-1212f0b035e1" providerId="AD" clId="Web-{83A52B8B-942E-197C-726E-C22C25D24BB4}" dt="2026-02-18T16:54:45.931" v="119"/>
          <ac:picMkLst>
            <pc:docMk/>
            <pc:sldMk cId="2014188936" sldId="257"/>
            <ac:picMk id="3" creationId="{F7748FBA-3689-EF3B-158C-30AD6C6D810E}"/>
          </ac:picMkLst>
        </pc:picChg>
        <pc:picChg chg="add mod ord">
          <ac:chgData name="Julia Samuels (2404707)" userId="S::2404707@student.uwtsd.ac.uk::83822e80-a691-4d08-b65e-1212f0b035e1" providerId="AD" clId="Web-{83A52B8B-942E-197C-726E-C22C25D24BB4}" dt="2026-02-18T16:54:45.931" v="119"/>
          <ac:picMkLst>
            <pc:docMk/>
            <pc:sldMk cId="2014188936" sldId="257"/>
            <ac:picMk id="4" creationId="{3813104A-689C-8335-7100-B908F7CC8C57}"/>
          </ac:picMkLst>
        </pc:picChg>
      </pc:sldChg>
      <pc:sldChg chg="new">
        <pc:chgData name="Julia Samuels (2404707)" userId="S::2404707@student.uwtsd.ac.uk::83822e80-a691-4d08-b65e-1212f0b035e1" providerId="AD" clId="Web-{83A52B8B-942E-197C-726E-C22C25D24BB4}" dt="2026-02-19T14:25:46.239" v="599"/>
        <pc:sldMkLst>
          <pc:docMk/>
          <pc:sldMk cId="1627792651" sldId="259"/>
        </pc:sldMkLst>
      </pc:sldChg>
      <pc:sldChg chg="addSp modSp new mod modClrScheme chgLayout">
        <pc:chgData name="Julia Samuels (2404707)" userId="S::2404707@student.uwtsd.ac.uk::83822e80-a691-4d08-b65e-1212f0b035e1" providerId="AD" clId="Web-{83A52B8B-942E-197C-726E-C22C25D24BB4}" dt="2026-02-19T19:53:18.122" v="2114" actId="20577"/>
        <pc:sldMkLst>
          <pc:docMk/>
          <pc:sldMk cId="4242173485" sldId="260"/>
        </pc:sldMkLst>
        <pc:spChg chg="add mod">
          <ac:chgData name="Julia Samuels (2404707)" userId="S::2404707@student.uwtsd.ac.uk::83822e80-a691-4d08-b65e-1212f0b035e1" providerId="AD" clId="Web-{83A52B8B-942E-197C-726E-C22C25D24BB4}" dt="2026-02-19T19:37:25.492" v="2015" actId="20577"/>
          <ac:spMkLst>
            <pc:docMk/>
            <pc:sldMk cId="4242173485" sldId="260"/>
            <ac:spMk id="2" creationId="{867EB851-FFF3-F7EF-9226-806A3420A0F9}"/>
          </ac:spMkLst>
        </pc:spChg>
        <pc:spChg chg="add mod">
          <ac:chgData name="Julia Samuels (2404707)" userId="S::2404707@student.uwtsd.ac.uk::83822e80-a691-4d08-b65e-1212f0b035e1" providerId="AD" clId="Web-{83A52B8B-942E-197C-726E-C22C25D24BB4}" dt="2026-02-19T19:53:18.122" v="2114" actId="20577"/>
          <ac:spMkLst>
            <pc:docMk/>
            <pc:sldMk cId="4242173485" sldId="260"/>
            <ac:spMk id="3" creationId="{01BE1FD0-A34C-0215-D1C4-74B06C0ADEC2}"/>
          </ac:spMkLst>
        </pc:spChg>
      </pc:sldChg>
    </pc:docChg>
  </pc:docChgLst>
  <pc:docChgLst>
    <pc:chgData name="Julia Samuels (2404707)" userId="S::2404707@student.uwtsd.ac.uk::83822e80-a691-4d08-b65e-1212f0b035e1" providerId="AD" clId="Web-{0FABFE36-6325-7B70-065F-543AC60AECA1}"/>
    <pc:docChg chg="addSld delSld modSld sldOrd">
      <pc:chgData name="Julia Samuels (2404707)" userId="S::2404707@student.uwtsd.ac.uk::83822e80-a691-4d08-b65e-1212f0b035e1" providerId="AD" clId="Web-{0FABFE36-6325-7B70-065F-543AC60AECA1}" dt="2026-02-26T16:55:13.453" v="2221" actId="20577"/>
      <pc:docMkLst>
        <pc:docMk/>
      </pc:docMkLst>
      <pc:sldChg chg="modSp">
        <pc:chgData name="Julia Samuels (2404707)" userId="S::2404707@student.uwtsd.ac.uk::83822e80-a691-4d08-b65e-1212f0b035e1" providerId="AD" clId="Web-{0FABFE36-6325-7B70-065F-543AC60AECA1}" dt="2026-02-26T11:15:16.959" v="1431" actId="20577"/>
        <pc:sldMkLst>
          <pc:docMk/>
          <pc:sldMk cId="2014188936" sldId="257"/>
        </pc:sldMkLst>
        <pc:spChg chg="mod">
          <ac:chgData name="Julia Samuels (2404707)" userId="S::2404707@student.uwtsd.ac.uk::83822e80-a691-4d08-b65e-1212f0b035e1" providerId="AD" clId="Web-{0FABFE36-6325-7B70-065F-543AC60AECA1}" dt="2026-02-26T11:14:35.718" v="1429" actId="1076"/>
          <ac:spMkLst>
            <pc:docMk/>
            <pc:sldMk cId="2014188936" sldId="257"/>
            <ac:spMk id="2" creationId="{F5EB44D6-0D4F-5E15-A54A-ACCCED38DC6F}"/>
          </ac:spMkLst>
        </pc:spChg>
        <pc:spChg chg="mod">
          <ac:chgData name="Julia Samuels (2404707)" userId="S::2404707@student.uwtsd.ac.uk::83822e80-a691-4d08-b65e-1212f0b035e1" providerId="AD" clId="Web-{0FABFE36-6325-7B70-065F-543AC60AECA1}" dt="2026-02-26T11:14:29.498" v="1428" actId="1076"/>
          <ac:spMkLst>
            <pc:docMk/>
            <pc:sldMk cId="2014188936" sldId="257"/>
            <ac:spMk id="5" creationId="{8C686D79-BE05-0A2C-33CE-37C90B59F3D6}"/>
          </ac:spMkLst>
        </pc:spChg>
        <pc:spChg chg="mod">
          <ac:chgData name="Julia Samuels (2404707)" userId="S::2404707@student.uwtsd.ac.uk::83822e80-a691-4d08-b65e-1212f0b035e1" providerId="AD" clId="Web-{0FABFE36-6325-7B70-065F-543AC60AECA1}" dt="2026-02-26T11:15:16.959" v="1431" actId="20577"/>
          <ac:spMkLst>
            <pc:docMk/>
            <pc:sldMk cId="2014188936" sldId="257"/>
            <ac:spMk id="57" creationId="{687EB5D7-7710-0251-E2E9-5DC134237235}"/>
          </ac:spMkLst>
        </pc:spChg>
        <pc:picChg chg="mod">
          <ac:chgData name="Julia Samuels (2404707)" userId="S::2404707@student.uwtsd.ac.uk::83822e80-a691-4d08-b65e-1212f0b035e1" providerId="AD" clId="Web-{0FABFE36-6325-7B70-065F-543AC60AECA1}" dt="2026-02-26T11:14:21.716" v="1427" actId="1076"/>
          <ac:picMkLst>
            <pc:docMk/>
            <pc:sldMk cId="2014188936" sldId="257"/>
            <ac:picMk id="4" creationId="{3813104A-689C-8335-7100-B908F7CC8C57}"/>
          </ac:picMkLst>
        </pc:picChg>
      </pc:sldChg>
      <pc:sldChg chg="modSp">
        <pc:chgData name="Julia Samuels (2404707)" userId="S::2404707@student.uwtsd.ac.uk::83822e80-a691-4d08-b65e-1212f0b035e1" providerId="AD" clId="Web-{0FABFE36-6325-7B70-065F-543AC60AECA1}" dt="2026-02-26T16:49:30.929" v="2125" actId="1076"/>
        <pc:sldMkLst>
          <pc:docMk/>
          <pc:sldMk cId="1627792651" sldId="259"/>
        </pc:sldMkLst>
        <pc:spChg chg="mod">
          <ac:chgData name="Julia Samuels (2404707)" userId="S::2404707@student.uwtsd.ac.uk::83822e80-a691-4d08-b65e-1212f0b035e1" providerId="AD" clId="Web-{0FABFE36-6325-7B70-065F-543AC60AECA1}" dt="2026-02-26T12:22:48.312" v="1665" actId="20577"/>
          <ac:spMkLst>
            <pc:docMk/>
            <pc:sldMk cId="1627792651" sldId="259"/>
            <ac:spMk id="2" creationId="{C25C7D3B-6EF2-818A-42AA-FB291E77C13B}"/>
          </ac:spMkLst>
        </pc:spChg>
        <pc:spChg chg="mod">
          <ac:chgData name="Julia Samuels (2404707)" userId="S::2404707@student.uwtsd.ac.uk::83822e80-a691-4d08-b65e-1212f0b035e1" providerId="AD" clId="Web-{0FABFE36-6325-7B70-065F-543AC60AECA1}" dt="2026-02-26T16:49:30.929" v="2125" actId="1076"/>
          <ac:spMkLst>
            <pc:docMk/>
            <pc:sldMk cId="1627792651" sldId="259"/>
            <ac:spMk id="3" creationId="{C1B247D0-2620-93FD-AD66-EDB3B3C792E5}"/>
          </ac:spMkLst>
        </pc:spChg>
      </pc:sldChg>
      <pc:sldChg chg="modSp">
        <pc:chgData name="Julia Samuels (2404707)" userId="S::2404707@student.uwtsd.ac.uk::83822e80-a691-4d08-b65e-1212f0b035e1" providerId="AD" clId="Web-{0FABFE36-6325-7B70-065F-543AC60AECA1}" dt="2026-02-26T16:48:42.486" v="2123" actId="20577"/>
        <pc:sldMkLst>
          <pc:docMk/>
          <pc:sldMk cId="4242173485" sldId="260"/>
        </pc:sldMkLst>
        <pc:spChg chg="mod">
          <ac:chgData name="Julia Samuels (2404707)" userId="S::2404707@student.uwtsd.ac.uk::83822e80-a691-4d08-b65e-1212f0b035e1" providerId="AD" clId="Web-{0FABFE36-6325-7B70-065F-543AC60AECA1}" dt="2026-02-25T15:52:20.467" v="564" actId="20577"/>
          <ac:spMkLst>
            <pc:docMk/>
            <pc:sldMk cId="4242173485" sldId="260"/>
            <ac:spMk id="2" creationId="{867EB851-FFF3-F7EF-9226-806A3420A0F9}"/>
          </ac:spMkLst>
        </pc:spChg>
        <pc:spChg chg="mod">
          <ac:chgData name="Julia Samuels (2404707)" userId="S::2404707@student.uwtsd.ac.uk::83822e80-a691-4d08-b65e-1212f0b035e1" providerId="AD" clId="Web-{0FABFE36-6325-7B70-065F-543AC60AECA1}" dt="2026-02-26T16:48:42.486" v="2123" actId="20577"/>
          <ac:spMkLst>
            <pc:docMk/>
            <pc:sldMk cId="4242173485" sldId="260"/>
            <ac:spMk id="3" creationId="{01BE1FD0-A34C-0215-D1C4-74B06C0ADEC2}"/>
          </ac:spMkLst>
        </pc:spChg>
      </pc:sldChg>
      <pc:sldChg chg="addSp modSp">
        <pc:chgData name="Julia Samuels (2404707)" userId="S::2404707@student.uwtsd.ac.uk::83822e80-a691-4d08-b65e-1212f0b035e1" providerId="AD" clId="Web-{0FABFE36-6325-7B70-065F-543AC60AECA1}" dt="2026-02-26T11:59:46.069" v="1656" actId="20577"/>
        <pc:sldMkLst>
          <pc:docMk/>
          <pc:sldMk cId="331834933" sldId="263"/>
        </pc:sldMkLst>
        <pc:spChg chg="add mod">
          <ac:chgData name="Julia Samuels (2404707)" userId="S::2404707@student.uwtsd.ac.uk::83822e80-a691-4d08-b65e-1212f0b035e1" providerId="AD" clId="Web-{0FABFE36-6325-7B70-065F-543AC60AECA1}" dt="2026-02-26T11:59:46.069" v="1656" actId="20577"/>
          <ac:spMkLst>
            <pc:docMk/>
            <pc:sldMk cId="331834933" sldId="263"/>
            <ac:spMk id="2" creationId="{20D61B7A-60AD-34DE-9871-21BD8BB18B75}"/>
          </ac:spMkLst>
        </pc:spChg>
        <pc:spChg chg="mod">
          <ac:chgData name="Julia Samuels (2404707)" userId="S::2404707@student.uwtsd.ac.uk::83822e80-a691-4d08-b65e-1212f0b035e1" providerId="AD" clId="Web-{0FABFE36-6325-7B70-065F-543AC60AECA1}" dt="2026-02-25T15:52:02.746" v="562" actId="20577"/>
          <ac:spMkLst>
            <pc:docMk/>
            <pc:sldMk cId="331834933" sldId="263"/>
            <ac:spMk id="103" creationId="{CFD2E65F-9522-221A-5D34-B4186863066D}"/>
          </ac:spMkLst>
        </pc:spChg>
        <pc:spChg chg="mod">
          <ac:chgData name="Julia Samuels (2404707)" userId="S::2404707@student.uwtsd.ac.uk::83822e80-a691-4d08-b65e-1212f0b035e1" providerId="AD" clId="Web-{0FABFE36-6325-7B70-065F-543AC60AECA1}" dt="2026-02-25T15:32:49.325" v="197" actId="20577"/>
          <ac:spMkLst>
            <pc:docMk/>
            <pc:sldMk cId="331834933" sldId="263"/>
            <ac:spMk id="108" creationId="{DBEE842E-3ACE-A864-9E1B-BD8C79EF5F90}"/>
          </ac:spMkLst>
        </pc:spChg>
        <pc:spChg chg="mod">
          <ac:chgData name="Julia Samuels (2404707)" userId="S::2404707@student.uwtsd.ac.uk::83822e80-a691-4d08-b65e-1212f0b035e1" providerId="AD" clId="Web-{0FABFE36-6325-7B70-065F-543AC60AECA1}" dt="2026-02-25T15:34:10.763" v="219" actId="20577"/>
          <ac:spMkLst>
            <pc:docMk/>
            <pc:sldMk cId="331834933" sldId="263"/>
            <ac:spMk id="111" creationId="{BAF08341-6F09-3664-7B14-F616E4D3E269}"/>
          </ac:spMkLst>
        </pc:spChg>
        <pc:spChg chg="mod">
          <ac:chgData name="Julia Samuels (2404707)" userId="S::2404707@student.uwtsd.ac.uk::83822e80-a691-4d08-b65e-1212f0b035e1" providerId="AD" clId="Web-{0FABFE36-6325-7B70-065F-543AC60AECA1}" dt="2026-02-25T15:34:53.248" v="237" actId="20577"/>
          <ac:spMkLst>
            <pc:docMk/>
            <pc:sldMk cId="331834933" sldId="263"/>
            <ac:spMk id="113" creationId="{079B4849-8651-A433-C5CC-2C63C076A4A8}"/>
          </ac:spMkLst>
        </pc:spChg>
        <pc:spChg chg="mod">
          <ac:chgData name="Julia Samuels (2404707)" userId="S::2404707@student.uwtsd.ac.uk::83822e80-a691-4d08-b65e-1212f0b035e1" providerId="AD" clId="Web-{0FABFE36-6325-7B70-065F-543AC60AECA1}" dt="2026-02-25T15:37:15.999" v="301" actId="20577"/>
          <ac:spMkLst>
            <pc:docMk/>
            <pc:sldMk cId="331834933" sldId="263"/>
            <ac:spMk id="115" creationId="{050463CD-3E3D-DB26-2EA8-79249B3289E7}"/>
          </ac:spMkLst>
        </pc:spChg>
      </pc:sldChg>
      <pc:sldChg chg="modSp">
        <pc:chgData name="Julia Samuels (2404707)" userId="S::2404707@student.uwtsd.ac.uk::83822e80-a691-4d08-b65e-1212f0b035e1" providerId="AD" clId="Web-{0FABFE36-6325-7B70-065F-543AC60AECA1}" dt="2026-02-25T18:49:53.260" v="819" actId="20577"/>
        <pc:sldMkLst>
          <pc:docMk/>
          <pc:sldMk cId="3767734789" sldId="266"/>
        </pc:sldMkLst>
        <pc:spChg chg="mod">
          <ac:chgData name="Julia Samuels (2404707)" userId="S::2404707@student.uwtsd.ac.uk::83822e80-a691-4d08-b65e-1212f0b035e1" providerId="AD" clId="Web-{0FABFE36-6325-7B70-065F-543AC60AECA1}" dt="2026-02-25T18:49:53.260" v="819" actId="20577"/>
          <ac:spMkLst>
            <pc:docMk/>
            <pc:sldMk cId="3767734789" sldId="266"/>
            <ac:spMk id="2" creationId="{D9BA0EF6-C812-9ECA-208D-45CA8DB03B89}"/>
          </ac:spMkLst>
        </pc:spChg>
      </pc:sldChg>
      <pc:sldChg chg="modSp">
        <pc:chgData name="Julia Samuels (2404707)" userId="S::2404707@student.uwtsd.ac.uk::83822e80-a691-4d08-b65e-1212f0b035e1" providerId="AD" clId="Web-{0FABFE36-6325-7B70-065F-543AC60AECA1}" dt="2026-02-26T16:55:04.640" v="2220" actId="20577"/>
        <pc:sldMkLst>
          <pc:docMk/>
          <pc:sldMk cId="1743024577" sldId="267"/>
        </pc:sldMkLst>
        <pc:spChg chg="mod">
          <ac:chgData name="Julia Samuels (2404707)" userId="S::2404707@student.uwtsd.ac.uk::83822e80-a691-4d08-b65e-1212f0b035e1" providerId="AD" clId="Web-{0FABFE36-6325-7B70-065F-543AC60AECA1}" dt="2026-02-26T16:50:42.655" v="2128" actId="14100"/>
          <ac:spMkLst>
            <pc:docMk/>
            <pc:sldMk cId="1743024577" sldId="267"/>
            <ac:spMk id="2" creationId="{698A5819-22D4-9707-9482-EE02EA0DD5B9}"/>
          </ac:spMkLst>
        </pc:spChg>
        <pc:spChg chg="mod">
          <ac:chgData name="Julia Samuels (2404707)" userId="S::2404707@student.uwtsd.ac.uk::83822e80-a691-4d08-b65e-1212f0b035e1" providerId="AD" clId="Web-{0FABFE36-6325-7B70-065F-543AC60AECA1}" dt="2026-02-26T16:55:04.640" v="2220" actId="20577"/>
          <ac:spMkLst>
            <pc:docMk/>
            <pc:sldMk cId="1743024577" sldId="267"/>
            <ac:spMk id="3" creationId="{D56D273D-118E-0C76-A9DC-8DEE4F74B4B8}"/>
          </ac:spMkLst>
        </pc:spChg>
      </pc:sldChg>
      <pc:sldChg chg="addSp modSp">
        <pc:chgData name="Julia Samuels (2404707)" userId="S::2404707@student.uwtsd.ac.uk::83822e80-a691-4d08-b65e-1212f0b035e1" providerId="AD" clId="Web-{0FABFE36-6325-7B70-065F-543AC60AECA1}" dt="2026-02-26T16:26:10.123" v="2048" actId="20577"/>
        <pc:sldMkLst>
          <pc:docMk/>
          <pc:sldMk cId="2909677845" sldId="268"/>
        </pc:sldMkLst>
        <pc:spChg chg="mod">
          <ac:chgData name="Julia Samuels (2404707)" userId="S::2404707@student.uwtsd.ac.uk::83822e80-a691-4d08-b65e-1212f0b035e1" providerId="AD" clId="Web-{0FABFE36-6325-7B70-065F-543AC60AECA1}" dt="2026-02-26T12:22:21.230" v="1662" actId="20577"/>
          <ac:spMkLst>
            <pc:docMk/>
            <pc:sldMk cId="2909677845" sldId="268"/>
            <ac:spMk id="2" creationId="{7446D3B1-A41A-0C41-A4FB-3D4B62FEBA1D}"/>
          </ac:spMkLst>
        </pc:spChg>
        <pc:spChg chg="mod">
          <ac:chgData name="Julia Samuels (2404707)" userId="S::2404707@student.uwtsd.ac.uk::83822e80-a691-4d08-b65e-1212f0b035e1" providerId="AD" clId="Web-{0FABFE36-6325-7B70-065F-543AC60AECA1}" dt="2026-02-25T18:28:59.036" v="737" actId="20577"/>
          <ac:spMkLst>
            <pc:docMk/>
            <pc:sldMk cId="2909677845" sldId="268"/>
            <ac:spMk id="3" creationId="{9656134E-275A-482E-C308-1ACE79FD4331}"/>
          </ac:spMkLst>
        </pc:spChg>
        <pc:spChg chg="mod">
          <ac:chgData name="Julia Samuels (2404707)" userId="S::2404707@student.uwtsd.ac.uk::83822e80-a691-4d08-b65e-1212f0b035e1" providerId="AD" clId="Web-{0FABFE36-6325-7B70-065F-543AC60AECA1}" dt="2026-02-26T16:26:10.123" v="2048" actId="20577"/>
          <ac:spMkLst>
            <pc:docMk/>
            <pc:sldMk cId="2909677845" sldId="268"/>
            <ac:spMk id="4" creationId="{76E32B34-52BF-1292-CE3E-A3D8893C9681}"/>
          </ac:spMkLst>
        </pc:spChg>
        <pc:spChg chg="mod">
          <ac:chgData name="Julia Samuels (2404707)" userId="S::2404707@student.uwtsd.ac.uk::83822e80-a691-4d08-b65e-1212f0b035e1" providerId="AD" clId="Web-{0FABFE36-6325-7B70-065F-543AC60AECA1}" dt="2026-02-25T18:36:38.507" v="757" actId="20577"/>
          <ac:spMkLst>
            <pc:docMk/>
            <pc:sldMk cId="2909677845" sldId="268"/>
            <ac:spMk id="5" creationId="{CE406C0D-2267-830F-3C23-3460DB5C10CE}"/>
          </ac:spMkLst>
        </pc:spChg>
        <pc:spChg chg="mod">
          <ac:chgData name="Julia Samuels (2404707)" userId="S::2404707@student.uwtsd.ac.uk::83822e80-a691-4d08-b65e-1212f0b035e1" providerId="AD" clId="Web-{0FABFE36-6325-7B70-065F-543AC60AECA1}" dt="2026-02-26T13:47:35.736" v="1777" actId="20577"/>
          <ac:spMkLst>
            <pc:docMk/>
            <pc:sldMk cId="2909677845" sldId="268"/>
            <ac:spMk id="6" creationId="{8019769E-3BFC-FAE2-9347-806A3A60D499}"/>
          </ac:spMkLst>
        </pc:spChg>
        <pc:picChg chg="add mod">
          <ac:chgData name="Julia Samuels (2404707)" userId="S::2404707@student.uwtsd.ac.uk::83822e80-a691-4d08-b65e-1212f0b035e1" providerId="AD" clId="Web-{0FABFE36-6325-7B70-065F-543AC60AECA1}" dt="2026-02-26T13:46:46.044" v="1753" actId="14100"/>
          <ac:picMkLst>
            <pc:docMk/>
            <pc:sldMk cId="2909677845" sldId="268"/>
            <ac:picMk id="7" creationId="{92CC43C5-210D-1992-B1E8-B2DBD3D4DD7E}"/>
          </ac:picMkLst>
        </pc:picChg>
      </pc:sldChg>
      <pc:sldChg chg="modSp">
        <pc:chgData name="Julia Samuels (2404707)" userId="S::2404707@student.uwtsd.ac.uk::83822e80-a691-4d08-b65e-1212f0b035e1" providerId="AD" clId="Web-{0FABFE36-6325-7B70-065F-543AC60AECA1}" dt="2026-02-26T11:05:58.403" v="1330" actId="20577"/>
        <pc:sldMkLst>
          <pc:docMk/>
          <pc:sldMk cId="1818166552" sldId="269"/>
        </pc:sldMkLst>
        <pc:spChg chg="mod">
          <ac:chgData name="Julia Samuels (2404707)" userId="S::2404707@student.uwtsd.ac.uk::83822e80-a691-4d08-b65e-1212f0b035e1" providerId="AD" clId="Web-{0FABFE36-6325-7B70-065F-543AC60AECA1}" dt="2026-02-26T11:05:58.403" v="1330" actId="20577"/>
          <ac:spMkLst>
            <pc:docMk/>
            <pc:sldMk cId="1818166552" sldId="269"/>
            <ac:spMk id="2" creationId="{F429A750-8C69-32BC-4842-8FC6DB2C4E6F}"/>
          </ac:spMkLst>
        </pc:spChg>
      </pc:sldChg>
      <pc:sldChg chg="modSp new">
        <pc:chgData name="Julia Samuels (2404707)" userId="S::2404707@student.uwtsd.ac.uk::83822e80-a691-4d08-b65e-1212f0b035e1" providerId="AD" clId="Web-{0FABFE36-6325-7B70-065F-543AC60AECA1}" dt="2026-02-26T16:25:13.434" v="2036" actId="20577"/>
        <pc:sldMkLst>
          <pc:docMk/>
          <pc:sldMk cId="2867396014" sldId="270"/>
        </pc:sldMkLst>
        <pc:spChg chg="mod">
          <ac:chgData name="Julia Samuels (2404707)" userId="S::2404707@student.uwtsd.ac.uk::83822e80-a691-4d08-b65e-1212f0b035e1" providerId="AD" clId="Web-{0FABFE36-6325-7B70-065F-543AC60AECA1}" dt="2026-02-25T15:51:55.168" v="559" actId="20577"/>
          <ac:spMkLst>
            <pc:docMk/>
            <pc:sldMk cId="2867396014" sldId="270"/>
            <ac:spMk id="2" creationId="{D77D0DA2-30E4-B887-A6EF-58A3560E6A61}"/>
          </ac:spMkLst>
        </pc:spChg>
        <pc:spChg chg="mod">
          <ac:chgData name="Julia Samuels (2404707)" userId="S::2404707@student.uwtsd.ac.uk::83822e80-a691-4d08-b65e-1212f0b035e1" providerId="AD" clId="Web-{0FABFE36-6325-7B70-065F-543AC60AECA1}" dt="2026-02-26T16:25:13.434" v="2036" actId="20577"/>
          <ac:spMkLst>
            <pc:docMk/>
            <pc:sldMk cId="2867396014" sldId="270"/>
            <ac:spMk id="3" creationId="{69FAB6AF-00AA-EA38-3BA7-BF5265D59B38}"/>
          </ac:spMkLst>
        </pc:spChg>
      </pc:sldChg>
      <pc:sldChg chg="modSp new">
        <pc:chgData name="Julia Samuels (2404707)" userId="S::2404707@student.uwtsd.ac.uk::83822e80-a691-4d08-b65e-1212f0b035e1" providerId="AD" clId="Web-{0FABFE36-6325-7B70-065F-543AC60AECA1}" dt="2026-02-26T16:26:50.905" v="2049" actId="20577"/>
        <pc:sldMkLst>
          <pc:docMk/>
          <pc:sldMk cId="715662501" sldId="271"/>
        </pc:sldMkLst>
        <pc:spChg chg="mod">
          <ac:chgData name="Julia Samuels (2404707)" userId="S::2404707@student.uwtsd.ac.uk::83822e80-a691-4d08-b65e-1212f0b035e1" providerId="AD" clId="Web-{0FABFE36-6325-7B70-065F-543AC60AECA1}" dt="2026-02-26T12:38:58.378" v="1668" actId="20577"/>
          <ac:spMkLst>
            <pc:docMk/>
            <pc:sldMk cId="715662501" sldId="271"/>
            <ac:spMk id="2" creationId="{4836707D-894F-1940-FBA3-F08217F8DBAA}"/>
          </ac:spMkLst>
        </pc:spChg>
        <pc:spChg chg="mod">
          <ac:chgData name="Julia Samuels (2404707)" userId="S::2404707@student.uwtsd.ac.uk::83822e80-a691-4d08-b65e-1212f0b035e1" providerId="AD" clId="Web-{0FABFE36-6325-7B70-065F-543AC60AECA1}" dt="2026-02-26T16:26:50.905" v="2049" actId="20577"/>
          <ac:spMkLst>
            <pc:docMk/>
            <pc:sldMk cId="715662501" sldId="271"/>
            <ac:spMk id="3" creationId="{4CFC75EC-5952-4C83-30B3-2275E57273F9}"/>
          </ac:spMkLst>
        </pc:spChg>
      </pc:sldChg>
      <pc:sldChg chg="modSp new ord">
        <pc:chgData name="Julia Samuels (2404707)" userId="S::2404707@student.uwtsd.ac.uk::83822e80-a691-4d08-b65e-1212f0b035e1" providerId="AD" clId="Web-{0FABFE36-6325-7B70-065F-543AC60AECA1}" dt="2026-02-26T16:55:13.453" v="2221" actId="20577"/>
        <pc:sldMkLst>
          <pc:docMk/>
          <pc:sldMk cId="3824557150" sldId="272"/>
        </pc:sldMkLst>
        <pc:spChg chg="mod">
          <ac:chgData name="Julia Samuels (2404707)" userId="S::2404707@student.uwtsd.ac.uk::83822e80-a691-4d08-b65e-1212f0b035e1" providerId="AD" clId="Web-{0FABFE36-6325-7B70-065F-543AC60AECA1}" dt="2026-02-26T16:55:13.453" v="2221" actId="20577"/>
          <ac:spMkLst>
            <pc:docMk/>
            <pc:sldMk cId="3824557150" sldId="272"/>
            <ac:spMk id="2" creationId="{7531F264-DFC7-8D8F-1602-5E9FA3165FFA}"/>
          </ac:spMkLst>
        </pc:spChg>
        <pc:spChg chg="mod">
          <ac:chgData name="Julia Samuels (2404707)" userId="S::2404707@student.uwtsd.ac.uk::83822e80-a691-4d08-b65e-1212f0b035e1" providerId="AD" clId="Web-{0FABFE36-6325-7B70-065F-543AC60AECA1}" dt="2026-02-26T16:45:18.843" v="2121" actId="20577"/>
          <ac:spMkLst>
            <pc:docMk/>
            <pc:sldMk cId="3824557150" sldId="272"/>
            <ac:spMk id="3" creationId="{44AD28AD-89EB-AEB3-334E-B50EB409E3FB}"/>
          </ac:spMkLst>
        </pc:spChg>
      </pc:sldChg>
      <pc:sldChg chg="modSp new">
        <pc:chgData name="Julia Samuels (2404707)" userId="S::2404707@student.uwtsd.ac.uk::83822e80-a691-4d08-b65e-1212f0b035e1" providerId="AD" clId="Web-{0FABFE36-6325-7B70-065F-543AC60AECA1}" dt="2026-02-26T15:36:41.021" v="2032" actId="20577"/>
        <pc:sldMkLst>
          <pc:docMk/>
          <pc:sldMk cId="565461923" sldId="274"/>
        </pc:sldMkLst>
        <pc:spChg chg="mod">
          <ac:chgData name="Julia Samuels (2404707)" userId="S::2404707@student.uwtsd.ac.uk::83822e80-a691-4d08-b65e-1212f0b035e1" providerId="AD" clId="Web-{0FABFE36-6325-7B70-065F-543AC60AECA1}" dt="2026-02-26T15:35:09.536" v="2016" actId="14100"/>
          <ac:spMkLst>
            <pc:docMk/>
            <pc:sldMk cId="565461923" sldId="274"/>
            <ac:spMk id="2" creationId="{45F57B79-3697-A49A-B7E1-66C9C78B993A}"/>
          </ac:spMkLst>
        </pc:spChg>
        <pc:spChg chg="mod">
          <ac:chgData name="Julia Samuels (2404707)" userId="S::2404707@student.uwtsd.ac.uk::83822e80-a691-4d08-b65e-1212f0b035e1" providerId="AD" clId="Web-{0FABFE36-6325-7B70-065F-543AC60AECA1}" dt="2026-02-26T15:36:41.021" v="2032" actId="20577"/>
          <ac:spMkLst>
            <pc:docMk/>
            <pc:sldMk cId="565461923" sldId="274"/>
            <ac:spMk id="3" creationId="{C4851993-B6B8-1403-C6DF-BCD954AF8764}"/>
          </ac:spMkLst>
        </pc:spChg>
      </pc:sldChg>
      <pc:sldChg chg="addSp modSp new">
        <pc:chgData name="Julia Samuels (2404707)" userId="S::2404707@student.uwtsd.ac.uk::83822e80-a691-4d08-b65e-1212f0b035e1" providerId="AD" clId="Web-{0FABFE36-6325-7B70-065F-543AC60AECA1}" dt="2026-02-26T15:36:30.756" v="2029" actId="20577"/>
        <pc:sldMkLst>
          <pc:docMk/>
          <pc:sldMk cId="1046177448" sldId="275"/>
        </pc:sldMkLst>
        <pc:spChg chg="add mod">
          <ac:chgData name="Julia Samuels (2404707)" userId="S::2404707@student.uwtsd.ac.uk::83822e80-a691-4d08-b65e-1212f0b035e1" providerId="AD" clId="Web-{0FABFE36-6325-7B70-065F-543AC60AECA1}" dt="2026-02-26T15:36:30.756" v="2029" actId="20577"/>
          <ac:spMkLst>
            <pc:docMk/>
            <pc:sldMk cId="1046177448" sldId="275"/>
            <ac:spMk id="2" creationId="{B13354CA-DE21-0F72-F481-651DA96AA118}"/>
          </ac:spMkLst>
        </pc:spChg>
      </pc:sldChg>
      <pc:sldChg chg="addSp modSp new">
        <pc:chgData name="Julia Samuels (2404707)" userId="S::2404707@student.uwtsd.ac.uk::83822e80-a691-4d08-b65e-1212f0b035e1" providerId="AD" clId="Web-{0FABFE36-6325-7B70-065F-543AC60AECA1}" dt="2026-02-26T15:36:23.256" v="2027" actId="20577"/>
        <pc:sldMkLst>
          <pc:docMk/>
          <pc:sldMk cId="1144975651" sldId="276"/>
        </pc:sldMkLst>
        <pc:spChg chg="add mod">
          <ac:chgData name="Julia Samuels (2404707)" userId="S::2404707@student.uwtsd.ac.uk::83822e80-a691-4d08-b65e-1212f0b035e1" providerId="AD" clId="Web-{0FABFE36-6325-7B70-065F-543AC60AECA1}" dt="2026-02-26T15:36:23.256" v="2027" actId="20577"/>
          <ac:spMkLst>
            <pc:docMk/>
            <pc:sldMk cId="1144975651" sldId="276"/>
            <ac:spMk id="2" creationId="{BFB5940B-EE2A-82D8-26F0-B86C7E0C6AEC}"/>
          </ac:spMkLst>
        </pc:spChg>
      </pc:sldChg>
      <pc:sldChg chg="addSp modSp new">
        <pc:chgData name="Julia Samuels (2404707)" userId="S::2404707@student.uwtsd.ac.uk::83822e80-a691-4d08-b65e-1212f0b035e1" providerId="AD" clId="Web-{0FABFE36-6325-7B70-065F-543AC60AECA1}" dt="2026-02-26T15:36:13.584" v="2024" actId="20577"/>
        <pc:sldMkLst>
          <pc:docMk/>
          <pc:sldMk cId="779126713" sldId="277"/>
        </pc:sldMkLst>
        <pc:spChg chg="add mod">
          <ac:chgData name="Julia Samuels (2404707)" userId="S::2404707@student.uwtsd.ac.uk::83822e80-a691-4d08-b65e-1212f0b035e1" providerId="AD" clId="Web-{0FABFE36-6325-7B70-065F-543AC60AECA1}" dt="2026-02-26T15:36:13.584" v="2024" actId="20577"/>
          <ac:spMkLst>
            <pc:docMk/>
            <pc:sldMk cId="779126713" sldId="277"/>
            <ac:spMk id="2" creationId="{BE5EA1F5-B3C8-4FD4-7934-A6FD64A89ABE}"/>
          </ac:spMkLst>
        </pc:spChg>
      </pc:sldChg>
    </pc:docChg>
  </pc:docChgLst>
  <pc:docChgLst>
    <pc:chgData name="Julia Samuels (2404707)" userId="S::2404707@student.uwtsd.ac.uk::83822e80-a691-4d08-b65e-1212f0b035e1" providerId="AD" clId="Web-{D7FF89AD-9850-74F2-EAA6-CFEE31012716}"/>
    <pc:docChg chg="modSld">
      <pc:chgData name="Julia Samuels (2404707)" userId="S::2404707@student.uwtsd.ac.uk::83822e80-a691-4d08-b65e-1212f0b035e1" providerId="AD" clId="Web-{D7FF89AD-9850-74F2-EAA6-CFEE31012716}" dt="2026-03-02T13:57:17.289" v="67" actId="20577"/>
      <pc:docMkLst>
        <pc:docMk/>
      </pc:docMkLst>
      <pc:sldChg chg="modSp">
        <pc:chgData name="Julia Samuels (2404707)" userId="S::2404707@student.uwtsd.ac.uk::83822e80-a691-4d08-b65e-1212f0b035e1" providerId="AD" clId="Web-{D7FF89AD-9850-74F2-EAA6-CFEE31012716}" dt="2026-03-02T13:56:05.210" v="56" actId="20577"/>
        <pc:sldMkLst>
          <pc:docMk/>
          <pc:sldMk cId="331834933" sldId="263"/>
        </pc:sldMkLst>
        <pc:spChg chg="mod">
          <ac:chgData name="Julia Samuels (2404707)" userId="S::2404707@student.uwtsd.ac.uk::83822e80-a691-4d08-b65e-1212f0b035e1" providerId="AD" clId="Web-{D7FF89AD-9850-74F2-EAA6-CFEE31012716}" dt="2026-03-02T13:56:05.210" v="56" actId="20577"/>
          <ac:spMkLst>
            <pc:docMk/>
            <pc:sldMk cId="331834933" sldId="263"/>
            <ac:spMk id="2" creationId="{20D61B7A-60AD-34DE-9871-21BD8BB18B75}"/>
          </ac:spMkLst>
        </pc:spChg>
      </pc:sldChg>
      <pc:sldChg chg="modSp">
        <pc:chgData name="Julia Samuels (2404707)" userId="S::2404707@student.uwtsd.ac.uk::83822e80-a691-4d08-b65e-1212f0b035e1" providerId="AD" clId="Web-{D7FF89AD-9850-74F2-EAA6-CFEE31012716}" dt="2026-03-02T13:54:31.536" v="28" actId="20577"/>
        <pc:sldMkLst>
          <pc:docMk/>
          <pc:sldMk cId="3824557150" sldId="272"/>
        </pc:sldMkLst>
        <pc:spChg chg="mod">
          <ac:chgData name="Julia Samuels (2404707)" userId="S::2404707@student.uwtsd.ac.uk::83822e80-a691-4d08-b65e-1212f0b035e1" providerId="AD" clId="Web-{D7FF89AD-9850-74F2-EAA6-CFEE31012716}" dt="2026-03-02T13:54:31.536" v="28" actId="20577"/>
          <ac:spMkLst>
            <pc:docMk/>
            <pc:sldMk cId="3824557150" sldId="272"/>
            <ac:spMk id="3" creationId="{44AD28AD-89EB-AEB3-334E-B50EB409E3FB}"/>
          </ac:spMkLst>
        </pc:spChg>
      </pc:sldChg>
      <pc:sldChg chg="modSp">
        <pc:chgData name="Julia Samuels (2404707)" userId="S::2404707@student.uwtsd.ac.uk::83822e80-a691-4d08-b65e-1212f0b035e1" providerId="AD" clId="Web-{D7FF89AD-9850-74F2-EAA6-CFEE31012716}" dt="2026-03-02T13:57:17.289" v="67" actId="20577"/>
        <pc:sldMkLst>
          <pc:docMk/>
          <pc:sldMk cId="1046177448" sldId="275"/>
        </pc:sldMkLst>
        <pc:spChg chg="mod">
          <ac:chgData name="Julia Samuels (2404707)" userId="S::2404707@student.uwtsd.ac.uk::83822e80-a691-4d08-b65e-1212f0b035e1" providerId="AD" clId="Web-{D7FF89AD-9850-74F2-EAA6-CFEE31012716}" dt="2026-03-02T13:57:17.289" v="67" actId="20577"/>
          <ac:spMkLst>
            <pc:docMk/>
            <pc:sldMk cId="1046177448" sldId="275"/>
            <ac:spMk id="2" creationId="{B13354CA-DE21-0F72-F481-651DA96AA118}"/>
          </ac:spMkLst>
        </pc:spChg>
      </pc:sldChg>
      <pc:sldChg chg="modSp">
        <pc:chgData name="Julia Samuels (2404707)" userId="S::2404707@student.uwtsd.ac.uk::83822e80-a691-4d08-b65e-1212f0b035e1" providerId="AD" clId="Web-{D7FF89AD-9850-74F2-EAA6-CFEE31012716}" dt="2026-03-02T13:57:01.023" v="65" actId="20577"/>
        <pc:sldMkLst>
          <pc:docMk/>
          <pc:sldMk cId="1144975651" sldId="276"/>
        </pc:sldMkLst>
        <pc:spChg chg="mod">
          <ac:chgData name="Julia Samuels (2404707)" userId="S::2404707@student.uwtsd.ac.uk::83822e80-a691-4d08-b65e-1212f0b035e1" providerId="AD" clId="Web-{D7FF89AD-9850-74F2-EAA6-CFEE31012716}" dt="2026-03-02T13:57:01.023" v="65" actId="20577"/>
          <ac:spMkLst>
            <pc:docMk/>
            <pc:sldMk cId="1144975651" sldId="276"/>
            <ac:spMk id="2" creationId="{BFB5940B-EE2A-82D8-26F0-B86C7E0C6AEC}"/>
          </ac:spMkLst>
        </pc:spChg>
      </pc:sldChg>
      <pc:sldChg chg="modSp">
        <pc:chgData name="Julia Samuels (2404707)" userId="S::2404707@student.uwtsd.ac.uk::83822e80-a691-4d08-b65e-1212f0b035e1" providerId="AD" clId="Web-{D7FF89AD-9850-74F2-EAA6-CFEE31012716}" dt="2026-03-02T13:56:50.851" v="60" actId="20577"/>
        <pc:sldMkLst>
          <pc:docMk/>
          <pc:sldMk cId="779126713" sldId="277"/>
        </pc:sldMkLst>
        <pc:spChg chg="mod">
          <ac:chgData name="Julia Samuels (2404707)" userId="S::2404707@student.uwtsd.ac.uk::83822e80-a691-4d08-b65e-1212f0b035e1" providerId="AD" clId="Web-{D7FF89AD-9850-74F2-EAA6-CFEE31012716}" dt="2026-03-02T13:56:50.851" v="60" actId="20577"/>
          <ac:spMkLst>
            <pc:docMk/>
            <pc:sldMk cId="779126713" sldId="277"/>
            <ac:spMk id="2" creationId="{BE5EA1F5-B3C8-4FD4-7934-A6FD64A89ABE}"/>
          </ac:spMkLst>
        </pc:spChg>
      </pc:sldChg>
    </pc:docChg>
  </pc:docChgLst>
  <pc:docChgLst>
    <pc:chgData name="Julia Samuels (2404707)" userId="S::2404707@student.uwtsd.ac.uk::83822e80-a691-4d08-b65e-1212f0b035e1" providerId="AD" clId="Web-{95DB9A65-1969-C320-53BC-71193EDA5B01}"/>
    <pc:docChg chg="addSld modSld sldOrd">
      <pc:chgData name="Julia Samuels (2404707)" userId="S::2404707@student.uwtsd.ac.uk::83822e80-a691-4d08-b65e-1212f0b035e1" providerId="AD" clId="Web-{95DB9A65-1969-C320-53BC-71193EDA5B01}" dt="2026-03-06T18:43:45.818" v="136" actId="1076"/>
      <pc:docMkLst>
        <pc:docMk/>
      </pc:docMkLst>
      <pc:sldChg chg="addSp modSp ord">
        <pc:chgData name="Julia Samuels (2404707)" userId="S::2404707@student.uwtsd.ac.uk::83822e80-a691-4d08-b65e-1212f0b035e1" providerId="AD" clId="Web-{95DB9A65-1969-C320-53BC-71193EDA5B01}" dt="2026-03-06T18:43:45.818" v="136" actId="1076"/>
        <pc:sldMkLst>
          <pc:docMk/>
          <pc:sldMk cId="2014188936" sldId="257"/>
        </pc:sldMkLst>
        <pc:spChg chg="add mod">
          <ac:chgData name="Julia Samuels (2404707)" userId="S::2404707@student.uwtsd.ac.uk::83822e80-a691-4d08-b65e-1212f0b035e1" providerId="AD" clId="Web-{95DB9A65-1969-C320-53BC-71193EDA5B01}" dt="2026-03-06T18:43:45.818" v="136" actId="1076"/>
          <ac:spMkLst>
            <pc:docMk/>
            <pc:sldMk cId="2014188936" sldId="257"/>
            <ac:spMk id="7" creationId="{D75D38E4-1D79-F82D-92A5-10CD80F78D10}"/>
          </ac:spMkLst>
        </pc:spChg>
        <pc:spChg chg="mod">
          <ac:chgData name="Julia Samuels (2404707)" userId="S::2404707@student.uwtsd.ac.uk::83822e80-a691-4d08-b65e-1212f0b035e1" providerId="AD" clId="Web-{95DB9A65-1969-C320-53BC-71193EDA5B01}" dt="2026-03-05T13:12:25.252" v="44" actId="20577"/>
          <ac:spMkLst>
            <pc:docMk/>
            <pc:sldMk cId="2014188936" sldId="257"/>
            <ac:spMk id="57" creationId="{687EB5D7-7710-0251-E2E9-5DC134237235}"/>
          </ac:spMkLst>
        </pc:spChg>
      </pc:sldChg>
      <pc:sldChg chg="modSp">
        <pc:chgData name="Julia Samuels (2404707)" userId="S::2404707@student.uwtsd.ac.uk::83822e80-a691-4d08-b65e-1212f0b035e1" providerId="AD" clId="Web-{95DB9A65-1969-C320-53BC-71193EDA5B01}" dt="2026-03-05T13:17:26.379" v="76" actId="20577"/>
        <pc:sldMkLst>
          <pc:docMk/>
          <pc:sldMk cId="1627792651" sldId="259"/>
        </pc:sldMkLst>
        <pc:spChg chg="mod">
          <ac:chgData name="Julia Samuels (2404707)" userId="S::2404707@student.uwtsd.ac.uk::83822e80-a691-4d08-b65e-1212f0b035e1" providerId="AD" clId="Web-{95DB9A65-1969-C320-53BC-71193EDA5B01}" dt="2026-03-05T13:17:26.379" v="76" actId="20577"/>
          <ac:spMkLst>
            <pc:docMk/>
            <pc:sldMk cId="1627792651" sldId="259"/>
            <ac:spMk id="3" creationId="{C1B247D0-2620-93FD-AD66-EDB3B3C792E5}"/>
          </ac:spMkLst>
        </pc:spChg>
      </pc:sldChg>
      <pc:sldChg chg="modSp">
        <pc:chgData name="Julia Samuels (2404707)" userId="S::2404707@student.uwtsd.ac.uk::83822e80-a691-4d08-b65e-1212f0b035e1" providerId="AD" clId="Web-{95DB9A65-1969-C320-53BC-71193EDA5B01}" dt="2026-03-06T17:36:08.756" v="121"/>
        <pc:sldMkLst>
          <pc:docMk/>
          <pc:sldMk cId="3767734789" sldId="266"/>
        </pc:sldMkLst>
        <pc:graphicFrameChg chg="mod modGraphic">
          <ac:chgData name="Julia Samuels (2404707)" userId="S::2404707@student.uwtsd.ac.uk::83822e80-a691-4d08-b65e-1212f0b035e1" providerId="AD" clId="Web-{95DB9A65-1969-C320-53BC-71193EDA5B01}" dt="2026-03-06T17:36:08.756" v="121"/>
          <ac:graphicFrameMkLst>
            <pc:docMk/>
            <pc:sldMk cId="3767734789" sldId="266"/>
            <ac:graphicFrameMk id="4" creationId="{F884F511-6AF6-3241-975C-3CB7EED8F72F}"/>
          </ac:graphicFrameMkLst>
        </pc:graphicFrameChg>
      </pc:sldChg>
      <pc:sldChg chg="modSp">
        <pc:chgData name="Julia Samuels (2404707)" userId="S::2404707@student.uwtsd.ac.uk::83822e80-a691-4d08-b65e-1212f0b035e1" providerId="AD" clId="Web-{95DB9A65-1969-C320-53BC-71193EDA5B01}" dt="2026-03-05T13:23:13.854" v="107" actId="20577"/>
        <pc:sldMkLst>
          <pc:docMk/>
          <pc:sldMk cId="1743024577" sldId="267"/>
        </pc:sldMkLst>
        <pc:spChg chg="mod">
          <ac:chgData name="Julia Samuels (2404707)" userId="S::2404707@student.uwtsd.ac.uk::83822e80-a691-4d08-b65e-1212f0b035e1" providerId="AD" clId="Web-{95DB9A65-1969-C320-53BC-71193EDA5B01}" dt="2026-03-05T13:23:13.854" v="107" actId="20577"/>
          <ac:spMkLst>
            <pc:docMk/>
            <pc:sldMk cId="1743024577" sldId="267"/>
            <ac:spMk id="3" creationId="{D56D273D-118E-0C76-A9DC-8DEE4F74B4B8}"/>
          </ac:spMkLst>
        </pc:spChg>
      </pc:sldChg>
      <pc:sldChg chg="modSp">
        <pc:chgData name="Julia Samuels (2404707)" userId="S::2404707@student.uwtsd.ac.uk::83822e80-a691-4d08-b65e-1212f0b035e1" providerId="AD" clId="Web-{95DB9A65-1969-C320-53BC-71193EDA5B01}" dt="2026-03-06T15:21:46.729" v="117" actId="20577"/>
        <pc:sldMkLst>
          <pc:docMk/>
          <pc:sldMk cId="2867396014" sldId="270"/>
        </pc:sldMkLst>
        <pc:spChg chg="mod">
          <ac:chgData name="Julia Samuels (2404707)" userId="S::2404707@student.uwtsd.ac.uk::83822e80-a691-4d08-b65e-1212f0b035e1" providerId="AD" clId="Web-{95DB9A65-1969-C320-53BC-71193EDA5B01}" dt="2026-03-06T15:21:46.729" v="117" actId="20577"/>
          <ac:spMkLst>
            <pc:docMk/>
            <pc:sldMk cId="2867396014" sldId="270"/>
            <ac:spMk id="3" creationId="{69FAB6AF-00AA-EA38-3BA7-BF5265D59B38}"/>
          </ac:spMkLst>
        </pc:spChg>
      </pc:sldChg>
      <pc:sldChg chg="modSp">
        <pc:chgData name="Julia Samuels (2404707)" userId="S::2404707@student.uwtsd.ac.uk::83822e80-a691-4d08-b65e-1212f0b035e1" providerId="AD" clId="Web-{95DB9A65-1969-C320-53BC-71193EDA5B01}" dt="2026-03-06T15:20:53.135" v="109" actId="20577"/>
        <pc:sldMkLst>
          <pc:docMk/>
          <pc:sldMk cId="715662501" sldId="271"/>
        </pc:sldMkLst>
        <pc:spChg chg="mod">
          <ac:chgData name="Julia Samuels (2404707)" userId="S::2404707@student.uwtsd.ac.uk::83822e80-a691-4d08-b65e-1212f0b035e1" providerId="AD" clId="Web-{95DB9A65-1969-C320-53BC-71193EDA5B01}" dt="2026-03-06T15:20:53.135" v="109" actId="20577"/>
          <ac:spMkLst>
            <pc:docMk/>
            <pc:sldMk cId="715662501" sldId="271"/>
            <ac:spMk id="3" creationId="{4CFC75EC-5952-4C83-30B3-2275E57273F9}"/>
          </ac:spMkLst>
        </pc:spChg>
      </pc:sldChg>
      <pc:sldChg chg="addSp modSp new">
        <pc:chgData name="Julia Samuels (2404707)" userId="S::2404707@student.uwtsd.ac.uk::83822e80-a691-4d08-b65e-1212f0b035e1" providerId="AD" clId="Web-{95DB9A65-1969-C320-53BC-71193EDA5B01}" dt="2026-03-06T18:42:40.800" v="130" actId="20577"/>
        <pc:sldMkLst>
          <pc:docMk/>
          <pc:sldMk cId="2510168039" sldId="278"/>
        </pc:sldMkLst>
        <pc:spChg chg="add mod">
          <ac:chgData name="Julia Samuels (2404707)" userId="S::2404707@student.uwtsd.ac.uk::83822e80-a691-4d08-b65e-1212f0b035e1" providerId="AD" clId="Web-{95DB9A65-1969-C320-53BC-71193EDA5B01}" dt="2026-03-06T18:42:40.800" v="130" actId="20577"/>
          <ac:spMkLst>
            <pc:docMk/>
            <pc:sldMk cId="2510168039" sldId="278"/>
            <ac:spMk id="2" creationId="{3827E0C6-3113-A8F6-700F-70C28C995AB3}"/>
          </ac:spMkLst>
        </pc:spChg>
      </pc:sldChg>
    </pc:docChg>
  </pc:docChgLst>
  <pc:docChgLst>
    <pc:chgData name="Julia Samuels (2404707)" userId="S::2404707@student.uwtsd.ac.uk::83822e80-a691-4d08-b65e-1212f0b035e1" providerId="AD" clId="Web-{D230A836-B0E9-AFC1-D542-A1EDB8659B0F}"/>
    <pc:docChg chg="modSld">
      <pc:chgData name="Julia Samuels (2404707)" userId="S::2404707@student.uwtsd.ac.uk::83822e80-a691-4d08-b65e-1212f0b035e1" providerId="AD" clId="Web-{D230A836-B0E9-AFC1-D542-A1EDB8659B0F}" dt="2026-03-01T17:25:34.604" v="314" actId="20577"/>
      <pc:docMkLst>
        <pc:docMk/>
      </pc:docMkLst>
      <pc:sldChg chg="modSp">
        <pc:chgData name="Julia Samuels (2404707)" userId="S::2404707@student.uwtsd.ac.uk::83822e80-a691-4d08-b65e-1212f0b035e1" providerId="AD" clId="Web-{D230A836-B0E9-AFC1-D542-A1EDB8659B0F}" dt="2026-03-01T15:36:00.424" v="33" actId="20577"/>
        <pc:sldMkLst>
          <pc:docMk/>
          <pc:sldMk cId="331834933" sldId="263"/>
        </pc:sldMkLst>
        <pc:spChg chg="mod">
          <ac:chgData name="Julia Samuels (2404707)" userId="S::2404707@student.uwtsd.ac.uk::83822e80-a691-4d08-b65e-1212f0b035e1" providerId="AD" clId="Web-{D230A836-B0E9-AFC1-D542-A1EDB8659B0F}" dt="2026-03-01T15:36:00.424" v="33" actId="20577"/>
          <ac:spMkLst>
            <pc:docMk/>
            <pc:sldMk cId="331834933" sldId="263"/>
            <ac:spMk id="111" creationId="{BAF08341-6F09-3664-7B14-F616E4D3E269}"/>
          </ac:spMkLst>
        </pc:spChg>
      </pc:sldChg>
      <pc:sldChg chg="modSp">
        <pc:chgData name="Julia Samuels (2404707)" userId="S::2404707@student.uwtsd.ac.uk::83822e80-a691-4d08-b65e-1212f0b035e1" providerId="AD" clId="Web-{D230A836-B0E9-AFC1-D542-A1EDB8659B0F}" dt="2026-03-01T16:20:57.747" v="193" actId="20577"/>
        <pc:sldMkLst>
          <pc:docMk/>
          <pc:sldMk cId="1743024577" sldId="267"/>
        </pc:sldMkLst>
        <pc:spChg chg="mod">
          <ac:chgData name="Julia Samuels (2404707)" userId="S::2404707@student.uwtsd.ac.uk::83822e80-a691-4d08-b65e-1212f0b035e1" providerId="AD" clId="Web-{D230A836-B0E9-AFC1-D542-A1EDB8659B0F}" dt="2026-03-01T16:20:57.747" v="193" actId="20577"/>
          <ac:spMkLst>
            <pc:docMk/>
            <pc:sldMk cId="1743024577" sldId="267"/>
            <ac:spMk id="3" creationId="{D56D273D-118E-0C76-A9DC-8DEE4F74B4B8}"/>
          </ac:spMkLst>
        </pc:spChg>
      </pc:sldChg>
      <pc:sldChg chg="modSp">
        <pc:chgData name="Julia Samuels (2404707)" userId="S::2404707@student.uwtsd.ac.uk::83822e80-a691-4d08-b65e-1212f0b035e1" providerId="AD" clId="Web-{D230A836-B0E9-AFC1-D542-A1EDB8659B0F}" dt="2026-03-01T16:01:35.711" v="40" actId="20577"/>
        <pc:sldMkLst>
          <pc:docMk/>
          <pc:sldMk cId="1818166552" sldId="269"/>
        </pc:sldMkLst>
        <pc:spChg chg="mod">
          <ac:chgData name="Julia Samuels (2404707)" userId="S::2404707@student.uwtsd.ac.uk::83822e80-a691-4d08-b65e-1212f0b035e1" providerId="AD" clId="Web-{D230A836-B0E9-AFC1-D542-A1EDB8659B0F}" dt="2026-03-01T16:01:35.711" v="40" actId="20577"/>
          <ac:spMkLst>
            <pc:docMk/>
            <pc:sldMk cId="1818166552" sldId="269"/>
            <ac:spMk id="2" creationId="{F429A750-8C69-32BC-4842-8FC6DB2C4E6F}"/>
          </ac:spMkLst>
        </pc:spChg>
      </pc:sldChg>
      <pc:sldChg chg="modSp">
        <pc:chgData name="Julia Samuels (2404707)" userId="S::2404707@student.uwtsd.ac.uk::83822e80-a691-4d08-b65e-1212f0b035e1" providerId="AD" clId="Web-{D230A836-B0E9-AFC1-D542-A1EDB8659B0F}" dt="2026-03-01T15:35:46.346" v="31" actId="20577"/>
        <pc:sldMkLst>
          <pc:docMk/>
          <pc:sldMk cId="2867396014" sldId="270"/>
        </pc:sldMkLst>
        <pc:spChg chg="mod">
          <ac:chgData name="Julia Samuels (2404707)" userId="S::2404707@student.uwtsd.ac.uk::83822e80-a691-4d08-b65e-1212f0b035e1" providerId="AD" clId="Web-{D230A836-B0E9-AFC1-D542-A1EDB8659B0F}" dt="2026-03-01T15:35:46.346" v="31" actId="20577"/>
          <ac:spMkLst>
            <pc:docMk/>
            <pc:sldMk cId="2867396014" sldId="270"/>
            <ac:spMk id="3" creationId="{69FAB6AF-00AA-EA38-3BA7-BF5265D59B38}"/>
          </ac:spMkLst>
        </pc:spChg>
      </pc:sldChg>
      <pc:sldChg chg="modSp">
        <pc:chgData name="Julia Samuels (2404707)" userId="S::2404707@student.uwtsd.ac.uk::83822e80-a691-4d08-b65e-1212f0b035e1" providerId="AD" clId="Web-{D230A836-B0E9-AFC1-D542-A1EDB8659B0F}" dt="2026-03-01T17:25:34.604" v="314" actId="20577"/>
        <pc:sldMkLst>
          <pc:docMk/>
          <pc:sldMk cId="3824557150" sldId="272"/>
        </pc:sldMkLst>
        <pc:spChg chg="mod">
          <ac:chgData name="Julia Samuels (2404707)" userId="S::2404707@student.uwtsd.ac.uk::83822e80-a691-4d08-b65e-1212f0b035e1" providerId="AD" clId="Web-{D230A836-B0E9-AFC1-D542-A1EDB8659B0F}" dt="2026-03-01T17:25:34.604" v="314" actId="20577"/>
          <ac:spMkLst>
            <pc:docMk/>
            <pc:sldMk cId="3824557150" sldId="272"/>
            <ac:spMk id="3" creationId="{44AD28AD-89EB-AEB3-334E-B50EB409E3FB}"/>
          </ac:spMkLst>
        </pc:spChg>
      </pc:sldChg>
      <pc:sldChg chg="modSp">
        <pc:chgData name="Julia Samuels (2404707)" userId="S::2404707@student.uwtsd.ac.uk::83822e80-a691-4d08-b65e-1212f0b035e1" providerId="AD" clId="Web-{D230A836-B0E9-AFC1-D542-A1EDB8659B0F}" dt="2026-03-01T16:16:38.846" v="188" actId="20577"/>
        <pc:sldMkLst>
          <pc:docMk/>
          <pc:sldMk cId="1144975651" sldId="276"/>
        </pc:sldMkLst>
        <pc:spChg chg="mod">
          <ac:chgData name="Julia Samuels (2404707)" userId="S::2404707@student.uwtsd.ac.uk::83822e80-a691-4d08-b65e-1212f0b035e1" providerId="AD" clId="Web-{D230A836-B0E9-AFC1-D542-A1EDB8659B0F}" dt="2026-03-01T16:16:38.846" v="188" actId="20577"/>
          <ac:spMkLst>
            <pc:docMk/>
            <pc:sldMk cId="1144975651" sldId="276"/>
            <ac:spMk id="2" creationId="{BFB5940B-EE2A-82D8-26F0-B86C7E0C6AEC}"/>
          </ac:spMkLst>
        </pc:spChg>
      </pc:sldChg>
      <pc:sldChg chg="modSp">
        <pc:chgData name="Julia Samuels (2404707)" userId="S::2404707@student.uwtsd.ac.uk::83822e80-a691-4d08-b65e-1212f0b035e1" providerId="AD" clId="Web-{D230A836-B0E9-AFC1-D542-A1EDB8659B0F}" dt="2026-03-01T16:19:57.716" v="190" actId="20577"/>
        <pc:sldMkLst>
          <pc:docMk/>
          <pc:sldMk cId="779126713" sldId="277"/>
        </pc:sldMkLst>
        <pc:spChg chg="mod">
          <ac:chgData name="Julia Samuels (2404707)" userId="S::2404707@student.uwtsd.ac.uk::83822e80-a691-4d08-b65e-1212f0b035e1" providerId="AD" clId="Web-{D230A836-B0E9-AFC1-D542-A1EDB8659B0F}" dt="2026-03-01T16:19:57.716" v="190" actId="20577"/>
          <ac:spMkLst>
            <pc:docMk/>
            <pc:sldMk cId="779126713" sldId="277"/>
            <ac:spMk id="2" creationId="{BE5EA1F5-B3C8-4FD4-7934-A6FD64A89AB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chatgtp.com/" TargetMode="Externa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markwrite.co.uk/wp-content/uploads/2022/05/bittersweet-brexit-the-book27585.pdf" TargetMode="External"/><Relationship Id="rId7" Type="http://schemas.openxmlformats.org/officeDocument/2006/relationships/hyperlink" Target="https://www.gla.gov.uk/publications/resources/seasonal-workers-scheme?utm_source=chatgpt.com" TargetMode="External"/><Relationship Id="rId2" Type="http://schemas.openxmlformats.org/officeDocument/2006/relationships/hyperlink" Target="https://www.cipd.org/globalassets/media/knowledge/knowledge-hub/reports/collective-employee-voice-report-july-2022_tcm18-110238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oucault.info/documents/foucault.power.en.html" TargetMode="External"/><Relationship Id="rId5" Type="http://schemas.openxmlformats.org/officeDocument/2006/relationships/hyperlink" Target="https://www.food.gov.uk/research/local-authority-capacity-and-capability-annex-d-las-eh-and-ts-roles-and-responsibilities" TargetMode="External"/><Relationship Id="rId4" Type="http://schemas.openxmlformats.org/officeDocument/2006/relationships/hyperlink" Target="https://www.labourexploitation.org/publications/new-report-highlights-risks-human-trafficking-uk-seasonal-workers-pilot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se.gov.uk/lau/enforcement-allocation.htm" TargetMode="External"/><Relationship Id="rId2" Type="http://schemas.openxmlformats.org/officeDocument/2006/relationships/hyperlink" Target="https://www.hse.gov.uk/migrantworkers/index.htm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assets.publishing.service.gov.uk/government/uploads/system/uploads/attachment_data/file/1125411/An_inspection_of_the_immigration_system_as_it_relates_to_the_agricultural_sector_May_to_August_2022.pdf" TargetMode="External"/><Relationship Id="rId4" Type="http://schemas.openxmlformats.org/officeDocument/2006/relationships/hyperlink" Target="https://researchbriefings.files.parliament.uk/documents/CBP-8469/CBP-8469.pdf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ocal.gov.uk/publications/councillors-guide-local-authority-public-health-responsibilities-0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uc.org.uk/resource/role-union-representative" TargetMode="External"/><Relationship Id="rId2" Type="http://schemas.openxmlformats.org/officeDocument/2006/relationships/hyperlink" Target="https://www.theworkersunion.com/registration/?utm_source=chatgpt.com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orkersupportcentre.org.uk/wsc-publishes-new-briefing-on-seasonal-worker-accommodation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827E0C6-3113-A8F6-700F-70C28C995AB3}"/>
              </a:ext>
            </a:extLst>
          </p:cNvPr>
          <p:cNvSpPr txBox="1"/>
          <p:nvPr/>
        </p:nvSpPr>
        <p:spPr>
          <a:xfrm>
            <a:off x="303626" y="193217"/>
            <a:ext cx="11717237" cy="33239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solidFill>
                  <a:srgbClr val="1D2125"/>
                </a:solidFill>
                <a:highlight>
                  <a:srgbClr val="FFFFFF"/>
                </a:highlight>
              </a:rPr>
              <a:t>I acknowledge the use of </a:t>
            </a:r>
            <a:r>
              <a:rPr lang="en-US" sz="1600" dirty="0" err="1">
                <a:solidFill>
                  <a:srgbClr val="1D2125"/>
                </a:solidFill>
                <a:highlight>
                  <a:srgbClr val="FFFFFF"/>
                </a:highlight>
              </a:rPr>
              <a:t>ChatGTP</a:t>
            </a:r>
            <a:r>
              <a:rPr lang="en-US" sz="1600" dirty="0">
                <a:solidFill>
                  <a:srgbClr val="1D2125"/>
                </a:solidFill>
                <a:highlight>
                  <a:srgbClr val="FFFFFF"/>
                </a:highlight>
              </a:rPr>
              <a:t> (</a:t>
            </a:r>
            <a:r>
              <a:rPr lang="en-US" sz="1600" u="sng" dirty="0">
                <a:highlight>
                  <a:srgbClr val="FFFFFF"/>
                </a:highlight>
                <a:hlinkClick r:id="rId2"/>
              </a:rPr>
              <a:t>https://chatgtp.com</a:t>
            </a:r>
            <a:r>
              <a:rPr lang="en-US" sz="1600" dirty="0">
                <a:solidFill>
                  <a:srgbClr val="1D2125"/>
                </a:solidFill>
                <a:highlight>
                  <a:srgbClr val="FFFFFF"/>
                </a:highlight>
              </a:rPr>
              <a:t>) on 18, 23 February, and 1 March 2026 to support my slideshow presentation. </a:t>
            </a:r>
          </a:p>
          <a:p>
            <a:r>
              <a:rPr lang="en-US" sz="1600">
                <a:solidFill>
                  <a:srgbClr val="1D2125"/>
                </a:solidFill>
                <a:highlight>
                  <a:srgbClr val="FFFFFF"/>
                </a:highlight>
              </a:rPr>
              <a:t>I used the prompt(s): </a:t>
            </a:r>
            <a:endParaRPr lang="en-US" sz="1600" dirty="0">
              <a:solidFill>
                <a:srgbClr val="1D2125"/>
              </a:solidFill>
              <a:highlight>
                <a:srgbClr val="FFFFFF"/>
              </a:highlight>
            </a:endParaRPr>
          </a:p>
          <a:p>
            <a:r>
              <a:rPr lang="en-US" sz="1600">
                <a:solidFill>
                  <a:srgbClr val="1D2125"/>
                </a:solidFill>
                <a:highlight>
                  <a:srgbClr val="FFFFFF"/>
                </a:highlight>
              </a:rPr>
              <a:t>1. In practice, disrupting the relationship between worker and direct employer weakens the power dynamic, is there anyone who said this, or who I can reference for this? </a:t>
            </a:r>
            <a:endParaRPr lang="en-US" sz="1600" dirty="0">
              <a:solidFill>
                <a:srgbClr val="1D2125"/>
              </a:solidFill>
              <a:highlight>
                <a:srgbClr val="FFFFFF"/>
              </a:highlight>
            </a:endParaRPr>
          </a:p>
          <a:p>
            <a:r>
              <a:rPr lang="en-US" sz="1600" dirty="0">
                <a:solidFill>
                  <a:srgbClr val="1D2125"/>
                </a:solidFill>
                <a:highlight>
                  <a:srgbClr val="FFFFFF"/>
                </a:highlight>
              </a:rPr>
              <a:t>2. Check for syntax, grammar and readability</a:t>
            </a:r>
          </a:p>
          <a:p>
            <a:r>
              <a:rPr lang="en-US" sz="1600" dirty="0">
                <a:solidFill>
                  <a:srgbClr val="1D2125"/>
                </a:solidFill>
                <a:highlight>
                  <a:srgbClr val="FFFFFF"/>
                </a:highlight>
              </a:rPr>
              <a:t>3. Michel Foucault – Power/knowledge, power operates through discourse – what is seen as ‘truth’. Can you find some references for this idea?</a:t>
            </a:r>
            <a:br>
              <a:rPr lang="en-US" sz="1600" dirty="0">
                <a:highlight>
                  <a:srgbClr val="FFFFFF"/>
                </a:highlight>
              </a:rPr>
            </a:br>
            <a:endParaRPr lang="en-US" sz="1600" dirty="0">
              <a:solidFill>
                <a:srgbClr val="1D2125"/>
              </a:solidFill>
              <a:highlight>
                <a:srgbClr val="FFFFFF"/>
              </a:highlight>
            </a:endParaRPr>
          </a:p>
          <a:p>
            <a:r>
              <a:rPr lang="en-US" sz="1600">
                <a:solidFill>
                  <a:srgbClr val="1D2125"/>
                </a:solidFill>
                <a:highlight>
                  <a:srgbClr val="FFFFFF"/>
                </a:highlight>
              </a:rPr>
              <a:t>I confirm that I have not presented any AI generated text as my own work</a:t>
            </a:r>
            <a:endParaRPr lang="en-US" sz="1600" dirty="0">
              <a:solidFill>
                <a:srgbClr val="1D2125"/>
              </a:solidFill>
              <a:highlight>
                <a:srgbClr val="FFFFFF"/>
              </a:highlight>
            </a:endParaRPr>
          </a:p>
          <a:p>
            <a:r>
              <a:rPr lang="en-US" sz="1600">
                <a:solidFill>
                  <a:srgbClr val="1D2125"/>
                </a:solidFill>
                <a:highlight>
                  <a:srgbClr val="FFFFFF"/>
                </a:highlight>
              </a:rPr>
              <a:t>I confirm I have copies of my drafts, notes, and other resources I used before, and after the use of AI tools which I may be asked to provide in evidence</a:t>
            </a:r>
            <a:endParaRPr lang="en-US" sz="1600" dirty="0">
              <a:solidFill>
                <a:srgbClr val="1D2125"/>
              </a:solidFill>
              <a:highlight>
                <a:srgbClr val="FFFFFF"/>
              </a:highlight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01680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Slide Background">
            <a:extLst>
              <a:ext uri="{FF2B5EF4-FFF2-40B4-BE49-F238E27FC236}">
                <a16:creationId xmlns:a16="http://schemas.microsoft.com/office/drawing/2014/main" id="{AC40FFA8-CDA2-4745-9D0A-854FC4DBE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EB44D6-0D4F-5E15-A54A-ACCCED38D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18" y="504395"/>
            <a:ext cx="4648051" cy="2405833"/>
          </a:xfrm>
        </p:spPr>
        <p:txBody>
          <a:bodyPr anchor="ctr">
            <a:normAutofit/>
          </a:bodyPr>
          <a:lstStyle/>
          <a:p>
            <a:r>
              <a:rPr lang="en-US" sz="3400" dirty="0">
                <a:latin typeface="Baskerville Old Face"/>
              </a:rPr>
              <a:t>Temporary Migrant workers in the UK: on Seasonal Work Visas</a:t>
            </a:r>
            <a:br>
              <a:rPr lang="en-US" sz="3400" dirty="0">
                <a:latin typeface="Baskerville Old Face"/>
              </a:rPr>
            </a:br>
            <a:endParaRPr lang="en-US" sz="3400" dirty="0">
              <a:latin typeface="Baskerville Old Face"/>
            </a:endParaRPr>
          </a:p>
        </p:txBody>
      </p: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A031F918-6C2A-4C3F-8785-651FF6135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7999"/>
          </a:xfrm>
          <a:prstGeom prst="rect">
            <a:avLst/>
          </a:prstGeom>
          <a:ln>
            <a:noFill/>
          </a:ln>
          <a:effectLst>
            <a:outerShdw blurRad="228600" dist="190500" dir="7260000" sx="95000" sy="95000" algn="t" rotWithShape="0">
              <a:srgbClr val="000000">
                <a:alpha val="2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group of people picking apples&#10;&#10;AI-generated content may be incorrect.">
            <a:extLst>
              <a:ext uri="{FF2B5EF4-FFF2-40B4-BE49-F238E27FC236}">
                <a16:creationId xmlns:a16="http://schemas.microsoft.com/office/drawing/2014/main" id="{3813104A-689C-8335-7100-B908F7CC8C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555" r="3" b="3"/>
          <a:stretch>
            <a:fillRect/>
          </a:stretch>
        </p:blipFill>
        <p:spPr>
          <a:xfrm>
            <a:off x="1" y="3421809"/>
            <a:ext cx="6096000" cy="3429001"/>
          </a:xfrm>
          <a:prstGeom prst="rect">
            <a:avLst/>
          </a:prstGeom>
        </p:spPr>
      </p:pic>
      <p:pic>
        <p:nvPicPr>
          <p:cNvPr id="3" name="Content Placeholder 2" descr="A group of people working in a field&#10;&#10;AI-generated content may be incorrect.">
            <a:extLst>
              <a:ext uri="{FF2B5EF4-FFF2-40B4-BE49-F238E27FC236}">
                <a16:creationId xmlns:a16="http://schemas.microsoft.com/office/drawing/2014/main" id="{F7748FBA-3689-EF3B-158C-30AD6C6D810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71" b="271"/>
          <a:stretch>
            <a:fillRect/>
          </a:stretch>
        </p:blipFill>
        <p:spPr>
          <a:xfrm>
            <a:off x="6096000" y="-2"/>
            <a:ext cx="6096000" cy="3429001"/>
          </a:xfrm>
          <a:prstGeom prst="rect">
            <a:avLst/>
          </a:prstGeom>
        </p:spPr>
      </p:pic>
      <p:sp>
        <p:nvSpPr>
          <p:cNvPr id="57" name="Content Placeholder 20">
            <a:extLst>
              <a:ext uri="{FF2B5EF4-FFF2-40B4-BE49-F238E27FC236}">
                <a16:creationId xmlns:a16="http://schemas.microsoft.com/office/drawing/2014/main" id="{687EB5D7-7710-0251-E2E9-5DC1342372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0201" y="3872389"/>
            <a:ext cx="6285737" cy="2887278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  <a:buNone/>
            </a:pPr>
            <a:r>
              <a:rPr lang="en-US" sz="2400" dirty="0"/>
              <a:t>The role of Practitioners in shaping inclusion</a:t>
            </a:r>
            <a:endParaRPr lang="en-US" sz="3200" dirty="0"/>
          </a:p>
          <a:p>
            <a:pPr>
              <a:lnSpc>
                <a:spcPct val="100000"/>
              </a:lnSpc>
              <a:buNone/>
            </a:pPr>
            <a:r>
              <a:rPr lang="en-US" sz="2400" dirty="0"/>
              <a:t>and exclusion</a:t>
            </a:r>
            <a:endParaRPr lang="en-US" sz="3200" dirty="0"/>
          </a:p>
          <a:p>
            <a:pPr>
              <a:lnSpc>
                <a:spcPct val="100000"/>
              </a:lnSpc>
              <a:buNone/>
            </a:pPr>
            <a:r>
              <a:rPr lang="en-US" sz="2400" dirty="0"/>
              <a:t>Using Lipsky (2010) and Foucault (1982) to</a:t>
            </a:r>
          </a:p>
          <a:p>
            <a:pPr>
              <a:lnSpc>
                <a:spcPct val="100000"/>
              </a:lnSpc>
              <a:buNone/>
            </a:pPr>
            <a:r>
              <a:rPr lang="en-GB" sz="2400" dirty="0"/>
              <a:t>analyse</a:t>
            </a:r>
            <a:r>
              <a:rPr lang="en-US" sz="2400" dirty="0"/>
              <a:t> power and managerial </a:t>
            </a:r>
            <a:r>
              <a:rPr lang="en-US" sz="2400"/>
              <a:t>discretion</a:t>
            </a:r>
            <a:endParaRPr lang="en-US" dirty="0"/>
          </a:p>
          <a:p>
            <a:pPr>
              <a:lnSpc>
                <a:spcPct val="100000"/>
              </a:lnSpc>
              <a:buNone/>
            </a:pPr>
            <a:r>
              <a:rPr lang="en-US" sz="2400"/>
              <a:t>with migrant workers in rural farm locations.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686D79-BE05-0A2C-33CE-37C90B59F3D6}"/>
              </a:ext>
            </a:extLst>
          </p:cNvPr>
          <p:cNvSpPr txBox="1"/>
          <p:nvPr/>
        </p:nvSpPr>
        <p:spPr>
          <a:xfrm>
            <a:off x="1577192" y="6857618"/>
            <a:ext cx="34168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Perfect Household Staff (2026)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30B3D7-AB0B-1F1C-A993-038D41DBD6C1}"/>
              </a:ext>
            </a:extLst>
          </p:cNvPr>
          <p:cNvSpPr txBox="1"/>
          <p:nvPr/>
        </p:nvSpPr>
        <p:spPr>
          <a:xfrm>
            <a:off x="7739890" y="3519310"/>
            <a:ext cx="27432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Financial Times (2024)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75D38E4-1D79-F82D-92A5-10CD80F78D10}"/>
              </a:ext>
            </a:extLst>
          </p:cNvPr>
          <p:cNvSpPr txBox="1"/>
          <p:nvPr/>
        </p:nvSpPr>
        <p:spPr>
          <a:xfrm>
            <a:off x="107590" y="5490"/>
            <a:ext cx="62105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/>
              <a:t>1.</a:t>
            </a:r>
          </a:p>
        </p:txBody>
      </p:sp>
    </p:spTree>
    <p:extLst>
      <p:ext uri="{BB962C8B-B14F-4D97-AF65-F5344CB8AC3E}">
        <p14:creationId xmlns:p14="http://schemas.microsoft.com/office/powerpoint/2010/main" val="2014188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D0DA2-30E4-B887-A6EF-58A3560E6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000" b="1" dirty="0">
                <a:latin typeface="Calibri"/>
                <a:ea typeface="Calibri"/>
                <a:cs typeface="Calibri"/>
              </a:rPr>
              <a:t>2. Why does the UK rely on migrant </a:t>
            </a:r>
            <a:r>
              <a:rPr lang="en-US" sz="4000" b="1" dirty="0" err="1">
                <a:latin typeface="Calibri"/>
                <a:ea typeface="Calibri"/>
                <a:cs typeface="Calibri"/>
              </a:rPr>
              <a:t>labour</a:t>
            </a:r>
            <a:r>
              <a:rPr lang="en-US" sz="4000" b="1" dirty="0">
                <a:latin typeface="Calibri"/>
                <a:ea typeface="Calibri"/>
                <a:cs typeface="Calibri"/>
              </a:rPr>
              <a:t>?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FAB6AF-00AA-EA38-3BA7-BF5265D59B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2000" dirty="0">
                <a:ea typeface="+mn-lt"/>
                <a:cs typeface="+mn-lt"/>
              </a:rPr>
              <a:t>Long history of migrant worker precarity in agricultural </a:t>
            </a:r>
            <a:r>
              <a:rPr lang="en-US" sz="2000" dirty="0" err="1">
                <a:ea typeface="+mn-lt"/>
                <a:cs typeface="+mn-lt"/>
              </a:rPr>
              <a:t>labour</a:t>
            </a:r>
            <a:r>
              <a:rPr lang="en-US" sz="2000" dirty="0">
                <a:ea typeface="+mn-lt"/>
                <a:cs typeface="+mn-lt"/>
              </a:rPr>
              <a:t> (Verdon,2017; Focus on </a:t>
            </a:r>
            <a:r>
              <a:rPr lang="en-US" sz="2000" dirty="0" err="1">
                <a:ea typeface="+mn-lt"/>
                <a:cs typeface="+mn-lt"/>
              </a:rPr>
              <a:t>Labour</a:t>
            </a:r>
            <a:r>
              <a:rPr lang="en-US" sz="2000" dirty="0">
                <a:ea typeface="+mn-lt"/>
                <a:cs typeface="+mn-lt"/>
              </a:rPr>
              <a:t> Exploitation [FLEX],2021)</a:t>
            </a:r>
          </a:p>
          <a:p>
            <a:pPr>
              <a:buFont typeface="Arial,Sans-Serif" panose="020B0604020202020204" pitchFamily="34" charset="0"/>
            </a:pPr>
            <a:r>
              <a:rPr lang="en-US" sz="2000" b="1" dirty="0">
                <a:ea typeface="+mn-lt"/>
                <a:cs typeface="+mn-lt"/>
              </a:rPr>
              <a:t>Precarious work definition</a:t>
            </a:r>
            <a:r>
              <a:rPr lang="en-US" sz="2000" dirty="0">
                <a:ea typeface="+mn-lt"/>
                <a:cs typeface="+mn-lt"/>
              </a:rPr>
              <a:t> – Unstable, lack of protection, social </a:t>
            </a:r>
            <a:r>
              <a:rPr lang="en-US" sz="2000">
                <a:ea typeface="+mn-lt"/>
                <a:cs typeface="+mn-lt"/>
              </a:rPr>
              <a:t>and economic</a:t>
            </a:r>
            <a:r>
              <a:rPr lang="en-US" sz="2000" dirty="0">
                <a:ea typeface="+mn-lt"/>
                <a:cs typeface="+mn-lt"/>
              </a:rPr>
              <a:t> vulnerability, </a:t>
            </a:r>
            <a:r>
              <a:rPr lang="en-US" sz="2000">
                <a:ea typeface="+mn-lt"/>
                <a:cs typeface="+mn-lt"/>
              </a:rPr>
              <a:t>weakened social relations and uncertain future (Anderson, 2010)</a:t>
            </a:r>
            <a:endParaRPr lang="en-US" sz="2000"/>
          </a:p>
          <a:p>
            <a:r>
              <a:rPr lang="en-US" sz="2000" dirty="0">
                <a:ea typeface="+mn-lt"/>
                <a:cs typeface="+mn-lt"/>
              </a:rPr>
              <a:t>Seasonal Agricultural Workers Scheme (1945) was introduced to address </a:t>
            </a:r>
            <a:r>
              <a:rPr lang="en-US" sz="2000" dirty="0" err="1">
                <a:ea typeface="+mn-lt"/>
                <a:cs typeface="+mn-lt"/>
              </a:rPr>
              <a:t>labour</a:t>
            </a:r>
            <a:r>
              <a:rPr lang="en-US" sz="2000" dirty="0">
                <a:ea typeface="+mn-lt"/>
                <a:cs typeface="+mn-lt"/>
              </a:rPr>
              <a:t> shortages (Scott, 2013; 2015; Heffernan, 2016)</a:t>
            </a:r>
            <a:endParaRPr lang="en-US" sz="2000" dirty="0"/>
          </a:p>
          <a:p>
            <a:r>
              <a:rPr lang="en-US" sz="2000" dirty="0">
                <a:ea typeface="+mn-lt"/>
                <a:cs typeface="+mn-lt"/>
              </a:rPr>
              <a:t>Post-Brexit Seasonal Worker visa </a:t>
            </a:r>
            <a:r>
              <a:rPr lang="en-GB" sz="2000" dirty="0">
                <a:ea typeface="+mn-lt"/>
                <a:cs typeface="+mn-lt"/>
              </a:rPr>
              <a:t>formalised</a:t>
            </a:r>
            <a:r>
              <a:rPr lang="en-US" sz="2000" dirty="0">
                <a:ea typeface="+mn-lt"/>
                <a:cs typeface="+mn-lt"/>
              </a:rPr>
              <a:t> temporary migration routes. Known initially as the Seasonal Workers Pilot (SWP), then becoming the Seasonal Workers Visa (SWV), (House </a:t>
            </a:r>
            <a:r>
              <a:rPr lang="en-US" sz="2000">
                <a:ea typeface="+mn-lt"/>
                <a:cs typeface="+mn-lt"/>
              </a:rPr>
              <a:t>of Commons</a:t>
            </a:r>
            <a:r>
              <a:rPr lang="en-US" sz="2000" dirty="0">
                <a:ea typeface="+mn-lt"/>
                <a:cs typeface="+mn-lt"/>
              </a:rPr>
              <a:t> Library, 2018).</a:t>
            </a:r>
            <a:endParaRPr lang="en-US" sz="2000" dirty="0"/>
          </a:p>
          <a:p>
            <a:r>
              <a:rPr lang="en-US" sz="2000" dirty="0"/>
              <a:t>SWV expanded quickly with around 20,000 workers being given visas regularly (Anderson, 2010; Scott, 2013)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73960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Content Placeholder 102">
            <a:extLst>
              <a:ext uri="{FF2B5EF4-FFF2-40B4-BE49-F238E27FC236}">
                <a16:creationId xmlns:a16="http://schemas.microsoft.com/office/drawing/2014/main" id="{CFD2E65F-9522-221A-5D34-B418686306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63625"/>
            <a:ext cx="10515600" cy="5113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3600" b="1"/>
              <a:t>3. Barriers to Social Inclusion</a:t>
            </a:r>
          </a:p>
        </p:txBody>
      </p:sp>
      <p:sp>
        <p:nvSpPr>
          <p:cNvPr id="104" name="Oval 103">
            <a:extLst>
              <a:ext uri="{FF2B5EF4-FFF2-40B4-BE49-F238E27FC236}">
                <a16:creationId xmlns:a16="http://schemas.microsoft.com/office/drawing/2014/main" id="{B36A7574-7BFF-6777-F6FE-019495D055C9}"/>
              </a:ext>
            </a:extLst>
          </p:cNvPr>
          <p:cNvSpPr/>
          <p:nvPr/>
        </p:nvSpPr>
        <p:spPr>
          <a:xfrm>
            <a:off x="5054616" y="3301218"/>
            <a:ext cx="1747358" cy="160534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</a:t>
            </a:r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9E45B7DF-9A57-00FA-2C93-E8BE086FCFD3}"/>
              </a:ext>
            </a:extLst>
          </p:cNvPr>
          <p:cNvSpPr txBox="1"/>
          <p:nvPr/>
        </p:nvSpPr>
        <p:spPr>
          <a:xfrm>
            <a:off x="5157392" y="3373750"/>
            <a:ext cx="1541819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/>
              <a:t>Why are Migrant workers at risk of social exclusion?</a:t>
            </a:r>
            <a:endParaRPr lang="en-US" sz="1600" dirty="0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EFE67EF3-8461-99E4-D6A6-570C93539413}"/>
              </a:ext>
            </a:extLst>
          </p:cNvPr>
          <p:cNvSpPr/>
          <p:nvPr/>
        </p:nvSpPr>
        <p:spPr>
          <a:xfrm>
            <a:off x="1496446" y="2206881"/>
            <a:ext cx="2751043" cy="128482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DBEE842E-3ACE-A864-9E1B-BD8C79EF5F90}"/>
              </a:ext>
            </a:extLst>
          </p:cNvPr>
          <p:cNvSpPr txBox="1"/>
          <p:nvPr/>
        </p:nvSpPr>
        <p:spPr>
          <a:xfrm>
            <a:off x="1502473" y="2231045"/>
            <a:ext cx="2738988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/>
              <a:t>Legal Barriers</a:t>
            </a:r>
          </a:p>
          <a:p>
            <a:pPr marL="285750" indent="-285750">
              <a:buFont typeface="Arial"/>
              <a:buChar char="•"/>
            </a:pPr>
            <a:r>
              <a:rPr lang="en-US" sz="1200"/>
              <a:t>Tied visa - limited mobility</a:t>
            </a:r>
          </a:p>
          <a:p>
            <a:pPr marL="285750" indent="-285750">
              <a:buFont typeface="Arial"/>
              <a:buChar char="•"/>
            </a:pPr>
            <a:r>
              <a:rPr lang="en-US" sz="1200"/>
              <a:t>No settlement rights </a:t>
            </a:r>
            <a:endParaRPr lang="en-US"/>
          </a:p>
          <a:p>
            <a:r>
              <a:rPr lang="en-US" sz="1200" dirty="0"/>
              <a:t>(Home Office, 2025a, </a:t>
            </a:r>
            <a:r>
              <a:rPr lang="en-US" sz="1200" dirty="0" err="1"/>
              <a:t>Mantouvalou</a:t>
            </a:r>
            <a:r>
              <a:rPr lang="en-US" sz="1200" dirty="0"/>
              <a:t>, 2023)</a:t>
            </a:r>
            <a:endParaRPr lang="en-US" dirty="0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B4590ED8-0401-807C-33B3-167F7EA9DA86}"/>
              </a:ext>
            </a:extLst>
          </p:cNvPr>
          <p:cNvSpPr/>
          <p:nvPr/>
        </p:nvSpPr>
        <p:spPr>
          <a:xfrm>
            <a:off x="7757348" y="2206864"/>
            <a:ext cx="2672390" cy="180187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BAF08341-6F09-3664-7B14-F616E4D3E269}"/>
              </a:ext>
            </a:extLst>
          </p:cNvPr>
          <p:cNvSpPr txBox="1"/>
          <p:nvPr/>
        </p:nvSpPr>
        <p:spPr>
          <a:xfrm>
            <a:off x="7757306" y="2237098"/>
            <a:ext cx="2690637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/>
              <a:t>Economic Barriers</a:t>
            </a:r>
          </a:p>
          <a:p>
            <a:pPr marL="171450" indent="-171450">
              <a:buFont typeface="Arial"/>
              <a:buChar char="•"/>
            </a:pPr>
            <a:r>
              <a:rPr lang="en-US" sz="1200"/>
              <a:t>Piece-rate work that undermines minimum wage (Palumbo, 2024)</a:t>
            </a:r>
          </a:p>
          <a:p>
            <a:pPr marL="171450" indent="-171450">
              <a:buFont typeface="Arial"/>
              <a:buChar char="•"/>
            </a:pPr>
            <a:r>
              <a:rPr lang="en-US" sz="1200" dirty="0"/>
              <a:t>Debt from travel and </a:t>
            </a:r>
            <a:r>
              <a:rPr lang="en-GB" sz="1200" dirty="0"/>
              <a:t>recruitment</a:t>
            </a:r>
            <a:r>
              <a:rPr lang="en-US" sz="1200" dirty="0"/>
              <a:t> fees (Home Office, 2026a; </a:t>
            </a:r>
            <a:r>
              <a:rPr lang="en-US" sz="1200" dirty="0" err="1"/>
              <a:t>Mantouvalou</a:t>
            </a:r>
            <a:r>
              <a:rPr lang="en-US" sz="1200" dirty="0"/>
              <a:t>, 2023).</a:t>
            </a:r>
          </a:p>
          <a:p>
            <a:pPr marL="171450" indent="-171450">
              <a:buFont typeface="Arial"/>
              <a:buChar char="•"/>
            </a:pPr>
            <a:r>
              <a:rPr lang="en-US" sz="1200"/>
              <a:t>No access to public funds (Palumbo, 2024).</a:t>
            </a:r>
            <a:endParaRPr lang="en-US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1C2B7416-42A4-C68E-556D-AE1B41AC7502}"/>
              </a:ext>
            </a:extLst>
          </p:cNvPr>
          <p:cNvSpPr/>
          <p:nvPr/>
        </p:nvSpPr>
        <p:spPr>
          <a:xfrm>
            <a:off x="1499479" y="4193054"/>
            <a:ext cx="2728687" cy="14344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TextBox 112">
            <a:extLst>
              <a:ext uri="{FF2B5EF4-FFF2-40B4-BE49-F238E27FC236}">
                <a16:creationId xmlns:a16="http://schemas.microsoft.com/office/drawing/2014/main" id="{079B4849-8651-A433-C5CC-2C63C076A4A8}"/>
              </a:ext>
            </a:extLst>
          </p:cNvPr>
          <p:cNvSpPr txBox="1"/>
          <p:nvPr/>
        </p:nvSpPr>
        <p:spPr>
          <a:xfrm>
            <a:off x="1494418" y="4178910"/>
            <a:ext cx="2726892" cy="12618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/>
              <a:t>Social Barriers</a:t>
            </a:r>
          </a:p>
          <a:p>
            <a:pPr marL="285750" indent="-285750">
              <a:buFont typeface="Arial"/>
              <a:buChar char="•"/>
            </a:pPr>
            <a:r>
              <a:rPr lang="en-US" sz="1200" dirty="0"/>
              <a:t>Isolated rural </a:t>
            </a:r>
            <a:r>
              <a:rPr lang="en-US" sz="1200"/>
              <a:t>accommodation (Anderson, </a:t>
            </a:r>
            <a:r>
              <a:rPr lang="en-US" sz="1200" dirty="0"/>
              <a:t>2010)</a:t>
            </a:r>
          </a:p>
          <a:p>
            <a:pPr marL="285750" indent="-285750">
              <a:buFont typeface="Arial"/>
              <a:buChar char="•"/>
            </a:pPr>
            <a:r>
              <a:rPr lang="en-US" sz="1200" dirty="0"/>
              <a:t>No language requi</a:t>
            </a:r>
            <a:r>
              <a:rPr lang="en-US" sz="1200"/>
              <a:t>rement</a:t>
            </a:r>
            <a:endParaRPr lang="en-US" sz="1200" dirty="0"/>
          </a:p>
          <a:p>
            <a:pPr marL="285750" indent="-285750">
              <a:buFont typeface="Arial"/>
              <a:buChar char="•"/>
            </a:pPr>
            <a:r>
              <a:rPr lang="en-US" sz="1200"/>
              <a:t>No family presence</a:t>
            </a:r>
            <a:endParaRPr lang="en-US" sz="1200" dirty="0"/>
          </a:p>
          <a:p>
            <a:r>
              <a:rPr lang="en-US" sz="1200"/>
              <a:t>(Home office, 2025a)</a:t>
            </a:r>
            <a:endParaRPr lang="en-US" sz="1200" dirty="0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9FFBDD8F-22B3-591A-9BBB-C0E74BBF89A5}"/>
              </a:ext>
            </a:extLst>
          </p:cNvPr>
          <p:cNvSpPr/>
          <p:nvPr/>
        </p:nvSpPr>
        <p:spPr>
          <a:xfrm>
            <a:off x="7769430" y="4310973"/>
            <a:ext cx="2766159" cy="143598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050463CD-3E3D-DB26-2EA8-79249B3289E7}"/>
              </a:ext>
            </a:extLst>
          </p:cNvPr>
          <p:cNvSpPr txBox="1"/>
          <p:nvPr/>
        </p:nvSpPr>
        <p:spPr>
          <a:xfrm>
            <a:off x="7814777" y="4368414"/>
            <a:ext cx="2615002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/>
              <a:t>Political Barriers</a:t>
            </a:r>
          </a:p>
          <a:p>
            <a:pPr marL="285750" indent="-285750">
              <a:buFont typeface="Arial"/>
              <a:buChar char="•"/>
            </a:pPr>
            <a:r>
              <a:rPr lang="en-US" sz="1200"/>
              <a:t>Excluded from voting</a:t>
            </a:r>
          </a:p>
          <a:p>
            <a:pPr marL="285750" indent="-285750">
              <a:buFont typeface="Arial"/>
              <a:buChar char="•"/>
            </a:pPr>
            <a:r>
              <a:rPr lang="en-US" sz="1200"/>
              <a:t>No formal  political representation.</a:t>
            </a:r>
          </a:p>
          <a:p>
            <a:r>
              <a:rPr lang="en-US" sz="1200" dirty="0"/>
              <a:t>(</a:t>
            </a:r>
            <a:r>
              <a:rPr lang="en-US" sz="1200" dirty="0" err="1"/>
              <a:t>Milbouren</a:t>
            </a:r>
            <a:r>
              <a:rPr lang="en-US" sz="1200" dirty="0"/>
              <a:t> and Coulson, 2021; </a:t>
            </a:r>
            <a:r>
              <a:rPr lang="en-US" sz="1200" dirty="0" err="1"/>
              <a:t>Mullall</a:t>
            </a:r>
            <a:r>
              <a:rPr lang="en-US" sz="1200" dirty="0"/>
              <a:t>y and Murphy, 2014)</a:t>
            </a:r>
          </a:p>
          <a:p>
            <a:endParaRPr lang="en-US" sz="1200" dirty="0"/>
          </a:p>
        </p:txBody>
      </p:sp>
      <p:cxnSp>
        <p:nvCxnSpPr>
          <p:cNvPr id="116" name="Straight Arrow Connector 115">
            <a:extLst>
              <a:ext uri="{FF2B5EF4-FFF2-40B4-BE49-F238E27FC236}">
                <a16:creationId xmlns:a16="http://schemas.microsoft.com/office/drawing/2014/main" id="{B89A7A7E-6E70-AFAE-4D54-BD01BDEC7BCF}"/>
              </a:ext>
            </a:extLst>
          </p:cNvPr>
          <p:cNvCxnSpPr/>
          <p:nvPr/>
        </p:nvCxnSpPr>
        <p:spPr>
          <a:xfrm>
            <a:off x="4274417" y="3183158"/>
            <a:ext cx="731559" cy="755784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Arrow Connector 116">
            <a:extLst>
              <a:ext uri="{FF2B5EF4-FFF2-40B4-BE49-F238E27FC236}">
                <a16:creationId xmlns:a16="http://schemas.microsoft.com/office/drawing/2014/main" id="{638C7645-333C-DFCD-F387-D65CD9001F32}"/>
              </a:ext>
            </a:extLst>
          </p:cNvPr>
          <p:cNvCxnSpPr/>
          <p:nvPr/>
        </p:nvCxnSpPr>
        <p:spPr>
          <a:xfrm flipV="1">
            <a:off x="6807642" y="3143642"/>
            <a:ext cx="909900" cy="846825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Arrow Connector 117">
            <a:extLst>
              <a:ext uri="{FF2B5EF4-FFF2-40B4-BE49-F238E27FC236}">
                <a16:creationId xmlns:a16="http://schemas.microsoft.com/office/drawing/2014/main" id="{6A33E953-8DA2-E0FA-77D2-AC9535F24429}"/>
              </a:ext>
            </a:extLst>
          </p:cNvPr>
          <p:cNvCxnSpPr/>
          <p:nvPr/>
        </p:nvCxnSpPr>
        <p:spPr>
          <a:xfrm flipV="1">
            <a:off x="4268393" y="4392155"/>
            <a:ext cx="873615" cy="789436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9" name="Straight Arrow Connector 118">
            <a:extLst>
              <a:ext uri="{FF2B5EF4-FFF2-40B4-BE49-F238E27FC236}">
                <a16:creationId xmlns:a16="http://schemas.microsoft.com/office/drawing/2014/main" id="{08E203A8-36B8-38D6-43DD-CFBA8939BCBA}"/>
              </a:ext>
            </a:extLst>
          </p:cNvPr>
          <p:cNvCxnSpPr/>
          <p:nvPr/>
        </p:nvCxnSpPr>
        <p:spPr>
          <a:xfrm>
            <a:off x="6786523" y="4365155"/>
            <a:ext cx="924979" cy="1021741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20D61B7A-60AD-34DE-9871-21BD8BB18B75}"/>
              </a:ext>
            </a:extLst>
          </p:cNvPr>
          <p:cNvSpPr txBox="1"/>
          <p:nvPr/>
        </p:nvSpPr>
        <p:spPr>
          <a:xfrm>
            <a:off x="3877295" y="5518480"/>
            <a:ext cx="4091038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 dirty="0"/>
              <a:t>These create structural </a:t>
            </a:r>
            <a:r>
              <a:rPr lang="en-US" sz="2000" b="1"/>
              <a:t>vulnerability. The system is predisposed to abuse.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3318349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EB851-FFF3-F7EF-9226-806A3420A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4. Who are the practitioners?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E1FD0-A34C-0215-D1C4-74B06C0ADE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40959"/>
            <a:ext cx="10995377" cy="44360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dirty="0"/>
              <a:t>There are several practitioners who engage with migrant workers and regulat</a:t>
            </a:r>
            <a:r>
              <a:rPr lang="en-US" sz="1800"/>
              <a:t>e conditions:</a:t>
            </a:r>
            <a:endParaRPr lang="en-US" sz="1800" dirty="0"/>
          </a:p>
          <a:p>
            <a:r>
              <a:rPr lang="en-US" sz="1800" b="1"/>
              <a:t>Farm Managers – day to day management and supervision</a:t>
            </a:r>
            <a:endParaRPr lang="en-US" sz="1800" b="1" dirty="0"/>
          </a:p>
          <a:p>
            <a:r>
              <a:rPr lang="en-US" sz="1800" dirty="0"/>
              <a:t>Home Office caseworkers (oversees sponsor licensing and compl</a:t>
            </a:r>
            <a:r>
              <a:rPr lang="en-US" sz="1800"/>
              <a:t>iance) (Home Office, 2025b)</a:t>
            </a:r>
            <a:endParaRPr lang="en-US" sz="1800" dirty="0"/>
          </a:p>
          <a:p>
            <a:r>
              <a:rPr lang="en-US" sz="1800" dirty="0" err="1"/>
              <a:t>Gangmasters</a:t>
            </a:r>
            <a:r>
              <a:rPr lang="en-US" sz="1800" dirty="0"/>
              <a:t> and </a:t>
            </a:r>
            <a:r>
              <a:rPr lang="en-US" sz="1800" dirty="0" err="1"/>
              <a:t>Labour</a:t>
            </a:r>
            <a:r>
              <a:rPr lang="en-US" sz="1800" dirty="0"/>
              <a:t> Abuse Authority (2025), (GLAA).</a:t>
            </a:r>
            <a:r>
              <a:rPr lang="en-US" sz="1800" dirty="0" err="1"/>
              <a:t>Labour</a:t>
            </a:r>
            <a:r>
              <a:rPr lang="en-US" sz="1800" dirty="0"/>
              <a:t> licensing and exploitation enforcement</a:t>
            </a:r>
          </a:p>
          <a:p>
            <a:r>
              <a:rPr lang="en-US" sz="1800"/>
              <a:t>Health and Safety Executive inspectors (no date), (HSE). Workplace safety enforcement.</a:t>
            </a:r>
            <a:endParaRPr lang="en-US" sz="1800" dirty="0"/>
          </a:p>
          <a:p>
            <a:r>
              <a:rPr lang="en-US" sz="1800" dirty="0"/>
              <a:t>Independent Chief </a:t>
            </a:r>
            <a:r>
              <a:rPr lang="en-US" sz="1800"/>
              <a:t>Executor of Borders and Immigration (2022),(ICIBI). Reviews Home Office performance</a:t>
            </a:r>
            <a:endParaRPr lang="en-US" sz="1800" dirty="0"/>
          </a:p>
          <a:p>
            <a:r>
              <a:rPr lang="en-US" sz="1800" dirty="0"/>
              <a:t>Focus on </a:t>
            </a:r>
            <a:r>
              <a:rPr lang="en-US" sz="1800" dirty="0" err="1"/>
              <a:t>Labour</a:t>
            </a:r>
            <a:r>
              <a:rPr lang="en-US" sz="1800" dirty="0"/>
              <a:t> Exploitation (2021), (FLEX). Research and advocacy, no enforcement powers</a:t>
            </a:r>
          </a:p>
          <a:p>
            <a:r>
              <a:rPr lang="en-US" sz="1800" b="1" dirty="0"/>
              <a:t>Local Authorities (Environmental Health Officers and Trading Standards), workplace safety and regulatory enforcement (Food Standards Agency, 2023)</a:t>
            </a:r>
          </a:p>
          <a:p>
            <a:r>
              <a:rPr lang="en-US" sz="1800" b="1" dirty="0"/>
              <a:t>Trade Unions – Potential worker representation (The Wor</a:t>
            </a:r>
            <a:r>
              <a:rPr lang="en-US" sz="1800" b="1"/>
              <a:t>kers Union, 2026)</a:t>
            </a:r>
            <a:endParaRPr lang="en-US" sz="1800" b="1" dirty="0"/>
          </a:p>
          <a:p>
            <a:pPr marL="0" indent="0">
              <a:buNone/>
            </a:pPr>
            <a:r>
              <a:rPr lang="en-US" sz="1800" dirty="0"/>
              <a:t>There is a fragmented oversight of migrant workers welfare, with  no single body </a:t>
            </a:r>
            <a:r>
              <a:rPr lang="en-US" sz="1800"/>
              <a:t>responsible. Recommendations have been made for a more coordinated </a:t>
            </a:r>
            <a:r>
              <a:rPr lang="en-US" sz="1800" dirty="0"/>
              <a:t>approach, (Home Office, 2024)</a:t>
            </a:r>
          </a:p>
          <a:p>
            <a:pPr marL="0" indent="0">
              <a:buNone/>
            </a:pPr>
            <a:endParaRPr lang="en-US" sz="1800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21734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A0EF6-C812-9ECA-208D-45CA8DB03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5. Street-Level Discretion: How do workers become 'managed' in </a:t>
            </a:r>
            <a:r>
              <a:rPr lang="en-US" sz="3200" dirty="0" err="1"/>
              <a:t>agri</a:t>
            </a:r>
            <a:r>
              <a:rPr lang="en-US" sz="3200" dirty="0"/>
              <a:t>-environments (Lipsky, 2010)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884F511-6AF6-3241-975C-3CB7EED8F7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4544977"/>
              </p:ext>
            </p:extLst>
          </p:nvPr>
        </p:nvGraphicFramePr>
        <p:xfrm>
          <a:off x="819509" y="1897811"/>
          <a:ext cx="10530724" cy="40697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32681">
                  <a:extLst>
                    <a:ext uri="{9D8B030D-6E8A-4147-A177-3AD203B41FA5}">
                      <a16:colId xmlns:a16="http://schemas.microsoft.com/office/drawing/2014/main" val="3359972561"/>
                    </a:ext>
                  </a:extLst>
                </a:gridCol>
                <a:gridCol w="2632681">
                  <a:extLst>
                    <a:ext uri="{9D8B030D-6E8A-4147-A177-3AD203B41FA5}">
                      <a16:colId xmlns:a16="http://schemas.microsoft.com/office/drawing/2014/main" val="4044651720"/>
                    </a:ext>
                  </a:extLst>
                </a:gridCol>
                <a:gridCol w="2632681">
                  <a:extLst>
                    <a:ext uri="{9D8B030D-6E8A-4147-A177-3AD203B41FA5}">
                      <a16:colId xmlns:a16="http://schemas.microsoft.com/office/drawing/2014/main" val="3952169388"/>
                    </a:ext>
                  </a:extLst>
                </a:gridCol>
                <a:gridCol w="2632681">
                  <a:extLst>
                    <a:ext uri="{9D8B030D-6E8A-4147-A177-3AD203B41FA5}">
                      <a16:colId xmlns:a16="http://schemas.microsoft.com/office/drawing/2014/main" val="3981999647"/>
                    </a:ext>
                  </a:extLst>
                </a:gridCol>
              </a:tblGrid>
              <a:tr h="960764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Workers and </a:t>
                      </a:r>
                      <a:r>
                        <a:rPr lang="en-US" dirty="0" err="1"/>
                        <a:t>Labour</a:t>
                      </a:r>
                      <a:r>
                        <a:rPr lang="en-US" dirty="0"/>
                        <a:t> Units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Decision-Making under Pressure (production shapes management)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Structured Intensive Work Routines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Socialisation</a:t>
                      </a:r>
                      <a:r>
                        <a:rPr lang="en-US" dirty="0"/>
                        <a:t> of Workers – </a:t>
                      </a:r>
                      <a:r>
                        <a:rPr lang="en-US" dirty="0" err="1"/>
                        <a:t>Internalising</a:t>
                      </a:r>
                      <a:r>
                        <a:rPr lang="en-US" dirty="0"/>
                        <a:t> Expectations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2774155"/>
                  </a:ext>
                </a:extLst>
              </a:tr>
              <a:tr h="96076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/>
                        <a:t>Frontline workers develop methods to </a:t>
                      </a:r>
                      <a:r>
                        <a:rPr lang="en-US" sz="1600"/>
                        <a:t>cope with workload (Lipsky, 2010)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/>
                        <a:t>Managers make shortcuts to manage overwhelming workload (</a:t>
                      </a:r>
                      <a:r>
                        <a:rPr lang="en-US" sz="1600"/>
                        <a:t>Lipsky, 2010)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/>
                        <a:t>Interaction is structured around work. Guidelines </a:t>
                      </a:r>
                      <a:r>
                        <a:rPr lang="en-US" sz="1600"/>
                        <a:t>are ambiguous; high workload (Lipsky, </a:t>
                      </a:r>
                      <a:r>
                        <a:rPr lang="en-US" sz="1600" dirty="0"/>
                        <a:t>2010)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/>
                        <a:t>Learn to adjust to the </a:t>
                      </a:r>
                      <a:r>
                        <a:rPr lang="en-US" sz="1600"/>
                        <a:t>system presented (Lipsky, 2010)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4887650"/>
                  </a:ext>
                </a:extLst>
              </a:tr>
              <a:tr h="960764">
                <a:tc>
                  <a:txBody>
                    <a:bodyPr/>
                    <a:lstStyle/>
                    <a:p>
                      <a:r>
                        <a:rPr lang="en-US" sz="1600" dirty="0"/>
                        <a:t>Migrant </a:t>
                      </a:r>
                      <a:r>
                        <a:rPr lang="en-US" sz="1600"/>
                        <a:t>laborers</a:t>
                      </a:r>
                      <a:r>
                        <a:rPr lang="en-US" sz="1600" dirty="0"/>
                        <a:t> are viewed as flexible productive 'units', and invisible (Anderson, 2010, Milbourne and Coulson, 2021)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Production is </a:t>
                      </a:r>
                      <a:r>
                        <a:rPr lang="en-GB" sz="1600" noProof="0" dirty="0"/>
                        <a:t>prioritised</a:t>
                      </a:r>
                      <a:r>
                        <a:rPr lang="en-US" sz="1600" dirty="0"/>
                        <a:t> at the expense of welfare, i.e. piece-rate system and demanding schedules (Scott, 2013; </a:t>
                      </a:r>
                      <a:r>
                        <a:rPr lang="en-US" sz="1600" dirty="0" err="1"/>
                        <a:t>Rogaly</a:t>
                      </a:r>
                      <a:r>
                        <a:rPr lang="en-US" sz="1600" dirty="0"/>
                        <a:t>, 2008)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Intensive work </a:t>
                      </a:r>
                      <a:r>
                        <a:rPr lang="en-GB" sz="1600" noProof="0" dirty="0"/>
                        <a:t>programmes</a:t>
                      </a:r>
                      <a:r>
                        <a:rPr lang="en-US" sz="1600" dirty="0"/>
                        <a:t> routinised</a:t>
                      </a:r>
                      <a:r>
                        <a:rPr lang="en-GB" sz="1600" noProof="0" dirty="0"/>
                        <a:t> long hours and intensive work patterns, demanding schedules to meet productivity (</a:t>
                      </a:r>
                      <a:r>
                        <a:rPr lang="en-GB" sz="1600" noProof="0" dirty="0" err="1"/>
                        <a:t>Rogaly</a:t>
                      </a:r>
                      <a:r>
                        <a:rPr lang="en-GB" sz="1600" noProof="0" dirty="0"/>
                        <a:t>, 2008)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Workers adopt </a:t>
                      </a:r>
                      <a:r>
                        <a:rPr lang="en-GB" sz="1600" noProof="0" dirty="0"/>
                        <a:t>behaviours</a:t>
                      </a:r>
                      <a:r>
                        <a:rPr lang="en-US" sz="1600" dirty="0"/>
                        <a:t> that </a:t>
                      </a:r>
                      <a:r>
                        <a:rPr lang="en-GB" sz="1600" noProof="0" dirty="0"/>
                        <a:t>emphasise</a:t>
                      </a:r>
                      <a:r>
                        <a:rPr lang="en-US" sz="1600" dirty="0"/>
                        <a:t> invisibility, compliance for job security. </a:t>
                      </a:r>
                      <a:r>
                        <a:rPr lang="en-US" sz="1600" dirty="0" err="1"/>
                        <a:t>Internalise</a:t>
                      </a:r>
                      <a:r>
                        <a:rPr lang="en-US" sz="1600" dirty="0"/>
                        <a:t> limited agency due to job and structural precarity (Goffman, 1982; Milbourne and Coulson, 2021; Palumbo, 2024)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88866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77347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6D3B1-A41A-0C41-A4FB-3D4B62FEBA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6. Evidence of Weak Oversight 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56134E-275A-482E-C308-1ACE79FD43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505040"/>
            <a:ext cx="5200919" cy="406969"/>
          </a:xfrm>
        </p:spPr>
        <p:txBody>
          <a:bodyPr>
            <a:normAutofit lnSpcReduction="10000"/>
          </a:bodyPr>
          <a:lstStyle/>
          <a:p>
            <a:r>
              <a:rPr lang="en-US" u="sng"/>
              <a:t>Concerns Raised by:</a:t>
            </a:r>
            <a:endParaRPr lang="en-US" u="s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E32B34-52BF-1292-CE3E-A3D8893C96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158538"/>
            <a:ext cx="5018453" cy="42002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400" b="1" dirty="0"/>
              <a:t>Focus on </a:t>
            </a:r>
            <a:r>
              <a:rPr lang="en-US" sz="1400" b="1" dirty="0" err="1"/>
              <a:t>Labour</a:t>
            </a:r>
            <a:r>
              <a:rPr lang="en-US" sz="1400" b="1" dirty="0"/>
              <a:t> Exploitation [FLEX] (2021)</a:t>
            </a:r>
            <a:r>
              <a:rPr lang="en-US" sz="1400" dirty="0"/>
              <a:t> report found:</a:t>
            </a:r>
          </a:p>
          <a:p>
            <a:r>
              <a:rPr lang="en-US" sz="1400"/>
              <a:t>Limited</a:t>
            </a:r>
            <a:r>
              <a:rPr lang="en-US" sz="1400" dirty="0"/>
              <a:t> </a:t>
            </a:r>
            <a:r>
              <a:rPr lang="en-GB" sz="1400" dirty="0"/>
              <a:t>labour</a:t>
            </a:r>
            <a:r>
              <a:rPr lang="en-US" sz="1400" dirty="0"/>
              <a:t> inspections</a:t>
            </a:r>
          </a:p>
          <a:p>
            <a:r>
              <a:rPr lang="en-US" sz="1400" dirty="0"/>
              <a:t>Workers were unaware of the </a:t>
            </a:r>
            <a:r>
              <a:rPr lang="en-GB" sz="1400" dirty="0"/>
              <a:t>complaints</a:t>
            </a:r>
            <a:r>
              <a:rPr lang="en-US" sz="1400" dirty="0"/>
              <a:t> mechanisms</a:t>
            </a:r>
          </a:p>
          <a:p>
            <a:r>
              <a:rPr lang="en-US" sz="1400"/>
              <a:t>Power imbalance discouraging reporting</a:t>
            </a:r>
            <a:endParaRPr lang="en-US" sz="1400" dirty="0"/>
          </a:p>
          <a:p>
            <a:pPr marL="0" indent="0">
              <a:buNone/>
            </a:pPr>
            <a:r>
              <a:rPr lang="en-US" sz="1400" b="1" dirty="0"/>
              <a:t>Independent Chief Inspector of Borders and </a:t>
            </a:r>
            <a:r>
              <a:rPr lang="en-US" sz="1400" b="1"/>
              <a:t>Immigration (ICIBI), (2022</a:t>
            </a:r>
            <a:r>
              <a:rPr lang="en-US" sz="1400" dirty="0"/>
              <a:t>)</a:t>
            </a:r>
          </a:p>
          <a:p>
            <a:r>
              <a:rPr lang="en-US" sz="1400" dirty="0"/>
              <a:t>Limited complian</a:t>
            </a:r>
            <a:r>
              <a:rPr lang="en-US" sz="1400"/>
              <a:t>ce visits</a:t>
            </a:r>
            <a:endParaRPr lang="en-US" sz="1400" dirty="0"/>
          </a:p>
          <a:p>
            <a:r>
              <a:rPr lang="en-US" sz="1400"/>
              <a:t>Monitoring relied on employer reporting</a:t>
            </a:r>
            <a:endParaRPr lang="en-US" sz="1400" dirty="0"/>
          </a:p>
          <a:p>
            <a:r>
              <a:rPr lang="en-US" sz="1400" dirty="0"/>
              <a:t>Insufficient  </a:t>
            </a:r>
            <a:r>
              <a:rPr lang="en-US" sz="1400"/>
              <a:t>safeguarding follow-up</a:t>
            </a:r>
            <a:endParaRPr lang="en-US" sz="1400" dirty="0"/>
          </a:p>
          <a:p>
            <a:pPr marL="0" indent="0">
              <a:buNone/>
            </a:pPr>
            <a:r>
              <a:rPr lang="en-US" sz="1400" b="1"/>
              <a:t>Workers Support Centre (WSC), (2024)</a:t>
            </a:r>
            <a:endParaRPr lang="en-US" sz="1400" b="1" dirty="0"/>
          </a:p>
          <a:p>
            <a:pPr marL="285750" indent="-285750">
              <a:lnSpc>
                <a:spcPct val="160000"/>
              </a:lnSpc>
            </a:pPr>
            <a:r>
              <a:rPr lang="en-GB" sz="1400" dirty="0" err="1"/>
              <a:t>Identifed</a:t>
            </a:r>
            <a:r>
              <a:rPr lang="en-US" sz="1400" dirty="0"/>
              <a:t> a clear gap in safe housing standards and provision and unclear legal status of workers</a:t>
            </a:r>
            <a:endParaRPr lang="en-US" sz="12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406C0D-2267-830F-3C23-3460DB5C10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56597" y="1303333"/>
            <a:ext cx="4598791" cy="597469"/>
          </a:xfrm>
        </p:spPr>
        <p:txBody>
          <a:bodyPr>
            <a:noAutofit/>
          </a:bodyPr>
          <a:lstStyle/>
          <a:p>
            <a:r>
              <a:rPr lang="en-US" u="sng"/>
              <a:t>Recommendations: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19769E-3BFC-FAE2-9347-806A3A60D4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54905" y="2158538"/>
            <a:ext cx="4790983" cy="126619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b="1" dirty="0"/>
              <a:t>All reports recommended external monitoring and tighter intervention standards following reports that </a:t>
            </a:r>
            <a:r>
              <a:rPr lang="en-US" sz="1600" b="1"/>
              <a:t>suggest poor working conditions, living standards and access to support structures.</a:t>
            </a:r>
            <a:endParaRPr lang="en-US"/>
          </a:p>
        </p:txBody>
      </p:sp>
      <p:pic>
        <p:nvPicPr>
          <p:cNvPr id="7" name="Graphic 6" descr="Clipboard Mixed outline">
            <a:extLst>
              <a:ext uri="{FF2B5EF4-FFF2-40B4-BE49-F238E27FC236}">
                <a16:creationId xmlns:a16="http://schemas.microsoft.com/office/drawing/2014/main" id="{92CC43C5-210D-1992-B1E8-B2DBD3D4DD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47462" y="3425015"/>
            <a:ext cx="2492356" cy="2646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6778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C7D3B-6EF2-818A-42AA-FB291E77C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94243"/>
          </a:xfrm>
        </p:spPr>
        <p:txBody>
          <a:bodyPr/>
          <a:lstStyle/>
          <a:p>
            <a:pPr algn="ctr"/>
            <a:r>
              <a:rPr lang="en-US" sz="2800" b="1" dirty="0"/>
              <a:t>7. Interrupting Worker/Manager Dynamic – </a:t>
            </a:r>
            <a:r>
              <a:rPr lang="en-US" sz="2800" b="1" dirty="0" err="1"/>
              <a:t>Meso</a:t>
            </a:r>
            <a:r>
              <a:rPr lang="en-US" sz="2800" b="1" dirty="0"/>
              <a:t>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B247D0-2620-93FD-AD66-EDB3B3C792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8659"/>
            <a:ext cx="10515600" cy="446064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b="1"/>
              <a:t>Using Foucault (1982) - </a:t>
            </a:r>
          </a:p>
          <a:p>
            <a:pPr>
              <a:buFont typeface="Arial"/>
              <a:buChar char="•"/>
            </a:pPr>
            <a:r>
              <a:rPr lang="en-US" sz="2000">
                <a:ea typeface="+mn-lt"/>
                <a:cs typeface="+mn-lt"/>
              </a:rPr>
              <a:t>Power and knowledge produce workplace 'truth'</a:t>
            </a:r>
            <a:endParaRPr lang="en-US" sz="2000" dirty="0"/>
          </a:p>
          <a:p>
            <a:pPr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Production becomes </a:t>
            </a:r>
            <a:r>
              <a:rPr lang="en-GB" sz="2000" err="1">
                <a:ea typeface="+mn-lt"/>
                <a:cs typeface="+mn-lt"/>
              </a:rPr>
              <a:t>prioritised</a:t>
            </a:r>
            <a:r>
              <a:rPr lang="en-US" sz="2000">
                <a:ea typeface="+mn-lt"/>
                <a:cs typeface="+mn-lt"/>
              </a:rPr>
              <a:t> as 'normal'</a:t>
            </a:r>
            <a:endParaRPr lang="en-US" sz="2000" dirty="0"/>
          </a:p>
          <a:p>
            <a:pPr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Worker position defined through </a:t>
            </a:r>
            <a:r>
              <a:rPr lang="en-US" sz="2000" dirty="0" err="1">
                <a:ea typeface="+mn-lt"/>
                <a:cs typeface="+mn-lt"/>
              </a:rPr>
              <a:t>labour</a:t>
            </a:r>
            <a:r>
              <a:rPr lang="en-US" sz="2000" dirty="0">
                <a:ea typeface="+mn-lt"/>
                <a:cs typeface="+mn-lt"/>
              </a:rPr>
              <a:t> output</a:t>
            </a:r>
            <a:endParaRPr lang="en-US" sz="2000" dirty="0"/>
          </a:p>
          <a:p>
            <a:pPr marL="0" indent="0">
              <a:buNone/>
            </a:pPr>
            <a:r>
              <a:rPr lang="en-US" sz="2000"/>
              <a:t>In practice, disrupting the direct relationship between worker and direct employer shifts the power dynamic offering </a:t>
            </a:r>
            <a:r>
              <a:rPr lang="en-US" sz="2000" dirty="0"/>
              <a:t>a better outcome for the worker (Lipsky, 2010;  Strauss and McGrath, </a:t>
            </a:r>
            <a:r>
              <a:rPr lang="en-US" sz="2000"/>
              <a:t>2016; Palumbo and Sciurba, 2018)</a:t>
            </a:r>
          </a:p>
          <a:p>
            <a:pPr marL="0" indent="0">
              <a:buNone/>
            </a:pPr>
            <a:r>
              <a:rPr lang="en-US" sz="2000"/>
              <a:t>Recommended workplace monitoring from FLEX (2021), ICIBI (2023)and WSC (2024) could effectively </a:t>
            </a:r>
            <a:r>
              <a:rPr lang="en-GB" sz="2000" dirty="0"/>
              <a:t>interrupt</a:t>
            </a:r>
            <a:r>
              <a:rPr lang="en-US" sz="2000" dirty="0"/>
              <a:t> the worker/manager relationship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400" dirty="0">
              <a:highlight>
                <a:srgbClr val="FFFFFF"/>
              </a:highlight>
            </a:endParaRPr>
          </a:p>
          <a:p>
            <a:pPr>
              <a:buFont typeface="Arial"/>
              <a:buChar char="•"/>
            </a:pPr>
            <a:endParaRPr lang="en-US" sz="1050" i="1" dirty="0"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77926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6707D-894F-1940-FBA3-F08217F8D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>
                <a:latin typeface="Aptos"/>
              </a:rPr>
              <a:t>8. Environmental Health Officers (EHO's) and Trading Standards (TS)</a:t>
            </a:r>
            <a:endParaRPr lang="en-US" sz="3200" b="1" dirty="0">
              <a:latin typeface="Apto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C75EC-5952-4C83-30B3-2275E57273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/>
              <a:t>Are structurally external to workplaces and have statutory</a:t>
            </a:r>
            <a:r>
              <a:rPr lang="en-US" sz="2000" dirty="0"/>
              <a:t> enforcement powers for:</a:t>
            </a:r>
          </a:p>
          <a:p>
            <a:r>
              <a:rPr lang="en-US" sz="2000">
                <a:highlight>
                  <a:srgbClr val="FFFFFF"/>
                </a:highlight>
              </a:rPr>
              <a:t>Enforcing  public health conditions independently of employers (Local Government Association, 2023).</a:t>
            </a:r>
            <a:endParaRPr lang="en-US" sz="2000"/>
          </a:p>
          <a:p>
            <a:r>
              <a:rPr lang="en-US" sz="2000">
                <a:highlight>
                  <a:srgbClr val="FFFFFF"/>
                </a:highlight>
              </a:rPr>
              <a:t>Powers to inspect and enforce safety standards (Food Standards Agency, 2023).</a:t>
            </a:r>
            <a:endParaRPr lang="en-US" sz="2000"/>
          </a:p>
          <a:p>
            <a:pPr marL="0" indent="0">
              <a:buNone/>
            </a:pPr>
            <a:r>
              <a:rPr lang="en-US" sz="2000">
                <a:highlight>
                  <a:srgbClr val="FFFFFF"/>
                </a:highlight>
              </a:rPr>
              <a:t>Increased proactive inspections (recommended  by FLEX, ICIBI and  WSC could:</a:t>
            </a:r>
            <a:endParaRPr lang="en-US" sz="2000" dirty="0">
              <a:highlight>
                <a:srgbClr val="FFFFFF"/>
              </a:highlight>
            </a:endParaRPr>
          </a:p>
          <a:p>
            <a:r>
              <a:rPr lang="en-US" sz="2000">
                <a:highlight>
                  <a:srgbClr val="FFFFFF"/>
                </a:highlight>
              </a:rPr>
              <a:t>Reduce reliance on employer self-reporting</a:t>
            </a:r>
            <a:endParaRPr lang="en-US" sz="2000" dirty="0">
              <a:highlight>
                <a:srgbClr val="FFFFFF"/>
              </a:highlight>
            </a:endParaRPr>
          </a:p>
          <a:p>
            <a:r>
              <a:rPr lang="en-GB" sz="2000">
                <a:highlight>
                  <a:srgbClr val="FFFFFF"/>
                </a:highlight>
              </a:rPr>
              <a:t>Interrupt</a:t>
            </a:r>
            <a:r>
              <a:rPr lang="en-US" sz="2000" dirty="0">
                <a:highlight>
                  <a:srgbClr val="FFFFFF"/>
                </a:highlight>
              </a:rPr>
              <a:t> production led discretionary practice</a:t>
            </a:r>
          </a:p>
          <a:p>
            <a:r>
              <a:rPr lang="en-US" sz="2000">
                <a:highlight>
                  <a:srgbClr val="FFFFFF"/>
                </a:highlight>
              </a:rPr>
              <a:t>Strengthen safeguarding</a:t>
            </a:r>
            <a:endParaRPr lang="en-US" sz="2000" dirty="0"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US" sz="2000" dirty="0" err="1">
                <a:highlight>
                  <a:srgbClr val="FFFFFF"/>
                </a:highlight>
              </a:rPr>
              <a:t>Meso</a:t>
            </a:r>
            <a:r>
              <a:rPr lang="en-US" sz="2000" dirty="0">
                <a:highlight>
                  <a:srgbClr val="FFFFFF"/>
                </a:highlight>
              </a:rPr>
              <a:t> approach*</a:t>
            </a:r>
          </a:p>
        </p:txBody>
      </p:sp>
    </p:spTree>
    <p:extLst>
      <p:ext uri="{BB962C8B-B14F-4D97-AF65-F5344CB8AC3E}">
        <p14:creationId xmlns:p14="http://schemas.microsoft.com/office/powerpoint/2010/main" val="7156625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A5819-22D4-9707-9482-EE02EA0DD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49314"/>
          </a:xfrm>
        </p:spPr>
        <p:txBody>
          <a:bodyPr>
            <a:normAutofit/>
          </a:bodyPr>
          <a:lstStyle/>
          <a:p>
            <a:pPr algn="ctr"/>
            <a:r>
              <a:rPr lang="en-US" sz="2800" b="1"/>
              <a:t>9. Trade Union approach – Micro level</a:t>
            </a:r>
            <a:endParaRPr lang="en-US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6D273D-118E-0C76-A9DC-8DEE4F74B4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13059"/>
            <a:ext cx="10515600" cy="549433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/>
              <a:t>A Trade Union model is a representative of workers individually opting into the group (Trade Union</a:t>
            </a:r>
            <a:endParaRPr lang="en-US"/>
          </a:p>
          <a:p>
            <a:pPr marL="0" indent="0">
              <a:buNone/>
            </a:pPr>
            <a:r>
              <a:rPr lang="en-US" sz="1800"/>
              <a:t>Congress, [TUC] 2021).</a:t>
            </a:r>
            <a:endParaRPr lang="en-US"/>
          </a:p>
          <a:p>
            <a:pPr>
              <a:buNone/>
            </a:pPr>
            <a:r>
              <a:rPr lang="en-US" sz="1800" u="sng" dirty="0">
                <a:ea typeface="+mn-lt"/>
                <a:cs typeface="+mn-lt"/>
              </a:rPr>
              <a:t>A Trade Union membership </a:t>
            </a:r>
            <a:r>
              <a:rPr lang="en-US" sz="1800" u="sng">
                <a:ea typeface="+mn-lt"/>
                <a:cs typeface="+mn-lt"/>
              </a:rPr>
              <a:t>offers:</a:t>
            </a:r>
            <a:r>
              <a:rPr lang="en-US" sz="1800" dirty="0">
                <a:ea typeface="+mn-lt"/>
                <a:cs typeface="+mn-lt"/>
              </a:rPr>
              <a:t> </a:t>
            </a:r>
            <a:endParaRPr lang="en-US" sz="1800" dirty="0"/>
          </a:p>
          <a:p>
            <a:pPr>
              <a:buFont typeface="Arial"/>
              <a:buChar char="•"/>
            </a:pPr>
            <a:r>
              <a:rPr lang="en-US" sz="1800">
                <a:ea typeface="+mn-lt"/>
                <a:cs typeface="+mn-lt"/>
              </a:rPr>
              <a:t>Act as a bridge between workers and management</a:t>
            </a:r>
            <a:endParaRPr lang="en-US"/>
          </a:p>
          <a:p>
            <a:pPr>
              <a:buFont typeface="Arial"/>
              <a:buChar char="•"/>
            </a:pPr>
            <a:r>
              <a:rPr lang="en-US" sz="1800">
                <a:ea typeface="+mn-lt"/>
                <a:cs typeface="+mn-lt"/>
              </a:rPr>
              <a:t>Reduce isolation</a:t>
            </a:r>
            <a:endParaRPr lang="en-US"/>
          </a:p>
          <a:p>
            <a:pPr>
              <a:buFont typeface="Arial"/>
              <a:buChar char="•"/>
            </a:pPr>
            <a:r>
              <a:rPr lang="en-US" sz="1800">
                <a:ea typeface="+mn-lt"/>
                <a:cs typeface="+mn-lt"/>
              </a:rPr>
              <a:t>Increase awareness of rights  (TUC, 2021; Chartered Institute of Personnel and Development,2022)</a:t>
            </a:r>
            <a:endParaRPr lang="en-US"/>
          </a:p>
          <a:p>
            <a:pPr marL="0" indent="0">
              <a:buNone/>
            </a:pPr>
            <a:r>
              <a:rPr lang="en-US" sz="1800" dirty="0"/>
              <a:t>There is currently no worker presence or representation </a:t>
            </a:r>
            <a:r>
              <a:rPr lang="en-US" sz="1800" dirty="0">
                <a:latin typeface="Aptos"/>
                <a:ea typeface="Calibri"/>
                <a:cs typeface="Calibri"/>
              </a:rPr>
              <a:t>(</a:t>
            </a:r>
            <a:r>
              <a:rPr lang="en-US" sz="1800">
                <a:latin typeface="Calibri"/>
                <a:ea typeface="Calibri"/>
                <a:cs typeface="Calibri"/>
              </a:rPr>
              <a:t>Milbourne and Coulson, 2021; Clutterbuck, 2017</a:t>
            </a:r>
            <a:r>
              <a:rPr lang="en-US" sz="1800"/>
              <a:t>.</a:t>
            </a:r>
          </a:p>
          <a:p>
            <a:pPr marL="0" indent="0">
              <a:buNone/>
            </a:pPr>
            <a:r>
              <a:rPr lang="en-US" sz="1800"/>
              <a:t>*There are existing Unions that will allow membership as a temporary migrant worker (TWU, 2026). This would need </a:t>
            </a:r>
            <a:r>
              <a:rPr lang="en-GB" sz="1800" dirty="0"/>
              <a:t>popularising</a:t>
            </a:r>
            <a:r>
              <a:rPr lang="en-US" sz="1800"/>
              <a:t> to be made available</a:t>
            </a:r>
            <a:r>
              <a:rPr lang="en-US" sz="1800" dirty="0"/>
              <a:t> for temporary workers.</a:t>
            </a:r>
            <a:endParaRPr lang="en-US"/>
          </a:p>
          <a:p>
            <a:pPr marL="0" indent="0">
              <a:buNone/>
            </a:pPr>
            <a:r>
              <a:rPr lang="en-US" sz="1800" dirty="0"/>
              <a:t>*There is a need for structural change, - Trade Union membership viewed as a 'social norm' (Goerke and </a:t>
            </a:r>
            <a:r>
              <a:rPr lang="en-US" sz="1800" dirty="0" err="1"/>
              <a:t>Pannenberg</a:t>
            </a:r>
            <a:r>
              <a:rPr lang="en-US" sz="1800" dirty="0"/>
              <a:t>, 2011).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7430245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id="{E64EA9C4-A9BD-F6C1-D506-0DCCAF45B914}"/>
              </a:ext>
            </a:extLst>
          </p:cNvPr>
          <p:cNvSpPr/>
          <p:nvPr/>
        </p:nvSpPr>
        <p:spPr>
          <a:xfrm>
            <a:off x="2569656" y="1451099"/>
            <a:ext cx="7436886" cy="480676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429A750-8C69-32BC-4842-8FC6DB2C4E6F}"/>
              </a:ext>
            </a:extLst>
          </p:cNvPr>
          <p:cNvSpPr txBox="1"/>
          <p:nvPr/>
        </p:nvSpPr>
        <p:spPr>
          <a:xfrm>
            <a:off x="2660349" y="211618"/>
            <a:ext cx="652695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/>
              <a:t>10. Micro, </a:t>
            </a:r>
            <a:r>
              <a:rPr lang="en-US" sz="2400" dirty="0" err="1"/>
              <a:t>Meso</a:t>
            </a:r>
            <a:r>
              <a:rPr lang="en-US" sz="2400" dirty="0"/>
              <a:t>, Macro definition, </a:t>
            </a:r>
          </a:p>
          <a:p>
            <a:pPr algn="ctr"/>
            <a:r>
              <a:rPr lang="en-US" sz="1600"/>
              <a:t>Serpa and Ferreira (2019)</a:t>
            </a:r>
            <a:endParaRPr lang="en-US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F2A2B7-F88D-FDAB-A5D7-10435AFF49C4}"/>
              </a:ext>
            </a:extLst>
          </p:cNvPr>
          <p:cNvSpPr txBox="1"/>
          <p:nvPr/>
        </p:nvSpPr>
        <p:spPr>
          <a:xfrm>
            <a:off x="4418579" y="1708803"/>
            <a:ext cx="389940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Macro </a:t>
            </a:r>
            <a:r>
              <a:rPr lang="en-US"/>
              <a:t>– Government policy change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84F1352D-3272-863A-9476-E3848C6C5AC4}"/>
              </a:ext>
            </a:extLst>
          </p:cNvPr>
          <p:cNvSpPr/>
          <p:nvPr/>
        </p:nvSpPr>
        <p:spPr>
          <a:xfrm>
            <a:off x="3594603" y="2080826"/>
            <a:ext cx="5596821" cy="3189396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20F52B-62EC-6ADC-C12D-03213F781BBD}"/>
              </a:ext>
            </a:extLst>
          </p:cNvPr>
          <p:cNvSpPr txBox="1"/>
          <p:nvPr/>
        </p:nvSpPr>
        <p:spPr>
          <a:xfrm>
            <a:off x="4783919" y="4489339"/>
            <a:ext cx="320451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dirty="0" err="1"/>
              <a:t>Meso</a:t>
            </a:r>
            <a:r>
              <a:rPr lang="en-US" b="1" dirty="0"/>
              <a:t> </a:t>
            </a:r>
            <a:r>
              <a:rPr lang="en-US" dirty="0"/>
              <a:t>– Environmental Health Officers / Trading Standards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0A0B04F9-BB8D-0205-497D-342755F2CF25}"/>
              </a:ext>
            </a:extLst>
          </p:cNvPr>
          <p:cNvSpPr/>
          <p:nvPr/>
        </p:nvSpPr>
        <p:spPr>
          <a:xfrm>
            <a:off x="4584851" y="2631244"/>
            <a:ext cx="3392933" cy="185665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9285163-F654-5046-9460-49376EE4431A}"/>
              </a:ext>
            </a:extLst>
          </p:cNvPr>
          <p:cNvSpPr txBox="1"/>
          <p:nvPr/>
        </p:nvSpPr>
        <p:spPr>
          <a:xfrm>
            <a:off x="4930296" y="3113818"/>
            <a:ext cx="271708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dirty="0"/>
              <a:t>Micro –</a:t>
            </a:r>
            <a:r>
              <a:rPr lang="en-US" dirty="0"/>
              <a:t> Trade union workplace </a:t>
            </a:r>
            <a:r>
              <a:rPr lang="en-US"/>
              <a:t>immediate environment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81665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1F264-DFC7-8D8F-1602-5E9FA3165F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/>
              <a:t>11.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D28AD-89EB-AEB3-334E-B50EB409E3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7890"/>
            <a:ext cx="10515600" cy="510213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US" sz="1600" b="1">
                <a:ea typeface="+mn-lt"/>
                <a:cs typeface="+mn-lt"/>
              </a:rPr>
              <a:t>Migrant agricultural workers experience exclusion through:</a:t>
            </a:r>
            <a:endParaRPr lang="en-US" sz="1600" b="1"/>
          </a:p>
          <a:p>
            <a:pPr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Legal, Economic, Social and Political disadvantages</a:t>
            </a:r>
            <a:endParaRPr lang="en-US" sz="1600"/>
          </a:p>
          <a:p>
            <a:pPr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They are needed but are not afforded 'rights'</a:t>
            </a:r>
          </a:p>
          <a:p>
            <a:pPr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Practitioners shape outcomes through discretion and reinterpretation of policies and rules (Lipsky, 2010)</a:t>
            </a:r>
            <a:endParaRPr lang="en-US" sz="1600"/>
          </a:p>
          <a:p>
            <a:pPr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The system is predisposed to abuse</a:t>
            </a:r>
            <a:endParaRPr lang="en-US" sz="1600" dirty="0">
              <a:ea typeface="+mn-lt"/>
              <a:cs typeface="+mn-lt"/>
            </a:endParaRPr>
          </a:p>
          <a:p>
            <a:pPr>
              <a:buNone/>
            </a:pPr>
            <a:r>
              <a:rPr lang="en-US" sz="1600" b="1" dirty="0">
                <a:ea typeface="+mn-lt"/>
                <a:cs typeface="+mn-lt"/>
              </a:rPr>
              <a:t>Interventions can mitigate exclusion, but limits remain due to:</a:t>
            </a:r>
            <a:endParaRPr lang="en-US" sz="1600" dirty="0"/>
          </a:p>
          <a:p>
            <a:pPr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Resource constraints, Reactive oversight, Visa-linked employer power</a:t>
            </a:r>
            <a:endParaRPr lang="en-US" sz="1600"/>
          </a:p>
          <a:p>
            <a:pPr indent="0">
              <a:buNone/>
            </a:pPr>
            <a:r>
              <a:rPr lang="en-US" sz="1600" b="1">
                <a:ea typeface="+mn-lt"/>
                <a:cs typeface="+mn-lt"/>
              </a:rPr>
              <a:t>Removing barriers requires:</a:t>
            </a:r>
            <a:endParaRPr lang="en-US" sz="1600" b="1"/>
          </a:p>
          <a:p>
            <a:pPr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Independent enforcement (EHO / TS), Collective worker voice (Trade Union), Better regulatory coordination</a:t>
            </a:r>
            <a:endParaRPr lang="en-US" sz="1600"/>
          </a:p>
          <a:p>
            <a:pPr marL="0" indent="0">
              <a:buNone/>
            </a:pPr>
            <a:r>
              <a:rPr lang="en-US" sz="1600" dirty="0"/>
              <a:t>*Structural precarity may not be accidental, purchasing work this way is economical and reliable for managers</a:t>
            </a:r>
          </a:p>
          <a:p>
            <a:pPr marL="0" indent="0">
              <a:buNone/>
            </a:pPr>
            <a:r>
              <a:rPr lang="en-US" sz="1600"/>
              <a:t>*It is likely that structural change needs to take place through 'Macro' government policy changes.</a:t>
            </a:r>
          </a:p>
          <a:p>
            <a:pPr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8245571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57B79-3697-A49A-B7E1-66C9C78B9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78" y="63201"/>
            <a:ext cx="11263222" cy="1066771"/>
          </a:xfrm>
        </p:spPr>
        <p:txBody>
          <a:bodyPr>
            <a:normAutofit/>
          </a:bodyPr>
          <a:lstStyle/>
          <a:p>
            <a:r>
              <a:rPr lang="en-US" sz="200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51993-B6B8-1403-C6DF-BCD954AF87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68" y="1106757"/>
            <a:ext cx="11320732" cy="619163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US" sz="1600">
                <a:ea typeface="+mn-lt"/>
                <a:cs typeface="+mn-lt"/>
              </a:rPr>
              <a:t>Anderson, B. (2010) ‘Migration, immigration controls and the fashioning of precarious workers’, </a:t>
            </a:r>
            <a:r>
              <a:rPr lang="en-US" sz="1600" i="1">
                <a:ea typeface="+mn-lt"/>
                <a:cs typeface="+mn-lt"/>
              </a:rPr>
              <a:t>Work, Employment and Society</a:t>
            </a:r>
            <a:r>
              <a:rPr lang="en-US" sz="1600">
                <a:ea typeface="+mn-lt"/>
                <a:cs typeface="+mn-lt"/>
              </a:rPr>
              <a:t>, 24(2), pp. 300–317. Available at: doi.org/10.1177/0950017010362141.</a:t>
            </a:r>
            <a:endParaRPr lang="en-US" sz="1600"/>
          </a:p>
          <a:p>
            <a:pPr>
              <a:buNone/>
            </a:pPr>
            <a:r>
              <a:rPr lang="en-US" sz="1600">
                <a:ea typeface="+mn-lt"/>
                <a:cs typeface="+mn-lt"/>
              </a:rPr>
              <a:t>Chartered Institute of Personnel and Development (2022)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i="1">
                <a:ea typeface="+mn-lt"/>
                <a:cs typeface="+mn-lt"/>
              </a:rPr>
              <a:t>Collective employee voice: recommendations for working with employee representatives for mutual gain</a:t>
            </a:r>
            <a:r>
              <a:rPr lang="en-US" sz="1600">
                <a:ea typeface="+mn-lt"/>
                <a:cs typeface="+mn-lt"/>
              </a:rPr>
              <a:t>. Available at: </a:t>
            </a:r>
            <a:r>
              <a:rPr lang="en-US" sz="1600" dirty="0">
                <a:ea typeface="+mn-lt"/>
                <a:cs typeface="+mn-lt"/>
                <a:hlinkClick r:id="rId2"/>
              </a:rPr>
              <a:t>https://www.cipd.org/globalassets/media/knowledge/knowledge-hub/reports/collective-employee-voice-report-july-2022_tcm18-110238.pdf</a:t>
            </a:r>
            <a:r>
              <a:rPr lang="en-US" sz="1600">
                <a:ea typeface="+mn-lt"/>
                <a:cs typeface="+mn-lt"/>
              </a:rPr>
              <a:t> (Accessed: 24 February 2026).</a:t>
            </a:r>
            <a:endParaRPr lang="en-US" sz="1600"/>
          </a:p>
          <a:p>
            <a:pPr>
              <a:buNone/>
            </a:pPr>
            <a:r>
              <a:rPr lang="en-US" sz="1600" dirty="0">
                <a:ea typeface="+mn-lt"/>
                <a:cs typeface="+mn-lt"/>
              </a:rPr>
              <a:t>Clutterbuck, C. (2017) </a:t>
            </a:r>
            <a:r>
              <a:rPr lang="en-US" sz="1600" i="1" dirty="0">
                <a:ea typeface="+mn-lt"/>
                <a:cs typeface="+mn-lt"/>
              </a:rPr>
              <a:t>Bittersweet Brexit: The Future of Food, Farming, Land and </a:t>
            </a:r>
            <a:r>
              <a:rPr lang="en-US" sz="1600" i="1" dirty="0" err="1">
                <a:ea typeface="+mn-lt"/>
                <a:cs typeface="+mn-lt"/>
              </a:rPr>
              <a:t>Labour</a:t>
            </a:r>
            <a:r>
              <a:rPr lang="en-US" sz="1600" dirty="0">
                <a:ea typeface="+mn-lt"/>
                <a:cs typeface="+mn-lt"/>
              </a:rPr>
              <a:t>. London: Pluto Press. Available at: </a:t>
            </a:r>
            <a:r>
              <a:rPr lang="en-US" sz="1600" dirty="0">
                <a:ea typeface="+mn-lt"/>
                <a:cs typeface="+mn-lt"/>
                <a:hlinkClick r:id="rId3"/>
              </a:rPr>
              <a:t>https://markwrite.co.uk/wp-content/uploads/2022/05/bittersweet-brexit-the-book27585.pdf</a:t>
            </a:r>
            <a:r>
              <a:rPr lang="en-US" sz="1600" dirty="0">
                <a:ea typeface="+mn-lt"/>
                <a:cs typeface="+mn-lt"/>
              </a:rPr>
              <a:t> (Accessed: 5 February 2026).</a:t>
            </a:r>
            <a:endParaRPr lang="en-US" sz="1600"/>
          </a:p>
          <a:p>
            <a:pPr>
              <a:buNone/>
            </a:pPr>
            <a:r>
              <a:rPr lang="en-US" sz="1600" dirty="0">
                <a:ea typeface="+mn-lt"/>
                <a:cs typeface="+mn-lt"/>
              </a:rPr>
              <a:t>Focus on </a:t>
            </a:r>
            <a:r>
              <a:rPr lang="en-US" sz="1600" dirty="0" err="1">
                <a:ea typeface="+mn-lt"/>
                <a:cs typeface="+mn-lt"/>
              </a:rPr>
              <a:t>Labour</a:t>
            </a:r>
            <a:r>
              <a:rPr lang="en-US" sz="1600" dirty="0">
                <a:ea typeface="+mn-lt"/>
                <a:cs typeface="+mn-lt"/>
              </a:rPr>
              <a:t> Exploitation (2021) </a:t>
            </a:r>
            <a:r>
              <a:rPr lang="en-US" sz="1600" i="1" dirty="0">
                <a:ea typeface="+mn-lt"/>
                <a:cs typeface="+mn-lt"/>
              </a:rPr>
              <a:t>New report highlights risks of human trafficking on UK Seasonal Workers Pilot</a:t>
            </a:r>
            <a:r>
              <a:rPr lang="en-US" sz="1600" dirty="0">
                <a:ea typeface="+mn-lt"/>
                <a:cs typeface="+mn-lt"/>
              </a:rPr>
              <a:t>. Available at: </a:t>
            </a:r>
            <a:r>
              <a:rPr lang="en-US" sz="1600" dirty="0">
                <a:ea typeface="+mn-lt"/>
                <a:cs typeface="+mn-lt"/>
                <a:hlinkClick r:id="rId4"/>
              </a:rPr>
              <a:t>https://www.labourexploitation.org/publications/new-report-highlights-risks-human-trafficking-uk-seasonal-workers-pilot</a:t>
            </a:r>
            <a:r>
              <a:rPr lang="en-US" sz="1600" dirty="0">
                <a:ea typeface="+mn-lt"/>
                <a:cs typeface="+mn-lt"/>
              </a:rPr>
              <a:t> (Accessed 22 February 2026).</a:t>
            </a:r>
            <a:endParaRPr lang="en-US" sz="1600"/>
          </a:p>
          <a:p>
            <a:pPr>
              <a:buNone/>
            </a:pPr>
            <a:r>
              <a:rPr lang="en-US" sz="1600">
                <a:ea typeface="+mn-lt"/>
                <a:cs typeface="+mn-lt"/>
              </a:rPr>
              <a:t>Food Standards Agency (2023)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i="1">
                <a:ea typeface="+mn-lt"/>
                <a:cs typeface="+mn-lt"/>
              </a:rPr>
              <a:t>Local authority capacity and capability annex D – EH and TS roles and responsibilities</a:t>
            </a:r>
            <a:r>
              <a:rPr lang="en-US" sz="1600">
                <a:ea typeface="+mn-lt"/>
                <a:cs typeface="+mn-lt"/>
              </a:rPr>
              <a:t>. Available at: </a:t>
            </a:r>
            <a:r>
              <a:rPr lang="en-US" sz="1600" dirty="0">
                <a:ea typeface="+mn-lt"/>
                <a:cs typeface="+mn-lt"/>
                <a:hlinkClick r:id="rId5"/>
              </a:rPr>
              <a:t>https://www.food.gov.uk/research/local-authority-capacity-and-capability-annex-d-las-eh-and-ts-roles-and-responsibilities</a:t>
            </a:r>
            <a:r>
              <a:rPr lang="en-US" sz="1600">
                <a:ea typeface="+mn-lt"/>
                <a:cs typeface="+mn-lt"/>
              </a:rPr>
              <a:t> (Accessed: 1 March 2026).</a:t>
            </a:r>
            <a:endParaRPr lang="en-US" sz="1600"/>
          </a:p>
          <a:p>
            <a:pPr>
              <a:buNone/>
            </a:pPr>
            <a:r>
              <a:rPr lang="en-US" sz="1600">
                <a:ea typeface="+mn-lt"/>
                <a:cs typeface="+mn-lt"/>
              </a:rPr>
              <a:t>Foucault, M. (1982) ‘The Subject and Power’, in Dreyfus, H.L. and Rabinow, P. (eds.) </a:t>
            </a:r>
            <a:r>
              <a:rPr lang="en-US" sz="1600" i="1">
                <a:ea typeface="+mn-lt"/>
                <a:cs typeface="+mn-lt"/>
              </a:rPr>
              <a:t>Michel Foucault: Beyond Structuralism and Hermeneutics</a:t>
            </a:r>
            <a:r>
              <a:rPr lang="en-US" sz="1600">
                <a:ea typeface="+mn-lt"/>
                <a:cs typeface="+mn-lt"/>
              </a:rPr>
              <a:t>. Brighton: Harvester Press, pp. 208–226. Available at: </a:t>
            </a:r>
            <a:r>
              <a:rPr lang="en-US" sz="1600" dirty="0">
                <a:ea typeface="+mn-lt"/>
                <a:cs typeface="+mn-lt"/>
                <a:hlinkClick r:id="rId6"/>
              </a:rPr>
              <a:t>https://foucault.info/documents/foucault.power.en.html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>
                <a:ea typeface="+mn-lt"/>
                <a:cs typeface="+mn-lt"/>
              </a:rPr>
              <a:t>(Accessed: 1 March 2026).</a:t>
            </a:r>
            <a:endParaRPr lang="en-US" sz="1600"/>
          </a:p>
          <a:p>
            <a:pPr>
              <a:buNone/>
            </a:pPr>
            <a:r>
              <a:rPr lang="en-US" sz="1600" dirty="0" err="1">
                <a:ea typeface="+mn-lt"/>
                <a:cs typeface="+mn-lt"/>
              </a:rPr>
              <a:t>Gangmasters</a:t>
            </a:r>
            <a:r>
              <a:rPr lang="en-US" sz="1600" dirty="0">
                <a:ea typeface="+mn-lt"/>
                <a:cs typeface="+mn-lt"/>
              </a:rPr>
              <a:t> and </a:t>
            </a:r>
            <a:r>
              <a:rPr lang="en-US" sz="1600" dirty="0" err="1">
                <a:ea typeface="+mn-lt"/>
                <a:cs typeface="+mn-lt"/>
              </a:rPr>
              <a:t>Labour</a:t>
            </a:r>
            <a:r>
              <a:rPr lang="en-US" sz="1600" dirty="0">
                <a:ea typeface="+mn-lt"/>
                <a:cs typeface="+mn-lt"/>
              </a:rPr>
              <a:t> Abuse Authority (2025) </a:t>
            </a:r>
            <a:r>
              <a:rPr lang="en-US" sz="1600" i="1" dirty="0">
                <a:ea typeface="+mn-lt"/>
                <a:cs typeface="+mn-lt"/>
              </a:rPr>
              <a:t>Seasonal workers scheme</a:t>
            </a:r>
            <a:r>
              <a:rPr lang="en-US" sz="1600" dirty="0">
                <a:ea typeface="+mn-lt"/>
                <a:cs typeface="+mn-lt"/>
              </a:rPr>
              <a:t>. Available at: </a:t>
            </a:r>
            <a:r>
              <a:rPr lang="en-US" sz="1600" dirty="0">
                <a:ea typeface="+mn-lt"/>
                <a:cs typeface="+mn-lt"/>
                <a:hlinkClick r:id="rId7"/>
              </a:rPr>
              <a:t>https://www.gla.gov.uk/publications/resources/seasonal-workers-scheme</a:t>
            </a:r>
            <a:r>
              <a:rPr lang="en-US" sz="1600" dirty="0">
                <a:ea typeface="+mn-lt"/>
                <a:cs typeface="+mn-lt"/>
              </a:rPr>
              <a:t> (Accessed 22 February 2026).</a:t>
            </a:r>
            <a:endParaRPr lang="en-US" sz="1600"/>
          </a:p>
          <a:p>
            <a:pPr>
              <a:buNone/>
            </a:pPr>
            <a:r>
              <a:rPr lang="en-US" sz="1600">
                <a:ea typeface="+mn-lt"/>
                <a:cs typeface="+mn-lt"/>
              </a:rPr>
              <a:t>Goffman, E. (1982)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i="1">
                <a:ea typeface="+mn-lt"/>
                <a:cs typeface="+mn-lt"/>
              </a:rPr>
              <a:t>The presentation of self in everyday life</a:t>
            </a:r>
            <a:r>
              <a:rPr lang="en-US" sz="1600">
                <a:ea typeface="+mn-lt"/>
                <a:cs typeface="+mn-lt"/>
              </a:rPr>
              <a:t>. Harmondsworth: Penguin.</a:t>
            </a:r>
            <a:endParaRPr lang="en-US" sz="1600"/>
          </a:p>
          <a:p>
            <a:pPr>
              <a:buNone/>
            </a:pPr>
            <a:endParaRPr lang="en-US" sz="1200" dirty="0"/>
          </a:p>
          <a:p>
            <a:pPr>
              <a:buNone/>
            </a:pP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5654619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13354CA-DE21-0F72-F481-651DA96AA118}"/>
              </a:ext>
            </a:extLst>
          </p:cNvPr>
          <p:cNvSpPr txBox="1"/>
          <p:nvPr/>
        </p:nvSpPr>
        <p:spPr>
          <a:xfrm>
            <a:off x="168010" y="252016"/>
            <a:ext cx="11956781" cy="65130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References continued:</a:t>
            </a:r>
            <a:endParaRPr lang="en-US" dirty="0"/>
          </a:p>
          <a:p>
            <a:endParaRPr lang="en-US" dirty="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1600" dirty="0"/>
              <a:t>Goerke, L. and </a:t>
            </a:r>
            <a:r>
              <a:rPr lang="en-US" sz="1600" dirty="0" err="1"/>
              <a:t>Pannenberg</a:t>
            </a:r>
            <a:r>
              <a:rPr lang="en-US" sz="1600" dirty="0"/>
              <a:t>, M. (2011) ‘Trade union membership and dismissals’, </a:t>
            </a:r>
            <a:r>
              <a:rPr lang="en-US" sz="1600" i="1" dirty="0" err="1"/>
              <a:t>Labour</a:t>
            </a:r>
            <a:r>
              <a:rPr lang="en-US" sz="1600" i="1" dirty="0"/>
              <a:t> Economics</a:t>
            </a:r>
            <a:r>
              <a:rPr lang="en-US" sz="1600" dirty="0"/>
              <a:t>, 18(6), pp. 810–821. Available at: doi.org/10.1016/j.labeco.2011.06.012.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1600"/>
              <a:t>Health and Safety Executive (no date)</a:t>
            </a:r>
            <a:r>
              <a:rPr lang="en-US" sz="1600" dirty="0"/>
              <a:t> </a:t>
            </a:r>
            <a:r>
              <a:rPr lang="en-US" sz="1600" i="1"/>
              <a:t>Migrant workers: your health and safety</a:t>
            </a:r>
            <a:r>
              <a:rPr lang="en-US" sz="1600"/>
              <a:t>. Available at: </a:t>
            </a:r>
            <a:r>
              <a:rPr lang="en-US" sz="1600" dirty="0">
                <a:hlinkClick r:id="rId2"/>
              </a:rPr>
              <a:t>https://www.hse.gov.uk/migrantworkers/index.htm</a:t>
            </a:r>
            <a:r>
              <a:rPr lang="en-US" sz="1600"/>
              <a:t> (Accessed 22 February 2026).</a:t>
            </a:r>
            <a:endParaRPr lang="en-US" sz="1600" dirty="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1600"/>
              <a:t>Health and Safety Executive (2024)</a:t>
            </a:r>
            <a:r>
              <a:rPr lang="en-US" sz="1600" dirty="0"/>
              <a:t> </a:t>
            </a:r>
            <a:r>
              <a:rPr lang="en-US" sz="1600" i="1"/>
              <a:t>Enforcement authorities for workplace health and safety</a:t>
            </a:r>
            <a:r>
              <a:rPr lang="en-US" sz="1600"/>
              <a:t>. Available at: </a:t>
            </a:r>
            <a:r>
              <a:rPr lang="en-US" sz="1600" dirty="0">
                <a:hlinkClick r:id="rId3"/>
              </a:rPr>
              <a:t>https://www.hse.gov.uk/lau/enforcement-allocation.htm</a:t>
            </a:r>
            <a:r>
              <a:rPr lang="en-US" sz="1600"/>
              <a:t> (Accessed: 24 February 2026).</a:t>
            </a:r>
            <a:endParaRPr lang="en-US" sz="1600" dirty="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1600" dirty="0"/>
              <a:t>Heffernan, R. et al. (eds.) (2016) </a:t>
            </a:r>
            <a:r>
              <a:rPr lang="en-US" sz="1600" i="1" dirty="0"/>
              <a:t>Developments in British politics 10</a:t>
            </a:r>
            <a:r>
              <a:rPr lang="en-US" sz="1600" dirty="0"/>
              <a:t>. 10th </a:t>
            </a:r>
            <a:r>
              <a:rPr lang="en-US" sz="1600" dirty="0" err="1"/>
              <a:t>edn</a:t>
            </a:r>
            <a:r>
              <a:rPr lang="en-US" sz="1600" dirty="0"/>
              <a:t>. London: Palgrave.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1600"/>
              <a:t>Home Office (2024)</a:t>
            </a:r>
            <a:r>
              <a:rPr lang="en-US" sz="1600" dirty="0"/>
              <a:t> </a:t>
            </a:r>
            <a:r>
              <a:rPr lang="en-US" sz="1600" i="1"/>
              <a:t>Review of the Seasonal Worker Visa</a:t>
            </a:r>
            <a:r>
              <a:rPr lang="en-US" sz="1600"/>
              <a:t>. Available at: Review of the Seasonal Worker visa (accessible) - GOV.UK (Accessed 9 February 2026).</a:t>
            </a:r>
            <a:endParaRPr lang="en-US" sz="1600" dirty="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1600"/>
              <a:t>Home Office (2025a)</a:t>
            </a:r>
            <a:r>
              <a:rPr lang="en-US" sz="1600" dirty="0"/>
              <a:t> </a:t>
            </a:r>
            <a:r>
              <a:rPr lang="en-US" sz="1600" i="1"/>
              <a:t>Workers and Temporary Workers: guidance for sponsors: sponsor a seasonal worker (accessible)</a:t>
            </a:r>
            <a:r>
              <a:rPr lang="en-US" sz="1600"/>
              <a:t>. Available at: Workers and Temporary Workers: guidance for sponsors: sponsor a seasonal worker (accessible) - GOV.UK (Accessed 21 February 2026).</a:t>
            </a:r>
            <a:endParaRPr lang="en-US" sz="1600" dirty="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1600"/>
              <a:t>House of Commons Library (2018)</a:t>
            </a:r>
            <a:r>
              <a:rPr lang="en-US" sz="1600" dirty="0"/>
              <a:t> </a:t>
            </a:r>
            <a:r>
              <a:rPr lang="en-US" sz="1600" i="1"/>
              <a:t>Seasonal migrant workers</a:t>
            </a:r>
            <a:r>
              <a:rPr lang="en-US" sz="1600"/>
              <a:t>. Available at: </a:t>
            </a:r>
            <a:r>
              <a:rPr lang="en-US" sz="1600" dirty="0">
                <a:hlinkClick r:id="rId4"/>
              </a:rPr>
              <a:t>https://researchbriefings.files.parliament.uk/documents/CBP-8469/CBP-8469.pdf</a:t>
            </a:r>
            <a:r>
              <a:rPr lang="en-US" sz="1600"/>
              <a:t> (Accessed: 19 February 2026).</a:t>
            </a:r>
            <a:endParaRPr lang="en-US" sz="1600" dirty="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1600"/>
              <a:t>Independent Chief Inspector of Borders and Immigration (2022)</a:t>
            </a:r>
            <a:r>
              <a:rPr lang="en-US" sz="1600" dirty="0"/>
              <a:t> </a:t>
            </a:r>
            <a:r>
              <a:rPr lang="en-US" sz="1600" i="1"/>
              <a:t>An inspection of the immigration system as it relates to the agricultural sector: May to August 2022</a:t>
            </a:r>
            <a:r>
              <a:rPr lang="en-US" sz="1600"/>
              <a:t>. London: HM Government. Available at: </a:t>
            </a:r>
            <a:r>
              <a:rPr lang="en-US" sz="1600" dirty="0">
                <a:hlinkClick r:id="rId5"/>
              </a:rPr>
              <a:t>https://assets.publishing.service.gov.uk/government/uploads/system/uploads/attachment_data/file/1125411/An_inspection_of_the_immigration_system_as_it_relates_to_the_agricultural_sector_May_to_August_2022.pdf</a:t>
            </a:r>
            <a:r>
              <a:rPr lang="en-US" sz="1600"/>
              <a:t> (Accessed 25 February 2026).</a:t>
            </a:r>
            <a:endParaRPr lang="en-US" sz="1600" dirty="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endParaRPr lang="en-US" sz="1600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7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61774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FB5940B-EE2A-82D8-26F0-B86C7E0C6AEC}"/>
              </a:ext>
            </a:extLst>
          </p:cNvPr>
          <p:cNvSpPr txBox="1"/>
          <p:nvPr/>
        </p:nvSpPr>
        <p:spPr>
          <a:xfrm>
            <a:off x="140008" y="56003"/>
            <a:ext cx="12012785" cy="6466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References </a:t>
            </a:r>
            <a:r>
              <a:rPr lang="en-US"/>
              <a:t>continued:</a:t>
            </a:r>
            <a:endParaRPr lang="en-US" dirty="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endParaRPr lang="en-US" sz="700" dirty="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1600" dirty="0"/>
              <a:t>Lipsky, M. (2010) </a:t>
            </a:r>
            <a:r>
              <a:rPr lang="en-US" sz="1600" i="1" dirty="0"/>
              <a:t>Street-level bureaucracy: dilemmas of the individual in public services</a:t>
            </a:r>
            <a:r>
              <a:rPr lang="en-US" sz="1600" dirty="0"/>
              <a:t>. Updated </a:t>
            </a:r>
            <a:r>
              <a:rPr lang="en-US" sz="1600" dirty="0" err="1"/>
              <a:t>edn</a:t>
            </a:r>
            <a:r>
              <a:rPr lang="en-US" sz="1600" dirty="0"/>
              <a:t>. New York: Russell Sage Foundation.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1600" dirty="0"/>
              <a:t>Local Government Association (2023) </a:t>
            </a:r>
            <a:r>
              <a:rPr lang="en-US" sz="1600" i="1" dirty="0" err="1"/>
              <a:t>Councillors’</a:t>
            </a:r>
            <a:r>
              <a:rPr lang="en-US" sz="1600" i="1" dirty="0"/>
              <a:t> guide to local authority public health responsibilities</a:t>
            </a:r>
            <a:r>
              <a:rPr lang="en-US" sz="1600" dirty="0"/>
              <a:t>. Available at: </a:t>
            </a:r>
            <a:r>
              <a:rPr lang="en-US" sz="1600" dirty="0">
                <a:hlinkClick r:id="rId2"/>
              </a:rPr>
              <a:t>https://www.local.gov.uk/publications/councillors-guide-local-authority-public-health-responsibilities-0</a:t>
            </a:r>
            <a:r>
              <a:rPr lang="en-US" sz="1600" dirty="0"/>
              <a:t> (Accessed: 1 March 2026).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1600" dirty="0" err="1"/>
              <a:t>Mantouvalou</a:t>
            </a:r>
            <a:r>
              <a:rPr lang="en-US" sz="1600" dirty="0"/>
              <a:t>, V. (2023) </a:t>
            </a:r>
            <a:r>
              <a:rPr lang="en-US" sz="1600" i="1" dirty="0"/>
              <a:t>Structural injustice and workers’ rights</a:t>
            </a:r>
            <a:r>
              <a:rPr lang="en-US" sz="1600" dirty="0"/>
              <a:t>. Oxford: Oxford University Press.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1600" dirty="0"/>
              <a:t>Milbourne, P. and Coulson, H. (2021) ‘Migrant </a:t>
            </a:r>
            <a:r>
              <a:rPr lang="en-US" sz="1600" dirty="0" err="1"/>
              <a:t>labour</a:t>
            </a:r>
            <a:r>
              <a:rPr lang="en-US" sz="1600" dirty="0"/>
              <a:t> in the UK’s post-Brexit agri-food system: Ambiguities, contradictions and precarities’, </a:t>
            </a:r>
            <a:r>
              <a:rPr lang="en-US" sz="1600" i="1" dirty="0"/>
              <a:t>Journal of Rural Studies</a:t>
            </a:r>
            <a:r>
              <a:rPr lang="en-US" sz="1600" dirty="0"/>
              <a:t>, 86, pp. 430–439.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1600"/>
              <a:t>Mullally, S. and Murphy, C. (2014) ‘Migrant Domestic Workers in the UK: Enacting Exclusions, Exemptions, and Rights’, </a:t>
            </a:r>
            <a:r>
              <a:rPr lang="en-US" sz="1600" i="1"/>
              <a:t>Human Rights Quarterly</a:t>
            </a:r>
            <a:r>
              <a:rPr lang="en-US" sz="1600"/>
              <a:t>, 36(2), pp. 397–427. Available at: doi.org/10.1353/hrq.2014.0021.</a:t>
            </a:r>
            <a:endParaRPr lang="en-US" sz="1600" dirty="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1600" dirty="0"/>
              <a:t>Palumbo, L. (2024) ‘Situational vulnerabilities and </a:t>
            </a:r>
            <a:r>
              <a:rPr lang="en-US" sz="1600" dirty="0" err="1"/>
              <a:t>labour</a:t>
            </a:r>
            <a:r>
              <a:rPr lang="en-US" sz="1600" dirty="0"/>
              <a:t> exploitation in the UK: the case of agricultural and domestic migrant workers’, in Craig, G., </a:t>
            </a:r>
            <a:r>
              <a:rPr lang="en-US" sz="1600" dirty="0" err="1"/>
              <a:t>Mantouvalou</a:t>
            </a:r>
            <a:r>
              <a:rPr lang="en-US" sz="1600" dirty="0"/>
              <a:t>, V. and Strauss, K. (eds.) </a:t>
            </a:r>
            <a:r>
              <a:rPr lang="en-US" sz="1600" i="1" dirty="0"/>
              <a:t>Migration, </a:t>
            </a:r>
            <a:r>
              <a:rPr lang="en-US" sz="1600" i="1" dirty="0" err="1"/>
              <a:t>Labour</a:t>
            </a:r>
            <a:r>
              <a:rPr lang="en-US" sz="1600" i="1" dirty="0"/>
              <a:t> Exploitation and Human Rights</a:t>
            </a:r>
            <a:r>
              <a:rPr lang="en-US" sz="1600" dirty="0"/>
              <a:t>. Cham: Springer Nature, pp. 229–263.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1600" dirty="0"/>
              <a:t>Palumbo, L. and Sciurba, A. (2018) ‘The vulnerability to exploitation of migrant workers in agriculture: a continuum of exploitation’, </a:t>
            </a:r>
            <a:r>
              <a:rPr lang="en-US" sz="1600" i="1" dirty="0"/>
              <a:t>Journal of Modern Slavery</a:t>
            </a:r>
            <a:r>
              <a:rPr lang="en-US" sz="1600" dirty="0"/>
              <a:t>, 4(1), pp. 1–25.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1600" err="1"/>
              <a:t>Rogaly</a:t>
            </a:r>
            <a:r>
              <a:rPr lang="en-US" sz="1600"/>
              <a:t>, B. (2008) ‘Migrant workers in agriculture: The health, safety and social consequences of work in the UK’, </a:t>
            </a:r>
            <a:r>
              <a:rPr lang="en-US" sz="1600" i="1"/>
              <a:t>Social Policy and Society</a:t>
            </a:r>
            <a:r>
              <a:rPr lang="en-US" sz="1600"/>
              <a:t>, 7(4), pp. 497–508.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1600"/>
              <a:t>Scott, S. (2013) ‘Migrant-local hiring queues in the UK food industry’, </a:t>
            </a:r>
            <a:r>
              <a:rPr lang="en-US" sz="1600" i="1"/>
              <a:t>Population, Space and Place</a:t>
            </a:r>
            <a:r>
              <a:rPr lang="en-US" sz="1600"/>
              <a:t>, 19(5), pp. 459–471. Available at: doi.org/10.1002/psp.1734.</a:t>
            </a:r>
            <a:endParaRPr lang="en-US"/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endParaRPr lang="en-US" dirty="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1449756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E5EA1F5-B3C8-4FD4-7934-A6FD64A89ABE}"/>
              </a:ext>
            </a:extLst>
          </p:cNvPr>
          <p:cNvSpPr txBox="1"/>
          <p:nvPr/>
        </p:nvSpPr>
        <p:spPr>
          <a:xfrm>
            <a:off x="39369" y="39369"/>
            <a:ext cx="12130059" cy="44262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References continued:</a:t>
            </a:r>
            <a:endParaRPr lang="en-US" dirty="0"/>
          </a:p>
          <a:p>
            <a:pPr algn="l"/>
            <a:endParaRPr lang="en-US" dirty="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1600" dirty="0"/>
              <a:t>Scott, S. (2015) ‘Making the case for Temporary Migrant Worker </a:t>
            </a:r>
            <a:r>
              <a:rPr lang="en-US" sz="1600" dirty="0" err="1"/>
              <a:t>Programmes</a:t>
            </a:r>
            <a:r>
              <a:rPr lang="en-US" sz="1600" dirty="0"/>
              <a:t>: Evidence from the UK’s rural guestworker (‘SAWS’) scheme’, </a:t>
            </a:r>
            <a:r>
              <a:rPr lang="en-US" sz="1600" i="1" dirty="0"/>
              <a:t>Journal of Rural Studies</a:t>
            </a:r>
            <a:r>
              <a:rPr lang="en-US" sz="1600" dirty="0"/>
              <a:t>, 40, pp. 1–11. Available at: doi.org/10.1016/j.jrurstud.2015.05.005.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1600" dirty="0"/>
              <a:t>Serpa, S. and Ferreira, C. (2019) ‘Micro, </a:t>
            </a:r>
            <a:r>
              <a:rPr lang="en-US" sz="1600" dirty="0" err="1"/>
              <a:t>meso</a:t>
            </a:r>
            <a:r>
              <a:rPr lang="en-US" sz="1600" dirty="0"/>
              <a:t> and macro levels of social analysis’, </a:t>
            </a:r>
            <a:r>
              <a:rPr lang="en-US" sz="1600" i="1" dirty="0"/>
              <a:t>International Journal of Social Science Studies</a:t>
            </a:r>
            <a:r>
              <a:rPr lang="en-US" sz="1600" dirty="0"/>
              <a:t>, 7(3), p. 120. Available at: doi:10.11114/ijsss.v7i3.4223.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1600" dirty="0"/>
              <a:t>Strauss, K. and McGrath, S. (2016) ‘Temporary migration, precarious employment and unfree </a:t>
            </a:r>
            <a:r>
              <a:rPr lang="en-US" sz="1600" dirty="0" err="1"/>
              <a:t>labour</a:t>
            </a:r>
            <a:r>
              <a:rPr lang="en-US" sz="1600" dirty="0"/>
              <a:t> relations: Exploring the “continuum of exploitation” in Canada’s Temporary Foreign Worker Program’, </a:t>
            </a:r>
            <a:r>
              <a:rPr lang="en-US" sz="1600" i="1" dirty="0" err="1"/>
              <a:t>Geoforum</a:t>
            </a:r>
            <a:r>
              <a:rPr lang="en-US" sz="1600" dirty="0"/>
              <a:t>. doi:10.1016/j.geoforum.2016.01.008.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1600"/>
              <a:t>The Workers Union (2026)</a:t>
            </a:r>
            <a:r>
              <a:rPr lang="en-US" sz="1600" dirty="0"/>
              <a:t> </a:t>
            </a:r>
            <a:r>
              <a:rPr lang="en-US" sz="1600" i="1"/>
              <a:t>Member registration</a:t>
            </a:r>
            <a:r>
              <a:rPr lang="en-US" sz="1600"/>
              <a:t>. Available at: </a:t>
            </a:r>
            <a:r>
              <a:rPr lang="en-US" sz="1600" dirty="0">
                <a:hlinkClick r:id="rId2"/>
              </a:rPr>
              <a:t>https://www.theworkersunion.com/registration/</a:t>
            </a:r>
            <a:r>
              <a:rPr lang="en-US" sz="1600" dirty="0"/>
              <a:t> </a:t>
            </a:r>
            <a:r>
              <a:rPr lang="en-US" sz="1600"/>
              <a:t>(Accessed: 24 February 2026).</a:t>
            </a:r>
            <a:endParaRPr lang="en-US" sz="1600" dirty="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1600"/>
              <a:t>Trade Union Congress (2021)</a:t>
            </a:r>
            <a:r>
              <a:rPr lang="en-US" sz="1600" dirty="0"/>
              <a:t> </a:t>
            </a:r>
            <a:r>
              <a:rPr lang="en-US" sz="1600" i="1" dirty="0"/>
              <a:t>The role of the union representative</a:t>
            </a:r>
            <a:r>
              <a:rPr lang="en-US" sz="1600" dirty="0"/>
              <a:t>. Available at: </a:t>
            </a:r>
            <a:r>
              <a:rPr lang="en-US" sz="1600" dirty="0">
                <a:hlinkClick r:id="rId3"/>
              </a:rPr>
              <a:t>https://www.tuc.org.uk/resource/role-union-representative</a:t>
            </a:r>
            <a:r>
              <a:rPr lang="en-US" sz="1600" dirty="0"/>
              <a:t> (Accessed: 24 February 2026).</a:t>
            </a: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1600"/>
              <a:t>Verdon, N. (2017)</a:t>
            </a:r>
            <a:r>
              <a:rPr lang="en-US" sz="1600" dirty="0"/>
              <a:t> </a:t>
            </a:r>
            <a:r>
              <a:rPr lang="en-US" sz="1600" i="1"/>
              <a:t>Working the land: A history of the farmworker in England from 1850 to the present day</a:t>
            </a:r>
            <a:r>
              <a:rPr lang="en-US" sz="1600"/>
              <a:t>. London: Palgrave Macmillan.</a:t>
            </a:r>
            <a:endParaRPr lang="en-US" sz="1600" dirty="0"/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US" sz="1600"/>
              <a:t>Worker Support Centre (2024) </a:t>
            </a:r>
            <a:r>
              <a:rPr lang="en-US" sz="1600" i="1">
                <a:ea typeface="+mn-lt"/>
                <a:cs typeface="+mn-lt"/>
              </a:rPr>
              <a:t>WSC publishes new briefing on seasonal worker accommodation</a:t>
            </a:r>
            <a:r>
              <a:rPr lang="en-US" sz="1600">
                <a:ea typeface="+mn-lt"/>
                <a:cs typeface="+mn-lt"/>
              </a:rPr>
              <a:t>, 19 September. Available at: </a:t>
            </a:r>
            <a:r>
              <a:rPr lang="en-US" sz="1600" dirty="0">
                <a:ea typeface="+mn-lt"/>
                <a:cs typeface="+mn-lt"/>
                <a:hlinkClick r:id="rId4"/>
              </a:rPr>
              <a:t>https://workersupportcentre.org.uk/wsc-publishes-new-briefing-on-seasonal-worker-accommodation/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>
                <a:ea typeface="+mn-lt"/>
                <a:cs typeface="+mn-lt"/>
              </a:rPr>
              <a:t>(Accessed 24 February 2026).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7791267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PowerPoint Presentation</vt:lpstr>
      <vt:lpstr>Temporary Migrant workers in the UK: on Seasonal Work Visas </vt:lpstr>
      <vt:lpstr>2. Why does the UK rely on migrant labour?</vt:lpstr>
      <vt:lpstr>PowerPoint Presentation</vt:lpstr>
      <vt:lpstr>4. Who are the practitioners?</vt:lpstr>
      <vt:lpstr>5. Street-Level Discretion: How do workers become 'managed' in agri-environments (Lipsky, 2010)</vt:lpstr>
      <vt:lpstr>6. Evidence of Weak Oversight </vt:lpstr>
      <vt:lpstr>7. Interrupting Worker/Manager Dynamic – Meso approach</vt:lpstr>
      <vt:lpstr>8. Environmental Health Officers (EHO's) and Trading Standards (TS)</vt:lpstr>
      <vt:lpstr>9. Trade Union approach – Micro level</vt:lpstr>
      <vt:lpstr>PowerPoint Presentation</vt:lpstr>
      <vt:lpstr>11. Conclusion</vt:lpstr>
      <vt:lpstr>References: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3326</cp:revision>
  <dcterms:created xsi:type="dcterms:W3CDTF">2026-02-12T10:27:13Z</dcterms:created>
  <dcterms:modified xsi:type="dcterms:W3CDTF">2026-03-06T18:43:55Z</dcterms:modified>
</cp:coreProperties>
</file>