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3"/>
  </p:notesMasterIdLst>
  <p:sldIdLst>
    <p:sldId id="256" r:id="rId2"/>
    <p:sldId id="257" r:id="rId3"/>
    <p:sldId id="302" r:id="rId4"/>
    <p:sldId id="258" r:id="rId5"/>
    <p:sldId id="286" r:id="rId6"/>
    <p:sldId id="287" r:id="rId7"/>
    <p:sldId id="288" r:id="rId8"/>
    <p:sldId id="289" r:id="rId9"/>
    <p:sldId id="259" r:id="rId10"/>
    <p:sldId id="260" r:id="rId11"/>
    <p:sldId id="261" r:id="rId12"/>
    <p:sldId id="262" r:id="rId13"/>
    <p:sldId id="263" r:id="rId14"/>
    <p:sldId id="264" r:id="rId15"/>
    <p:sldId id="265" r:id="rId16"/>
    <p:sldId id="266" r:id="rId17"/>
    <p:sldId id="267" r:id="rId18"/>
    <p:sldId id="290" r:id="rId19"/>
    <p:sldId id="291" r:id="rId20"/>
    <p:sldId id="292" r:id="rId21"/>
    <p:sldId id="293" r:id="rId22"/>
    <p:sldId id="294" r:id="rId23"/>
    <p:sldId id="295" r:id="rId24"/>
    <p:sldId id="296" r:id="rId25"/>
    <p:sldId id="297" r:id="rId26"/>
    <p:sldId id="298" r:id="rId27"/>
    <p:sldId id="268" r:id="rId28"/>
    <p:sldId id="299" r:id="rId29"/>
    <p:sldId id="269" r:id="rId30"/>
    <p:sldId id="300" r:id="rId31"/>
    <p:sldId id="301" r:id="rId32"/>
    <p:sldId id="303" r:id="rId33"/>
    <p:sldId id="270" r:id="rId34"/>
    <p:sldId id="271" r:id="rId35"/>
    <p:sldId id="272" r:id="rId36"/>
    <p:sldId id="273" r:id="rId37"/>
    <p:sldId id="274" r:id="rId38"/>
    <p:sldId id="275" r:id="rId39"/>
    <p:sldId id="276" r:id="rId40"/>
    <p:sldId id="277" r:id="rId41"/>
    <p:sldId id="278" r:id="rId42"/>
    <p:sldId id="279" r:id="rId43"/>
    <p:sldId id="280" r:id="rId44"/>
    <p:sldId id="281" r:id="rId45"/>
    <p:sldId id="282" r:id="rId46"/>
    <p:sldId id="304" r:id="rId47"/>
    <p:sldId id="305" r:id="rId48"/>
    <p:sldId id="306" r:id="rId49"/>
    <p:sldId id="283" r:id="rId50"/>
    <p:sldId id="284" r:id="rId51"/>
    <p:sldId id="285" r:id="rId52"/>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76265D-9281-4679-91EC-5E3C20DA8869}" v="18" dt="2026-09-22T15:30:02.198"/>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5" d="100"/>
          <a:sy n="65" d="100"/>
        </p:scale>
        <p:origin x="102" y="9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modSld">
      <pc:chgData name="Ellie Brown" userId="fb51a185-9f8a-4b58-9e86-92b6e2c1185d" providerId="ADAL" clId="{20265939-53F3-4730-BE9D-07BAABE94B46}" dt="2026-09-22T15:31:30.686" v="465" actId="20577"/>
      <pc:docMkLst>
        <pc:docMk/>
      </pc:docMkLst>
      <pc:sldChg chg="modSp mod">
        <pc:chgData name="Ellie Brown" userId="fb51a185-9f8a-4b58-9e86-92b6e2c1185d" providerId="ADAL" clId="{20265939-53F3-4730-BE9D-07BAABE94B46}" dt="2026-09-22T15:12:15.356" v="16" actId="404"/>
        <pc:sldMkLst>
          <pc:docMk/>
          <pc:sldMk cId="0" sldId="256"/>
        </pc:sldMkLst>
        <pc:spChg chg="mod">
          <ac:chgData name="Ellie Brown" userId="fb51a185-9f8a-4b58-9e86-92b6e2c1185d" providerId="ADAL" clId="{20265939-53F3-4730-BE9D-07BAABE94B46}" dt="2026-09-22T15:12:15.356" v="16" actId="404"/>
          <ac:spMkLst>
            <pc:docMk/>
            <pc:sldMk cId="0" sldId="256"/>
            <ac:spMk id="12" creationId="{00000000-0000-0000-0000-000000000000}"/>
          </ac:spMkLst>
        </pc:spChg>
      </pc:sldChg>
      <pc:sldChg chg="modSp mod">
        <pc:chgData name="Ellie Brown" userId="fb51a185-9f8a-4b58-9e86-92b6e2c1185d" providerId="ADAL" clId="{20265939-53F3-4730-BE9D-07BAABE94B46}" dt="2026-09-22T15:12:17.962" v="20" actId="20577"/>
        <pc:sldMkLst>
          <pc:docMk/>
          <pc:sldMk cId="0" sldId="257"/>
        </pc:sldMkLst>
        <pc:spChg chg="mod">
          <ac:chgData name="Ellie Brown" userId="fb51a185-9f8a-4b58-9e86-92b6e2c1185d" providerId="ADAL" clId="{20265939-53F3-4730-BE9D-07BAABE94B46}" dt="2026-09-22T15:12:17.962" v="20" actId="20577"/>
          <ac:spMkLst>
            <pc:docMk/>
            <pc:sldMk cId="0" sldId="257"/>
            <ac:spMk id="5" creationId="{00000000-0000-0000-0000-000000000000}"/>
          </ac:spMkLst>
        </pc:spChg>
      </pc:sldChg>
      <pc:sldChg chg="addSp delSp modSp mod chgLayout">
        <pc:chgData name="Ellie Brown" userId="fb51a185-9f8a-4b58-9e86-92b6e2c1185d" providerId="ADAL" clId="{20265939-53F3-4730-BE9D-07BAABE94B46}" dt="2026-09-22T15:22:57.261" v="184" actId="14100"/>
        <pc:sldMkLst>
          <pc:docMk/>
          <pc:sldMk cId="0" sldId="268"/>
        </pc:sldMkLst>
        <pc:spChg chg="mod ord">
          <ac:chgData name="Ellie Brown" userId="fb51a185-9f8a-4b58-9e86-92b6e2c1185d" providerId="ADAL" clId="{20265939-53F3-4730-BE9D-07BAABE94B46}" dt="2026-09-22T15:22:46.668" v="180" actId="700"/>
          <ac:spMkLst>
            <pc:docMk/>
            <pc:sldMk cId="0" sldId="268"/>
            <ac:spMk id="7" creationId="{00000000-0000-0000-0000-000000000000}"/>
          </ac:spMkLst>
        </pc:spChg>
        <pc:spChg chg="del mod">
          <ac:chgData name="Ellie Brown" userId="fb51a185-9f8a-4b58-9e86-92b6e2c1185d" providerId="ADAL" clId="{20265939-53F3-4730-BE9D-07BAABE94B46}" dt="2026-09-22T15:22:43.379" v="179"/>
          <ac:spMkLst>
            <pc:docMk/>
            <pc:sldMk cId="0" sldId="268"/>
            <ac:spMk id="12" creationId="{00000000-0000-0000-0000-000000000000}"/>
          </ac:spMkLst>
        </pc:spChg>
        <pc:spChg chg="add mod ord">
          <ac:chgData name="Ellie Brown" userId="fb51a185-9f8a-4b58-9e86-92b6e2c1185d" providerId="ADAL" clId="{20265939-53F3-4730-BE9D-07BAABE94B46}" dt="2026-09-22T15:22:57.261" v="184" actId="14100"/>
          <ac:spMkLst>
            <pc:docMk/>
            <pc:sldMk cId="0" sldId="268"/>
            <ac:spMk id="13" creationId="{08DA7054-3152-57F6-848A-663640A37732}"/>
          </ac:spMkLst>
        </pc:spChg>
        <pc:grpChg chg="del">
          <ac:chgData name="Ellie Brown" userId="fb51a185-9f8a-4b58-9e86-92b6e2c1185d" providerId="ADAL" clId="{20265939-53F3-4730-BE9D-07BAABE94B46}" dt="2026-09-22T15:22:43.363" v="177" actId="478"/>
          <ac:grpSpMkLst>
            <pc:docMk/>
            <pc:sldMk cId="0" sldId="268"/>
            <ac:grpSpMk id="8" creationId="{00000000-0000-0000-0000-000000000000}"/>
          </ac:grpSpMkLst>
        </pc:grpChg>
      </pc:sldChg>
      <pc:sldChg chg="modSp mod">
        <pc:chgData name="Ellie Brown" userId="fb51a185-9f8a-4b58-9e86-92b6e2c1185d" providerId="ADAL" clId="{20265939-53F3-4730-BE9D-07BAABE94B46}" dt="2026-09-22T15:31:30.686" v="465" actId="20577"/>
        <pc:sldMkLst>
          <pc:docMk/>
          <pc:sldMk cId="0" sldId="285"/>
        </pc:sldMkLst>
        <pc:spChg chg="mod">
          <ac:chgData name="Ellie Brown" userId="fb51a185-9f8a-4b58-9e86-92b6e2c1185d" providerId="ADAL" clId="{20265939-53F3-4730-BE9D-07BAABE94B46}" dt="2026-09-22T15:31:24.756" v="420" actId="20577"/>
          <ac:spMkLst>
            <pc:docMk/>
            <pc:sldMk cId="0" sldId="285"/>
            <ac:spMk id="3" creationId="{00000000-0000-0000-0000-000000000000}"/>
          </ac:spMkLst>
        </pc:spChg>
        <pc:spChg chg="mod">
          <ac:chgData name="Ellie Brown" userId="fb51a185-9f8a-4b58-9e86-92b6e2c1185d" providerId="ADAL" clId="{20265939-53F3-4730-BE9D-07BAABE94B46}" dt="2026-09-22T15:31:30.686" v="465" actId="20577"/>
          <ac:spMkLst>
            <pc:docMk/>
            <pc:sldMk cId="0" sldId="285"/>
            <ac:spMk id="8" creationId="{00000000-0000-0000-0000-000000000000}"/>
          </ac:spMkLst>
        </pc:spChg>
      </pc:sldChg>
      <pc:sldChg chg="modSp new mod">
        <pc:chgData name="Ellie Brown" userId="fb51a185-9f8a-4b58-9e86-92b6e2c1185d" providerId="ADAL" clId="{20265939-53F3-4730-BE9D-07BAABE94B46}" dt="2026-09-22T15:14:32.950" v="73" actId="20577"/>
        <pc:sldMkLst>
          <pc:docMk/>
          <pc:sldMk cId="4244162946" sldId="286"/>
        </pc:sldMkLst>
        <pc:spChg chg="mod">
          <ac:chgData name="Ellie Brown" userId="fb51a185-9f8a-4b58-9e86-92b6e2c1185d" providerId="ADAL" clId="{20265939-53F3-4730-BE9D-07BAABE94B46}" dt="2026-09-22T15:14:32.950" v="73" actId="20577"/>
          <ac:spMkLst>
            <pc:docMk/>
            <pc:sldMk cId="4244162946" sldId="286"/>
            <ac:spMk id="2" creationId="{50B9B4A0-B657-D125-2951-013418062A21}"/>
          </ac:spMkLst>
        </pc:spChg>
        <pc:spChg chg="mod">
          <ac:chgData name="Ellie Brown" userId="fb51a185-9f8a-4b58-9e86-92b6e2c1185d" providerId="ADAL" clId="{20265939-53F3-4730-BE9D-07BAABE94B46}" dt="2026-09-22T15:14:29.588" v="54" actId="20577"/>
          <ac:spMkLst>
            <pc:docMk/>
            <pc:sldMk cId="4244162946" sldId="286"/>
            <ac:spMk id="3" creationId="{D43628E2-384B-96E5-97D4-2F3C88840731}"/>
          </ac:spMkLst>
        </pc:spChg>
      </pc:sldChg>
      <pc:sldChg chg="addSp delSp new mod">
        <pc:chgData name="Ellie Brown" userId="fb51a185-9f8a-4b58-9e86-92b6e2c1185d" providerId="ADAL" clId="{20265939-53F3-4730-BE9D-07BAABE94B46}" dt="2026-09-22T15:14:22.221" v="26" actId="22"/>
        <pc:sldMkLst>
          <pc:docMk/>
          <pc:sldMk cId="3860453985" sldId="287"/>
        </pc:sldMkLst>
        <pc:spChg chg="del">
          <ac:chgData name="Ellie Brown" userId="fb51a185-9f8a-4b58-9e86-92b6e2c1185d" providerId="ADAL" clId="{20265939-53F3-4730-BE9D-07BAABE94B46}" dt="2026-09-22T15:14:20.703" v="24" actId="478"/>
          <ac:spMkLst>
            <pc:docMk/>
            <pc:sldMk cId="3860453985" sldId="287"/>
            <ac:spMk id="2" creationId="{10AF3FC0-3996-A66A-6A32-72CC5FDE3301}"/>
          </ac:spMkLst>
        </pc:spChg>
        <pc:spChg chg="del">
          <ac:chgData name="Ellie Brown" userId="fb51a185-9f8a-4b58-9e86-92b6e2c1185d" providerId="ADAL" clId="{20265939-53F3-4730-BE9D-07BAABE94B46}" dt="2026-09-22T15:14:21.887" v="25" actId="478"/>
          <ac:spMkLst>
            <pc:docMk/>
            <pc:sldMk cId="3860453985" sldId="287"/>
            <ac:spMk id="3" creationId="{9280D446-7BF8-8D5A-6CE6-54FFE28950F7}"/>
          </ac:spMkLst>
        </pc:spChg>
        <pc:picChg chg="add">
          <ac:chgData name="Ellie Brown" userId="fb51a185-9f8a-4b58-9e86-92b6e2c1185d" providerId="ADAL" clId="{20265939-53F3-4730-BE9D-07BAABE94B46}" dt="2026-09-22T15:14:22.221" v="26" actId="22"/>
          <ac:picMkLst>
            <pc:docMk/>
            <pc:sldMk cId="3860453985" sldId="287"/>
            <ac:picMk id="5" creationId="{BC6A9D14-90D5-746D-EA50-CB7963A4BA8B}"/>
          </ac:picMkLst>
        </pc:picChg>
      </pc:sldChg>
      <pc:sldChg chg="modSp new">
        <pc:chgData name="Ellie Brown" userId="fb51a185-9f8a-4b58-9e86-92b6e2c1185d" providerId="ADAL" clId="{20265939-53F3-4730-BE9D-07BAABE94B46}" dt="2026-09-22T15:14:52.244" v="75"/>
        <pc:sldMkLst>
          <pc:docMk/>
          <pc:sldMk cId="3648989468" sldId="288"/>
        </pc:sldMkLst>
        <pc:spChg chg="mod">
          <ac:chgData name="Ellie Brown" userId="fb51a185-9f8a-4b58-9e86-92b6e2c1185d" providerId="ADAL" clId="{20265939-53F3-4730-BE9D-07BAABE94B46}" dt="2026-09-22T15:14:52.244" v="75"/>
          <ac:spMkLst>
            <pc:docMk/>
            <pc:sldMk cId="3648989468" sldId="288"/>
            <ac:spMk id="3" creationId="{E666673E-E4C0-6FAC-8781-0B2982E4F87E}"/>
          </ac:spMkLst>
        </pc:spChg>
      </pc:sldChg>
      <pc:sldChg chg="modSp new mod">
        <pc:chgData name="Ellie Brown" userId="fb51a185-9f8a-4b58-9e86-92b6e2c1185d" providerId="ADAL" clId="{20265939-53F3-4730-BE9D-07BAABE94B46}" dt="2026-09-22T15:15:21.474" v="80" actId="404"/>
        <pc:sldMkLst>
          <pc:docMk/>
          <pc:sldMk cId="3753145851" sldId="289"/>
        </pc:sldMkLst>
        <pc:spChg chg="mod">
          <ac:chgData name="Ellie Brown" userId="fb51a185-9f8a-4b58-9e86-92b6e2c1185d" providerId="ADAL" clId="{20265939-53F3-4730-BE9D-07BAABE94B46}" dt="2026-09-22T15:15:21.474" v="80" actId="404"/>
          <ac:spMkLst>
            <pc:docMk/>
            <pc:sldMk cId="3753145851" sldId="289"/>
            <ac:spMk id="3" creationId="{BE9E48B0-CB96-277C-AF4E-94FA2364E87B}"/>
          </ac:spMkLst>
        </pc:spChg>
      </pc:sldChg>
      <pc:sldChg chg="modSp new mod">
        <pc:chgData name="Ellie Brown" userId="fb51a185-9f8a-4b58-9e86-92b6e2c1185d" providerId="ADAL" clId="{20265939-53F3-4730-BE9D-07BAABE94B46}" dt="2026-09-22T15:17:48.646" v="108" actId="403"/>
        <pc:sldMkLst>
          <pc:docMk/>
          <pc:sldMk cId="1090960021" sldId="290"/>
        </pc:sldMkLst>
        <pc:spChg chg="mod">
          <ac:chgData name="Ellie Brown" userId="fb51a185-9f8a-4b58-9e86-92b6e2c1185d" providerId="ADAL" clId="{20265939-53F3-4730-BE9D-07BAABE94B46}" dt="2026-09-22T15:17:23.631" v="100" actId="20577"/>
          <ac:spMkLst>
            <pc:docMk/>
            <pc:sldMk cId="1090960021" sldId="290"/>
            <ac:spMk id="2" creationId="{77D0CF87-4CC6-7138-619B-3739414AABF3}"/>
          </ac:spMkLst>
        </pc:spChg>
        <pc:spChg chg="mod">
          <ac:chgData name="Ellie Brown" userId="fb51a185-9f8a-4b58-9e86-92b6e2c1185d" providerId="ADAL" clId="{20265939-53F3-4730-BE9D-07BAABE94B46}" dt="2026-09-22T15:17:48.646" v="108" actId="403"/>
          <ac:spMkLst>
            <pc:docMk/>
            <pc:sldMk cId="1090960021" sldId="290"/>
            <ac:spMk id="3" creationId="{F71B63FE-B397-6E7B-28FE-9B909A81C2D5}"/>
          </ac:spMkLst>
        </pc:spChg>
      </pc:sldChg>
      <pc:sldChg chg="modSp add mod">
        <pc:chgData name="Ellie Brown" userId="fb51a185-9f8a-4b58-9e86-92b6e2c1185d" providerId="ADAL" clId="{20265939-53F3-4730-BE9D-07BAABE94B46}" dt="2026-09-22T15:18:00.772" v="111"/>
        <pc:sldMkLst>
          <pc:docMk/>
          <pc:sldMk cId="3690444440" sldId="291"/>
        </pc:sldMkLst>
        <pc:spChg chg="mod">
          <ac:chgData name="Ellie Brown" userId="fb51a185-9f8a-4b58-9e86-92b6e2c1185d" providerId="ADAL" clId="{20265939-53F3-4730-BE9D-07BAABE94B46}" dt="2026-09-22T15:18:00.772" v="111"/>
          <ac:spMkLst>
            <pc:docMk/>
            <pc:sldMk cId="3690444440" sldId="291"/>
            <ac:spMk id="3" creationId="{F395F136-1FF3-6B4C-9B6B-0E4D6DE91C43}"/>
          </ac:spMkLst>
        </pc:spChg>
      </pc:sldChg>
      <pc:sldChg chg="addSp modSp new mod">
        <pc:chgData name="Ellie Brown" userId="fb51a185-9f8a-4b58-9e86-92b6e2c1185d" providerId="ADAL" clId="{20265939-53F3-4730-BE9D-07BAABE94B46}" dt="2026-09-22T15:18:36.204" v="117" actId="1076"/>
        <pc:sldMkLst>
          <pc:docMk/>
          <pc:sldMk cId="3371165640" sldId="292"/>
        </pc:sldMkLst>
        <pc:spChg chg="mod">
          <ac:chgData name="Ellie Brown" userId="fb51a185-9f8a-4b58-9e86-92b6e2c1185d" providerId="ADAL" clId="{20265939-53F3-4730-BE9D-07BAABE94B46}" dt="2026-09-22T15:18:20.749" v="113"/>
          <ac:spMkLst>
            <pc:docMk/>
            <pc:sldMk cId="3371165640" sldId="292"/>
            <ac:spMk id="3" creationId="{690B1527-9835-2634-BD46-9F6AE36E3D38}"/>
          </ac:spMkLst>
        </pc:spChg>
        <pc:picChg chg="add mod">
          <ac:chgData name="Ellie Brown" userId="fb51a185-9f8a-4b58-9e86-92b6e2c1185d" providerId="ADAL" clId="{20265939-53F3-4730-BE9D-07BAABE94B46}" dt="2026-09-22T15:18:36.204" v="117" actId="1076"/>
          <ac:picMkLst>
            <pc:docMk/>
            <pc:sldMk cId="3371165640" sldId="292"/>
            <ac:picMk id="5" creationId="{44C26BD7-6323-07B1-4752-1E62FED6BC10}"/>
          </ac:picMkLst>
        </pc:picChg>
      </pc:sldChg>
      <pc:sldChg chg="modSp new mod">
        <pc:chgData name="Ellie Brown" userId="fb51a185-9f8a-4b58-9e86-92b6e2c1185d" providerId="ADAL" clId="{20265939-53F3-4730-BE9D-07BAABE94B46}" dt="2026-09-22T15:19:21.162" v="129" actId="20577"/>
        <pc:sldMkLst>
          <pc:docMk/>
          <pc:sldMk cId="1481413442" sldId="293"/>
        </pc:sldMkLst>
        <pc:spChg chg="mod">
          <ac:chgData name="Ellie Brown" userId="fb51a185-9f8a-4b58-9e86-92b6e2c1185d" providerId="ADAL" clId="{20265939-53F3-4730-BE9D-07BAABE94B46}" dt="2026-09-22T15:19:21.162" v="129" actId="20577"/>
          <ac:spMkLst>
            <pc:docMk/>
            <pc:sldMk cId="1481413442" sldId="293"/>
            <ac:spMk id="3" creationId="{7589A1DA-2082-72E6-355F-64419C717839}"/>
          </ac:spMkLst>
        </pc:spChg>
      </pc:sldChg>
      <pc:sldChg chg="modSp new mod">
        <pc:chgData name="Ellie Brown" userId="fb51a185-9f8a-4b58-9e86-92b6e2c1185d" providerId="ADAL" clId="{20265939-53F3-4730-BE9D-07BAABE94B46}" dt="2026-09-22T15:19:42.507" v="158"/>
        <pc:sldMkLst>
          <pc:docMk/>
          <pc:sldMk cId="3018304287" sldId="294"/>
        </pc:sldMkLst>
        <pc:spChg chg="mod">
          <ac:chgData name="Ellie Brown" userId="fb51a185-9f8a-4b58-9e86-92b6e2c1185d" providerId="ADAL" clId="{20265939-53F3-4730-BE9D-07BAABE94B46}" dt="2026-09-22T15:19:41.422" v="157" actId="20577"/>
          <ac:spMkLst>
            <pc:docMk/>
            <pc:sldMk cId="3018304287" sldId="294"/>
            <ac:spMk id="2" creationId="{DF546E7D-34AB-5932-649E-0B3BFBE1F2C7}"/>
          </ac:spMkLst>
        </pc:spChg>
        <pc:spChg chg="mod">
          <ac:chgData name="Ellie Brown" userId="fb51a185-9f8a-4b58-9e86-92b6e2c1185d" providerId="ADAL" clId="{20265939-53F3-4730-BE9D-07BAABE94B46}" dt="2026-09-22T15:19:42.507" v="158"/>
          <ac:spMkLst>
            <pc:docMk/>
            <pc:sldMk cId="3018304287" sldId="294"/>
            <ac:spMk id="3" creationId="{364EF4D1-2B64-5BDE-0BC1-3DD65B5FF856}"/>
          </ac:spMkLst>
        </pc:spChg>
      </pc:sldChg>
      <pc:sldChg chg="modSp new">
        <pc:chgData name="Ellie Brown" userId="fb51a185-9f8a-4b58-9e86-92b6e2c1185d" providerId="ADAL" clId="{20265939-53F3-4730-BE9D-07BAABE94B46}" dt="2026-09-22T15:20:01.711" v="160"/>
        <pc:sldMkLst>
          <pc:docMk/>
          <pc:sldMk cId="3779029795" sldId="295"/>
        </pc:sldMkLst>
        <pc:spChg chg="mod">
          <ac:chgData name="Ellie Brown" userId="fb51a185-9f8a-4b58-9e86-92b6e2c1185d" providerId="ADAL" clId="{20265939-53F3-4730-BE9D-07BAABE94B46}" dt="2026-09-22T15:20:01.711" v="160"/>
          <ac:spMkLst>
            <pc:docMk/>
            <pc:sldMk cId="3779029795" sldId="295"/>
            <ac:spMk id="3" creationId="{B547B17C-26D8-B525-BFA8-9951F7A07F64}"/>
          </ac:spMkLst>
        </pc:spChg>
      </pc:sldChg>
      <pc:sldChg chg="addSp delSp new mod">
        <pc:chgData name="Ellie Brown" userId="fb51a185-9f8a-4b58-9e86-92b6e2c1185d" providerId="ADAL" clId="{20265939-53F3-4730-BE9D-07BAABE94B46}" dt="2026-09-22T15:20:27.678" v="164" actId="22"/>
        <pc:sldMkLst>
          <pc:docMk/>
          <pc:sldMk cId="1983442122" sldId="296"/>
        </pc:sldMkLst>
        <pc:spChg chg="del">
          <ac:chgData name="Ellie Brown" userId="fb51a185-9f8a-4b58-9e86-92b6e2c1185d" providerId="ADAL" clId="{20265939-53F3-4730-BE9D-07BAABE94B46}" dt="2026-09-22T15:20:26.276" v="162" actId="478"/>
          <ac:spMkLst>
            <pc:docMk/>
            <pc:sldMk cId="1983442122" sldId="296"/>
            <ac:spMk id="2" creationId="{26AE2FEC-6E38-D362-D64F-65C7F95D429F}"/>
          </ac:spMkLst>
        </pc:spChg>
        <pc:spChg chg="del">
          <ac:chgData name="Ellie Brown" userId="fb51a185-9f8a-4b58-9e86-92b6e2c1185d" providerId="ADAL" clId="{20265939-53F3-4730-BE9D-07BAABE94B46}" dt="2026-09-22T15:20:27.395" v="163" actId="478"/>
          <ac:spMkLst>
            <pc:docMk/>
            <pc:sldMk cId="1983442122" sldId="296"/>
            <ac:spMk id="3" creationId="{CC26246D-9037-4D33-D9B3-D236CCEB5E9A}"/>
          </ac:spMkLst>
        </pc:spChg>
        <pc:picChg chg="add">
          <ac:chgData name="Ellie Brown" userId="fb51a185-9f8a-4b58-9e86-92b6e2c1185d" providerId="ADAL" clId="{20265939-53F3-4730-BE9D-07BAABE94B46}" dt="2026-09-22T15:20:27.678" v="164" actId="22"/>
          <ac:picMkLst>
            <pc:docMk/>
            <pc:sldMk cId="1983442122" sldId="296"/>
            <ac:picMk id="5" creationId="{A7B97488-0AD5-F503-3F3F-5AAB7F82A7CF}"/>
          </ac:picMkLst>
        </pc:picChg>
      </pc:sldChg>
      <pc:sldChg chg="delSp modSp new mod">
        <pc:chgData name="Ellie Brown" userId="fb51a185-9f8a-4b58-9e86-92b6e2c1185d" providerId="ADAL" clId="{20265939-53F3-4730-BE9D-07BAABE94B46}" dt="2026-09-22T15:20:50.557" v="172" actId="403"/>
        <pc:sldMkLst>
          <pc:docMk/>
          <pc:sldMk cId="748244748" sldId="297"/>
        </pc:sldMkLst>
        <pc:spChg chg="del">
          <ac:chgData name="Ellie Brown" userId="fb51a185-9f8a-4b58-9e86-92b6e2c1185d" providerId="ADAL" clId="{20265939-53F3-4730-BE9D-07BAABE94B46}" dt="2026-09-22T15:20:46.670" v="170" actId="478"/>
          <ac:spMkLst>
            <pc:docMk/>
            <pc:sldMk cId="748244748" sldId="297"/>
            <ac:spMk id="2" creationId="{258DECD7-ABFD-3525-25B0-E9A6F3B63D51}"/>
          </ac:spMkLst>
        </pc:spChg>
        <pc:spChg chg="mod">
          <ac:chgData name="Ellie Brown" userId="fb51a185-9f8a-4b58-9e86-92b6e2c1185d" providerId="ADAL" clId="{20265939-53F3-4730-BE9D-07BAABE94B46}" dt="2026-09-22T15:20:50.557" v="172" actId="403"/>
          <ac:spMkLst>
            <pc:docMk/>
            <pc:sldMk cId="748244748" sldId="297"/>
            <ac:spMk id="3" creationId="{03B86B20-4C19-DC90-D4F9-39AAD33581CC}"/>
          </ac:spMkLst>
        </pc:spChg>
      </pc:sldChg>
      <pc:sldChg chg="modSp new">
        <pc:chgData name="Ellie Brown" userId="fb51a185-9f8a-4b58-9e86-92b6e2c1185d" providerId="ADAL" clId="{20265939-53F3-4730-BE9D-07BAABE94B46}" dt="2026-09-22T15:21:27.215" v="174"/>
        <pc:sldMkLst>
          <pc:docMk/>
          <pc:sldMk cId="1924864155" sldId="298"/>
        </pc:sldMkLst>
        <pc:spChg chg="mod">
          <ac:chgData name="Ellie Brown" userId="fb51a185-9f8a-4b58-9e86-92b6e2c1185d" providerId="ADAL" clId="{20265939-53F3-4730-BE9D-07BAABE94B46}" dt="2026-09-22T15:21:27.215" v="174"/>
          <ac:spMkLst>
            <pc:docMk/>
            <pc:sldMk cId="1924864155" sldId="298"/>
            <ac:spMk id="3" creationId="{09AC06D2-6CE6-510B-8906-D985E37FC69F}"/>
          </ac:spMkLst>
        </pc:spChg>
      </pc:sldChg>
      <pc:sldChg chg="add">
        <pc:chgData name="Ellie Brown" userId="fb51a185-9f8a-4b58-9e86-92b6e2c1185d" providerId="ADAL" clId="{20265939-53F3-4730-BE9D-07BAABE94B46}" dt="2026-09-22T15:22:39.795" v="175" actId="2890"/>
        <pc:sldMkLst>
          <pc:docMk/>
          <pc:sldMk cId="3012752704" sldId="299"/>
        </pc:sldMkLst>
      </pc:sldChg>
      <pc:sldChg chg="modSp new mod">
        <pc:chgData name="Ellie Brown" userId="fb51a185-9f8a-4b58-9e86-92b6e2c1185d" providerId="ADAL" clId="{20265939-53F3-4730-BE9D-07BAABE94B46}" dt="2026-09-22T15:24:20.905" v="187" actId="404"/>
        <pc:sldMkLst>
          <pc:docMk/>
          <pc:sldMk cId="2809640045" sldId="300"/>
        </pc:sldMkLst>
        <pc:spChg chg="mod">
          <ac:chgData name="Ellie Brown" userId="fb51a185-9f8a-4b58-9e86-92b6e2c1185d" providerId="ADAL" clId="{20265939-53F3-4730-BE9D-07BAABE94B46}" dt="2026-09-22T15:24:20.905" v="187" actId="404"/>
          <ac:spMkLst>
            <pc:docMk/>
            <pc:sldMk cId="2809640045" sldId="300"/>
            <ac:spMk id="3" creationId="{717E2563-932E-CA49-A3D4-DD20177A4042}"/>
          </ac:spMkLst>
        </pc:spChg>
      </pc:sldChg>
      <pc:sldChg chg="modSp add mod">
        <pc:chgData name="Ellie Brown" userId="fb51a185-9f8a-4b58-9e86-92b6e2c1185d" providerId="ADAL" clId="{20265939-53F3-4730-BE9D-07BAABE94B46}" dt="2026-09-22T15:24:51.929" v="191" actId="12"/>
        <pc:sldMkLst>
          <pc:docMk/>
          <pc:sldMk cId="1145078166" sldId="301"/>
        </pc:sldMkLst>
        <pc:spChg chg="mod">
          <ac:chgData name="Ellie Brown" userId="fb51a185-9f8a-4b58-9e86-92b6e2c1185d" providerId="ADAL" clId="{20265939-53F3-4730-BE9D-07BAABE94B46}" dt="2026-09-22T15:24:51.929" v="191" actId="12"/>
          <ac:spMkLst>
            <pc:docMk/>
            <pc:sldMk cId="1145078166" sldId="301"/>
            <ac:spMk id="3" creationId="{80B80FD0-9F34-3FB9-8B9E-DE717536A90C}"/>
          </ac:spMkLst>
        </pc:spChg>
      </pc:sldChg>
      <pc:sldChg chg="addSp delSp modSp new mod modClrScheme chgLayout">
        <pc:chgData name="Ellie Brown" userId="fb51a185-9f8a-4b58-9e86-92b6e2c1185d" providerId="ADAL" clId="{20265939-53F3-4730-BE9D-07BAABE94B46}" dt="2026-09-22T15:25:35.592" v="323" actId="20577"/>
        <pc:sldMkLst>
          <pc:docMk/>
          <pc:sldMk cId="275160471" sldId="302"/>
        </pc:sldMkLst>
        <pc:spChg chg="mod">
          <ac:chgData name="Ellie Brown" userId="fb51a185-9f8a-4b58-9e86-92b6e2c1185d" providerId="ADAL" clId="{20265939-53F3-4730-BE9D-07BAABE94B46}" dt="2026-09-22T15:25:27.748" v="320" actId="26606"/>
          <ac:spMkLst>
            <pc:docMk/>
            <pc:sldMk cId="275160471" sldId="302"/>
            <ac:spMk id="2" creationId="{F25F69FF-03E8-06AA-167A-961316228DFA}"/>
          </ac:spMkLst>
        </pc:spChg>
        <pc:spChg chg="del mod">
          <ac:chgData name="Ellie Brown" userId="fb51a185-9f8a-4b58-9e86-92b6e2c1185d" providerId="ADAL" clId="{20265939-53F3-4730-BE9D-07BAABE94B46}" dt="2026-09-22T15:25:27.748" v="320" actId="26606"/>
          <ac:spMkLst>
            <pc:docMk/>
            <pc:sldMk cId="275160471" sldId="302"/>
            <ac:spMk id="3" creationId="{DA8E768A-7D54-2579-26FA-B1E0DF787106}"/>
          </ac:spMkLst>
        </pc:spChg>
        <pc:spChg chg="add del mod">
          <ac:chgData name="Ellie Brown" userId="fb51a185-9f8a-4b58-9e86-92b6e2c1185d" providerId="ADAL" clId="{20265939-53F3-4730-BE9D-07BAABE94B46}" dt="2026-09-22T15:25:29.355" v="321" actId="478"/>
          <ac:spMkLst>
            <pc:docMk/>
            <pc:sldMk cId="275160471" sldId="302"/>
            <ac:spMk id="9" creationId="{F381B6EF-A821-469C-D40A-BF18388740E6}"/>
          </ac:spMkLst>
        </pc:spChg>
        <pc:graphicFrameChg chg="add mod modGraphic">
          <ac:chgData name="Ellie Brown" userId="fb51a185-9f8a-4b58-9e86-92b6e2c1185d" providerId="ADAL" clId="{20265939-53F3-4730-BE9D-07BAABE94B46}" dt="2026-09-22T15:25:35.592" v="323" actId="20577"/>
          <ac:graphicFrameMkLst>
            <pc:docMk/>
            <pc:sldMk cId="275160471" sldId="302"/>
            <ac:graphicFrameMk id="5" creationId="{408DC785-6BBA-C52A-C346-8F71749EA38E}"/>
          </ac:graphicFrameMkLst>
        </pc:graphicFrameChg>
      </pc:sldChg>
      <pc:sldChg chg="modSp new mod">
        <pc:chgData name="Ellie Brown" userId="fb51a185-9f8a-4b58-9e86-92b6e2c1185d" providerId="ADAL" clId="{20265939-53F3-4730-BE9D-07BAABE94B46}" dt="2026-09-22T15:26:11.086" v="360"/>
        <pc:sldMkLst>
          <pc:docMk/>
          <pc:sldMk cId="3853829567" sldId="303"/>
        </pc:sldMkLst>
        <pc:spChg chg="mod">
          <ac:chgData name="Ellie Brown" userId="fb51a185-9f8a-4b58-9e86-92b6e2c1185d" providerId="ADAL" clId="{20265939-53F3-4730-BE9D-07BAABE94B46}" dt="2026-09-22T15:26:10.113" v="359" actId="404"/>
          <ac:spMkLst>
            <pc:docMk/>
            <pc:sldMk cId="3853829567" sldId="303"/>
            <ac:spMk id="2" creationId="{76EE1C81-D116-3D5F-1A78-3CB99A0D1A9D}"/>
          </ac:spMkLst>
        </pc:spChg>
        <pc:spChg chg="mod">
          <ac:chgData name="Ellie Brown" userId="fb51a185-9f8a-4b58-9e86-92b6e2c1185d" providerId="ADAL" clId="{20265939-53F3-4730-BE9D-07BAABE94B46}" dt="2026-09-22T15:26:11.086" v="360"/>
          <ac:spMkLst>
            <pc:docMk/>
            <pc:sldMk cId="3853829567" sldId="303"/>
            <ac:spMk id="3" creationId="{7E1B6362-1E01-1BC1-09A2-68AC2E097CE1}"/>
          </ac:spMkLst>
        </pc:spChg>
      </pc:sldChg>
      <pc:sldChg chg="addSp delSp modSp new mod modClrScheme chgLayout">
        <pc:chgData name="Ellie Brown" userId="fb51a185-9f8a-4b58-9e86-92b6e2c1185d" providerId="ADAL" clId="{20265939-53F3-4730-BE9D-07BAABE94B46}" dt="2026-09-22T15:28:51.276" v="365" actId="26606"/>
        <pc:sldMkLst>
          <pc:docMk/>
          <pc:sldMk cId="64592650" sldId="304"/>
        </pc:sldMkLst>
        <pc:spChg chg="del">
          <ac:chgData name="Ellie Brown" userId="fb51a185-9f8a-4b58-9e86-92b6e2c1185d" providerId="ADAL" clId="{20265939-53F3-4730-BE9D-07BAABE94B46}" dt="2026-09-22T15:28:44.889" v="362" actId="700"/>
          <ac:spMkLst>
            <pc:docMk/>
            <pc:sldMk cId="64592650" sldId="304"/>
            <ac:spMk id="2" creationId="{0B5CDE31-8EC9-D2E9-82EC-CF922CCAF00F}"/>
          </ac:spMkLst>
        </pc:spChg>
        <pc:spChg chg="del">
          <ac:chgData name="Ellie Brown" userId="fb51a185-9f8a-4b58-9e86-92b6e2c1185d" providerId="ADAL" clId="{20265939-53F3-4730-BE9D-07BAABE94B46}" dt="2026-09-22T15:28:44.889" v="362" actId="700"/>
          <ac:spMkLst>
            <pc:docMk/>
            <pc:sldMk cId="64592650" sldId="304"/>
            <ac:spMk id="3" creationId="{F4C4A289-DFC2-E79D-8871-CF3B03744D27}"/>
          </ac:spMkLst>
        </pc:spChg>
        <pc:spChg chg="add del mod">
          <ac:chgData name="Ellie Brown" userId="fb51a185-9f8a-4b58-9e86-92b6e2c1185d" providerId="ADAL" clId="{20265939-53F3-4730-BE9D-07BAABE94B46}" dt="2026-09-22T15:28:51.276" v="365" actId="26606"/>
          <ac:spMkLst>
            <pc:docMk/>
            <pc:sldMk cId="64592650" sldId="304"/>
            <ac:spMk id="10" creationId="{BD3DE011-E289-A61E-6C05-7B49A9A57E62}"/>
          </ac:spMkLst>
        </pc:spChg>
        <pc:spChg chg="add del mod">
          <ac:chgData name="Ellie Brown" userId="fb51a185-9f8a-4b58-9e86-92b6e2c1185d" providerId="ADAL" clId="{20265939-53F3-4730-BE9D-07BAABE94B46}" dt="2026-09-22T15:28:51.276" v="365" actId="26606"/>
          <ac:spMkLst>
            <pc:docMk/>
            <pc:sldMk cId="64592650" sldId="304"/>
            <ac:spMk id="12" creationId="{47065E87-AE47-366F-061E-8C58D83464E0}"/>
          </ac:spMkLst>
        </pc:spChg>
        <pc:picChg chg="add mod">
          <ac:chgData name="Ellie Brown" userId="fb51a185-9f8a-4b58-9e86-92b6e2c1185d" providerId="ADAL" clId="{20265939-53F3-4730-BE9D-07BAABE94B46}" dt="2026-09-22T15:28:51.276" v="365" actId="26606"/>
          <ac:picMkLst>
            <pc:docMk/>
            <pc:sldMk cId="64592650" sldId="304"/>
            <ac:picMk id="5" creationId="{9702AF45-C39B-683B-3716-7D77AD1BFBBD}"/>
          </ac:picMkLst>
        </pc:picChg>
      </pc:sldChg>
      <pc:sldChg chg="addSp modSp new mod modClrScheme chgLayout">
        <pc:chgData name="Ellie Brown" userId="fb51a185-9f8a-4b58-9e86-92b6e2c1185d" providerId="ADAL" clId="{20265939-53F3-4730-BE9D-07BAABE94B46}" dt="2026-09-22T15:30:57.001" v="400" actId="12"/>
        <pc:sldMkLst>
          <pc:docMk/>
          <pc:sldMk cId="1026037957" sldId="305"/>
        </pc:sldMkLst>
        <pc:spChg chg="add mod">
          <ac:chgData name="Ellie Brown" userId="fb51a185-9f8a-4b58-9e86-92b6e2c1185d" providerId="ADAL" clId="{20265939-53F3-4730-BE9D-07BAABE94B46}" dt="2026-09-22T15:29:37.514" v="382" actId="20577"/>
          <ac:spMkLst>
            <pc:docMk/>
            <pc:sldMk cId="1026037957" sldId="305"/>
            <ac:spMk id="2" creationId="{405052B5-7636-1987-281C-51D45DE5A4F2}"/>
          </ac:spMkLst>
        </pc:spChg>
        <pc:spChg chg="add mod">
          <ac:chgData name="Ellie Brown" userId="fb51a185-9f8a-4b58-9e86-92b6e2c1185d" providerId="ADAL" clId="{20265939-53F3-4730-BE9D-07BAABE94B46}" dt="2026-09-22T15:30:57.001" v="400" actId="12"/>
          <ac:spMkLst>
            <pc:docMk/>
            <pc:sldMk cId="1026037957" sldId="305"/>
            <ac:spMk id="3" creationId="{431FAEF7-8BF5-0C2C-4470-9B99DCE0DF5C}"/>
          </ac:spMkLst>
        </pc:spChg>
      </pc:sldChg>
      <pc:sldChg chg="modSp add mod">
        <pc:chgData name="Ellie Brown" userId="fb51a185-9f8a-4b58-9e86-92b6e2c1185d" providerId="ADAL" clId="{20265939-53F3-4730-BE9D-07BAABE94B46}" dt="2026-09-22T15:31:10.456" v="402" actId="12"/>
        <pc:sldMkLst>
          <pc:docMk/>
          <pc:sldMk cId="3649101541" sldId="306"/>
        </pc:sldMkLst>
        <pc:spChg chg="mod">
          <ac:chgData name="Ellie Brown" userId="fb51a185-9f8a-4b58-9e86-92b6e2c1185d" providerId="ADAL" clId="{20265939-53F3-4730-BE9D-07BAABE94B46}" dt="2026-09-22T15:31:10.456" v="402" actId="12"/>
          <ac:spMkLst>
            <pc:docMk/>
            <pc:sldMk cId="3649101541" sldId="306"/>
            <ac:spMk id="3" creationId="{675E018D-B947-EED2-E898-95FB0B2E8DC2}"/>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2_2#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5AFAAB-D02B-49CE-BF9C-6DB92C829164}" type="doc">
      <dgm:prSet loTypeId="urn:microsoft.com/office/officeart/2018/5/layout/IconCircleLabelList" loCatId="icon" qsTypeId="urn:microsoft.com/office/officeart/2005/8/quickstyle/simple1#2" qsCatId="simple" csTypeId="urn:microsoft.com/office/officeart/2005/8/colors/accent2_2#2" csCatId="accent2" phldr="1"/>
      <dgm:spPr/>
      <dgm:t>
        <a:bodyPr/>
        <a:lstStyle/>
        <a:p>
          <a:endParaRPr lang="en-US"/>
        </a:p>
      </dgm:t>
    </dgm:pt>
    <dgm:pt modelId="{3939197C-E203-4E32-99B0-F2D553ED9665}">
      <dgm:prSet/>
      <dgm:spPr/>
      <dgm:t>
        <a:bodyPr/>
        <a:lstStyle/>
        <a:p>
          <a:pPr>
            <a:defRPr cap="all"/>
          </a:pPr>
          <a:r>
            <a:rPr lang="en-GB"/>
            <a:t>Sensitive subject</a:t>
          </a:r>
          <a:endParaRPr lang="en-US"/>
        </a:p>
      </dgm:t>
    </dgm:pt>
    <dgm:pt modelId="{D809A4F0-FCCA-41D6-8127-A8AB4C0A878B}" type="parTrans" cxnId="{BDCB7026-2CDE-4954-BD8F-4A07F2F31790}">
      <dgm:prSet/>
      <dgm:spPr/>
      <dgm:t>
        <a:bodyPr/>
        <a:lstStyle/>
        <a:p>
          <a:endParaRPr lang="en-US"/>
        </a:p>
      </dgm:t>
    </dgm:pt>
    <dgm:pt modelId="{3D6EFD91-76D4-4346-9F99-D297A2C2CCF1}" type="sibTrans" cxnId="{BDCB7026-2CDE-4954-BD8F-4A07F2F31790}">
      <dgm:prSet/>
      <dgm:spPr/>
      <dgm:t>
        <a:bodyPr/>
        <a:lstStyle/>
        <a:p>
          <a:endParaRPr lang="en-US"/>
        </a:p>
      </dgm:t>
    </dgm:pt>
    <dgm:pt modelId="{E5BDED09-91FF-48BF-BF01-60A0BD4E94C7}">
      <dgm:prSet/>
      <dgm:spPr/>
      <dgm:t>
        <a:bodyPr/>
        <a:lstStyle/>
        <a:p>
          <a:pPr>
            <a:defRPr cap="all"/>
          </a:pPr>
          <a:r>
            <a:rPr lang="en-GB" dirty="0"/>
            <a:t>If you need a break, please take one </a:t>
          </a:r>
          <a:endParaRPr lang="en-US" dirty="0"/>
        </a:p>
      </dgm:t>
    </dgm:pt>
    <dgm:pt modelId="{25944ACB-B72A-4B2B-B178-4278B8C014D7}" type="parTrans" cxnId="{6A8FDEEE-852F-4560-BEE9-E33B9A8EFEED}">
      <dgm:prSet/>
      <dgm:spPr/>
      <dgm:t>
        <a:bodyPr/>
        <a:lstStyle/>
        <a:p>
          <a:endParaRPr lang="en-US"/>
        </a:p>
      </dgm:t>
    </dgm:pt>
    <dgm:pt modelId="{DCA02791-B928-4F20-B921-8D1068B4FE91}" type="sibTrans" cxnId="{6A8FDEEE-852F-4560-BEE9-E33B9A8EFEED}">
      <dgm:prSet/>
      <dgm:spPr/>
      <dgm:t>
        <a:bodyPr/>
        <a:lstStyle/>
        <a:p>
          <a:endParaRPr lang="en-US"/>
        </a:p>
      </dgm:t>
    </dgm:pt>
    <dgm:pt modelId="{E9756798-BBC9-4521-951F-F01AD669CE0A}" type="pres">
      <dgm:prSet presAssocID="{A15AFAAB-D02B-49CE-BF9C-6DB92C829164}" presName="root" presStyleCnt="0">
        <dgm:presLayoutVars>
          <dgm:dir/>
          <dgm:resizeHandles val="exact"/>
        </dgm:presLayoutVars>
      </dgm:prSet>
      <dgm:spPr/>
    </dgm:pt>
    <dgm:pt modelId="{40A267E5-56D7-4828-98E4-FE32C86A663C}" type="pres">
      <dgm:prSet presAssocID="{3939197C-E203-4E32-99B0-F2D553ED9665}" presName="compNode" presStyleCnt="0"/>
      <dgm:spPr/>
    </dgm:pt>
    <dgm:pt modelId="{473B6E69-6B9F-4BFD-8C3B-B07FC21E8890}" type="pres">
      <dgm:prSet presAssocID="{3939197C-E203-4E32-99B0-F2D553ED9665}" presName="iconBgRect" presStyleLbl="bgShp" presStyleIdx="0" presStyleCnt="2"/>
      <dgm:spPr/>
    </dgm:pt>
    <dgm:pt modelId="{DA78560A-1FC6-4513-BC9D-0D1E0D0F90E0}" type="pres">
      <dgm:prSet presAssocID="{3939197C-E203-4E32-99B0-F2D553ED966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9EBBE1D1-8957-41D5-A61B-5C1E14A97D0B}" type="pres">
      <dgm:prSet presAssocID="{3939197C-E203-4E32-99B0-F2D553ED9665}" presName="spaceRect" presStyleCnt="0"/>
      <dgm:spPr/>
    </dgm:pt>
    <dgm:pt modelId="{607AC455-E437-4194-8244-45101D414B79}" type="pres">
      <dgm:prSet presAssocID="{3939197C-E203-4E32-99B0-F2D553ED9665}" presName="textRect" presStyleLbl="revTx" presStyleIdx="0" presStyleCnt="2">
        <dgm:presLayoutVars>
          <dgm:chMax val="1"/>
          <dgm:chPref val="1"/>
        </dgm:presLayoutVars>
      </dgm:prSet>
      <dgm:spPr/>
    </dgm:pt>
    <dgm:pt modelId="{1EEB27CF-4272-4970-83C4-0390C72C0F8C}" type="pres">
      <dgm:prSet presAssocID="{3D6EFD91-76D4-4346-9F99-D297A2C2CCF1}" presName="sibTrans" presStyleCnt="0"/>
      <dgm:spPr/>
    </dgm:pt>
    <dgm:pt modelId="{4B4D675F-4331-495D-A1DC-D6225B7E3262}" type="pres">
      <dgm:prSet presAssocID="{E5BDED09-91FF-48BF-BF01-60A0BD4E94C7}" presName="compNode" presStyleCnt="0"/>
      <dgm:spPr/>
    </dgm:pt>
    <dgm:pt modelId="{EC9F5F20-0A1A-445B-B467-5B59D7BE4D44}" type="pres">
      <dgm:prSet presAssocID="{E5BDED09-91FF-48BF-BF01-60A0BD4E94C7}" presName="iconBgRect" presStyleLbl="bgShp" presStyleIdx="1" presStyleCnt="2"/>
      <dgm:spPr/>
    </dgm:pt>
    <dgm:pt modelId="{99E4FC3A-5A3A-4808-8C00-EFF7CB1836D0}" type="pres">
      <dgm:prSet presAssocID="{E5BDED09-91FF-48BF-BF01-60A0BD4E94C7}"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
        </a:ext>
      </dgm:extLst>
    </dgm:pt>
    <dgm:pt modelId="{980242DD-16D5-4097-9E7D-B746C3633AA3}" type="pres">
      <dgm:prSet presAssocID="{E5BDED09-91FF-48BF-BF01-60A0BD4E94C7}" presName="spaceRect" presStyleCnt="0"/>
      <dgm:spPr/>
    </dgm:pt>
    <dgm:pt modelId="{5A4B3A07-AFB2-4099-833C-09952A980110}" type="pres">
      <dgm:prSet presAssocID="{E5BDED09-91FF-48BF-BF01-60A0BD4E94C7}" presName="textRect" presStyleLbl="revTx" presStyleIdx="1" presStyleCnt="2">
        <dgm:presLayoutVars>
          <dgm:chMax val="1"/>
          <dgm:chPref val="1"/>
        </dgm:presLayoutVars>
      </dgm:prSet>
      <dgm:spPr/>
    </dgm:pt>
  </dgm:ptLst>
  <dgm:cxnLst>
    <dgm:cxn modelId="{96101708-E98A-4E30-AEAA-0B7BB663299A}" type="presOf" srcId="{3939197C-E203-4E32-99B0-F2D553ED9665}" destId="{607AC455-E437-4194-8244-45101D414B79}" srcOrd="0" destOrd="0" presId="urn:microsoft.com/office/officeart/2018/5/layout/IconCircleLabelList"/>
    <dgm:cxn modelId="{BDCB7026-2CDE-4954-BD8F-4A07F2F31790}" srcId="{A15AFAAB-D02B-49CE-BF9C-6DB92C829164}" destId="{3939197C-E203-4E32-99B0-F2D553ED9665}" srcOrd="0" destOrd="0" parTransId="{D809A4F0-FCCA-41D6-8127-A8AB4C0A878B}" sibTransId="{3D6EFD91-76D4-4346-9F99-D297A2C2CCF1}"/>
    <dgm:cxn modelId="{E8986D3D-5A93-4501-BAC2-487FFE84CF7E}" type="presOf" srcId="{E5BDED09-91FF-48BF-BF01-60A0BD4E94C7}" destId="{5A4B3A07-AFB2-4099-833C-09952A980110}" srcOrd="0" destOrd="0" presId="urn:microsoft.com/office/officeart/2018/5/layout/IconCircleLabelList"/>
    <dgm:cxn modelId="{B34E8AE0-14C6-418B-8757-D6F7443CBABF}" type="presOf" srcId="{A15AFAAB-D02B-49CE-BF9C-6DB92C829164}" destId="{E9756798-BBC9-4521-951F-F01AD669CE0A}" srcOrd="0" destOrd="0" presId="urn:microsoft.com/office/officeart/2018/5/layout/IconCircleLabelList"/>
    <dgm:cxn modelId="{6A8FDEEE-852F-4560-BEE9-E33B9A8EFEED}" srcId="{A15AFAAB-D02B-49CE-BF9C-6DB92C829164}" destId="{E5BDED09-91FF-48BF-BF01-60A0BD4E94C7}" srcOrd="1" destOrd="0" parTransId="{25944ACB-B72A-4B2B-B178-4278B8C014D7}" sibTransId="{DCA02791-B928-4F20-B921-8D1068B4FE91}"/>
    <dgm:cxn modelId="{D894BE80-8251-48AE-9591-5AA32EDA8E29}" type="presParOf" srcId="{E9756798-BBC9-4521-951F-F01AD669CE0A}" destId="{40A267E5-56D7-4828-98E4-FE32C86A663C}" srcOrd="0" destOrd="0" presId="urn:microsoft.com/office/officeart/2018/5/layout/IconCircleLabelList"/>
    <dgm:cxn modelId="{0809E109-6526-4C04-AE50-FED5788A870A}" type="presParOf" srcId="{40A267E5-56D7-4828-98E4-FE32C86A663C}" destId="{473B6E69-6B9F-4BFD-8C3B-B07FC21E8890}" srcOrd="0" destOrd="0" presId="urn:microsoft.com/office/officeart/2018/5/layout/IconCircleLabelList"/>
    <dgm:cxn modelId="{FD3E9878-4F10-4142-96CB-96657BC5B913}" type="presParOf" srcId="{40A267E5-56D7-4828-98E4-FE32C86A663C}" destId="{DA78560A-1FC6-4513-BC9D-0D1E0D0F90E0}" srcOrd="1" destOrd="0" presId="urn:microsoft.com/office/officeart/2018/5/layout/IconCircleLabelList"/>
    <dgm:cxn modelId="{CA3432C1-6355-4791-A207-651F248B32EE}" type="presParOf" srcId="{40A267E5-56D7-4828-98E4-FE32C86A663C}" destId="{9EBBE1D1-8957-41D5-A61B-5C1E14A97D0B}" srcOrd="2" destOrd="0" presId="urn:microsoft.com/office/officeart/2018/5/layout/IconCircleLabelList"/>
    <dgm:cxn modelId="{3CDC1762-3594-4649-995B-253BF23138E7}" type="presParOf" srcId="{40A267E5-56D7-4828-98E4-FE32C86A663C}" destId="{607AC455-E437-4194-8244-45101D414B79}" srcOrd="3" destOrd="0" presId="urn:microsoft.com/office/officeart/2018/5/layout/IconCircleLabelList"/>
    <dgm:cxn modelId="{22FAD853-BE9E-478E-87DA-275D2488A608}" type="presParOf" srcId="{E9756798-BBC9-4521-951F-F01AD669CE0A}" destId="{1EEB27CF-4272-4970-83C4-0390C72C0F8C}" srcOrd="1" destOrd="0" presId="urn:microsoft.com/office/officeart/2018/5/layout/IconCircleLabelList"/>
    <dgm:cxn modelId="{7BD165C3-8654-421F-BFD9-4CAAF939F79D}" type="presParOf" srcId="{E9756798-BBC9-4521-951F-F01AD669CE0A}" destId="{4B4D675F-4331-495D-A1DC-D6225B7E3262}" srcOrd="2" destOrd="0" presId="urn:microsoft.com/office/officeart/2018/5/layout/IconCircleLabelList"/>
    <dgm:cxn modelId="{298EEBD5-F2E7-4AFF-87FB-50AECC183618}" type="presParOf" srcId="{4B4D675F-4331-495D-A1DC-D6225B7E3262}" destId="{EC9F5F20-0A1A-445B-B467-5B59D7BE4D44}" srcOrd="0" destOrd="0" presId="urn:microsoft.com/office/officeart/2018/5/layout/IconCircleLabelList"/>
    <dgm:cxn modelId="{AAC32665-8935-48F9-BACC-14AD32E18080}" type="presParOf" srcId="{4B4D675F-4331-495D-A1DC-D6225B7E3262}" destId="{99E4FC3A-5A3A-4808-8C00-EFF7CB1836D0}" srcOrd="1" destOrd="0" presId="urn:microsoft.com/office/officeart/2018/5/layout/IconCircleLabelList"/>
    <dgm:cxn modelId="{04C9931D-B43B-40A8-98B3-20DB74AAE850}" type="presParOf" srcId="{4B4D675F-4331-495D-A1DC-D6225B7E3262}" destId="{980242DD-16D5-4097-9E7D-B746C3633AA3}" srcOrd="2" destOrd="0" presId="urn:microsoft.com/office/officeart/2018/5/layout/IconCircleLabelList"/>
    <dgm:cxn modelId="{1792E8EE-00B4-4F90-A8F8-BFA933FD2801}" type="presParOf" srcId="{4B4D675F-4331-495D-A1DC-D6225B7E3262}" destId="{5A4B3A07-AFB2-4099-833C-09952A98011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B6E69-6B9F-4BFD-8C3B-B07FC21E8890}">
      <dsp:nvSpPr>
        <dsp:cNvPr id="0" name=""/>
        <dsp:cNvSpPr/>
      </dsp:nvSpPr>
      <dsp:spPr>
        <a:xfrm>
          <a:off x="764639" y="1594709"/>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78560A-1FC6-4513-BC9D-0D1E0D0F90E0}">
      <dsp:nvSpPr>
        <dsp:cNvPr id="0" name=""/>
        <dsp:cNvSpPr/>
      </dsp:nvSpPr>
      <dsp:spPr>
        <a:xfrm>
          <a:off x="1232639" y="2062710"/>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7AC455-E437-4194-8244-45101D414B79}">
      <dsp:nvSpPr>
        <dsp:cNvPr id="0" name=""/>
        <dsp:cNvSpPr/>
      </dsp:nvSpPr>
      <dsp:spPr>
        <a:xfrm>
          <a:off x="62639" y="447471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Sensitive subject</a:t>
          </a:r>
          <a:endParaRPr lang="en-US" sz="2500" kern="1200"/>
        </a:p>
      </dsp:txBody>
      <dsp:txXfrm>
        <a:off x="62639" y="4474710"/>
        <a:ext cx="3600000" cy="720000"/>
      </dsp:txXfrm>
    </dsp:sp>
    <dsp:sp modelId="{EC9F5F20-0A1A-445B-B467-5B59D7BE4D44}">
      <dsp:nvSpPr>
        <dsp:cNvPr id="0" name=""/>
        <dsp:cNvSpPr/>
      </dsp:nvSpPr>
      <dsp:spPr>
        <a:xfrm>
          <a:off x="4994640" y="1594709"/>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4FC3A-5A3A-4808-8C00-EFF7CB1836D0}">
      <dsp:nvSpPr>
        <dsp:cNvPr id="0" name=""/>
        <dsp:cNvSpPr/>
      </dsp:nvSpPr>
      <dsp:spPr>
        <a:xfrm>
          <a:off x="5462640" y="206270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4B3A07-AFB2-4099-833C-09952A980110}">
      <dsp:nvSpPr>
        <dsp:cNvPr id="0" name=""/>
        <dsp:cNvSpPr/>
      </dsp:nvSpPr>
      <dsp:spPr>
        <a:xfrm>
          <a:off x="4292640" y="447471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dirty="0"/>
            <a:t>If you need a break, please take one </a:t>
          </a:r>
          <a:endParaRPr lang="en-US" sz="2500" kern="1200" dirty="0"/>
        </a:p>
      </dsp:txBody>
      <dsp:txXfrm>
        <a:off x="4292640" y="4474710"/>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741DFB03-D198-4F2B-8535-F281F0FA9037}" type="datetimeFigureOut">
              <a:rPr lang="en-GB" smtClean="0"/>
              <a:t>22/09/2026</a:t>
            </a:fld>
            <a:endParaRPr lang="en-GB"/>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07775AC7-B942-46FE-94D3-B32ED96FF12E}" type="slidenum">
              <a:rPr lang="en-GB" smtClean="0"/>
              <a:t>‹#›</a:t>
            </a:fld>
            <a:endParaRPr lang="en-GB"/>
          </a:p>
        </p:txBody>
      </p:sp>
    </p:spTree>
    <p:extLst>
      <p:ext uri="{BB962C8B-B14F-4D97-AF65-F5344CB8AC3E}">
        <p14:creationId xmlns:p14="http://schemas.microsoft.com/office/powerpoint/2010/main" val="4280534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75AC7-B942-46FE-94D3-B32ED96FF12E}" type="slidenum">
              <a:rPr lang="en-GB" smtClean="0"/>
              <a:t>17</a:t>
            </a:fld>
            <a:endParaRPr lang="en-GB"/>
          </a:p>
        </p:txBody>
      </p:sp>
    </p:spTree>
    <p:extLst>
      <p:ext uri="{BB962C8B-B14F-4D97-AF65-F5344CB8AC3E}">
        <p14:creationId xmlns:p14="http://schemas.microsoft.com/office/powerpoint/2010/main" val="1084531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7500" b="1" i="0">
                <a:solidFill>
                  <a:srgbClr val="292959"/>
                </a:solidFill>
                <a:latin typeface="Trebuchet MS"/>
                <a:cs typeface="Trebuchet MS"/>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250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292959"/>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250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292959"/>
                </a:solidFill>
                <a:latin typeface="Trebuchet MS"/>
                <a:cs typeface="Trebuchet MS"/>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17" name="bg object 17"/>
          <p:cNvSpPr/>
          <p:nvPr/>
        </p:nvSpPr>
        <p:spPr>
          <a:xfrm>
            <a:off x="0" y="0"/>
            <a:ext cx="14420850" cy="770890"/>
          </a:xfrm>
          <a:custGeom>
            <a:avLst/>
            <a:gdLst/>
            <a:ahLst/>
            <a:cxnLst/>
            <a:rect l="l" t="t" r="r" b="b"/>
            <a:pathLst>
              <a:path w="14420850" h="770890">
                <a:moveTo>
                  <a:pt x="14420848" y="770505"/>
                </a:moveTo>
                <a:lnTo>
                  <a:pt x="0" y="770505"/>
                </a:lnTo>
                <a:lnTo>
                  <a:pt x="0" y="0"/>
                </a:lnTo>
                <a:lnTo>
                  <a:pt x="14420848" y="0"/>
                </a:lnTo>
                <a:lnTo>
                  <a:pt x="14420848" y="770505"/>
                </a:lnTo>
                <a:close/>
              </a:path>
            </a:pathLst>
          </a:custGeom>
          <a:solidFill>
            <a:srgbClr val="292959"/>
          </a:solidFill>
        </p:spPr>
        <p:txBody>
          <a:bodyPr wrap="square" lIns="0" tIns="0" rIns="0" bIns="0" rtlCol="0"/>
          <a:lstStyle/>
          <a:p>
            <a:endParaRPr/>
          </a:p>
        </p:txBody>
      </p:sp>
      <p:sp>
        <p:nvSpPr>
          <p:cNvPr id="18" name="bg object 18"/>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E65385"/>
          </a:solidFill>
        </p:spPr>
        <p:txBody>
          <a:bodyPr wrap="square" lIns="0" tIns="0" rIns="0" bIns="0" rtlCol="0"/>
          <a:lstStyle/>
          <a:p>
            <a:endParaRPr/>
          </a:p>
        </p:txBody>
      </p:sp>
      <p:pic>
        <p:nvPicPr>
          <p:cNvPr id="19" name="bg object 19"/>
          <p:cNvPicPr/>
          <p:nvPr/>
        </p:nvPicPr>
        <p:blipFill>
          <a:blip r:embed="rId2" cstate="print"/>
          <a:stretch>
            <a:fillRect/>
          </a:stretch>
        </p:blipFill>
        <p:spPr>
          <a:xfrm>
            <a:off x="6991606" y="900112"/>
            <a:ext cx="10267949" cy="8705849"/>
          </a:xfrm>
          <a:prstGeom prst="rect">
            <a:avLst/>
          </a:prstGeom>
        </p:spPr>
      </p:pic>
      <p:sp>
        <p:nvSpPr>
          <p:cNvPr id="2" name="Holder 2"/>
          <p:cNvSpPr>
            <a:spLocks noGrp="1"/>
          </p:cNvSpPr>
          <p:nvPr>
            <p:ph type="title"/>
          </p:nvPr>
        </p:nvSpPr>
        <p:spPr/>
        <p:txBody>
          <a:bodyPr lIns="0" tIns="0" rIns="0" bIns="0"/>
          <a:lstStyle>
            <a:lvl1pPr>
              <a:defRPr sz="7500" b="1" i="0">
                <a:solidFill>
                  <a:srgbClr val="292959"/>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17" name="bg object 17"/>
          <p:cNvSpPr/>
          <p:nvPr/>
        </p:nvSpPr>
        <p:spPr>
          <a:xfrm>
            <a:off x="0" y="0"/>
            <a:ext cx="14420850" cy="770890"/>
          </a:xfrm>
          <a:custGeom>
            <a:avLst/>
            <a:gdLst/>
            <a:ahLst/>
            <a:cxnLst/>
            <a:rect l="l" t="t" r="r" b="b"/>
            <a:pathLst>
              <a:path w="14420850" h="770890">
                <a:moveTo>
                  <a:pt x="14420848" y="770505"/>
                </a:moveTo>
                <a:lnTo>
                  <a:pt x="0" y="770505"/>
                </a:lnTo>
                <a:lnTo>
                  <a:pt x="0" y="0"/>
                </a:lnTo>
                <a:lnTo>
                  <a:pt x="14420848" y="0"/>
                </a:lnTo>
                <a:lnTo>
                  <a:pt x="14420848" y="770505"/>
                </a:lnTo>
                <a:close/>
              </a:path>
            </a:pathLst>
          </a:custGeom>
          <a:solidFill>
            <a:srgbClr val="292959"/>
          </a:solidFill>
        </p:spPr>
        <p:txBody>
          <a:bodyPr wrap="square" lIns="0" tIns="0" rIns="0" bIns="0" rtlCol="0"/>
          <a:lstStyle/>
          <a:p>
            <a:endParaRPr/>
          </a:p>
        </p:txBody>
      </p:sp>
      <p:sp>
        <p:nvSpPr>
          <p:cNvPr id="18" name="bg object 18"/>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E65385"/>
          </a:solidFill>
        </p:spPr>
        <p:txBody>
          <a:bodyPr wrap="square" lIns="0" tIns="0" rIns="0" bIns="0" rtlCol="0"/>
          <a:lstStyle/>
          <a:p>
            <a:endParaRPr/>
          </a:p>
        </p:txBody>
      </p:sp>
      <p:sp>
        <p:nvSpPr>
          <p:cNvPr id="2" name="Holder 2"/>
          <p:cNvSpPr>
            <a:spLocks noGrp="1"/>
          </p:cNvSpPr>
          <p:nvPr>
            <p:ph type="title"/>
          </p:nvPr>
        </p:nvSpPr>
        <p:spPr>
          <a:xfrm>
            <a:off x="1016000" y="968375"/>
            <a:ext cx="16256000" cy="1168400"/>
          </a:xfrm>
          <a:prstGeom prst="rect">
            <a:avLst/>
          </a:prstGeom>
        </p:spPr>
        <p:txBody>
          <a:bodyPr wrap="square" lIns="0" tIns="0" rIns="0" bIns="0">
            <a:spAutoFit/>
          </a:bodyPr>
          <a:lstStyle>
            <a:lvl1pPr>
              <a:defRPr sz="7500" b="1" i="0">
                <a:solidFill>
                  <a:srgbClr val="292959"/>
                </a:solidFill>
                <a:latin typeface="Trebuchet MS"/>
                <a:cs typeface="Trebuchet MS"/>
              </a:defRPr>
            </a:lvl1pPr>
          </a:lstStyle>
          <a:p>
            <a:endParaRPr/>
          </a:p>
        </p:txBody>
      </p:sp>
      <p:sp>
        <p:nvSpPr>
          <p:cNvPr id="3" name="Holder 3"/>
          <p:cNvSpPr>
            <a:spLocks noGrp="1"/>
          </p:cNvSpPr>
          <p:nvPr>
            <p:ph type="body" idx="1"/>
          </p:nvPr>
        </p:nvSpPr>
        <p:spPr>
          <a:xfrm>
            <a:off x="1016000" y="2356491"/>
            <a:ext cx="16333469" cy="5168900"/>
          </a:xfrm>
          <a:prstGeom prst="rect">
            <a:avLst/>
          </a:prstGeom>
        </p:spPr>
        <p:txBody>
          <a:bodyPr wrap="square" lIns="0" tIns="0" rIns="0" bIns="0">
            <a:spAutoFit/>
          </a:bodyPr>
          <a:lstStyle>
            <a:lvl1pPr>
              <a:defRPr sz="250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hyperlink" Target="https://www.ethnicity-facts-figures.service.gov.uk/crime-justice-and-the-law/crime-and-reoffending/domestic-abuse-victims/latest/" TargetMode="External"/><Relationship Id="rId5" Type="http://schemas.openxmlformats.org/officeDocument/2006/relationships/image" Target="../media/image27.pn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png"/><Relationship Id="rId7" Type="http://schemas.openxmlformats.org/officeDocument/2006/relationships/image" Target="../media/image35.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15.png"/><Relationship Id="rId4" Type="http://schemas.openxmlformats.org/officeDocument/2006/relationships/image" Target="../media/image33.png"/><Relationship Id="rId9" Type="http://schemas.openxmlformats.org/officeDocument/2006/relationships/image" Target="../media/image37.png"/></Relationships>
</file>

<file path=ppt/slides/_rels/slide17.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14.png"/><Relationship Id="rId7" Type="http://schemas.openxmlformats.org/officeDocument/2006/relationships/image" Target="../media/image40.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15.png"/><Relationship Id="rId4" Type="http://schemas.openxmlformats.org/officeDocument/2006/relationships/image" Target="../media/image38.png"/><Relationship Id="rId9" Type="http://schemas.openxmlformats.org/officeDocument/2006/relationships/image" Target="../media/image42.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46.png"/></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jpg"/><Relationship Id="rId5" Type="http://schemas.openxmlformats.org/officeDocument/2006/relationships/image" Target="../media/image50.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hyperlink" Target="https://www.gov.uk/government/publications/apply-for-a-non-molestation-or-occupation-order-fl401" TargetMode="External"/><Relationship Id="rId4" Type="http://schemas.openxmlformats.org/officeDocument/2006/relationships/image" Target="../media/image17.png"/></Relationships>
</file>

<file path=ppt/slides/_rels/slide38.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17.png"/><Relationship Id="rId7" Type="http://schemas.openxmlformats.org/officeDocument/2006/relationships/image" Target="../media/image58.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57.png"/><Relationship Id="rId4" Type="http://schemas.openxmlformats.org/officeDocument/2006/relationships/image" Target="../media/image56.png"/></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png"/><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67.png"/><Relationship Id="rId5" Type="http://schemas.openxmlformats.org/officeDocument/2006/relationships/image" Target="../media/image18.png"/><Relationship Id="rId4" Type="http://schemas.openxmlformats.org/officeDocument/2006/relationships/image" Target="../media/image6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18.png"/></Relationships>
</file>

<file path=ppt/slides/_rels/slide43.xml.rels><?xml version="1.0" encoding="UTF-8" standalone="yes"?>
<Relationships xmlns="http://schemas.openxmlformats.org/package/2006/relationships"><Relationship Id="rId3" Type="http://schemas.openxmlformats.org/officeDocument/2006/relationships/image" Target="../media/image69.png"/><Relationship Id="rId7" Type="http://schemas.openxmlformats.org/officeDocument/2006/relationships/image" Target="../media/image19.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22.png"/><Relationship Id="rId4" Type="http://schemas.openxmlformats.org/officeDocument/2006/relationships/image" Target="../media/image70.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73.png"/><Relationship Id="rId4" Type="http://schemas.openxmlformats.org/officeDocument/2006/relationships/image" Target="../media/image12.png"/></Relationships>
</file>

<file path=ppt/slides/_rels/slide4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8000" cy="10286999"/>
            </a:xfrm>
            <a:prstGeom prst="rect">
              <a:avLst/>
            </a:prstGeom>
          </p:spPr>
        </p:pic>
        <p:sp>
          <p:nvSpPr>
            <p:cNvPr id="4" name="object 4"/>
            <p:cNvSpPr/>
            <p:nvPr/>
          </p:nvSpPr>
          <p:spPr>
            <a:xfrm>
              <a:off x="0" y="0"/>
              <a:ext cx="13411200" cy="1028700"/>
            </a:xfrm>
            <a:custGeom>
              <a:avLst/>
              <a:gdLst/>
              <a:ahLst/>
              <a:cxnLst/>
              <a:rect l="l" t="t" r="r" b="b"/>
              <a:pathLst>
                <a:path w="13411200" h="1028700">
                  <a:moveTo>
                    <a:pt x="12927131" y="1028699"/>
                  </a:moveTo>
                  <a:lnTo>
                    <a:pt x="79098" y="1028699"/>
                  </a:lnTo>
                  <a:lnTo>
                    <a:pt x="31085" y="1026322"/>
                  </a:lnTo>
                  <a:lnTo>
                    <a:pt x="0" y="1021684"/>
                  </a:lnTo>
                  <a:lnTo>
                    <a:pt x="0" y="0"/>
                  </a:lnTo>
                  <a:lnTo>
                    <a:pt x="13410611" y="0"/>
                  </a:lnTo>
                  <a:lnTo>
                    <a:pt x="13410611" y="590937"/>
                  </a:lnTo>
                  <a:lnTo>
                    <a:pt x="13403486" y="638137"/>
                  </a:lnTo>
                  <a:lnTo>
                    <a:pt x="13391908" y="684205"/>
                  </a:lnTo>
                  <a:lnTo>
                    <a:pt x="13375928" y="728823"/>
                  </a:lnTo>
                  <a:lnTo>
                    <a:pt x="13355678" y="771671"/>
                  </a:lnTo>
                  <a:lnTo>
                    <a:pt x="13331290" y="812433"/>
                  </a:lnTo>
                  <a:lnTo>
                    <a:pt x="13302895" y="850788"/>
                  </a:lnTo>
                  <a:lnTo>
                    <a:pt x="13270625" y="886419"/>
                  </a:lnTo>
                  <a:lnTo>
                    <a:pt x="13234994" y="918689"/>
                  </a:lnTo>
                  <a:lnTo>
                    <a:pt x="13196638" y="947084"/>
                  </a:lnTo>
                  <a:lnTo>
                    <a:pt x="13155877" y="971472"/>
                  </a:lnTo>
                  <a:lnTo>
                    <a:pt x="13113028" y="991722"/>
                  </a:lnTo>
                  <a:lnTo>
                    <a:pt x="13068411" y="1007702"/>
                  </a:lnTo>
                  <a:lnTo>
                    <a:pt x="13022343" y="1019279"/>
                  </a:lnTo>
                  <a:lnTo>
                    <a:pt x="12975144" y="1026322"/>
                  </a:lnTo>
                  <a:lnTo>
                    <a:pt x="12927131" y="1028699"/>
                  </a:lnTo>
                  <a:close/>
                </a:path>
              </a:pathLst>
            </a:custGeom>
            <a:solidFill>
              <a:srgbClr val="FED307">
                <a:alpha val="69999"/>
              </a:srgbClr>
            </a:solidFill>
          </p:spPr>
          <p:txBody>
            <a:bodyPr wrap="square" lIns="0" tIns="0" rIns="0" bIns="0" rtlCol="0"/>
            <a:lstStyle/>
            <a:p>
              <a:endParaRPr/>
            </a:p>
          </p:txBody>
        </p:sp>
        <p:sp>
          <p:nvSpPr>
            <p:cNvPr id="5" name="object 5"/>
            <p:cNvSpPr/>
            <p:nvPr/>
          </p:nvSpPr>
          <p:spPr>
            <a:xfrm>
              <a:off x="8536542" y="2718170"/>
              <a:ext cx="9751695" cy="4848225"/>
            </a:xfrm>
            <a:custGeom>
              <a:avLst/>
              <a:gdLst/>
              <a:ahLst/>
              <a:cxnLst/>
              <a:rect l="l" t="t" r="r" b="b"/>
              <a:pathLst>
                <a:path w="9751694" h="4848225">
                  <a:moveTo>
                    <a:pt x="9676219" y="4848224"/>
                  </a:moveTo>
                  <a:lnTo>
                    <a:pt x="274639" y="4848224"/>
                  </a:lnTo>
                  <a:lnTo>
                    <a:pt x="255359" y="4846668"/>
                  </a:lnTo>
                  <a:lnTo>
                    <a:pt x="208459" y="4835119"/>
                  </a:lnTo>
                  <a:lnTo>
                    <a:pt x="164726" y="4816637"/>
                  </a:lnTo>
                  <a:lnTo>
                    <a:pt x="124789" y="4791849"/>
                  </a:lnTo>
                  <a:lnTo>
                    <a:pt x="89273" y="4761384"/>
                  </a:lnTo>
                  <a:lnTo>
                    <a:pt x="58808" y="4725869"/>
                  </a:lnTo>
                  <a:lnTo>
                    <a:pt x="34021" y="4685931"/>
                  </a:lnTo>
                  <a:lnTo>
                    <a:pt x="15538" y="4642198"/>
                  </a:lnTo>
                  <a:lnTo>
                    <a:pt x="3989" y="4595298"/>
                  </a:lnTo>
                  <a:lnTo>
                    <a:pt x="0" y="4545858"/>
                  </a:lnTo>
                  <a:lnTo>
                    <a:pt x="0" y="304799"/>
                  </a:lnTo>
                  <a:lnTo>
                    <a:pt x="3989" y="255359"/>
                  </a:lnTo>
                  <a:lnTo>
                    <a:pt x="15538" y="208459"/>
                  </a:lnTo>
                  <a:lnTo>
                    <a:pt x="34021" y="164726"/>
                  </a:lnTo>
                  <a:lnTo>
                    <a:pt x="58808" y="124789"/>
                  </a:lnTo>
                  <a:lnTo>
                    <a:pt x="89273" y="89273"/>
                  </a:lnTo>
                  <a:lnTo>
                    <a:pt x="124789" y="58808"/>
                  </a:lnTo>
                  <a:lnTo>
                    <a:pt x="164726" y="34021"/>
                  </a:lnTo>
                  <a:lnTo>
                    <a:pt x="208459" y="15538"/>
                  </a:lnTo>
                  <a:lnTo>
                    <a:pt x="255359" y="3989"/>
                  </a:lnTo>
                  <a:lnTo>
                    <a:pt x="304799" y="0"/>
                  </a:lnTo>
                  <a:lnTo>
                    <a:pt x="9646059" y="0"/>
                  </a:lnTo>
                  <a:lnTo>
                    <a:pt x="9695499" y="3989"/>
                  </a:lnTo>
                  <a:lnTo>
                    <a:pt x="9742400" y="15538"/>
                  </a:lnTo>
                  <a:lnTo>
                    <a:pt x="9751457" y="19366"/>
                  </a:lnTo>
                  <a:lnTo>
                    <a:pt x="9751457" y="4831291"/>
                  </a:lnTo>
                  <a:lnTo>
                    <a:pt x="9742400" y="4835119"/>
                  </a:lnTo>
                  <a:lnTo>
                    <a:pt x="9695499" y="4846668"/>
                  </a:lnTo>
                  <a:lnTo>
                    <a:pt x="9676219" y="4848224"/>
                  </a:lnTo>
                  <a:close/>
                </a:path>
              </a:pathLst>
            </a:custGeom>
            <a:solidFill>
              <a:srgbClr val="292959"/>
            </a:solidFill>
          </p:spPr>
          <p:txBody>
            <a:bodyPr wrap="square" lIns="0" tIns="0" rIns="0" bIns="0" rtlCol="0"/>
            <a:lstStyle/>
            <a:p>
              <a:endParaRPr/>
            </a:p>
          </p:txBody>
        </p:sp>
        <p:pic>
          <p:nvPicPr>
            <p:cNvPr id="6" name="object 6"/>
            <p:cNvPicPr/>
            <p:nvPr/>
          </p:nvPicPr>
          <p:blipFill>
            <a:blip r:embed="rId3" cstate="print"/>
            <a:stretch>
              <a:fillRect/>
            </a:stretch>
          </p:blipFill>
          <p:spPr>
            <a:xfrm>
              <a:off x="8917541" y="4357687"/>
              <a:ext cx="133350" cy="133349"/>
            </a:xfrm>
            <a:prstGeom prst="rect">
              <a:avLst/>
            </a:prstGeom>
          </p:spPr>
        </p:pic>
        <p:pic>
          <p:nvPicPr>
            <p:cNvPr id="7" name="object 7"/>
            <p:cNvPicPr/>
            <p:nvPr/>
          </p:nvPicPr>
          <p:blipFill>
            <a:blip r:embed="rId4" cstate="print"/>
            <a:stretch>
              <a:fillRect/>
            </a:stretch>
          </p:blipFill>
          <p:spPr>
            <a:xfrm>
              <a:off x="8917541" y="4852987"/>
              <a:ext cx="133350" cy="133349"/>
            </a:xfrm>
            <a:prstGeom prst="rect">
              <a:avLst/>
            </a:prstGeom>
          </p:spPr>
        </p:pic>
        <p:pic>
          <p:nvPicPr>
            <p:cNvPr id="8" name="object 8"/>
            <p:cNvPicPr/>
            <p:nvPr/>
          </p:nvPicPr>
          <p:blipFill>
            <a:blip r:embed="rId3" cstate="print"/>
            <a:stretch>
              <a:fillRect/>
            </a:stretch>
          </p:blipFill>
          <p:spPr>
            <a:xfrm>
              <a:off x="8917541" y="5348287"/>
              <a:ext cx="133350" cy="133349"/>
            </a:xfrm>
            <a:prstGeom prst="rect">
              <a:avLst/>
            </a:prstGeom>
          </p:spPr>
        </p:pic>
        <p:pic>
          <p:nvPicPr>
            <p:cNvPr id="9" name="object 9"/>
            <p:cNvPicPr/>
            <p:nvPr/>
          </p:nvPicPr>
          <p:blipFill>
            <a:blip r:embed="rId3" cstate="print"/>
            <a:stretch>
              <a:fillRect/>
            </a:stretch>
          </p:blipFill>
          <p:spPr>
            <a:xfrm>
              <a:off x="8917541" y="5843587"/>
              <a:ext cx="133350" cy="133349"/>
            </a:xfrm>
            <a:prstGeom prst="rect">
              <a:avLst/>
            </a:prstGeom>
          </p:spPr>
        </p:pic>
        <p:pic>
          <p:nvPicPr>
            <p:cNvPr id="10" name="object 10"/>
            <p:cNvPicPr/>
            <p:nvPr/>
          </p:nvPicPr>
          <p:blipFill>
            <a:blip r:embed="rId5" cstate="print"/>
            <a:stretch>
              <a:fillRect/>
            </a:stretch>
          </p:blipFill>
          <p:spPr>
            <a:xfrm>
              <a:off x="8917541" y="6338887"/>
              <a:ext cx="133350" cy="133349"/>
            </a:xfrm>
            <a:prstGeom prst="rect">
              <a:avLst/>
            </a:prstGeom>
          </p:spPr>
        </p:pic>
      </p:grpSp>
      <p:sp>
        <p:nvSpPr>
          <p:cNvPr id="11" name="object 11"/>
          <p:cNvSpPr txBox="1"/>
          <p:nvPr/>
        </p:nvSpPr>
        <p:spPr>
          <a:xfrm>
            <a:off x="8635313" y="3596227"/>
            <a:ext cx="6348095" cy="3039110"/>
          </a:xfrm>
          <a:prstGeom prst="rect">
            <a:avLst/>
          </a:prstGeom>
        </p:spPr>
        <p:txBody>
          <a:bodyPr vert="horz" wrap="square" lIns="0" tIns="12065" rIns="0" bIns="0" rtlCol="0">
            <a:spAutoFit/>
          </a:bodyPr>
          <a:lstStyle/>
          <a:p>
            <a:pPr marL="12700">
              <a:lnSpc>
                <a:spcPts val="4190"/>
              </a:lnSpc>
              <a:spcBef>
                <a:spcPts val="95"/>
              </a:spcBef>
            </a:pPr>
            <a:r>
              <a:rPr sz="3500" b="1" spc="-10" dirty="0">
                <a:solidFill>
                  <a:srgbClr val="FFFFFF"/>
                </a:solidFill>
                <a:latin typeface="Trebuchet MS"/>
                <a:cs typeface="Trebuchet MS"/>
              </a:rPr>
              <a:t>Contents</a:t>
            </a:r>
            <a:endParaRPr sz="3500">
              <a:latin typeface="Trebuchet MS"/>
              <a:cs typeface="Trebuchet MS"/>
            </a:endParaRPr>
          </a:p>
          <a:p>
            <a:pPr marL="612140">
              <a:lnSpc>
                <a:spcPts val="3920"/>
              </a:lnSpc>
            </a:pPr>
            <a:r>
              <a:rPr sz="3300" spc="-110" dirty="0">
                <a:solidFill>
                  <a:srgbClr val="FFFFFF"/>
                </a:solidFill>
                <a:latin typeface="Trebuchet MS"/>
                <a:cs typeface="Trebuchet MS"/>
              </a:rPr>
              <a:t>Judicial</a:t>
            </a:r>
            <a:r>
              <a:rPr sz="3300" spc="-140" dirty="0">
                <a:solidFill>
                  <a:srgbClr val="FFFFFF"/>
                </a:solidFill>
                <a:latin typeface="Trebuchet MS"/>
                <a:cs typeface="Trebuchet MS"/>
              </a:rPr>
              <a:t> </a:t>
            </a:r>
            <a:r>
              <a:rPr sz="3300" spc="-40" dirty="0">
                <a:solidFill>
                  <a:srgbClr val="FFFFFF"/>
                </a:solidFill>
                <a:latin typeface="Trebuchet MS"/>
                <a:cs typeface="Trebuchet MS"/>
              </a:rPr>
              <a:t>decision</a:t>
            </a:r>
            <a:r>
              <a:rPr sz="3300" spc="-150" dirty="0">
                <a:solidFill>
                  <a:srgbClr val="FFFFFF"/>
                </a:solidFill>
                <a:latin typeface="Trebuchet MS"/>
                <a:cs typeface="Trebuchet MS"/>
              </a:rPr>
              <a:t> </a:t>
            </a:r>
            <a:r>
              <a:rPr sz="3300" spc="-10" dirty="0">
                <a:solidFill>
                  <a:srgbClr val="FFFFFF"/>
                </a:solidFill>
                <a:latin typeface="Trebuchet MS"/>
                <a:cs typeface="Trebuchet MS"/>
              </a:rPr>
              <a:t>making</a:t>
            </a:r>
            <a:endParaRPr sz="3300">
              <a:latin typeface="Trebuchet MS"/>
              <a:cs typeface="Trebuchet MS"/>
            </a:endParaRPr>
          </a:p>
          <a:p>
            <a:pPr marL="612140" marR="5080">
              <a:lnSpc>
                <a:spcPts val="3900"/>
              </a:lnSpc>
              <a:spcBef>
                <a:spcPts val="130"/>
              </a:spcBef>
            </a:pPr>
            <a:r>
              <a:rPr sz="3300" dirty="0">
                <a:solidFill>
                  <a:srgbClr val="FFFFFF"/>
                </a:solidFill>
                <a:latin typeface="Trebuchet MS"/>
                <a:cs typeface="Trebuchet MS"/>
              </a:rPr>
              <a:t>Some</a:t>
            </a:r>
            <a:r>
              <a:rPr sz="3300" spc="-145" dirty="0">
                <a:solidFill>
                  <a:srgbClr val="FFFFFF"/>
                </a:solidFill>
                <a:latin typeface="Trebuchet MS"/>
                <a:cs typeface="Trebuchet MS"/>
              </a:rPr>
              <a:t> </a:t>
            </a:r>
            <a:r>
              <a:rPr sz="3300" spc="-30" dirty="0">
                <a:solidFill>
                  <a:srgbClr val="FFFFFF"/>
                </a:solidFill>
                <a:latin typeface="Trebuchet MS"/>
                <a:cs typeface="Trebuchet MS"/>
              </a:rPr>
              <a:t>specific</a:t>
            </a:r>
            <a:r>
              <a:rPr sz="3300" spc="-140" dirty="0">
                <a:solidFill>
                  <a:srgbClr val="FFFFFF"/>
                </a:solidFill>
                <a:latin typeface="Trebuchet MS"/>
                <a:cs typeface="Trebuchet MS"/>
              </a:rPr>
              <a:t> </a:t>
            </a:r>
            <a:r>
              <a:rPr sz="3300" spc="-80" dirty="0">
                <a:solidFill>
                  <a:srgbClr val="FFFFFF"/>
                </a:solidFill>
                <a:latin typeface="Trebuchet MS"/>
                <a:cs typeface="Trebuchet MS"/>
              </a:rPr>
              <a:t>types</a:t>
            </a:r>
            <a:r>
              <a:rPr sz="3300" spc="-145" dirty="0">
                <a:solidFill>
                  <a:srgbClr val="FFFFFF"/>
                </a:solidFill>
                <a:latin typeface="Trebuchet MS"/>
                <a:cs typeface="Trebuchet MS"/>
              </a:rPr>
              <a:t> </a:t>
            </a:r>
            <a:r>
              <a:rPr sz="3300" dirty="0">
                <a:solidFill>
                  <a:srgbClr val="FFFFFF"/>
                </a:solidFill>
                <a:latin typeface="Trebuchet MS"/>
                <a:cs typeface="Trebuchet MS"/>
              </a:rPr>
              <a:t>of</a:t>
            </a:r>
            <a:r>
              <a:rPr sz="3300" spc="-140" dirty="0">
                <a:solidFill>
                  <a:srgbClr val="FFFFFF"/>
                </a:solidFill>
                <a:latin typeface="Trebuchet MS"/>
                <a:cs typeface="Trebuchet MS"/>
              </a:rPr>
              <a:t> </a:t>
            </a:r>
            <a:r>
              <a:rPr sz="3300" spc="-95" dirty="0">
                <a:solidFill>
                  <a:srgbClr val="FFFFFF"/>
                </a:solidFill>
                <a:latin typeface="Trebuchet MS"/>
                <a:cs typeface="Trebuchet MS"/>
              </a:rPr>
              <a:t>property </a:t>
            </a:r>
            <a:r>
              <a:rPr sz="3300" spc="-75" dirty="0">
                <a:solidFill>
                  <a:srgbClr val="FFFFFF"/>
                </a:solidFill>
                <a:latin typeface="Trebuchet MS"/>
                <a:cs typeface="Trebuchet MS"/>
              </a:rPr>
              <a:t>Pre-</a:t>
            </a:r>
            <a:r>
              <a:rPr sz="3300" spc="-105" dirty="0">
                <a:solidFill>
                  <a:srgbClr val="FFFFFF"/>
                </a:solidFill>
                <a:latin typeface="Trebuchet MS"/>
                <a:cs typeface="Trebuchet MS"/>
              </a:rPr>
              <a:t>nuptial</a:t>
            </a:r>
            <a:r>
              <a:rPr sz="3300" spc="-85" dirty="0">
                <a:solidFill>
                  <a:srgbClr val="FFFFFF"/>
                </a:solidFill>
                <a:latin typeface="Trebuchet MS"/>
                <a:cs typeface="Trebuchet MS"/>
              </a:rPr>
              <a:t> </a:t>
            </a:r>
            <a:r>
              <a:rPr sz="3300" spc="-10" dirty="0">
                <a:solidFill>
                  <a:srgbClr val="FFFFFF"/>
                </a:solidFill>
                <a:latin typeface="Trebuchet MS"/>
                <a:cs typeface="Trebuchet MS"/>
              </a:rPr>
              <a:t>agreements </a:t>
            </a:r>
            <a:r>
              <a:rPr sz="3300" spc="-35" dirty="0">
                <a:solidFill>
                  <a:srgbClr val="FFFFFF"/>
                </a:solidFill>
                <a:latin typeface="Trebuchet MS"/>
                <a:cs typeface="Trebuchet MS"/>
              </a:rPr>
              <a:t>Negotiating</a:t>
            </a:r>
            <a:r>
              <a:rPr sz="3300" spc="-145" dirty="0">
                <a:solidFill>
                  <a:srgbClr val="FFFFFF"/>
                </a:solidFill>
                <a:latin typeface="Trebuchet MS"/>
                <a:cs typeface="Trebuchet MS"/>
              </a:rPr>
              <a:t> </a:t>
            </a:r>
            <a:r>
              <a:rPr sz="3300" spc="135" dirty="0">
                <a:solidFill>
                  <a:srgbClr val="FFFFFF"/>
                </a:solidFill>
                <a:latin typeface="Trebuchet MS"/>
                <a:cs typeface="Trebuchet MS"/>
              </a:rPr>
              <a:t>a</a:t>
            </a:r>
            <a:r>
              <a:rPr sz="3300" spc="-145" dirty="0">
                <a:solidFill>
                  <a:srgbClr val="FFFFFF"/>
                </a:solidFill>
                <a:latin typeface="Trebuchet MS"/>
                <a:cs typeface="Trebuchet MS"/>
              </a:rPr>
              <a:t> </a:t>
            </a:r>
            <a:r>
              <a:rPr sz="3300" spc="-35" dirty="0">
                <a:solidFill>
                  <a:srgbClr val="FFFFFF"/>
                </a:solidFill>
                <a:latin typeface="Trebuchet MS"/>
                <a:cs typeface="Trebuchet MS"/>
              </a:rPr>
              <a:t>settlement </a:t>
            </a:r>
            <a:r>
              <a:rPr sz="3300" dirty="0">
                <a:solidFill>
                  <a:srgbClr val="FFFFFF"/>
                </a:solidFill>
                <a:latin typeface="Trebuchet MS"/>
                <a:cs typeface="Trebuchet MS"/>
              </a:rPr>
              <a:t>Consent</a:t>
            </a:r>
            <a:r>
              <a:rPr sz="3300" spc="-170" dirty="0">
                <a:solidFill>
                  <a:srgbClr val="FFFFFF"/>
                </a:solidFill>
                <a:latin typeface="Trebuchet MS"/>
                <a:cs typeface="Trebuchet MS"/>
              </a:rPr>
              <a:t> </a:t>
            </a:r>
            <a:r>
              <a:rPr sz="3300" spc="-10" dirty="0">
                <a:solidFill>
                  <a:srgbClr val="FFFFFF"/>
                </a:solidFill>
                <a:latin typeface="Trebuchet MS"/>
                <a:cs typeface="Trebuchet MS"/>
              </a:rPr>
              <a:t>orders</a:t>
            </a:r>
            <a:endParaRPr sz="3300">
              <a:latin typeface="Trebuchet MS"/>
              <a:cs typeface="Trebuchet MS"/>
            </a:endParaRPr>
          </a:p>
        </p:txBody>
      </p:sp>
      <p:sp>
        <p:nvSpPr>
          <p:cNvPr id="12" name="object 12" descr="$PPTXTitle"/>
          <p:cNvSpPr txBox="1">
            <a:spLocks noGrp="1"/>
          </p:cNvSpPr>
          <p:nvPr>
            <p:ph type="title"/>
          </p:nvPr>
        </p:nvSpPr>
        <p:spPr>
          <a:xfrm>
            <a:off x="318063" y="101444"/>
            <a:ext cx="6022340" cy="566822"/>
          </a:xfrm>
          <a:prstGeom prst="rect">
            <a:avLst/>
          </a:prstGeom>
        </p:spPr>
        <p:txBody>
          <a:bodyPr vert="horz" wrap="square" lIns="0" tIns="12700" rIns="0" bIns="0" rtlCol="0">
            <a:spAutoFit/>
          </a:bodyPr>
          <a:lstStyle/>
          <a:p>
            <a:pPr marL="12700">
              <a:lnSpc>
                <a:spcPct val="100000"/>
              </a:lnSpc>
              <a:spcBef>
                <a:spcPts val="100"/>
              </a:spcBef>
            </a:pPr>
            <a:r>
              <a:rPr lang="en-GB" sz="3600" spc="-135" dirty="0"/>
              <a:t>WEEK</a:t>
            </a:r>
            <a:r>
              <a:rPr sz="3600" spc="-185" dirty="0"/>
              <a:t> </a:t>
            </a:r>
            <a:r>
              <a:rPr sz="3600" spc="-190" dirty="0"/>
              <a:t>9:</a:t>
            </a:r>
            <a:r>
              <a:rPr sz="3600" spc="-185" dirty="0"/>
              <a:t> </a:t>
            </a:r>
            <a:r>
              <a:rPr sz="3600" spc="155" dirty="0"/>
              <a:t>DOMESTIC</a:t>
            </a:r>
            <a:r>
              <a:rPr sz="3600" spc="-185" dirty="0"/>
              <a:t> </a:t>
            </a:r>
            <a:r>
              <a:rPr sz="3600" spc="-10" dirty="0"/>
              <a:t>ABUSE</a:t>
            </a:r>
            <a:endParaRPr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GB" spc="-225" dirty="0">
                <a:solidFill>
                  <a:srgbClr val="FED307"/>
                </a:solidFill>
              </a:rPr>
              <a:t>WEEK</a:t>
            </a:r>
            <a:r>
              <a:rPr spc="-385" dirty="0">
                <a:solidFill>
                  <a:srgbClr val="FED307"/>
                </a:solidFill>
              </a:rPr>
              <a:t> </a:t>
            </a:r>
            <a:r>
              <a:rPr spc="-325" dirty="0">
                <a:solidFill>
                  <a:srgbClr val="FED307"/>
                </a:solidFill>
              </a:rPr>
              <a:t>9:</a:t>
            </a:r>
            <a:r>
              <a:rPr spc="-385" dirty="0">
                <a:solidFill>
                  <a:srgbClr val="FED307"/>
                </a:solidFill>
              </a:rPr>
              <a:t> </a:t>
            </a:r>
            <a:r>
              <a:rPr spc="-40" dirty="0">
                <a:solidFill>
                  <a:srgbClr val="FFFFFF"/>
                </a:solidFill>
              </a:rPr>
              <a:t>LEARNING</a:t>
            </a:r>
            <a:r>
              <a:rPr spc="-490"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428749" y="2631050"/>
            <a:ext cx="133350" cy="133349"/>
          </a:xfrm>
          <a:prstGeom prst="rect">
            <a:avLst/>
          </a:prstGeom>
        </p:spPr>
      </p:pic>
      <p:pic>
        <p:nvPicPr>
          <p:cNvPr id="7" name="object 7"/>
          <p:cNvPicPr/>
          <p:nvPr/>
        </p:nvPicPr>
        <p:blipFill>
          <a:blip r:embed="rId2" cstate="print"/>
          <a:stretch>
            <a:fillRect/>
          </a:stretch>
        </p:blipFill>
        <p:spPr>
          <a:xfrm>
            <a:off x="1428749" y="3488299"/>
            <a:ext cx="133350" cy="133349"/>
          </a:xfrm>
          <a:prstGeom prst="rect">
            <a:avLst/>
          </a:prstGeom>
        </p:spPr>
      </p:pic>
      <p:pic>
        <p:nvPicPr>
          <p:cNvPr id="8" name="object 8"/>
          <p:cNvPicPr/>
          <p:nvPr/>
        </p:nvPicPr>
        <p:blipFill>
          <a:blip r:embed="rId2" cstate="print"/>
          <a:stretch>
            <a:fillRect/>
          </a:stretch>
        </p:blipFill>
        <p:spPr>
          <a:xfrm>
            <a:off x="1428749" y="4345549"/>
            <a:ext cx="133350" cy="133349"/>
          </a:xfrm>
          <a:prstGeom prst="rect">
            <a:avLst/>
          </a:prstGeom>
        </p:spPr>
      </p:pic>
      <p:pic>
        <p:nvPicPr>
          <p:cNvPr id="9" name="object 9"/>
          <p:cNvPicPr/>
          <p:nvPr/>
        </p:nvPicPr>
        <p:blipFill>
          <a:blip r:embed="rId3" cstate="print"/>
          <a:stretch>
            <a:fillRect/>
          </a:stretch>
        </p:blipFill>
        <p:spPr>
          <a:xfrm>
            <a:off x="1428749" y="5202799"/>
            <a:ext cx="133350" cy="133349"/>
          </a:xfrm>
          <a:prstGeom prst="rect">
            <a:avLst/>
          </a:prstGeom>
        </p:spPr>
      </p:pic>
      <p:sp>
        <p:nvSpPr>
          <p:cNvPr id="10" name="object 10"/>
          <p:cNvSpPr txBox="1">
            <a:spLocks noGrp="1"/>
          </p:cNvSpPr>
          <p:nvPr>
            <p:ph type="body" idx="1"/>
          </p:nvPr>
        </p:nvSpPr>
        <p:spPr>
          <a:prstGeom prst="rect">
            <a:avLst/>
          </a:prstGeom>
        </p:spPr>
        <p:txBody>
          <a:bodyPr vert="horz" wrap="square" lIns="0" tIns="12700" rIns="0" bIns="0" rtlCol="0">
            <a:spAutoFit/>
          </a:bodyPr>
          <a:lstStyle/>
          <a:p>
            <a:pPr marL="746125">
              <a:lnSpc>
                <a:spcPct val="100000"/>
              </a:lnSpc>
              <a:spcBef>
                <a:spcPts val="100"/>
              </a:spcBef>
            </a:pPr>
            <a:r>
              <a:rPr sz="3400" dirty="0">
                <a:solidFill>
                  <a:srgbClr val="FFFFFF"/>
                </a:solidFill>
              </a:rPr>
              <a:t>Summarise</a:t>
            </a:r>
            <a:r>
              <a:rPr sz="3400" spc="-165" dirty="0">
                <a:solidFill>
                  <a:srgbClr val="FFFFFF"/>
                </a:solidFill>
              </a:rPr>
              <a:t> </a:t>
            </a:r>
            <a:r>
              <a:rPr sz="3400" dirty="0">
                <a:solidFill>
                  <a:srgbClr val="FFFFFF"/>
                </a:solidFill>
              </a:rPr>
              <a:t>the</a:t>
            </a:r>
            <a:r>
              <a:rPr sz="3400" spc="-155" dirty="0">
                <a:solidFill>
                  <a:srgbClr val="FFFFFF"/>
                </a:solidFill>
              </a:rPr>
              <a:t> </a:t>
            </a:r>
            <a:r>
              <a:rPr sz="3400" spc="-10" dirty="0">
                <a:solidFill>
                  <a:srgbClr val="FFFFFF"/>
                </a:solidFill>
              </a:rPr>
              <a:t>development</a:t>
            </a:r>
            <a:r>
              <a:rPr sz="3400" spc="-155" dirty="0">
                <a:solidFill>
                  <a:srgbClr val="FFFFFF"/>
                </a:solidFill>
              </a:rPr>
              <a:t> </a:t>
            </a:r>
            <a:r>
              <a:rPr sz="3400" dirty="0">
                <a:solidFill>
                  <a:srgbClr val="FFFFFF"/>
                </a:solidFill>
              </a:rPr>
              <a:t>of</a:t>
            </a:r>
            <a:r>
              <a:rPr sz="3400" spc="-155" dirty="0">
                <a:solidFill>
                  <a:srgbClr val="FFFFFF"/>
                </a:solidFill>
              </a:rPr>
              <a:t> </a:t>
            </a:r>
            <a:r>
              <a:rPr sz="3400" dirty="0">
                <a:solidFill>
                  <a:srgbClr val="FFFFFF"/>
                </a:solidFill>
              </a:rPr>
              <a:t>the</a:t>
            </a:r>
            <a:r>
              <a:rPr sz="3400" spc="-155" dirty="0">
                <a:solidFill>
                  <a:srgbClr val="FFFFFF"/>
                </a:solidFill>
              </a:rPr>
              <a:t> </a:t>
            </a:r>
            <a:r>
              <a:rPr sz="3400" dirty="0">
                <a:solidFill>
                  <a:srgbClr val="FFFFFF"/>
                </a:solidFill>
              </a:rPr>
              <a:t>law</a:t>
            </a:r>
            <a:r>
              <a:rPr sz="3400" spc="-155" dirty="0">
                <a:solidFill>
                  <a:srgbClr val="FFFFFF"/>
                </a:solidFill>
              </a:rPr>
              <a:t> </a:t>
            </a:r>
            <a:r>
              <a:rPr sz="3400" spc="-10" dirty="0">
                <a:solidFill>
                  <a:srgbClr val="FFFFFF"/>
                </a:solidFill>
              </a:rPr>
              <a:t>in</a:t>
            </a:r>
            <a:r>
              <a:rPr sz="3400" spc="-155" dirty="0">
                <a:solidFill>
                  <a:srgbClr val="FFFFFF"/>
                </a:solidFill>
              </a:rPr>
              <a:t> </a:t>
            </a:r>
            <a:r>
              <a:rPr sz="3400" spc="-35" dirty="0">
                <a:solidFill>
                  <a:srgbClr val="FFFFFF"/>
                </a:solidFill>
              </a:rPr>
              <a:t>relation</a:t>
            </a:r>
            <a:r>
              <a:rPr sz="3400" spc="-155" dirty="0">
                <a:solidFill>
                  <a:srgbClr val="FFFFFF"/>
                </a:solidFill>
              </a:rPr>
              <a:t> </a:t>
            </a:r>
            <a:r>
              <a:rPr sz="3400" dirty="0">
                <a:solidFill>
                  <a:srgbClr val="FFFFFF"/>
                </a:solidFill>
              </a:rPr>
              <a:t>to</a:t>
            </a:r>
            <a:r>
              <a:rPr sz="3400" spc="-155" dirty="0">
                <a:solidFill>
                  <a:srgbClr val="FFFFFF"/>
                </a:solidFill>
              </a:rPr>
              <a:t> </a:t>
            </a:r>
            <a:r>
              <a:rPr sz="3400" dirty="0">
                <a:solidFill>
                  <a:srgbClr val="FFFFFF"/>
                </a:solidFill>
              </a:rPr>
              <a:t>domestic</a:t>
            </a:r>
            <a:r>
              <a:rPr sz="3400" spc="-150" dirty="0">
                <a:solidFill>
                  <a:srgbClr val="FFFFFF"/>
                </a:solidFill>
              </a:rPr>
              <a:t> </a:t>
            </a:r>
            <a:r>
              <a:rPr sz="3400" spc="35" dirty="0">
                <a:solidFill>
                  <a:srgbClr val="FFFFFF"/>
                </a:solidFill>
              </a:rPr>
              <a:t>abuse</a:t>
            </a:r>
            <a:endParaRPr sz="3400"/>
          </a:p>
          <a:p>
            <a:pPr marL="746125">
              <a:lnSpc>
                <a:spcPct val="100000"/>
              </a:lnSpc>
              <a:spcBef>
                <a:spcPts val="2670"/>
              </a:spcBef>
            </a:pPr>
            <a:r>
              <a:rPr sz="3400" dirty="0">
                <a:solidFill>
                  <a:srgbClr val="FFFFFF"/>
                </a:solidFill>
              </a:rPr>
              <a:t>Explain</a:t>
            </a:r>
            <a:r>
              <a:rPr sz="3400" spc="-70" dirty="0">
                <a:solidFill>
                  <a:srgbClr val="FFFFFF"/>
                </a:solidFill>
              </a:rPr>
              <a:t> </a:t>
            </a:r>
            <a:r>
              <a:rPr sz="3400" dirty="0">
                <a:solidFill>
                  <a:srgbClr val="FFFFFF"/>
                </a:solidFill>
              </a:rPr>
              <a:t>who</a:t>
            </a:r>
            <a:r>
              <a:rPr sz="3400" spc="-70" dirty="0">
                <a:solidFill>
                  <a:srgbClr val="FFFFFF"/>
                </a:solidFill>
              </a:rPr>
              <a:t> </a:t>
            </a:r>
            <a:r>
              <a:rPr sz="3400" spc="60" dirty="0">
                <a:solidFill>
                  <a:srgbClr val="FFFFFF"/>
                </a:solidFill>
              </a:rPr>
              <a:t>can</a:t>
            </a:r>
            <a:r>
              <a:rPr sz="3400" spc="-70" dirty="0">
                <a:solidFill>
                  <a:srgbClr val="FFFFFF"/>
                </a:solidFill>
              </a:rPr>
              <a:t> </a:t>
            </a:r>
            <a:r>
              <a:rPr sz="3400" spc="50" dirty="0">
                <a:solidFill>
                  <a:srgbClr val="FFFFFF"/>
                </a:solidFill>
              </a:rPr>
              <a:t>be</a:t>
            </a:r>
            <a:r>
              <a:rPr sz="3400" spc="-70" dirty="0">
                <a:solidFill>
                  <a:srgbClr val="FFFFFF"/>
                </a:solidFill>
              </a:rPr>
              <a:t> </a:t>
            </a:r>
            <a:r>
              <a:rPr sz="3400" dirty="0">
                <a:solidFill>
                  <a:srgbClr val="FFFFFF"/>
                </a:solidFill>
              </a:rPr>
              <a:t>the</a:t>
            </a:r>
            <a:r>
              <a:rPr sz="3400" spc="-70" dirty="0">
                <a:solidFill>
                  <a:srgbClr val="FFFFFF"/>
                </a:solidFill>
              </a:rPr>
              <a:t> </a:t>
            </a:r>
            <a:r>
              <a:rPr sz="3400" spc="-100" dirty="0">
                <a:solidFill>
                  <a:srgbClr val="FFFFFF"/>
                </a:solidFill>
              </a:rPr>
              <a:t>victim</a:t>
            </a:r>
            <a:r>
              <a:rPr sz="3400" spc="-70" dirty="0">
                <a:solidFill>
                  <a:srgbClr val="FFFFFF"/>
                </a:solidFill>
              </a:rPr>
              <a:t> </a:t>
            </a:r>
            <a:r>
              <a:rPr sz="3400" dirty="0">
                <a:solidFill>
                  <a:srgbClr val="FFFFFF"/>
                </a:solidFill>
              </a:rPr>
              <a:t>of</a:t>
            </a:r>
            <a:r>
              <a:rPr sz="3400" spc="-70" dirty="0">
                <a:solidFill>
                  <a:srgbClr val="FFFFFF"/>
                </a:solidFill>
              </a:rPr>
              <a:t> </a:t>
            </a:r>
            <a:r>
              <a:rPr sz="3400" dirty="0">
                <a:solidFill>
                  <a:srgbClr val="FFFFFF"/>
                </a:solidFill>
              </a:rPr>
              <a:t>domestic</a:t>
            </a:r>
            <a:r>
              <a:rPr sz="3400" spc="-70" dirty="0">
                <a:solidFill>
                  <a:srgbClr val="FFFFFF"/>
                </a:solidFill>
              </a:rPr>
              <a:t> </a:t>
            </a:r>
            <a:r>
              <a:rPr sz="3400" spc="35" dirty="0">
                <a:solidFill>
                  <a:srgbClr val="FFFFFF"/>
                </a:solidFill>
              </a:rPr>
              <a:t>abuse</a:t>
            </a:r>
            <a:endParaRPr sz="3400"/>
          </a:p>
          <a:p>
            <a:pPr marL="746125">
              <a:lnSpc>
                <a:spcPct val="100000"/>
              </a:lnSpc>
              <a:spcBef>
                <a:spcPts val="2670"/>
              </a:spcBef>
            </a:pPr>
            <a:r>
              <a:rPr sz="3400" dirty="0">
                <a:solidFill>
                  <a:srgbClr val="FFFFFF"/>
                </a:solidFill>
              </a:rPr>
              <a:t>Explain</a:t>
            </a:r>
            <a:r>
              <a:rPr sz="3400" spc="-145" dirty="0">
                <a:solidFill>
                  <a:srgbClr val="FFFFFF"/>
                </a:solidFill>
              </a:rPr>
              <a:t> </a:t>
            </a:r>
            <a:r>
              <a:rPr sz="3400" dirty="0">
                <a:solidFill>
                  <a:srgbClr val="FFFFFF"/>
                </a:solidFill>
              </a:rPr>
              <a:t>the</a:t>
            </a:r>
            <a:r>
              <a:rPr sz="3400" spc="-145" dirty="0">
                <a:solidFill>
                  <a:srgbClr val="FFFFFF"/>
                </a:solidFill>
              </a:rPr>
              <a:t> </a:t>
            </a:r>
            <a:r>
              <a:rPr sz="3400" spc="-40" dirty="0">
                <a:solidFill>
                  <a:srgbClr val="FFFFFF"/>
                </a:solidFill>
              </a:rPr>
              <a:t>availability</a:t>
            </a:r>
            <a:r>
              <a:rPr sz="3400" spc="-145" dirty="0">
                <a:solidFill>
                  <a:srgbClr val="FFFFFF"/>
                </a:solidFill>
              </a:rPr>
              <a:t> </a:t>
            </a:r>
            <a:r>
              <a:rPr sz="3400" dirty="0">
                <a:solidFill>
                  <a:srgbClr val="FFFFFF"/>
                </a:solidFill>
              </a:rPr>
              <a:t>of</a:t>
            </a:r>
            <a:r>
              <a:rPr sz="3400" spc="-145" dirty="0">
                <a:solidFill>
                  <a:srgbClr val="FFFFFF"/>
                </a:solidFill>
              </a:rPr>
              <a:t> </a:t>
            </a:r>
            <a:r>
              <a:rPr sz="3400" spc="-70" dirty="0">
                <a:solidFill>
                  <a:srgbClr val="FFFFFF"/>
                </a:solidFill>
              </a:rPr>
              <a:t>family</a:t>
            </a:r>
            <a:r>
              <a:rPr sz="3400" spc="-140" dirty="0">
                <a:solidFill>
                  <a:srgbClr val="FFFFFF"/>
                </a:solidFill>
              </a:rPr>
              <a:t> </a:t>
            </a:r>
            <a:r>
              <a:rPr sz="3400" dirty="0">
                <a:solidFill>
                  <a:srgbClr val="FFFFFF"/>
                </a:solidFill>
              </a:rPr>
              <a:t>law</a:t>
            </a:r>
            <a:r>
              <a:rPr sz="3400" spc="-145" dirty="0">
                <a:solidFill>
                  <a:srgbClr val="FFFFFF"/>
                </a:solidFill>
              </a:rPr>
              <a:t> </a:t>
            </a:r>
            <a:r>
              <a:rPr sz="3400" dirty="0">
                <a:solidFill>
                  <a:srgbClr val="FFFFFF"/>
                </a:solidFill>
              </a:rPr>
              <a:t>remedies</a:t>
            </a:r>
            <a:r>
              <a:rPr sz="3400" spc="-145" dirty="0">
                <a:solidFill>
                  <a:srgbClr val="FFFFFF"/>
                </a:solidFill>
              </a:rPr>
              <a:t> </a:t>
            </a:r>
            <a:r>
              <a:rPr sz="3400" spc="-10" dirty="0">
                <a:solidFill>
                  <a:srgbClr val="FFFFFF"/>
                </a:solidFill>
              </a:rPr>
              <a:t>in</a:t>
            </a:r>
            <a:r>
              <a:rPr sz="3400" spc="-145" dirty="0">
                <a:solidFill>
                  <a:srgbClr val="FFFFFF"/>
                </a:solidFill>
              </a:rPr>
              <a:t> </a:t>
            </a:r>
            <a:r>
              <a:rPr sz="3400" dirty="0">
                <a:solidFill>
                  <a:srgbClr val="FFFFFF"/>
                </a:solidFill>
              </a:rPr>
              <a:t>domestic</a:t>
            </a:r>
            <a:r>
              <a:rPr sz="3400" spc="-140" dirty="0">
                <a:solidFill>
                  <a:srgbClr val="FFFFFF"/>
                </a:solidFill>
              </a:rPr>
              <a:t> </a:t>
            </a:r>
            <a:r>
              <a:rPr sz="3400" spc="35" dirty="0">
                <a:solidFill>
                  <a:srgbClr val="FFFFFF"/>
                </a:solidFill>
              </a:rPr>
              <a:t>abuse</a:t>
            </a:r>
            <a:endParaRPr sz="3400"/>
          </a:p>
          <a:p>
            <a:pPr marL="746125" marR="5080">
              <a:lnSpc>
                <a:spcPct val="165400"/>
              </a:lnSpc>
            </a:pPr>
            <a:r>
              <a:rPr sz="3400" dirty="0">
                <a:solidFill>
                  <a:srgbClr val="FFFFFF"/>
                </a:solidFill>
              </a:rPr>
              <a:t>Apply</a:t>
            </a:r>
            <a:r>
              <a:rPr sz="3400" spc="-130" dirty="0">
                <a:solidFill>
                  <a:srgbClr val="FFFFFF"/>
                </a:solidFill>
              </a:rPr>
              <a:t> </a:t>
            </a:r>
            <a:r>
              <a:rPr sz="3400" dirty="0">
                <a:solidFill>
                  <a:srgbClr val="FFFFFF"/>
                </a:solidFill>
              </a:rPr>
              <a:t>the</a:t>
            </a:r>
            <a:r>
              <a:rPr sz="3400" spc="-130" dirty="0">
                <a:solidFill>
                  <a:srgbClr val="FFFFFF"/>
                </a:solidFill>
              </a:rPr>
              <a:t> </a:t>
            </a:r>
            <a:r>
              <a:rPr sz="3400" dirty="0">
                <a:solidFill>
                  <a:srgbClr val="FFFFFF"/>
                </a:solidFill>
              </a:rPr>
              <a:t>law</a:t>
            </a:r>
            <a:r>
              <a:rPr sz="3400" spc="-130" dirty="0">
                <a:solidFill>
                  <a:srgbClr val="FFFFFF"/>
                </a:solidFill>
              </a:rPr>
              <a:t> </a:t>
            </a:r>
            <a:r>
              <a:rPr sz="3400" spc="-10" dirty="0">
                <a:solidFill>
                  <a:srgbClr val="FFFFFF"/>
                </a:solidFill>
              </a:rPr>
              <a:t>in</a:t>
            </a:r>
            <a:r>
              <a:rPr sz="3400" spc="-130" dirty="0">
                <a:solidFill>
                  <a:srgbClr val="FFFFFF"/>
                </a:solidFill>
              </a:rPr>
              <a:t> </a:t>
            </a:r>
            <a:r>
              <a:rPr sz="3400" spc="50" dirty="0">
                <a:solidFill>
                  <a:srgbClr val="FFFFFF"/>
                </a:solidFill>
              </a:rPr>
              <a:t>assessing</a:t>
            </a:r>
            <a:r>
              <a:rPr sz="3400" spc="-130" dirty="0">
                <a:solidFill>
                  <a:srgbClr val="FFFFFF"/>
                </a:solidFill>
              </a:rPr>
              <a:t> </a:t>
            </a:r>
            <a:r>
              <a:rPr sz="3400" dirty="0">
                <a:solidFill>
                  <a:srgbClr val="FFFFFF"/>
                </a:solidFill>
              </a:rPr>
              <a:t>the</a:t>
            </a:r>
            <a:r>
              <a:rPr sz="3400" spc="-130" dirty="0">
                <a:solidFill>
                  <a:srgbClr val="FFFFFF"/>
                </a:solidFill>
              </a:rPr>
              <a:t> </a:t>
            </a:r>
            <a:r>
              <a:rPr sz="3400" spc="-40" dirty="0">
                <a:solidFill>
                  <a:srgbClr val="FFFFFF"/>
                </a:solidFill>
              </a:rPr>
              <a:t>availability</a:t>
            </a:r>
            <a:r>
              <a:rPr sz="3400" spc="-130" dirty="0">
                <a:solidFill>
                  <a:srgbClr val="FFFFFF"/>
                </a:solidFill>
              </a:rPr>
              <a:t> </a:t>
            </a:r>
            <a:r>
              <a:rPr sz="3400" dirty="0">
                <a:solidFill>
                  <a:srgbClr val="FFFFFF"/>
                </a:solidFill>
              </a:rPr>
              <a:t>of</a:t>
            </a:r>
            <a:r>
              <a:rPr sz="3400" spc="-130" dirty="0">
                <a:solidFill>
                  <a:srgbClr val="FFFFFF"/>
                </a:solidFill>
              </a:rPr>
              <a:t> </a:t>
            </a:r>
            <a:r>
              <a:rPr sz="3400" spc="-70" dirty="0">
                <a:solidFill>
                  <a:srgbClr val="FFFFFF"/>
                </a:solidFill>
              </a:rPr>
              <a:t>family</a:t>
            </a:r>
            <a:r>
              <a:rPr sz="3400" spc="-125" dirty="0">
                <a:solidFill>
                  <a:srgbClr val="FFFFFF"/>
                </a:solidFill>
              </a:rPr>
              <a:t> </a:t>
            </a:r>
            <a:r>
              <a:rPr sz="3400" dirty="0">
                <a:solidFill>
                  <a:srgbClr val="FFFFFF"/>
                </a:solidFill>
              </a:rPr>
              <a:t>law</a:t>
            </a:r>
            <a:r>
              <a:rPr sz="3400" spc="-130" dirty="0">
                <a:solidFill>
                  <a:srgbClr val="FFFFFF"/>
                </a:solidFill>
              </a:rPr>
              <a:t> </a:t>
            </a:r>
            <a:r>
              <a:rPr sz="3400" dirty="0">
                <a:solidFill>
                  <a:srgbClr val="FFFFFF"/>
                </a:solidFill>
              </a:rPr>
              <a:t>remedies</a:t>
            </a:r>
            <a:r>
              <a:rPr sz="3400" spc="-130" dirty="0">
                <a:solidFill>
                  <a:srgbClr val="FFFFFF"/>
                </a:solidFill>
              </a:rPr>
              <a:t> </a:t>
            </a:r>
            <a:r>
              <a:rPr sz="3400" spc="-10" dirty="0">
                <a:solidFill>
                  <a:srgbClr val="FFFFFF"/>
                </a:solidFill>
              </a:rPr>
              <a:t>in</a:t>
            </a:r>
            <a:r>
              <a:rPr sz="3400" spc="-130" dirty="0">
                <a:solidFill>
                  <a:srgbClr val="FFFFFF"/>
                </a:solidFill>
              </a:rPr>
              <a:t> </a:t>
            </a:r>
            <a:r>
              <a:rPr sz="3400" spc="-10" dirty="0">
                <a:solidFill>
                  <a:srgbClr val="FFFFFF"/>
                </a:solidFill>
              </a:rPr>
              <a:t>domestic </a:t>
            </a:r>
            <a:r>
              <a:rPr sz="3400" spc="45" dirty="0">
                <a:solidFill>
                  <a:srgbClr val="FFFFFF"/>
                </a:solidFill>
              </a:rPr>
              <a:t>abuse</a:t>
            </a:r>
            <a:endParaRPr sz="3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F69FF-03E8-06AA-167A-961316228DFA}"/>
              </a:ext>
            </a:extLst>
          </p:cNvPr>
          <p:cNvSpPr>
            <a:spLocks noGrp="1"/>
          </p:cNvSpPr>
          <p:nvPr>
            <p:ph type="title"/>
          </p:nvPr>
        </p:nvSpPr>
        <p:spPr>
          <a:xfrm>
            <a:off x="1016000" y="968375"/>
            <a:ext cx="16256000" cy="1168400"/>
          </a:xfrm>
        </p:spPr>
        <p:txBody>
          <a:bodyPr wrap="square">
            <a:normAutofit/>
          </a:bodyPr>
          <a:lstStyle/>
          <a:p>
            <a:r>
              <a:rPr lang="en-GB" dirty="0"/>
              <a:t>TRIGGER WARNING</a:t>
            </a:r>
          </a:p>
        </p:txBody>
      </p:sp>
      <p:graphicFrame>
        <p:nvGraphicFramePr>
          <p:cNvPr id="5" name="Text Placeholder 2">
            <a:extLst>
              <a:ext uri="{FF2B5EF4-FFF2-40B4-BE49-F238E27FC236}">
                <a16:creationId xmlns:a16="http://schemas.microsoft.com/office/drawing/2014/main" id="{408DC785-6BBA-C52A-C346-8F71749EA38E}"/>
              </a:ext>
            </a:extLst>
          </p:cNvPr>
          <p:cNvGraphicFramePr/>
          <p:nvPr>
            <p:extLst>
              <p:ext uri="{D42A27DB-BD31-4B8C-83A1-F6EECF244321}">
                <p14:modId xmlns:p14="http://schemas.microsoft.com/office/powerpoint/2010/main" val="831783011"/>
              </p:ext>
            </p:extLst>
          </p:nvPr>
        </p:nvGraphicFramePr>
        <p:xfrm>
          <a:off x="3886200" y="2567305"/>
          <a:ext cx="7955280" cy="6789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160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xfrm>
            <a:off x="1016000" y="958946"/>
            <a:ext cx="6764655" cy="1168400"/>
          </a:xfrm>
          <a:prstGeom prst="rect">
            <a:avLst/>
          </a:prstGeom>
        </p:spPr>
        <p:txBody>
          <a:bodyPr vert="horz" wrap="square" lIns="0" tIns="12700" rIns="0" bIns="0" rtlCol="0">
            <a:spAutoFit/>
          </a:bodyPr>
          <a:lstStyle/>
          <a:p>
            <a:pPr marL="12700">
              <a:lnSpc>
                <a:spcPct val="100000"/>
              </a:lnSpc>
              <a:spcBef>
                <a:spcPts val="100"/>
              </a:spcBef>
            </a:pPr>
            <a:r>
              <a:rPr spc="-10" dirty="0">
                <a:solidFill>
                  <a:srgbClr val="E65385"/>
                </a:solidFill>
              </a:rPr>
              <a:t>INTRODUCTION</a:t>
            </a:r>
          </a:p>
        </p:txBody>
      </p:sp>
      <p:pic>
        <p:nvPicPr>
          <p:cNvPr id="6" name="object 6"/>
          <p:cNvPicPr/>
          <p:nvPr/>
        </p:nvPicPr>
        <p:blipFill>
          <a:blip r:embed="rId2" cstate="print"/>
          <a:stretch>
            <a:fillRect/>
          </a:stretch>
        </p:blipFill>
        <p:spPr>
          <a:xfrm>
            <a:off x="1393547" y="2356487"/>
            <a:ext cx="133350" cy="133349"/>
          </a:xfrm>
          <a:prstGeom prst="rect">
            <a:avLst/>
          </a:prstGeom>
        </p:spPr>
      </p:pic>
      <p:pic>
        <p:nvPicPr>
          <p:cNvPr id="7" name="object 7"/>
          <p:cNvPicPr/>
          <p:nvPr/>
        </p:nvPicPr>
        <p:blipFill>
          <a:blip r:embed="rId2" cstate="print"/>
          <a:stretch>
            <a:fillRect/>
          </a:stretch>
        </p:blipFill>
        <p:spPr>
          <a:xfrm>
            <a:off x="1393547" y="3689987"/>
            <a:ext cx="133350" cy="133349"/>
          </a:xfrm>
          <a:prstGeom prst="rect">
            <a:avLst/>
          </a:prstGeom>
        </p:spPr>
      </p:pic>
      <p:pic>
        <p:nvPicPr>
          <p:cNvPr id="8" name="object 8"/>
          <p:cNvPicPr/>
          <p:nvPr/>
        </p:nvPicPr>
        <p:blipFill>
          <a:blip r:embed="rId2" cstate="print"/>
          <a:stretch>
            <a:fillRect/>
          </a:stretch>
        </p:blipFill>
        <p:spPr>
          <a:xfrm>
            <a:off x="1393547" y="5023487"/>
            <a:ext cx="133350" cy="133349"/>
          </a:xfrm>
          <a:prstGeom prst="rect">
            <a:avLst/>
          </a:prstGeom>
        </p:spPr>
      </p:pic>
      <p:pic>
        <p:nvPicPr>
          <p:cNvPr id="9" name="object 9"/>
          <p:cNvPicPr/>
          <p:nvPr/>
        </p:nvPicPr>
        <p:blipFill>
          <a:blip r:embed="rId3" cstate="print"/>
          <a:stretch>
            <a:fillRect/>
          </a:stretch>
        </p:blipFill>
        <p:spPr>
          <a:xfrm>
            <a:off x="2074585" y="6352224"/>
            <a:ext cx="142875" cy="142874"/>
          </a:xfrm>
          <a:prstGeom prst="rect">
            <a:avLst/>
          </a:prstGeom>
        </p:spPr>
      </p:pic>
      <p:pic>
        <p:nvPicPr>
          <p:cNvPr id="10" name="object 10"/>
          <p:cNvPicPr/>
          <p:nvPr/>
        </p:nvPicPr>
        <p:blipFill>
          <a:blip r:embed="rId4" cstate="print"/>
          <a:stretch>
            <a:fillRect/>
          </a:stretch>
        </p:blipFill>
        <p:spPr>
          <a:xfrm>
            <a:off x="2074585" y="7018974"/>
            <a:ext cx="142875" cy="142874"/>
          </a:xfrm>
          <a:prstGeom prst="rect">
            <a:avLst/>
          </a:prstGeom>
        </p:spPr>
      </p:pic>
      <p:pic>
        <p:nvPicPr>
          <p:cNvPr id="11" name="object 11"/>
          <p:cNvPicPr/>
          <p:nvPr/>
        </p:nvPicPr>
        <p:blipFill>
          <a:blip r:embed="rId2" cstate="print"/>
          <a:stretch>
            <a:fillRect/>
          </a:stretch>
        </p:blipFill>
        <p:spPr>
          <a:xfrm>
            <a:off x="1393547" y="7690487"/>
            <a:ext cx="133350" cy="133349"/>
          </a:xfrm>
          <a:prstGeom prst="rect">
            <a:avLst/>
          </a:prstGeom>
        </p:spPr>
      </p:pic>
      <p:sp>
        <p:nvSpPr>
          <p:cNvPr id="12" name="object 12"/>
          <p:cNvSpPr txBox="1"/>
          <p:nvPr/>
        </p:nvSpPr>
        <p:spPr>
          <a:xfrm>
            <a:off x="1700233" y="1948804"/>
            <a:ext cx="14517369" cy="6026150"/>
          </a:xfrm>
          <a:prstGeom prst="rect">
            <a:avLst/>
          </a:prstGeom>
        </p:spPr>
        <p:txBody>
          <a:bodyPr vert="horz" wrap="square" lIns="0" tIns="12700" rIns="0" bIns="0" rtlCol="0">
            <a:spAutoFit/>
          </a:bodyPr>
          <a:lstStyle/>
          <a:p>
            <a:pPr marL="12700" marR="128905">
              <a:lnSpc>
                <a:spcPct val="136700"/>
              </a:lnSpc>
              <a:spcBef>
                <a:spcPts val="100"/>
              </a:spcBef>
            </a:pPr>
            <a:r>
              <a:rPr sz="3200" spc="-165" dirty="0">
                <a:solidFill>
                  <a:srgbClr val="292959"/>
                </a:solidFill>
                <a:latin typeface="Trebuchet MS"/>
                <a:cs typeface="Trebuchet MS"/>
              </a:rPr>
              <a:t>Historically,</a:t>
            </a:r>
            <a:r>
              <a:rPr sz="3200" spc="-105" dirty="0">
                <a:solidFill>
                  <a:srgbClr val="292959"/>
                </a:solidFill>
                <a:latin typeface="Trebuchet MS"/>
                <a:cs typeface="Trebuchet MS"/>
              </a:rPr>
              <a:t> </a:t>
            </a:r>
            <a:r>
              <a:rPr sz="3200" spc="-65" dirty="0">
                <a:solidFill>
                  <a:srgbClr val="292959"/>
                </a:solidFill>
                <a:latin typeface="Trebuchet MS"/>
                <a:cs typeface="Trebuchet MS"/>
              </a:rPr>
              <a:t>domestic</a:t>
            </a:r>
            <a:r>
              <a:rPr sz="3200" spc="-145" dirty="0">
                <a:solidFill>
                  <a:srgbClr val="292959"/>
                </a:solidFill>
                <a:latin typeface="Trebuchet MS"/>
                <a:cs typeface="Trebuchet MS"/>
              </a:rPr>
              <a:t> </a:t>
            </a:r>
            <a:r>
              <a:rPr sz="3200" dirty="0">
                <a:solidFill>
                  <a:srgbClr val="292959"/>
                </a:solidFill>
                <a:latin typeface="Trebuchet MS"/>
                <a:cs typeface="Trebuchet MS"/>
              </a:rPr>
              <a:t>abuse</a:t>
            </a:r>
            <a:r>
              <a:rPr sz="3200" spc="-114" dirty="0">
                <a:solidFill>
                  <a:srgbClr val="292959"/>
                </a:solidFill>
                <a:latin typeface="Trebuchet MS"/>
                <a:cs typeface="Trebuchet MS"/>
              </a:rPr>
              <a:t> </a:t>
            </a:r>
            <a:r>
              <a:rPr sz="3200" spc="-100" dirty="0">
                <a:solidFill>
                  <a:srgbClr val="292959"/>
                </a:solidFill>
                <a:latin typeface="Trebuchet MS"/>
                <a:cs typeface="Trebuchet MS"/>
              </a:rPr>
              <a:t>not</a:t>
            </a:r>
            <a:r>
              <a:rPr sz="3200" spc="-114" dirty="0">
                <a:solidFill>
                  <a:srgbClr val="292959"/>
                </a:solidFill>
                <a:latin typeface="Trebuchet MS"/>
                <a:cs typeface="Trebuchet MS"/>
              </a:rPr>
              <a:t> </a:t>
            </a:r>
            <a:r>
              <a:rPr sz="3200" spc="-25" dirty="0">
                <a:solidFill>
                  <a:srgbClr val="292959"/>
                </a:solidFill>
                <a:latin typeface="Trebuchet MS"/>
                <a:cs typeface="Trebuchet MS"/>
              </a:rPr>
              <a:t>seen</a:t>
            </a:r>
            <a:r>
              <a:rPr sz="3200" spc="-114" dirty="0">
                <a:solidFill>
                  <a:srgbClr val="292959"/>
                </a:solidFill>
                <a:latin typeface="Trebuchet MS"/>
                <a:cs typeface="Trebuchet MS"/>
              </a:rPr>
              <a:t> </a:t>
            </a:r>
            <a:r>
              <a:rPr sz="3200" spc="50" dirty="0">
                <a:solidFill>
                  <a:srgbClr val="292959"/>
                </a:solidFill>
                <a:latin typeface="Trebuchet MS"/>
                <a:cs typeface="Trebuchet MS"/>
              </a:rPr>
              <a:t>as</a:t>
            </a:r>
            <a:r>
              <a:rPr sz="3200" spc="-114" dirty="0">
                <a:solidFill>
                  <a:srgbClr val="292959"/>
                </a:solidFill>
                <a:latin typeface="Trebuchet MS"/>
                <a:cs typeface="Trebuchet MS"/>
              </a:rPr>
              <a:t> </a:t>
            </a:r>
            <a:r>
              <a:rPr sz="3200" spc="135" dirty="0">
                <a:solidFill>
                  <a:srgbClr val="292959"/>
                </a:solidFill>
                <a:latin typeface="Trebuchet MS"/>
                <a:cs typeface="Trebuchet MS"/>
              </a:rPr>
              <a:t>a</a:t>
            </a:r>
            <a:r>
              <a:rPr sz="3200" spc="-114" dirty="0">
                <a:solidFill>
                  <a:srgbClr val="292959"/>
                </a:solidFill>
                <a:latin typeface="Trebuchet MS"/>
                <a:cs typeface="Trebuchet MS"/>
              </a:rPr>
              <a:t> </a:t>
            </a:r>
            <a:r>
              <a:rPr sz="3200" spc="-10" dirty="0">
                <a:solidFill>
                  <a:srgbClr val="292959"/>
                </a:solidFill>
                <a:latin typeface="Trebuchet MS"/>
                <a:cs typeface="Trebuchet MS"/>
              </a:rPr>
              <a:t>legal</a:t>
            </a:r>
            <a:r>
              <a:rPr sz="3200" spc="-114" dirty="0">
                <a:solidFill>
                  <a:srgbClr val="292959"/>
                </a:solidFill>
                <a:latin typeface="Trebuchet MS"/>
                <a:cs typeface="Trebuchet MS"/>
              </a:rPr>
              <a:t> </a:t>
            </a:r>
            <a:r>
              <a:rPr sz="3200" spc="-180" dirty="0">
                <a:solidFill>
                  <a:srgbClr val="292959"/>
                </a:solidFill>
                <a:latin typeface="Trebuchet MS"/>
                <a:cs typeface="Trebuchet MS"/>
              </a:rPr>
              <a:t>matter:</a:t>
            </a:r>
            <a:r>
              <a:rPr sz="3200" spc="-105" dirty="0">
                <a:solidFill>
                  <a:srgbClr val="292959"/>
                </a:solidFill>
                <a:latin typeface="Trebuchet MS"/>
                <a:cs typeface="Trebuchet MS"/>
              </a:rPr>
              <a:t> </a:t>
            </a:r>
            <a:r>
              <a:rPr sz="3200" spc="-100" dirty="0">
                <a:solidFill>
                  <a:srgbClr val="292959"/>
                </a:solidFill>
                <a:latin typeface="Trebuchet MS"/>
                <a:cs typeface="Trebuchet MS"/>
              </a:rPr>
              <a:t>but</a:t>
            </a:r>
            <a:r>
              <a:rPr sz="3200" spc="-114" dirty="0">
                <a:solidFill>
                  <a:srgbClr val="292959"/>
                </a:solidFill>
                <a:latin typeface="Trebuchet MS"/>
                <a:cs typeface="Trebuchet MS"/>
              </a:rPr>
              <a:t> </a:t>
            </a:r>
            <a:r>
              <a:rPr sz="3200" spc="135" dirty="0">
                <a:solidFill>
                  <a:srgbClr val="292959"/>
                </a:solidFill>
                <a:latin typeface="Trebuchet MS"/>
                <a:cs typeface="Trebuchet MS"/>
              </a:rPr>
              <a:t>a</a:t>
            </a:r>
            <a:r>
              <a:rPr sz="3200" spc="-114" dirty="0">
                <a:solidFill>
                  <a:srgbClr val="292959"/>
                </a:solidFill>
                <a:latin typeface="Trebuchet MS"/>
                <a:cs typeface="Trebuchet MS"/>
              </a:rPr>
              <a:t> </a:t>
            </a:r>
            <a:r>
              <a:rPr sz="3200" spc="-110" dirty="0">
                <a:solidFill>
                  <a:srgbClr val="292959"/>
                </a:solidFill>
                <a:latin typeface="Trebuchet MS"/>
                <a:cs typeface="Trebuchet MS"/>
              </a:rPr>
              <a:t>private</a:t>
            </a:r>
            <a:r>
              <a:rPr sz="3200" spc="-114" dirty="0">
                <a:solidFill>
                  <a:srgbClr val="292959"/>
                </a:solidFill>
                <a:latin typeface="Trebuchet MS"/>
                <a:cs typeface="Trebuchet MS"/>
              </a:rPr>
              <a:t> </a:t>
            </a:r>
            <a:r>
              <a:rPr sz="3200" spc="-150" dirty="0">
                <a:solidFill>
                  <a:srgbClr val="292959"/>
                </a:solidFill>
                <a:latin typeface="Trebuchet MS"/>
                <a:cs typeface="Trebuchet MS"/>
              </a:rPr>
              <a:t>matter</a:t>
            </a:r>
            <a:r>
              <a:rPr sz="3200" spc="-105" dirty="0">
                <a:solidFill>
                  <a:srgbClr val="292959"/>
                </a:solidFill>
                <a:latin typeface="Trebuchet MS"/>
                <a:cs typeface="Trebuchet MS"/>
              </a:rPr>
              <a:t> </a:t>
            </a:r>
            <a:r>
              <a:rPr sz="3200" spc="-40" dirty="0">
                <a:solidFill>
                  <a:srgbClr val="292959"/>
                </a:solidFill>
                <a:latin typeface="Trebuchet MS"/>
                <a:cs typeface="Trebuchet MS"/>
              </a:rPr>
              <a:t>within </a:t>
            </a:r>
            <a:r>
              <a:rPr sz="3200" spc="-20" dirty="0">
                <a:solidFill>
                  <a:srgbClr val="292959"/>
                </a:solidFill>
                <a:latin typeface="Trebuchet MS"/>
                <a:cs typeface="Trebuchet MS"/>
              </a:rPr>
              <a:t>home</a:t>
            </a:r>
            <a:endParaRPr sz="3200">
              <a:latin typeface="Trebuchet MS"/>
              <a:cs typeface="Trebuchet MS"/>
            </a:endParaRPr>
          </a:p>
          <a:p>
            <a:pPr marL="12700" marR="5080">
              <a:lnSpc>
                <a:spcPct val="136700"/>
              </a:lnSpc>
            </a:pPr>
            <a:r>
              <a:rPr sz="3200" dirty="0">
                <a:solidFill>
                  <a:srgbClr val="292959"/>
                </a:solidFill>
                <a:latin typeface="Trebuchet MS"/>
                <a:cs typeface="Trebuchet MS"/>
              </a:rPr>
              <a:t>Social</a:t>
            </a:r>
            <a:r>
              <a:rPr sz="3200" spc="-155" dirty="0">
                <a:solidFill>
                  <a:srgbClr val="292959"/>
                </a:solidFill>
                <a:latin typeface="Trebuchet MS"/>
                <a:cs typeface="Trebuchet MS"/>
              </a:rPr>
              <a:t> </a:t>
            </a:r>
            <a:r>
              <a:rPr sz="3200" spc="-85" dirty="0">
                <a:solidFill>
                  <a:srgbClr val="292959"/>
                </a:solidFill>
                <a:latin typeface="Trebuchet MS"/>
                <a:cs typeface="Trebuchet MS"/>
              </a:rPr>
              <a:t>developments</a:t>
            </a:r>
            <a:r>
              <a:rPr sz="3200" spc="-130" dirty="0">
                <a:solidFill>
                  <a:srgbClr val="292959"/>
                </a:solidFill>
                <a:latin typeface="Trebuchet MS"/>
                <a:cs typeface="Trebuchet MS"/>
              </a:rPr>
              <a:t> </a:t>
            </a:r>
            <a:r>
              <a:rPr sz="3200" spc="-30" dirty="0">
                <a:solidFill>
                  <a:srgbClr val="292959"/>
                </a:solidFill>
                <a:latin typeface="Trebuchet MS"/>
                <a:cs typeface="Trebuchet MS"/>
              </a:rPr>
              <a:t>have</a:t>
            </a:r>
            <a:r>
              <a:rPr sz="3200" spc="-130" dirty="0">
                <a:solidFill>
                  <a:srgbClr val="292959"/>
                </a:solidFill>
                <a:latin typeface="Trebuchet MS"/>
                <a:cs typeface="Trebuchet MS"/>
              </a:rPr>
              <a:t> </a:t>
            </a:r>
            <a:r>
              <a:rPr sz="3200" spc="-60" dirty="0">
                <a:solidFill>
                  <a:srgbClr val="292959"/>
                </a:solidFill>
                <a:latin typeface="Trebuchet MS"/>
                <a:cs typeface="Trebuchet MS"/>
              </a:rPr>
              <a:t>led</a:t>
            </a:r>
            <a:r>
              <a:rPr sz="3200" spc="-125" dirty="0">
                <a:solidFill>
                  <a:srgbClr val="292959"/>
                </a:solidFill>
                <a:latin typeface="Trebuchet MS"/>
                <a:cs typeface="Trebuchet MS"/>
              </a:rPr>
              <a:t> </a:t>
            </a:r>
            <a:r>
              <a:rPr sz="3200" spc="-65" dirty="0">
                <a:solidFill>
                  <a:srgbClr val="292959"/>
                </a:solidFill>
                <a:latin typeface="Trebuchet MS"/>
                <a:cs typeface="Trebuchet MS"/>
              </a:rPr>
              <a:t>to</a:t>
            </a:r>
            <a:r>
              <a:rPr sz="3200" spc="-130" dirty="0">
                <a:solidFill>
                  <a:srgbClr val="292959"/>
                </a:solidFill>
                <a:latin typeface="Trebuchet MS"/>
                <a:cs typeface="Trebuchet MS"/>
              </a:rPr>
              <a:t> </a:t>
            </a:r>
            <a:r>
              <a:rPr sz="3200" dirty="0">
                <a:solidFill>
                  <a:srgbClr val="292959"/>
                </a:solidFill>
                <a:latin typeface="Trebuchet MS"/>
                <a:cs typeface="Trebuchet MS"/>
              </a:rPr>
              <a:t>changes</a:t>
            </a:r>
            <a:r>
              <a:rPr sz="3200" spc="-13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65" dirty="0">
                <a:solidFill>
                  <a:srgbClr val="292959"/>
                </a:solidFill>
                <a:latin typeface="Trebuchet MS"/>
                <a:cs typeface="Trebuchet MS"/>
              </a:rPr>
              <a:t>public</a:t>
            </a:r>
            <a:r>
              <a:rPr sz="3200" spc="-130" dirty="0">
                <a:solidFill>
                  <a:srgbClr val="292959"/>
                </a:solidFill>
                <a:latin typeface="Trebuchet MS"/>
                <a:cs typeface="Trebuchet MS"/>
              </a:rPr>
              <a:t> </a:t>
            </a:r>
            <a:r>
              <a:rPr sz="3200" spc="-60" dirty="0">
                <a:solidFill>
                  <a:srgbClr val="292959"/>
                </a:solidFill>
                <a:latin typeface="Trebuchet MS"/>
                <a:cs typeface="Trebuchet MS"/>
              </a:rPr>
              <a:t>perceptions</a:t>
            </a:r>
            <a:r>
              <a:rPr sz="3200" spc="-130" dirty="0">
                <a:solidFill>
                  <a:srgbClr val="292959"/>
                </a:solidFill>
                <a:latin typeface="Trebuchet MS"/>
                <a:cs typeface="Trebuchet MS"/>
              </a:rPr>
              <a:t> </a:t>
            </a:r>
            <a:r>
              <a:rPr sz="3200" dirty="0">
                <a:solidFill>
                  <a:srgbClr val="292959"/>
                </a:solidFill>
                <a:latin typeface="Trebuchet MS"/>
                <a:cs typeface="Trebuchet MS"/>
              </a:rPr>
              <a:t>and</a:t>
            </a:r>
            <a:r>
              <a:rPr sz="3200" spc="-125" dirty="0">
                <a:solidFill>
                  <a:srgbClr val="292959"/>
                </a:solidFill>
                <a:latin typeface="Trebuchet MS"/>
                <a:cs typeface="Trebuchet MS"/>
              </a:rPr>
              <a:t> </a:t>
            </a:r>
            <a:r>
              <a:rPr sz="3200" spc="-20" dirty="0">
                <a:solidFill>
                  <a:srgbClr val="292959"/>
                </a:solidFill>
                <a:latin typeface="Trebuchet MS"/>
                <a:cs typeface="Trebuchet MS"/>
              </a:rPr>
              <a:t>how</a:t>
            </a:r>
            <a:r>
              <a:rPr sz="3200" spc="-130" dirty="0">
                <a:solidFill>
                  <a:srgbClr val="292959"/>
                </a:solidFill>
                <a:latin typeface="Trebuchet MS"/>
                <a:cs typeface="Trebuchet MS"/>
              </a:rPr>
              <a:t> </a:t>
            </a:r>
            <a:r>
              <a:rPr sz="3200" spc="-60" dirty="0">
                <a:solidFill>
                  <a:srgbClr val="292959"/>
                </a:solidFill>
                <a:latin typeface="Trebuchet MS"/>
                <a:cs typeface="Trebuchet MS"/>
              </a:rPr>
              <a:t>dealt</a:t>
            </a:r>
            <a:r>
              <a:rPr sz="3200" spc="-130" dirty="0">
                <a:solidFill>
                  <a:srgbClr val="292959"/>
                </a:solidFill>
                <a:latin typeface="Trebuchet MS"/>
                <a:cs typeface="Trebuchet MS"/>
              </a:rPr>
              <a:t> </a:t>
            </a:r>
            <a:r>
              <a:rPr sz="3200" spc="-20" dirty="0">
                <a:solidFill>
                  <a:srgbClr val="292959"/>
                </a:solidFill>
                <a:latin typeface="Trebuchet MS"/>
                <a:cs typeface="Trebuchet MS"/>
              </a:rPr>
              <a:t>with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25" dirty="0">
                <a:solidFill>
                  <a:srgbClr val="292959"/>
                </a:solidFill>
                <a:latin typeface="Trebuchet MS"/>
                <a:cs typeface="Trebuchet MS"/>
              </a:rPr>
              <a:t>law</a:t>
            </a:r>
            <a:endParaRPr sz="3200">
              <a:latin typeface="Trebuchet MS"/>
              <a:cs typeface="Trebuchet MS"/>
            </a:endParaRPr>
          </a:p>
          <a:p>
            <a:pPr marL="12700" marR="75565">
              <a:lnSpc>
                <a:spcPct val="136700"/>
              </a:lnSpc>
            </a:pPr>
            <a:r>
              <a:rPr sz="3200" spc="-120" dirty="0">
                <a:solidFill>
                  <a:srgbClr val="292959"/>
                </a:solidFill>
                <a:latin typeface="Trebuchet MS"/>
                <a:cs typeface="Trebuchet MS"/>
              </a:rPr>
              <a:t>Recently</a:t>
            </a:r>
            <a:r>
              <a:rPr sz="3200" spc="-125" dirty="0">
                <a:solidFill>
                  <a:srgbClr val="292959"/>
                </a:solidFill>
                <a:latin typeface="Trebuchet MS"/>
                <a:cs typeface="Trebuchet MS"/>
              </a:rPr>
              <a:t> </a:t>
            </a:r>
            <a:r>
              <a:rPr sz="3200" spc="-80" dirty="0">
                <a:solidFill>
                  <a:srgbClr val="292959"/>
                </a:solidFill>
                <a:latin typeface="Trebuchet MS"/>
                <a:cs typeface="Trebuchet MS"/>
              </a:rPr>
              <a:t>legislation</a:t>
            </a:r>
            <a:r>
              <a:rPr sz="3200" spc="-160" dirty="0">
                <a:solidFill>
                  <a:srgbClr val="292959"/>
                </a:solidFill>
                <a:latin typeface="Trebuchet MS"/>
                <a:cs typeface="Trebuchet MS"/>
              </a:rPr>
              <a:t> </a:t>
            </a:r>
            <a:r>
              <a:rPr sz="3200" spc="-30" dirty="0">
                <a:solidFill>
                  <a:srgbClr val="292959"/>
                </a:solidFill>
                <a:latin typeface="Trebuchet MS"/>
                <a:cs typeface="Trebuchet MS"/>
              </a:rPr>
              <a:t>sought</a:t>
            </a:r>
            <a:r>
              <a:rPr sz="3200" spc="-155"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spc="-90" dirty="0">
                <a:solidFill>
                  <a:srgbClr val="292959"/>
                </a:solidFill>
                <a:latin typeface="Trebuchet MS"/>
                <a:cs typeface="Trebuchet MS"/>
              </a:rPr>
              <a:t>extend</a:t>
            </a:r>
            <a:r>
              <a:rPr sz="3200" spc="-140" dirty="0">
                <a:solidFill>
                  <a:srgbClr val="292959"/>
                </a:solidFill>
                <a:latin typeface="Trebuchet MS"/>
                <a:cs typeface="Trebuchet MS"/>
              </a:rPr>
              <a:t> </a:t>
            </a:r>
            <a:r>
              <a:rPr sz="3200" spc="-95" dirty="0">
                <a:solidFill>
                  <a:srgbClr val="292959"/>
                </a:solidFill>
                <a:latin typeface="Trebuchet MS"/>
                <a:cs typeface="Trebuchet MS"/>
              </a:rPr>
              <a:t>protection</a:t>
            </a:r>
            <a:r>
              <a:rPr sz="3200" spc="-135"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spc="-150" dirty="0">
                <a:solidFill>
                  <a:srgbClr val="292959"/>
                </a:solidFill>
                <a:latin typeface="Trebuchet MS"/>
                <a:cs typeface="Trebuchet MS"/>
              </a:rPr>
              <a:t>victims</a:t>
            </a:r>
            <a:r>
              <a:rPr sz="3200" spc="-105"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65" dirty="0">
                <a:solidFill>
                  <a:srgbClr val="292959"/>
                </a:solidFill>
                <a:latin typeface="Trebuchet MS"/>
                <a:cs typeface="Trebuchet MS"/>
              </a:rPr>
              <a:t>domestic</a:t>
            </a:r>
            <a:r>
              <a:rPr sz="3200" spc="-135" dirty="0">
                <a:solidFill>
                  <a:srgbClr val="292959"/>
                </a:solidFill>
                <a:latin typeface="Trebuchet MS"/>
                <a:cs typeface="Trebuchet MS"/>
              </a:rPr>
              <a:t> </a:t>
            </a:r>
            <a:r>
              <a:rPr sz="3200" spc="-70" dirty="0">
                <a:solidFill>
                  <a:srgbClr val="292959"/>
                </a:solidFill>
                <a:latin typeface="Trebuchet MS"/>
                <a:cs typeface="Trebuchet MS"/>
              </a:rPr>
              <a:t>abuse,</a:t>
            </a:r>
            <a:r>
              <a:rPr sz="3200" spc="-140" dirty="0">
                <a:solidFill>
                  <a:srgbClr val="292959"/>
                </a:solidFill>
                <a:latin typeface="Trebuchet MS"/>
                <a:cs typeface="Trebuchet MS"/>
              </a:rPr>
              <a:t> </a:t>
            </a:r>
            <a:r>
              <a:rPr sz="3200" spc="-20" dirty="0">
                <a:solidFill>
                  <a:srgbClr val="292959"/>
                </a:solidFill>
                <a:latin typeface="Trebuchet MS"/>
                <a:cs typeface="Trebuchet MS"/>
              </a:rPr>
              <a:t>both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55" dirty="0">
                <a:solidFill>
                  <a:srgbClr val="292959"/>
                </a:solidFill>
                <a:latin typeface="Trebuchet MS"/>
                <a:cs typeface="Trebuchet MS"/>
              </a:rPr>
              <a:t>civil</a:t>
            </a:r>
            <a:r>
              <a:rPr sz="3200" spc="-105" dirty="0">
                <a:solidFill>
                  <a:srgbClr val="292959"/>
                </a:solidFill>
                <a:latin typeface="Trebuchet MS"/>
                <a:cs typeface="Trebuchet MS"/>
              </a:rPr>
              <a:t> </a:t>
            </a:r>
            <a:r>
              <a:rPr sz="3200" dirty="0">
                <a:solidFill>
                  <a:srgbClr val="292959"/>
                </a:solidFill>
                <a:latin typeface="Trebuchet MS"/>
                <a:cs typeface="Trebuchet MS"/>
              </a:rPr>
              <a:t>and</a:t>
            </a:r>
            <a:r>
              <a:rPr sz="3200" spc="-145" dirty="0">
                <a:solidFill>
                  <a:srgbClr val="292959"/>
                </a:solidFill>
                <a:latin typeface="Trebuchet MS"/>
                <a:cs typeface="Trebuchet MS"/>
              </a:rPr>
              <a:t> </a:t>
            </a:r>
            <a:r>
              <a:rPr sz="3200" spc="-135" dirty="0">
                <a:solidFill>
                  <a:srgbClr val="292959"/>
                </a:solidFill>
                <a:latin typeface="Trebuchet MS"/>
                <a:cs typeface="Trebuchet MS"/>
              </a:rPr>
              <a:t>criminal</a:t>
            </a:r>
            <a:r>
              <a:rPr sz="3200" spc="-105" dirty="0">
                <a:solidFill>
                  <a:srgbClr val="292959"/>
                </a:solidFill>
                <a:latin typeface="Trebuchet MS"/>
                <a:cs typeface="Trebuchet MS"/>
              </a:rPr>
              <a:t> </a:t>
            </a:r>
            <a:r>
              <a:rPr sz="3200" spc="-160" dirty="0">
                <a:solidFill>
                  <a:srgbClr val="292959"/>
                </a:solidFill>
                <a:latin typeface="Trebuchet MS"/>
                <a:cs typeface="Trebuchet MS"/>
              </a:rPr>
              <a:t>law,</a:t>
            </a:r>
            <a:r>
              <a:rPr sz="3200" spc="-105" dirty="0">
                <a:solidFill>
                  <a:srgbClr val="292959"/>
                </a:solidFill>
                <a:latin typeface="Trebuchet MS"/>
                <a:cs typeface="Trebuchet MS"/>
              </a:rPr>
              <a:t> </a:t>
            </a:r>
            <a:r>
              <a:rPr sz="3200" spc="-70" dirty="0">
                <a:solidFill>
                  <a:srgbClr val="292959"/>
                </a:solidFill>
                <a:latin typeface="Trebuchet MS"/>
                <a:cs typeface="Trebuchet MS"/>
              </a:rPr>
              <a:t>including</a:t>
            </a:r>
            <a:r>
              <a:rPr sz="3200" spc="-110" dirty="0">
                <a:solidFill>
                  <a:srgbClr val="292959"/>
                </a:solidFill>
                <a:latin typeface="Trebuchet MS"/>
                <a:cs typeface="Trebuchet MS"/>
              </a:rPr>
              <a:t> </a:t>
            </a:r>
            <a:r>
              <a:rPr sz="3200" spc="-140" dirty="0">
                <a:solidFill>
                  <a:srgbClr val="292959"/>
                </a:solidFill>
                <a:latin typeface="Trebuchet MS"/>
                <a:cs typeface="Trebuchet MS"/>
              </a:rPr>
              <a:t>recently</a:t>
            </a:r>
            <a:r>
              <a:rPr sz="3200" spc="-105" dirty="0">
                <a:solidFill>
                  <a:srgbClr val="292959"/>
                </a:solidFill>
                <a:latin typeface="Trebuchet MS"/>
                <a:cs typeface="Trebuchet MS"/>
              </a:rPr>
              <a:t> </a:t>
            </a:r>
            <a:r>
              <a:rPr sz="3200" spc="-30" dirty="0">
                <a:solidFill>
                  <a:srgbClr val="292959"/>
                </a:solidFill>
                <a:latin typeface="Trebuchet MS"/>
                <a:cs typeface="Trebuchet MS"/>
              </a:rPr>
              <a:t>beyond</a:t>
            </a:r>
            <a:r>
              <a:rPr sz="3200" spc="-110" dirty="0">
                <a:solidFill>
                  <a:srgbClr val="292959"/>
                </a:solidFill>
                <a:latin typeface="Trebuchet MS"/>
                <a:cs typeface="Trebuchet MS"/>
              </a:rPr>
              <a:t> </a:t>
            </a:r>
            <a:r>
              <a:rPr sz="3200" spc="-65" dirty="0">
                <a:solidFill>
                  <a:srgbClr val="292959"/>
                </a:solidFill>
                <a:latin typeface="Trebuchet MS"/>
                <a:cs typeface="Trebuchet MS"/>
              </a:rPr>
              <a:t>physical</a:t>
            </a:r>
            <a:r>
              <a:rPr sz="3200" spc="-114" dirty="0">
                <a:solidFill>
                  <a:srgbClr val="292959"/>
                </a:solidFill>
                <a:latin typeface="Trebuchet MS"/>
                <a:cs typeface="Trebuchet MS"/>
              </a:rPr>
              <a:t> </a:t>
            </a:r>
            <a:r>
              <a:rPr sz="3200" dirty="0">
                <a:solidFill>
                  <a:srgbClr val="292959"/>
                </a:solidFill>
                <a:latin typeface="Trebuchet MS"/>
                <a:cs typeface="Trebuchet MS"/>
              </a:rPr>
              <a:t>and</a:t>
            </a:r>
            <a:r>
              <a:rPr sz="3200" spc="-110" dirty="0">
                <a:solidFill>
                  <a:srgbClr val="292959"/>
                </a:solidFill>
                <a:latin typeface="Trebuchet MS"/>
                <a:cs typeface="Trebuchet MS"/>
              </a:rPr>
              <a:t> </a:t>
            </a:r>
            <a:r>
              <a:rPr sz="3200" spc="-75" dirty="0">
                <a:solidFill>
                  <a:srgbClr val="292959"/>
                </a:solidFill>
                <a:latin typeface="Trebuchet MS"/>
                <a:cs typeface="Trebuchet MS"/>
              </a:rPr>
              <a:t>sexual</a:t>
            </a:r>
            <a:r>
              <a:rPr sz="3200" spc="-110" dirty="0">
                <a:solidFill>
                  <a:srgbClr val="292959"/>
                </a:solidFill>
                <a:latin typeface="Trebuchet MS"/>
                <a:cs typeface="Trebuchet MS"/>
              </a:rPr>
              <a:t> </a:t>
            </a:r>
            <a:r>
              <a:rPr sz="3200" spc="-10" dirty="0">
                <a:solidFill>
                  <a:srgbClr val="292959"/>
                </a:solidFill>
                <a:latin typeface="Trebuchet MS"/>
                <a:cs typeface="Trebuchet MS"/>
              </a:rPr>
              <a:t>violence</a:t>
            </a:r>
            <a:endParaRPr sz="3200">
              <a:latin typeface="Trebuchet MS"/>
              <a:cs typeface="Trebuchet MS"/>
            </a:endParaRPr>
          </a:p>
          <a:p>
            <a:pPr marL="702945" marR="10282555">
              <a:lnSpc>
                <a:spcPct val="136700"/>
              </a:lnSpc>
            </a:pPr>
            <a:r>
              <a:rPr sz="3200" spc="-150" dirty="0">
                <a:solidFill>
                  <a:srgbClr val="292959"/>
                </a:solidFill>
                <a:latin typeface="Trebuchet MS"/>
                <a:cs typeface="Trebuchet MS"/>
              </a:rPr>
              <a:t>Family</a:t>
            </a:r>
            <a:r>
              <a:rPr sz="3200" spc="-105" dirty="0">
                <a:solidFill>
                  <a:srgbClr val="292959"/>
                </a:solidFill>
                <a:latin typeface="Trebuchet MS"/>
                <a:cs typeface="Trebuchet MS"/>
              </a:rPr>
              <a:t> </a:t>
            </a:r>
            <a:r>
              <a:rPr sz="3200" spc="-35" dirty="0">
                <a:solidFill>
                  <a:srgbClr val="292959"/>
                </a:solidFill>
                <a:latin typeface="Trebuchet MS"/>
                <a:cs typeface="Trebuchet MS"/>
              </a:rPr>
              <a:t>law</a:t>
            </a:r>
            <a:r>
              <a:rPr sz="3200" spc="-160" dirty="0">
                <a:solidFill>
                  <a:srgbClr val="292959"/>
                </a:solidFill>
                <a:latin typeface="Trebuchet MS"/>
                <a:cs typeface="Trebuchet MS"/>
              </a:rPr>
              <a:t> </a:t>
            </a:r>
            <a:r>
              <a:rPr sz="3200" spc="-80" dirty="0">
                <a:solidFill>
                  <a:srgbClr val="292959"/>
                </a:solidFill>
                <a:latin typeface="Trebuchet MS"/>
                <a:cs typeface="Trebuchet MS"/>
              </a:rPr>
              <a:t>remedies </a:t>
            </a:r>
            <a:r>
              <a:rPr sz="3200" spc="-90" dirty="0">
                <a:solidFill>
                  <a:srgbClr val="292959"/>
                </a:solidFill>
                <a:latin typeface="Trebuchet MS"/>
                <a:cs typeface="Trebuchet MS"/>
              </a:rPr>
              <a:t>Criminal</a:t>
            </a:r>
            <a:r>
              <a:rPr sz="3200" spc="-120" dirty="0">
                <a:solidFill>
                  <a:srgbClr val="292959"/>
                </a:solidFill>
                <a:latin typeface="Trebuchet MS"/>
                <a:cs typeface="Trebuchet MS"/>
              </a:rPr>
              <a:t> </a:t>
            </a:r>
            <a:r>
              <a:rPr sz="3200" spc="-25" dirty="0">
                <a:solidFill>
                  <a:srgbClr val="292959"/>
                </a:solidFill>
                <a:latin typeface="Trebuchet MS"/>
                <a:cs typeface="Trebuchet MS"/>
              </a:rPr>
              <a:t>law</a:t>
            </a:r>
            <a:endParaRPr sz="3200">
              <a:latin typeface="Trebuchet MS"/>
              <a:cs typeface="Trebuchet MS"/>
            </a:endParaRPr>
          </a:p>
          <a:p>
            <a:pPr marL="12700">
              <a:lnSpc>
                <a:spcPct val="100000"/>
              </a:lnSpc>
              <a:spcBef>
                <a:spcPts val="1410"/>
              </a:spcBef>
            </a:pPr>
            <a:r>
              <a:rPr sz="3200" spc="-95" dirty="0">
                <a:solidFill>
                  <a:srgbClr val="292959"/>
                </a:solidFill>
                <a:latin typeface="Trebuchet MS"/>
                <a:cs typeface="Trebuchet MS"/>
              </a:rPr>
              <a:t>Society’s</a:t>
            </a:r>
            <a:r>
              <a:rPr sz="3200" spc="-150" dirty="0">
                <a:solidFill>
                  <a:srgbClr val="292959"/>
                </a:solidFill>
                <a:latin typeface="Trebuchet MS"/>
                <a:cs typeface="Trebuchet MS"/>
              </a:rPr>
              <a:t> </a:t>
            </a:r>
            <a:r>
              <a:rPr sz="3200" spc="-125" dirty="0">
                <a:solidFill>
                  <a:srgbClr val="292959"/>
                </a:solidFill>
                <a:latin typeface="Trebuchet MS"/>
                <a:cs typeface="Trebuchet MS"/>
              </a:rPr>
              <a:t>view</a:t>
            </a:r>
            <a:r>
              <a:rPr sz="3200" spc="-114" dirty="0">
                <a:solidFill>
                  <a:srgbClr val="292959"/>
                </a:solidFill>
                <a:latin typeface="Trebuchet MS"/>
                <a:cs typeface="Trebuchet MS"/>
              </a:rPr>
              <a:t> </a:t>
            </a:r>
            <a:r>
              <a:rPr sz="3200" dirty="0">
                <a:solidFill>
                  <a:srgbClr val="292959"/>
                </a:solidFill>
                <a:latin typeface="Trebuchet MS"/>
                <a:cs typeface="Trebuchet MS"/>
              </a:rPr>
              <a:t>also</a:t>
            </a:r>
            <a:r>
              <a:rPr sz="3200" spc="-150" dirty="0">
                <a:solidFill>
                  <a:srgbClr val="292959"/>
                </a:solidFill>
                <a:latin typeface="Trebuchet MS"/>
                <a:cs typeface="Trebuchet MS"/>
              </a:rPr>
              <a:t> </a:t>
            </a:r>
            <a:r>
              <a:rPr sz="3200" spc="-125" dirty="0">
                <a:solidFill>
                  <a:srgbClr val="292959"/>
                </a:solidFill>
                <a:latin typeface="Trebuchet MS"/>
                <a:cs typeface="Trebuchet MS"/>
              </a:rPr>
              <a:t>evolved:</a:t>
            </a:r>
            <a:r>
              <a:rPr sz="3200" spc="-114" dirty="0">
                <a:solidFill>
                  <a:srgbClr val="292959"/>
                </a:solidFill>
                <a:latin typeface="Trebuchet MS"/>
                <a:cs typeface="Trebuchet MS"/>
              </a:rPr>
              <a:t> </a:t>
            </a:r>
            <a:r>
              <a:rPr sz="3200" spc="-100" dirty="0">
                <a:solidFill>
                  <a:srgbClr val="292959"/>
                </a:solidFill>
                <a:latin typeface="Trebuchet MS"/>
                <a:cs typeface="Trebuchet MS"/>
              </a:rPr>
              <a:t>not</a:t>
            </a:r>
            <a:r>
              <a:rPr sz="3200" spc="-120" dirty="0">
                <a:solidFill>
                  <a:srgbClr val="292959"/>
                </a:solidFill>
                <a:latin typeface="Trebuchet MS"/>
                <a:cs typeface="Trebuchet MS"/>
              </a:rPr>
              <a:t> </a:t>
            </a:r>
            <a:r>
              <a:rPr sz="3200" spc="-210" dirty="0">
                <a:solidFill>
                  <a:srgbClr val="292959"/>
                </a:solidFill>
                <a:latin typeface="Trebuchet MS"/>
                <a:cs typeface="Trebuchet MS"/>
              </a:rPr>
              <a:t>just</a:t>
            </a:r>
            <a:r>
              <a:rPr sz="3200" spc="-105" dirty="0">
                <a:solidFill>
                  <a:srgbClr val="292959"/>
                </a:solidFill>
                <a:latin typeface="Trebuchet MS"/>
                <a:cs typeface="Trebuchet MS"/>
              </a:rPr>
              <a:t> </a:t>
            </a:r>
            <a:r>
              <a:rPr sz="3200" spc="-165" dirty="0">
                <a:solidFill>
                  <a:srgbClr val="292959"/>
                </a:solidFill>
                <a:latin typeface="Trebuchet MS"/>
                <a:cs typeface="Trebuchet MS"/>
              </a:rPr>
              <a:t>limited</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20" dirty="0">
                <a:solidFill>
                  <a:srgbClr val="292959"/>
                </a:solidFill>
                <a:latin typeface="Trebuchet MS"/>
                <a:cs typeface="Trebuchet MS"/>
              </a:rPr>
              <a:t> </a:t>
            </a:r>
            <a:r>
              <a:rPr sz="3200" spc="-80" dirty="0">
                <a:solidFill>
                  <a:srgbClr val="292959"/>
                </a:solidFill>
                <a:latin typeface="Trebuchet MS"/>
                <a:cs typeface="Trebuchet MS"/>
              </a:rPr>
              <a:t>women</a:t>
            </a:r>
            <a:r>
              <a:rPr sz="3200" spc="-12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90" dirty="0">
                <a:solidFill>
                  <a:srgbClr val="292959"/>
                </a:solidFill>
                <a:latin typeface="Trebuchet MS"/>
                <a:cs typeface="Trebuchet MS"/>
              </a:rPr>
              <a:t>heterosexual</a:t>
            </a:r>
            <a:r>
              <a:rPr sz="3200" spc="-120" dirty="0">
                <a:solidFill>
                  <a:srgbClr val="292959"/>
                </a:solidFill>
                <a:latin typeface="Trebuchet MS"/>
                <a:cs typeface="Trebuchet MS"/>
              </a:rPr>
              <a:t> </a:t>
            </a:r>
            <a:r>
              <a:rPr sz="3200" spc="-10" dirty="0">
                <a:solidFill>
                  <a:srgbClr val="292959"/>
                </a:solidFill>
                <a:latin typeface="Trebuchet MS"/>
                <a:cs typeface="Trebuchet MS"/>
              </a:rPr>
              <a:t>relationships</a:t>
            </a:r>
            <a:endParaRPr sz="3200">
              <a:latin typeface="Trebuchet MS"/>
              <a:cs typeface="Trebuchet M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9B4A0-B657-D125-2951-013418062A21}"/>
              </a:ext>
            </a:extLst>
          </p:cNvPr>
          <p:cNvSpPr>
            <a:spLocks noGrp="1"/>
          </p:cNvSpPr>
          <p:nvPr>
            <p:ph type="title"/>
          </p:nvPr>
        </p:nvSpPr>
        <p:spPr/>
        <p:txBody>
          <a:bodyPr/>
          <a:lstStyle/>
          <a:p>
            <a:r>
              <a:rPr lang="en-GB" dirty="0"/>
              <a:t>DOMESTIC VIOLENCE</a:t>
            </a:r>
          </a:p>
        </p:txBody>
      </p:sp>
      <p:sp>
        <p:nvSpPr>
          <p:cNvPr id="3" name="Text Placeholder 2">
            <a:extLst>
              <a:ext uri="{FF2B5EF4-FFF2-40B4-BE49-F238E27FC236}">
                <a16:creationId xmlns:a16="http://schemas.microsoft.com/office/drawing/2014/main" id="{D43628E2-384B-96E5-97D4-2F3C88840731}"/>
              </a:ext>
            </a:extLst>
          </p:cNvPr>
          <p:cNvSpPr>
            <a:spLocks noGrp="1"/>
          </p:cNvSpPr>
          <p:nvPr>
            <p:ph type="body" idx="1"/>
          </p:nvPr>
        </p:nvSpPr>
        <p:spPr>
          <a:xfrm>
            <a:off x="1016000" y="2356491"/>
            <a:ext cx="16333469" cy="4616648"/>
          </a:xfrm>
        </p:spPr>
        <p:txBody>
          <a:bodyPr/>
          <a:lstStyle/>
          <a:p>
            <a:r>
              <a:rPr lang="en-GB" dirty="0"/>
              <a:t>Over the last decade significant strides have been made to re-categorise harm in the home from domestic violence to domestic abuse. This has been welcomed by judges, those involved in care work, charities and lawyers. The change reflects that as a society we recognise and require legal provisions for far more forms of ill-treatment than acts of physical violence.</a:t>
            </a:r>
          </a:p>
          <a:p>
            <a:endParaRPr lang="en-GB" dirty="0"/>
          </a:p>
          <a:p>
            <a:r>
              <a:rPr lang="en-GB" dirty="0"/>
              <a:t>The ground-breaking Domestic Abuse Act 2021 (DAA 2021) was introduced to tackle domestic abuse. Amongst other changes, it provided for the first time a statutory definition of domestic abuse. Behaviour is abusive if it consists of: physical or sexual abuse, violent or threatening behaviour, controlling or coercive behaviour, economic, psychological, emotional or other abuse. s1(3).</a:t>
            </a:r>
          </a:p>
          <a:p>
            <a:endParaRPr lang="en-GB" dirty="0"/>
          </a:p>
          <a:p>
            <a:r>
              <a:rPr lang="en-GB" dirty="0"/>
              <a:t>The diagram on the next slide shows different forms of domestic abuse reflected in a wheel, suggesting forms of domestic abuse cannot be listed in terms of priority or severity.</a:t>
            </a:r>
          </a:p>
        </p:txBody>
      </p:sp>
    </p:spTree>
    <p:extLst>
      <p:ext uri="{BB962C8B-B14F-4D97-AF65-F5344CB8AC3E}">
        <p14:creationId xmlns:p14="http://schemas.microsoft.com/office/powerpoint/2010/main" val="4244162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6A9D14-90D5-746D-EA50-CB7963A4BA8B}"/>
              </a:ext>
            </a:extLst>
          </p:cNvPr>
          <p:cNvPicPr>
            <a:picLocks noChangeAspect="1"/>
          </p:cNvPicPr>
          <p:nvPr/>
        </p:nvPicPr>
        <p:blipFill>
          <a:blip r:embed="rId2"/>
          <a:stretch>
            <a:fillRect/>
          </a:stretch>
        </p:blipFill>
        <p:spPr>
          <a:xfrm>
            <a:off x="4991100" y="1119187"/>
            <a:ext cx="8305800" cy="8048625"/>
          </a:xfrm>
          <a:prstGeom prst="rect">
            <a:avLst/>
          </a:prstGeom>
        </p:spPr>
      </p:pic>
    </p:spTree>
    <p:extLst>
      <p:ext uri="{BB962C8B-B14F-4D97-AF65-F5344CB8AC3E}">
        <p14:creationId xmlns:p14="http://schemas.microsoft.com/office/powerpoint/2010/main" val="3860453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303B-5347-9B2B-5D1B-DC4EE18EA9E4}"/>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E666673E-E4C0-6FAC-8781-0B2982E4F87E}"/>
              </a:ext>
            </a:extLst>
          </p:cNvPr>
          <p:cNvSpPr>
            <a:spLocks noGrp="1"/>
          </p:cNvSpPr>
          <p:nvPr>
            <p:ph type="body" idx="1"/>
          </p:nvPr>
        </p:nvSpPr>
        <p:spPr>
          <a:xfrm>
            <a:off x="1016000" y="2356491"/>
            <a:ext cx="16333469" cy="3847207"/>
          </a:xfrm>
        </p:spPr>
        <p:txBody>
          <a:bodyPr/>
          <a:lstStyle/>
          <a:p>
            <a:r>
              <a:rPr lang="en-GB" dirty="0"/>
              <a:t>According to Crime Statistics for England and Wales, in 2023 almost half of partner abuse victims did not feel what had happened to them was domestic abuse. Only 18.9% of partner victims reported the abuse to the police.</a:t>
            </a:r>
          </a:p>
          <a:p>
            <a:endParaRPr lang="en-GB" dirty="0"/>
          </a:p>
          <a:p>
            <a:r>
              <a:rPr lang="en-GB" dirty="0"/>
              <a:t>Domestic abuse affects people of all age groups, races, religions, sexualities and cultures. It also affects a huge number of children, whether they are being directly abused or are witnessing or living with abuse between their guardians.</a:t>
            </a:r>
          </a:p>
          <a:p>
            <a:endParaRPr lang="en-GB" dirty="0"/>
          </a:p>
          <a:p>
            <a:r>
              <a:rPr lang="en-GB" dirty="0"/>
              <a:t>There is, however, a gender dimension to domestic abuse in that women are both more likely to be victims of such abuse and be killed by a partner or former partner. Women’s Aid, a major charity supporting female victims, state on average a woman has suffered 35 separate incidents of abuse before she seeks help.</a:t>
            </a:r>
          </a:p>
        </p:txBody>
      </p:sp>
    </p:spTree>
    <p:extLst>
      <p:ext uri="{BB962C8B-B14F-4D97-AF65-F5344CB8AC3E}">
        <p14:creationId xmlns:p14="http://schemas.microsoft.com/office/powerpoint/2010/main" val="3648989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E9A91-14EE-D3DB-3DC8-9C92A5E2CEC9}"/>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BE9E48B0-CB96-277C-AF4E-94FA2364E87B}"/>
              </a:ext>
            </a:extLst>
          </p:cNvPr>
          <p:cNvSpPr>
            <a:spLocks noGrp="1"/>
          </p:cNvSpPr>
          <p:nvPr>
            <p:ph type="body" idx="1"/>
          </p:nvPr>
        </p:nvSpPr>
        <p:spPr>
          <a:xfrm>
            <a:off x="1016000" y="2356491"/>
            <a:ext cx="16333469" cy="6370975"/>
          </a:xfrm>
        </p:spPr>
        <p:txBody>
          <a:bodyPr/>
          <a:lstStyle/>
          <a:p>
            <a:r>
              <a:rPr lang="en-GB" sz="1800" dirty="0"/>
              <a:t>From January to March 2024, there were 7646 domestic abuse remedy applications. Most of the orders (83%) were for non-molestation orders with 17% being for occupation orders.</a:t>
            </a:r>
          </a:p>
          <a:p>
            <a:endParaRPr lang="en-GB" sz="1800" dirty="0"/>
          </a:p>
          <a:p>
            <a:r>
              <a:rPr lang="en-GB" sz="1800" dirty="0"/>
              <a:t>The levels of domestic abuse increased significantly during the pandemic. A national domestic abuse helpline saw an increase of 65% of calls in April to July 2020.</a:t>
            </a:r>
          </a:p>
          <a:p>
            <a:endParaRPr lang="en-GB" sz="1800" dirty="0"/>
          </a:p>
          <a:p>
            <a:r>
              <a:rPr lang="en-GB" sz="1800" dirty="0"/>
              <a:t>As well as defining domestic abuse, DAA 2021 has introduced various other measures to address the rising levels of domestic abuse.</a:t>
            </a:r>
          </a:p>
          <a:p>
            <a:endParaRPr lang="en-GB" sz="1800" dirty="0"/>
          </a:p>
          <a:p>
            <a:r>
              <a:rPr lang="en-GB" sz="1800" dirty="0"/>
              <a:t>These included:</a:t>
            </a:r>
          </a:p>
          <a:p>
            <a:endParaRPr lang="en-GB" sz="1800" dirty="0"/>
          </a:p>
          <a:p>
            <a:r>
              <a:rPr lang="en-GB" sz="1800" dirty="0"/>
              <a:t>establishing the Domestic Abuse Commissioner (see https://domesticabusecommissioner.uk/) to, amongst other things, champion victims and survivors (s4);</a:t>
            </a:r>
          </a:p>
          <a:p>
            <a:endParaRPr lang="en-GB" sz="1800" dirty="0"/>
          </a:p>
          <a:p>
            <a:r>
              <a:rPr lang="en-GB" sz="1800" dirty="0"/>
              <a:t>prohibiting perpetrators from cross-examining victims in the family courts (s65);</a:t>
            </a:r>
          </a:p>
          <a:p>
            <a:endParaRPr lang="en-GB" sz="1800" dirty="0"/>
          </a:p>
          <a:p>
            <a:r>
              <a:rPr lang="en-GB" sz="1800" dirty="0"/>
              <a:t>automatically allowing victims “special measures” in criminal, family and civil proceedings, for example, giving evidence from behind a screen (ss62-64);</a:t>
            </a:r>
          </a:p>
          <a:p>
            <a:endParaRPr lang="en-GB" sz="1800" dirty="0"/>
          </a:p>
          <a:p>
            <a:r>
              <a:rPr lang="en-GB" sz="1800" dirty="0"/>
              <a:t>recognising that children who see or hear the effects of domestic abuse are also victims of domestic abuse (s3);</a:t>
            </a:r>
          </a:p>
          <a:p>
            <a:endParaRPr lang="en-GB" sz="1800" dirty="0"/>
          </a:p>
          <a:p>
            <a:r>
              <a:rPr lang="en-GB" sz="1800" dirty="0"/>
              <a:t>introducing domestic abuse protection notices (DAPNs) and domestic abuse protection orders (DAPOs) (Part 3). A DAPN can be issued by a senior police officer to provide immediate restrictions or provisions on a perpetrator. A DAPO can be applied for by the victims or certain others in criminal, family or civil courts to provide protective measures to the victim. DAPNs and DAPOs are being piloted in certain areas;</a:t>
            </a:r>
          </a:p>
          <a:p>
            <a:endParaRPr lang="en-GB" sz="1800" dirty="0"/>
          </a:p>
          <a:p>
            <a:r>
              <a:rPr lang="en-GB" sz="1800" dirty="0"/>
              <a:t>a duty on local authorities to assess the accommodation needs of victims and their children in their areas (s57).</a:t>
            </a:r>
          </a:p>
        </p:txBody>
      </p:sp>
    </p:spTree>
    <p:extLst>
      <p:ext uri="{BB962C8B-B14F-4D97-AF65-F5344CB8AC3E}">
        <p14:creationId xmlns:p14="http://schemas.microsoft.com/office/powerpoint/2010/main" val="3753145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grpSp>
        <p:nvGrpSpPr>
          <p:cNvPr id="5" name="object 5"/>
          <p:cNvGrpSpPr/>
          <p:nvPr/>
        </p:nvGrpSpPr>
        <p:grpSpPr>
          <a:xfrm>
            <a:off x="1028699" y="2419352"/>
            <a:ext cx="16230600" cy="1553845"/>
            <a:chOff x="1028699" y="2419352"/>
            <a:chExt cx="16230600" cy="1553845"/>
          </a:xfrm>
        </p:grpSpPr>
        <p:sp>
          <p:nvSpPr>
            <p:cNvPr id="6" name="object 6"/>
            <p:cNvSpPr/>
            <p:nvPr/>
          </p:nvSpPr>
          <p:spPr>
            <a:xfrm>
              <a:off x="1028699" y="2430107"/>
              <a:ext cx="3156585" cy="1543050"/>
            </a:xfrm>
            <a:custGeom>
              <a:avLst/>
              <a:gdLst/>
              <a:ahLst/>
              <a:cxnLst/>
              <a:rect l="l" t="t" r="r" b="b"/>
              <a:pathLst>
                <a:path w="3156585" h="1543050">
                  <a:moveTo>
                    <a:pt x="2384539" y="1543049"/>
                  </a:moveTo>
                  <a:lnTo>
                    <a:pt x="0" y="1543049"/>
                  </a:lnTo>
                  <a:lnTo>
                    <a:pt x="771524" y="771524"/>
                  </a:lnTo>
                  <a:lnTo>
                    <a:pt x="0" y="0"/>
                  </a:lnTo>
                  <a:lnTo>
                    <a:pt x="2384539" y="0"/>
                  </a:lnTo>
                  <a:lnTo>
                    <a:pt x="3156064" y="771524"/>
                  </a:lnTo>
                  <a:lnTo>
                    <a:pt x="2384539" y="1543049"/>
                  </a:lnTo>
                  <a:close/>
                </a:path>
              </a:pathLst>
            </a:custGeom>
            <a:solidFill>
              <a:srgbClr val="DFEDFF"/>
            </a:solidFill>
          </p:spPr>
          <p:txBody>
            <a:bodyPr wrap="square" lIns="0" tIns="0" rIns="0" bIns="0" rtlCol="0"/>
            <a:lstStyle/>
            <a:p>
              <a:endParaRPr/>
            </a:p>
          </p:txBody>
        </p:sp>
        <p:sp>
          <p:nvSpPr>
            <p:cNvPr id="7" name="object 7"/>
            <p:cNvSpPr/>
            <p:nvPr/>
          </p:nvSpPr>
          <p:spPr>
            <a:xfrm>
              <a:off x="3665166" y="2430107"/>
              <a:ext cx="3156585" cy="1543050"/>
            </a:xfrm>
            <a:custGeom>
              <a:avLst/>
              <a:gdLst/>
              <a:ahLst/>
              <a:cxnLst/>
              <a:rect l="l" t="t" r="r" b="b"/>
              <a:pathLst>
                <a:path w="3156584" h="1543050">
                  <a:moveTo>
                    <a:pt x="2384539" y="1543049"/>
                  </a:moveTo>
                  <a:lnTo>
                    <a:pt x="0" y="1543049"/>
                  </a:lnTo>
                  <a:lnTo>
                    <a:pt x="771525" y="771524"/>
                  </a:lnTo>
                  <a:lnTo>
                    <a:pt x="0" y="0"/>
                  </a:lnTo>
                  <a:lnTo>
                    <a:pt x="2384539" y="0"/>
                  </a:lnTo>
                  <a:lnTo>
                    <a:pt x="3156064" y="771524"/>
                  </a:lnTo>
                  <a:lnTo>
                    <a:pt x="2384539" y="1543049"/>
                  </a:lnTo>
                  <a:close/>
                </a:path>
              </a:pathLst>
            </a:custGeom>
            <a:solidFill>
              <a:srgbClr val="00B3AF"/>
            </a:solidFill>
          </p:spPr>
          <p:txBody>
            <a:bodyPr wrap="square" lIns="0" tIns="0" rIns="0" bIns="0" rtlCol="0"/>
            <a:lstStyle/>
            <a:p>
              <a:endParaRPr/>
            </a:p>
          </p:txBody>
        </p:sp>
        <p:sp>
          <p:nvSpPr>
            <p:cNvPr id="8" name="object 8"/>
            <p:cNvSpPr/>
            <p:nvPr/>
          </p:nvSpPr>
          <p:spPr>
            <a:xfrm>
              <a:off x="8862610" y="2430107"/>
              <a:ext cx="3156585" cy="1543050"/>
            </a:xfrm>
            <a:custGeom>
              <a:avLst/>
              <a:gdLst/>
              <a:ahLst/>
              <a:cxnLst/>
              <a:rect l="l" t="t" r="r" b="b"/>
              <a:pathLst>
                <a:path w="3156584" h="1543050">
                  <a:moveTo>
                    <a:pt x="2384539" y="1543049"/>
                  </a:moveTo>
                  <a:lnTo>
                    <a:pt x="0" y="1543049"/>
                  </a:lnTo>
                  <a:lnTo>
                    <a:pt x="771525" y="771524"/>
                  </a:lnTo>
                  <a:lnTo>
                    <a:pt x="0" y="0"/>
                  </a:lnTo>
                  <a:lnTo>
                    <a:pt x="2384539" y="0"/>
                  </a:lnTo>
                  <a:lnTo>
                    <a:pt x="3156064" y="771524"/>
                  </a:lnTo>
                  <a:lnTo>
                    <a:pt x="2384539" y="1543049"/>
                  </a:lnTo>
                  <a:close/>
                </a:path>
              </a:pathLst>
            </a:custGeom>
            <a:solidFill>
              <a:srgbClr val="E65385"/>
            </a:solidFill>
          </p:spPr>
          <p:txBody>
            <a:bodyPr wrap="square" lIns="0" tIns="0" rIns="0" bIns="0" rtlCol="0"/>
            <a:lstStyle/>
            <a:p>
              <a:endParaRPr/>
            </a:p>
          </p:txBody>
        </p:sp>
        <p:sp>
          <p:nvSpPr>
            <p:cNvPr id="9" name="object 9"/>
            <p:cNvSpPr/>
            <p:nvPr/>
          </p:nvSpPr>
          <p:spPr>
            <a:xfrm>
              <a:off x="6270853" y="2430107"/>
              <a:ext cx="3156585" cy="1543050"/>
            </a:xfrm>
            <a:custGeom>
              <a:avLst/>
              <a:gdLst/>
              <a:ahLst/>
              <a:cxnLst/>
              <a:rect l="l" t="t" r="r" b="b"/>
              <a:pathLst>
                <a:path w="3156584" h="1543050">
                  <a:moveTo>
                    <a:pt x="2384539" y="1543049"/>
                  </a:moveTo>
                  <a:lnTo>
                    <a:pt x="0" y="1543049"/>
                  </a:lnTo>
                  <a:lnTo>
                    <a:pt x="771524" y="771524"/>
                  </a:lnTo>
                  <a:lnTo>
                    <a:pt x="0" y="0"/>
                  </a:lnTo>
                  <a:lnTo>
                    <a:pt x="2384539" y="0"/>
                  </a:lnTo>
                  <a:lnTo>
                    <a:pt x="3156064" y="771524"/>
                  </a:lnTo>
                  <a:lnTo>
                    <a:pt x="2384539" y="1543049"/>
                  </a:lnTo>
                  <a:close/>
                </a:path>
              </a:pathLst>
            </a:custGeom>
            <a:solidFill>
              <a:srgbClr val="FED307"/>
            </a:solidFill>
          </p:spPr>
          <p:txBody>
            <a:bodyPr wrap="square" lIns="0" tIns="0" rIns="0" bIns="0" rtlCol="0"/>
            <a:lstStyle/>
            <a:p>
              <a:endParaRPr/>
            </a:p>
          </p:txBody>
        </p:sp>
        <p:sp>
          <p:nvSpPr>
            <p:cNvPr id="10" name="object 10"/>
            <p:cNvSpPr/>
            <p:nvPr/>
          </p:nvSpPr>
          <p:spPr>
            <a:xfrm>
              <a:off x="11465106" y="2419352"/>
              <a:ext cx="3156585" cy="1543050"/>
            </a:xfrm>
            <a:custGeom>
              <a:avLst/>
              <a:gdLst/>
              <a:ahLst/>
              <a:cxnLst/>
              <a:rect l="l" t="t" r="r" b="b"/>
              <a:pathLst>
                <a:path w="3156584" h="1543050">
                  <a:moveTo>
                    <a:pt x="2384539" y="1543050"/>
                  </a:moveTo>
                  <a:lnTo>
                    <a:pt x="0" y="1543050"/>
                  </a:lnTo>
                  <a:lnTo>
                    <a:pt x="771525" y="771525"/>
                  </a:lnTo>
                  <a:lnTo>
                    <a:pt x="0" y="0"/>
                  </a:lnTo>
                  <a:lnTo>
                    <a:pt x="2384539" y="0"/>
                  </a:lnTo>
                  <a:lnTo>
                    <a:pt x="3156064" y="771525"/>
                  </a:lnTo>
                  <a:lnTo>
                    <a:pt x="2384539" y="1543050"/>
                  </a:lnTo>
                  <a:close/>
                </a:path>
              </a:pathLst>
            </a:custGeom>
            <a:solidFill>
              <a:srgbClr val="DFE1FF"/>
            </a:solidFill>
          </p:spPr>
          <p:txBody>
            <a:bodyPr wrap="square" lIns="0" tIns="0" rIns="0" bIns="0" rtlCol="0"/>
            <a:lstStyle/>
            <a:p>
              <a:endParaRPr/>
            </a:p>
          </p:txBody>
        </p:sp>
        <p:sp>
          <p:nvSpPr>
            <p:cNvPr id="11" name="object 11"/>
            <p:cNvSpPr/>
            <p:nvPr/>
          </p:nvSpPr>
          <p:spPr>
            <a:xfrm>
              <a:off x="14103235" y="2419352"/>
              <a:ext cx="3156585" cy="1543050"/>
            </a:xfrm>
            <a:custGeom>
              <a:avLst/>
              <a:gdLst/>
              <a:ahLst/>
              <a:cxnLst/>
              <a:rect l="l" t="t" r="r" b="b"/>
              <a:pathLst>
                <a:path w="3156584" h="1543050">
                  <a:moveTo>
                    <a:pt x="2384539" y="1543050"/>
                  </a:moveTo>
                  <a:lnTo>
                    <a:pt x="0" y="1543050"/>
                  </a:lnTo>
                  <a:lnTo>
                    <a:pt x="771525" y="771525"/>
                  </a:lnTo>
                  <a:lnTo>
                    <a:pt x="0" y="0"/>
                  </a:lnTo>
                  <a:lnTo>
                    <a:pt x="2384539" y="0"/>
                  </a:lnTo>
                  <a:lnTo>
                    <a:pt x="3156064" y="771525"/>
                  </a:lnTo>
                  <a:lnTo>
                    <a:pt x="2384539" y="1543050"/>
                  </a:lnTo>
                  <a:close/>
                </a:path>
              </a:pathLst>
            </a:custGeom>
            <a:solidFill>
              <a:srgbClr val="292959"/>
            </a:solidFill>
          </p:spPr>
          <p:txBody>
            <a:bodyPr wrap="square" lIns="0" tIns="0" rIns="0" bIns="0" rtlCol="0"/>
            <a:lstStyle/>
            <a:p>
              <a:endParaRPr/>
            </a:p>
          </p:txBody>
        </p:sp>
      </p:grpSp>
      <p:sp>
        <p:nvSpPr>
          <p:cNvPr id="12" name="object 1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75" dirty="0">
                <a:solidFill>
                  <a:srgbClr val="E65385"/>
                </a:solidFill>
              </a:rPr>
              <a:t>CRIMINAL</a:t>
            </a:r>
            <a:r>
              <a:rPr spc="-345" dirty="0">
                <a:solidFill>
                  <a:srgbClr val="E65385"/>
                </a:solidFill>
              </a:rPr>
              <a:t> </a:t>
            </a:r>
            <a:r>
              <a:rPr spc="-25" dirty="0"/>
              <a:t>LAW</a:t>
            </a:r>
          </a:p>
        </p:txBody>
      </p:sp>
      <p:sp>
        <p:nvSpPr>
          <p:cNvPr id="13" name="object 13"/>
          <p:cNvSpPr txBox="1"/>
          <p:nvPr/>
        </p:nvSpPr>
        <p:spPr>
          <a:xfrm>
            <a:off x="1016000" y="4067442"/>
            <a:ext cx="2237740" cy="1930400"/>
          </a:xfrm>
          <a:prstGeom prst="rect">
            <a:avLst/>
          </a:prstGeom>
        </p:spPr>
        <p:txBody>
          <a:bodyPr vert="horz" wrap="square" lIns="0" tIns="12700" rIns="0" bIns="0" rtlCol="0">
            <a:spAutoFit/>
          </a:bodyPr>
          <a:lstStyle/>
          <a:p>
            <a:pPr marL="12700" marR="5080">
              <a:lnSpc>
                <a:spcPct val="135900"/>
              </a:lnSpc>
              <a:spcBef>
                <a:spcPts val="100"/>
              </a:spcBef>
            </a:pPr>
            <a:r>
              <a:rPr sz="2300" spc="-65" dirty="0">
                <a:solidFill>
                  <a:srgbClr val="292959"/>
                </a:solidFill>
                <a:latin typeface="Trebuchet MS"/>
                <a:cs typeface="Trebuchet MS"/>
              </a:rPr>
              <a:t>Physical</a:t>
            </a:r>
            <a:r>
              <a:rPr sz="2300" spc="-95" dirty="0">
                <a:solidFill>
                  <a:srgbClr val="292959"/>
                </a:solidFill>
                <a:latin typeface="Trebuchet MS"/>
                <a:cs typeface="Trebuchet MS"/>
              </a:rPr>
              <a:t> </a:t>
            </a:r>
            <a:r>
              <a:rPr sz="2300" spc="-10" dirty="0">
                <a:solidFill>
                  <a:srgbClr val="292959"/>
                </a:solidFill>
                <a:latin typeface="Trebuchet MS"/>
                <a:cs typeface="Trebuchet MS"/>
              </a:rPr>
              <a:t>violence </a:t>
            </a:r>
            <a:r>
              <a:rPr sz="2300" spc="-35" dirty="0">
                <a:solidFill>
                  <a:srgbClr val="292959"/>
                </a:solidFill>
                <a:latin typeface="Trebuchet MS"/>
                <a:cs typeface="Trebuchet MS"/>
              </a:rPr>
              <a:t>wounding</a:t>
            </a:r>
            <a:r>
              <a:rPr sz="2300" spc="-100" dirty="0">
                <a:solidFill>
                  <a:srgbClr val="292959"/>
                </a:solidFill>
                <a:latin typeface="Trebuchet MS"/>
                <a:cs typeface="Trebuchet MS"/>
              </a:rPr>
              <a:t> </a:t>
            </a:r>
            <a:r>
              <a:rPr sz="2300" spc="-25" dirty="0">
                <a:solidFill>
                  <a:srgbClr val="292959"/>
                </a:solidFill>
                <a:latin typeface="Trebuchet MS"/>
                <a:cs typeface="Trebuchet MS"/>
              </a:rPr>
              <a:t>or </a:t>
            </a:r>
            <a:r>
              <a:rPr sz="2300" dirty="0">
                <a:solidFill>
                  <a:srgbClr val="292959"/>
                </a:solidFill>
                <a:latin typeface="Trebuchet MS"/>
                <a:cs typeface="Trebuchet MS"/>
              </a:rPr>
              <a:t>causing</a:t>
            </a:r>
            <a:r>
              <a:rPr sz="2300" spc="-70" dirty="0">
                <a:solidFill>
                  <a:srgbClr val="292959"/>
                </a:solidFill>
                <a:latin typeface="Trebuchet MS"/>
                <a:cs typeface="Trebuchet MS"/>
              </a:rPr>
              <a:t> </a:t>
            </a:r>
            <a:r>
              <a:rPr sz="2300" dirty="0">
                <a:solidFill>
                  <a:srgbClr val="292959"/>
                </a:solidFill>
                <a:latin typeface="Trebuchet MS"/>
                <a:cs typeface="Trebuchet MS"/>
              </a:rPr>
              <a:t>GBH</a:t>
            </a:r>
            <a:r>
              <a:rPr sz="2300" spc="-65" dirty="0">
                <a:solidFill>
                  <a:srgbClr val="292959"/>
                </a:solidFill>
                <a:latin typeface="Trebuchet MS"/>
                <a:cs typeface="Trebuchet MS"/>
              </a:rPr>
              <a:t> </a:t>
            </a:r>
            <a:r>
              <a:rPr sz="2300" spc="-95" dirty="0">
                <a:solidFill>
                  <a:srgbClr val="292959"/>
                </a:solidFill>
                <a:latin typeface="Trebuchet MS"/>
                <a:cs typeface="Trebuchet MS"/>
              </a:rPr>
              <a:t>with </a:t>
            </a:r>
            <a:r>
              <a:rPr sz="2300" spc="-120" dirty="0">
                <a:solidFill>
                  <a:srgbClr val="292959"/>
                </a:solidFill>
                <a:latin typeface="Trebuchet MS"/>
                <a:cs typeface="Trebuchet MS"/>
              </a:rPr>
              <a:t>intent</a:t>
            </a:r>
            <a:r>
              <a:rPr sz="2300" spc="-70" dirty="0">
                <a:solidFill>
                  <a:srgbClr val="292959"/>
                </a:solidFill>
                <a:latin typeface="Trebuchet MS"/>
                <a:cs typeface="Trebuchet MS"/>
              </a:rPr>
              <a:t> </a:t>
            </a:r>
            <a:r>
              <a:rPr sz="2300" spc="-65" dirty="0">
                <a:solidFill>
                  <a:srgbClr val="292959"/>
                </a:solidFill>
                <a:latin typeface="Trebuchet MS"/>
                <a:cs typeface="Trebuchet MS"/>
              </a:rPr>
              <a:t>(s</a:t>
            </a:r>
            <a:r>
              <a:rPr sz="2300" spc="-70" dirty="0">
                <a:solidFill>
                  <a:srgbClr val="292959"/>
                </a:solidFill>
                <a:latin typeface="Trebuchet MS"/>
                <a:cs typeface="Trebuchet MS"/>
              </a:rPr>
              <a:t> </a:t>
            </a:r>
            <a:r>
              <a:rPr sz="2300" spc="-25" dirty="0">
                <a:solidFill>
                  <a:srgbClr val="292959"/>
                </a:solidFill>
                <a:latin typeface="Trebuchet MS"/>
                <a:cs typeface="Trebuchet MS"/>
              </a:rPr>
              <a:t>20)</a:t>
            </a:r>
            <a:endParaRPr sz="2300">
              <a:latin typeface="Trebuchet MS"/>
              <a:cs typeface="Trebuchet MS"/>
            </a:endParaRPr>
          </a:p>
        </p:txBody>
      </p:sp>
      <p:sp>
        <p:nvSpPr>
          <p:cNvPr id="14" name="object 14"/>
          <p:cNvSpPr txBox="1"/>
          <p:nvPr/>
        </p:nvSpPr>
        <p:spPr>
          <a:xfrm>
            <a:off x="1016000" y="6448692"/>
            <a:ext cx="2438400" cy="1454150"/>
          </a:xfrm>
          <a:prstGeom prst="rect">
            <a:avLst/>
          </a:prstGeom>
        </p:spPr>
        <p:txBody>
          <a:bodyPr vert="horz" wrap="square" lIns="0" tIns="12700" rIns="0" bIns="0" rtlCol="0">
            <a:spAutoFit/>
          </a:bodyPr>
          <a:lstStyle/>
          <a:p>
            <a:pPr marL="12700" marR="5080">
              <a:lnSpc>
                <a:spcPct val="135900"/>
              </a:lnSpc>
              <a:spcBef>
                <a:spcPts val="100"/>
              </a:spcBef>
            </a:pPr>
            <a:r>
              <a:rPr sz="2300" spc="-10" dirty="0">
                <a:solidFill>
                  <a:srgbClr val="292959"/>
                </a:solidFill>
                <a:latin typeface="Trebuchet MS"/>
                <a:cs typeface="Trebuchet MS"/>
              </a:rPr>
              <a:t>malicious </a:t>
            </a:r>
            <a:r>
              <a:rPr sz="2300" spc="-35" dirty="0">
                <a:solidFill>
                  <a:srgbClr val="292959"/>
                </a:solidFill>
                <a:latin typeface="Trebuchet MS"/>
                <a:cs typeface="Trebuchet MS"/>
              </a:rPr>
              <a:t>wounding</a:t>
            </a:r>
            <a:r>
              <a:rPr sz="2300" spc="-100" dirty="0">
                <a:solidFill>
                  <a:srgbClr val="292959"/>
                </a:solidFill>
                <a:latin typeface="Trebuchet MS"/>
                <a:cs typeface="Trebuchet MS"/>
              </a:rPr>
              <a:t> </a:t>
            </a:r>
            <a:r>
              <a:rPr sz="2300" spc="-25" dirty="0">
                <a:solidFill>
                  <a:srgbClr val="292959"/>
                </a:solidFill>
                <a:latin typeface="Trebuchet MS"/>
                <a:cs typeface="Trebuchet MS"/>
              </a:rPr>
              <a:t>or </a:t>
            </a:r>
            <a:r>
              <a:rPr sz="2300" spc="-85" dirty="0">
                <a:solidFill>
                  <a:srgbClr val="292959"/>
                </a:solidFill>
                <a:latin typeface="Trebuchet MS"/>
                <a:cs typeface="Trebuchet MS"/>
              </a:rPr>
              <a:t>inflicting</a:t>
            </a:r>
            <a:r>
              <a:rPr sz="2300" spc="-50" dirty="0">
                <a:solidFill>
                  <a:srgbClr val="292959"/>
                </a:solidFill>
                <a:latin typeface="Trebuchet MS"/>
                <a:cs typeface="Trebuchet MS"/>
              </a:rPr>
              <a:t> </a:t>
            </a:r>
            <a:r>
              <a:rPr sz="2300" dirty="0">
                <a:solidFill>
                  <a:srgbClr val="292959"/>
                </a:solidFill>
                <a:latin typeface="Trebuchet MS"/>
                <a:cs typeface="Trebuchet MS"/>
              </a:rPr>
              <a:t>GBH</a:t>
            </a:r>
            <a:r>
              <a:rPr sz="2300" spc="-50" dirty="0">
                <a:solidFill>
                  <a:srgbClr val="292959"/>
                </a:solidFill>
                <a:latin typeface="Trebuchet MS"/>
                <a:cs typeface="Trebuchet MS"/>
              </a:rPr>
              <a:t> </a:t>
            </a:r>
            <a:r>
              <a:rPr sz="2300" spc="-65" dirty="0">
                <a:solidFill>
                  <a:srgbClr val="292959"/>
                </a:solidFill>
                <a:latin typeface="Trebuchet MS"/>
                <a:cs typeface="Trebuchet MS"/>
              </a:rPr>
              <a:t>(s</a:t>
            </a:r>
            <a:r>
              <a:rPr sz="2300" spc="-50" dirty="0">
                <a:solidFill>
                  <a:srgbClr val="292959"/>
                </a:solidFill>
                <a:latin typeface="Trebuchet MS"/>
                <a:cs typeface="Trebuchet MS"/>
              </a:rPr>
              <a:t> </a:t>
            </a:r>
            <a:r>
              <a:rPr sz="2300" spc="-190" dirty="0">
                <a:solidFill>
                  <a:srgbClr val="292959"/>
                </a:solidFill>
                <a:latin typeface="Trebuchet MS"/>
                <a:cs typeface="Trebuchet MS"/>
              </a:rPr>
              <a:t>18)</a:t>
            </a:r>
            <a:endParaRPr sz="2300">
              <a:latin typeface="Trebuchet MS"/>
              <a:cs typeface="Trebuchet MS"/>
            </a:endParaRPr>
          </a:p>
        </p:txBody>
      </p:sp>
      <p:sp>
        <p:nvSpPr>
          <p:cNvPr id="15" name="object 15"/>
          <p:cNvSpPr txBox="1"/>
          <p:nvPr/>
        </p:nvSpPr>
        <p:spPr>
          <a:xfrm>
            <a:off x="1016000" y="8353691"/>
            <a:ext cx="2411730" cy="1454150"/>
          </a:xfrm>
          <a:prstGeom prst="rect">
            <a:avLst/>
          </a:prstGeom>
        </p:spPr>
        <p:txBody>
          <a:bodyPr vert="horz" wrap="square" lIns="0" tIns="12700" rIns="0" bIns="0" rtlCol="0">
            <a:spAutoFit/>
          </a:bodyPr>
          <a:lstStyle/>
          <a:p>
            <a:pPr marL="12700" marR="5080">
              <a:lnSpc>
                <a:spcPct val="135900"/>
              </a:lnSpc>
              <a:spcBef>
                <a:spcPts val="100"/>
              </a:spcBef>
            </a:pPr>
            <a:r>
              <a:rPr sz="2300" spc="-10" dirty="0">
                <a:solidFill>
                  <a:srgbClr val="292959"/>
                </a:solidFill>
                <a:latin typeface="Trebuchet MS"/>
                <a:cs typeface="Trebuchet MS"/>
              </a:rPr>
              <a:t>assault </a:t>
            </a:r>
            <a:r>
              <a:rPr sz="2300" dirty="0">
                <a:solidFill>
                  <a:srgbClr val="292959"/>
                </a:solidFill>
                <a:latin typeface="Trebuchet MS"/>
                <a:cs typeface="Trebuchet MS"/>
              </a:rPr>
              <a:t>occasioning</a:t>
            </a:r>
            <a:r>
              <a:rPr sz="2300" spc="-140" dirty="0">
                <a:solidFill>
                  <a:srgbClr val="292959"/>
                </a:solidFill>
                <a:latin typeface="Trebuchet MS"/>
                <a:cs typeface="Trebuchet MS"/>
              </a:rPr>
              <a:t> </a:t>
            </a:r>
            <a:r>
              <a:rPr sz="2300" spc="-35" dirty="0">
                <a:solidFill>
                  <a:srgbClr val="292959"/>
                </a:solidFill>
                <a:latin typeface="Trebuchet MS"/>
                <a:cs typeface="Trebuchet MS"/>
              </a:rPr>
              <a:t>ABH</a:t>
            </a:r>
            <a:r>
              <a:rPr sz="2300" spc="-140" dirty="0">
                <a:solidFill>
                  <a:srgbClr val="292959"/>
                </a:solidFill>
                <a:latin typeface="Trebuchet MS"/>
                <a:cs typeface="Trebuchet MS"/>
              </a:rPr>
              <a:t> </a:t>
            </a:r>
            <a:r>
              <a:rPr sz="2300" spc="-25" dirty="0">
                <a:solidFill>
                  <a:srgbClr val="292959"/>
                </a:solidFill>
                <a:latin typeface="Trebuchet MS"/>
                <a:cs typeface="Trebuchet MS"/>
              </a:rPr>
              <a:t>(s </a:t>
            </a:r>
            <a:r>
              <a:rPr sz="2300" spc="-20" dirty="0">
                <a:solidFill>
                  <a:srgbClr val="292959"/>
                </a:solidFill>
                <a:latin typeface="Trebuchet MS"/>
                <a:cs typeface="Trebuchet MS"/>
              </a:rPr>
              <a:t>47).</a:t>
            </a:r>
            <a:endParaRPr sz="2300">
              <a:latin typeface="Trebuchet MS"/>
              <a:cs typeface="Trebuchet MS"/>
            </a:endParaRPr>
          </a:p>
        </p:txBody>
      </p:sp>
      <p:sp>
        <p:nvSpPr>
          <p:cNvPr id="16" name="object 16"/>
          <p:cNvSpPr txBox="1"/>
          <p:nvPr/>
        </p:nvSpPr>
        <p:spPr>
          <a:xfrm>
            <a:off x="1758739" y="2489234"/>
            <a:ext cx="1696085" cy="1349375"/>
          </a:xfrm>
          <a:prstGeom prst="rect">
            <a:avLst/>
          </a:prstGeom>
        </p:spPr>
        <p:txBody>
          <a:bodyPr vert="horz" wrap="square" lIns="0" tIns="78105" rIns="0" bIns="0" rtlCol="0">
            <a:spAutoFit/>
          </a:bodyPr>
          <a:lstStyle/>
          <a:p>
            <a:pPr marL="12700" marR="5080" indent="-635" algn="ctr">
              <a:lnSpc>
                <a:spcPts val="2480"/>
              </a:lnSpc>
              <a:spcBef>
                <a:spcPts val="615"/>
              </a:spcBef>
            </a:pPr>
            <a:r>
              <a:rPr sz="2500" b="1" spc="-10" dirty="0">
                <a:solidFill>
                  <a:srgbClr val="292959"/>
                </a:solidFill>
                <a:latin typeface="Trebuchet MS"/>
                <a:cs typeface="Trebuchet MS"/>
              </a:rPr>
              <a:t>Offences </a:t>
            </a:r>
            <a:r>
              <a:rPr sz="2500" b="1" spc="80" dirty="0">
                <a:solidFill>
                  <a:srgbClr val="292959"/>
                </a:solidFill>
                <a:latin typeface="Trebuchet MS"/>
                <a:cs typeface="Trebuchet MS"/>
              </a:rPr>
              <a:t>against</a:t>
            </a:r>
            <a:r>
              <a:rPr sz="2500" b="1" spc="-130" dirty="0">
                <a:solidFill>
                  <a:srgbClr val="292959"/>
                </a:solidFill>
                <a:latin typeface="Trebuchet MS"/>
                <a:cs typeface="Trebuchet MS"/>
              </a:rPr>
              <a:t> </a:t>
            </a:r>
            <a:r>
              <a:rPr sz="2500" b="1" spc="-70" dirty="0">
                <a:solidFill>
                  <a:srgbClr val="292959"/>
                </a:solidFill>
                <a:latin typeface="Trebuchet MS"/>
                <a:cs typeface="Trebuchet MS"/>
              </a:rPr>
              <a:t>the </a:t>
            </a:r>
            <a:r>
              <a:rPr sz="2500" b="1" spc="-30" dirty="0">
                <a:solidFill>
                  <a:srgbClr val="292959"/>
                </a:solidFill>
                <a:latin typeface="Trebuchet MS"/>
                <a:cs typeface="Trebuchet MS"/>
              </a:rPr>
              <a:t>Person</a:t>
            </a:r>
            <a:r>
              <a:rPr sz="2500" b="1" spc="-130" dirty="0">
                <a:solidFill>
                  <a:srgbClr val="292959"/>
                </a:solidFill>
                <a:latin typeface="Trebuchet MS"/>
                <a:cs typeface="Trebuchet MS"/>
              </a:rPr>
              <a:t> </a:t>
            </a:r>
            <a:r>
              <a:rPr sz="2500" b="1" spc="-25" dirty="0">
                <a:solidFill>
                  <a:srgbClr val="292959"/>
                </a:solidFill>
                <a:latin typeface="Trebuchet MS"/>
                <a:cs typeface="Trebuchet MS"/>
              </a:rPr>
              <a:t>Act </a:t>
            </a:r>
            <a:r>
              <a:rPr sz="2500" b="1" spc="-415" dirty="0">
                <a:solidFill>
                  <a:srgbClr val="292959"/>
                </a:solidFill>
                <a:latin typeface="Trebuchet MS"/>
                <a:cs typeface="Trebuchet MS"/>
              </a:rPr>
              <a:t>1861</a:t>
            </a:r>
            <a:endParaRPr sz="2500">
              <a:latin typeface="Trebuchet MS"/>
              <a:cs typeface="Trebuchet MS"/>
            </a:endParaRPr>
          </a:p>
        </p:txBody>
      </p:sp>
      <p:sp>
        <p:nvSpPr>
          <p:cNvPr id="17" name="object 17"/>
          <p:cNvSpPr txBox="1"/>
          <p:nvPr/>
        </p:nvSpPr>
        <p:spPr>
          <a:xfrm>
            <a:off x="4387418" y="2499989"/>
            <a:ext cx="1802764" cy="1349375"/>
          </a:xfrm>
          <a:prstGeom prst="rect">
            <a:avLst/>
          </a:prstGeom>
        </p:spPr>
        <p:txBody>
          <a:bodyPr vert="horz" wrap="square" lIns="0" tIns="78105" rIns="0" bIns="0" rtlCol="0">
            <a:spAutoFit/>
          </a:bodyPr>
          <a:lstStyle/>
          <a:p>
            <a:pPr marL="12065" marR="5080" indent="-635" algn="ctr">
              <a:lnSpc>
                <a:spcPts val="2480"/>
              </a:lnSpc>
              <a:spcBef>
                <a:spcPts val="615"/>
              </a:spcBef>
            </a:pPr>
            <a:r>
              <a:rPr sz="2500" b="1" spc="-10" dirty="0">
                <a:solidFill>
                  <a:srgbClr val="292959"/>
                </a:solidFill>
                <a:latin typeface="Trebuchet MS"/>
                <a:cs typeface="Trebuchet MS"/>
              </a:rPr>
              <a:t>Protection </a:t>
            </a:r>
            <a:r>
              <a:rPr sz="2500" b="1" spc="-20" dirty="0">
                <a:solidFill>
                  <a:srgbClr val="292959"/>
                </a:solidFill>
                <a:latin typeface="Trebuchet MS"/>
                <a:cs typeface="Trebuchet MS"/>
              </a:rPr>
              <a:t>from </a:t>
            </a:r>
            <a:r>
              <a:rPr sz="2500" b="1" spc="-10" dirty="0">
                <a:solidFill>
                  <a:srgbClr val="292959"/>
                </a:solidFill>
                <a:latin typeface="Trebuchet MS"/>
                <a:cs typeface="Trebuchet MS"/>
              </a:rPr>
              <a:t>Harassment </a:t>
            </a:r>
            <a:r>
              <a:rPr sz="2500" b="1" dirty="0">
                <a:solidFill>
                  <a:srgbClr val="292959"/>
                </a:solidFill>
                <a:latin typeface="Trebuchet MS"/>
                <a:cs typeface="Trebuchet MS"/>
              </a:rPr>
              <a:t>Act</a:t>
            </a:r>
            <a:r>
              <a:rPr sz="2500" b="1" spc="-30" dirty="0">
                <a:solidFill>
                  <a:srgbClr val="292959"/>
                </a:solidFill>
                <a:latin typeface="Trebuchet MS"/>
                <a:cs typeface="Trebuchet MS"/>
              </a:rPr>
              <a:t> </a:t>
            </a:r>
            <a:r>
              <a:rPr sz="2500" b="1" spc="-20" dirty="0">
                <a:solidFill>
                  <a:srgbClr val="292959"/>
                </a:solidFill>
                <a:latin typeface="Trebuchet MS"/>
                <a:cs typeface="Trebuchet MS"/>
              </a:rPr>
              <a:t>1997</a:t>
            </a:r>
            <a:endParaRPr sz="2500">
              <a:latin typeface="Trebuchet MS"/>
              <a:cs typeface="Trebuchet MS"/>
            </a:endParaRPr>
          </a:p>
        </p:txBody>
      </p:sp>
      <p:sp>
        <p:nvSpPr>
          <p:cNvPr id="18" name="object 18"/>
          <p:cNvSpPr txBox="1"/>
          <p:nvPr/>
        </p:nvSpPr>
        <p:spPr>
          <a:xfrm>
            <a:off x="7162444" y="2635918"/>
            <a:ext cx="1336040" cy="1035050"/>
          </a:xfrm>
          <a:prstGeom prst="rect">
            <a:avLst/>
          </a:prstGeom>
        </p:spPr>
        <p:txBody>
          <a:bodyPr vert="horz" wrap="square" lIns="0" tIns="78105" rIns="0" bIns="0" rtlCol="0">
            <a:spAutoFit/>
          </a:bodyPr>
          <a:lstStyle/>
          <a:p>
            <a:pPr marL="12700" marR="5080" indent="153670">
              <a:lnSpc>
                <a:spcPts val="2480"/>
              </a:lnSpc>
              <a:spcBef>
                <a:spcPts val="615"/>
              </a:spcBef>
            </a:pPr>
            <a:r>
              <a:rPr sz="2500" b="1" spc="-10" dirty="0">
                <a:solidFill>
                  <a:srgbClr val="292959"/>
                </a:solidFill>
                <a:latin typeface="Trebuchet MS"/>
                <a:cs typeface="Trebuchet MS"/>
              </a:rPr>
              <a:t>Sexual offences </a:t>
            </a:r>
            <a:r>
              <a:rPr sz="2500" b="1" dirty="0">
                <a:solidFill>
                  <a:srgbClr val="292959"/>
                </a:solidFill>
                <a:latin typeface="Trebuchet MS"/>
                <a:cs typeface="Trebuchet MS"/>
              </a:rPr>
              <a:t>Act</a:t>
            </a:r>
            <a:r>
              <a:rPr sz="2500" b="1" spc="-30" dirty="0">
                <a:solidFill>
                  <a:srgbClr val="292959"/>
                </a:solidFill>
                <a:latin typeface="Trebuchet MS"/>
                <a:cs typeface="Trebuchet MS"/>
              </a:rPr>
              <a:t> </a:t>
            </a:r>
            <a:r>
              <a:rPr sz="2500" b="1" spc="-45" dirty="0">
                <a:solidFill>
                  <a:srgbClr val="292959"/>
                </a:solidFill>
                <a:latin typeface="Trebuchet MS"/>
                <a:cs typeface="Trebuchet MS"/>
              </a:rPr>
              <a:t>2003</a:t>
            </a:r>
            <a:endParaRPr sz="2500">
              <a:latin typeface="Trebuchet MS"/>
              <a:cs typeface="Trebuchet MS"/>
            </a:endParaRPr>
          </a:p>
        </p:txBody>
      </p:sp>
      <p:sp>
        <p:nvSpPr>
          <p:cNvPr id="19" name="object 19"/>
          <p:cNvSpPr txBox="1"/>
          <p:nvPr/>
        </p:nvSpPr>
        <p:spPr>
          <a:xfrm>
            <a:off x="9662243" y="2657151"/>
            <a:ext cx="1567815" cy="1035050"/>
          </a:xfrm>
          <a:prstGeom prst="rect">
            <a:avLst/>
          </a:prstGeom>
        </p:spPr>
        <p:txBody>
          <a:bodyPr vert="horz" wrap="square" lIns="0" tIns="78105" rIns="0" bIns="0" rtlCol="0">
            <a:spAutoFit/>
          </a:bodyPr>
          <a:lstStyle/>
          <a:p>
            <a:pPr marL="166370" marR="5080" indent="-154305">
              <a:lnSpc>
                <a:spcPts val="2480"/>
              </a:lnSpc>
              <a:spcBef>
                <a:spcPts val="615"/>
              </a:spcBef>
            </a:pPr>
            <a:r>
              <a:rPr sz="2500" b="1" dirty="0">
                <a:solidFill>
                  <a:srgbClr val="FFFFFF"/>
                </a:solidFill>
                <a:latin typeface="Trebuchet MS"/>
                <a:cs typeface="Trebuchet MS"/>
              </a:rPr>
              <a:t>Crime</a:t>
            </a:r>
            <a:r>
              <a:rPr sz="2500" b="1" spc="-55" dirty="0">
                <a:solidFill>
                  <a:srgbClr val="FFFFFF"/>
                </a:solidFill>
                <a:latin typeface="Trebuchet MS"/>
                <a:cs typeface="Trebuchet MS"/>
              </a:rPr>
              <a:t> </a:t>
            </a:r>
            <a:r>
              <a:rPr sz="2500" b="1" spc="30" dirty="0">
                <a:solidFill>
                  <a:srgbClr val="FFFFFF"/>
                </a:solidFill>
                <a:latin typeface="Trebuchet MS"/>
                <a:cs typeface="Trebuchet MS"/>
              </a:rPr>
              <a:t>and </a:t>
            </a:r>
            <a:r>
              <a:rPr sz="2500" b="1" spc="-10" dirty="0">
                <a:solidFill>
                  <a:srgbClr val="FFFFFF"/>
                </a:solidFill>
                <a:latin typeface="Trebuchet MS"/>
                <a:cs typeface="Trebuchet MS"/>
              </a:rPr>
              <a:t>Security </a:t>
            </a:r>
            <a:r>
              <a:rPr sz="2500" b="1" dirty="0">
                <a:solidFill>
                  <a:srgbClr val="FFFFFF"/>
                </a:solidFill>
                <a:latin typeface="Trebuchet MS"/>
                <a:cs typeface="Trebuchet MS"/>
              </a:rPr>
              <a:t>Act</a:t>
            </a:r>
            <a:r>
              <a:rPr sz="2500" b="1" spc="-30" dirty="0">
                <a:solidFill>
                  <a:srgbClr val="FFFFFF"/>
                </a:solidFill>
                <a:latin typeface="Trebuchet MS"/>
                <a:cs typeface="Trebuchet MS"/>
              </a:rPr>
              <a:t> </a:t>
            </a:r>
            <a:r>
              <a:rPr sz="2500" b="1" spc="-20" dirty="0">
                <a:solidFill>
                  <a:srgbClr val="FFFFFF"/>
                </a:solidFill>
                <a:latin typeface="Trebuchet MS"/>
                <a:cs typeface="Trebuchet MS"/>
              </a:rPr>
              <a:t>2010</a:t>
            </a:r>
            <a:endParaRPr sz="2500">
              <a:latin typeface="Trebuchet MS"/>
              <a:cs typeface="Trebuchet MS"/>
            </a:endParaRPr>
          </a:p>
        </p:txBody>
      </p:sp>
      <p:sp>
        <p:nvSpPr>
          <p:cNvPr id="20" name="object 20"/>
          <p:cNvSpPr txBox="1"/>
          <p:nvPr/>
        </p:nvSpPr>
        <p:spPr>
          <a:xfrm>
            <a:off x="12497510" y="2814314"/>
            <a:ext cx="1091565" cy="720725"/>
          </a:xfrm>
          <a:prstGeom prst="rect">
            <a:avLst/>
          </a:prstGeom>
        </p:spPr>
        <p:txBody>
          <a:bodyPr vert="horz" wrap="square" lIns="0" tIns="78105" rIns="0" bIns="0" rtlCol="0">
            <a:spAutoFit/>
          </a:bodyPr>
          <a:lstStyle/>
          <a:p>
            <a:pPr marL="245110" marR="5080" indent="-233045">
              <a:lnSpc>
                <a:spcPts val="2480"/>
              </a:lnSpc>
              <a:spcBef>
                <a:spcPts val="615"/>
              </a:spcBef>
            </a:pPr>
            <a:r>
              <a:rPr sz="2500" b="1" spc="-10" dirty="0">
                <a:solidFill>
                  <a:srgbClr val="292959"/>
                </a:solidFill>
                <a:latin typeface="Trebuchet MS"/>
                <a:cs typeface="Trebuchet MS"/>
              </a:rPr>
              <a:t>Clare’s </a:t>
            </a:r>
            <a:r>
              <a:rPr sz="2500" b="1" spc="-25" dirty="0">
                <a:solidFill>
                  <a:srgbClr val="292959"/>
                </a:solidFill>
                <a:latin typeface="Trebuchet MS"/>
                <a:cs typeface="Trebuchet MS"/>
              </a:rPr>
              <a:t>Law</a:t>
            </a:r>
            <a:endParaRPr sz="2500">
              <a:latin typeface="Trebuchet MS"/>
              <a:cs typeface="Trebuchet MS"/>
            </a:endParaRPr>
          </a:p>
        </p:txBody>
      </p:sp>
      <p:sp>
        <p:nvSpPr>
          <p:cNvPr id="21" name="object 21"/>
          <p:cNvSpPr txBox="1"/>
          <p:nvPr/>
        </p:nvSpPr>
        <p:spPr>
          <a:xfrm>
            <a:off x="15062562" y="2657151"/>
            <a:ext cx="1237615" cy="1035050"/>
          </a:xfrm>
          <a:prstGeom prst="rect">
            <a:avLst/>
          </a:prstGeom>
        </p:spPr>
        <p:txBody>
          <a:bodyPr vert="horz" wrap="square" lIns="0" tIns="78105" rIns="0" bIns="0" rtlCol="0">
            <a:spAutoFit/>
          </a:bodyPr>
          <a:lstStyle/>
          <a:p>
            <a:pPr marL="12700" marR="5080" algn="ctr">
              <a:lnSpc>
                <a:spcPts val="2480"/>
              </a:lnSpc>
              <a:spcBef>
                <a:spcPts val="615"/>
              </a:spcBef>
            </a:pPr>
            <a:r>
              <a:rPr sz="2500" b="1" spc="-10" dirty="0">
                <a:solidFill>
                  <a:srgbClr val="FFFFFF"/>
                </a:solidFill>
                <a:latin typeface="Trebuchet MS"/>
                <a:cs typeface="Trebuchet MS"/>
              </a:rPr>
              <a:t>Serious Crime </a:t>
            </a:r>
            <a:r>
              <a:rPr sz="2500" b="1" dirty="0">
                <a:solidFill>
                  <a:srgbClr val="FFFFFF"/>
                </a:solidFill>
                <a:latin typeface="Trebuchet MS"/>
                <a:cs typeface="Trebuchet MS"/>
              </a:rPr>
              <a:t>Act</a:t>
            </a:r>
            <a:r>
              <a:rPr sz="2500" b="1" spc="-30" dirty="0">
                <a:solidFill>
                  <a:srgbClr val="FFFFFF"/>
                </a:solidFill>
                <a:latin typeface="Trebuchet MS"/>
                <a:cs typeface="Trebuchet MS"/>
              </a:rPr>
              <a:t> </a:t>
            </a:r>
            <a:r>
              <a:rPr sz="2500" b="1" spc="-235" dirty="0">
                <a:solidFill>
                  <a:srgbClr val="FFFFFF"/>
                </a:solidFill>
                <a:latin typeface="Trebuchet MS"/>
                <a:cs typeface="Trebuchet MS"/>
              </a:rPr>
              <a:t>2015</a:t>
            </a:r>
            <a:endParaRPr sz="2500">
              <a:latin typeface="Trebuchet MS"/>
              <a:cs typeface="Trebuchet MS"/>
            </a:endParaRPr>
          </a:p>
        </p:txBody>
      </p:sp>
      <p:sp>
        <p:nvSpPr>
          <p:cNvPr id="22" name="object 22"/>
          <p:cNvSpPr txBox="1"/>
          <p:nvPr/>
        </p:nvSpPr>
        <p:spPr>
          <a:xfrm>
            <a:off x="3652466" y="4202773"/>
            <a:ext cx="1945639" cy="375920"/>
          </a:xfrm>
          <a:prstGeom prst="rect">
            <a:avLst/>
          </a:prstGeom>
        </p:spPr>
        <p:txBody>
          <a:bodyPr vert="horz" wrap="square" lIns="0" tIns="12700" rIns="0" bIns="0" rtlCol="0">
            <a:spAutoFit/>
          </a:bodyPr>
          <a:lstStyle/>
          <a:p>
            <a:pPr marL="12700">
              <a:lnSpc>
                <a:spcPct val="100000"/>
              </a:lnSpc>
              <a:spcBef>
                <a:spcPts val="100"/>
              </a:spcBef>
            </a:pPr>
            <a:r>
              <a:rPr sz="2300" spc="-60" dirty="0">
                <a:solidFill>
                  <a:srgbClr val="292959"/>
                </a:solidFill>
                <a:latin typeface="Trebuchet MS"/>
                <a:cs typeface="Trebuchet MS"/>
              </a:rPr>
              <a:t>Harassment</a:t>
            </a:r>
            <a:r>
              <a:rPr sz="2300" spc="-110" dirty="0">
                <a:solidFill>
                  <a:srgbClr val="292959"/>
                </a:solidFill>
                <a:latin typeface="Trebuchet MS"/>
                <a:cs typeface="Trebuchet MS"/>
              </a:rPr>
              <a:t> </a:t>
            </a:r>
            <a:r>
              <a:rPr sz="2300" spc="-170" dirty="0">
                <a:solidFill>
                  <a:srgbClr val="292959"/>
                </a:solidFill>
                <a:latin typeface="Trebuchet MS"/>
                <a:cs typeface="Trebuchet MS"/>
              </a:rPr>
              <a:t>(s1)</a:t>
            </a:r>
            <a:endParaRPr sz="2300">
              <a:latin typeface="Trebuchet MS"/>
              <a:cs typeface="Trebuchet MS"/>
            </a:endParaRPr>
          </a:p>
        </p:txBody>
      </p:sp>
      <p:sp>
        <p:nvSpPr>
          <p:cNvPr id="23" name="object 23"/>
          <p:cNvSpPr txBox="1"/>
          <p:nvPr/>
        </p:nvSpPr>
        <p:spPr>
          <a:xfrm>
            <a:off x="3652466" y="5155273"/>
            <a:ext cx="2472690" cy="375920"/>
          </a:xfrm>
          <a:prstGeom prst="rect">
            <a:avLst/>
          </a:prstGeom>
        </p:spPr>
        <p:txBody>
          <a:bodyPr vert="horz" wrap="square" lIns="0" tIns="12700" rIns="0" bIns="0" rtlCol="0">
            <a:spAutoFit/>
          </a:bodyPr>
          <a:lstStyle/>
          <a:p>
            <a:pPr marL="12700">
              <a:lnSpc>
                <a:spcPct val="100000"/>
              </a:lnSpc>
              <a:spcBef>
                <a:spcPts val="100"/>
              </a:spcBef>
              <a:tabLst>
                <a:tab pos="1894839" algn="l"/>
              </a:tabLst>
            </a:pPr>
            <a:r>
              <a:rPr sz="2300" spc="-35" dirty="0">
                <a:solidFill>
                  <a:srgbClr val="292959"/>
                </a:solidFill>
                <a:latin typeface="Trebuchet MS"/>
                <a:cs typeface="Trebuchet MS"/>
              </a:rPr>
              <a:t>Stalking</a:t>
            </a:r>
            <a:r>
              <a:rPr sz="2300" spc="-105" dirty="0">
                <a:solidFill>
                  <a:srgbClr val="292959"/>
                </a:solidFill>
                <a:latin typeface="Trebuchet MS"/>
                <a:cs typeface="Trebuchet MS"/>
              </a:rPr>
              <a:t> </a:t>
            </a:r>
            <a:r>
              <a:rPr sz="2300" spc="-20" dirty="0">
                <a:solidFill>
                  <a:srgbClr val="292959"/>
                </a:solidFill>
                <a:latin typeface="Trebuchet MS"/>
                <a:cs typeface="Trebuchet MS"/>
              </a:rPr>
              <a:t>(s2A.</a:t>
            </a:r>
            <a:r>
              <a:rPr sz="2300" dirty="0">
                <a:solidFill>
                  <a:srgbClr val="292959"/>
                </a:solidFill>
                <a:latin typeface="Trebuchet MS"/>
                <a:cs typeface="Trebuchet MS"/>
              </a:rPr>
              <a:t>	</a:t>
            </a:r>
            <a:r>
              <a:rPr sz="2300" spc="-20" dirty="0">
                <a:solidFill>
                  <a:srgbClr val="292959"/>
                </a:solidFill>
                <a:latin typeface="Trebuchet MS"/>
                <a:cs typeface="Trebuchet MS"/>
              </a:rPr>
              <a:t>s4A)</a:t>
            </a:r>
            <a:endParaRPr sz="2300">
              <a:latin typeface="Trebuchet MS"/>
              <a:cs typeface="Trebuchet MS"/>
            </a:endParaRPr>
          </a:p>
        </p:txBody>
      </p:sp>
      <p:sp>
        <p:nvSpPr>
          <p:cNvPr id="24" name="object 24"/>
          <p:cNvSpPr txBox="1"/>
          <p:nvPr/>
        </p:nvSpPr>
        <p:spPr>
          <a:xfrm>
            <a:off x="6379643" y="4193248"/>
            <a:ext cx="1136650" cy="375920"/>
          </a:xfrm>
          <a:prstGeom prst="rect">
            <a:avLst/>
          </a:prstGeom>
        </p:spPr>
        <p:txBody>
          <a:bodyPr vert="horz" wrap="square" lIns="0" tIns="12700" rIns="0" bIns="0" rtlCol="0">
            <a:spAutoFit/>
          </a:bodyPr>
          <a:lstStyle/>
          <a:p>
            <a:pPr marL="12700">
              <a:lnSpc>
                <a:spcPct val="100000"/>
              </a:lnSpc>
              <a:spcBef>
                <a:spcPts val="100"/>
              </a:spcBef>
            </a:pPr>
            <a:r>
              <a:rPr sz="2300" dirty="0">
                <a:solidFill>
                  <a:srgbClr val="292959"/>
                </a:solidFill>
                <a:latin typeface="Trebuchet MS"/>
                <a:cs typeface="Trebuchet MS"/>
              </a:rPr>
              <a:t>Rape</a:t>
            </a:r>
            <a:r>
              <a:rPr sz="2300" spc="-75" dirty="0">
                <a:solidFill>
                  <a:srgbClr val="292959"/>
                </a:solidFill>
                <a:latin typeface="Trebuchet MS"/>
                <a:cs typeface="Trebuchet MS"/>
              </a:rPr>
              <a:t> </a:t>
            </a:r>
            <a:r>
              <a:rPr sz="2300" spc="-190" dirty="0">
                <a:solidFill>
                  <a:srgbClr val="292959"/>
                </a:solidFill>
                <a:latin typeface="Trebuchet MS"/>
                <a:cs typeface="Trebuchet MS"/>
              </a:rPr>
              <a:t>(s1)</a:t>
            </a:r>
            <a:endParaRPr sz="2300">
              <a:latin typeface="Trebuchet MS"/>
              <a:cs typeface="Trebuchet MS"/>
            </a:endParaRPr>
          </a:p>
        </p:txBody>
      </p:sp>
      <p:sp>
        <p:nvSpPr>
          <p:cNvPr id="25" name="object 25"/>
          <p:cNvSpPr txBox="1"/>
          <p:nvPr/>
        </p:nvSpPr>
        <p:spPr>
          <a:xfrm>
            <a:off x="6379643" y="5019942"/>
            <a:ext cx="2040255" cy="977900"/>
          </a:xfrm>
          <a:prstGeom prst="rect">
            <a:avLst/>
          </a:prstGeom>
        </p:spPr>
        <p:txBody>
          <a:bodyPr vert="horz" wrap="square" lIns="0" tIns="12700" rIns="0" bIns="0" rtlCol="0">
            <a:spAutoFit/>
          </a:bodyPr>
          <a:lstStyle/>
          <a:p>
            <a:pPr marL="12700" marR="5080">
              <a:lnSpc>
                <a:spcPct val="135900"/>
              </a:lnSpc>
              <a:spcBef>
                <a:spcPts val="100"/>
              </a:spcBef>
            </a:pPr>
            <a:r>
              <a:rPr sz="2300" spc="-50" dirty="0">
                <a:solidFill>
                  <a:srgbClr val="292959"/>
                </a:solidFill>
                <a:latin typeface="Trebuchet MS"/>
                <a:cs typeface="Trebuchet MS"/>
              </a:rPr>
              <a:t>Assault</a:t>
            </a:r>
            <a:r>
              <a:rPr sz="2300" spc="-65" dirty="0">
                <a:solidFill>
                  <a:srgbClr val="292959"/>
                </a:solidFill>
                <a:latin typeface="Trebuchet MS"/>
                <a:cs typeface="Trebuchet MS"/>
              </a:rPr>
              <a:t> </a:t>
            </a:r>
            <a:r>
              <a:rPr sz="2300" spc="-25" dirty="0">
                <a:solidFill>
                  <a:srgbClr val="292959"/>
                </a:solidFill>
                <a:latin typeface="Trebuchet MS"/>
                <a:cs typeface="Trebuchet MS"/>
              </a:rPr>
              <a:t>by </a:t>
            </a:r>
            <a:r>
              <a:rPr sz="2300" spc="-70" dirty="0">
                <a:solidFill>
                  <a:srgbClr val="292959"/>
                </a:solidFill>
                <a:latin typeface="Trebuchet MS"/>
                <a:cs typeface="Trebuchet MS"/>
              </a:rPr>
              <a:t>penetration</a:t>
            </a:r>
            <a:r>
              <a:rPr sz="2300" spc="-65" dirty="0">
                <a:solidFill>
                  <a:srgbClr val="292959"/>
                </a:solidFill>
                <a:latin typeface="Trebuchet MS"/>
                <a:cs typeface="Trebuchet MS"/>
              </a:rPr>
              <a:t> </a:t>
            </a:r>
            <a:r>
              <a:rPr sz="2300" spc="-20" dirty="0">
                <a:solidFill>
                  <a:srgbClr val="292959"/>
                </a:solidFill>
                <a:latin typeface="Trebuchet MS"/>
                <a:cs typeface="Trebuchet MS"/>
              </a:rPr>
              <a:t>(s2)</a:t>
            </a:r>
            <a:endParaRPr sz="2300">
              <a:latin typeface="Trebuchet MS"/>
              <a:cs typeface="Trebuchet MS"/>
            </a:endParaRPr>
          </a:p>
        </p:txBody>
      </p:sp>
      <p:sp>
        <p:nvSpPr>
          <p:cNvPr id="26" name="object 26"/>
          <p:cNvSpPr txBox="1"/>
          <p:nvPr/>
        </p:nvSpPr>
        <p:spPr>
          <a:xfrm>
            <a:off x="6379643" y="6574497"/>
            <a:ext cx="2345690" cy="375920"/>
          </a:xfrm>
          <a:prstGeom prst="rect">
            <a:avLst/>
          </a:prstGeom>
        </p:spPr>
        <p:txBody>
          <a:bodyPr vert="horz" wrap="square" lIns="0" tIns="12700" rIns="0" bIns="0" rtlCol="0">
            <a:spAutoFit/>
          </a:bodyPr>
          <a:lstStyle/>
          <a:p>
            <a:pPr marL="12700">
              <a:lnSpc>
                <a:spcPct val="100000"/>
              </a:lnSpc>
              <a:spcBef>
                <a:spcPts val="100"/>
              </a:spcBef>
            </a:pPr>
            <a:r>
              <a:rPr sz="2300" spc="-10" dirty="0">
                <a:solidFill>
                  <a:srgbClr val="292959"/>
                </a:solidFill>
                <a:latin typeface="Trebuchet MS"/>
                <a:cs typeface="Trebuchet MS"/>
              </a:rPr>
              <a:t>Sexual</a:t>
            </a:r>
            <a:r>
              <a:rPr sz="2300" spc="-130" dirty="0">
                <a:solidFill>
                  <a:srgbClr val="292959"/>
                </a:solidFill>
                <a:latin typeface="Trebuchet MS"/>
                <a:cs typeface="Trebuchet MS"/>
              </a:rPr>
              <a:t> </a:t>
            </a:r>
            <a:r>
              <a:rPr sz="2300" spc="-35" dirty="0">
                <a:solidFill>
                  <a:srgbClr val="292959"/>
                </a:solidFill>
                <a:latin typeface="Trebuchet MS"/>
                <a:cs typeface="Trebuchet MS"/>
              </a:rPr>
              <a:t>assault</a:t>
            </a:r>
            <a:r>
              <a:rPr sz="2300" spc="-125" dirty="0">
                <a:solidFill>
                  <a:srgbClr val="292959"/>
                </a:solidFill>
                <a:latin typeface="Trebuchet MS"/>
                <a:cs typeface="Trebuchet MS"/>
              </a:rPr>
              <a:t> </a:t>
            </a:r>
            <a:r>
              <a:rPr sz="2300" spc="-30" dirty="0">
                <a:solidFill>
                  <a:srgbClr val="292959"/>
                </a:solidFill>
                <a:latin typeface="Trebuchet MS"/>
                <a:cs typeface="Trebuchet MS"/>
              </a:rPr>
              <a:t>(s3)</a:t>
            </a:r>
            <a:endParaRPr sz="2300">
              <a:latin typeface="Trebuchet MS"/>
              <a:cs typeface="Trebuchet MS"/>
            </a:endParaRPr>
          </a:p>
        </p:txBody>
      </p:sp>
      <p:sp>
        <p:nvSpPr>
          <p:cNvPr id="27" name="object 27"/>
          <p:cNvSpPr txBox="1"/>
          <p:nvPr/>
        </p:nvSpPr>
        <p:spPr>
          <a:xfrm>
            <a:off x="6379643" y="7401191"/>
            <a:ext cx="1925320" cy="1454150"/>
          </a:xfrm>
          <a:prstGeom prst="rect">
            <a:avLst/>
          </a:prstGeom>
        </p:spPr>
        <p:txBody>
          <a:bodyPr vert="horz" wrap="square" lIns="0" tIns="12700" rIns="0" bIns="0" rtlCol="0">
            <a:spAutoFit/>
          </a:bodyPr>
          <a:lstStyle/>
          <a:p>
            <a:pPr marL="12700" marR="5080" algn="just">
              <a:lnSpc>
                <a:spcPct val="135900"/>
              </a:lnSpc>
              <a:spcBef>
                <a:spcPts val="100"/>
              </a:spcBef>
            </a:pPr>
            <a:r>
              <a:rPr sz="2300" dirty="0">
                <a:solidFill>
                  <a:srgbClr val="292959"/>
                </a:solidFill>
                <a:latin typeface="Trebuchet MS"/>
                <a:cs typeface="Trebuchet MS"/>
              </a:rPr>
              <a:t>Causing</a:t>
            </a:r>
            <a:r>
              <a:rPr sz="2300" spc="114" dirty="0">
                <a:solidFill>
                  <a:srgbClr val="292959"/>
                </a:solidFill>
                <a:latin typeface="Trebuchet MS"/>
                <a:cs typeface="Trebuchet MS"/>
              </a:rPr>
              <a:t> </a:t>
            </a:r>
            <a:r>
              <a:rPr sz="2300" spc="-40" dirty="0">
                <a:solidFill>
                  <a:srgbClr val="292959"/>
                </a:solidFill>
                <a:latin typeface="Trebuchet MS"/>
                <a:cs typeface="Trebuchet MS"/>
              </a:rPr>
              <a:t>sexual </a:t>
            </a:r>
            <a:r>
              <a:rPr sz="2300" spc="-105" dirty="0">
                <a:solidFill>
                  <a:srgbClr val="292959"/>
                </a:solidFill>
                <a:latin typeface="Trebuchet MS"/>
                <a:cs typeface="Trebuchet MS"/>
              </a:rPr>
              <a:t>activity</a:t>
            </a:r>
            <a:r>
              <a:rPr sz="2300" spc="-20" dirty="0">
                <a:solidFill>
                  <a:srgbClr val="292959"/>
                </a:solidFill>
                <a:latin typeface="Trebuchet MS"/>
                <a:cs typeface="Trebuchet MS"/>
              </a:rPr>
              <a:t> </a:t>
            </a:r>
            <a:r>
              <a:rPr sz="2300" spc="-95" dirty="0">
                <a:solidFill>
                  <a:srgbClr val="292959"/>
                </a:solidFill>
                <a:latin typeface="Trebuchet MS"/>
                <a:cs typeface="Trebuchet MS"/>
              </a:rPr>
              <a:t>without </a:t>
            </a:r>
            <a:r>
              <a:rPr sz="2300" spc="-40" dirty="0">
                <a:solidFill>
                  <a:srgbClr val="292959"/>
                </a:solidFill>
                <a:latin typeface="Trebuchet MS"/>
                <a:cs typeface="Trebuchet MS"/>
              </a:rPr>
              <a:t>consent</a:t>
            </a:r>
            <a:r>
              <a:rPr sz="2300" spc="-120" dirty="0">
                <a:solidFill>
                  <a:srgbClr val="292959"/>
                </a:solidFill>
                <a:latin typeface="Trebuchet MS"/>
                <a:cs typeface="Trebuchet MS"/>
              </a:rPr>
              <a:t> </a:t>
            </a:r>
            <a:r>
              <a:rPr sz="2300" spc="-20" dirty="0">
                <a:solidFill>
                  <a:srgbClr val="292959"/>
                </a:solidFill>
                <a:latin typeface="Trebuchet MS"/>
                <a:cs typeface="Trebuchet MS"/>
              </a:rPr>
              <a:t>(s4)</a:t>
            </a:r>
            <a:endParaRPr sz="2300">
              <a:latin typeface="Trebuchet MS"/>
              <a:cs typeface="Trebuchet MS"/>
            </a:endParaRPr>
          </a:p>
        </p:txBody>
      </p:sp>
      <p:sp>
        <p:nvSpPr>
          <p:cNvPr id="28" name="object 28"/>
          <p:cNvSpPr txBox="1"/>
          <p:nvPr/>
        </p:nvSpPr>
        <p:spPr>
          <a:xfrm>
            <a:off x="6379643" y="9306191"/>
            <a:ext cx="1881505" cy="977900"/>
          </a:xfrm>
          <a:prstGeom prst="rect">
            <a:avLst/>
          </a:prstGeom>
        </p:spPr>
        <p:txBody>
          <a:bodyPr vert="horz" wrap="square" lIns="0" tIns="138430" rIns="0" bIns="0" rtlCol="0">
            <a:spAutoFit/>
          </a:bodyPr>
          <a:lstStyle/>
          <a:p>
            <a:pPr marL="91440">
              <a:lnSpc>
                <a:spcPct val="100000"/>
              </a:lnSpc>
              <a:spcBef>
                <a:spcPts val="1090"/>
              </a:spcBef>
              <a:tabLst>
                <a:tab pos="848360" algn="l"/>
              </a:tabLst>
            </a:pPr>
            <a:r>
              <a:rPr sz="2300" i="1" dirty="0">
                <a:solidFill>
                  <a:srgbClr val="292959"/>
                </a:solidFill>
                <a:latin typeface="Trebuchet MS"/>
                <a:cs typeface="Trebuchet MS"/>
              </a:rPr>
              <a:t>R</a:t>
            </a:r>
            <a:r>
              <a:rPr sz="2300" i="1" spc="-165" dirty="0">
                <a:solidFill>
                  <a:srgbClr val="292959"/>
                </a:solidFill>
                <a:latin typeface="Trebuchet MS"/>
                <a:cs typeface="Trebuchet MS"/>
              </a:rPr>
              <a:t> v</a:t>
            </a:r>
            <a:r>
              <a:rPr sz="2300" i="1" spc="-75" dirty="0">
                <a:solidFill>
                  <a:srgbClr val="292959"/>
                </a:solidFill>
                <a:latin typeface="Trebuchet MS"/>
                <a:cs typeface="Trebuchet MS"/>
              </a:rPr>
              <a:t> </a:t>
            </a:r>
            <a:r>
              <a:rPr sz="2300" i="1" spc="-50" dirty="0">
                <a:solidFill>
                  <a:srgbClr val="292959"/>
                </a:solidFill>
                <a:latin typeface="Trebuchet MS"/>
                <a:cs typeface="Trebuchet MS"/>
              </a:rPr>
              <a:t>R</a:t>
            </a:r>
            <a:r>
              <a:rPr sz="2300" i="1" dirty="0">
                <a:solidFill>
                  <a:srgbClr val="292959"/>
                </a:solidFill>
                <a:latin typeface="Trebuchet MS"/>
                <a:cs typeface="Trebuchet MS"/>
              </a:rPr>
              <a:t>	</a:t>
            </a:r>
            <a:r>
              <a:rPr sz="2300" i="1" spc="-245" dirty="0">
                <a:solidFill>
                  <a:srgbClr val="292959"/>
                </a:solidFill>
                <a:latin typeface="Trebuchet MS"/>
                <a:cs typeface="Trebuchet MS"/>
              </a:rPr>
              <a:t>(</a:t>
            </a:r>
            <a:r>
              <a:rPr sz="2300" spc="-245" dirty="0">
                <a:solidFill>
                  <a:srgbClr val="292959"/>
                </a:solidFill>
                <a:latin typeface="Trebuchet MS"/>
                <a:cs typeface="Trebuchet MS"/>
              </a:rPr>
              <a:t>1991)</a:t>
            </a:r>
            <a:r>
              <a:rPr sz="2300" spc="-45" dirty="0">
                <a:solidFill>
                  <a:srgbClr val="292959"/>
                </a:solidFill>
                <a:latin typeface="Trebuchet MS"/>
                <a:cs typeface="Trebuchet MS"/>
              </a:rPr>
              <a:t> </a:t>
            </a:r>
            <a:r>
              <a:rPr sz="2300" spc="-135" dirty="0">
                <a:solidFill>
                  <a:srgbClr val="292959"/>
                </a:solidFill>
                <a:latin typeface="Trebuchet MS"/>
                <a:cs typeface="Trebuchet MS"/>
              </a:rPr>
              <a:t>HL</a:t>
            </a:r>
            <a:endParaRPr sz="2300">
              <a:latin typeface="Trebuchet MS"/>
              <a:cs typeface="Trebuchet MS"/>
            </a:endParaRPr>
          </a:p>
          <a:p>
            <a:pPr marL="12700">
              <a:lnSpc>
                <a:spcPct val="100000"/>
              </a:lnSpc>
              <a:spcBef>
                <a:spcPts val="990"/>
              </a:spcBef>
            </a:pPr>
            <a:r>
              <a:rPr sz="2300" spc="-114" dirty="0">
                <a:solidFill>
                  <a:srgbClr val="292959"/>
                </a:solidFill>
                <a:latin typeface="Trebuchet MS"/>
                <a:cs typeface="Trebuchet MS"/>
              </a:rPr>
              <a:t>marrital</a:t>
            </a:r>
            <a:r>
              <a:rPr sz="2300" spc="-10" dirty="0">
                <a:solidFill>
                  <a:srgbClr val="292959"/>
                </a:solidFill>
                <a:latin typeface="Trebuchet MS"/>
                <a:cs typeface="Trebuchet MS"/>
              </a:rPr>
              <a:t> </a:t>
            </a:r>
            <a:r>
              <a:rPr sz="2300" spc="-20" dirty="0">
                <a:solidFill>
                  <a:srgbClr val="292959"/>
                </a:solidFill>
                <a:latin typeface="Trebuchet MS"/>
                <a:cs typeface="Trebuchet MS"/>
              </a:rPr>
              <a:t>rape</a:t>
            </a:r>
            <a:endParaRPr sz="2300">
              <a:latin typeface="Trebuchet MS"/>
              <a:cs typeface="Trebuchet MS"/>
            </a:endParaRPr>
          </a:p>
        </p:txBody>
      </p:sp>
      <p:sp>
        <p:nvSpPr>
          <p:cNvPr id="29" name="object 29"/>
          <p:cNvSpPr txBox="1"/>
          <p:nvPr/>
        </p:nvSpPr>
        <p:spPr>
          <a:xfrm>
            <a:off x="8849909" y="4064305"/>
            <a:ext cx="2302510" cy="977900"/>
          </a:xfrm>
          <a:prstGeom prst="rect">
            <a:avLst/>
          </a:prstGeom>
        </p:spPr>
        <p:txBody>
          <a:bodyPr vert="horz" wrap="square" lIns="0" tIns="12700" rIns="0" bIns="0" rtlCol="0">
            <a:spAutoFit/>
          </a:bodyPr>
          <a:lstStyle/>
          <a:p>
            <a:pPr marL="12700" marR="5080">
              <a:lnSpc>
                <a:spcPct val="135900"/>
              </a:lnSpc>
              <a:spcBef>
                <a:spcPts val="100"/>
              </a:spcBef>
            </a:pPr>
            <a:r>
              <a:rPr sz="2300" spc="-40" dirty="0">
                <a:solidFill>
                  <a:srgbClr val="292959"/>
                </a:solidFill>
                <a:latin typeface="Trebuchet MS"/>
                <a:cs typeface="Trebuchet MS"/>
              </a:rPr>
              <a:t>Domestic</a:t>
            </a:r>
            <a:r>
              <a:rPr sz="2300" spc="-110" dirty="0">
                <a:solidFill>
                  <a:srgbClr val="292959"/>
                </a:solidFill>
                <a:latin typeface="Trebuchet MS"/>
                <a:cs typeface="Trebuchet MS"/>
              </a:rPr>
              <a:t> </a:t>
            </a:r>
            <a:r>
              <a:rPr sz="2300" spc="-20" dirty="0">
                <a:solidFill>
                  <a:srgbClr val="292959"/>
                </a:solidFill>
                <a:latin typeface="Trebuchet MS"/>
                <a:cs typeface="Trebuchet MS"/>
              </a:rPr>
              <a:t>abuse </a:t>
            </a:r>
            <a:r>
              <a:rPr sz="2300" spc="-65" dirty="0">
                <a:solidFill>
                  <a:srgbClr val="292959"/>
                </a:solidFill>
                <a:latin typeface="Trebuchet MS"/>
                <a:cs typeface="Trebuchet MS"/>
              </a:rPr>
              <a:t>protection</a:t>
            </a:r>
            <a:r>
              <a:rPr sz="2300" spc="-95" dirty="0">
                <a:solidFill>
                  <a:srgbClr val="292959"/>
                </a:solidFill>
                <a:latin typeface="Trebuchet MS"/>
                <a:cs typeface="Trebuchet MS"/>
              </a:rPr>
              <a:t> </a:t>
            </a:r>
            <a:r>
              <a:rPr sz="2300" spc="-40" dirty="0">
                <a:solidFill>
                  <a:srgbClr val="292959"/>
                </a:solidFill>
                <a:latin typeface="Trebuchet MS"/>
                <a:cs typeface="Trebuchet MS"/>
              </a:rPr>
              <a:t>notices</a:t>
            </a:r>
            <a:endParaRPr sz="2300">
              <a:latin typeface="Trebuchet MS"/>
              <a:cs typeface="Trebuchet MS"/>
            </a:endParaRPr>
          </a:p>
        </p:txBody>
      </p:sp>
      <p:sp>
        <p:nvSpPr>
          <p:cNvPr id="30" name="object 30"/>
          <p:cNvSpPr txBox="1"/>
          <p:nvPr/>
        </p:nvSpPr>
        <p:spPr>
          <a:xfrm>
            <a:off x="8849909" y="5493055"/>
            <a:ext cx="2186940" cy="977900"/>
          </a:xfrm>
          <a:prstGeom prst="rect">
            <a:avLst/>
          </a:prstGeom>
        </p:spPr>
        <p:txBody>
          <a:bodyPr vert="horz" wrap="square" lIns="0" tIns="12700" rIns="0" bIns="0" rtlCol="0">
            <a:spAutoFit/>
          </a:bodyPr>
          <a:lstStyle/>
          <a:p>
            <a:pPr marL="12700" marR="5080">
              <a:lnSpc>
                <a:spcPct val="135900"/>
              </a:lnSpc>
              <a:spcBef>
                <a:spcPts val="100"/>
              </a:spcBef>
            </a:pPr>
            <a:r>
              <a:rPr sz="2300" spc="-40" dirty="0">
                <a:solidFill>
                  <a:srgbClr val="292959"/>
                </a:solidFill>
                <a:latin typeface="Trebuchet MS"/>
                <a:cs typeface="Trebuchet MS"/>
              </a:rPr>
              <a:t>Domestic</a:t>
            </a:r>
            <a:r>
              <a:rPr sz="2300" spc="-110" dirty="0">
                <a:solidFill>
                  <a:srgbClr val="292959"/>
                </a:solidFill>
                <a:latin typeface="Trebuchet MS"/>
                <a:cs typeface="Trebuchet MS"/>
              </a:rPr>
              <a:t> </a:t>
            </a:r>
            <a:r>
              <a:rPr sz="2300" spc="-20" dirty="0">
                <a:solidFill>
                  <a:srgbClr val="292959"/>
                </a:solidFill>
                <a:latin typeface="Trebuchet MS"/>
                <a:cs typeface="Trebuchet MS"/>
              </a:rPr>
              <a:t>abuse </a:t>
            </a:r>
            <a:r>
              <a:rPr sz="2300" spc="-65" dirty="0">
                <a:solidFill>
                  <a:srgbClr val="292959"/>
                </a:solidFill>
                <a:latin typeface="Trebuchet MS"/>
                <a:cs typeface="Trebuchet MS"/>
              </a:rPr>
              <a:t>protection</a:t>
            </a:r>
            <a:r>
              <a:rPr sz="2300" spc="-95" dirty="0">
                <a:solidFill>
                  <a:srgbClr val="292959"/>
                </a:solidFill>
                <a:latin typeface="Trebuchet MS"/>
                <a:cs typeface="Trebuchet MS"/>
              </a:rPr>
              <a:t> </a:t>
            </a:r>
            <a:r>
              <a:rPr sz="2300" spc="-50" dirty="0">
                <a:solidFill>
                  <a:srgbClr val="292959"/>
                </a:solidFill>
                <a:latin typeface="Trebuchet MS"/>
                <a:cs typeface="Trebuchet MS"/>
              </a:rPr>
              <a:t>orders</a:t>
            </a:r>
            <a:endParaRPr sz="2300">
              <a:latin typeface="Trebuchet MS"/>
              <a:cs typeface="Trebuchet MS"/>
            </a:endParaRPr>
          </a:p>
        </p:txBody>
      </p:sp>
      <p:sp>
        <p:nvSpPr>
          <p:cNvPr id="31" name="object 31"/>
          <p:cNvSpPr txBox="1"/>
          <p:nvPr/>
        </p:nvSpPr>
        <p:spPr>
          <a:xfrm>
            <a:off x="8849909" y="7047610"/>
            <a:ext cx="1807845" cy="375920"/>
          </a:xfrm>
          <a:prstGeom prst="rect">
            <a:avLst/>
          </a:prstGeom>
        </p:spPr>
        <p:txBody>
          <a:bodyPr vert="horz" wrap="square" lIns="0" tIns="12700" rIns="0" bIns="0" rtlCol="0">
            <a:spAutoFit/>
          </a:bodyPr>
          <a:lstStyle/>
          <a:p>
            <a:pPr marL="12700">
              <a:lnSpc>
                <a:spcPct val="100000"/>
              </a:lnSpc>
              <a:spcBef>
                <a:spcPts val="100"/>
              </a:spcBef>
            </a:pPr>
            <a:r>
              <a:rPr sz="2300" spc="120" dirty="0">
                <a:solidFill>
                  <a:srgbClr val="292959"/>
                </a:solidFill>
                <a:latin typeface="Trebuchet MS"/>
                <a:cs typeface="Trebuchet MS"/>
              </a:rPr>
              <a:t>s24</a:t>
            </a:r>
            <a:r>
              <a:rPr sz="2300" spc="-70" dirty="0">
                <a:solidFill>
                  <a:srgbClr val="292959"/>
                </a:solidFill>
                <a:latin typeface="Trebuchet MS"/>
                <a:cs typeface="Trebuchet MS"/>
              </a:rPr>
              <a:t> </a:t>
            </a:r>
            <a:r>
              <a:rPr sz="2300" spc="180" dirty="0">
                <a:solidFill>
                  <a:srgbClr val="292959"/>
                </a:solidFill>
                <a:latin typeface="Trebuchet MS"/>
                <a:cs typeface="Trebuchet MS"/>
              </a:rPr>
              <a:t>CSA</a:t>
            </a:r>
            <a:r>
              <a:rPr sz="2300" spc="-65" dirty="0">
                <a:solidFill>
                  <a:srgbClr val="292959"/>
                </a:solidFill>
                <a:latin typeface="Trebuchet MS"/>
                <a:cs typeface="Trebuchet MS"/>
              </a:rPr>
              <a:t> </a:t>
            </a:r>
            <a:r>
              <a:rPr sz="2300" spc="-20" dirty="0">
                <a:solidFill>
                  <a:srgbClr val="292959"/>
                </a:solidFill>
                <a:latin typeface="Trebuchet MS"/>
                <a:cs typeface="Trebuchet MS"/>
              </a:rPr>
              <a:t>2010</a:t>
            </a:r>
            <a:endParaRPr sz="2300">
              <a:latin typeface="Trebuchet MS"/>
              <a:cs typeface="Trebuchet MS"/>
            </a:endParaRPr>
          </a:p>
        </p:txBody>
      </p:sp>
      <p:sp>
        <p:nvSpPr>
          <p:cNvPr id="32" name="object 32"/>
          <p:cNvSpPr txBox="1"/>
          <p:nvPr/>
        </p:nvSpPr>
        <p:spPr>
          <a:xfrm>
            <a:off x="8849909" y="7874304"/>
            <a:ext cx="2432685" cy="1930400"/>
          </a:xfrm>
          <a:prstGeom prst="rect">
            <a:avLst/>
          </a:prstGeom>
        </p:spPr>
        <p:txBody>
          <a:bodyPr vert="horz" wrap="square" lIns="0" tIns="12700" rIns="0" bIns="0" rtlCol="0">
            <a:spAutoFit/>
          </a:bodyPr>
          <a:lstStyle/>
          <a:p>
            <a:pPr marL="12700" marR="5080">
              <a:lnSpc>
                <a:spcPct val="135900"/>
              </a:lnSpc>
              <a:spcBef>
                <a:spcPts val="100"/>
              </a:spcBef>
            </a:pPr>
            <a:r>
              <a:rPr sz="2300" spc="-40" dirty="0">
                <a:solidFill>
                  <a:srgbClr val="292959"/>
                </a:solidFill>
                <a:latin typeface="Trebuchet MS"/>
                <a:cs typeface="Trebuchet MS"/>
              </a:rPr>
              <a:t>Domestic</a:t>
            </a:r>
            <a:r>
              <a:rPr sz="2300" spc="-110" dirty="0">
                <a:solidFill>
                  <a:srgbClr val="292959"/>
                </a:solidFill>
                <a:latin typeface="Trebuchet MS"/>
                <a:cs typeface="Trebuchet MS"/>
              </a:rPr>
              <a:t> </a:t>
            </a:r>
            <a:r>
              <a:rPr sz="2300" spc="-20" dirty="0">
                <a:solidFill>
                  <a:srgbClr val="292959"/>
                </a:solidFill>
                <a:latin typeface="Trebuchet MS"/>
                <a:cs typeface="Trebuchet MS"/>
              </a:rPr>
              <a:t>Abuse </a:t>
            </a:r>
            <a:r>
              <a:rPr sz="2300" dirty="0">
                <a:solidFill>
                  <a:srgbClr val="292959"/>
                </a:solidFill>
                <a:latin typeface="Trebuchet MS"/>
                <a:cs typeface="Trebuchet MS"/>
              </a:rPr>
              <a:t>Act</a:t>
            </a:r>
            <a:r>
              <a:rPr sz="2300" spc="-140" dirty="0">
                <a:solidFill>
                  <a:srgbClr val="292959"/>
                </a:solidFill>
                <a:latin typeface="Trebuchet MS"/>
                <a:cs typeface="Trebuchet MS"/>
              </a:rPr>
              <a:t> </a:t>
            </a:r>
            <a:r>
              <a:rPr sz="2300" dirty="0">
                <a:solidFill>
                  <a:srgbClr val="292959"/>
                </a:solidFill>
                <a:latin typeface="Trebuchet MS"/>
                <a:cs typeface="Trebuchet MS"/>
              </a:rPr>
              <a:t>2021</a:t>
            </a:r>
            <a:r>
              <a:rPr sz="2300" spc="-140" dirty="0">
                <a:solidFill>
                  <a:srgbClr val="292959"/>
                </a:solidFill>
                <a:latin typeface="Trebuchet MS"/>
                <a:cs typeface="Trebuchet MS"/>
              </a:rPr>
              <a:t> </a:t>
            </a:r>
            <a:r>
              <a:rPr sz="2300" spc="-10" dirty="0">
                <a:solidFill>
                  <a:srgbClr val="292959"/>
                </a:solidFill>
                <a:latin typeface="Trebuchet MS"/>
                <a:cs typeface="Trebuchet MS"/>
              </a:rPr>
              <a:t>replaced </a:t>
            </a:r>
            <a:r>
              <a:rPr sz="2300" spc="-95" dirty="0">
                <a:solidFill>
                  <a:srgbClr val="292959"/>
                </a:solidFill>
                <a:latin typeface="Trebuchet MS"/>
                <a:cs typeface="Trebuchet MS"/>
              </a:rPr>
              <a:t>the</a:t>
            </a:r>
            <a:r>
              <a:rPr sz="2300" spc="-60" dirty="0">
                <a:solidFill>
                  <a:srgbClr val="292959"/>
                </a:solidFill>
                <a:latin typeface="Trebuchet MS"/>
                <a:cs typeface="Trebuchet MS"/>
              </a:rPr>
              <a:t> original</a:t>
            </a:r>
            <a:r>
              <a:rPr sz="2300" spc="-55" dirty="0">
                <a:solidFill>
                  <a:srgbClr val="292959"/>
                </a:solidFill>
                <a:latin typeface="Trebuchet MS"/>
                <a:cs typeface="Trebuchet MS"/>
              </a:rPr>
              <a:t> </a:t>
            </a:r>
            <a:r>
              <a:rPr sz="2300" spc="-110" dirty="0">
                <a:solidFill>
                  <a:srgbClr val="292959"/>
                </a:solidFill>
                <a:latin typeface="Trebuchet MS"/>
                <a:cs typeface="Trebuchet MS"/>
              </a:rPr>
              <a:t>form</a:t>
            </a:r>
            <a:r>
              <a:rPr sz="2300" spc="-55" dirty="0">
                <a:solidFill>
                  <a:srgbClr val="292959"/>
                </a:solidFill>
                <a:latin typeface="Trebuchet MS"/>
                <a:cs typeface="Trebuchet MS"/>
              </a:rPr>
              <a:t> </a:t>
            </a:r>
            <a:r>
              <a:rPr sz="2300" spc="-25" dirty="0">
                <a:solidFill>
                  <a:srgbClr val="292959"/>
                </a:solidFill>
                <a:latin typeface="Trebuchet MS"/>
                <a:cs typeface="Trebuchet MS"/>
              </a:rPr>
              <a:t>of </a:t>
            </a:r>
            <a:r>
              <a:rPr sz="2300" spc="-55" dirty="0">
                <a:solidFill>
                  <a:srgbClr val="292959"/>
                </a:solidFill>
                <a:latin typeface="Trebuchet MS"/>
                <a:cs typeface="Trebuchet MS"/>
              </a:rPr>
              <a:t>these</a:t>
            </a:r>
            <a:r>
              <a:rPr sz="2300" spc="-95" dirty="0">
                <a:solidFill>
                  <a:srgbClr val="292959"/>
                </a:solidFill>
                <a:latin typeface="Trebuchet MS"/>
                <a:cs typeface="Trebuchet MS"/>
              </a:rPr>
              <a:t> </a:t>
            </a:r>
            <a:r>
              <a:rPr sz="2300" spc="-10" dirty="0">
                <a:solidFill>
                  <a:srgbClr val="292959"/>
                </a:solidFill>
                <a:latin typeface="Trebuchet MS"/>
                <a:cs typeface="Trebuchet MS"/>
              </a:rPr>
              <a:t>notices</a:t>
            </a:r>
            <a:endParaRPr sz="2300">
              <a:latin typeface="Trebuchet MS"/>
              <a:cs typeface="Trebuchet MS"/>
            </a:endParaRPr>
          </a:p>
        </p:txBody>
      </p:sp>
      <p:sp>
        <p:nvSpPr>
          <p:cNvPr id="33" name="object 33"/>
          <p:cNvSpPr txBox="1"/>
          <p:nvPr/>
        </p:nvSpPr>
        <p:spPr>
          <a:xfrm>
            <a:off x="11484839" y="4076967"/>
            <a:ext cx="2307590" cy="2406650"/>
          </a:xfrm>
          <a:prstGeom prst="rect">
            <a:avLst/>
          </a:prstGeom>
        </p:spPr>
        <p:txBody>
          <a:bodyPr vert="horz" wrap="square" lIns="0" tIns="12700" rIns="0" bIns="0" rtlCol="0">
            <a:spAutoFit/>
          </a:bodyPr>
          <a:lstStyle/>
          <a:p>
            <a:pPr marL="12700" marR="5080">
              <a:lnSpc>
                <a:spcPct val="135900"/>
              </a:lnSpc>
              <a:spcBef>
                <a:spcPts val="100"/>
              </a:spcBef>
            </a:pPr>
            <a:r>
              <a:rPr sz="2300" spc="-40" dirty="0">
                <a:solidFill>
                  <a:srgbClr val="292959"/>
                </a:solidFill>
                <a:latin typeface="Trebuchet MS"/>
                <a:cs typeface="Trebuchet MS"/>
              </a:rPr>
              <a:t>Domestic</a:t>
            </a:r>
            <a:r>
              <a:rPr sz="2300" spc="-110" dirty="0">
                <a:solidFill>
                  <a:srgbClr val="292959"/>
                </a:solidFill>
                <a:latin typeface="Trebuchet MS"/>
                <a:cs typeface="Trebuchet MS"/>
              </a:rPr>
              <a:t> </a:t>
            </a:r>
            <a:r>
              <a:rPr sz="2300" spc="-50" dirty="0">
                <a:solidFill>
                  <a:srgbClr val="292959"/>
                </a:solidFill>
                <a:latin typeface="Trebuchet MS"/>
                <a:cs typeface="Trebuchet MS"/>
              </a:rPr>
              <a:t>violence </a:t>
            </a:r>
            <a:r>
              <a:rPr sz="2300" spc="-55" dirty="0">
                <a:solidFill>
                  <a:srgbClr val="292959"/>
                </a:solidFill>
                <a:latin typeface="Trebuchet MS"/>
                <a:cs typeface="Trebuchet MS"/>
              </a:rPr>
              <a:t>disclosure</a:t>
            </a:r>
            <a:r>
              <a:rPr sz="2300" spc="-85" dirty="0">
                <a:solidFill>
                  <a:srgbClr val="292959"/>
                </a:solidFill>
                <a:latin typeface="Trebuchet MS"/>
                <a:cs typeface="Trebuchet MS"/>
              </a:rPr>
              <a:t> </a:t>
            </a:r>
            <a:r>
              <a:rPr sz="2300" spc="-25" dirty="0">
                <a:solidFill>
                  <a:srgbClr val="292959"/>
                </a:solidFill>
                <a:latin typeface="Trebuchet MS"/>
                <a:cs typeface="Trebuchet MS"/>
              </a:rPr>
              <a:t>scheme </a:t>
            </a:r>
            <a:r>
              <a:rPr sz="2300" spc="-60" dirty="0">
                <a:solidFill>
                  <a:srgbClr val="292959"/>
                </a:solidFill>
                <a:latin typeface="Trebuchet MS"/>
                <a:cs typeface="Trebuchet MS"/>
              </a:rPr>
              <a:t>introduced</a:t>
            </a:r>
            <a:r>
              <a:rPr sz="2300" spc="-90" dirty="0">
                <a:solidFill>
                  <a:srgbClr val="292959"/>
                </a:solidFill>
                <a:latin typeface="Trebuchet MS"/>
                <a:cs typeface="Trebuchet MS"/>
              </a:rPr>
              <a:t> </a:t>
            </a:r>
            <a:r>
              <a:rPr sz="2300" spc="-75" dirty="0">
                <a:solidFill>
                  <a:srgbClr val="292959"/>
                </a:solidFill>
                <a:latin typeface="Trebuchet MS"/>
                <a:cs typeface="Trebuchet MS"/>
              </a:rPr>
              <a:t>by</a:t>
            </a:r>
            <a:r>
              <a:rPr sz="2300" spc="-90" dirty="0">
                <a:solidFill>
                  <a:srgbClr val="292959"/>
                </a:solidFill>
                <a:latin typeface="Trebuchet MS"/>
                <a:cs typeface="Trebuchet MS"/>
              </a:rPr>
              <a:t> </a:t>
            </a:r>
            <a:r>
              <a:rPr sz="2300" spc="-25" dirty="0">
                <a:solidFill>
                  <a:srgbClr val="292959"/>
                </a:solidFill>
                <a:latin typeface="Trebuchet MS"/>
                <a:cs typeface="Trebuchet MS"/>
              </a:rPr>
              <a:t>all </a:t>
            </a:r>
            <a:r>
              <a:rPr sz="2300" spc="-30" dirty="0">
                <a:solidFill>
                  <a:srgbClr val="292959"/>
                </a:solidFill>
                <a:latin typeface="Trebuchet MS"/>
                <a:cs typeface="Trebuchet MS"/>
              </a:rPr>
              <a:t>police</a:t>
            </a:r>
            <a:r>
              <a:rPr sz="2300" spc="-125" dirty="0">
                <a:solidFill>
                  <a:srgbClr val="292959"/>
                </a:solidFill>
                <a:latin typeface="Trebuchet MS"/>
                <a:cs typeface="Trebuchet MS"/>
              </a:rPr>
              <a:t> </a:t>
            </a:r>
            <a:r>
              <a:rPr sz="2300" spc="-10" dirty="0">
                <a:solidFill>
                  <a:srgbClr val="292959"/>
                </a:solidFill>
                <a:latin typeface="Trebuchet MS"/>
                <a:cs typeface="Trebuchet MS"/>
              </a:rPr>
              <a:t>forces </a:t>
            </a:r>
            <a:r>
              <a:rPr sz="2300" dirty="0">
                <a:solidFill>
                  <a:srgbClr val="292959"/>
                </a:solidFill>
                <a:latin typeface="Trebuchet MS"/>
                <a:cs typeface="Trebuchet MS"/>
              </a:rPr>
              <a:t>March</a:t>
            </a:r>
            <a:r>
              <a:rPr sz="2300" spc="-85" dirty="0">
                <a:solidFill>
                  <a:srgbClr val="292959"/>
                </a:solidFill>
                <a:latin typeface="Trebuchet MS"/>
                <a:cs typeface="Trebuchet MS"/>
              </a:rPr>
              <a:t> </a:t>
            </a:r>
            <a:r>
              <a:rPr sz="2300" spc="-20" dirty="0">
                <a:solidFill>
                  <a:srgbClr val="292959"/>
                </a:solidFill>
                <a:latin typeface="Trebuchet MS"/>
                <a:cs typeface="Trebuchet MS"/>
              </a:rPr>
              <a:t>2014</a:t>
            </a:r>
            <a:endParaRPr sz="2300">
              <a:latin typeface="Trebuchet MS"/>
              <a:cs typeface="Trebuchet MS"/>
            </a:endParaRPr>
          </a:p>
        </p:txBody>
      </p:sp>
      <p:sp>
        <p:nvSpPr>
          <p:cNvPr id="34" name="object 34"/>
          <p:cNvSpPr txBox="1"/>
          <p:nvPr/>
        </p:nvSpPr>
        <p:spPr>
          <a:xfrm>
            <a:off x="11484839" y="6934466"/>
            <a:ext cx="2352675" cy="2406650"/>
          </a:xfrm>
          <a:prstGeom prst="rect">
            <a:avLst/>
          </a:prstGeom>
        </p:spPr>
        <p:txBody>
          <a:bodyPr vert="horz" wrap="square" lIns="0" tIns="12700" rIns="0" bIns="0" rtlCol="0">
            <a:spAutoFit/>
          </a:bodyPr>
          <a:lstStyle/>
          <a:p>
            <a:pPr marL="12700" marR="5080">
              <a:lnSpc>
                <a:spcPct val="135900"/>
              </a:lnSpc>
              <a:spcBef>
                <a:spcPts val="100"/>
              </a:spcBef>
            </a:pPr>
            <a:r>
              <a:rPr sz="2300" spc="-30" dirty="0">
                <a:solidFill>
                  <a:srgbClr val="292959"/>
                </a:solidFill>
                <a:latin typeface="Trebuchet MS"/>
                <a:cs typeface="Trebuchet MS"/>
              </a:rPr>
              <a:t>Members</a:t>
            </a:r>
            <a:r>
              <a:rPr sz="2300" spc="-114" dirty="0">
                <a:solidFill>
                  <a:srgbClr val="292959"/>
                </a:solidFill>
                <a:latin typeface="Trebuchet MS"/>
                <a:cs typeface="Trebuchet MS"/>
              </a:rPr>
              <a:t> </a:t>
            </a:r>
            <a:r>
              <a:rPr sz="2300" dirty="0">
                <a:solidFill>
                  <a:srgbClr val="292959"/>
                </a:solidFill>
                <a:latin typeface="Trebuchet MS"/>
                <a:cs typeface="Trebuchet MS"/>
              </a:rPr>
              <a:t>of</a:t>
            </a:r>
            <a:r>
              <a:rPr sz="2300" spc="-114" dirty="0">
                <a:solidFill>
                  <a:srgbClr val="292959"/>
                </a:solidFill>
                <a:latin typeface="Trebuchet MS"/>
                <a:cs typeface="Trebuchet MS"/>
              </a:rPr>
              <a:t> </a:t>
            </a:r>
            <a:r>
              <a:rPr sz="2300" spc="-40" dirty="0">
                <a:solidFill>
                  <a:srgbClr val="292959"/>
                </a:solidFill>
                <a:latin typeface="Trebuchet MS"/>
                <a:cs typeface="Trebuchet MS"/>
              </a:rPr>
              <a:t>public </a:t>
            </a:r>
            <a:r>
              <a:rPr sz="2300" dirty="0">
                <a:solidFill>
                  <a:srgbClr val="292959"/>
                </a:solidFill>
                <a:latin typeface="Trebuchet MS"/>
                <a:cs typeface="Trebuchet MS"/>
              </a:rPr>
              <a:t>can</a:t>
            </a:r>
            <a:r>
              <a:rPr sz="2300" spc="-65" dirty="0">
                <a:solidFill>
                  <a:srgbClr val="292959"/>
                </a:solidFill>
                <a:latin typeface="Trebuchet MS"/>
                <a:cs typeface="Trebuchet MS"/>
              </a:rPr>
              <a:t> </a:t>
            </a:r>
            <a:r>
              <a:rPr sz="2300" spc="-45" dirty="0">
                <a:solidFill>
                  <a:srgbClr val="292959"/>
                </a:solidFill>
                <a:latin typeface="Trebuchet MS"/>
                <a:cs typeface="Trebuchet MS"/>
              </a:rPr>
              <a:t>apply</a:t>
            </a:r>
            <a:r>
              <a:rPr sz="2300" spc="-65" dirty="0">
                <a:solidFill>
                  <a:srgbClr val="292959"/>
                </a:solidFill>
                <a:latin typeface="Trebuchet MS"/>
                <a:cs typeface="Trebuchet MS"/>
              </a:rPr>
              <a:t> </a:t>
            </a:r>
            <a:r>
              <a:rPr sz="2300" spc="-25" dirty="0">
                <a:solidFill>
                  <a:srgbClr val="292959"/>
                </a:solidFill>
                <a:latin typeface="Trebuchet MS"/>
                <a:cs typeface="Trebuchet MS"/>
              </a:rPr>
              <a:t>for </a:t>
            </a:r>
            <a:r>
              <a:rPr sz="2300" spc="-85" dirty="0">
                <a:solidFill>
                  <a:srgbClr val="292959"/>
                </a:solidFill>
                <a:latin typeface="Trebuchet MS"/>
                <a:cs typeface="Trebuchet MS"/>
              </a:rPr>
              <a:t>information</a:t>
            </a:r>
            <a:r>
              <a:rPr sz="2300" spc="-90" dirty="0">
                <a:solidFill>
                  <a:srgbClr val="292959"/>
                </a:solidFill>
                <a:latin typeface="Trebuchet MS"/>
                <a:cs typeface="Trebuchet MS"/>
              </a:rPr>
              <a:t> </a:t>
            </a:r>
            <a:r>
              <a:rPr sz="2300" spc="-20" dirty="0">
                <a:solidFill>
                  <a:srgbClr val="292959"/>
                </a:solidFill>
                <a:latin typeface="Trebuchet MS"/>
                <a:cs typeface="Trebuchet MS"/>
              </a:rPr>
              <a:t>about </a:t>
            </a:r>
            <a:r>
              <a:rPr sz="2300" spc="-114" dirty="0">
                <a:solidFill>
                  <a:srgbClr val="292959"/>
                </a:solidFill>
                <a:latin typeface="Trebuchet MS"/>
                <a:cs typeface="Trebuchet MS"/>
              </a:rPr>
              <a:t>history</a:t>
            </a:r>
            <a:r>
              <a:rPr sz="2300" spc="-75" dirty="0">
                <a:solidFill>
                  <a:srgbClr val="292959"/>
                </a:solidFill>
                <a:latin typeface="Trebuchet MS"/>
                <a:cs typeface="Trebuchet MS"/>
              </a:rPr>
              <a:t> </a:t>
            </a:r>
            <a:r>
              <a:rPr sz="2300" dirty="0">
                <a:solidFill>
                  <a:srgbClr val="292959"/>
                </a:solidFill>
                <a:latin typeface="Trebuchet MS"/>
                <a:cs typeface="Trebuchet MS"/>
              </a:rPr>
              <a:t>of</a:t>
            </a:r>
            <a:r>
              <a:rPr sz="2300" spc="-85" dirty="0">
                <a:solidFill>
                  <a:srgbClr val="292959"/>
                </a:solidFill>
                <a:latin typeface="Trebuchet MS"/>
                <a:cs typeface="Trebuchet MS"/>
              </a:rPr>
              <a:t> </a:t>
            </a:r>
            <a:r>
              <a:rPr sz="2300" spc="-20" dirty="0">
                <a:solidFill>
                  <a:srgbClr val="292959"/>
                </a:solidFill>
                <a:latin typeface="Trebuchet MS"/>
                <a:cs typeface="Trebuchet MS"/>
              </a:rPr>
              <a:t>abuse </a:t>
            </a:r>
            <a:r>
              <a:rPr sz="2300" spc="-100" dirty="0">
                <a:solidFill>
                  <a:srgbClr val="292959"/>
                </a:solidFill>
                <a:latin typeface="Trebuchet MS"/>
                <a:cs typeface="Trebuchet MS"/>
              </a:rPr>
              <a:t>(right</a:t>
            </a:r>
            <a:r>
              <a:rPr sz="2300" spc="-75" dirty="0">
                <a:solidFill>
                  <a:srgbClr val="292959"/>
                </a:solidFill>
                <a:latin typeface="Trebuchet MS"/>
                <a:cs typeface="Trebuchet MS"/>
              </a:rPr>
              <a:t> </a:t>
            </a:r>
            <a:r>
              <a:rPr sz="2300" spc="-50" dirty="0">
                <a:solidFill>
                  <a:srgbClr val="292959"/>
                </a:solidFill>
                <a:latin typeface="Trebuchet MS"/>
                <a:cs typeface="Trebuchet MS"/>
              </a:rPr>
              <a:t>to</a:t>
            </a:r>
            <a:r>
              <a:rPr sz="2300" spc="-95" dirty="0">
                <a:solidFill>
                  <a:srgbClr val="292959"/>
                </a:solidFill>
                <a:latin typeface="Trebuchet MS"/>
                <a:cs typeface="Trebuchet MS"/>
              </a:rPr>
              <a:t> </a:t>
            </a:r>
            <a:r>
              <a:rPr sz="2300" spc="-20" dirty="0">
                <a:solidFill>
                  <a:srgbClr val="292959"/>
                </a:solidFill>
                <a:latin typeface="Trebuchet MS"/>
                <a:cs typeface="Trebuchet MS"/>
              </a:rPr>
              <a:t>ask)</a:t>
            </a:r>
            <a:endParaRPr sz="2300">
              <a:latin typeface="Trebuchet MS"/>
              <a:cs typeface="Trebuchet MS"/>
            </a:endParaRPr>
          </a:p>
        </p:txBody>
      </p:sp>
      <p:sp>
        <p:nvSpPr>
          <p:cNvPr id="35" name="object 35"/>
          <p:cNvSpPr txBox="1"/>
          <p:nvPr/>
        </p:nvSpPr>
        <p:spPr>
          <a:xfrm>
            <a:off x="14441589" y="4132748"/>
            <a:ext cx="2400935" cy="1930400"/>
          </a:xfrm>
          <a:prstGeom prst="rect">
            <a:avLst/>
          </a:prstGeom>
        </p:spPr>
        <p:txBody>
          <a:bodyPr vert="horz" wrap="square" lIns="0" tIns="12700" rIns="0" bIns="0" rtlCol="0">
            <a:spAutoFit/>
          </a:bodyPr>
          <a:lstStyle/>
          <a:p>
            <a:pPr marL="12700" marR="5080">
              <a:lnSpc>
                <a:spcPct val="135900"/>
              </a:lnSpc>
              <a:spcBef>
                <a:spcPts val="100"/>
              </a:spcBef>
            </a:pPr>
            <a:r>
              <a:rPr sz="2300" spc="-10" dirty="0">
                <a:solidFill>
                  <a:srgbClr val="292959"/>
                </a:solidFill>
                <a:latin typeface="Trebuchet MS"/>
                <a:cs typeface="Trebuchet MS"/>
              </a:rPr>
              <a:t>s76</a:t>
            </a:r>
            <a:r>
              <a:rPr sz="2300" spc="-135" dirty="0">
                <a:solidFill>
                  <a:srgbClr val="292959"/>
                </a:solidFill>
                <a:latin typeface="Trebuchet MS"/>
                <a:cs typeface="Trebuchet MS"/>
              </a:rPr>
              <a:t> </a:t>
            </a:r>
            <a:r>
              <a:rPr sz="2300" spc="-50" dirty="0">
                <a:solidFill>
                  <a:srgbClr val="292959"/>
                </a:solidFill>
                <a:latin typeface="Trebuchet MS"/>
                <a:cs typeface="Trebuchet MS"/>
              </a:rPr>
              <a:t>Controlling</a:t>
            </a:r>
            <a:r>
              <a:rPr sz="2300" spc="-120" dirty="0">
                <a:solidFill>
                  <a:srgbClr val="292959"/>
                </a:solidFill>
                <a:latin typeface="Trebuchet MS"/>
                <a:cs typeface="Trebuchet MS"/>
              </a:rPr>
              <a:t> </a:t>
            </a:r>
            <a:r>
              <a:rPr sz="2300" spc="-25" dirty="0">
                <a:solidFill>
                  <a:srgbClr val="292959"/>
                </a:solidFill>
                <a:latin typeface="Trebuchet MS"/>
                <a:cs typeface="Trebuchet MS"/>
              </a:rPr>
              <a:t>or </a:t>
            </a:r>
            <a:r>
              <a:rPr sz="2300" spc="-40" dirty="0">
                <a:solidFill>
                  <a:srgbClr val="292959"/>
                </a:solidFill>
                <a:latin typeface="Trebuchet MS"/>
                <a:cs typeface="Trebuchet MS"/>
              </a:rPr>
              <a:t>coercive</a:t>
            </a:r>
            <a:r>
              <a:rPr sz="2300" spc="-125" dirty="0">
                <a:solidFill>
                  <a:srgbClr val="292959"/>
                </a:solidFill>
                <a:latin typeface="Trebuchet MS"/>
                <a:cs typeface="Trebuchet MS"/>
              </a:rPr>
              <a:t> </a:t>
            </a:r>
            <a:r>
              <a:rPr sz="2300" spc="-60" dirty="0">
                <a:solidFill>
                  <a:srgbClr val="292959"/>
                </a:solidFill>
                <a:latin typeface="Trebuchet MS"/>
                <a:cs typeface="Trebuchet MS"/>
              </a:rPr>
              <a:t>behaviour </a:t>
            </a:r>
            <a:r>
              <a:rPr sz="2300" spc="-120" dirty="0">
                <a:solidFill>
                  <a:srgbClr val="292959"/>
                </a:solidFill>
                <a:latin typeface="Trebuchet MS"/>
                <a:cs typeface="Trebuchet MS"/>
              </a:rPr>
              <a:t>in</a:t>
            </a:r>
            <a:r>
              <a:rPr sz="2300" spc="-60" dirty="0">
                <a:solidFill>
                  <a:srgbClr val="292959"/>
                </a:solidFill>
                <a:latin typeface="Trebuchet MS"/>
                <a:cs typeface="Trebuchet MS"/>
              </a:rPr>
              <a:t> </a:t>
            </a:r>
            <a:r>
              <a:rPr sz="2300" dirty="0">
                <a:solidFill>
                  <a:srgbClr val="292959"/>
                </a:solidFill>
                <a:latin typeface="Trebuchet MS"/>
                <a:cs typeface="Trebuchet MS"/>
              </a:rPr>
              <a:t>an</a:t>
            </a:r>
            <a:r>
              <a:rPr sz="2300" spc="-55" dirty="0">
                <a:solidFill>
                  <a:srgbClr val="292959"/>
                </a:solidFill>
                <a:latin typeface="Trebuchet MS"/>
                <a:cs typeface="Trebuchet MS"/>
              </a:rPr>
              <a:t> </a:t>
            </a:r>
            <a:r>
              <a:rPr sz="2300" spc="-105" dirty="0">
                <a:solidFill>
                  <a:srgbClr val="292959"/>
                </a:solidFill>
                <a:latin typeface="Trebuchet MS"/>
                <a:cs typeface="Trebuchet MS"/>
              </a:rPr>
              <a:t>intimate</a:t>
            </a:r>
            <a:r>
              <a:rPr sz="2300" spc="-60" dirty="0">
                <a:solidFill>
                  <a:srgbClr val="292959"/>
                </a:solidFill>
                <a:latin typeface="Trebuchet MS"/>
                <a:cs typeface="Trebuchet MS"/>
              </a:rPr>
              <a:t> </a:t>
            </a:r>
            <a:r>
              <a:rPr sz="2300" spc="-25" dirty="0">
                <a:solidFill>
                  <a:srgbClr val="292959"/>
                </a:solidFill>
                <a:latin typeface="Trebuchet MS"/>
                <a:cs typeface="Trebuchet MS"/>
              </a:rPr>
              <a:t>or </a:t>
            </a:r>
            <a:r>
              <a:rPr sz="2300" spc="-114" dirty="0">
                <a:solidFill>
                  <a:srgbClr val="292959"/>
                </a:solidFill>
                <a:latin typeface="Trebuchet MS"/>
                <a:cs typeface="Trebuchet MS"/>
              </a:rPr>
              <a:t>family</a:t>
            </a:r>
            <a:r>
              <a:rPr sz="2300" spc="-25" dirty="0">
                <a:solidFill>
                  <a:srgbClr val="292959"/>
                </a:solidFill>
                <a:latin typeface="Trebuchet MS"/>
                <a:cs typeface="Trebuchet MS"/>
              </a:rPr>
              <a:t> </a:t>
            </a:r>
            <a:r>
              <a:rPr sz="2300" spc="-10" dirty="0">
                <a:solidFill>
                  <a:srgbClr val="292959"/>
                </a:solidFill>
                <a:latin typeface="Trebuchet MS"/>
                <a:cs typeface="Trebuchet MS"/>
              </a:rPr>
              <a:t>relationship</a:t>
            </a:r>
            <a:endParaRPr sz="2300">
              <a:latin typeface="Trebuchet MS"/>
              <a:cs typeface="Trebuchet MS"/>
            </a:endParaRPr>
          </a:p>
        </p:txBody>
      </p:sp>
      <p:sp>
        <p:nvSpPr>
          <p:cNvPr id="36" name="object 36"/>
          <p:cNvSpPr txBox="1"/>
          <p:nvPr/>
        </p:nvSpPr>
        <p:spPr>
          <a:xfrm>
            <a:off x="14441589" y="6513998"/>
            <a:ext cx="2377440" cy="2406650"/>
          </a:xfrm>
          <a:prstGeom prst="rect">
            <a:avLst/>
          </a:prstGeom>
        </p:spPr>
        <p:txBody>
          <a:bodyPr vert="horz" wrap="square" lIns="0" tIns="12700" rIns="0" bIns="0" rtlCol="0">
            <a:spAutoFit/>
          </a:bodyPr>
          <a:lstStyle/>
          <a:p>
            <a:pPr marL="12700" marR="5080">
              <a:lnSpc>
                <a:spcPct val="135900"/>
              </a:lnSpc>
              <a:spcBef>
                <a:spcPts val="100"/>
              </a:spcBef>
            </a:pPr>
            <a:r>
              <a:rPr sz="2300" dirty="0">
                <a:solidFill>
                  <a:srgbClr val="292959"/>
                </a:solidFill>
                <a:latin typeface="Trebuchet MS"/>
                <a:cs typeface="Trebuchet MS"/>
              </a:rPr>
              <a:t>ongoing</a:t>
            </a:r>
            <a:r>
              <a:rPr sz="2300" spc="-40" dirty="0">
                <a:solidFill>
                  <a:srgbClr val="292959"/>
                </a:solidFill>
                <a:latin typeface="Trebuchet MS"/>
                <a:cs typeface="Trebuchet MS"/>
              </a:rPr>
              <a:t> </a:t>
            </a:r>
            <a:r>
              <a:rPr sz="2300" spc="-25" dirty="0">
                <a:solidFill>
                  <a:srgbClr val="292959"/>
                </a:solidFill>
                <a:latin typeface="Trebuchet MS"/>
                <a:cs typeface="Trebuchet MS"/>
              </a:rPr>
              <a:t>and </a:t>
            </a:r>
            <a:r>
              <a:rPr sz="2300" spc="-95" dirty="0">
                <a:solidFill>
                  <a:srgbClr val="292959"/>
                </a:solidFill>
                <a:latin typeface="Trebuchet MS"/>
                <a:cs typeface="Trebuchet MS"/>
              </a:rPr>
              <a:t>cumulative</a:t>
            </a:r>
            <a:r>
              <a:rPr sz="2300" spc="-15" dirty="0">
                <a:solidFill>
                  <a:srgbClr val="292959"/>
                </a:solidFill>
                <a:latin typeface="Trebuchet MS"/>
                <a:cs typeface="Trebuchet MS"/>
              </a:rPr>
              <a:t> </a:t>
            </a:r>
            <a:r>
              <a:rPr sz="2300" spc="-60" dirty="0">
                <a:solidFill>
                  <a:srgbClr val="292959"/>
                </a:solidFill>
                <a:latin typeface="Trebuchet MS"/>
                <a:cs typeface="Trebuchet MS"/>
              </a:rPr>
              <a:t>pattern </a:t>
            </a:r>
            <a:r>
              <a:rPr sz="2300" dirty="0">
                <a:solidFill>
                  <a:srgbClr val="292959"/>
                </a:solidFill>
                <a:latin typeface="Trebuchet MS"/>
                <a:cs typeface="Trebuchet MS"/>
              </a:rPr>
              <a:t>of</a:t>
            </a:r>
            <a:r>
              <a:rPr sz="2300" spc="-125" dirty="0">
                <a:solidFill>
                  <a:srgbClr val="292959"/>
                </a:solidFill>
                <a:latin typeface="Trebuchet MS"/>
                <a:cs typeface="Trebuchet MS"/>
              </a:rPr>
              <a:t> </a:t>
            </a:r>
            <a:r>
              <a:rPr sz="2300" spc="-10" dirty="0">
                <a:solidFill>
                  <a:srgbClr val="292959"/>
                </a:solidFill>
                <a:latin typeface="Trebuchet MS"/>
                <a:cs typeface="Trebuchet MS"/>
              </a:rPr>
              <a:t>behaviour </a:t>
            </a:r>
            <a:r>
              <a:rPr sz="2300" spc="-55" dirty="0">
                <a:solidFill>
                  <a:srgbClr val="292959"/>
                </a:solidFill>
                <a:latin typeface="Trebuchet MS"/>
                <a:cs typeface="Trebuchet MS"/>
              </a:rPr>
              <a:t>amounting</a:t>
            </a:r>
            <a:r>
              <a:rPr sz="2300" spc="-90" dirty="0">
                <a:solidFill>
                  <a:srgbClr val="292959"/>
                </a:solidFill>
                <a:latin typeface="Trebuchet MS"/>
                <a:cs typeface="Trebuchet MS"/>
              </a:rPr>
              <a:t> </a:t>
            </a:r>
            <a:r>
              <a:rPr sz="2300" spc="-25" dirty="0">
                <a:solidFill>
                  <a:srgbClr val="292959"/>
                </a:solidFill>
                <a:latin typeface="Trebuchet MS"/>
                <a:cs typeface="Trebuchet MS"/>
              </a:rPr>
              <a:t>to </a:t>
            </a:r>
            <a:r>
              <a:rPr sz="2300" spc="-10" dirty="0">
                <a:solidFill>
                  <a:srgbClr val="292959"/>
                </a:solidFill>
                <a:latin typeface="Trebuchet MS"/>
                <a:cs typeface="Trebuchet MS"/>
              </a:rPr>
              <a:t>abuse</a:t>
            </a:r>
            <a:endParaRPr sz="2300">
              <a:latin typeface="Trebuchet MS"/>
              <a:cs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00174" y="2623185"/>
            <a:ext cx="133350" cy="133349"/>
          </a:xfrm>
          <a:prstGeom prst="rect">
            <a:avLst/>
          </a:prstGeom>
        </p:spPr>
      </p:pic>
      <p:pic>
        <p:nvPicPr>
          <p:cNvPr id="3" name="object 3"/>
          <p:cNvPicPr/>
          <p:nvPr/>
        </p:nvPicPr>
        <p:blipFill>
          <a:blip r:embed="rId3" cstate="print"/>
          <a:stretch>
            <a:fillRect/>
          </a:stretch>
        </p:blipFill>
        <p:spPr>
          <a:xfrm>
            <a:off x="1400174" y="4623435"/>
            <a:ext cx="133350" cy="133349"/>
          </a:xfrm>
          <a:prstGeom prst="rect">
            <a:avLst/>
          </a:prstGeom>
        </p:spPr>
      </p:pic>
      <p:pic>
        <p:nvPicPr>
          <p:cNvPr id="4" name="object 4"/>
          <p:cNvPicPr/>
          <p:nvPr/>
        </p:nvPicPr>
        <p:blipFill>
          <a:blip r:embed="rId3" cstate="print"/>
          <a:stretch>
            <a:fillRect/>
          </a:stretch>
        </p:blipFill>
        <p:spPr>
          <a:xfrm>
            <a:off x="1400174" y="5290185"/>
            <a:ext cx="133350" cy="133349"/>
          </a:xfrm>
          <a:prstGeom prst="rect">
            <a:avLst/>
          </a:prstGeom>
        </p:spPr>
      </p:pic>
      <p:pic>
        <p:nvPicPr>
          <p:cNvPr id="5" name="object 5"/>
          <p:cNvPicPr/>
          <p:nvPr/>
        </p:nvPicPr>
        <p:blipFill>
          <a:blip r:embed="rId3" cstate="print"/>
          <a:stretch>
            <a:fillRect/>
          </a:stretch>
        </p:blipFill>
        <p:spPr>
          <a:xfrm>
            <a:off x="1400174" y="5956934"/>
            <a:ext cx="133350" cy="133349"/>
          </a:xfrm>
          <a:prstGeom prst="rect">
            <a:avLst/>
          </a:prstGeom>
        </p:spPr>
      </p:pic>
      <p:pic>
        <p:nvPicPr>
          <p:cNvPr id="6" name="object 6"/>
          <p:cNvPicPr/>
          <p:nvPr/>
        </p:nvPicPr>
        <p:blipFill>
          <a:blip r:embed="rId4" cstate="print"/>
          <a:stretch>
            <a:fillRect/>
          </a:stretch>
        </p:blipFill>
        <p:spPr>
          <a:xfrm>
            <a:off x="1400174" y="7957184"/>
            <a:ext cx="133350" cy="133349"/>
          </a:xfrm>
          <a:prstGeom prst="rect">
            <a:avLst/>
          </a:prstGeom>
        </p:spPr>
      </p:pic>
      <p:sp>
        <p:nvSpPr>
          <p:cNvPr id="7" name="object 7"/>
          <p:cNvSpPr txBox="1"/>
          <p:nvPr/>
        </p:nvSpPr>
        <p:spPr>
          <a:xfrm>
            <a:off x="1706860" y="2215502"/>
            <a:ext cx="15013940" cy="6692900"/>
          </a:xfrm>
          <a:prstGeom prst="rect">
            <a:avLst/>
          </a:prstGeom>
        </p:spPr>
        <p:txBody>
          <a:bodyPr vert="horz" wrap="square" lIns="0" tIns="12700" rIns="0" bIns="0" rtlCol="0">
            <a:spAutoFit/>
          </a:bodyPr>
          <a:lstStyle/>
          <a:p>
            <a:pPr marL="12700" marR="109855">
              <a:lnSpc>
                <a:spcPct val="136700"/>
              </a:lnSpc>
              <a:spcBef>
                <a:spcPts val="100"/>
              </a:spcBef>
            </a:pPr>
            <a:r>
              <a:rPr sz="3200" spc="-140" dirty="0">
                <a:solidFill>
                  <a:srgbClr val="292959"/>
                </a:solidFill>
                <a:latin typeface="Trebuchet MS"/>
                <a:cs typeface="Trebuchet MS"/>
              </a:rPr>
              <a:t>Where</a:t>
            </a:r>
            <a:r>
              <a:rPr sz="3200" spc="-105" dirty="0">
                <a:solidFill>
                  <a:srgbClr val="292959"/>
                </a:solidFill>
                <a:latin typeface="Trebuchet MS"/>
                <a:cs typeface="Trebuchet MS"/>
              </a:rPr>
              <a:t> </a:t>
            </a:r>
            <a:r>
              <a:rPr sz="3200" spc="135" dirty="0">
                <a:solidFill>
                  <a:srgbClr val="292959"/>
                </a:solidFill>
                <a:latin typeface="Trebuchet MS"/>
                <a:cs typeface="Trebuchet MS"/>
              </a:rPr>
              <a:t>a</a:t>
            </a:r>
            <a:r>
              <a:rPr sz="3200" spc="-235" dirty="0">
                <a:solidFill>
                  <a:srgbClr val="292959"/>
                </a:solidFill>
                <a:latin typeface="Trebuchet MS"/>
                <a:cs typeface="Trebuchet MS"/>
              </a:rPr>
              <a:t> </a:t>
            </a:r>
            <a:r>
              <a:rPr sz="3200" spc="-125" dirty="0">
                <a:solidFill>
                  <a:srgbClr val="292959"/>
                </a:solidFill>
                <a:latin typeface="Trebuchet MS"/>
                <a:cs typeface="Trebuchet MS"/>
              </a:rPr>
              <a:t>client</a:t>
            </a:r>
            <a:r>
              <a:rPr sz="3200" spc="-114" dirty="0">
                <a:solidFill>
                  <a:srgbClr val="292959"/>
                </a:solidFill>
                <a:latin typeface="Trebuchet MS"/>
                <a:cs typeface="Trebuchet MS"/>
              </a:rPr>
              <a:t> </a:t>
            </a:r>
            <a:r>
              <a:rPr sz="3200" spc="-55" dirty="0">
                <a:solidFill>
                  <a:srgbClr val="292959"/>
                </a:solidFill>
                <a:latin typeface="Trebuchet MS"/>
                <a:cs typeface="Trebuchet MS"/>
              </a:rPr>
              <a:t>indicates</a:t>
            </a:r>
            <a:r>
              <a:rPr sz="3200" spc="-130" dirty="0">
                <a:solidFill>
                  <a:srgbClr val="292959"/>
                </a:solidFill>
                <a:latin typeface="Trebuchet MS"/>
                <a:cs typeface="Trebuchet MS"/>
              </a:rPr>
              <a:t> </a:t>
            </a:r>
            <a:r>
              <a:rPr sz="3200" spc="-110" dirty="0">
                <a:solidFill>
                  <a:srgbClr val="292959"/>
                </a:solidFill>
                <a:latin typeface="Trebuchet MS"/>
                <a:cs typeface="Trebuchet MS"/>
              </a:rPr>
              <a:t>that</a:t>
            </a:r>
            <a:r>
              <a:rPr sz="3200" spc="-130" dirty="0">
                <a:solidFill>
                  <a:srgbClr val="292959"/>
                </a:solidFill>
                <a:latin typeface="Trebuchet MS"/>
                <a:cs typeface="Trebuchet MS"/>
              </a:rPr>
              <a:t> </a:t>
            </a:r>
            <a:r>
              <a:rPr sz="3200" spc="-135" dirty="0">
                <a:solidFill>
                  <a:srgbClr val="292959"/>
                </a:solidFill>
                <a:latin typeface="Trebuchet MS"/>
                <a:cs typeface="Trebuchet MS"/>
              </a:rPr>
              <a:t>there</a:t>
            </a:r>
            <a:r>
              <a:rPr sz="3200" spc="-105" dirty="0">
                <a:solidFill>
                  <a:srgbClr val="292959"/>
                </a:solidFill>
                <a:latin typeface="Trebuchet MS"/>
                <a:cs typeface="Trebuchet MS"/>
              </a:rPr>
              <a:t> </a:t>
            </a:r>
            <a:r>
              <a:rPr sz="3200" dirty="0">
                <a:solidFill>
                  <a:srgbClr val="292959"/>
                </a:solidFill>
                <a:latin typeface="Trebuchet MS"/>
                <a:cs typeface="Trebuchet MS"/>
              </a:rPr>
              <a:t>has</a:t>
            </a:r>
            <a:r>
              <a:rPr sz="3200" spc="-130" dirty="0">
                <a:solidFill>
                  <a:srgbClr val="292959"/>
                </a:solidFill>
                <a:latin typeface="Trebuchet MS"/>
                <a:cs typeface="Trebuchet MS"/>
              </a:rPr>
              <a:t> </a:t>
            </a:r>
            <a:r>
              <a:rPr sz="3200" spc="-10" dirty="0">
                <a:solidFill>
                  <a:srgbClr val="292959"/>
                </a:solidFill>
                <a:latin typeface="Trebuchet MS"/>
                <a:cs typeface="Trebuchet MS"/>
              </a:rPr>
              <a:t>been</a:t>
            </a:r>
            <a:r>
              <a:rPr sz="3200" spc="-130" dirty="0">
                <a:solidFill>
                  <a:srgbClr val="292959"/>
                </a:solidFill>
                <a:latin typeface="Trebuchet MS"/>
                <a:cs typeface="Trebuchet MS"/>
              </a:rPr>
              <a:t> </a:t>
            </a:r>
            <a:r>
              <a:rPr sz="3200" spc="-65" dirty="0">
                <a:solidFill>
                  <a:srgbClr val="292959"/>
                </a:solidFill>
                <a:latin typeface="Trebuchet MS"/>
                <a:cs typeface="Trebuchet MS"/>
              </a:rPr>
              <a:t>domestic</a:t>
            </a:r>
            <a:r>
              <a:rPr sz="3200" spc="-125" dirty="0">
                <a:solidFill>
                  <a:srgbClr val="292959"/>
                </a:solidFill>
                <a:latin typeface="Trebuchet MS"/>
                <a:cs typeface="Trebuchet MS"/>
              </a:rPr>
              <a:t> </a:t>
            </a:r>
            <a:r>
              <a:rPr sz="3200" spc="-70" dirty="0">
                <a:solidFill>
                  <a:srgbClr val="292959"/>
                </a:solidFill>
                <a:latin typeface="Trebuchet MS"/>
                <a:cs typeface="Trebuchet MS"/>
              </a:rPr>
              <a:t>abuse,</a:t>
            </a:r>
            <a:r>
              <a:rPr sz="3200" spc="-130" dirty="0">
                <a:solidFill>
                  <a:srgbClr val="292959"/>
                </a:solidFill>
                <a:latin typeface="Trebuchet MS"/>
                <a:cs typeface="Trebuchet MS"/>
              </a:rPr>
              <a:t> </a:t>
            </a:r>
            <a:r>
              <a:rPr sz="3200" spc="-215" dirty="0">
                <a:solidFill>
                  <a:srgbClr val="292959"/>
                </a:solidFill>
                <a:latin typeface="Trebuchet MS"/>
                <a:cs typeface="Trebuchet MS"/>
              </a:rPr>
              <a:t>it</a:t>
            </a:r>
            <a:r>
              <a:rPr sz="3200" spc="-105" dirty="0">
                <a:solidFill>
                  <a:srgbClr val="292959"/>
                </a:solidFill>
                <a:latin typeface="Trebuchet MS"/>
                <a:cs typeface="Trebuchet MS"/>
              </a:rPr>
              <a:t> </a:t>
            </a:r>
            <a:r>
              <a:rPr sz="3200" spc="-85" dirty="0">
                <a:solidFill>
                  <a:srgbClr val="292959"/>
                </a:solidFill>
                <a:latin typeface="Trebuchet MS"/>
                <a:cs typeface="Trebuchet MS"/>
              </a:rPr>
              <a:t>is</a:t>
            </a:r>
            <a:r>
              <a:rPr sz="3200" spc="-130" dirty="0">
                <a:solidFill>
                  <a:srgbClr val="292959"/>
                </a:solidFill>
                <a:latin typeface="Trebuchet MS"/>
                <a:cs typeface="Trebuchet MS"/>
              </a:rPr>
              <a:t> </a:t>
            </a:r>
            <a:r>
              <a:rPr sz="3200" spc="-125" dirty="0">
                <a:solidFill>
                  <a:srgbClr val="292959"/>
                </a:solidFill>
                <a:latin typeface="Trebuchet MS"/>
                <a:cs typeface="Trebuchet MS"/>
              </a:rPr>
              <a:t>important</a:t>
            </a:r>
            <a:r>
              <a:rPr sz="3200" spc="-114" dirty="0">
                <a:solidFill>
                  <a:srgbClr val="292959"/>
                </a:solidFill>
                <a:latin typeface="Trebuchet MS"/>
                <a:cs typeface="Trebuchet MS"/>
              </a:rPr>
              <a:t> </a:t>
            </a:r>
            <a:r>
              <a:rPr sz="3200" spc="-65" dirty="0">
                <a:solidFill>
                  <a:srgbClr val="292959"/>
                </a:solidFill>
                <a:latin typeface="Trebuchet MS"/>
                <a:cs typeface="Trebuchet MS"/>
              </a:rPr>
              <a:t>to</a:t>
            </a:r>
            <a:r>
              <a:rPr sz="3200" spc="-130" dirty="0">
                <a:solidFill>
                  <a:srgbClr val="292959"/>
                </a:solidFill>
                <a:latin typeface="Trebuchet MS"/>
                <a:cs typeface="Trebuchet MS"/>
              </a:rPr>
              <a:t> </a:t>
            </a:r>
            <a:r>
              <a:rPr sz="3200" spc="-10" dirty="0">
                <a:solidFill>
                  <a:srgbClr val="292959"/>
                </a:solidFill>
                <a:latin typeface="Trebuchet MS"/>
                <a:cs typeface="Trebuchet MS"/>
              </a:rPr>
              <a:t>advise </a:t>
            </a:r>
            <a:r>
              <a:rPr sz="3200" spc="-110" dirty="0">
                <a:solidFill>
                  <a:srgbClr val="292959"/>
                </a:solidFill>
                <a:latin typeface="Trebuchet MS"/>
                <a:cs typeface="Trebuchet MS"/>
              </a:rPr>
              <a:t>that</a:t>
            </a:r>
            <a:r>
              <a:rPr sz="3200" spc="-135" dirty="0">
                <a:solidFill>
                  <a:srgbClr val="292959"/>
                </a:solidFill>
                <a:latin typeface="Trebuchet MS"/>
                <a:cs typeface="Trebuchet MS"/>
              </a:rPr>
              <a:t> </a:t>
            </a:r>
            <a:r>
              <a:rPr sz="3200" spc="-155" dirty="0">
                <a:solidFill>
                  <a:srgbClr val="292959"/>
                </a:solidFill>
                <a:latin typeface="Trebuchet MS"/>
                <a:cs typeface="Trebuchet MS"/>
              </a:rPr>
              <a:t>they</a:t>
            </a:r>
            <a:r>
              <a:rPr sz="3200" spc="-105" dirty="0">
                <a:solidFill>
                  <a:srgbClr val="292959"/>
                </a:solidFill>
                <a:latin typeface="Trebuchet MS"/>
                <a:cs typeface="Trebuchet MS"/>
              </a:rPr>
              <a:t> </a:t>
            </a:r>
            <a:r>
              <a:rPr sz="3200" dirty="0">
                <a:solidFill>
                  <a:srgbClr val="292959"/>
                </a:solidFill>
                <a:latin typeface="Trebuchet MS"/>
                <a:cs typeface="Trebuchet MS"/>
              </a:rPr>
              <a:t>can</a:t>
            </a:r>
            <a:r>
              <a:rPr sz="3200" spc="-140" dirty="0">
                <a:solidFill>
                  <a:srgbClr val="292959"/>
                </a:solidFill>
                <a:latin typeface="Trebuchet MS"/>
                <a:cs typeface="Trebuchet MS"/>
              </a:rPr>
              <a:t> </a:t>
            </a:r>
            <a:r>
              <a:rPr sz="3200" spc="-120" dirty="0">
                <a:solidFill>
                  <a:srgbClr val="292959"/>
                </a:solidFill>
                <a:latin typeface="Trebuchet MS"/>
                <a:cs typeface="Trebuchet MS"/>
              </a:rPr>
              <a:t>report</a:t>
            </a:r>
            <a:r>
              <a:rPr sz="3200" spc="-114" dirty="0">
                <a:solidFill>
                  <a:srgbClr val="292959"/>
                </a:solidFill>
                <a:latin typeface="Trebuchet MS"/>
                <a:cs typeface="Trebuchet MS"/>
              </a:rPr>
              <a:t> </a:t>
            </a:r>
            <a:r>
              <a:rPr sz="3200" spc="-145" dirty="0">
                <a:solidFill>
                  <a:srgbClr val="292959"/>
                </a:solidFill>
                <a:latin typeface="Trebuchet MS"/>
                <a:cs typeface="Trebuchet MS"/>
              </a:rPr>
              <a:t>this</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14"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40" dirty="0">
                <a:solidFill>
                  <a:srgbClr val="292959"/>
                </a:solidFill>
                <a:latin typeface="Trebuchet MS"/>
                <a:cs typeface="Trebuchet MS"/>
              </a:rPr>
              <a:t>police</a:t>
            </a:r>
            <a:r>
              <a:rPr sz="3200" spc="-114"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10" dirty="0">
                <a:solidFill>
                  <a:srgbClr val="292959"/>
                </a:solidFill>
                <a:latin typeface="Trebuchet MS"/>
                <a:cs typeface="Trebuchet MS"/>
              </a:rPr>
              <a:t>conjunction</a:t>
            </a:r>
            <a:r>
              <a:rPr sz="3200" spc="-120" dirty="0">
                <a:solidFill>
                  <a:srgbClr val="292959"/>
                </a:solidFill>
                <a:latin typeface="Trebuchet MS"/>
                <a:cs typeface="Trebuchet MS"/>
              </a:rPr>
              <a:t> </a:t>
            </a:r>
            <a:r>
              <a:rPr sz="3200" spc="-160" dirty="0">
                <a:solidFill>
                  <a:srgbClr val="292959"/>
                </a:solidFill>
                <a:latin typeface="Trebuchet MS"/>
                <a:cs typeface="Trebuchet MS"/>
              </a:rPr>
              <a:t>with</a:t>
            </a:r>
            <a:r>
              <a:rPr sz="3200" spc="-105" dirty="0">
                <a:solidFill>
                  <a:srgbClr val="292959"/>
                </a:solidFill>
                <a:latin typeface="Trebuchet MS"/>
                <a:cs typeface="Trebuchet MS"/>
              </a:rPr>
              <a:t> </a:t>
            </a:r>
            <a:r>
              <a:rPr sz="3200" spc="-45" dirty="0">
                <a:solidFill>
                  <a:srgbClr val="292959"/>
                </a:solidFill>
                <a:latin typeface="Trebuchet MS"/>
                <a:cs typeface="Trebuchet MS"/>
              </a:rPr>
              <a:t>any</a:t>
            </a:r>
            <a:r>
              <a:rPr sz="3200" spc="-114" dirty="0">
                <a:solidFill>
                  <a:srgbClr val="292959"/>
                </a:solidFill>
                <a:latin typeface="Trebuchet MS"/>
                <a:cs typeface="Trebuchet MS"/>
              </a:rPr>
              <a:t> </a:t>
            </a:r>
            <a:r>
              <a:rPr sz="3200" spc="-45" dirty="0">
                <a:solidFill>
                  <a:srgbClr val="292959"/>
                </a:solidFill>
                <a:latin typeface="Trebuchet MS"/>
                <a:cs typeface="Trebuchet MS"/>
              </a:rPr>
              <a:t>applications</a:t>
            </a:r>
            <a:r>
              <a:rPr sz="3200" spc="-114" dirty="0">
                <a:solidFill>
                  <a:srgbClr val="292959"/>
                </a:solidFill>
                <a:latin typeface="Trebuchet MS"/>
                <a:cs typeface="Trebuchet MS"/>
              </a:rPr>
              <a:t> </a:t>
            </a:r>
            <a:r>
              <a:rPr sz="3200" spc="-20" dirty="0">
                <a:solidFill>
                  <a:srgbClr val="292959"/>
                </a:solidFill>
                <a:latin typeface="Trebuchet MS"/>
                <a:cs typeface="Trebuchet MS"/>
              </a:rPr>
              <a:t>made </a:t>
            </a:r>
            <a:r>
              <a:rPr sz="3200" spc="-90" dirty="0">
                <a:solidFill>
                  <a:srgbClr val="292959"/>
                </a:solidFill>
                <a:latin typeface="Trebuchet MS"/>
                <a:cs typeface="Trebuchet MS"/>
              </a:rPr>
              <a:t>through</a:t>
            </a:r>
            <a:r>
              <a:rPr sz="3200" spc="-95" dirty="0">
                <a:solidFill>
                  <a:srgbClr val="292959"/>
                </a:solidFill>
                <a:latin typeface="Trebuchet MS"/>
                <a:cs typeface="Trebuchet MS"/>
              </a:rPr>
              <a:t> </a:t>
            </a:r>
            <a:r>
              <a:rPr sz="3200" spc="-125" dirty="0">
                <a:solidFill>
                  <a:srgbClr val="292959"/>
                </a:solidFill>
                <a:latin typeface="Trebuchet MS"/>
                <a:cs typeface="Trebuchet MS"/>
              </a:rPr>
              <a:t>the</a:t>
            </a:r>
            <a:r>
              <a:rPr sz="3200" spc="-90" dirty="0">
                <a:solidFill>
                  <a:srgbClr val="292959"/>
                </a:solidFill>
                <a:latin typeface="Trebuchet MS"/>
                <a:cs typeface="Trebuchet MS"/>
              </a:rPr>
              <a:t> </a:t>
            </a:r>
            <a:r>
              <a:rPr sz="3200" spc="-155" dirty="0">
                <a:solidFill>
                  <a:srgbClr val="292959"/>
                </a:solidFill>
                <a:latin typeface="Trebuchet MS"/>
                <a:cs typeface="Trebuchet MS"/>
              </a:rPr>
              <a:t>family</a:t>
            </a:r>
            <a:r>
              <a:rPr sz="3200" spc="-95" dirty="0">
                <a:solidFill>
                  <a:srgbClr val="292959"/>
                </a:solidFill>
                <a:latin typeface="Trebuchet MS"/>
                <a:cs typeface="Trebuchet MS"/>
              </a:rPr>
              <a:t> </a:t>
            </a:r>
            <a:r>
              <a:rPr sz="3200" spc="-10" dirty="0">
                <a:solidFill>
                  <a:srgbClr val="292959"/>
                </a:solidFill>
                <a:latin typeface="Trebuchet MS"/>
                <a:cs typeface="Trebuchet MS"/>
              </a:rPr>
              <a:t>court.</a:t>
            </a:r>
            <a:endParaRPr sz="3200">
              <a:latin typeface="Trebuchet MS"/>
              <a:cs typeface="Trebuchet MS"/>
            </a:endParaRPr>
          </a:p>
          <a:p>
            <a:pPr marL="12700" marR="4896485">
              <a:lnSpc>
                <a:spcPct val="136700"/>
              </a:lnSpc>
            </a:pPr>
            <a:r>
              <a:rPr sz="3200" spc="-75" dirty="0">
                <a:solidFill>
                  <a:srgbClr val="292959"/>
                </a:solidFill>
                <a:latin typeface="Trebuchet MS"/>
                <a:cs typeface="Trebuchet MS"/>
              </a:rPr>
              <a:t>Police</a:t>
            </a:r>
            <a:r>
              <a:rPr sz="3200" spc="-160"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dirty="0">
                <a:solidFill>
                  <a:srgbClr val="292959"/>
                </a:solidFill>
                <a:latin typeface="Trebuchet MS"/>
                <a:cs typeface="Trebuchet MS"/>
              </a:rPr>
              <a:t>decide</a:t>
            </a:r>
            <a:r>
              <a:rPr sz="3200" spc="-140"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120" dirty="0">
                <a:solidFill>
                  <a:srgbClr val="292959"/>
                </a:solidFill>
                <a:latin typeface="Trebuchet MS"/>
                <a:cs typeface="Trebuchet MS"/>
              </a:rPr>
              <a:t>investigation, </a:t>
            </a:r>
            <a:r>
              <a:rPr sz="3200" spc="190" dirty="0">
                <a:solidFill>
                  <a:srgbClr val="292959"/>
                </a:solidFill>
                <a:latin typeface="Trebuchet MS"/>
                <a:cs typeface="Trebuchet MS"/>
              </a:rPr>
              <a:t>CPS</a:t>
            </a:r>
            <a:r>
              <a:rPr sz="3200" spc="-140"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spc="-10" dirty="0">
                <a:solidFill>
                  <a:srgbClr val="292959"/>
                </a:solidFill>
                <a:latin typeface="Trebuchet MS"/>
                <a:cs typeface="Trebuchet MS"/>
              </a:rPr>
              <a:t>prosecute </a:t>
            </a:r>
            <a:r>
              <a:rPr sz="3200" spc="-100" dirty="0">
                <a:solidFill>
                  <a:srgbClr val="292959"/>
                </a:solidFill>
                <a:latin typeface="Trebuchet MS"/>
                <a:cs typeface="Trebuchet MS"/>
              </a:rPr>
              <a:t>Burden</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10" dirty="0">
                <a:solidFill>
                  <a:srgbClr val="292959"/>
                </a:solidFill>
                <a:latin typeface="Trebuchet MS"/>
                <a:cs typeface="Trebuchet MS"/>
              </a:rPr>
              <a:t> </a:t>
            </a:r>
            <a:r>
              <a:rPr sz="3200" spc="-45" dirty="0">
                <a:solidFill>
                  <a:srgbClr val="292959"/>
                </a:solidFill>
                <a:latin typeface="Trebuchet MS"/>
                <a:cs typeface="Trebuchet MS"/>
              </a:rPr>
              <a:t>proof</a:t>
            </a:r>
            <a:r>
              <a:rPr sz="3200" spc="-114" dirty="0">
                <a:solidFill>
                  <a:srgbClr val="292959"/>
                </a:solidFill>
                <a:latin typeface="Trebuchet MS"/>
                <a:cs typeface="Trebuchet MS"/>
              </a:rPr>
              <a:t> </a:t>
            </a:r>
            <a:r>
              <a:rPr sz="3200" spc="-100" dirty="0">
                <a:solidFill>
                  <a:srgbClr val="292959"/>
                </a:solidFill>
                <a:latin typeface="Trebuchet MS"/>
                <a:cs typeface="Trebuchet MS"/>
              </a:rPr>
              <a:t>differs</a:t>
            </a:r>
            <a:r>
              <a:rPr sz="3200" spc="-110" dirty="0">
                <a:solidFill>
                  <a:srgbClr val="292959"/>
                </a:solidFill>
                <a:latin typeface="Trebuchet MS"/>
                <a:cs typeface="Trebuchet MS"/>
              </a:rPr>
              <a:t> </a:t>
            </a:r>
            <a:r>
              <a:rPr sz="3200" spc="-65" dirty="0">
                <a:solidFill>
                  <a:srgbClr val="292959"/>
                </a:solidFill>
                <a:latin typeface="Trebuchet MS"/>
                <a:cs typeface="Trebuchet MS"/>
              </a:rPr>
              <a:t>between</a:t>
            </a:r>
            <a:r>
              <a:rPr sz="3200" spc="-110" dirty="0">
                <a:solidFill>
                  <a:srgbClr val="292959"/>
                </a:solidFill>
                <a:latin typeface="Trebuchet MS"/>
                <a:cs typeface="Trebuchet MS"/>
              </a:rPr>
              <a:t> </a:t>
            </a:r>
            <a:r>
              <a:rPr sz="3200" spc="-135" dirty="0">
                <a:solidFill>
                  <a:srgbClr val="292959"/>
                </a:solidFill>
                <a:latin typeface="Trebuchet MS"/>
                <a:cs typeface="Trebuchet MS"/>
              </a:rPr>
              <a:t>criminal</a:t>
            </a:r>
            <a:r>
              <a:rPr sz="3200" spc="-105" dirty="0">
                <a:solidFill>
                  <a:srgbClr val="292959"/>
                </a:solidFill>
                <a:latin typeface="Trebuchet MS"/>
                <a:cs typeface="Trebuchet MS"/>
              </a:rPr>
              <a:t> </a:t>
            </a:r>
            <a:r>
              <a:rPr sz="3200" dirty="0">
                <a:solidFill>
                  <a:srgbClr val="292959"/>
                </a:solidFill>
                <a:latin typeface="Trebuchet MS"/>
                <a:cs typeface="Trebuchet MS"/>
              </a:rPr>
              <a:t>and</a:t>
            </a:r>
            <a:r>
              <a:rPr sz="3200" spc="-110" dirty="0">
                <a:solidFill>
                  <a:srgbClr val="292959"/>
                </a:solidFill>
                <a:latin typeface="Trebuchet MS"/>
                <a:cs typeface="Trebuchet MS"/>
              </a:rPr>
              <a:t> </a:t>
            </a:r>
            <a:r>
              <a:rPr sz="3200" spc="-155" dirty="0">
                <a:solidFill>
                  <a:srgbClr val="292959"/>
                </a:solidFill>
                <a:latin typeface="Trebuchet MS"/>
                <a:cs typeface="Trebuchet MS"/>
              </a:rPr>
              <a:t>family</a:t>
            </a:r>
            <a:r>
              <a:rPr sz="3200" spc="-105" dirty="0">
                <a:solidFill>
                  <a:srgbClr val="292959"/>
                </a:solidFill>
                <a:latin typeface="Trebuchet MS"/>
                <a:cs typeface="Trebuchet MS"/>
              </a:rPr>
              <a:t> </a:t>
            </a:r>
            <a:r>
              <a:rPr sz="3200" spc="-10" dirty="0">
                <a:solidFill>
                  <a:srgbClr val="292959"/>
                </a:solidFill>
                <a:latin typeface="Trebuchet MS"/>
                <a:cs typeface="Trebuchet MS"/>
              </a:rPr>
              <a:t>cases</a:t>
            </a:r>
            <a:endParaRPr sz="3200">
              <a:latin typeface="Trebuchet MS"/>
              <a:cs typeface="Trebuchet MS"/>
            </a:endParaRPr>
          </a:p>
          <a:p>
            <a:pPr marL="12700" marR="5080">
              <a:lnSpc>
                <a:spcPct val="136700"/>
              </a:lnSpc>
            </a:pPr>
            <a:r>
              <a:rPr sz="3200" spc="-140" dirty="0">
                <a:solidFill>
                  <a:srgbClr val="292959"/>
                </a:solidFill>
                <a:latin typeface="Trebuchet MS"/>
                <a:cs typeface="Trebuchet MS"/>
              </a:rPr>
              <a:t>Where</a:t>
            </a:r>
            <a:r>
              <a:rPr sz="3200" spc="-105" dirty="0">
                <a:solidFill>
                  <a:srgbClr val="292959"/>
                </a:solidFill>
                <a:latin typeface="Trebuchet MS"/>
                <a:cs typeface="Trebuchet MS"/>
              </a:rPr>
              <a:t> </a:t>
            </a:r>
            <a:r>
              <a:rPr sz="3200" dirty="0">
                <a:solidFill>
                  <a:srgbClr val="292959"/>
                </a:solidFill>
                <a:latin typeface="Trebuchet MS"/>
                <a:cs typeface="Trebuchet MS"/>
              </a:rPr>
              <a:t>no</a:t>
            </a:r>
            <a:r>
              <a:rPr sz="3200" spc="-170" dirty="0">
                <a:solidFill>
                  <a:srgbClr val="292959"/>
                </a:solidFill>
                <a:latin typeface="Trebuchet MS"/>
                <a:cs typeface="Trebuchet MS"/>
              </a:rPr>
              <a:t> </a:t>
            </a:r>
            <a:r>
              <a:rPr sz="3200" spc="-114" dirty="0">
                <a:solidFill>
                  <a:srgbClr val="292959"/>
                </a:solidFill>
                <a:latin typeface="Trebuchet MS"/>
                <a:cs typeface="Trebuchet MS"/>
              </a:rPr>
              <a:t>arrest</a:t>
            </a:r>
            <a:r>
              <a:rPr sz="3200" spc="-125" dirty="0">
                <a:solidFill>
                  <a:srgbClr val="292959"/>
                </a:solidFill>
                <a:latin typeface="Trebuchet MS"/>
                <a:cs typeface="Trebuchet MS"/>
              </a:rPr>
              <a:t> </a:t>
            </a:r>
            <a:r>
              <a:rPr sz="3200" spc="-100" dirty="0">
                <a:solidFill>
                  <a:srgbClr val="292959"/>
                </a:solidFill>
                <a:latin typeface="Trebuchet MS"/>
                <a:cs typeface="Trebuchet MS"/>
              </a:rPr>
              <a:t>or</a:t>
            </a:r>
            <a:r>
              <a:rPr sz="3200" spc="-135" dirty="0">
                <a:solidFill>
                  <a:srgbClr val="292959"/>
                </a:solidFill>
                <a:latin typeface="Trebuchet MS"/>
                <a:cs typeface="Trebuchet MS"/>
              </a:rPr>
              <a:t> </a:t>
            </a:r>
            <a:r>
              <a:rPr sz="3200" dirty="0">
                <a:solidFill>
                  <a:srgbClr val="292959"/>
                </a:solidFill>
                <a:latin typeface="Trebuchet MS"/>
                <a:cs typeface="Trebuchet MS"/>
              </a:rPr>
              <a:t>charge</a:t>
            </a:r>
            <a:r>
              <a:rPr sz="3200" spc="-135" dirty="0">
                <a:solidFill>
                  <a:srgbClr val="292959"/>
                </a:solidFill>
                <a:latin typeface="Trebuchet MS"/>
                <a:cs typeface="Trebuchet MS"/>
              </a:rPr>
              <a:t> </a:t>
            </a:r>
            <a:r>
              <a:rPr sz="3200" spc="-85" dirty="0">
                <a:solidFill>
                  <a:srgbClr val="292959"/>
                </a:solidFill>
                <a:latin typeface="Trebuchet MS"/>
                <a:cs typeface="Trebuchet MS"/>
              </a:rPr>
              <a:t>is</a:t>
            </a:r>
            <a:r>
              <a:rPr sz="3200" spc="-130" dirty="0">
                <a:solidFill>
                  <a:srgbClr val="292959"/>
                </a:solidFill>
                <a:latin typeface="Trebuchet MS"/>
                <a:cs typeface="Trebuchet MS"/>
              </a:rPr>
              <a:t> </a:t>
            </a:r>
            <a:r>
              <a:rPr sz="3200" spc="-65" dirty="0">
                <a:solidFill>
                  <a:srgbClr val="292959"/>
                </a:solidFill>
                <a:latin typeface="Trebuchet MS"/>
                <a:cs typeface="Trebuchet MS"/>
              </a:rPr>
              <a:t>brought</a:t>
            </a:r>
            <a:r>
              <a:rPr sz="3200" spc="-135" dirty="0">
                <a:solidFill>
                  <a:srgbClr val="292959"/>
                </a:solidFill>
                <a:latin typeface="Trebuchet MS"/>
                <a:cs typeface="Trebuchet MS"/>
              </a:rPr>
              <a:t> </a:t>
            </a:r>
            <a:r>
              <a:rPr sz="3200" dirty="0">
                <a:solidFill>
                  <a:srgbClr val="292959"/>
                </a:solidFill>
                <a:latin typeface="Trebuchet MS"/>
                <a:cs typeface="Trebuchet MS"/>
              </a:rPr>
              <a:t>against</a:t>
            </a:r>
            <a:r>
              <a:rPr sz="3200" spc="-135" dirty="0">
                <a:solidFill>
                  <a:srgbClr val="292959"/>
                </a:solidFill>
                <a:latin typeface="Trebuchet MS"/>
                <a:cs typeface="Trebuchet MS"/>
              </a:rPr>
              <a:t> </a:t>
            </a:r>
            <a:r>
              <a:rPr sz="3200" spc="135" dirty="0">
                <a:solidFill>
                  <a:srgbClr val="292959"/>
                </a:solidFill>
                <a:latin typeface="Trebuchet MS"/>
                <a:cs typeface="Trebuchet MS"/>
              </a:rPr>
              <a:t>a</a:t>
            </a:r>
            <a:r>
              <a:rPr sz="3200" spc="-130" dirty="0">
                <a:solidFill>
                  <a:srgbClr val="292959"/>
                </a:solidFill>
                <a:latin typeface="Trebuchet MS"/>
                <a:cs typeface="Trebuchet MS"/>
              </a:rPr>
              <a:t> </a:t>
            </a:r>
            <a:r>
              <a:rPr sz="3200" spc="-105" dirty="0">
                <a:solidFill>
                  <a:srgbClr val="292959"/>
                </a:solidFill>
                <a:latin typeface="Trebuchet MS"/>
                <a:cs typeface="Trebuchet MS"/>
              </a:rPr>
              <a:t>perpetrator</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30" dirty="0">
                <a:solidFill>
                  <a:srgbClr val="292959"/>
                </a:solidFill>
                <a:latin typeface="Trebuchet MS"/>
                <a:cs typeface="Trebuchet MS"/>
              </a:rPr>
              <a:t> </a:t>
            </a:r>
            <a:r>
              <a:rPr sz="3200" spc="-65" dirty="0">
                <a:solidFill>
                  <a:srgbClr val="292959"/>
                </a:solidFill>
                <a:latin typeface="Trebuchet MS"/>
                <a:cs typeface="Trebuchet MS"/>
              </a:rPr>
              <a:t>domestic</a:t>
            </a:r>
            <a:r>
              <a:rPr sz="3200" spc="-135" dirty="0">
                <a:solidFill>
                  <a:srgbClr val="292959"/>
                </a:solidFill>
                <a:latin typeface="Trebuchet MS"/>
                <a:cs typeface="Trebuchet MS"/>
              </a:rPr>
              <a:t> </a:t>
            </a:r>
            <a:r>
              <a:rPr sz="3200" spc="-70" dirty="0">
                <a:solidFill>
                  <a:srgbClr val="292959"/>
                </a:solidFill>
                <a:latin typeface="Trebuchet MS"/>
                <a:cs typeface="Trebuchet MS"/>
              </a:rPr>
              <a:t>abuse,</a:t>
            </a:r>
            <a:r>
              <a:rPr sz="3200" spc="-135" dirty="0">
                <a:solidFill>
                  <a:srgbClr val="292959"/>
                </a:solidFill>
                <a:latin typeface="Trebuchet MS"/>
                <a:cs typeface="Trebuchet MS"/>
              </a:rPr>
              <a:t> </a:t>
            </a:r>
            <a:r>
              <a:rPr sz="3200" spc="-100" dirty="0">
                <a:solidFill>
                  <a:srgbClr val="292959"/>
                </a:solidFill>
                <a:latin typeface="Trebuchet MS"/>
                <a:cs typeface="Trebuchet MS"/>
              </a:rPr>
              <a:t>or</a:t>
            </a:r>
            <a:r>
              <a:rPr sz="3200" spc="-130" dirty="0">
                <a:solidFill>
                  <a:srgbClr val="292959"/>
                </a:solidFill>
                <a:latin typeface="Trebuchet MS"/>
                <a:cs typeface="Trebuchet MS"/>
              </a:rPr>
              <a:t> </a:t>
            </a:r>
            <a:r>
              <a:rPr sz="3200" spc="85" dirty="0">
                <a:solidFill>
                  <a:srgbClr val="292959"/>
                </a:solidFill>
                <a:latin typeface="Trebuchet MS"/>
                <a:cs typeface="Trebuchet MS"/>
              </a:rPr>
              <a:t>a </a:t>
            </a:r>
            <a:r>
              <a:rPr sz="3200" spc="-35" dirty="0">
                <a:solidFill>
                  <a:srgbClr val="292959"/>
                </a:solidFill>
                <a:latin typeface="Trebuchet MS"/>
                <a:cs typeface="Trebuchet MS"/>
              </a:rPr>
              <a:t>suspect</a:t>
            </a:r>
            <a:r>
              <a:rPr sz="3200" spc="-105" dirty="0">
                <a:solidFill>
                  <a:srgbClr val="292959"/>
                </a:solidFill>
                <a:latin typeface="Trebuchet MS"/>
                <a:cs typeface="Trebuchet MS"/>
              </a:rPr>
              <a:t> </a:t>
            </a:r>
            <a:r>
              <a:rPr sz="3200" spc="-85" dirty="0">
                <a:solidFill>
                  <a:srgbClr val="292959"/>
                </a:solidFill>
                <a:latin typeface="Trebuchet MS"/>
                <a:cs typeface="Trebuchet MS"/>
              </a:rPr>
              <a:t>is</a:t>
            </a:r>
            <a:r>
              <a:rPr sz="3200" spc="-100" dirty="0">
                <a:solidFill>
                  <a:srgbClr val="292959"/>
                </a:solidFill>
                <a:latin typeface="Trebuchet MS"/>
                <a:cs typeface="Trebuchet MS"/>
              </a:rPr>
              <a:t> </a:t>
            </a:r>
            <a:r>
              <a:rPr sz="3200" spc="-55" dirty="0">
                <a:solidFill>
                  <a:srgbClr val="292959"/>
                </a:solidFill>
                <a:latin typeface="Trebuchet MS"/>
                <a:cs typeface="Trebuchet MS"/>
              </a:rPr>
              <a:t>released</a:t>
            </a:r>
            <a:r>
              <a:rPr sz="3200" spc="-100" dirty="0">
                <a:solidFill>
                  <a:srgbClr val="292959"/>
                </a:solidFill>
                <a:latin typeface="Trebuchet MS"/>
                <a:cs typeface="Trebuchet MS"/>
              </a:rPr>
              <a:t> </a:t>
            </a:r>
            <a:r>
              <a:rPr sz="3200" spc="-140" dirty="0">
                <a:solidFill>
                  <a:srgbClr val="292959"/>
                </a:solidFill>
                <a:latin typeface="Trebuchet MS"/>
                <a:cs typeface="Trebuchet MS"/>
              </a:rPr>
              <a:t>without</a:t>
            </a:r>
            <a:r>
              <a:rPr sz="3200" spc="-100" dirty="0">
                <a:solidFill>
                  <a:srgbClr val="292959"/>
                </a:solidFill>
                <a:latin typeface="Trebuchet MS"/>
                <a:cs typeface="Trebuchet MS"/>
              </a:rPr>
              <a:t> </a:t>
            </a:r>
            <a:r>
              <a:rPr sz="3200" spc="-50" dirty="0">
                <a:solidFill>
                  <a:srgbClr val="292959"/>
                </a:solidFill>
                <a:latin typeface="Trebuchet MS"/>
                <a:cs typeface="Trebuchet MS"/>
              </a:rPr>
              <a:t>bail</a:t>
            </a:r>
            <a:r>
              <a:rPr sz="3200" spc="-100" dirty="0">
                <a:solidFill>
                  <a:srgbClr val="292959"/>
                </a:solidFill>
                <a:latin typeface="Trebuchet MS"/>
                <a:cs typeface="Trebuchet MS"/>
              </a:rPr>
              <a:t> </a:t>
            </a:r>
            <a:r>
              <a:rPr sz="3200" spc="-110" dirty="0">
                <a:solidFill>
                  <a:srgbClr val="292959"/>
                </a:solidFill>
                <a:latin typeface="Trebuchet MS"/>
                <a:cs typeface="Trebuchet MS"/>
              </a:rPr>
              <a:t>conditions,</a:t>
            </a:r>
            <a:r>
              <a:rPr sz="3200" spc="-100" dirty="0">
                <a:solidFill>
                  <a:srgbClr val="292959"/>
                </a:solidFill>
                <a:latin typeface="Trebuchet MS"/>
                <a:cs typeface="Trebuchet MS"/>
              </a:rPr>
              <a:t> </a:t>
            </a:r>
            <a:r>
              <a:rPr sz="3200" spc="-150" dirty="0">
                <a:solidFill>
                  <a:srgbClr val="292959"/>
                </a:solidFill>
                <a:latin typeface="Trebuchet MS"/>
                <a:cs typeface="Trebuchet MS"/>
              </a:rPr>
              <a:t>victims</a:t>
            </a:r>
            <a:r>
              <a:rPr sz="3200" spc="-100" dirty="0">
                <a:solidFill>
                  <a:srgbClr val="292959"/>
                </a:solidFill>
                <a:latin typeface="Trebuchet MS"/>
                <a:cs typeface="Trebuchet MS"/>
              </a:rPr>
              <a:t> </a:t>
            </a:r>
            <a:r>
              <a:rPr sz="3200" dirty="0">
                <a:solidFill>
                  <a:srgbClr val="292959"/>
                </a:solidFill>
                <a:latin typeface="Trebuchet MS"/>
                <a:cs typeface="Trebuchet MS"/>
              </a:rPr>
              <a:t>can</a:t>
            </a:r>
            <a:r>
              <a:rPr sz="3200" spc="-100" dirty="0">
                <a:solidFill>
                  <a:srgbClr val="292959"/>
                </a:solidFill>
                <a:latin typeface="Trebuchet MS"/>
                <a:cs typeface="Trebuchet MS"/>
              </a:rPr>
              <a:t> </a:t>
            </a:r>
            <a:r>
              <a:rPr sz="3200" spc="-95" dirty="0">
                <a:solidFill>
                  <a:srgbClr val="292959"/>
                </a:solidFill>
                <a:latin typeface="Trebuchet MS"/>
                <a:cs typeface="Trebuchet MS"/>
              </a:rPr>
              <a:t>find</a:t>
            </a:r>
            <a:r>
              <a:rPr sz="3200" spc="-100" dirty="0">
                <a:solidFill>
                  <a:srgbClr val="292959"/>
                </a:solidFill>
                <a:latin typeface="Trebuchet MS"/>
                <a:cs typeface="Trebuchet MS"/>
              </a:rPr>
              <a:t> </a:t>
            </a:r>
            <a:r>
              <a:rPr sz="3200" spc="-125" dirty="0">
                <a:solidFill>
                  <a:srgbClr val="292959"/>
                </a:solidFill>
                <a:latin typeface="Trebuchet MS"/>
                <a:cs typeface="Trebuchet MS"/>
              </a:rPr>
              <a:t>themselves</a:t>
            </a:r>
            <a:r>
              <a:rPr sz="3200" spc="-100" dirty="0">
                <a:solidFill>
                  <a:srgbClr val="292959"/>
                </a:solidFill>
                <a:latin typeface="Trebuchet MS"/>
                <a:cs typeface="Trebuchet MS"/>
              </a:rPr>
              <a:t> </a:t>
            </a:r>
            <a:r>
              <a:rPr sz="3200" spc="-114" dirty="0">
                <a:solidFill>
                  <a:srgbClr val="292959"/>
                </a:solidFill>
                <a:latin typeface="Trebuchet MS"/>
                <a:cs typeface="Trebuchet MS"/>
              </a:rPr>
              <a:t>vulnerable</a:t>
            </a:r>
            <a:r>
              <a:rPr sz="3200" spc="-100" dirty="0">
                <a:solidFill>
                  <a:srgbClr val="292959"/>
                </a:solidFill>
                <a:latin typeface="Trebuchet MS"/>
                <a:cs typeface="Trebuchet MS"/>
              </a:rPr>
              <a:t> </a:t>
            </a:r>
            <a:r>
              <a:rPr sz="3200" spc="-25" dirty="0">
                <a:solidFill>
                  <a:srgbClr val="292959"/>
                </a:solidFill>
                <a:latin typeface="Trebuchet MS"/>
                <a:cs typeface="Trebuchet MS"/>
              </a:rPr>
              <a:t>and </a:t>
            </a:r>
            <a:r>
              <a:rPr sz="3200" spc="-20" dirty="0">
                <a:solidFill>
                  <a:srgbClr val="292959"/>
                </a:solidFill>
                <a:latin typeface="Trebuchet MS"/>
                <a:cs typeface="Trebuchet MS"/>
              </a:rPr>
              <a:t>unprotected.</a:t>
            </a:r>
            <a:endParaRPr sz="3200">
              <a:latin typeface="Trebuchet MS"/>
              <a:cs typeface="Trebuchet MS"/>
            </a:endParaRPr>
          </a:p>
          <a:p>
            <a:pPr marL="12700" marR="20320">
              <a:lnSpc>
                <a:spcPct val="136700"/>
              </a:lnSpc>
            </a:pPr>
            <a:r>
              <a:rPr sz="3200" spc="-150" dirty="0">
                <a:solidFill>
                  <a:srgbClr val="292959"/>
                </a:solidFill>
                <a:latin typeface="Trebuchet MS"/>
                <a:cs typeface="Trebuchet MS"/>
              </a:rPr>
              <a:t>Family</a:t>
            </a:r>
            <a:r>
              <a:rPr sz="3200" spc="-105" dirty="0">
                <a:solidFill>
                  <a:srgbClr val="292959"/>
                </a:solidFill>
                <a:latin typeface="Trebuchet MS"/>
                <a:cs typeface="Trebuchet MS"/>
              </a:rPr>
              <a:t> </a:t>
            </a:r>
            <a:r>
              <a:rPr sz="3200" spc="-35" dirty="0">
                <a:solidFill>
                  <a:srgbClr val="292959"/>
                </a:solidFill>
                <a:latin typeface="Trebuchet MS"/>
                <a:cs typeface="Trebuchet MS"/>
              </a:rPr>
              <a:t>law</a:t>
            </a:r>
            <a:r>
              <a:rPr sz="3200" spc="-100" dirty="0">
                <a:solidFill>
                  <a:srgbClr val="292959"/>
                </a:solidFill>
                <a:latin typeface="Trebuchet MS"/>
                <a:cs typeface="Trebuchet MS"/>
              </a:rPr>
              <a:t> </a:t>
            </a:r>
            <a:r>
              <a:rPr sz="3200" spc="-95" dirty="0">
                <a:solidFill>
                  <a:srgbClr val="292959"/>
                </a:solidFill>
                <a:latin typeface="Trebuchet MS"/>
                <a:cs typeface="Trebuchet MS"/>
              </a:rPr>
              <a:t>remedies</a:t>
            </a:r>
            <a:r>
              <a:rPr sz="3200" spc="-100" dirty="0">
                <a:solidFill>
                  <a:srgbClr val="292959"/>
                </a:solidFill>
                <a:latin typeface="Trebuchet MS"/>
                <a:cs typeface="Trebuchet MS"/>
              </a:rPr>
              <a:t> </a:t>
            </a:r>
            <a:r>
              <a:rPr sz="3200" spc="-90" dirty="0">
                <a:solidFill>
                  <a:srgbClr val="292959"/>
                </a:solidFill>
                <a:latin typeface="Trebuchet MS"/>
                <a:cs typeface="Trebuchet MS"/>
              </a:rPr>
              <a:t>offer</a:t>
            </a:r>
            <a:r>
              <a:rPr sz="3200" spc="-100" dirty="0">
                <a:solidFill>
                  <a:srgbClr val="292959"/>
                </a:solidFill>
                <a:latin typeface="Trebuchet MS"/>
                <a:cs typeface="Trebuchet MS"/>
              </a:rPr>
              <a:t> </a:t>
            </a:r>
            <a:r>
              <a:rPr sz="3200" spc="-90" dirty="0">
                <a:solidFill>
                  <a:srgbClr val="292959"/>
                </a:solidFill>
                <a:latin typeface="Trebuchet MS"/>
                <a:cs typeface="Trebuchet MS"/>
              </a:rPr>
              <a:t>protections</a:t>
            </a:r>
            <a:r>
              <a:rPr sz="3200" spc="-100" dirty="0">
                <a:solidFill>
                  <a:srgbClr val="292959"/>
                </a:solidFill>
                <a:latin typeface="Trebuchet MS"/>
                <a:cs typeface="Trebuchet MS"/>
              </a:rPr>
              <a:t> </a:t>
            </a:r>
            <a:r>
              <a:rPr sz="3200" spc="-75" dirty="0">
                <a:solidFill>
                  <a:srgbClr val="292959"/>
                </a:solidFill>
                <a:latin typeface="Trebuchet MS"/>
                <a:cs typeface="Trebuchet MS"/>
              </a:rPr>
              <a:t>outside</a:t>
            </a:r>
            <a:r>
              <a:rPr sz="3200" spc="-100" dirty="0">
                <a:solidFill>
                  <a:srgbClr val="292959"/>
                </a:solidFill>
                <a:latin typeface="Trebuchet MS"/>
                <a:cs typeface="Trebuchet MS"/>
              </a:rPr>
              <a:t> </a:t>
            </a:r>
            <a:r>
              <a:rPr sz="3200" dirty="0">
                <a:solidFill>
                  <a:srgbClr val="292959"/>
                </a:solidFill>
                <a:latin typeface="Trebuchet MS"/>
                <a:cs typeface="Trebuchet MS"/>
              </a:rPr>
              <a:t>of</a:t>
            </a:r>
            <a:r>
              <a:rPr sz="3200" spc="-105" dirty="0">
                <a:solidFill>
                  <a:srgbClr val="292959"/>
                </a:solidFill>
                <a:latin typeface="Trebuchet MS"/>
                <a:cs typeface="Trebuchet MS"/>
              </a:rPr>
              <a:t> </a:t>
            </a:r>
            <a:r>
              <a:rPr sz="3200" spc="-135" dirty="0">
                <a:solidFill>
                  <a:srgbClr val="292959"/>
                </a:solidFill>
                <a:latin typeface="Trebuchet MS"/>
                <a:cs typeface="Trebuchet MS"/>
              </a:rPr>
              <a:t>criminal</a:t>
            </a:r>
            <a:r>
              <a:rPr sz="3200" spc="-100" dirty="0">
                <a:solidFill>
                  <a:srgbClr val="292959"/>
                </a:solidFill>
                <a:latin typeface="Trebuchet MS"/>
                <a:cs typeface="Trebuchet MS"/>
              </a:rPr>
              <a:t> </a:t>
            </a:r>
            <a:r>
              <a:rPr sz="3200" spc="-140" dirty="0">
                <a:solidFill>
                  <a:srgbClr val="292959"/>
                </a:solidFill>
                <a:latin typeface="Trebuchet MS"/>
                <a:cs typeface="Trebuchet MS"/>
              </a:rPr>
              <a:t>law:</a:t>
            </a:r>
            <a:r>
              <a:rPr sz="3200" spc="-100" dirty="0">
                <a:solidFill>
                  <a:srgbClr val="292959"/>
                </a:solidFill>
                <a:latin typeface="Trebuchet MS"/>
                <a:cs typeface="Trebuchet MS"/>
              </a:rPr>
              <a:t> </a:t>
            </a:r>
            <a:r>
              <a:rPr sz="3200" spc="-35" dirty="0">
                <a:solidFill>
                  <a:srgbClr val="292959"/>
                </a:solidFill>
                <a:latin typeface="Trebuchet MS"/>
                <a:cs typeface="Trebuchet MS"/>
              </a:rPr>
              <a:t>non-</a:t>
            </a:r>
            <a:r>
              <a:rPr sz="3200" spc="-110" dirty="0">
                <a:solidFill>
                  <a:srgbClr val="292959"/>
                </a:solidFill>
                <a:latin typeface="Trebuchet MS"/>
                <a:cs typeface="Trebuchet MS"/>
              </a:rPr>
              <a:t>molestation</a:t>
            </a:r>
            <a:r>
              <a:rPr sz="3200" spc="-100" dirty="0">
                <a:solidFill>
                  <a:srgbClr val="292959"/>
                </a:solidFill>
                <a:latin typeface="Trebuchet MS"/>
                <a:cs typeface="Trebuchet MS"/>
              </a:rPr>
              <a:t> </a:t>
            </a:r>
            <a:r>
              <a:rPr sz="3200" spc="-10" dirty="0">
                <a:solidFill>
                  <a:srgbClr val="292959"/>
                </a:solidFill>
                <a:latin typeface="Trebuchet MS"/>
                <a:cs typeface="Trebuchet MS"/>
              </a:rPr>
              <a:t>orders; </a:t>
            </a:r>
            <a:r>
              <a:rPr sz="3200" spc="-25" dirty="0">
                <a:solidFill>
                  <a:srgbClr val="292959"/>
                </a:solidFill>
                <a:latin typeface="Trebuchet MS"/>
                <a:cs typeface="Trebuchet MS"/>
              </a:rPr>
              <a:t>occupation</a:t>
            </a:r>
            <a:r>
              <a:rPr sz="3200" spc="-160" dirty="0">
                <a:solidFill>
                  <a:srgbClr val="292959"/>
                </a:solidFill>
                <a:latin typeface="Trebuchet MS"/>
                <a:cs typeface="Trebuchet MS"/>
              </a:rPr>
              <a:t> </a:t>
            </a:r>
            <a:r>
              <a:rPr sz="3200" spc="-10" dirty="0">
                <a:solidFill>
                  <a:srgbClr val="292959"/>
                </a:solidFill>
                <a:latin typeface="Trebuchet MS"/>
                <a:cs typeface="Trebuchet MS"/>
              </a:rPr>
              <a:t>orders</a:t>
            </a:r>
            <a:endParaRPr sz="3200">
              <a:latin typeface="Trebuchet MS"/>
              <a:cs typeface="Trebuchet MS"/>
            </a:endParaRPr>
          </a:p>
        </p:txBody>
      </p:sp>
      <p:sp>
        <p:nvSpPr>
          <p:cNvPr id="8" name="object 8"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14" dirty="0">
                <a:solidFill>
                  <a:srgbClr val="E65385"/>
                </a:solidFill>
              </a:rPr>
              <a:t>REPORTING</a:t>
            </a:r>
            <a:r>
              <a:rPr spc="-385" dirty="0">
                <a:solidFill>
                  <a:srgbClr val="E65385"/>
                </a:solidFill>
              </a:rPr>
              <a:t> </a:t>
            </a:r>
            <a:r>
              <a:rPr spc="175" dirty="0">
                <a:solidFill>
                  <a:srgbClr val="E65385"/>
                </a:solidFill>
              </a:rPr>
              <a:t>CRIMINAL</a:t>
            </a:r>
            <a:r>
              <a:rPr spc="-385" dirty="0">
                <a:solidFill>
                  <a:srgbClr val="E65385"/>
                </a:solidFill>
              </a:rPr>
              <a:t> </a:t>
            </a:r>
            <a:r>
              <a:rPr spc="-10" dirty="0"/>
              <a:t>BEHAVIOUR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14449" y="2316479"/>
            <a:ext cx="104775" cy="104774"/>
          </a:xfrm>
          <a:prstGeom prst="rect">
            <a:avLst/>
          </a:prstGeom>
        </p:spPr>
      </p:pic>
      <p:pic>
        <p:nvPicPr>
          <p:cNvPr id="3" name="object 3"/>
          <p:cNvPicPr/>
          <p:nvPr/>
        </p:nvPicPr>
        <p:blipFill>
          <a:blip r:embed="rId3" cstate="print"/>
          <a:stretch>
            <a:fillRect/>
          </a:stretch>
        </p:blipFill>
        <p:spPr>
          <a:xfrm>
            <a:off x="1871662" y="2854642"/>
            <a:ext cx="114299" cy="114299"/>
          </a:xfrm>
          <a:prstGeom prst="rect">
            <a:avLst/>
          </a:prstGeom>
        </p:spPr>
      </p:pic>
      <p:pic>
        <p:nvPicPr>
          <p:cNvPr id="4" name="object 4"/>
          <p:cNvPicPr/>
          <p:nvPr/>
        </p:nvPicPr>
        <p:blipFill>
          <a:blip r:embed="rId2" cstate="print"/>
          <a:stretch>
            <a:fillRect/>
          </a:stretch>
        </p:blipFill>
        <p:spPr>
          <a:xfrm>
            <a:off x="1314449" y="5031104"/>
            <a:ext cx="104775" cy="104774"/>
          </a:xfrm>
          <a:prstGeom prst="rect">
            <a:avLst/>
          </a:prstGeom>
        </p:spPr>
      </p:pic>
      <p:pic>
        <p:nvPicPr>
          <p:cNvPr id="5" name="object 5"/>
          <p:cNvPicPr/>
          <p:nvPr/>
        </p:nvPicPr>
        <p:blipFill>
          <a:blip r:embed="rId3" cstate="print"/>
          <a:stretch>
            <a:fillRect/>
          </a:stretch>
        </p:blipFill>
        <p:spPr>
          <a:xfrm>
            <a:off x="1871662" y="5569267"/>
            <a:ext cx="114299" cy="114299"/>
          </a:xfrm>
          <a:prstGeom prst="rect">
            <a:avLst/>
          </a:prstGeom>
        </p:spPr>
      </p:pic>
      <p:pic>
        <p:nvPicPr>
          <p:cNvPr id="6" name="object 6"/>
          <p:cNvPicPr/>
          <p:nvPr/>
        </p:nvPicPr>
        <p:blipFill>
          <a:blip r:embed="rId4" cstate="print"/>
          <a:stretch>
            <a:fillRect/>
          </a:stretch>
        </p:blipFill>
        <p:spPr>
          <a:xfrm>
            <a:off x="1871662" y="6655117"/>
            <a:ext cx="114299" cy="114299"/>
          </a:xfrm>
          <a:prstGeom prst="rect">
            <a:avLst/>
          </a:prstGeom>
        </p:spPr>
      </p:pic>
      <p:pic>
        <p:nvPicPr>
          <p:cNvPr id="7" name="object 7"/>
          <p:cNvPicPr/>
          <p:nvPr/>
        </p:nvPicPr>
        <p:blipFill>
          <a:blip r:embed="rId5" cstate="print"/>
          <a:stretch>
            <a:fillRect/>
          </a:stretch>
        </p:blipFill>
        <p:spPr>
          <a:xfrm>
            <a:off x="1314449" y="8831580"/>
            <a:ext cx="104775" cy="104774"/>
          </a:xfrm>
          <a:prstGeom prst="rect">
            <a:avLst/>
          </a:prstGeom>
        </p:spPr>
      </p:pic>
      <p:sp>
        <p:nvSpPr>
          <p:cNvPr id="8" name="object 8"/>
          <p:cNvSpPr txBox="1"/>
          <p:nvPr/>
        </p:nvSpPr>
        <p:spPr>
          <a:xfrm>
            <a:off x="1577230" y="1988808"/>
            <a:ext cx="15530830" cy="7626350"/>
          </a:xfrm>
          <a:prstGeom prst="rect">
            <a:avLst/>
          </a:prstGeom>
        </p:spPr>
        <p:txBody>
          <a:bodyPr vert="horz" wrap="square" lIns="0" tIns="159385" rIns="0" bIns="0" rtlCol="0">
            <a:spAutoFit/>
          </a:bodyPr>
          <a:lstStyle/>
          <a:p>
            <a:pPr marL="12700">
              <a:lnSpc>
                <a:spcPct val="100000"/>
              </a:lnSpc>
              <a:spcBef>
                <a:spcPts val="1255"/>
              </a:spcBef>
            </a:pPr>
            <a:r>
              <a:rPr sz="2600" spc="160" dirty="0">
                <a:solidFill>
                  <a:srgbClr val="292959"/>
                </a:solidFill>
                <a:latin typeface="Trebuchet MS"/>
                <a:cs typeface="Trebuchet MS"/>
              </a:rPr>
              <a:t>CPS</a:t>
            </a:r>
            <a:r>
              <a:rPr sz="2600" spc="-85" dirty="0">
                <a:solidFill>
                  <a:srgbClr val="292959"/>
                </a:solidFill>
                <a:latin typeface="Trebuchet MS"/>
                <a:cs typeface="Trebuchet MS"/>
              </a:rPr>
              <a:t> </a:t>
            </a:r>
            <a:r>
              <a:rPr sz="2600" spc="-10" dirty="0">
                <a:solidFill>
                  <a:srgbClr val="292959"/>
                </a:solidFill>
                <a:latin typeface="Trebuchet MS"/>
                <a:cs typeface="Trebuchet MS"/>
              </a:rPr>
              <a:t>(2017)</a:t>
            </a:r>
            <a:endParaRPr sz="2600">
              <a:latin typeface="Trebuchet MS"/>
              <a:cs typeface="Trebuchet MS"/>
            </a:endParaRPr>
          </a:p>
          <a:p>
            <a:pPr marL="574040" marR="5080">
              <a:lnSpc>
                <a:spcPct val="137000"/>
              </a:lnSpc>
            </a:pPr>
            <a:r>
              <a:rPr sz="2600" spc="-80" dirty="0">
                <a:solidFill>
                  <a:srgbClr val="292959"/>
                </a:solidFill>
                <a:latin typeface="Trebuchet MS"/>
                <a:cs typeface="Trebuchet MS"/>
              </a:rPr>
              <a:t>Any</a:t>
            </a:r>
            <a:r>
              <a:rPr sz="2600" spc="-95" dirty="0">
                <a:solidFill>
                  <a:srgbClr val="292959"/>
                </a:solidFill>
                <a:latin typeface="Trebuchet MS"/>
                <a:cs typeface="Trebuchet MS"/>
              </a:rPr>
              <a:t> </a:t>
            </a:r>
            <a:r>
              <a:rPr sz="2600" spc="-85" dirty="0">
                <a:solidFill>
                  <a:srgbClr val="292959"/>
                </a:solidFill>
                <a:latin typeface="Trebuchet MS"/>
                <a:cs typeface="Trebuchet MS"/>
              </a:rPr>
              <a:t>incident</a:t>
            </a:r>
            <a:r>
              <a:rPr sz="2600" spc="-90" dirty="0">
                <a:solidFill>
                  <a:srgbClr val="292959"/>
                </a:solidFill>
                <a:latin typeface="Trebuchet MS"/>
                <a:cs typeface="Trebuchet MS"/>
              </a:rPr>
              <a:t> </a:t>
            </a:r>
            <a:r>
              <a:rPr sz="2600" spc="-85" dirty="0">
                <a:solidFill>
                  <a:srgbClr val="292959"/>
                </a:solidFill>
                <a:latin typeface="Trebuchet MS"/>
                <a:cs typeface="Trebuchet MS"/>
              </a:rPr>
              <a:t>or pattern</a:t>
            </a:r>
            <a:r>
              <a:rPr sz="2600" spc="-90" dirty="0">
                <a:solidFill>
                  <a:srgbClr val="292959"/>
                </a:solidFill>
                <a:latin typeface="Trebuchet MS"/>
                <a:cs typeface="Trebuchet MS"/>
              </a:rPr>
              <a:t> </a:t>
            </a:r>
            <a:r>
              <a:rPr sz="2600" dirty="0">
                <a:solidFill>
                  <a:srgbClr val="292959"/>
                </a:solidFill>
                <a:latin typeface="Trebuchet MS"/>
                <a:cs typeface="Trebuchet MS"/>
              </a:rPr>
              <a:t>of</a:t>
            </a:r>
            <a:r>
              <a:rPr sz="2600" spc="-90" dirty="0">
                <a:solidFill>
                  <a:srgbClr val="292959"/>
                </a:solidFill>
                <a:latin typeface="Trebuchet MS"/>
                <a:cs typeface="Trebuchet MS"/>
              </a:rPr>
              <a:t> </a:t>
            </a:r>
            <a:r>
              <a:rPr sz="2600" spc="-70" dirty="0">
                <a:solidFill>
                  <a:srgbClr val="292959"/>
                </a:solidFill>
                <a:latin typeface="Trebuchet MS"/>
                <a:cs typeface="Trebuchet MS"/>
              </a:rPr>
              <a:t>incidents</a:t>
            </a:r>
            <a:r>
              <a:rPr sz="2600" spc="-90" dirty="0">
                <a:solidFill>
                  <a:srgbClr val="292959"/>
                </a:solidFill>
                <a:latin typeface="Trebuchet MS"/>
                <a:cs typeface="Trebuchet MS"/>
              </a:rPr>
              <a:t> </a:t>
            </a:r>
            <a:r>
              <a:rPr sz="2600" dirty="0">
                <a:solidFill>
                  <a:srgbClr val="292959"/>
                </a:solidFill>
                <a:latin typeface="Trebuchet MS"/>
                <a:cs typeface="Trebuchet MS"/>
              </a:rPr>
              <a:t>of</a:t>
            </a:r>
            <a:r>
              <a:rPr sz="2600" spc="-90" dirty="0">
                <a:solidFill>
                  <a:srgbClr val="292959"/>
                </a:solidFill>
                <a:latin typeface="Trebuchet MS"/>
                <a:cs typeface="Trebuchet MS"/>
              </a:rPr>
              <a:t> </a:t>
            </a:r>
            <a:r>
              <a:rPr sz="2600" spc="-110" dirty="0">
                <a:solidFill>
                  <a:srgbClr val="292959"/>
                </a:solidFill>
                <a:latin typeface="Trebuchet MS"/>
                <a:cs typeface="Trebuchet MS"/>
              </a:rPr>
              <a:t>controlling,</a:t>
            </a:r>
            <a:r>
              <a:rPr sz="2600" spc="-85" dirty="0">
                <a:solidFill>
                  <a:srgbClr val="292959"/>
                </a:solidFill>
                <a:latin typeface="Trebuchet MS"/>
                <a:cs typeface="Trebuchet MS"/>
              </a:rPr>
              <a:t> </a:t>
            </a:r>
            <a:r>
              <a:rPr sz="2600" spc="-45" dirty="0">
                <a:solidFill>
                  <a:srgbClr val="292959"/>
                </a:solidFill>
                <a:latin typeface="Trebuchet MS"/>
                <a:cs typeface="Trebuchet MS"/>
              </a:rPr>
              <a:t>coercive</a:t>
            </a:r>
            <a:r>
              <a:rPr sz="2600" spc="-90" dirty="0">
                <a:solidFill>
                  <a:srgbClr val="292959"/>
                </a:solidFill>
                <a:latin typeface="Trebuchet MS"/>
                <a:cs typeface="Trebuchet MS"/>
              </a:rPr>
              <a:t> </a:t>
            </a:r>
            <a:r>
              <a:rPr sz="2600" spc="-85" dirty="0">
                <a:solidFill>
                  <a:srgbClr val="292959"/>
                </a:solidFill>
                <a:latin typeface="Trebuchet MS"/>
                <a:cs typeface="Trebuchet MS"/>
              </a:rPr>
              <a:t>or</a:t>
            </a:r>
            <a:r>
              <a:rPr sz="2600" spc="-90" dirty="0">
                <a:solidFill>
                  <a:srgbClr val="292959"/>
                </a:solidFill>
                <a:latin typeface="Trebuchet MS"/>
                <a:cs typeface="Trebuchet MS"/>
              </a:rPr>
              <a:t> </a:t>
            </a:r>
            <a:r>
              <a:rPr sz="2600" spc="-70" dirty="0">
                <a:solidFill>
                  <a:srgbClr val="292959"/>
                </a:solidFill>
                <a:latin typeface="Trebuchet MS"/>
                <a:cs typeface="Trebuchet MS"/>
              </a:rPr>
              <a:t>threatening</a:t>
            </a:r>
            <a:r>
              <a:rPr sz="2600" spc="-85" dirty="0">
                <a:solidFill>
                  <a:srgbClr val="292959"/>
                </a:solidFill>
                <a:latin typeface="Trebuchet MS"/>
                <a:cs typeface="Trebuchet MS"/>
              </a:rPr>
              <a:t> </a:t>
            </a:r>
            <a:r>
              <a:rPr sz="2600" spc="-105" dirty="0">
                <a:solidFill>
                  <a:srgbClr val="292959"/>
                </a:solidFill>
                <a:latin typeface="Trebuchet MS"/>
                <a:cs typeface="Trebuchet MS"/>
              </a:rPr>
              <a:t>behaviour,</a:t>
            </a:r>
            <a:r>
              <a:rPr sz="2600" spc="-90" dirty="0">
                <a:solidFill>
                  <a:srgbClr val="292959"/>
                </a:solidFill>
                <a:latin typeface="Trebuchet MS"/>
                <a:cs typeface="Trebuchet MS"/>
              </a:rPr>
              <a:t> </a:t>
            </a:r>
            <a:r>
              <a:rPr sz="2600" spc="-75" dirty="0">
                <a:solidFill>
                  <a:srgbClr val="292959"/>
                </a:solidFill>
                <a:latin typeface="Trebuchet MS"/>
                <a:cs typeface="Trebuchet MS"/>
              </a:rPr>
              <a:t>violence</a:t>
            </a:r>
            <a:r>
              <a:rPr sz="2600" spc="-90" dirty="0">
                <a:solidFill>
                  <a:srgbClr val="292959"/>
                </a:solidFill>
                <a:latin typeface="Trebuchet MS"/>
                <a:cs typeface="Trebuchet MS"/>
              </a:rPr>
              <a:t> </a:t>
            </a:r>
            <a:r>
              <a:rPr sz="2600" spc="-85" dirty="0">
                <a:solidFill>
                  <a:srgbClr val="292959"/>
                </a:solidFill>
                <a:latin typeface="Trebuchet MS"/>
                <a:cs typeface="Trebuchet MS"/>
              </a:rPr>
              <a:t>or</a:t>
            </a:r>
            <a:r>
              <a:rPr sz="2600" spc="-90" dirty="0">
                <a:solidFill>
                  <a:srgbClr val="292959"/>
                </a:solidFill>
                <a:latin typeface="Trebuchet MS"/>
                <a:cs typeface="Trebuchet MS"/>
              </a:rPr>
              <a:t> </a:t>
            </a:r>
            <a:r>
              <a:rPr sz="2600" spc="-20" dirty="0">
                <a:solidFill>
                  <a:srgbClr val="292959"/>
                </a:solidFill>
                <a:latin typeface="Trebuchet MS"/>
                <a:cs typeface="Trebuchet MS"/>
              </a:rPr>
              <a:t>abuse </a:t>
            </a:r>
            <a:r>
              <a:rPr sz="2600" spc="-40" dirty="0">
                <a:solidFill>
                  <a:srgbClr val="292959"/>
                </a:solidFill>
                <a:latin typeface="Trebuchet MS"/>
                <a:cs typeface="Trebuchet MS"/>
              </a:rPr>
              <a:t>between</a:t>
            </a:r>
            <a:r>
              <a:rPr sz="2600" spc="-160" dirty="0">
                <a:solidFill>
                  <a:srgbClr val="292959"/>
                </a:solidFill>
                <a:latin typeface="Trebuchet MS"/>
                <a:cs typeface="Trebuchet MS"/>
              </a:rPr>
              <a:t> </a:t>
            </a:r>
            <a:r>
              <a:rPr sz="2600" spc="-45" dirty="0">
                <a:solidFill>
                  <a:srgbClr val="292959"/>
                </a:solidFill>
                <a:latin typeface="Trebuchet MS"/>
                <a:cs typeface="Trebuchet MS"/>
              </a:rPr>
              <a:t>those</a:t>
            </a:r>
            <a:r>
              <a:rPr sz="2600" spc="-150" dirty="0">
                <a:solidFill>
                  <a:srgbClr val="292959"/>
                </a:solidFill>
                <a:latin typeface="Trebuchet MS"/>
                <a:cs typeface="Trebuchet MS"/>
              </a:rPr>
              <a:t> </a:t>
            </a:r>
            <a:r>
              <a:rPr sz="2600" spc="75" dirty="0">
                <a:solidFill>
                  <a:srgbClr val="292959"/>
                </a:solidFill>
                <a:latin typeface="Trebuchet MS"/>
                <a:cs typeface="Trebuchet MS"/>
              </a:rPr>
              <a:t>aged</a:t>
            </a:r>
            <a:r>
              <a:rPr sz="2600" spc="-114" dirty="0">
                <a:solidFill>
                  <a:srgbClr val="292959"/>
                </a:solidFill>
                <a:latin typeface="Trebuchet MS"/>
                <a:cs typeface="Trebuchet MS"/>
              </a:rPr>
              <a:t> </a:t>
            </a:r>
            <a:r>
              <a:rPr sz="2600" spc="-340" dirty="0">
                <a:solidFill>
                  <a:srgbClr val="292959"/>
                </a:solidFill>
                <a:latin typeface="Trebuchet MS"/>
                <a:cs typeface="Trebuchet MS"/>
              </a:rPr>
              <a:t>16</a:t>
            </a:r>
            <a:r>
              <a:rPr sz="2600" spc="-85" dirty="0">
                <a:solidFill>
                  <a:srgbClr val="292959"/>
                </a:solidFill>
                <a:latin typeface="Trebuchet MS"/>
                <a:cs typeface="Trebuchet MS"/>
              </a:rPr>
              <a:t> or</a:t>
            </a:r>
            <a:r>
              <a:rPr sz="2600" spc="-105" dirty="0">
                <a:solidFill>
                  <a:srgbClr val="292959"/>
                </a:solidFill>
                <a:latin typeface="Trebuchet MS"/>
                <a:cs typeface="Trebuchet MS"/>
              </a:rPr>
              <a:t> </a:t>
            </a:r>
            <a:r>
              <a:rPr sz="2600" spc="-90" dirty="0">
                <a:solidFill>
                  <a:srgbClr val="292959"/>
                </a:solidFill>
                <a:latin typeface="Trebuchet MS"/>
                <a:cs typeface="Trebuchet MS"/>
              </a:rPr>
              <a:t>over</a:t>
            </a:r>
            <a:r>
              <a:rPr sz="2600" spc="-110" dirty="0">
                <a:solidFill>
                  <a:srgbClr val="292959"/>
                </a:solidFill>
                <a:latin typeface="Trebuchet MS"/>
                <a:cs typeface="Trebuchet MS"/>
              </a:rPr>
              <a:t> </a:t>
            </a:r>
            <a:r>
              <a:rPr sz="2600" spc="-30" dirty="0">
                <a:solidFill>
                  <a:srgbClr val="292959"/>
                </a:solidFill>
                <a:latin typeface="Trebuchet MS"/>
                <a:cs typeface="Trebuchet MS"/>
              </a:rPr>
              <a:t>who</a:t>
            </a:r>
            <a:r>
              <a:rPr sz="2600" spc="-105" dirty="0">
                <a:solidFill>
                  <a:srgbClr val="292959"/>
                </a:solidFill>
                <a:latin typeface="Trebuchet MS"/>
                <a:cs typeface="Trebuchet MS"/>
              </a:rPr>
              <a:t> </a:t>
            </a:r>
            <a:r>
              <a:rPr sz="2600" spc="-10" dirty="0">
                <a:solidFill>
                  <a:srgbClr val="292959"/>
                </a:solidFill>
                <a:latin typeface="Trebuchet MS"/>
                <a:cs typeface="Trebuchet MS"/>
              </a:rPr>
              <a:t>are</a:t>
            </a:r>
            <a:r>
              <a:rPr sz="2600" spc="-110" dirty="0">
                <a:solidFill>
                  <a:srgbClr val="292959"/>
                </a:solidFill>
                <a:latin typeface="Trebuchet MS"/>
                <a:cs typeface="Trebuchet MS"/>
              </a:rPr>
              <a:t> </a:t>
            </a:r>
            <a:r>
              <a:rPr sz="2600" spc="-85" dirty="0">
                <a:solidFill>
                  <a:srgbClr val="292959"/>
                </a:solidFill>
                <a:latin typeface="Trebuchet MS"/>
                <a:cs typeface="Trebuchet MS"/>
              </a:rPr>
              <a:t>or</a:t>
            </a:r>
            <a:r>
              <a:rPr sz="2600" spc="-110" dirty="0">
                <a:solidFill>
                  <a:srgbClr val="292959"/>
                </a:solidFill>
                <a:latin typeface="Trebuchet MS"/>
                <a:cs typeface="Trebuchet MS"/>
              </a:rPr>
              <a:t> </a:t>
            </a:r>
            <a:r>
              <a:rPr sz="2600" spc="-30" dirty="0">
                <a:solidFill>
                  <a:srgbClr val="292959"/>
                </a:solidFill>
                <a:latin typeface="Trebuchet MS"/>
                <a:cs typeface="Trebuchet MS"/>
              </a:rPr>
              <a:t>have</a:t>
            </a:r>
            <a:r>
              <a:rPr sz="2600" spc="-105" dirty="0">
                <a:solidFill>
                  <a:srgbClr val="292959"/>
                </a:solidFill>
                <a:latin typeface="Trebuchet MS"/>
                <a:cs typeface="Trebuchet MS"/>
              </a:rPr>
              <a:t> </a:t>
            </a:r>
            <a:r>
              <a:rPr sz="2600" dirty="0">
                <a:solidFill>
                  <a:srgbClr val="292959"/>
                </a:solidFill>
                <a:latin typeface="Trebuchet MS"/>
                <a:cs typeface="Trebuchet MS"/>
              </a:rPr>
              <a:t>been</a:t>
            </a:r>
            <a:r>
              <a:rPr sz="2600" spc="-110" dirty="0">
                <a:solidFill>
                  <a:srgbClr val="292959"/>
                </a:solidFill>
                <a:latin typeface="Trebuchet MS"/>
                <a:cs typeface="Trebuchet MS"/>
              </a:rPr>
              <a:t> </a:t>
            </a:r>
            <a:r>
              <a:rPr sz="2600" spc="-114" dirty="0">
                <a:solidFill>
                  <a:srgbClr val="292959"/>
                </a:solidFill>
                <a:latin typeface="Trebuchet MS"/>
                <a:cs typeface="Trebuchet MS"/>
              </a:rPr>
              <a:t>intimate</a:t>
            </a:r>
            <a:r>
              <a:rPr sz="2600" spc="-85" dirty="0">
                <a:solidFill>
                  <a:srgbClr val="292959"/>
                </a:solidFill>
                <a:latin typeface="Trebuchet MS"/>
                <a:cs typeface="Trebuchet MS"/>
              </a:rPr>
              <a:t> </a:t>
            </a:r>
            <a:r>
              <a:rPr sz="2600" spc="-80" dirty="0">
                <a:solidFill>
                  <a:srgbClr val="292959"/>
                </a:solidFill>
                <a:latin typeface="Trebuchet MS"/>
                <a:cs typeface="Trebuchet MS"/>
              </a:rPr>
              <a:t>partners</a:t>
            </a:r>
            <a:r>
              <a:rPr sz="2600" spc="-110" dirty="0">
                <a:solidFill>
                  <a:srgbClr val="292959"/>
                </a:solidFill>
                <a:latin typeface="Trebuchet MS"/>
                <a:cs typeface="Trebuchet MS"/>
              </a:rPr>
              <a:t> </a:t>
            </a:r>
            <a:r>
              <a:rPr sz="2600" spc="-85" dirty="0">
                <a:solidFill>
                  <a:srgbClr val="292959"/>
                </a:solidFill>
                <a:latin typeface="Trebuchet MS"/>
                <a:cs typeface="Trebuchet MS"/>
              </a:rPr>
              <a:t>or</a:t>
            </a:r>
            <a:r>
              <a:rPr sz="2600" spc="-105" dirty="0">
                <a:solidFill>
                  <a:srgbClr val="292959"/>
                </a:solidFill>
                <a:latin typeface="Trebuchet MS"/>
                <a:cs typeface="Trebuchet MS"/>
              </a:rPr>
              <a:t> </a:t>
            </a:r>
            <a:r>
              <a:rPr sz="2600" spc="-125" dirty="0">
                <a:solidFill>
                  <a:srgbClr val="292959"/>
                </a:solidFill>
                <a:latin typeface="Trebuchet MS"/>
                <a:cs typeface="Trebuchet MS"/>
              </a:rPr>
              <a:t>family</a:t>
            </a:r>
            <a:r>
              <a:rPr sz="2600" spc="-85" dirty="0">
                <a:solidFill>
                  <a:srgbClr val="292959"/>
                </a:solidFill>
                <a:latin typeface="Trebuchet MS"/>
                <a:cs typeface="Trebuchet MS"/>
              </a:rPr>
              <a:t> </a:t>
            </a:r>
            <a:r>
              <a:rPr sz="2600" spc="-130" dirty="0">
                <a:solidFill>
                  <a:srgbClr val="292959"/>
                </a:solidFill>
                <a:latin typeface="Trebuchet MS"/>
                <a:cs typeface="Trebuchet MS"/>
              </a:rPr>
              <a:t>members,</a:t>
            </a:r>
            <a:r>
              <a:rPr sz="2600" spc="-85" dirty="0">
                <a:solidFill>
                  <a:srgbClr val="292959"/>
                </a:solidFill>
                <a:latin typeface="Trebuchet MS"/>
                <a:cs typeface="Trebuchet MS"/>
              </a:rPr>
              <a:t> </a:t>
            </a:r>
            <a:r>
              <a:rPr sz="2600" spc="-30" dirty="0">
                <a:solidFill>
                  <a:srgbClr val="292959"/>
                </a:solidFill>
                <a:latin typeface="Trebuchet MS"/>
                <a:cs typeface="Trebuchet MS"/>
              </a:rPr>
              <a:t>regardless</a:t>
            </a:r>
            <a:r>
              <a:rPr sz="2600" spc="-110" dirty="0">
                <a:solidFill>
                  <a:srgbClr val="292959"/>
                </a:solidFill>
                <a:latin typeface="Trebuchet MS"/>
                <a:cs typeface="Trebuchet MS"/>
              </a:rPr>
              <a:t> </a:t>
            </a:r>
            <a:r>
              <a:rPr sz="2600" spc="-25" dirty="0">
                <a:solidFill>
                  <a:srgbClr val="292959"/>
                </a:solidFill>
                <a:latin typeface="Trebuchet MS"/>
                <a:cs typeface="Trebuchet MS"/>
              </a:rPr>
              <a:t>of </a:t>
            </a:r>
            <a:r>
              <a:rPr sz="2600" spc="-10" dirty="0">
                <a:solidFill>
                  <a:srgbClr val="292959"/>
                </a:solidFill>
                <a:latin typeface="Trebuchet MS"/>
                <a:cs typeface="Trebuchet MS"/>
              </a:rPr>
              <a:t>gender</a:t>
            </a:r>
            <a:r>
              <a:rPr sz="2600" spc="-130" dirty="0">
                <a:solidFill>
                  <a:srgbClr val="292959"/>
                </a:solidFill>
                <a:latin typeface="Trebuchet MS"/>
                <a:cs typeface="Trebuchet MS"/>
              </a:rPr>
              <a:t> </a:t>
            </a:r>
            <a:r>
              <a:rPr sz="2600" spc="-85" dirty="0">
                <a:solidFill>
                  <a:srgbClr val="292959"/>
                </a:solidFill>
                <a:latin typeface="Trebuchet MS"/>
                <a:cs typeface="Trebuchet MS"/>
              </a:rPr>
              <a:t>or</a:t>
            </a:r>
            <a:r>
              <a:rPr sz="2600" spc="-90" dirty="0">
                <a:solidFill>
                  <a:srgbClr val="292959"/>
                </a:solidFill>
                <a:latin typeface="Trebuchet MS"/>
                <a:cs typeface="Trebuchet MS"/>
              </a:rPr>
              <a:t> </a:t>
            </a:r>
            <a:r>
              <a:rPr sz="2600" spc="-125" dirty="0">
                <a:solidFill>
                  <a:srgbClr val="292959"/>
                </a:solidFill>
                <a:latin typeface="Trebuchet MS"/>
                <a:cs typeface="Trebuchet MS"/>
              </a:rPr>
              <a:t>sexuality.</a:t>
            </a:r>
            <a:r>
              <a:rPr sz="2600" spc="-85" dirty="0">
                <a:solidFill>
                  <a:srgbClr val="292959"/>
                </a:solidFill>
                <a:latin typeface="Trebuchet MS"/>
                <a:cs typeface="Trebuchet MS"/>
              </a:rPr>
              <a:t> </a:t>
            </a:r>
            <a:r>
              <a:rPr sz="2600" spc="-175" dirty="0">
                <a:solidFill>
                  <a:srgbClr val="292959"/>
                </a:solidFill>
                <a:latin typeface="Trebuchet MS"/>
                <a:cs typeface="Trebuchet MS"/>
              </a:rPr>
              <a:t>This</a:t>
            </a:r>
            <a:r>
              <a:rPr sz="2600" spc="-85" dirty="0">
                <a:solidFill>
                  <a:srgbClr val="292959"/>
                </a:solidFill>
                <a:latin typeface="Trebuchet MS"/>
                <a:cs typeface="Trebuchet MS"/>
              </a:rPr>
              <a:t> </a:t>
            </a:r>
            <a:r>
              <a:rPr sz="2600" dirty="0">
                <a:solidFill>
                  <a:srgbClr val="292959"/>
                </a:solidFill>
                <a:latin typeface="Trebuchet MS"/>
                <a:cs typeface="Trebuchet MS"/>
              </a:rPr>
              <a:t>can</a:t>
            </a:r>
            <a:r>
              <a:rPr sz="2600" spc="-95" dirty="0">
                <a:solidFill>
                  <a:srgbClr val="292959"/>
                </a:solidFill>
                <a:latin typeface="Trebuchet MS"/>
                <a:cs typeface="Trebuchet MS"/>
              </a:rPr>
              <a:t> </a:t>
            </a:r>
            <a:r>
              <a:rPr sz="2600" spc="-45" dirty="0">
                <a:solidFill>
                  <a:srgbClr val="292959"/>
                </a:solidFill>
                <a:latin typeface="Trebuchet MS"/>
                <a:cs typeface="Trebuchet MS"/>
              </a:rPr>
              <a:t>encompass,</a:t>
            </a:r>
            <a:r>
              <a:rPr sz="2600" spc="-95" dirty="0">
                <a:solidFill>
                  <a:srgbClr val="292959"/>
                </a:solidFill>
                <a:latin typeface="Trebuchet MS"/>
                <a:cs typeface="Trebuchet MS"/>
              </a:rPr>
              <a:t> </a:t>
            </a:r>
            <a:r>
              <a:rPr sz="2600" spc="-85" dirty="0">
                <a:solidFill>
                  <a:srgbClr val="292959"/>
                </a:solidFill>
                <a:latin typeface="Trebuchet MS"/>
                <a:cs typeface="Trebuchet MS"/>
              </a:rPr>
              <a:t>but</a:t>
            </a:r>
            <a:r>
              <a:rPr sz="2600" spc="-90" dirty="0">
                <a:solidFill>
                  <a:srgbClr val="292959"/>
                </a:solidFill>
                <a:latin typeface="Trebuchet MS"/>
                <a:cs typeface="Trebuchet MS"/>
              </a:rPr>
              <a:t> </a:t>
            </a:r>
            <a:r>
              <a:rPr sz="2600" spc="-55" dirty="0">
                <a:solidFill>
                  <a:srgbClr val="292959"/>
                </a:solidFill>
                <a:latin typeface="Trebuchet MS"/>
                <a:cs typeface="Trebuchet MS"/>
              </a:rPr>
              <a:t>is</a:t>
            </a:r>
            <a:r>
              <a:rPr sz="2600" spc="-95" dirty="0">
                <a:solidFill>
                  <a:srgbClr val="292959"/>
                </a:solidFill>
                <a:latin typeface="Trebuchet MS"/>
                <a:cs typeface="Trebuchet MS"/>
              </a:rPr>
              <a:t> </a:t>
            </a:r>
            <a:r>
              <a:rPr sz="2600" spc="-85" dirty="0">
                <a:solidFill>
                  <a:srgbClr val="292959"/>
                </a:solidFill>
                <a:latin typeface="Trebuchet MS"/>
                <a:cs typeface="Trebuchet MS"/>
              </a:rPr>
              <a:t>not</a:t>
            </a:r>
            <a:r>
              <a:rPr sz="2600" spc="-95" dirty="0">
                <a:solidFill>
                  <a:srgbClr val="292959"/>
                </a:solidFill>
                <a:latin typeface="Trebuchet MS"/>
                <a:cs typeface="Trebuchet MS"/>
              </a:rPr>
              <a:t> </a:t>
            </a:r>
            <a:r>
              <a:rPr sz="2600" spc="-130" dirty="0">
                <a:solidFill>
                  <a:srgbClr val="292959"/>
                </a:solidFill>
                <a:latin typeface="Trebuchet MS"/>
                <a:cs typeface="Trebuchet MS"/>
              </a:rPr>
              <a:t>limited</a:t>
            </a:r>
            <a:r>
              <a:rPr sz="2600" spc="-85" dirty="0">
                <a:solidFill>
                  <a:srgbClr val="292959"/>
                </a:solidFill>
                <a:latin typeface="Trebuchet MS"/>
                <a:cs typeface="Trebuchet MS"/>
              </a:rPr>
              <a:t> </a:t>
            </a:r>
            <a:r>
              <a:rPr sz="2600" spc="-175" dirty="0">
                <a:solidFill>
                  <a:srgbClr val="292959"/>
                </a:solidFill>
                <a:latin typeface="Trebuchet MS"/>
                <a:cs typeface="Trebuchet MS"/>
              </a:rPr>
              <a:t>to,</a:t>
            </a:r>
            <a:r>
              <a:rPr sz="2600" spc="-85" dirty="0">
                <a:solidFill>
                  <a:srgbClr val="292959"/>
                </a:solidFill>
                <a:latin typeface="Trebuchet MS"/>
                <a:cs typeface="Trebuchet MS"/>
              </a:rPr>
              <a:t> </a:t>
            </a:r>
            <a:r>
              <a:rPr sz="2600" spc="-100" dirty="0">
                <a:solidFill>
                  <a:srgbClr val="292959"/>
                </a:solidFill>
                <a:latin typeface="Trebuchet MS"/>
                <a:cs typeface="Trebuchet MS"/>
              </a:rPr>
              <a:t>the</a:t>
            </a:r>
            <a:r>
              <a:rPr sz="2600" spc="-90" dirty="0">
                <a:solidFill>
                  <a:srgbClr val="292959"/>
                </a:solidFill>
                <a:latin typeface="Trebuchet MS"/>
                <a:cs typeface="Trebuchet MS"/>
              </a:rPr>
              <a:t> </a:t>
            </a:r>
            <a:r>
              <a:rPr sz="2600" spc="-60" dirty="0">
                <a:solidFill>
                  <a:srgbClr val="292959"/>
                </a:solidFill>
                <a:latin typeface="Trebuchet MS"/>
                <a:cs typeface="Trebuchet MS"/>
              </a:rPr>
              <a:t>following</a:t>
            </a:r>
            <a:r>
              <a:rPr sz="2600" spc="-95" dirty="0">
                <a:solidFill>
                  <a:srgbClr val="292959"/>
                </a:solidFill>
                <a:latin typeface="Trebuchet MS"/>
                <a:cs typeface="Trebuchet MS"/>
              </a:rPr>
              <a:t> </a:t>
            </a:r>
            <a:r>
              <a:rPr sz="2600" spc="-70" dirty="0">
                <a:solidFill>
                  <a:srgbClr val="292959"/>
                </a:solidFill>
                <a:latin typeface="Trebuchet MS"/>
                <a:cs typeface="Trebuchet MS"/>
              </a:rPr>
              <a:t>types</a:t>
            </a:r>
            <a:r>
              <a:rPr sz="2600" spc="-90" dirty="0">
                <a:solidFill>
                  <a:srgbClr val="292959"/>
                </a:solidFill>
                <a:latin typeface="Trebuchet MS"/>
                <a:cs typeface="Trebuchet MS"/>
              </a:rPr>
              <a:t> </a:t>
            </a:r>
            <a:r>
              <a:rPr sz="2600" dirty="0">
                <a:solidFill>
                  <a:srgbClr val="292959"/>
                </a:solidFill>
                <a:latin typeface="Trebuchet MS"/>
                <a:cs typeface="Trebuchet MS"/>
              </a:rPr>
              <a:t>of</a:t>
            </a:r>
            <a:r>
              <a:rPr sz="2600" spc="-95" dirty="0">
                <a:solidFill>
                  <a:srgbClr val="292959"/>
                </a:solidFill>
                <a:latin typeface="Trebuchet MS"/>
                <a:cs typeface="Trebuchet MS"/>
              </a:rPr>
              <a:t> </a:t>
            </a:r>
            <a:r>
              <a:rPr sz="2600" spc="-35" dirty="0">
                <a:solidFill>
                  <a:srgbClr val="292959"/>
                </a:solidFill>
                <a:latin typeface="Trebuchet MS"/>
                <a:cs typeface="Trebuchet MS"/>
              </a:rPr>
              <a:t>abuse:</a:t>
            </a:r>
            <a:r>
              <a:rPr sz="2600" spc="-95" dirty="0">
                <a:solidFill>
                  <a:srgbClr val="292959"/>
                </a:solidFill>
                <a:latin typeface="Trebuchet MS"/>
                <a:cs typeface="Trebuchet MS"/>
              </a:rPr>
              <a:t> </a:t>
            </a:r>
            <a:r>
              <a:rPr sz="2600" spc="-10" dirty="0">
                <a:solidFill>
                  <a:srgbClr val="292959"/>
                </a:solidFill>
                <a:latin typeface="Trebuchet MS"/>
                <a:cs typeface="Trebuchet MS"/>
              </a:rPr>
              <a:t>psychological, </a:t>
            </a:r>
            <a:r>
              <a:rPr sz="2600" spc="-100" dirty="0">
                <a:solidFill>
                  <a:srgbClr val="292959"/>
                </a:solidFill>
                <a:latin typeface="Trebuchet MS"/>
                <a:cs typeface="Trebuchet MS"/>
              </a:rPr>
              <a:t>physical,</a:t>
            </a:r>
            <a:r>
              <a:rPr sz="2600" spc="-75" dirty="0">
                <a:solidFill>
                  <a:srgbClr val="292959"/>
                </a:solidFill>
                <a:latin typeface="Trebuchet MS"/>
                <a:cs typeface="Trebuchet MS"/>
              </a:rPr>
              <a:t> </a:t>
            </a:r>
            <a:r>
              <a:rPr sz="2600" spc="-110" dirty="0">
                <a:solidFill>
                  <a:srgbClr val="292959"/>
                </a:solidFill>
                <a:latin typeface="Trebuchet MS"/>
                <a:cs typeface="Trebuchet MS"/>
              </a:rPr>
              <a:t>sexual,</a:t>
            </a:r>
            <a:r>
              <a:rPr sz="2600" spc="-70" dirty="0">
                <a:solidFill>
                  <a:srgbClr val="292959"/>
                </a:solidFill>
                <a:latin typeface="Trebuchet MS"/>
                <a:cs typeface="Trebuchet MS"/>
              </a:rPr>
              <a:t> </a:t>
            </a:r>
            <a:r>
              <a:rPr sz="2600" spc="-55" dirty="0">
                <a:solidFill>
                  <a:srgbClr val="292959"/>
                </a:solidFill>
                <a:latin typeface="Trebuchet MS"/>
                <a:cs typeface="Trebuchet MS"/>
              </a:rPr>
              <a:t>financial</a:t>
            </a:r>
            <a:r>
              <a:rPr sz="2600" spc="-70" dirty="0">
                <a:solidFill>
                  <a:srgbClr val="292959"/>
                </a:solidFill>
                <a:latin typeface="Trebuchet MS"/>
                <a:cs typeface="Trebuchet MS"/>
              </a:rPr>
              <a:t> </a:t>
            </a:r>
            <a:r>
              <a:rPr sz="2600" dirty="0">
                <a:solidFill>
                  <a:srgbClr val="292959"/>
                </a:solidFill>
                <a:latin typeface="Trebuchet MS"/>
                <a:cs typeface="Trebuchet MS"/>
              </a:rPr>
              <a:t>and</a:t>
            </a:r>
            <a:r>
              <a:rPr sz="2600" spc="-70" dirty="0">
                <a:solidFill>
                  <a:srgbClr val="292959"/>
                </a:solidFill>
                <a:latin typeface="Trebuchet MS"/>
                <a:cs typeface="Trebuchet MS"/>
              </a:rPr>
              <a:t> </a:t>
            </a:r>
            <a:r>
              <a:rPr sz="2600" spc="-10" dirty="0">
                <a:solidFill>
                  <a:srgbClr val="292959"/>
                </a:solidFill>
                <a:latin typeface="Trebuchet MS"/>
                <a:cs typeface="Trebuchet MS"/>
              </a:rPr>
              <a:t>emotional.</a:t>
            </a:r>
            <a:endParaRPr sz="2600">
              <a:latin typeface="Trebuchet MS"/>
              <a:cs typeface="Trebuchet MS"/>
            </a:endParaRPr>
          </a:p>
          <a:p>
            <a:pPr marL="12700">
              <a:lnSpc>
                <a:spcPct val="100000"/>
              </a:lnSpc>
              <a:spcBef>
                <a:spcPts val="1155"/>
              </a:spcBef>
            </a:pPr>
            <a:r>
              <a:rPr sz="2600" spc="-10" dirty="0">
                <a:solidFill>
                  <a:srgbClr val="292959"/>
                </a:solidFill>
                <a:latin typeface="Trebuchet MS"/>
                <a:cs typeface="Trebuchet MS"/>
              </a:rPr>
              <a:t>Also</a:t>
            </a:r>
            <a:r>
              <a:rPr sz="2600" spc="-130" dirty="0">
                <a:solidFill>
                  <a:srgbClr val="292959"/>
                </a:solidFill>
                <a:latin typeface="Trebuchet MS"/>
                <a:cs typeface="Trebuchet MS"/>
              </a:rPr>
              <a:t> </a:t>
            </a:r>
            <a:r>
              <a:rPr sz="2600" spc="-60" dirty="0">
                <a:solidFill>
                  <a:srgbClr val="292959"/>
                </a:solidFill>
                <a:latin typeface="Trebuchet MS"/>
                <a:cs typeface="Trebuchet MS"/>
              </a:rPr>
              <a:t>details</a:t>
            </a:r>
            <a:r>
              <a:rPr sz="2600" spc="-125" dirty="0">
                <a:solidFill>
                  <a:srgbClr val="292959"/>
                </a:solidFill>
                <a:latin typeface="Trebuchet MS"/>
                <a:cs typeface="Trebuchet MS"/>
              </a:rPr>
              <a:t> </a:t>
            </a:r>
            <a:r>
              <a:rPr sz="2600" spc="-20" dirty="0">
                <a:solidFill>
                  <a:srgbClr val="292959"/>
                </a:solidFill>
                <a:latin typeface="Trebuchet MS"/>
                <a:cs typeface="Trebuchet MS"/>
              </a:rPr>
              <a:t>that:</a:t>
            </a:r>
            <a:endParaRPr sz="2600">
              <a:latin typeface="Trebuchet MS"/>
              <a:cs typeface="Trebuchet MS"/>
            </a:endParaRPr>
          </a:p>
          <a:p>
            <a:pPr marL="574040" marR="127635">
              <a:lnSpc>
                <a:spcPct val="137000"/>
              </a:lnSpc>
            </a:pPr>
            <a:r>
              <a:rPr sz="2600" spc="-10" dirty="0">
                <a:solidFill>
                  <a:srgbClr val="292959"/>
                </a:solidFill>
                <a:latin typeface="Trebuchet MS"/>
                <a:cs typeface="Trebuchet MS"/>
              </a:rPr>
              <a:t>Coercive</a:t>
            </a:r>
            <a:r>
              <a:rPr sz="2600" spc="-95" dirty="0">
                <a:solidFill>
                  <a:srgbClr val="292959"/>
                </a:solidFill>
                <a:latin typeface="Trebuchet MS"/>
                <a:cs typeface="Trebuchet MS"/>
              </a:rPr>
              <a:t> </a:t>
            </a:r>
            <a:r>
              <a:rPr sz="2600" spc="-75" dirty="0">
                <a:solidFill>
                  <a:srgbClr val="292959"/>
                </a:solidFill>
                <a:latin typeface="Trebuchet MS"/>
                <a:cs typeface="Trebuchet MS"/>
              </a:rPr>
              <a:t>behaviour</a:t>
            </a:r>
            <a:r>
              <a:rPr sz="2600" spc="-90" dirty="0">
                <a:solidFill>
                  <a:srgbClr val="292959"/>
                </a:solidFill>
                <a:latin typeface="Trebuchet MS"/>
                <a:cs typeface="Trebuchet MS"/>
              </a:rPr>
              <a:t> </a:t>
            </a:r>
            <a:r>
              <a:rPr sz="2600" spc="-55" dirty="0">
                <a:solidFill>
                  <a:srgbClr val="292959"/>
                </a:solidFill>
                <a:latin typeface="Trebuchet MS"/>
                <a:cs typeface="Trebuchet MS"/>
              </a:rPr>
              <a:t>is</a:t>
            </a:r>
            <a:r>
              <a:rPr sz="2600" spc="-85" dirty="0">
                <a:solidFill>
                  <a:srgbClr val="292959"/>
                </a:solidFill>
                <a:latin typeface="Trebuchet MS"/>
                <a:cs typeface="Trebuchet MS"/>
              </a:rPr>
              <a:t> </a:t>
            </a:r>
            <a:r>
              <a:rPr sz="2600" dirty="0">
                <a:solidFill>
                  <a:srgbClr val="292959"/>
                </a:solidFill>
                <a:latin typeface="Trebuchet MS"/>
                <a:cs typeface="Trebuchet MS"/>
              </a:rPr>
              <a:t>an</a:t>
            </a:r>
            <a:r>
              <a:rPr sz="2600" spc="-90" dirty="0">
                <a:solidFill>
                  <a:srgbClr val="292959"/>
                </a:solidFill>
                <a:latin typeface="Trebuchet MS"/>
                <a:cs typeface="Trebuchet MS"/>
              </a:rPr>
              <a:t> </a:t>
            </a:r>
            <a:r>
              <a:rPr sz="2600" dirty="0">
                <a:solidFill>
                  <a:srgbClr val="292959"/>
                </a:solidFill>
                <a:latin typeface="Trebuchet MS"/>
                <a:cs typeface="Trebuchet MS"/>
              </a:rPr>
              <a:t>act</a:t>
            </a:r>
            <a:r>
              <a:rPr sz="2600" spc="-85" dirty="0">
                <a:solidFill>
                  <a:srgbClr val="292959"/>
                </a:solidFill>
                <a:latin typeface="Trebuchet MS"/>
                <a:cs typeface="Trebuchet MS"/>
              </a:rPr>
              <a:t> or</a:t>
            </a:r>
            <a:r>
              <a:rPr sz="2600" spc="-90" dirty="0">
                <a:solidFill>
                  <a:srgbClr val="292959"/>
                </a:solidFill>
                <a:latin typeface="Trebuchet MS"/>
                <a:cs typeface="Trebuchet MS"/>
              </a:rPr>
              <a:t> </a:t>
            </a:r>
            <a:r>
              <a:rPr sz="2600" spc="105" dirty="0">
                <a:solidFill>
                  <a:srgbClr val="292959"/>
                </a:solidFill>
                <a:latin typeface="Trebuchet MS"/>
                <a:cs typeface="Trebuchet MS"/>
              </a:rPr>
              <a:t>a</a:t>
            </a:r>
            <a:r>
              <a:rPr sz="2600" spc="-90" dirty="0">
                <a:solidFill>
                  <a:srgbClr val="292959"/>
                </a:solidFill>
                <a:latin typeface="Trebuchet MS"/>
                <a:cs typeface="Trebuchet MS"/>
              </a:rPr>
              <a:t> </a:t>
            </a:r>
            <a:r>
              <a:rPr sz="2600" spc="-85" dirty="0">
                <a:solidFill>
                  <a:srgbClr val="292959"/>
                </a:solidFill>
                <a:latin typeface="Trebuchet MS"/>
                <a:cs typeface="Trebuchet MS"/>
              </a:rPr>
              <a:t>pattern </a:t>
            </a:r>
            <a:r>
              <a:rPr sz="2600" dirty="0">
                <a:solidFill>
                  <a:srgbClr val="292959"/>
                </a:solidFill>
                <a:latin typeface="Trebuchet MS"/>
                <a:cs typeface="Trebuchet MS"/>
              </a:rPr>
              <a:t>of</a:t>
            </a:r>
            <a:r>
              <a:rPr sz="2600" spc="-90" dirty="0">
                <a:solidFill>
                  <a:srgbClr val="292959"/>
                </a:solidFill>
                <a:latin typeface="Trebuchet MS"/>
                <a:cs typeface="Trebuchet MS"/>
              </a:rPr>
              <a:t> </a:t>
            </a:r>
            <a:r>
              <a:rPr sz="2600" dirty="0">
                <a:solidFill>
                  <a:srgbClr val="292959"/>
                </a:solidFill>
                <a:latin typeface="Trebuchet MS"/>
                <a:cs typeface="Trebuchet MS"/>
              </a:rPr>
              <a:t>acts</a:t>
            </a:r>
            <a:r>
              <a:rPr sz="2600" spc="-85" dirty="0">
                <a:solidFill>
                  <a:srgbClr val="292959"/>
                </a:solidFill>
                <a:latin typeface="Trebuchet MS"/>
                <a:cs typeface="Trebuchet MS"/>
              </a:rPr>
              <a:t> </a:t>
            </a:r>
            <a:r>
              <a:rPr sz="2600" dirty="0">
                <a:solidFill>
                  <a:srgbClr val="292959"/>
                </a:solidFill>
                <a:latin typeface="Trebuchet MS"/>
                <a:cs typeface="Trebuchet MS"/>
              </a:rPr>
              <a:t>of</a:t>
            </a:r>
            <a:r>
              <a:rPr sz="2600" spc="-90" dirty="0">
                <a:solidFill>
                  <a:srgbClr val="292959"/>
                </a:solidFill>
                <a:latin typeface="Trebuchet MS"/>
                <a:cs typeface="Trebuchet MS"/>
              </a:rPr>
              <a:t> </a:t>
            </a:r>
            <a:r>
              <a:rPr sz="2600" spc="-85" dirty="0">
                <a:solidFill>
                  <a:srgbClr val="292959"/>
                </a:solidFill>
                <a:latin typeface="Trebuchet MS"/>
                <a:cs typeface="Trebuchet MS"/>
              </a:rPr>
              <a:t>assault, </a:t>
            </a:r>
            <a:r>
              <a:rPr sz="2600" spc="-125" dirty="0">
                <a:solidFill>
                  <a:srgbClr val="292959"/>
                </a:solidFill>
                <a:latin typeface="Trebuchet MS"/>
                <a:cs typeface="Trebuchet MS"/>
              </a:rPr>
              <a:t>threats,</a:t>
            </a:r>
            <a:r>
              <a:rPr sz="2600" spc="-85" dirty="0">
                <a:solidFill>
                  <a:srgbClr val="292959"/>
                </a:solidFill>
                <a:latin typeface="Trebuchet MS"/>
                <a:cs typeface="Trebuchet MS"/>
              </a:rPr>
              <a:t> </a:t>
            </a:r>
            <a:r>
              <a:rPr sz="2600" spc="-120" dirty="0">
                <a:solidFill>
                  <a:srgbClr val="292959"/>
                </a:solidFill>
                <a:latin typeface="Trebuchet MS"/>
                <a:cs typeface="Trebuchet MS"/>
              </a:rPr>
              <a:t>humiliation</a:t>
            </a:r>
            <a:r>
              <a:rPr sz="2600" spc="-85" dirty="0">
                <a:solidFill>
                  <a:srgbClr val="292959"/>
                </a:solidFill>
                <a:latin typeface="Trebuchet MS"/>
                <a:cs typeface="Trebuchet MS"/>
              </a:rPr>
              <a:t> </a:t>
            </a:r>
            <a:r>
              <a:rPr sz="2600" dirty="0">
                <a:solidFill>
                  <a:srgbClr val="292959"/>
                </a:solidFill>
                <a:latin typeface="Trebuchet MS"/>
                <a:cs typeface="Trebuchet MS"/>
              </a:rPr>
              <a:t>and</a:t>
            </a:r>
            <a:r>
              <a:rPr sz="2600" spc="-90" dirty="0">
                <a:solidFill>
                  <a:srgbClr val="292959"/>
                </a:solidFill>
                <a:latin typeface="Trebuchet MS"/>
                <a:cs typeface="Trebuchet MS"/>
              </a:rPr>
              <a:t> </a:t>
            </a:r>
            <a:r>
              <a:rPr sz="2600" spc="-110" dirty="0">
                <a:solidFill>
                  <a:srgbClr val="292959"/>
                </a:solidFill>
                <a:latin typeface="Trebuchet MS"/>
                <a:cs typeface="Trebuchet MS"/>
              </a:rPr>
              <a:t>intimidation</a:t>
            </a:r>
            <a:r>
              <a:rPr sz="2600" spc="-85" dirty="0">
                <a:solidFill>
                  <a:srgbClr val="292959"/>
                </a:solidFill>
                <a:latin typeface="Trebuchet MS"/>
                <a:cs typeface="Trebuchet MS"/>
              </a:rPr>
              <a:t> or</a:t>
            </a:r>
            <a:r>
              <a:rPr sz="2600" spc="-90" dirty="0">
                <a:solidFill>
                  <a:srgbClr val="292959"/>
                </a:solidFill>
                <a:latin typeface="Trebuchet MS"/>
                <a:cs typeface="Trebuchet MS"/>
              </a:rPr>
              <a:t> </a:t>
            </a:r>
            <a:r>
              <a:rPr sz="2600" spc="-20" dirty="0">
                <a:solidFill>
                  <a:srgbClr val="292959"/>
                </a:solidFill>
                <a:latin typeface="Trebuchet MS"/>
                <a:cs typeface="Trebuchet MS"/>
              </a:rPr>
              <a:t>other </a:t>
            </a:r>
            <a:r>
              <a:rPr sz="2600" dirty="0">
                <a:solidFill>
                  <a:srgbClr val="292959"/>
                </a:solidFill>
                <a:latin typeface="Trebuchet MS"/>
                <a:cs typeface="Trebuchet MS"/>
              </a:rPr>
              <a:t>abuse</a:t>
            </a:r>
            <a:r>
              <a:rPr sz="2600" spc="-114" dirty="0">
                <a:solidFill>
                  <a:srgbClr val="292959"/>
                </a:solidFill>
                <a:latin typeface="Trebuchet MS"/>
                <a:cs typeface="Trebuchet MS"/>
              </a:rPr>
              <a:t> </a:t>
            </a:r>
            <a:r>
              <a:rPr sz="2600" spc="-95" dirty="0">
                <a:solidFill>
                  <a:srgbClr val="292959"/>
                </a:solidFill>
                <a:latin typeface="Trebuchet MS"/>
                <a:cs typeface="Trebuchet MS"/>
              </a:rPr>
              <a:t>that</a:t>
            </a:r>
            <a:r>
              <a:rPr sz="2600" spc="-90" dirty="0">
                <a:solidFill>
                  <a:srgbClr val="292959"/>
                </a:solidFill>
                <a:latin typeface="Trebuchet MS"/>
                <a:cs typeface="Trebuchet MS"/>
              </a:rPr>
              <a:t> </a:t>
            </a:r>
            <a:r>
              <a:rPr sz="2600" spc="-55" dirty="0">
                <a:solidFill>
                  <a:srgbClr val="292959"/>
                </a:solidFill>
                <a:latin typeface="Trebuchet MS"/>
                <a:cs typeface="Trebuchet MS"/>
              </a:rPr>
              <a:t>is</a:t>
            </a:r>
            <a:r>
              <a:rPr sz="2600" spc="-95" dirty="0">
                <a:solidFill>
                  <a:srgbClr val="292959"/>
                </a:solidFill>
                <a:latin typeface="Trebuchet MS"/>
                <a:cs typeface="Trebuchet MS"/>
              </a:rPr>
              <a:t> </a:t>
            </a:r>
            <a:r>
              <a:rPr sz="2600" dirty="0">
                <a:solidFill>
                  <a:srgbClr val="292959"/>
                </a:solidFill>
                <a:latin typeface="Trebuchet MS"/>
                <a:cs typeface="Trebuchet MS"/>
              </a:rPr>
              <a:t>used</a:t>
            </a:r>
            <a:r>
              <a:rPr sz="2600" spc="-90" dirty="0">
                <a:solidFill>
                  <a:srgbClr val="292959"/>
                </a:solidFill>
                <a:latin typeface="Trebuchet MS"/>
                <a:cs typeface="Trebuchet MS"/>
              </a:rPr>
              <a:t> </a:t>
            </a:r>
            <a:r>
              <a:rPr sz="2600" spc="-45" dirty="0">
                <a:solidFill>
                  <a:srgbClr val="292959"/>
                </a:solidFill>
                <a:latin typeface="Trebuchet MS"/>
                <a:cs typeface="Trebuchet MS"/>
              </a:rPr>
              <a:t>to</a:t>
            </a:r>
            <a:r>
              <a:rPr sz="2600" spc="-90" dirty="0">
                <a:solidFill>
                  <a:srgbClr val="292959"/>
                </a:solidFill>
                <a:latin typeface="Trebuchet MS"/>
                <a:cs typeface="Trebuchet MS"/>
              </a:rPr>
              <a:t> </a:t>
            </a:r>
            <a:r>
              <a:rPr sz="2600" spc="-165" dirty="0">
                <a:solidFill>
                  <a:srgbClr val="292959"/>
                </a:solidFill>
                <a:latin typeface="Trebuchet MS"/>
                <a:cs typeface="Trebuchet MS"/>
              </a:rPr>
              <a:t>harm,</a:t>
            </a:r>
            <a:r>
              <a:rPr sz="2600" spc="-85" dirty="0">
                <a:solidFill>
                  <a:srgbClr val="292959"/>
                </a:solidFill>
                <a:latin typeface="Trebuchet MS"/>
                <a:cs typeface="Trebuchet MS"/>
              </a:rPr>
              <a:t> </a:t>
            </a:r>
            <a:r>
              <a:rPr sz="2600" spc="-130" dirty="0">
                <a:solidFill>
                  <a:srgbClr val="292959"/>
                </a:solidFill>
                <a:latin typeface="Trebuchet MS"/>
                <a:cs typeface="Trebuchet MS"/>
              </a:rPr>
              <a:t>punish,</a:t>
            </a:r>
            <a:r>
              <a:rPr sz="2600" spc="-85" dirty="0">
                <a:solidFill>
                  <a:srgbClr val="292959"/>
                </a:solidFill>
                <a:latin typeface="Trebuchet MS"/>
                <a:cs typeface="Trebuchet MS"/>
              </a:rPr>
              <a:t> or</a:t>
            </a:r>
            <a:r>
              <a:rPr sz="2600" spc="-95" dirty="0">
                <a:solidFill>
                  <a:srgbClr val="292959"/>
                </a:solidFill>
                <a:latin typeface="Trebuchet MS"/>
                <a:cs typeface="Trebuchet MS"/>
              </a:rPr>
              <a:t> </a:t>
            </a:r>
            <a:r>
              <a:rPr sz="2600" spc="-90" dirty="0">
                <a:solidFill>
                  <a:srgbClr val="292959"/>
                </a:solidFill>
                <a:latin typeface="Trebuchet MS"/>
                <a:cs typeface="Trebuchet MS"/>
              </a:rPr>
              <a:t>frighten </a:t>
            </a:r>
            <a:r>
              <a:rPr sz="2600" spc="-140" dirty="0">
                <a:solidFill>
                  <a:srgbClr val="292959"/>
                </a:solidFill>
                <a:latin typeface="Trebuchet MS"/>
                <a:cs typeface="Trebuchet MS"/>
              </a:rPr>
              <a:t>their</a:t>
            </a:r>
            <a:r>
              <a:rPr sz="2600" spc="-85" dirty="0">
                <a:solidFill>
                  <a:srgbClr val="292959"/>
                </a:solidFill>
                <a:latin typeface="Trebuchet MS"/>
                <a:cs typeface="Trebuchet MS"/>
              </a:rPr>
              <a:t> </a:t>
            </a:r>
            <a:r>
              <a:rPr sz="2600" spc="-10" dirty="0">
                <a:solidFill>
                  <a:srgbClr val="292959"/>
                </a:solidFill>
                <a:latin typeface="Trebuchet MS"/>
                <a:cs typeface="Trebuchet MS"/>
              </a:rPr>
              <a:t>victim</a:t>
            </a:r>
            <a:endParaRPr sz="2600">
              <a:latin typeface="Trebuchet MS"/>
              <a:cs typeface="Trebuchet MS"/>
            </a:endParaRPr>
          </a:p>
          <a:p>
            <a:pPr marL="574040" marR="478155">
              <a:lnSpc>
                <a:spcPct val="137000"/>
              </a:lnSpc>
            </a:pPr>
            <a:r>
              <a:rPr sz="2600" spc="-50" dirty="0">
                <a:solidFill>
                  <a:srgbClr val="292959"/>
                </a:solidFill>
                <a:latin typeface="Trebuchet MS"/>
                <a:cs typeface="Trebuchet MS"/>
              </a:rPr>
              <a:t>Controlling</a:t>
            </a:r>
            <a:r>
              <a:rPr sz="2600" spc="-125" dirty="0">
                <a:solidFill>
                  <a:srgbClr val="292959"/>
                </a:solidFill>
                <a:latin typeface="Trebuchet MS"/>
                <a:cs typeface="Trebuchet MS"/>
              </a:rPr>
              <a:t> </a:t>
            </a:r>
            <a:r>
              <a:rPr sz="2600" spc="-75" dirty="0">
                <a:solidFill>
                  <a:srgbClr val="292959"/>
                </a:solidFill>
                <a:latin typeface="Trebuchet MS"/>
                <a:cs typeface="Trebuchet MS"/>
              </a:rPr>
              <a:t>behaviour</a:t>
            </a:r>
            <a:r>
              <a:rPr sz="2600" spc="-120" dirty="0">
                <a:solidFill>
                  <a:srgbClr val="292959"/>
                </a:solidFill>
                <a:latin typeface="Trebuchet MS"/>
                <a:cs typeface="Trebuchet MS"/>
              </a:rPr>
              <a:t> </a:t>
            </a:r>
            <a:r>
              <a:rPr sz="2600" spc="-55" dirty="0">
                <a:solidFill>
                  <a:srgbClr val="292959"/>
                </a:solidFill>
                <a:latin typeface="Trebuchet MS"/>
                <a:cs typeface="Trebuchet MS"/>
              </a:rPr>
              <a:t>is</a:t>
            </a:r>
            <a:r>
              <a:rPr sz="2600" spc="-125" dirty="0">
                <a:solidFill>
                  <a:srgbClr val="292959"/>
                </a:solidFill>
                <a:latin typeface="Trebuchet MS"/>
                <a:cs typeface="Trebuchet MS"/>
              </a:rPr>
              <a:t> </a:t>
            </a:r>
            <a:r>
              <a:rPr sz="2600" spc="105" dirty="0">
                <a:solidFill>
                  <a:srgbClr val="292959"/>
                </a:solidFill>
                <a:latin typeface="Trebuchet MS"/>
                <a:cs typeface="Trebuchet MS"/>
              </a:rPr>
              <a:t>a</a:t>
            </a:r>
            <a:r>
              <a:rPr sz="2600" spc="-120" dirty="0">
                <a:solidFill>
                  <a:srgbClr val="292959"/>
                </a:solidFill>
                <a:latin typeface="Trebuchet MS"/>
                <a:cs typeface="Trebuchet MS"/>
              </a:rPr>
              <a:t> </a:t>
            </a:r>
            <a:r>
              <a:rPr sz="2600" dirty="0">
                <a:solidFill>
                  <a:srgbClr val="292959"/>
                </a:solidFill>
                <a:latin typeface="Trebuchet MS"/>
                <a:cs typeface="Trebuchet MS"/>
              </a:rPr>
              <a:t>range</a:t>
            </a:r>
            <a:r>
              <a:rPr sz="2600" spc="-120" dirty="0">
                <a:solidFill>
                  <a:srgbClr val="292959"/>
                </a:solidFill>
                <a:latin typeface="Trebuchet MS"/>
                <a:cs typeface="Trebuchet MS"/>
              </a:rPr>
              <a:t> </a:t>
            </a:r>
            <a:r>
              <a:rPr sz="2600" dirty="0">
                <a:solidFill>
                  <a:srgbClr val="292959"/>
                </a:solidFill>
                <a:latin typeface="Trebuchet MS"/>
                <a:cs typeface="Trebuchet MS"/>
              </a:rPr>
              <a:t>of</a:t>
            </a:r>
            <a:r>
              <a:rPr sz="2600" spc="-125" dirty="0">
                <a:solidFill>
                  <a:srgbClr val="292959"/>
                </a:solidFill>
                <a:latin typeface="Trebuchet MS"/>
                <a:cs typeface="Trebuchet MS"/>
              </a:rPr>
              <a:t> </a:t>
            </a:r>
            <a:r>
              <a:rPr sz="2600" dirty="0">
                <a:solidFill>
                  <a:srgbClr val="292959"/>
                </a:solidFill>
                <a:latin typeface="Trebuchet MS"/>
                <a:cs typeface="Trebuchet MS"/>
              </a:rPr>
              <a:t>acts</a:t>
            </a:r>
            <a:r>
              <a:rPr sz="2600" spc="-120" dirty="0">
                <a:solidFill>
                  <a:srgbClr val="292959"/>
                </a:solidFill>
                <a:latin typeface="Trebuchet MS"/>
                <a:cs typeface="Trebuchet MS"/>
              </a:rPr>
              <a:t> </a:t>
            </a:r>
            <a:r>
              <a:rPr sz="2600" dirty="0">
                <a:solidFill>
                  <a:srgbClr val="292959"/>
                </a:solidFill>
                <a:latin typeface="Trebuchet MS"/>
                <a:cs typeface="Trebuchet MS"/>
              </a:rPr>
              <a:t>designed</a:t>
            </a:r>
            <a:r>
              <a:rPr sz="2600" spc="-120" dirty="0">
                <a:solidFill>
                  <a:srgbClr val="292959"/>
                </a:solidFill>
                <a:latin typeface="Trebuchet MS"/>
                <a:cs typeface="Trebuchet MS"/>
              </a:rPr>
              <a:t> </a:t>
            </a:r>
            <a:r>
              <a:rPr sz="2600" spc="-45" dirty="0">
                <a:solidFill>
                  <a:srgbClr val="292959"/>
                </a:solidFill>
                <a:latin typeface="Trebuchet MS"/>
                <a:cs typeface="Trebuchet MS"/>
              </a:rPr>
              <a:t>to</a:t>
            </a:r>
            <a:r>
              <a:rPr sz="2600" spc="-125" dirty="0">
                <a:solidFill>
                  <a:srgbClr val="292959"/>
                </a:solidFill>
                <a:latin typeface="Trebuchet MS"/>
                <a:cs typeface="Trebuchet MS"/>
              </a:rPr>
              <a:t> </a:t>
            </a:r>
            <a:r>
              <a:rPr sz="2600" spc="-75" dirty="0">
                <a:solidFill>
                  <a:srgbClr val="292959"/>
                </a:solidFill>
                <a:latin typeface="Trebuchet MS"/>
                <a:cs typeface="Trebuchet MS"/>
              </a:rPr>
              <a:t>make</a:t>
            </a:r>
            <a:r>
              <a:rPr sz="2600" spc="-120" dirty="0">
                <a:solidFill>
                  <a:srgbClr val="292959"/>
                </a:solidFill>
                <a:latin typeface="Trebuchet MS"/>
                <a:cs typeface="Trebuchet MS"/>
              </a:rPr>
              <a:t> </a:t>
            </a:r>
            <a:r>
              <a:rPr sz="2600" spc="105" dirty="0">
                <a:solidFill>
                  <a:srgbClr val="292959"/>
                </a:solidFill>
                <a:latin typeface="Trebuchet MS"/>
                <a:cs typeface="Trebuchet MS"/>
              </a:rPr>
              <a:t>a</a:t>
            </a:r>
            <a:r>
              <a:rPr sz="2600" spc="-120" dirty="0">
                <a:solidFill>
                  <a:srgbClr val="292959"/>
                </a:solidFill>
                <a:latin typeface="Trebuchet MS"/>
                <a:cs typeface="Trebuchet MS"/>
              </a:rPr>
              <a:t> </a:t>
            </a:r>
            <a:r>
              <a:rPr sz="2600" spc="-40" dirty="0">
                <a:solidFill>
                  <a:srgbClr val="292959"/>
                </a:solidFill>
                <a:latin typeface="Trebuchet MS"/>
                <a:cs typeface="Trebuchet MS"/>
              </a:rPr>
              <a:t>person</a:t>
            </a:r>
            <a:r>
              <a:rPr sz="2600" spc="-125" dirty="0">
                <a:solidFill>
                  <a:srgbClr val="292959"/>
                </a:solidFill>
                <a:latin typeface="Trebuchet MS"/>
                <a:cs typeface="Trebuchet MS"/>
              </a:rPr>
              <a:t> </a:t>
            </a:r>
            <a:r>
              <a:rPr sz="2600" spc="-55" dirty="0">
                <a:solidFill>
                  <a:srgbClr val="292959"/>
                </a:solidFill>
                <a:latin typeface="Trebuchet MS"/>
                <a:cs typeface="Trebuchet MS"/>
              </a:rPr>
              <a:t>subordinate</a:t>
            </a:r>
            <a:r>
              <a:rPr sz="2600" spc="-120" dirty="0">
                <a:solidFill>
                  <a:srgbClr val="292959"/>
                </a:solidFill>
                <a:latin typeface="Trebuchet MS"/>
                <a:cs typeface="Trebuchet MS"/>
              </a:rPr>
              <a:t> </a:t>
            </a:r>
            <a:r>
              <a:rPr sz="2600" spc="-10" dirty="0">
                <a:solidFill>
                  <a:srgbClr val="292959"/>
                </a:solidFill>
                <a:latin typeface="Trebuchet MS"/>
                <a:cs typeface="Trebuchet MS"/>
              </a:rPr>
              <a:t>and/or</a:t>
            </a:r>
            <a:r>
              <a:rPr sz="2600" spc="-120" dirty="0">
                <a:solidFill>
                  <a:srgbClr val="292959"/>
                </a:solidFill>
                <a:latin typeface="Trebuchet MS"/>
                <a:cs typeface="Trebuchet MS"/>
              </a:rPr>
              <a:t> </a:t>
            </a:r>
            <a:r>
              <a:rPr sz="2600" spc="-35" dirty="0">
                <a:solidFill>
                  <a:srgbClr val="292959"/>
                </a:solidFill>
                <a:latin typeface="Trebuchet MS"/>
                <a:cs typeface="Trebuchet MS"/>
              </a:rPr>
              <a:t>dependent</a:t>
            </a:r>
            <a:r>
              <a:rPr sz="2600" spc="-125" dirty="0">
                <a:solidFill>
                  <a:srgbClr val="292959"/>
                </a:solidFill>
                <a:latin typeface="Trebuchet MS"/>
                <a:cs typeface="Trebuchet MS"/>
              </a:rPr>
              <a:t> </a:t>
            </a:r>
            <a:r>
              <a:rPr sz="2600" spc="-25" dirty="0">
                <a:solidFill>
                  <a:srgbClr val="292959"/>
                </a:solidFill>
                <a:latin typeface="Trebuchet MS"/>
                <a:cs typeface="Trebuchet MS"/>
              </a:rPr>
              <a:t>by </a:t>
            </a:r>
            <a:r>
              <a:rPr sz="2600" spc="-50" dirty="0">
                <a:solidFill>
                  <a:srgbClr val="292959"/>
                </a:solidFill>
                <a:latin typeface="Trebuchet MS"/>
                <a:cs typeface="Trebuchet MS"/>
              </a:rPr>
              <a:t>isolating</a:t>
            </a:r>
            <a:r>
              <a:rPr sz="2600" spc="-150" dirty="0">
                <a:solidFill>
                  <a:srgbClr val="292959"/>
                </a:solidFill>
                <a:latin typeface="Trebuchet MS"/>
                <a:cs typeface="Trebuchet MS"/>
              </a:rPr>
              <a:t> </a:t>
            </a:r>
            <a:r>
              <a:rPr sz="2600" spc="-130" dirty="0">
                <a:solidFill>
                  <a:srgbClr val="292959"/>
                </a:solidFill>
                <a:latin typeface="Trebuchet MS"/>
                <a:cs typeface="Trebuchet MS"/>
              </a:rPr>
              <a:t>them</a:t>
            </a:r>
            <a:r>
              <a:rPr sz="2600" spc="-85" dirty="0">
                <a:solidFill>
                  <a:srgbClr val="292959"/>
                </a:solidFill>
                <a:latin typeface="Trebuchet MS"/>
                <a:cs typeface="Trebuchet MS"/>
              </a:rPr>
              <a:t> </a:t>
            </a:r>
            <a:r>
              <a:rPr sz="2600" spc="-120" dirty="0">
                <a:solidFill>
                  <a:srgbClr val="292959"/>
                </a:solidFill>
                <a:latin typeface="Trebuchet MS"/>
                <a:cs typeface="Trebuchet MS"/>
              </a:rPr>
              <a:t>from</a:t>
            </a:r>
            <a:r>
              <a:rPr sz="2600" spc="-85" dirty="0">
                <a:solidFill>
                  <a:srgbClr val="292959"/>
                </a:solidFill>
                <a:latin typeface="Trebuchet MS"/>
                <a:cs typeface="Trebuchet MS"/>
              </a:rPr>
              <a:t> </a:t>
            </a:r>
            <a:r>
              <a:rPr sz="2600" spc="-30" dirty="0">
                <a:solidFill>
                  <a:srgbClr val="292959"/>
                </a:solidFill>
                <a:latin typeface="Trebuchet MS"/>
                <a:cs typeface="Trebuchet MS"/>
              </a:rPr>
              <a:t>sources</a:t>
            </a:r>
            <a:r>
              <a:rPr sz="2600" spc="-100" dirty="0">
                <a:solidFill>
                  <a:srgbClr val="292959"/>
                </a:solidFill>
                <a:latin typeface="Trebuchet MS"/>
                <a:cs typeface="Trebuchet MS"/>
              </a:rPr>
              <a:t> </a:t>
            </a:r>
            <a:r>
              <a:rPr sz="2600" dirty="0">
                <a:solidFill>
                  <a:srgbClr val="292959"/>
                </a:solidFill>
                <a:latin typeface="Trebuchet MS"/>
                <a:cs typeface="Trebuchet MS"/>
              </a:rPr>
              <a:t>of</a:t>
            </a:r>
            <a:r>
              <a:rPr sz="2600" spc="-100" dirty="0">
                <a:solidFill>
                  <a:srgbClr val="292959"/>
                </a:solidFill>
                <a:latin typeface="Trebuchet MS"/>
                <a:cs typeface="Trebuchet MS"/>
              </a:rPr>
              <a:t> </a:t>
            </a:r>
            <a:r>
              <a:rPr sz="2600" spc="-105" dirty="0">
                <a:solidFill>
                  <a:srgbClr val="292959"/>
                </a:solidFill>
                <a:latin typeface="Trebuchet MS"/>
                <a:cs typeface="Trebuchet MS"/>
              </a:rPr>
              <a:t>support,</a:t>
            </a:r>
            <a:r>
              <a:rPr sz="2600" spc="-95" dirty="0">
                <a:solidFill>
                  <a:srgbClr val="292959"/>
                </a:solidFill>
                <a:latin typeface="Trebuchet MS"/>
                <a:cs typeface="Trebuchet MS"/>
              </a:rPr>
              <a:t> </a:t>
            </a:r>
            <a:r>
              <a:rPr sz="2600" spc="-75" dirty="0">
                <a:solidFill>
                  <a:srgbClr val="292959"/>
                </a:solidFill>
                <a:latin typeface="Trebuchet MS"/>
                <a:cs typeface="Trebuchet MS"/>
              </a:rPr>
              <a:t>exploiting</a:t>
            </a:r>
            <a:r>
              <a:rPr sz="2600" spc="-100" dirty="0">
                <a:solidFill>
                  <a:srgbClr val="292959"/>
                </a:solidFill>
                <a:latin typeface="Trebuchet MS"/>
                <a:cs typeface="Trebuchet MS"/>
              </a:rPr>
              <a:t> </a:t>
            </a:r>
            <a:r>
              <a:rPr sz="2600" spc="-140" dirty="0">
                <a:solidFill>
                  <a:srgbClr val="292959"/>
                </a:solidFill>
                <a:latin typeface="Trebuchet MS"/>
                <a:cs typeface="Trebuchet MS"/>
              </a:rPr>
              <a:t>their</a:t>
            </a:r>
            <a:r>
              <a:rPr sz="2600" spc="-85" dirty="0">
                <a:solidFill>
                  <a:srgbClr val="292959"/>
                </a:solidFill>
                <a:latin typeface="Trebuchet MS"/>
                <a:cs typeface="Trebuchet MS"/>
              </a:rPr>
              <a:t> </a:t>
            </a:r>
            <a:r>
              <a:rPr sz="2600" spc="-50" dirty="0">
                <a:solidFill>
                  <a:srgbClr val="292959"/>
                </a:solidFill>
                <a:latin typeface="Trebuchet MS"/>
                <a:cs typeface="Trebuchet MS"/>
              </a:rPr>
              <a:t>resources</a:t>
            </a:r>
            <a:r>
              <a:rPr sz="2600" spc="-95" dirty="0">
                <a:solidFill>
                  <a:srgbClr val="292959"/>
                </a:solidFill>
                <a:latin typeface="Trebuchet MS"/>
                <a:cs typeface="Trebuchet MS"/>
              </a:rPr>
              <a:t> </a:t>
            </a:r>
            <a:r>
              <a:rPr sz="2600" dirty="0">
                <a:solidFill>
                  <a:srgbClr val="292959"/>
                </a:solidFill>
                <a:latin typeface="Trebuchet MS"/>
                <a:cs typeface="Trebuchet MS"/>
              </a:rPr>
              <a:t>and</a:t>
            </a:r>
            <a:r>
              <a:rPr sz="2600" spc="-100" dirty="0">
                <a:solidFill>
                  <a:srgbClr val="292959"/>
                </a:solidFill>
                <a:latin typeface="Trebuchet MS"/>
                <a:cs typeface="Trebuchet MS"/>
              </a:rPr>
              <a:t> </a:t>
            </a:r>
            <a:r>
              <a:rPr sz="2600" spc="-10" dirty="0">
                <a:solidFill>
                  <a:srgbClr val="292959"/>
                </a:solidFill>
                <a:latin typeface="Trebuchet MS"/>
                <a:cs typeface="Trebuchet MS"/>
              </a:rPr>
              <a:t>capacities</a:t>
            </a:r>
            <a:r>
              <a:rPr sz="2600" spc="-100" dirty="0">
                <a:solidFill>
                  <a:srgbClr val="292959"/>
                </a:solidFill>
                <a:latin typeface="Trebuchet MS"/>
                <a:cs typeface="Trebuchet MS"/>
              </a:rPr>
              <a:t> </a:t>
            </a:r>
            <a:r>
              <a:rPr sz="2600" spc="-85" dirty="0">
                <a:solidFill>
                  <a:srgbClr val="292959"/>
                </a:solidFill>
                <a:latin typeface="Trebuchet MS"/>
                <a:cs typeface="Trebuchet MS"/>
              </a:rPr>
              <a:t>for</a:t>
            </a:r>
            <a:r>
              <a:rPr sz="2600" spc="-100" dirty="0">
                <a:solidFill>
                  <a:srgbClr val="292959"/>
                </a:solidFill>
                <a:latin typeface="Trebuchet MS"/>
                <a:cs typeface="Trebuchet MS"/>
              </a:rPr>
              <a:t> </a:t>
            </a:r>
            <a:r>
              <a:rPr sz="2600" spc="-45" dirty="0">
                <a:solidFill>
                  <a:srgbClr val="292959"/>
                </a:solidFill>
                <a:latin typeface="Trebuchet MS"/>
                <a:cs typeface="Trebuchet MS"/>
              </a:rPr>
              <a:t>personal</a:t>
            </a:r>
            <a:r>
              <a:rPr sz="2600" spc="-100" dirty="0">
                <a:solidFill>
                  <a:srgbClr val="292959"/>
                </a:solidFill>
                <a:latin typeface="Trebuchet MS"/>
                <a:cs typeface="Trebuchet MS"/>
              </a:rPr>
              <a:t> </a:t>
            </a:r>
            <a:r>
              <a:rPr sz="2600" spc="-20" dirty="0">
                <a:solidFill>
                  <a:srgbClr val="292959"/>
                </a:solidFill>
                <a:latin typeface="Trebuchet MS"/>
                <a:cs typeface="Trebuchet MS"/>
              </a:rPr>
              <a:t>gain, </a:t>
            </a:r>
            <a:r>
              <a:rPr sz="2600" spc="-60" dirty="0">
                <a:solidFill>
                  <a:srgbClr val="292959"/>
                </a:solidFill>
                <a:latin typeface="Trebuchet MS"/>
                <a:cs typeface="Trebuchet MS"/>
              </a:rPr>
              <a:t>depriving</a:t>
            </a:r>
            <a:r>
              <a:rPr sz="2600" spc="-120" dirty="0">
                <a:solidFill>
                  <a:srgbClr val="292959"/>
                </a:solidFill>
                <a:latin typeface="Trebuchet MS"/>
                <a:cs typeface="Trebuchet MS"/>
              </a:rPr>
              <a:t> </a:t>
            </a:r>
            <a:r>
              <a:rPr sz="2600" spc="-130" dirty="0">
                <a:solidFill>
                  <a:srgbClr val="292959"/>
                </a:solidFill>
                <a:latin typeface="Trebuchet MS"/>
                <a:cs typeface="Trebuchet MS"/>
              </a:rPr>
              <a:t>them</a:t>
            </a:r>
            <a:r>
              <a:rPr sz="2600" spc="-85" dirty="0">
                <a:solidFill>
                  <a:srgbClr val="292959"/>
                </a:solidFill>
                <a:latin typeface="Trebuchet MS"/>
                <a:cs typeface="Trebuchet MS"/>
              </a:rPr>
              <a:t> </a:t>
            </a:r>
            <a:r>
              <a:rPr sz="2600" dirty="0">
                <a:solidFill>
                  <a:srgbClr val="292959"/>
                </a:solidFill>
                <a:latin typeface="Trebuchet MS"/>
                <a:cs typeface="Trebuchet MS"/>
              </a:rPr>
              <a:t>of</a:t>
            </a:r>
            <a:r>
              <a:rPr sz="2600" spc="-95" dirty="0">
                <a:solidFill>
                  <a:srgbClr val="292959"/>
                </a:solidFill>
                <a:latin typeface="Trebuchet MS"/>
                <a:cs typeface="Trebuchet MS"/>
              </a:rPr>
              <a:t> </a:t>
            </a:r>
            <a:r>
              <a:rPr sz="2600" spc="-100" dirty="0">
                <a:solidFill>
                  <a:srgbClr val="292959"/>
                </a:solidFill>
                <a:latin typeface="Trebuchet MS"/>
                <a:cs typeface="Trebuchet MS"/>
              </a:rPr>
              <a:t>the </a:t>
            </a:r>
            <a:r>
              <a:rPr sz="2600" spc="-30" dirty="0">
                <a:solidFill>
                  <a:srgbClr val="292959"/>
                </a:solidFill>
                <a:latin typeface="Trebuchet MS"/>
                <a:cs typeface="Trebuchet MS"/>
              </a:rPr>
              <a:t>means</a:t>
            </a:r>
            <a:r>
              <a:rPr sz="2600" spc="-100" dirty="0">
                <a:solidFill>
                  <a:srgbClr val="292959"/>
                </a:solidFill>
                <a:latin typeface="Trebuchet MS"/>
                <a:cs typeface="Trebuchet MS"/>
              </a:rPr>
              <a:t> </a:t>
            </a:r>
            <a:r>
              <a:rPr sz="2600" dirty="0">
                <a:solidFill>
                  <a:srgbClr val="292959"/>
                </a:solidFill>
                <a:latin typeface="Trebuchet MS"/>
                <a:cs typeface="Trebuchet MS"/>
              </a:rPr>
              <a:t>needed</a:t>
            </a:r>
            <a:r>
              <a:rPr sz="2600" spc="-100" dirty="0">
                <a:solidFill>
                  <a:srgbClr val="292959"/>
                </a:solidFill>
                <a:latin typeface="Trebuchet MS"/>
                <a:cs typeface="Trebuchet MS"/>
              </a:rPr>
              <a:t> </a:t>
            </a:r>
            <a:r>
              <a:rPr sz="2600" spc="-85" dirty="0">
                <a:solidFill>
                  <a:srgbClr val="292959"/>
                </a:solidFill>
                <a:latin typeface="Trebuchet MS"/>
                <a:cs typeface="Trebuchet MS"/>
              </a:rPr>
              <a:t>for</a:t>
            </a:r>
            <a:r>
              <a:rPr sz="2600" spc="-95" dirty="0">
                <a:solidFill>
                  <a:srgbClr val="292959"/>
                </a:solidFill>
                <a:latin typeface="Trebuchet MS"/>
                <a:cs typeface="Trebuchet MS"/>
              </a:rPr>
              <a:t> </a:t>
            </a:r>
            <a:r>
              <a:rPr sz="2600" spc="-55" dirty="0">
                <a:solidFill>
                  <a:srgbClr val="292959"/>
                </a:solidFill>
                <a:latin typeface="Trebuchet MS"/>
                <a:cs typeface="Trebuchet MS"/>
              </a:rPr>
              <a:t>independence,</a:t>
            </a:r>
            <a:r>
              <a:rPr sz="2600" spc="-100" dirty="0">
                <a:solidFill>
                  <a:srgbClr val="292959"/>
                </a:solidFill>
                <a:latin typeface="Trebuchet MS"/>
                <a:cs typeface="Trebuchet MS"/>
              </a:rPr>
              <a:t> </a:t>
            </a:r>
            <a:r>
              <a:rPr sz="2600" spc="-50" dirty="0">
                <a:solidFill>
                  <a:srgbClr val="292959"/>
                </a:solidFill>
                <a:latin typeface="Trebuchet MS"/>
                <a:cs typeface="Trebuchet MS"/>
              </a:rPr>
              <a:t>resistance</a:t>
            </a:r>
            <a:r>
              <a:rPr sz="2600" spc="-100" dirty="0">
                <a:solidFill>
                  <a:srgbClr val="292959"/>
                </a:solidFill>
                <a:latin typeface="Trebuchet MS"/>
                <a:cs typeface="Trebuchet MS"/>
              </a:rPr>
              <a:t> </a:t>
            </a:r>
            <a:r>
              <a:rPr sz="2600" dirty="0">
                <a:solidFill>
                  <a:srgbClr val="292959"/>
                </a:solidFill>
                <a:latin typeface="Trebuchet MS"/>
                <a:cs typeface="Trebuchet MS"/>
              </a:rPr>
              <a:t>and</a:t>
            </a:r>
            <a:r>
              <a:rPr sz="2600" spc="-100" dirty="0">
                <a:solidFill>
                  <a:srgbClr val="292959"/>
                </a:solidFill>
                <a:latin typeface="Trebuchet MS"/>
                <a:cs typeface="Trebuchet MS"/>
              </a:rPr>
              <a:t> </a:t>
            </a:r>
            <a:r>
              <a:rPr sz="2600" dirty="0">
                <a:solidFill>
                  <a:srgbClr val="292959"/>
                </a:solidFill>
                <a:latin typeface="Trebuchet MS"/>
                <a:cs typeface="Trebuchet MS"/>
              </a:rPr>
              <a:t>escape</a:t>
            </a:r>
            <a:r>
              <a:rPr sz="2600" spc="-100" dirty="0">
                <a:solidFill>
                  <a:srgbClr val="292959"/>
                </a:solidFill>
                <a:latin typeface="Trebuchet MS"/>
                <a:cs typeface="Trebuchet MS"/>
              </a:rPr>
              <a:t> </a:t>
            </a:r>
            <a:r>
              <a:rPr sz="2600" dirty="0">
                <a:solidFill>
                  <a:srgbClr val="292959"/>
                </a:solidFill>
                <a:latin typeface="Trebuchet MS"/>
                <a:cs typeface="Trebuchet MS"/>
              </a:rPr>
              <a:t>and</a:t>
            </a:r>
            <a:r>
              <a:rPr sz="2600" spc="-100" dirty="0">
                <a:solidFill>
                  <a:srgbClr val="292959"/>
                </a:solidFill>
                <a:latin typeface="Trebuchet MS"/>
                <a:cs typeface="Trebuchet MS"/>
              </a:rPr>
              <a:t> </a:t>
            </a:r>
            <a:r>
              <a:rPr sz="2600" spc="-45" dirty="0">
                <a:solidFill>
                  <a:srgbClr val="292959"/>
                </a:solidFill>
                <a:latin typeface="Trebuchet MS"/>
                <a:cs typeface="Trebuchet MS"/>
              </a:rPr>
              <a:t>regulating</a:t>
            </a:r>
            <a:r>
              <a:rPr sz="2600" spc="-95" dirty="0">
                <a:solidFill>
                  <a:srgbClr val="292959"/>
                </a:solidFill>
                <a:latin typeface="Trebuchet MS"/>
                <a:cs typeface="Trebuchet MS"/>
              </a:rPr>
              <a:t> </a:t>
            </a:r>
            <a:r>
              <a:rPr sz="2600" spc="-20" dirty="0">
                <a:solidFill>
                  <a:srgbClr val="292959"/>
                </a:solidFill>
                <a:latin typeface="Trebuchet MS"/>
                <a:cs typeface="Trebuchet MS"/>
              </a:rPr>
              <a:t>their </a:t>
            </a:r>
            <a:r>
              <a:rPr sz="2600" spc="-90" dirty="0">
                <a:solidFill>
                  <a:srgbClr val="292959"/>
                </a:solidFill>
                <a:latin typeface="Trebuchet MS"/>
                <a:cs typeface="Trebuchet MS"/>
              </a:rPr>
              <a:t>everyday</a:t>
            </a:r>
            <a:r>
              <a:rPr sz="2600" spc="-40" dirty="0">
                <a:solidFill>
                  <a:srgbClr val="292959"/>
                </a:solidFill>
                <a:latin typeface="Trebuchet MS"/>
                <a:cs typeface="Trebuchet MS"/>
              </a:rPr>
              <a:t> </a:t>
            </a:r>
            <a:r>
              <a:rPr sz="2600" spc="-10" dirty="0">
                <a:solidFill>
                  <a:srgbClr val="292959"/>
                </a:solidFill>
                <a:latin typeface="Trebuchet MS"/>
                <a:cs typeface="Trebuchet MS"/>
              </a:rPr>
              <a:t>behaviour</a:t>
            </a:r>
            <a:endParaRPr sz="2600">
              <a:latin typeface="Trebuchet MS"/>
              <a:cs typeface="Trebuchet MS"/>
            </a:endParaRPr>
          </a:p>
          <a:p>
            <a:pPr marL="12700" marR="287655">
              <a:lnSpc>
                <a:spcPct val="137000"/>
              </a:lnSpc>
            </a:pPr>
            <a:r>
              <a:rPr sz="2600" i="1" spc="-25" dirty="0">
                <a:solidFill>
                  <a:srgbClr val="292959"/>
                </a:solidFill>
                <a:latin typeface="Trebuchet MS"/>
                <a:cs typeface="Trebuchet MS"/>
              </a:rPr>
              <a:t>Yemshaw</a:t>
            </a:r>
            <a:r>
              <a:rPr sz="2600" i="1" spc="-80" dirty="0">
                <a:solidFill>
                  <a:srgbClr val="292959"/>
                </a:solidFill>
                <a:latin typeface="Trebuchet MS"/>
                <a:cs typeface="Trebuchet MS"/>
              </a:rPr>
              <a:t> </a:t>
            </a:r>
            <a:r>
              <a:rPr sz="2600" i="1" spc="-185" dirty="0">
                <a:solidFill>
                  <a:srgbClr val="292959"/>
                </a:solidFill>
                <a:latin typeface="Trebuchet MS"/>
                <a:cs typeface="Trebuchet MS"/>
              </a:rPr>
              <a:t>v</a:t>
            </a:r>
            <a:r>
              <a:rPr sz="2600" i="1" spc="-80" dirty="0">
                <a:solidFill>
                  <a:srgbClr val="292959"/>
                </a:solidFill>
                <a:latin typeface="Trebuchet MS"/>
                <a:cs typeface="Trebuchet MS"/>
              </a:rPr>
              <a:t> </a:t>
            </a:r>
            <a:r>
              <a:rPr sz="2600" i="1" spc="-95" dirty="0">
                <a:solidFill>
                  <a:srgbClr val="292959"/>
                </a:solidFill>
                <a:latin typeface="Trebuchet MS"/>
                <a:cs typeface="Trebuchet MS"/>
              </a:rPr>
              <a:t>Hounslow</a:t>
            </a:r>
            <a:r>
              <a:rPr sz="2600" i="1" spc="-75" dirty="0">
                <a:solidFill>
                  <a:srgbClr val="292959"/>
                </a:solidFill>
                <a:latin typeface="Trebuchet MS"/>
                <a:cs typeface="Trebuchet MS"/>
              </a:rPr>
              <a:t> </a:t>
            </a:r>
            <a:r>
              <a:rPr sz="2600" i="1" spc="-70" dirty="0">
                <a:solidFill>
                  <a:srgbClr val="292959"/>
                </a:solidFill>
                <a:latin typeface="Trebuchet MS"/>
                <a:cs typeface="Trebuchet MS"/>
              </a:rPr>
              <a:t>London</a:t>
            </a:r>
            <a:r>
              <a:rPr sz="2600" i="1" spc="-80" dirty="0">
                <a:solidFill>
                  <a:srgbClr val="292959"/>
                </a:solidFill>
                <a:latin typeface="Trebuchet MS"/>
                <a:cs typeface="Trebuchet MS"/>
              </a:rPr>
              <a:t> </a:t>
            </a:r>
            <a:r>
              <a:rPr sz="2600" i="1" spc="-50" dirty="0">
                <a:solidFill>
                  <a:srgbClr val="292959"/>
                </a:solidFill>
                <a:latin typeface="Trebuchet MS"/>
                <a:cs typeface="Trebuchet MS"/>
              </a:rPr>
              <a:t>Borough</a:t>
            </a:r>
            <a:r>
              <a:rPr sz="2600" i="1" spc="-80" dirty="0">
                <a:solidFill>
                  <a:srgbClr val="292959"/>
                </a:solidFill>
                <a:latin typeface="Trebuchet MS"/>
                <a:cs typeface="Trebuchet MS"/>
              </a:rPr>
              <a:t> </a:t>
            </a:r>
            <a:r>
              <a:rPr sz="2600" i="1" spc="-25" dirty="0">
                <a:solidFill>
                  <a:srgbClr val="292959"/>
                </a:solidFill>
                <a:latin typeface="Trebuchet MS"/>
                <a:cs typeface="Trebuchet MS"/>
              </a:rPr>
              <a:t>Council</a:t>
            </a:r>
            <a:r>
              <a:rPr sz="2600" i="1" spc="-75" dirty="0">
                <a:solidFill>
                  <a:srgbClr val="292959"/>
                </a:solidFill>
                <a:latin typeface="Trebuchet MS"/>
                <a:cs typeface="Trebuchet MS"/>
              </a:rPr>
              <a:t> </a:t>
            </a:r>
            <a:r>
              <a:rPr sz="2600" spc="-180" dirty="0">
                <a:solidFill>
                  <a:srgbClr val="292959"/>
                </a:solidFill>
                <a:latin typeface="Trebuchet MS"/>
                <a:cs typeface="Trebuchet MS"/>
              </a:rPr>
              <a:t>[2011]</a:t>
            </a:r>
            <a:r>
              <a:rPr sz="2600" spc="-80" dirty="0">
                <a:solidFill>
                  <a:srgbClr val="292959"/>
                </a:solidFill>
                <a:latin typeface="Trebuchet MS"/>
                <a:cs typeface="Trebuchet MS"/>
              </a:rPr>
              <a:t> </a:t>
            </a:r>
            <a:r>
              <a:rPr sz="2600" spc="55" dirty="0">
                <a:solidFill>
                  <a:srgbClr val="292959"/>
                </a:solidFill>
                <a:latin typeface="Trebuchet MS"/>
                <a:cs typeface="Trebuchet MS"/>
              </a:rPr>
              <a:t>UKSC</a:t>
            </a:r>
            <a:r>
              <a:rPr sz="2600" spc="-80" dirty="0">
                <a:solidFill>
                  <a:srgbClr val="292959"/>
                </a:solidFill>
                <a:latin typeface="Trebuchet MS"/>
                <a:cs typeface="Trebuchet MS"/>
              </a:rPr>
              <a:t> </a:t>
            </a:r>
            <a:r>
              <a:rPr sz="2600" spc="-145" dirty="0">
                <a:solidFill>
                  <a:srgbClr val="292959"/>
                </a:solidFill>
                <a:latin typeface="Trebuchet MS"/>
                <a:cs typeface="Trebuchet MS"/>
              </a:rPr>
              <a:t>3:</a:t>
            </a:r>
            <a:r>
              <a:rPr sz="2600" spc="-75" dirty="0">
                <a:solidFill>
                  <a:srgbClr val="292959"/>
                </a:solidFill>
                <a:latin typeface="Trebuchet MS"/>
                <a:cs typeface="Trebuchet MS"/>
              </a:rPr>
              <a:t> </a:t>
            </a:r>
            <a:r>
              <a:rPr sz="2600" spc="-105" dirty="0">
                <a:solidFill>
                  <a:srgbClr val="292959"/>
                </a:solidFill>
                <a:latin typeface="Trebuchet MS"/>
                <a:cs typeface="Trebuchet MS"/>
              </a:rPr>
              <a:t>overturned</a:t>
            </a:r>
            <a:r>
              <a:rPr sz="2600" spc="-80" dirty="0">
                <a:solidFill>
                  <a:srgbClr val="292959"/>
                </a:solidFill>
                <a:latin typeface="Trebuchet MS"/>
                <a:cs typeface="Trebuchet MS"/>
              </a:rPr>
              <a:t> </a:t>
            </a:r>
            <a:r>
              <a:rPr sz="2600" spc="195" dirty="0">
                <a:solidFill>
                  <a:srgbClr val="292959"/>
                </a:solidFill>
                <a:latin typeface="Trebuchet MS"/>
                <a:cs typeface="Trebuchet MS"/>
              </a:rPr>
              <a:t>CA</a:t>
            </a:r>
            <a:r>
              <a:rPr sz="2600" spc="-80" dirty="0">
                <a:solidFill>
                  <a:srgbClr val="292959"/>
                </a:solidFill>
                <a:latin typeface="Trebuchet MS"/>
                <a:cs typeface="Trebuchet MS"/>
              </a:rPr>
              <a:t> </a:t>
            </a:r>
            <a:r>
              <a:rPr sz="2600" spc="-75" dirty="0">
                <a:solidFill>
                  <a:srgbClr val="292959"/>
                </a:solidFill>
                <a:latin typeface="Trebuchet MS"/>
                <a:cs typeface="Trebuchet MS"/>
              </a:rPr>
              <a:t>which </a:t>
            </a:r>
            <a:r>
              <a:rPr sz="2600" dirty="0">
                <a:solidFill>
                  <a:srgbClr val="292959"/>
                </a:solidFill>
                <a:latin typeface="Trebuchet MS"/>
                <a:cs typeface="Trebuchet MS"/>
              </a:rPr>
              <a:t>had</a:t>
            </a:r>
            <a:r>
              <a:rPr sz="2600" spc="-80" dirty="0">
                <a:solidFill>
                  <a:srgbClr val="292959"/>
                </a:solidFill>
                <a:latin typeface="Trebuchet MS"/>
                <a:cs typeface="Trebuchet MS"/>
              </a:rPr>
              <a:t> </a:t>
            </a:r>
            <a:r>
              <a:rPr sz="2600" spc="-130" dirty="0">
                <a:solidFill>
                  <a:srgbClr val="292959"/>
                </a:solidFill>
                <a:latin typeface="Trebuchet MS"/>
                <a:cs typeface="Trebuchet MS"/>
              </a:rPr>
              <a:t>limited</a:t>
            </a:r>
            <a:r>
              <a:rPr sz="2600" spc="-80" dirty="0">
                <a:solidFill>
                  <a:srgbClr val="292959"/>
                </a:solidFill>
                <a:latin typeface="Trebuchet MS"/>
                <a:cs typeface="Trebuchet MS"/>
              </a:rPr>
              <a:t> </a:t>
            </a:r>
            <a:r>
              <a:rPr sz="2600" spc="-95" dirty="0">
                <a:solidFill>
                  <a:srgbClr val="292959"/>
                </a:solidFill>
                <a:latin typeface="Trebuchet MS"/>
                <a:cs typeface="Trebuchet MS"/>
              </a:rPr>
              <a:t>definition</a:t>
            </a:r>
            <a:r>
              <a:rPr sz="2600" spc="-75" dirty="0">
                <a:solidFill>
                  <a:srgbClr val="292959"/>
                </a:solidFill>
                <a:latin typeface="Trebuchet MS"/>
                <a:cs typeface="Trebuchet MS"/>
              </a:rPr>
              <a:t> </a:t>
            </a:r>
            <a:r>
              <a:rPr sz="2600" spc="-25" dirty="0">
                <a:solidFill>
                  <a:srgbClr val="292959"/>
                </a:solidFill>
                <a:latin typeface="Trebuchet MS"/>
                <a:cs typeface="Trebuchet MS"/>
              </a:rPr>
              <a:t>of </a:t>
            </a:r>
            <a:r>
              <a:rPr sz="2600" spc="-75" dirty="0">
                <a:solidFill>
                  <a:srgbClr val="292959"/>
                </a:solidFill>
                <a:latin typeface="Trebuchet MS"/>
                <a:cs typeface="Trebuchet MS"/>
              </a:rPr>
              <a:t>violence</a:t>
            </a:r>
            <a:r>
              <a:rPr sz="2600" spc="-80" dirty="0">
                <a:solidFill>
                  <a:srgbClr val="292959"/>
                </a:solidFill>
                <a:latin typeface="Trebuchet MS"/>
                <a:cs typeface="Trebuchet MS"/>
              </a:rPr>
              <a:t> </a:t>
            </a:r>
            <a:r>
              <a:rPr sz="2600" spc="-45" dirty="0">
                <a:solidFill>
                  <a:srgbClr val="292959"/>
                </a:solidFill>
                <a:latin typeface="Trebuchet MS"/>
                <a:cs typeface="Trebuchet MS"/>
              </a:rPr>
              <a:t>to</a:t>
            </a:r>
            <a:r>
              <a:rPr sz="2600" spc="-75" dirty="0">
                <a:solidFill>
                  <a:srgbClr val="292959"/>
                </a:solidFill>
                <a:latin typeface="Trebuchet MS"/>
                <a:cs typeface="Trebuchet MS"/>
              </a:rPr>
              <a:t> </a:t>
            </a:r>
            <a:r>
              <a:rPr sz="2600" spc="-55" dirty="0">
                <a:solidFill>
                  <a:srgbClr val="292959"/>
                </a:solidFill>
                <a:latin typeface="Trebuchet MS"/>
                <a:cs typeface="Trebuchet MS"/>
              </a:rPr>
              <a:t>physical</a:t>
            </a:r>
            <a:r>
              <a:rPr sz="2600" spc="-80" dirty="0">
                <a:solidFill>
                  <a:srgbClr val="292959"/>
                </a:solidFill>
                <a:latin typeface="Trebuchet MS"/>
                <a:cs typeface="Trebuchet MS"/>
              </a:rPr>
              <a:t> </a:t>
            </a:r>
            <a:r>
              <a:rPr sz="2600" spc="-110" dirty="0">
                <a:solidFill>
                  <a:srgbClr val="292959"/>
                </a:solidFill>
                <a:latin typeface="Trebuchet MS"/>
                <a:cs typeface="Trebuchet MS"/>
              </a:rPr>
              <a:t>violence,</a:t>
            </a:r>
            <a:r>
              <a:rPr sz="2600" spc="-75" dirty="0">
                <a:solidFill>
                  <a:srgbClr val="292959"/>
                </a:solidFill>
                <a:latin typeface="Trebuchet MS"/>
                <a:cs typeface="Trebuchet MS"/>
              </a:rPr>
              <a:t> </a:t>
            </a:r>
            <a:r>
              <a:rPr sz="2600" dirty="0">
                <a:solidFill>
                  <a:srgbClr val="292959"/>
                </a:solidFill>
                <a:latin typeface="Trebuchet MS"/>
                <a:cs typeface="Trebuchet MS"/>
              </a:rPr>
              <a:t>accepted</a:t>
            </a:r>
            <a:r>
              <a:rPr sz="2600" spc="-75" dirty="0">
                <a:solidFill>
                  <a:srgbClr val="292959"/>
                </a:solidFill>
                <a:latin typeface="Trebuchet MS"/>
                <a:cs typeface="Trebuchet MS"/>
              </a:rPr>
              <a:t> </a:t>
            </a:r>
            <a:r>
              <a:rPr sz="2600" spc="-110" dirty="0">
                <a:solidFill>
                  <a:srgbClr val="292959"/>
                </a:solidFill>
                <a:latin typeface="Trebuchet MS"/>
                <a:cs typeface="Trebuchet MS"/>
              </a:rPr>
              <a:t>emotional,</a:t>
            </a:r>
            <a:r>
              <a:rPr sz="2600" spc="-80" dirty="0">
                <a:solidFill>
                  <a:srgbClr val="292959"/>
                </a:solidFill>
                <a:latin typeface="Trebuchet MS"/>
                <a:cs typeface="Trebuchet MS"/>
              </a:rPr>
              <a:t> </a:t>
            </a:r>
            <a:r>
              <a:rPr sz="2600" spc="-30" dirty="0">
                <a:solidFill>
                  <a:srgbClr val="292959"/>
                </a:solidFill>
                <a:latin typeface="Trebuchet MS"/>
                <a:cs typeface="Trebuchet MS"/>
              </a:rPr>
              <a:t>psychological</a:t>
            </a:r>
            <a:r>
              <a:rPr sz="2600" spc="-75" dirty="0">
                <a:solidFill>
                  <a:srgbClr val="292959"/>
                </a:solidFill>
                <a:latin typeface="Trebuchet MS"/>
                <a:cs typeface="Trebuchet MS"/>
              </a:rPr>
              <a:t> </a:t>
            </a:r>
            <a:r>
              <a:rPr sz="2600" dirty="0">
                <a:solidFill>
                  <a:srgbClr val="292959"/>
                </a:solidFill>
                <a:latin typeface="Trebuchet MS"/>
                <a:cs typeface="Trebuchet MS"/>
              </a:rPr>
              <a:t>and</a:t>
            </a:r>
            <a:r>
              <a:rPr sz="2600" spc="-75" dirty="0">
                <a:solidFill>
                  <a:srgbClr val="292959"/>
                </a:solidFill>
                <a:latin typeface="Trebuchet MS"/>
                <a:cs typeface="Trebuchet MS"/>
              </a:rPr>
              <a:t> </a:t>
            </a:r>
            <a:r>
              <a:rPr sz="2600" spc="-55" dirty="0">
                <a:solidFill>
                  <a:srgbClr val="292959"/>
                </a:solidFill>
                <a:latin typeface="Trebuchet MS"/>
                <a:cs typeface="Trebuchet MS"/>
              </a:rPr>
              <a:t>financial</a:t>
            </a:r>
            <a:r>
              <a:rPr sz="2600" spc="-80" dirty="0">
                <a:solidFill>
                  <a:srgbClr val="292959"/>
                </a:solidFill>
                <a:latin typeface="Trebuchet MS"/>
                <a:cs typeface="Trebuchet MS"/>
              </a:rPr>
              <a:t> </a:t>
            </a:r>
            <a:r>
              <a:rPr sz="2600" spc="-10" dirty="0">
                <a:solidFill>
                  <a:srgbClr val="292959"/>
                </a:solidFill>
                <a:latin typeface="Trebuchet MS"/>
                <a:cs typeface="Trebuchet MS"/>
              </a:rPr>
              <a:t>abuse</a:t>
            </a:r>
            <a:endParaRPr sz="2600">
              <a:latin typeface="Trebuchet MS"/>
              <a:cs typeface="Trebuchet MS"/>
            </a:endParaRPr>
          </a:p>
        </p:txBody>
      </p:sp>
      <p:sp>
        <p:nvSpPr>
          <p:cNvPr id="9" name="object 9" descr="$PPTXTitle"/>
          <p:cNvSpPr txBox="1">
            <a:spLocks noGrp="1"/>
          </p:cNvSpPr>
          <p:nvPr>
            <p:ph type="title"/>
          </p:nvPr>
        </p:nvSpPr>
        <p:spPr>
          <a:xfrm>
            <a:off x="1016000" y="968375"/>
            <a:ext cx="13355955" cy="1168400"/>
          </a:xfrm>
          <a:prstGeom prst="rect">
            <a:avLst/>
          </a:prstGeom>
        </p:spPr>
        <p:txBody>
          <a:bodyPr vert="horz" wrap="square" lIns="0" tIns="12700" rIns="0" bIns="0" rtlCol="0">
            <a:spAutoFit/>
          </a:bodyPr>
          <a:lstStyle/>
          <a:p>
            <a:pPr marL="12700">
              <a:lnSpc>
                <a:spcPct val="100000"/>
              </a:lnSpc>
              <a:spcBef>
                <a:spcPts val="100"/>
              </a:spcBef>
            </a:pPr>
            <a:r>
              <a:rPr spc="-70" dirty="0">
                <a:solidFill>
                  <a:srgbClr val="E65385"/>
                </a:solidFill>
              </a:rPr>
              <a:t>DEFINING</a:t>
            </a:r>
            <a:r>
              <a:rPr spc="-380" dirty="0">
                <a:solidFill>
                  <a:srgbClr val="E65385"/>
                </a:solidFill>
              </a:rPr>
              <a:t> </a:t>
            </a:r>
            <a:r>
              <a:rPr spc="310" dirty="0"/>
              <a:t>DOMESTIC</a:t>
            </a:r>
            <a:r>
              <a:rPr spc="-380" dirty="0"/>
              <a:t> </a:t>
            </a:r>
            <a:r>
              <a:rPr spc="55" dirty="0"/>
              <a:t>ABUSE</a:t>
            </a:r>
            <a:r>
              <a:rPr spc="-375" dirty="0"/>
              <a:t> </a:t>
            </a:r>
            <a:r>
              <a:rPr spc="-1160" dirty="0"/>
              <a:t>(1)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33499" y="2342197"/>
            <a:ext cx="104775" cy="104774"/>
          </a:xfrm>
          <a:prstGeom prst="rect">
            <a:avLst/>
          </a:prstGeom>
        </p:spPr>
      </p:pic>
      <p:pic>
        <p:nvPicPr>
          <p:cNvPr id="3" name="object 3"/>
          <p:cNvPicPr/>
          <p:nvPr/>
        </p:nvPicPr>
        <p:blipFill>
          <a:blip r:embed="rId3" cstate="print"/>
          <a:stretch>
            <a:fillRect/>
          </a:stretch>
        </p:blipFill>
        <p:spPr>
          <a:xfrm>
            <a:off x="1909762" y="2899409"/>
            <a:ext cx="114299" cy="114299"/>
          </a:xfrm>
          <a:prstGeom prst="rect">
            <a:avLst/>
          </a:prstGeom>
        </p:spPr>
      </p:pic>
      <p:pic>
        <p:nvPicPr>
          <p:cNvPr id="4" name="object 4"/>
          <p:cNvPicPr/>
          <p:nvPr/>
        </p:nvPicPr>
        <p:blipFill>
          <a:blip r:embed="rId3" cstate="print"/>
          <a:stretch>
            <a:fillRect/>
          </a:stretch>
        </p:blipFill>
        <p:spPr>
          <a:xfrm>
            <a:off x="1909762" y="4585334"/>
            <a:ext cx="114299" cy="114299"/>
          </a:xfrm>
          <a:prstGeom prst="rect">
            <a:avLst/>
          </a:prstGeom>
        </p:spPr>
      </p:pic>
      <p:pic>
        <p:nvPicPr>
          <p:cNvPr id="5" name="object 5"/>
          <p:cNvPicPr/>
          <p:nvPr/>
        </p:nvPicPr>
        <p:blipFill>
          <a:blip r:embed="rId4" cstate="print"/>
          <a:stretch>
            <a:fillRect/>
          </a:stretch>
        </p:blipFill>
        <p:spPr>
          <a:xfrm>
            <a:off x="1333499" y="6837997"/>
            <a:ext cx="104775" cy="104774"/>
          </a:xfrm>
          <a:prstGeom prst="rect">
            <a:avLst/>
          </a:prstGeom>
        </p:spPr>
      </p:pic>
      <p:pic>
        <p:nvPicPr>
          <p:cNvPr id="6" name="object 6"/>
          <p:cNvPicPr/>
          <p:nvPr/>
        </p:nvPicPr>
        <p:blipFill>
          <a:blip r:embed="rId5" cstate="print"/>
          <a:stretch>
            <a:fillRect/>
          </a:stretch>
        </p:blipFill>
        <p:spPr>
          <a:xfrm>
            <a:off x="1909762" y="7395209"/>
            <a:ext cx="114299" cy="114299"/>
          </a:xfrm>
          <a:prstGeom prst="rect">
            <a:avLst/>
          </a:prstGeom>
        </p:spPr>
      </p:pic>
      <p:pic>
        <p:nvPicPr>
          <p:cNvPr id="7" name="object 7"/>
          <p:cNvPicPr/>
          <p:nvPr/>
        </p:nvPicPr>
        <p:blipFill>
          <a:blip r:embed="rId6" cstate="print"/>
          <a:stretch>
            <a:fillRect/>
          </a:stretch>
        </p:blipFill>
        <p:spPr>
          <a:xfrm>
            <a:off x="1909762" y="7957184"/>
            <a:ext cx="114299" cy="114299"/>
          </a:xfrm>
          <a:prstGeom prst="rect">
            <a:avLst/>
          </a:prstGeom>
        </p:spPr>
      </p:pic>
      <p:pic>
        <p:nvPicPr>
          <p:cNvPr id="8" name="object 8"/>
          <p:cNvPicPr/>
          <p:nvPr/>
        </p:nvPicPr>
        <p:blipFill>
          <a:blip r:embed="rId6" cstate="print"/>
          <a:stretch>
            <a:fillRect/>
          </a:stretch>
        </p:blipFill>
        <p:spPr>
          <a:xfrm>
            <a:off x="1909762" y="8519159"/>
            <a:ext cx="114299" cy="114299"/>
          </a:xfrm>
          <a:prstGeom prst="rect">
            <a:avLst/>
          </a:prstGeom>
        </p:spPr>
      </p:pic>
      <p:pic>
        <p:nvPicPr>
          <p:cNvPr id="9" name="object 9"/>
          <p:cNvPicPr/>
          <p:nvPr/>
        </p:nvPicPr>
        <p:blipFill>
          <a:blip r:embed="rId7" cstate="print"/>
          <a:stretch>
            <a:fillRect/>
          </a:stretch>
        </p:blipFill>
        <p:spPr>
          <a:xfrm>
            <a:off x="1909762" y="9081134"/>
            <a:ext cx="114299" cy="114299"/>
          </a:xfrm>
          <a:prstGeom prst="rect">
            <a:avLst/>
          </a:prstGeom>
        </p:spPr>
      </p:pic>
      <p:pic>
        <p:nvPicPr>
          <p:cNvPr id="10" name="object 10"/>
          <p:cNvPicPr/>
          <p:nvPr/>
        </p:nvPicPr>
        <p:blipFill>
          <a:blip r:embed="rId5" cstate="print"/>
          <a:stretch>
            <a:fillRect/>
          </a:stretch>
        </p:blipFill>
        <p:spPr>
          <a:xfrm>
            <a:off x="1909762" y="9643109"/>
            <a:ext cx="114299" cy="114299"/>
          </a:xfrm>
          <a:prstGeom prst="rect">
            <a:avLst/>
          </a:prstGeom>
        </p:spPr>
      </p:pic>
      <p:sp>
        <p:nvSpPr>
          <p:cNvPr id="11" name="object 11"/>
          <p:cNvSpPr txBox="1"/>
          <p:nvPr/>
        </p:nvSpPr>
        <p:spPr>
          <a:xfrm>
            <a:off x="1598810" y="1988502"/>
            <a:ext cx="15393035" cy="7893050"/>
          </a:xfrm>
          <a:prstGeom prst="rect">
            <a:avLst/>
          </a:prstGeom>
        </p:spPr>
        <p:txBody>
          <a:bodyPr vert="horz" wrap="square" lIns="0" tIns="163195" rIns="0" bIns="0" rtlCol="0">
            <a:spAutoFit/>
          </a:bodyPr>
          <a:lstStyle/>
          <a:p>
            <a:pPr marL="12700">
              <a:lnSpc>
                <a:spcPct val="100000"/>
              </a:lnSpc>
              <a:spcBef>
                <a:spcPts val="1285"/>
              </a:spcBef>
            </a:pPr>
            <a:r>
              <a:rPr sz="2700" b="1" i="1" spc="-229" dirty="0">
                <a:solidFill>
                  <a:srgbClr val="292959"/>
                </a:solidFill>
                <a:latin typeface="Trebuchet MS"/>
                <a:cs typeface="Trebuchet MS"/>
              </a:rPr>
              <a:t>F</a:t>
            </a:r>
            <a:r>
              <a:rPr sz="2700" b="1" i="1" spc="-125" dirty="0">
                <a:solidFill>
                  <a:srgbClr val="292959"/>
                </a:solidFill>
                <a:latin typeface="Trebuchet MS"/>
                <a:cs typeface="Trebuchet MS"/>
              </a:rPr>
              <a:t> </a:t>
            </a:r>
            <a:r>
              <a:rPr sz="2700" b="1" i="1" spc="-170" dirty="0">
                <a:solidFill>
                  <a:srgbClr val="292959"/>
                </a:solidFill>
                <a:latin typeface="Trebuchet MS"/>
                <a:cs typeface="Trebuchet MS"/>
              </a:rPr>
              <a:t>v</a:t>
            </a:r>
            <a:r>
              <a:rPr sz="2700" b="1" i="1" spc="-125" dirty="0">
                <a:solidFill>
                  <a:srgbClr val="292959"/>
                </a:solidFill>
                <a:latin typeface="Trebuchet MS"/>
                <a:cs typeface="Trebuchet MS"/>
              </a:rPr>
              <a:t> </a:t>
            </a:r>
            <a:r>
              <a:rPr sz="2700" b="1" i="1" spc="340" dirty="0">
                <a:solidFill>
                  <a:srgbClr val="292959"/>
                </a:solidFill>
                <a:latin typeface="Trebuchet MS"/>
                <a:cs typeface="Trebuchet MS"/>
              </a:rPr>
              <a:t>M</a:t>
            </a:r>
            <a:r>
              <a:rPr sz="2700" b="1" i="1" spc="-120" dirty="0">
                <a:solidFill>
                  <a:srgbClr val="292959"/>
                </a:solidFill>
                <a:latin typeface="Trebuchet MS"/>
                <a:cs typeface="Trebuchet MS"/>
              </a:rPr>
              <a:t> </a:t>
            </a:r>
            <a:r>
              <a:rPr sz="2700" b="1" spc="-254" dirty="0">
                <a:solidFill>
                  <a:srgbClr val="292959"/>
                </a:solidFill>
                <a:latin typeface="Trebuchet MS"/>
                <a:cs typeface="Trebuchet MS"/>
              </a:rPr>
              <a:t>[2021]</a:t>
            </a:r>
            <a:r>
              <a:rPr sz="2700" b="1" spc="-125" dirty="0">
                <a:solidFill>
                  <a:srgbClr val="292959"/>
                </a:solidFill>
                <a:latin typeface="Trebuchet MS"/>
                <a:cs typeface="Trebuchet MS"/>
              </a:rPr>
              <a:t> </a:t>
            </a:r>
            <a:r>
              <a:rPr sz="2700" b="1" dirty="0">
                <a:solidFill>
                  <a:srgbClr val="292959"/>
                </a:solidFill>
                <a:latin typeface="Trebuchet MS"/>
                <a:cs typeface="Trebuchet MS"/>
              </a:rPr>
              <a:t>EWFC</a:t>
            </a:r>
            <a:r>
              <a:rPr sz="2700" b="1" spc="-120" dirty="0">
                <a:solidFill>
                  <a:srgbClr val="292959"/>
                </a:solidFill>
                <a:latin typeface="Trebuchet MS"/>
                <a:cs typeface="Trebuchet MS"/>
              </a:rPr>
              <a:t> </a:t>
            </a:r>
            <a:r>
              <a:rPr sz="2700" b="1" spc="-50" dirty="0">
                <a:solidFill>
                  <a:srgbClr val="292959"/>
                </a:solidFill>
                <a:latin typeface="Trebuchet MS"/>
                <a:cs typeface="Trebuchet MS"/>
              </a:rPr>
              <a:t>4</a:t>
            </a:r>
            <a:endParaRPr sz="2700">
              <a:latin typeface="Trebuchet MS"/>
              <a:cs typeface="Trebuchet MS"/>
            </a:endParaRPr>
          </a:p>
          <a:p>
            <a:pPr marL="595630" marR="160020">
              <a:lnSpc>
                <a:spcPct val="136600"/>
              </a:lnSpc>
            </a:pPr>
            <a:r>
              <a:rPr sz="2700" spc="-10" dirty="0">
                <a:solidFill>
                  <a:srgbClr val="292959"/>
                </a:solidFill>
                <a:latin typeface="Trebuchet MS"/>
                <a:cs typeface="Trebuchet MS"/>
              </a:rPr>
              <a:t>Crucial</a:t>
            </a:r>
            <a:r>
              <a:rPr sz="2700" spc="-114" dirty="0">
                <a:solidFill>
                  <a:srgbClr val="292959"/>
                </a:solidFill>
                <a:latin typeface="Trebuchet MS"/>
                <a:cs typeface="Trebuchet MS"/>
              </a:rPr>
              <a:t> </a:t>
            </a:r>
            <a:r>
              <a:rPr sz="2700" spc="-60" dirty="0">
                <a:solidFill>
                  <a:srgbClr val="292959"/>
                </a:solidFill>
                <a:latin typeface="Trebuchet MS"/>
                <a:cs typeface="Trebuchet MS"/>
              </a:rPr>
              <a:t>when</a:t>
            </a:r>
            <a:r>
              <a:rPr sz="2700" spc="-100" dirty="0">
                <a:solidFill>
                  <a:srgbClr val="292959"/>
                </a:solidFill>
                <a:latin typeface="Trebuchet MS"/>
                <a:cs typeface="Trebuchet MS"/>
              </a:rPr>
              <a:t> </a:t>
            </a:r>
            <a:r>
              <a:rPr sz="2700" spc="-40" dirty="0">
                <a:solidFill>
                  <a:srgbClr val="292959"/>
                </a:solidFill>
                <a:latin typeface="Trebuchet MS"/>
                <a:cs typeface="Trebuchet MS"/>
              </a:rPr>
              <a:t>considering</a:t>
            </a:r>
            <a:r>
              <a:rPr sz="2700" spc="-100" dirty="0">
                <a:solidFill>
                  <a:srgbClr val="292959"/>
                </a:solidFill>
                <a:latin typeface="Trebuchet MS"/>
                <a:cs typeface="Trebuchet MS"/>
              </a:rPr>
              <a:t> </a:t>
            </a:r>
            <a:r>
              <a:rPr sz="2700" spc="-55" dirty="0">
                <a:solidFill>
                  <a:srgbClr val="292959"/>
                </a:solidFill>
                <a:latin typeface="Trebuchet MS"/>
                <a:cs typeface="Trebuchet MS"/>
              </a:rPr>
              <a:t>coercive</a:t>
            </a:r>
            <a:r>
              <a:rPr sz="2700" spc="-100" dirty="0">
                <a:solidFill>
                  <a:srgbClr val="292959"/>
                </a:solidFill>
                <a:latin typeface="Trebuchet MS"/>
                <a:cs typeface="Trebuchet MS"/>
              </a:rPr>
              <a:t> </a:t>
            </a:r>
            <a:r>
              <a:rPr sz="2700" dirty="0">
                <a:solidFill>
                  <a:srgbClr val="292959"/>
                </a:solidFill>
                <a:latin typeface="Trebuchet MS"/>
                <a:cs typeface="Trebuchet MS"/>
              </a:rPr>
              <a:t>and</a:t>
            </a:r>
            <a:r>
              <a:rPr sz="2700" spc="-100" dirty="0">
                <a:solidFill>
                  <a:srgbClr val="292959"/>
                </a:solidFill>
                <a:latin typeface="Trebuchet MS"/>
                <a:cs typeface="Trebuchet MS"/>
              </a:rPr>
              <a:t> </a:t>
            </a:r>
            <a:r>
              <a:rPr sz="2700" spc="-85" dirty="0">
                <a:solidFill>
                  <a:srgbClr val="292959"/>
                </a:solidFill>
                <a:latin typeface="Trebuchet MS"/>
                <a:cs typeface="Trebuchet MS"/>
              </a:rPr>
              <a:t>controlling</a:t>
            </a:r>
            <a:r>
              <a:rPr sz="2700" spc="-100" dirty="0">
                <a:solidFill>
                  <a:srgbClr val="292959"/>
                </a:solidFill>
                <a:latin typeface="Trebuchet MS"/>
                <a:cs typeface="Trebuchet MS"/>
              </a:rPr>
              <a:t> </a:t>
            </a:r>
            <a:r>
              <a:rPr sz="2700" spc="-65" dirty="0">
                <a:solidFill>
                  <a:srgbClr val="292959"/>
                </a:solidFill>
                <a:latin typeface="Trebuchet MS"/>
                <a:cs typeface="Trebuchet MS"/>
              </a:rPr>
              <a:t>behaviour</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20" dirty="0">
                <a:solidFill>
                  <a:srgbClr val="292959"/>
                </a:solidFill>
                <a:latin typeface="Trebuchet MS"/>
                <a:cs typeface="Trebuchet MS"/>
              </a:rPr>
              <a:t>appreciate</a:t>
            </a:r>
            <a:r>
              <a:rPr sz="2700" spc="-100" dirty="0">
                <a:solidFill>
                  <a:srgbClr val="292959"/>
                </a:solidFill>
                <a:latin typeface="Trebuchet MS"/>
                <a:cs typeface="Trebuchet MS"/>
              </a:rPr>
              <a:t> </a:t>
            </a:r>
            <a:r>
              <a:rPr sz="2700" spc="-95" dirty="0">
                <a:solidFill>
                  <a:srgbClr val="292959"/>
                </a:solidFill>
                <a:latin typeface="Trebuchet MS"/>
                <a:cs typeface="Trebuchet MS"/>
              </a:rPr>
              <a:t>that </a:t>
            </a:r>
            <a:r>
              <a:rPr sz="2700" spc="-270" dirty="0">
                <a:solidFill>
                  <a:srgbClr val="292959"/>
                </a:solidFill>
                <a:latin typeface="Trebuchet MS"/>
                <a:cs typeface="Trebuchet MS"/>
              </a:rPr>
              <a:t>‘it</a:t>
            </a:r>
            <a:r>
              <a:rPr sz="2700" spc="-85" dirty="0">
                <a:solidFill>
                  <a:srgbClr val="292959"/>
                </a:solidFill>
                <a:latin typeface="Trebuchet MS"/>
                <a:cs typeface="Trebuchet MS"/>
              </a:rPr>
              <a:t> </a:t>
            </a:r>
            <a:r>
              <a:rPr sz="2700" spc="-90" dirty="0">
                <a:solidFill>
                  <a:srgbClr val="292959"/>
                </a:solidFill>
                <a:latin typeface="Trebuchet MS"/>
                <a:cs typeface="Trebuchet MS"/>
              </a:rPr>
              <a:t>requires</a:t>
            </a:r>
            <a:r>
              <a:rPr sz="2700" spc="-100" dirty="0">
                <a:solidFill>
                  <a:srgbClr val="292959"/>
                </a:solidFill>
                <a:latin typeface="Trebuchet MS"/>
                <a:cs typeface="Trebuchet MS"/>
              </a:rPr>
              <a:t> </a:t>
            </a:r>
            <a:r>
              <a:rPr sz="2700" spc="-25" dirty="0">
                <a:solidFill>
                  <a:srgbClr val="292959"/>
                </a:solidFill>
                <a:latin typeface="Trebuchet MS"/>
                <a:cs typeface="Trebuchet MS"/>
              </a:rPr>
              <a:t>an </a:t>
            </a:r>
            <a:r>
              <a:rPr sz="2700" spc="-75" dirty="0">
                <a:solidFill>
                  <a:srgbClr val="292959"/>
                </a:solidFill>
                <a:latin typeface="Trebuchet MS"/>
                <a:cs typeface="Trebuchet MS"/>
              </a:rPr>
              <a:t>evaluation</a:t>
            </a:r>
            <a:r>
              <a:rPr sz="2700" spc="-114" dirty="0">
                <a:solidFill>
                  <a:srgbClr val="292959"/>
                </a:solidFill>
                <a:latin typeface="Trebuchet MS"/>
                <a:cs typeface="Trebuchet MS"/>
              </a:rPr>
              <a:t> </a:t>
            </a:r>
            <a:r>
              <a:rPr sz="2700" dirty="0">
                <a:solidFill>
                  <a:srgbClr val="292959"/>
                </a:solidFill>
                <a:latin typeface="Trebuchet MS"/>
                <a:cs typeface="Trebuchet MS"/>
              </a:rPr>
              <a:t>of</a:t>
            </a:r>
            <a:r>
              <a:rPr sz="2700" spc="-90" dirty="0">
                <a:solidFill>
                  <a:srgbClr val="292959"/>
                </a:solidFill>
                <a:latin typeface="Trebuchet MS"/>
                <a:cs typeface="Trebuchet MS"/>
              </a:rPr>
              <a:t> </a:t>
            </a:r>
            <a:r>
              <a:rPr sz="2700" spc="110" dirty="0">
                <a:solidFill>
                  <a:srgbClr val="292959"/>
                </a:solidFill>
                <a:latin typeface="Trebuchet MS"/>
                <a:cs typeface="Trebuchet MS"/>
              </a:rPr>
              <a:t>a</a:t>
            </a:r>
            <a:r>
              <a:rPr sz="2700" spc="-95" dirty="0">
                <a:solidFill>
                  <a:srgbClr val="292959"/>
                </a:solidFill>
                <a:latin typeface="Trebuchet MS"/>
                <a:cs typeface="Trebuchet MS"/>
              </a:rPr>
              <a:t> </a:t>
            </a:r>
            <a:r>
              <a:rPr sz="2700" spc="-85" dirty="0">
                <a:solidFill>
                  <a:srgbClr val="292959"/>
                </a:solidFill>
                <a:latin typeface="Trebuchet MS"/>
                <a:cs typeface="Trebuchet MS"/>
              </a:rPr>
              <a:t>pattern</a:t>
            </a:r>
            <a:r>
              <a:rPr sz="2700" spc="-90" dirty="0">
                <a:solidFill>
                  <a:srgbClr val="292959"/>
                </a:solidFill>
                <a:latin typeface="Trebuchet MS"/>
                <a:cs typeface="Trebuchet MS"/>
              </a:rPr>
              <a:t> </a:t>
            </a:r>
            <a:r>
              <a:rPr sz="2700" dirty="0">
                <a:solidFill>
                  <a:srgbClr val="292959"/>
                </a:solidFill>
                <a:latin typeface="Trebuchet MS"/>
                <a:cs typeface="Trebuchet MS"/>
              </a:rPr>
              <a:t>of</a:t>
            </a:r>
            <a:r>
              <a:rPr sz="2700" spc="-90" dirty="0">
                <a:solidFill>
                  <a:srgbClr val="292959"/>
                </a:solidFill>
                <a:latin typeface="Trebuchet MS"/>
                <a:cs typeface="Trebuchet MS"/>
              </a:rPr>
              <a:t> </a:t>
            </a:r>
            <a:r>
              <a:rPr sz="2700" spc="-65" dirty="0">
                <a:solidFill>
                  <a:srgbClr val="292959"/>
                </a:solidFill>
                <a:latin typeface="Trebuchet MS"/>
                <a:cs typeface="Trebuchet MS"/>
              </a:rPr>
              <a:t>behaviour</a:t>
            </a:r>
            <a:r>
              <a:rPr sz="2700" spc="-95" dirty="0">
                <a:solidFill>
                  <a:srgbClr val="292959"/>
                </a:solidFill>
                <a:latin typeface="Trebuchet MS"/>
                <a:cs typeface="Trebuchet MS"/>
              </a:rPr>
              <a:t> </a:t>
            </a:r>
            <a:r>
              <a:rPr sz="2700" spc="-135" dirty="0">
                <a:solidFill>
                  <a:srgbClr val="292959"/>
                </a:solidFill>
                <a:latin typeface="Trebuchet MS"/>
                <a:cs typeface="Trebuchet MS"/>
              </a:rPr>
              <a:t>in</a:t>
            </a:r>
            <a:r>
              <a:rPr sz="2700" spc="-85" dirty="0">
                <a:solidFill>
                  <a:srgbClr val="292959"/>
                </a:solidFill>
                <a:latin typeface="Trebuchet MS"/>
                <a:cs typeface="Trebuchet MS"/>
              </a:rPr>
              <a:t> </a:t>
            </a:r>
            <a:r>
              <a:rPr sz="2700" spc="-65" dirty="0">
                <a:solidFill>
                  <a:srgbClr val="292959"/>
                </a:solidFill>
                <a:latin typeface="Trebuchet MS"/>
                <a:cs typeface="Trebuchet MS"/>
              </a:rPr>
              <a:t>which</a:t>
            </a:r>
            <a:r>
              <a:rPr sz="2700" spc="-90" dirty="0">
                <a:solidFill>
                  <a:srgbClr val="292959"/>
                </a:solidFill>
                <a:latin typeface="Trebuchet MS"/>
                <a:cs typeface="Trebuchet MS"/>
              </a:rPr>
              <a:t> </a:t>
            </a:r>
            <a:r>
              <a:rPr sz="2700" spc="-100" dirty="0">
                <a:solidFill>
                  <a:srgbClr val="292959"/>
                </a:solidFill>
                <a:latin typeface="Trebuchet MS"/>
                <a:cs typeface="Trebuchet MS"/>
              </a:rPr>
              <a:t>the</a:t>
            </a:r>
            <a:r>
              <a:rPr sz="2700" spc="-90" dirty="0">
                <a:solidFill>
                  <a:srgbClr val="292959"/>
                </a:solidFill>
                <a:latin typeface="Trebuchet MS"/>
                <a:cs typeface="Trebuchet MS"/>
              </a:rPr>
              <a:t> </a:t>
            </a:r>
            <a:r>
              <a:rPr sz="2700" spc="-25" dirty="0">
                <a:solidFill>
                  <a:srgbClr val="292959"/>
                </a:solidFill>
                <a:latin typeface="Trebuchet MS"/>
                <a:cs typeface="Trebuchet MS"/>
              </a:rPr>
              <a:t>significance</a:t>
            </a:r>
            <a:r>
              <a:rPr sz="2700" spc="-95" dirty="0">
                <a:solidFill>
                  <a:srgbClr val="292959"/>
                </a:solidFill>
                <a:latin typeface="Trebuchet MS"/>
                <a:cs typeface="Trebuchet MS"/>
              </a:rPr>
              <a:t> </a:t>
            </a:r>
            <a:r>
              <a:rPr sz="2700" dirty="0">
                <a:solidFill>
                  <a:srgbClr val="292959"/>
                </a:solidFill>
                <a:latin typeface="Trebuchet MS"/>
                <a:cs typeface="Trebuchet MS"/>
              </a:rPr>
              <a:t>of</a:t>
            </a:r>
            <a:r>
              <a:rPr sz="2700" spc="-90" dirty="0">
                <a:solidFill>
                  <a:srgbClr val="292959"/>
                </a:solidFill>
                <a:latin typeface="Trebuchet MS"/>
                <a:cs typeface="Trebuchet MS"/>
              </a:rPr>
              <a:t> </a:t>
            </a:r>
            <a:r>
              <a:rPr sz="2700" spc="-45" dirty="0">
                <a:solidFill>
                  <a:srgbClr val="292959"/>
                </a:solidFill>
                <a:latin typeface="Trebuchet MS"/>
                <a:cs typeface="Trebuchet MS"/>
              </a:rPr>
              <a:t>isolated</a:t>
            </a:r>
            <a:r>
              <a:rPr sz="2700" spc="-90" dirty="0">
                <a:solidFill>
                  <a:srgbClr val="292959"/>
                </a:solidFill>
                <a:latin typeface="Trebuchet MS"/>
                <a:cs typeface="Trebuchet MS"/>
              </a:rPr>
              <a:t> </a:t>
            </a:r>
            <a:r>
              <a:rPr sz="2700" spc="-75" dirty="0">
                <a:solidFill>
                  <a:srgbClr val="292959"/>
                </a:solidFill>
                <a:latin typeface="Trebuchet MS"/>
                <a:cs typeface="Trebuchet MS"/>
              </a:rPr>
              <a:t>incidents</a:t>
            </a:r>
            <a:r>
              <a:rPr sz="2700" spc="-95" dirty="0">
                <a:solidFill>
                  <a:srgbClr val="292959"/>
                </a:solidFill>
                <a:latin typeface="Trebuchet MS"/>
                <a:cs typeface="Trebuchet MS"/>
              </a:rPr>
              <a:t> </a:t>
            </a:r>
            <a:r>
              <a:rPr sz="2700" dirty="0">
                <a:solidFill>
                  <a:srgbClr val="292959"/>
                </a:solidFill>
                <a:latin typeface="Trebuchet MS"/>
                <a:cs typeface="Trebuchet MS"/>
              </a:rPr>
              <a:t>can</a:t>
            </a:r>
            <a:r>
              <a:rPr sz="2700" spc="-90" dirty="0">
                <a:solidFill>
                  <a:srgbClr val="292959"/>
                </a:solidFill>
                <a:latin typeface="Trebuchet MS"/>
                <a:cs typeface="Trebuchet MS"/>
              </a:rPr>
              <a:t> </a:t>
            </a:r>
            <a:r>
              <a:rPr sz="2700" spc="-130" dirty="0">
                <a:solidFill>
                  <a:srgbClr val="292959"/>
                </a:solidFill>
                <a:latin typeface="Trebuchet MS"/>
                <a:cs typeface="Trebuchet MS"/>
              </a:rPr>
              <a:t>only</a:t>
            </a:r>
            <a:r>
              <a:rPr sz="2700" spc="-85" dirty="0">
                <a:solidFill>
                  <a:srgbClr val="292959"/>
                </a:solidFill>
                <a:latin typeface="Trebuchet MS"/>
                <a:cs typeface="Trebuchet MS"/>
              </a:rPr>
              <a:t> </a:t>
            </a:r>
            <a:r>
              <a:rPr sz="2700" spc="-195" dirty="0">
                <a:solidFill>
                  <a:srgbClr val="292959"/>
                </a:solidFill>
                <a:latin typeface="Trebuchet MS"/>
                <a:cs typeface="Trebuchet MS"/>
              </a:rPr>
              <a:t>truly</a:t>
            </a:r>
            <a:r>
              <a:rPr sz="2700" spc="-85" dirty="0">
                <a:solidFill>
                  <a:srgbClr val="292959"/>
                </a:solidFill>
                <a:latin typeface="Trebuchet MS"/>
                <a:cs typeface="Trebuchet MS"/>
              </a:rPr>
              <a:t> </a:t>
            </a:r>
            <a:r>
              <a:rPr sz="2700" spc="-25" dirty="0">
                <a:solidFill>
                  <a:srgbClr val="292959"/>
                </a:solidFill>
                <a:latin typeface="Trebuchet MS"/>
                <a:cs typeface="Trebuchet MS"/>
              </a:rPr>
              <a:t>be </a:t>
            </a:r>
            <a:r>
              <a:rPr sz="2700" spc="-50" dirty="0">
                <a:solidFill>
                  <a:srgbClr val="292959"/>
                </a:solidFill>
                <a:latin typeface="Trebuchet MS"/>
                <a:cs typeface="Trebuchet MS"/>
              </a:rPr>
              <a:t>understood</a:t>
            </a:r>
            <a:r>
              <a:rPr sz="2700" spc="-125" dirty="0">
                <a:solidFill>
                  <a:srgbClr val="292959"/>
                </a:solidFill>
                <a:latin typeface="Trebuchet MS"/>
                <a:cs typeface="Trebuchet MS"/>
              </a:rPr>
              <a:t> </a:t>
            </a:r>
            <a:r>
              <a:rPr sz="2700" spc="-135" dirty="0">
                <a:solidFill>
                  <a:srgbClr val="292959"/>
                </a:solidFill>
                <a:latin typeface="Trebuchet MS"/>
                <a:cs typeface="Trebuchet MS"/>
              </a:rPr>
              <a:t>in</a:t>
            </a:r>
            <a:r>
              <a:rPr sz="2700" spc="-85" dirty="0">
                <a:solidFill>
                  <a:srgbClr val="292959"/>
                </a:solidFill>
                <a:latin typeface="Trebuchet MS"/>
                <a:cs typeface="Trebuchet MS"/>
              </a:rPr>
              <a:t> </a:t>
            </a:r>
            <a:r>
              <a:rPr sz="2700" spc="-100" dirty="0">
                <a:solidFill>
                  <a:srgbClr val="292959"/>
                </a:solidFill>
                <a:latin typeface="Trebuchet MS"/>
                <a:cs typeface="Trebuchet MS"/>
              </a:rPr>
              <a:t>the </a:t>
            </a:r>
            <a:r>
              <a:rPr sz="2700" spc="-80" dirty="0">
                <a:solidFill>
                  <a:srgbClr val="292959"/>
                </a:solidFill>
                <a:latin typeface="Trebuchet MS"/>
                <a:cs typeface="Trebuchet MS"/>
              </a:rPr>
              <a:t>context</a:t>
            </a:r>
            <a:r>
              <a:rPr sz="2700" spc="-105" dirty="0">
                <a:solidFill>
                  <a:srgbClr val="292959"/>
                </a:solidFill>
                <a:latin typeface="Trebuchet MS"/>
                <a:cs typeface="Trebuchet MS"/>
              </a:rPr>
              <a:t> </a:t>
            </a:r>
            <a:r>
              <a:rPr sz="2700" dirty="0">
                <a:solidFill>
                  <a:srgbClr val="292959"/>
                </a:solidFill>
                <a:latin typeface="Trebuchet MS"/>
                <a:cs typeface="Trebuchet MS"/>
              </a:rPr>
              <a:t>of</a:t>
            </a:r>
            <a:r>
              <a:rPr sz="2700" spc="-100" dirty="0">
                <a:solidFill>
                  <a:srgbClr val="292959"/>
                </a:solidFill>
                <a:latin typeface="Trebuchet MS"/>
                <a:cs typeface="Trebuchet MS"/>
              </a:rPr>
              <a:t> </a:t>
            </a:r>
            <a:r>
              <a:rPr sz="2700" spc="110" dirty="0">
                <a:solidFill>
                  <a:srgbClr val="292959"/>
                </a:solidFill>
                <a:latin typeface="Trebuchet MS"/>
                <a:cs typeface="Trebuchet MS"/>
              </a:rPr>
              <a:t>a</a:t>
            </a:r>
            <a:r>
              <a:rPr sz="2700" spc="-105" dirty="0">
                <a:solidFill>
                  <a:srgbClr val="292959"/>
                </a:solidFill>
                <a:latin typeface="Trebuchet MS"/>
                <a:cs typeface="Trebuchet MS"/>
              </a:rPr>
              <a:t> </a:t>
            </a:r>
            <a:r>
              <a:rPr sz="2700" spc="-70" dirty="0">
                <a:solidFill>
                  <a:srgbClr val="292959"/>
                </a:solidFill>
                <a:latin typeface="Trebuchet MS"/>
                <a:cs typeface="Trebuchet MS"/>
              </a:rPr>
              <a:t>much</a:t>
            </a:r>
            <a:r>
              <a:rPr sz="2700" spc="-100" dirty="0">
                <a:solidFill>
                  <a:srgbClr val="292959"/>
                </a:solidFill>
                <a:latin typeface="Trebuchet MS"/>
                <a:cs typeface="Trebuchet MS"/>
              </a:rPr>
              <a:t> </a:t>
            </a:r>
            <a:r>
              <a:rPr sz="2700" spc="-80" dirty="0">
                <a:solidFill>
                  <a:srgbClr val="292959"/>
                </a:solidFill>
                <a:latin typeface="Trebuchet MS"/>
                <a:cs typeface="Trebuchet MS"/>
              </a:rPr>
              <a:t>wider</a:t>
            </a:r>
            <a:r>
              <a:rPr sz="2700" spc="-105" dirty="0">
                <a:solidFill>
                  <a:srgbClr val="292959"/>
                </a:solidFill>
                <a:latin typeface="Trebuchet MS"/>
                <a:cs typeface="Trebuchet MS"/>
              </a:rPr>
              <a:t> </a:t>
            </a:r>
            <a:r>
              <a:rPr sz="2700" spc="-10" dirty="0">
                <a:solidFill>
                  <a:srgbClr val="292959"/>
                </a:solidFill>
                <a:latin typeface="Trebuchet MS"/>
                <a:cs typeface="Trebuchet MS"/>
              </a:rPr>
              <a:t>picture’</a:t>
            </a:r>
            <a:endParaRPr sz="2700">
              <a:latin typeface="Trebuchet MS"/>
              <a:cs typeface="Trebuchet MS"/>
            </a:endParaRPr>
          </a:p>
          <a:p>
            <a:pPr marL="595630" marR="5080">
              <a:lnSpc>
                <a:spcPct val="136600"/>
              </a:lnSpc>
            </a:pPr>
            <a:r>
              <a:rPr sz="2700" spc="-135" dirty="0">
                <a:solidFill>
                  <a:srgbClr val="292959"/>
                </a:solidFill>
                <a:latin typeface="Trebuchet MS"/>
                <a:cs typeface="Trebuchet MS"/>
              </a:rPr>
              <a:t>in</a:t>
            </a:r>
            <a:r>
              <a:rPr sz="2700" spc="-85" dirty="0">
                <a:solidFill>
                  <a:srgbClr val="292959"/>
                </a:solidFill>
                <a:latin typeface="Trebuchet MS"/>
                <a:cs typeface="Trebuchet MS"/>
              </a:rPr>
              <a:t> </a:t>
            </a:r>
            <a:r>
              <a:rPr sz="2700" spc="-95" dirty="0">
                <a:solidFill>
                  <a:srgbClr val="292959"/>
                </a:solidFill>
                <a:latin typeface="Trebuchet MS"/>
                <a:cs typeface="Trebuchet MS"/>
              </a:rPr>
              <a:t>that</a:t>
            </a:r>
            <a:r>
              <a:rPr sz="2700" spc="-110" dirty="0">
                <a:solidFill>
                  <a:srgbClr val="292959"/>
                </a:solidFill>
                <a:latin typeface="Trebuchet MS"/>
                <a:cs typeface="Trebuchet MS"/>
              </a:rPr>
              <a:t> </a:t>
            </a:r>
            <a:r>
              <a:rPr sz="2700" dirty="0">
                <a:solidFill>
                  <a:srgbClr val="292959"/>
                </a:solidFill>
                <a:latin typeface="Trebuchet MS"/>
                <a:cs typeface="Trebuchet MS"/>
              </a:rPr>
              <a:t>case:</a:t>
            </a:r>
            <a:r>
              <a:rPr sz="2700" spc="-130" dirty="0">
                <a:solidFill>
                  <a:srgbClr val="292959"/>
                </a:solidFill>
                <a:latin typeface="Trebuchet MS"/>
                <a:cs typeface="Trebuchet MS"/>
              </a:rPr>
              <a:t> </a:t>
            </a:r>
            <a:r>
              <a:rPr sz="2700" spc="-95" dirty="0">
                <a:solidFill>
                  <a:srgbClr val="292959"/>
                </a:solidFill>
                <a:latin typeface="Trebuchet MS"/>
                <a:cs typeface="Trebuchet MS"/>
              </a:rPr>
              <a:t>cumulative</a:t>
            </a:r>
            <a:r>
              <a:rPr sz="2700" spc="-105" dirty="0">
                <a:solidFill>
                  <a:srgbClr val="292959"/>
                </a:solidFill>
                <a:latin typeface="Trebuchet MS"/>
                <a:cs typeface="Trebuchet MS"/>
              </a:rPr>
              <a:t> </a:t>
            </a:r>
            <a:r>
              <a:rPr sz="2700" spc="-40" dirty="0">
                <a:solidFill>
                  <a:srgbClr val="292959"/>
                </a:solidFill>
                <a:latin typeface="Trebuchet MS"/>
                <a:cs typeface="Trebuchet MS"/>
              </a:rPr>
              <a:t>effect</a:t>
            </a:r>
            <a:r>
              <a:rPr sz="2700" spc="-100" dirty="0">
                <a:solidFill>
                  <a:srgbClr val="292959"/>
                </a:solidFill>
                <a:latin typeface="Trebuchet MS"/>
                <a:cs typeface="Trebuchet MS"/>
              </a:rPr>
              <a:t> </a:t>
            </a:r>
            <a:r>
              <a:rPr sz="2700" dirty="0">
                <a:solidFill>
                  <a:srgbClr val="292959"/>
                </a:solidFill>
                <a:latin typeface="Trebuchet MS"/>
                <a:cs typeface="Trebuchet MS"/>
              </a:rPr>
              <a:t>of</a:t>
            </a:r>
            <a:r>
              <a:rPr sz="2700" spc="-105" dirty="0">
                <a:solidFill>
                  <a:srgbClr val="292959"/>
                </a:solidFill>
                <a:latin typeface="Trebuchet MS"/>
                <a:cs typeface="Trebuchet MS"/>
              </a:rPr>
              <a:t> </a:t>
            </a:r>
            <a:r>
              <a:rPr sz="2700" spc="-20" dirty="0">
                <a:solidFill>
                  <a:srgbClr val="292959"/>
                </a:solidFill>
                <a:latin typeface="Trebuchet MS"/>
                <a:cs typeface="Trebuchet MS"/>
              </a:rPr>
              <a:t>social</a:t>
            </a:r>
            <a:r>
              <a:rPr sz="2700" spc="-105" dirty="0">
                <a:solidFill>
                  <a:srgbClr val="292959"/>
                </a:solidFill>
                <a:latin typeface="Trebuchet MS"/>
                <a:cs typeface="Trebuchet MS"/>
              </a:rPr>
              <a:t> </a:t>
            </a:r>
            <a:r>
              <a:rPr sz="2700" spc="-110" dirty="0">
                <a:solidFill>
                  <a:srgbClr val="292959"/>
                </a:solidFill>
                <a:latin typeface="Trebuchet MS"/>
                <a:cs typeface="Trebuchet MS"/>
              </a:rPr>
              <a:t>isolation,</a:t>
            </a:r>
            <a:r>
              <a:rPr sz="2700" spc="-90" dirty="0">
                <a:solidFill>
                  <a:srgbClr val="292959"/>
                </a:solidFill>
                <a:latin typeface="Trebuchet MS"/>
                <a:cs typeface="Trebuchet MS"/>
              </a:rPr>
              <a:t> </a:t>
            </a:r>
            <a:r>
              <a:rPr sz="2700" spc="-40" dirty="0">
                <a:solidFill>
                  <a:srgbClr val="292959"/>
                </a:solidFill>
                <a:latin typeface="Trebuchet MS"/>
                <a:cs typeface="Trebuchet MS"/>
              </a:rPr>
              <a:t>denying</a:t>
            </a:r>
            <a:r>
              <a:rPr sz="2700" spc="-105" dirty="0">
                <a:solidFill>
                  <a:srgbClr val="292959"/>
                </a:solidFill>
                <a:latin typeface="Trebuchet MS"/>
                <a:cs typeface="Trebuchet MS"/>
              </a:rPr>
              <a:t> </a:t>
            </a:r>
            <a:r>
              <a:rPr sz="2700" dirty="0">
                <a:solidFill>
                  <a:srgbClr val="292959"/>
                </a:solidFill>
                <a:latin typeface="Trebuchet MS"/>
                <a:cs typeface="Trebuchet MS"/>
              </a:rPr>
              <a:t>access</a:t>
            </a:r>
            <a:r>
              <a:rPr sz="2700" spc="-105" dirty="0">
                <a:solidFill>
                  <a:srgbClr val="292959"/>
                </a:solidFill>
                <a:latin typeface="Trebuchet MS"/>
                <a:cs typeface="Trebuchet MS"/>
              </a:rPr>
              <a:t> </a:t>
            </a:r>
            <a:r>
              <a:rPr sz="2700" spc="-50" dirty="0">
                <a:solidFill>
                  <a:srgbClr val="292959"/>
                </a:solidFill>
                <a:latin typeface="Trebuchet MS"/>
                <a:cs typeface="Trebuchet MS"/>
              </a:rPr>
              <a:t>to</a:t>
            </a:r>
            <a:r>
              <a:rPr sz="2700" spc="-105" dirty="0">
                <a:solidFill>
                  <a:srgbClr val="292959"/>
                </a:solidFill>
                <a:latin typeface="Trebuchet MS"/>
                <a:cs typeface="Trebuchet MS"/>
              </a:rPr>
              <a:t> </a:t>
            </a:r>
            <a:r>
              <a:rPr sz="2700" spc="-55" dirty="0">
                <a:solidFill>
                  <a:srgbClr val="292959"/>
                </a:solidFill>
                <a:latin typeface="Trebuchet MS"/>
                <a:cs typeface="Trebuchet MS"/>
              </a:rPr>
              <a:t>financial</a:t>
            </a:r>
            <a:r>
              <a:rPr sz="2700" spc="-100" dirty="0">
                <a:solidFill>
                  <a:srgbClr val="292959"/>
                </a:solidFill>
                <a:latin typeface="Trebuchet MS"/>
                <a:cs typeface="Trebuchet MS"/>
              </a:rPr>
              <a:t> </a:t>
            </a:r>
            <a:r>
              <a:rPr sz="2700" spc="-90" dirty="0">
                <a:solidFill>
                  <a:srgbClr val="292959"/>
                </a:solidFill>
                <a:latin typeface="Trebuchet MS"/>
                <a:cs typeface="Trebuchet MS"/>
              </a:rPr>
              <a:t>resources,</a:t>
            </a:r>
            <a:r>
              <a:rPr sz="2700" spc="-105" dirty="0">
                <a:solidFill>
                  <a:srgbClr val="292959"/>
                </a:solidFill>
                <a:latin typeface="Trebuchet MS"/>
                <a:cs typeface="Trebuchet MS"/>
              </a:rPr>
              <a:t> </a:t>
            </a:r>
            <a:r>
              <a:rPr sz="2700" spc="-10" dirty="0">
                <a:solidFill>
                  <a:srgbClr val="292959"/>
                </a:solidFill>
                <a:latin typeface="Trebuchet MS"/>
                <a:cs typeface="Trebuchet MS"/>
              </a:rPr>
              <a:t>speaking</a:t>
            </a:r>
            <a:r>
              <a:rPr sz="2700" spc="-105" dirty="0">
                <a:solidFill>
                  <a:srgbClr val="292959"/>
                </a:solidFill>
                <a:latin typeface="Trebuchet MS"/>
                <a:cs typeface="Trebuchet MS"/>
              </a:rPr>
              <a:t> </a:t>
            </a:r>
            <a:r>
              <a:rPr sz="2700" spc="-25" dirty="0">
                <a:solidFill>
                  <a:srgbClr val="292959"/>
                </a:solidFill>
                <a:latin typeface="Trebuchet MS"/>
                <a:cs typeface="Trebuchet MS"/>
              </a:rPr>
              <a:t>on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165" dirty="0">
                <a:solidFill>
                  <a:srgbClr val="292959"/>
                </a:solidFill>
                <a:latin typeface="Trebuchet MS"/>
                <a:cs typeface="Trebuchet MS"/>
              </a:rPr>
              <a:t>victim’s</a:t>
            </a:r>
            <a:r>
              <a:rPr sz="2700" spc="-85" dirty="0">
                <a:solidFill>
                  <a:srgbClr val="292959"/>
                </a:solidFill>
                <a:latin typeface="Trebuchet MS"/>
                <a:cs typeface="Trebuchet MS"/>
              </a:rPr>
              <a:t> </a:t>
            </a:r>
            <a:r>
              <a:rPr sz="2700" spc="-30" dirty="0">
                <a:solidFill>
                  <a:srgbClr val="292959"/>
                </a:solidFill>
                <a:latin typeface="Trebuchet MS"/>
                <a:cs typeface="Trebuchet MS"/>
              </a:rPr>
              <a:t>behalf</a:t>
            </a:r>
            <a:r>
              <a:rPr sz="2700" spc="-165" dirty="0">
                <a:solidFill>
                  <a:srgbClr val="292959"/>
                </a:solidFill>
                <a:latin typeface="Trebuchet MS"/>
                <a:cs typeface="Trebuchet MS"/>
              </a:rPr>
              <a:t> </a:t>
            </a:r>
            <a:r>
              <a:rPr sz="2700" dirty="0">
                <a:solidFill>
                  <a:srgbClr val="292959"/>
                </a:solidFill>
                <a:latin typeface="Trebuchet MS"/>
                <a:cs typeface="Trebuchet MS"/>
              </a:rPr>
              <a:t>at</a:t>
            </a:r>
            <a:r>
              <a:rPr sz="2700" spc="-105" dirty="0">
                <a:solidFill>
                  <a:srgbClr val="292959"/>
                </a:solidFill>
                <a:latin typeface="Trebuchet MS"/>
                <a:cs typeface="Trebuchet MS"/>
              </a:rPr>
              <a:t> </a:t>
            </a:r>
            <a:r>
              <a:rPr sz="2700" spc="-40" dirty="0">
                <a:solidFill>
                  <a:srgbClr val="292959"/>
                </a:solidFill>
                <a:latin typeface="Trebuchet MS"/>
                <a:cs typeface="Trebuchet MS"/>
              </a:rPr>
              <a:t>medical</a:t>
            </a:r>
            <a:r>
              <a:rPr sz="2700" spc="-105" dirty="0">
                <a:solidFill>
                  <a:srgbClr val="292959"/>
                </a:solidFill>
                <a:latin typeface="Trebuchet MS"/>
                <a:cs typeface="Trebuchet MS"/>
              </a:rPr>
              <a:t> </a:t>
            </a:r>
            <a:r>
              <a:rPr sz="2700" spc="-85" dirty="0">
                <a:solidFill>
                  <a:srgbClr val="292959"/>
                </a:solidFill>
                <a:latin typeface="Trebuchet MS"/>
                <a:cs typeface="Trebuchet MS"/>
              </a:rPr>
              <a:t>appointments,</a:t>
            </a:r>
            <a:r>
              <a:rPr sz="2700" spc="-110" dirty="0">
                <a:solidFill>
                  <a:srgbClr val="292959"/>
                </a:solidFill>
                <a:latin typeface="Trebuchet MS"/>
                <a:cs typeface="Trebuchet MS"/>
              </a:rPr>
              <a:t> </a:t>
            </a:r>
            <a:r>
              <a:rPr sz="2700" dirty="0">
                <a:solidFill>
                  <a:srgbClr val="292959"/>
                </a:solidFill>
                <a:latin typeface="Trebuchet MS"/>
                <a:cs typeface="Trebuchet MS"/>
              </a:rPr>
              <a:t>causing</a:t>
            </a:r>
            <a:r>
              <a:rPr sz="2700" spc="-105" dirty="0">
                <a:solidFill>
                  <a:srgbClr val="292959"/>
                </a:solidFill>
                <a:latin typeface="Trebuchet MS"/>
                <a:cs typeface="Trebuchet MS"/>
              </a:rPr>
              <a:t> </a:t>
            </a:r>
            <a:r>
              <a:rPr sz="2700" spc="-100" dirty="0">
                <a:solidFill>
                  <a:srgbClr val="292959"/>
                </a:solidFill>
                <a:latin typeface="Trebuchet MS"/>
                <a:cs typeface="Trebuchet MS"/>
              </a:rPr>
              <a:t>the </a:t>
            </a:r>
            <a:r>
              <a:rPr sz="2700" spc="-145" dirty="0">
                <a:solidFill>
                  <a:srgbClr val="292959"/>
                </a:solidFill>
                <a:latin typeface="Trebuchet MS"/>
                <a:cs typeface="Trebuchet MS"/>
              </a:rPr>
              <a:t>victim</a:t>
            </a:r>
            <a:r>
              <a:rPr sz="2700" spc="-85" dirty="0">
                <a:solidFill>
                  <a:srgbClr val="292959"/>
                </a:solidFill>
                <a:latin typeface="Trebuchet MS"/>
                <a:cs typeface="Trebuchet MS"/>
              </a:rPr>
              <a:t> </a:t>
            </a:r>
            <a:r>
              <a:rPr sz="2700" spc="-50" dirty="0">
                <a:solidFill>
                  <a:srgbClr val="292959"/>
                </a:solidFill>
                <a:latin typeface="Trebuchet MS"/>
                <a:cs typeface="Trebuchet MS"/>
              </a:rPr>
              <a:t>to</a:t>
            </a:r>
            <a:r>
              <a:rPr sz="2700" spc="-105" dirty="0">
                <a:solidFill>
                  <a:srgbClr val="292959"/>
                </a:solidFill>
                <a:latin typeface="Trebuchet MS"/>
                <a:cs typeface="Trebuchet MS"/>
              </a:rPr>
              <a:t> </a:t>
            </a:r>
            <a:r>
              <a:rPr sz="2700" spc="-30" dirty="0">
                <a:solidFill>
                  <a:srgbClr val="292959"/>
                </a:solidFill>
                <a:latin typeface="Trebuchet MS"/>
                <a:cs typeface="Trebuchet MS"/>
              </a:rPr>
              <a:t>fear</a:t>
            </a:r>
            <a:r>
              <a:rPr sz="2700" spc="-110" dirty="0">
                <a:solidFill>
                  <a:srgbClr val="292959"/>
                </a:solidFill>
                <a:latin typeface="Trebuchet MS"/>
                <a:cs typeface="Trebuchet MS"/>
              </a:rPr>
              <a:t> violence,</a:t>
            </a:r>
            <a:r>
              <a:rPr sz="2700" spc="-90" dirty="0">
                <a:solidFill>
                  <a:srgbClr val="292959"/>
                </a:solidFill>
                <a:latin typeface="Trebuchet MS"/>
                <a:cs typeface="Trebuchet MS"/>
              </a:rPr>
              <a:t> </a:t>
            </a:r>
            <a:r>
              <a:rPr sz="2700" spc="-60" dirty="0">
                <a:solidFill>
                  <a:srgbClr val="292959"/>
                </a:solidFill>
                <a:latin typeface="Trebuchet MS"/>
                <a:cs typeface="Trebuchet MS"/>
              </a:rPr>
              <a:t>sexual</a:t>
            </a:r>
            <a:r>
              <a:rPr sz="2700" spc="-105" dirty="0">
                <a:solidFill>
                  <a:srgbClr val="292959"/>
                </a:solidFill>
                <a:latin typeface="Trebuchet MS"/>
                <a:cs typeface="Trebuchet MS"/>
              </a:rPr>
              <a:t> </a:t>
            </a:r>
            <a:r>
              <a:rPr sz="2700" dirty="0">
                <a:solidFill>
                  <a:srgbClr val="292959"/>
                </a:solidFill>
                <a:latin typeface="Trebuchet MS"/>
                <a:cs typeface="Trebuchet MS"/>
              </a:rPr>
              <a:t>abuse</a:t>
            </a:r>
            <a:r>
              <a:rPr sz="2700" spc="-110" dirty="0">
                <a:solidFill>
                  <a:srgbClr val="292959"/>
                </a:solidFill>
                <a:latin typeface="Trebuchet MS"/>
                <a:cs typeface="Trebuchet MS"/>
              </a:rPr>
              <a:t> </a:t>
            </a:r>
            <a:r>
              <a:rPr sz="2700" spc="-25" dirty="0">
                <a:solidFill>
                  <a:srgbClr val="292959"/>
                </a:solidFill>
                <a:latin typeface="Trebuchet MS"/>
                <a:cs typeface="Trebuchet MS"/>
              </a:rPr>
              <a:t>and </a:t>
            </a:r>
            <a:r>
              <a:rPr sz="2700" dirty="0">
                <a:solidFill>
                  <a:srgbClr val="292959"/>
                </a:solidFill>
                <a:latin typeface="Trebuchet MS"/>
                <a:cs typeface="Trebuchet MS"/>
              </a:rPr>
              <a:t>rape</a:t>
            </a:r>
            <a:r>
              <a:rPr sz="2700" spc="-80" dirty="0">
                <a:solidFill>
                  <a:srgbClr val="292959"/>
                </a:solidFill>
                <a:latin typeface="Trebuchet MS"/>
                <a:cs typeface="Trebuchet MS"/>
              </a:rPr>
              <a:t> </a:t>
            </a:r>
            <a:r>
              <a:rPr sz="2700" spc="-135" dirty="0">
                <a:solidFill>
                  <a:srgbClr val="292959"/>
                </a:solidFill>
                <a:latin typeface="Trebuchet MS"/>
                <a:cs typeface="Trebuchet MS"/>
              </a:rPr>
              <a:t>within</a:t>
            </a:r>
            <a:r>
              <a:rPr sz="2700" spc="-80" dirty="0">
                <a:solidFill>
                  <a:srgbClr val="292959"/>
                </a:solidFill>
                <a:latin typeface="Trebuchet MS"/>
                <a:cs typeface="Trebuchet MS"/>
              </a:rPr>
              <a:t> </a:t>
            </a:r>
            <a:r>
              <a:rPr sz="2700" spc="-100" dirty="0">
                <a:solidFill>
                  <a:srgbClr val="292959"/>
                </a:solidFill>
                <a:latin typeface="Trebuchet MS"/>
                <a:cs typeface="Trebuchet MS"/>
              </a:rPr>
              <a:t>the</a:t>
            </a:r>
            <a:r>
              <a:rPr sz="2700" spc="-80" dirty="0">
                <a:solidFill>
                  <a:srgbClr val="292959"/>
                </a:solidFill>
                <a:latin typeface="Trebuchet MS"/>
                <a:cs typeface="Trebuchet MS"/>
              </a:rPr>
              <a:t> </a:t>
            </a:r>
            <a:r>
              <a:rPr sz="2700" spc="-85" dirty="0">
                <a:solidFill>
                  <a:srgbClr val="292959"/>
                </a:solidFill>
                <a:latin typeface="Trebuchet MS"/>
                <a:cs typeface="Trebuchet MS"/>
              </a:rPr>
              <a:t>marriage,</a:t>
            </a:r>
            <a:r>
              <a:rPr sz="2700" spc="-75" dirty="0">
                <a:solidFill>
                  <a:srgbClr val="292959"/>
                </a:solidFill>
                <a:latin typeface="Trebuchet MS"/>
                <a:cs typeface="Trebuchet MS"/>
              </a:rPr>
              <a:t> </a:t>
            </a:r>
            <a:r>
              <a:rPr sz="2700" dirty="0">
                <a:solidFill>
                  <a:srgbClr val="292959"/>
                </a:solidFill>
                <a:latin typeface="Trebuchet MS"/>
                <a:cs typeface="Trebuchet MS"/>
              </a:rPr>
              <a:t>and</a:t>
            </a:r>
            <a:r>
              <a:rPr sz="2700" spc="-80" dirty="0">
                <a:solidFill>
                  <a:srgbClr val="292959"/>
                </a:solidFill>
                <a:latin typeface="Trebuchet MS"/>
                <a:cs typeface="Trebuchet MS"/>
              </a:rPr>
              <a:t> </a:t>
            </a:r>
            <a:r>
              <a:rPr sz="2700" spc="-85" dirty="0">
                <a:solidFill>
                  <a:srgbClr val="292959"/>
                </a:solidFill>
                <a:latin typeface="Trebuchet MS"/>
                <a:cs typeface="Trebuchet MS"/>
              </a:rPr>
              <a:t>controlling</a:t>
            </a:r>
            <a:r>
              <a:rPr sz="2700" spc="-80" dirty="0">
                <a:solidFill>
                  <a:srgbClr val="292959"/>
                </a:solidFill>
                <a:latin typeface="Trebuchet MS"/>
                <a:cs typeface="Trebuchet MS"/>
              </a:rPr>
              <a:t> </a:t>
            </a:r>
            <a:r>
              <a:rPr sz="2700" dirty="0">
                <a:solidFill>
                  <a:srgbClr val="292959"/>
                </a:solidFill>
                <a:latin typeface="Trebuchet MS"/>
                <a:cs typeface="Trebuchet MS"/>
              </a:rPr>
              <a:t>food</a:t>
            </a:r>
            <a:r>
              <a:rPr sz="2700" spc="-80" dirty="0">
                <a:solidFill>
                  <a:srgbClr val="292959"/>
                </a:solidFill>
                <a:latin typeface="Trebuchet MS"/>
                <a:cs typeface="Trebuchet MS"/>
              </a:rPr>
              <a:t> </a:t>
            </a:r>
            <a:r>
              <a:rPr sz="2700" spc="-100" dirty="0">
                <a:solidFill>
                  <a:srgbClr val="292959"/>
                </a:solidFill>
                <a:latin typeface="Trebuchet MS"/>
                <a:cs typeface="Trebuchet MS"/>
              </a:rPr>
              <a:t>intake</a:t>
            </a:r>
            <a:r>
              <a:rPr sz="2700" spc="-75" dirty="0">
                <a:solidFill>
                  <a:srgbClr val="292959"/>
                </a:solidFill>
                <a:latin typeface="Trebuchet MS"/>
                <a:cs typeface="Trebuchet MS"/>
              </a:rPr>
              <a:t> </a:t>
            </a:r>
            <a:r>
              <a:rPr sz="2700" spc="-25" dirty="0">
                <a:solidFill>
                  <a:srgbClr val="292959"/>
                </a:solidFill>
                <a:latin typeface="Trebuchet MS"/>
                <a:cs typeface="Trebuchet MS"/>
              </a:rPr>
              <a:t>created</a:t>
            </a:r>
            <a:r>
              <a:rPr sz="2700" spc="-80" dirty="0">
                <a:solidFill>
                  <a:srgbClr val="292959"/>
                </a:solidFill>
                <a:latin typeface="Trebuchet MS"/>
                <a:cs typeface="Trebuchet MS"/>
              </a:rPr>
              <a:t> </a:t>
            </a:r>
            <a:r>
              <a:rPr sz="2700" dirty="0">
                <a:solidFill>
                  <a:srgbClr val="292959"/>
                </a:solidFill>
                <a:latin typeface="Trebuchet MS"/>
                <a:cs typeface="Trebuchet MS"/>
              </a:rPr>
              <a:t>an</a:t>
            </a:r>
            <a:r>
              <a:rPr sz="2700" spc="-80" dirty="0">
                <a:solidFill>
                  <a:srgbClr val="292959"/>
                </a:solidFill>
                <a:latin typeface="Trebuchet MS"/>
                <a:cs typeface="Trebuchet MS"/>
              </a:rPr>
              <a:t> </a:t>
            </a:r>
            <a:r>
              <a:rPr sz="2700" spc="-100" dirty="0">
                <a:solidFill>
                  <a:srgbClr val="292959"/>
                </a:solidFill>
                <a:latin typeface="Trebuchet MS"/>
                <a:cs typeface="Trebuchet MS"/>
              </a:rPr>
              <a:t>overall</a:t>
            </a:r>
            <a:r>
              <a:rPr sz="2700" spc="-75" dirty="0">
                <a:solidFill>
                  <a:srgbClr val="292959"/>
                </a:solidFill>
                <a:latin typeface="Trebuchet MS"/>
                <a:cs typeface="Trebuchet MS"/>
              </a:rPr>
              <a:t> </a:t>
            </a:r>
            <a:r>
              <a:rPr sz="2700" spc="-85" dirty="0">
                <a:solidFill>
                  <a:srgbClr val="292959"/>
                </a:solidFill>
                <a:latin typeface="Trebuchet MS"/>
                <a:cs typeface="Trebuchet MS"/>
              </a:rPr>
              <a:t>pattern</a:t>
            </a:r>
            <a:r>
              <a:rPr sz="2700" spc="-80" dirty="0">
                <a:solidFill>
                  <a:srgbClr val="292959"/>
                </a:solidFill>
                <a:latin typeface="Trebuchet MS"/>
                <a:cs typeface="Trebuchet MS"/>
              </a:rPr>
              <a:t> </a:t>
            </a:r>
            <a:r>
              <a:rPr sz="2700" dirty="0">
                <a:solidFill>
                  <a:srgbClr val="292959"/>
                </a:solidFill>
                <a:latin typeface="Trebuchet MS"/>
                <a:cs typeface="Trebuchet MS"/>
              </a:rPr>
              <a:t>of</a:t>
            </a:r>
            <a:r>
              <a:rPr sz="2700" spc="-80" dirty="0">
                <a:solidFill>
                  <a:srgbClr val="292959"/>
                </a:solidFill>
                <a:latin typeface="Trebuchet MS"/>
                <a:cs typeface="Trebuchet MS"/>
              </a:rPr>
              <a:t> </a:t>
            </a:r>
            <a:r>
              <a:rPr sz="2700" dirty="0">
                <a:solidFill>
                  <a:srgbClr val="292959"/>
                </a:solidFill>
                <a:latin typeface="Trebuchet MS"/>
                <a:cs typeface="Trebuchet MS"/>
              </a:rPr>
              <a:t>ongoing</a:t>
            </a:r>
            <a:r>
              <a:rPr sz="2700" spc="-80" dirty="0">
                <a:solidFill>
                  <a:srgbClr val="292959"/>
                </a:solidFill>
                <a:latin typeface="Trebuchet MS"/>
                <a:cs typeface="Trebuchet MS"/>
              </a:rPr>
              <a:t> </a:t>
            </a:r>
            <a:r>
              <a:rPr sz="2700" spc="-25" dirty="0">
                <a:solidFill>
                  <a:srgbClr val="292959"/>
                </a:solidFill>
                <a:latin typeface="Trebuchet MS"/>
                <a:cs typeface="Trebuchet MS"/>
              </a:rPr>
              <a:t>and </a:t>
            </a:r>
            <a:r>
              <a:rPr sz="2700" spc="-45" dirty="0">
                <a:solidFill>
                  <a:srgbClr val="292959"/>
                </a:solidFill>
                <a:latin typeface="Trebuchet MS"/>
                <a:cs typeface="Trebuchet MS"/>
              </a:rPr>
              <a:t>sustained</a:t>
            </a:r>
            <a:r>
              <a:rPr sz="2700" spc="-140" dirty="0">
                <a:solidFill>
                  <a:srgbClr val="292959"/>
                </a:solidFill>
                <a:latin typeface="Trebuchet MS"/>
                <a:cs typeface="Trebuchet MS"/>
              </a:rPr>
              <a:t> </a:t>
            </a:r>
            <a:r>
              <a:rPr sz="2700" spc="-10" dirty="0">
                <a:solidFill>
                  <a:srgbClr val="292959"/>
                </a:solidFill>
                <a:latin typeface="Trebuchet MS"/>
                <a:cs typeface="Trebuchet MS"/>
              </a:rPr>
              <a:t>abuse.</a:t>
            </a:r>
            <a:endParaRPr sz="2700">
              <a:latin typeface="Trebuchet MS"/>
              <a:cs typeface="Trebuchet MS"/>
            </a:endParaRPr>
          </a:p>
          <a:p>
            <a:pPr marL="12700">
              <a:lnSpc>
                <a:spcPct val="100000"/>
              </a:lnSpc>
              <a:spcBef>
                <a:spcPts val="1180"/>
              </a:spcBef>
              <a:tabLst>
                <a:tab pos="4225925" algn="l"/>
              </a:tabLst>
            </a:pPr>
            <a:r>
              <a:rPr sz="2700" b="1" dirty="0">
                <a:solidFill>
                  <a:srgbClr val="292959"/>
                </a:solidFill>
                <a:latin typeface="Trebuchet MS"/>
                <a:cs typeface="Trebuchet MS"/>
              </a:rPr>
              <a:t>Domestic</a:t>
            </a:r>
            <a:r>
              <a:rPr sz="2700" b="1" spc="-100" dirty="0">
                <a:solidFill>
                  <a:srgbClr val="292959"/>
                </a:solidFill>
                <a:latin typeface="Trebuchet MS"/>
                <a:cs typeface="Trebuchet MS"/>
              </a:rPr>
              <a:t> </a:t>
            </a:r>
            <a:r>
              <a:rPr sz="2700" b="1" spc="60" dirty="0">
                <a:solidFill>
                  <a:srgbClr val="292959"/>
                </a:solidFill>
                <a:latin typeface="Trebuchet MS"/>
                <a:cs typeface="Trebuchet MS"/>
              </a:rPr>
              <a:t>Abuse</a:t>
            </a:r>
            <a:r>
              <a:rPr sz="2700" b="1" spc="-100" dirty="0">
                <a:solidFill>
                  <a:srgbClr val="292959"/>
                </a:solidFill>
                <a:latin typeface="Trebuchet MS"/>
                <a:cs typeface="Trebuchet MS"/>
              </a:rPr>
              <a:t> </a:t>
            </a:r>
            <a:r>
              <a:rPr sz="2700" b="1" dirty="0">
                <a:solidFill>
                  <a:srgbClr val="292959"/>
                </a:solidFill>
                <a:latin typeface="Trebuchet MS"/>
                <a:cs typeface="Trebuchet MS"/>
              </a:rPr>
              <a:t>Act</a:t>
            </a:r>
            <a:r>
              <a:rPr sz="2700" b="1" spc="-100" dirty="0">
                <a:solidFill>
                  <a:srgbClr val="292959"/>
                </a:solidFill>
                <a:latin typeface="Trebuchet MS"/>
                <a:cs typeface="Trebuchet MS"/>
              </a:rPr>
              <a:t> </a:t>
            </a:r>
            <a:r>
              <a:rPr sz="2700" b="1" spc="-300" dirty="0">
                <a:solidFill>
                  <a:srgbClr val="292959"/>
                </a:solidFill>
                <a:latin typeface="Trebuchet MS"/>
                <a:cs typeface="Trebuchet MS"/>
              </a:rPr>
              <a:t>2021,</a:t>
            </a:r>
            <a:r>
              <a:rPr sz="2700" b="1" dirty="0">
                <a:solidFill>
                  <a:srgbClr val="292959"/>
                </a:solidFill>
                <a:latin typeface="Trebuchet MS"/>
                <a:cs typeface="Trebuchet MS"/>
              </a:rPr>
              <a:t>	</a:t>
            </a:r>
            <a:r>
              <a:rPr sz="2700" b="1" spc="-280" dirty="0">
                <a:solidFill>
                  <a:srgbClr val="292959"/>
                </a:solidFill>
                <a:latin typeface="Trebuchet MS"/>
                <a:cs typeface="Trebuchet MS"/>
              </a:rPr>
              <a:t>s1:</a:t>
            </a:r>
            <a:endParaRPr sz="2700">
              <a:latin typeface="Trebuchet MS"/>
              <a:cs typeface="Trebuchet MS"/>
            </a:endParaRPr>
          </a:p>
          <a:p>
            <a:pPr marL="974725" indent="-379095">
              <a:lnSpc>
                <a:spcPct val="100000"/>
              </a:lnSpc>
              <a:spcBef>
                <a:spcPts val="1185"/>
              </a:spcBef>
              <a:buAutoNum type="alphaLcPeriod"/>
              <a:tabLst>
                <a:tab pos="974725" algn="l"/>
              </a:tabLst>
            </a:pPr>
            <a:r>
              <a:rPr sz="2700" spc="-60" dirty="0">
                <a:solidFill>
                  <a:srgbClr val="292959"/>
                </a:solidFill>
                <a:latin typeface="Trebuchet MS"/>
                <a:cs typeface="Trebuchet MS"/>
              </a:rPr>
              <a:t>physical</a:t>
            </a:r>
            <a:r>
              <a:rPr sz="2700" spc="-100" dirty="0">
                <a:solidFill>
                  <a:srgbClr val="292959"/>
                </a:solidFill>
                <a:latin typeface="Trebuchet MS"/>
                <a:cs typeface="Trebuchet MS"/>
              </a:rPr>
              <a:t> </a:t>
            </a:r>
            <a:r>
              <a:rPr sz="2700" spc="-80" dirty="0">
                <a:solidFill>
                  <a:srgbClr val="292959"/>
                </a:solidFill>
                <a:latin typeface="Trebuchet MS"/>
                <a:cs typeface="Trebuchet MS"/>
              </a:rPr>
              <a:t>or</a:t>
            </a:r>
            <a:r>
              <a:rPr sz="2700" spc="-100" dirty="0">
                <a:solidFill>
                  <a:srgbClr val="292959"/>
                </a:solidFill>
                <a:latin typeface="Trebuchet MS"/>
                <a:cs typeface="Trebuchet MS"/>
              </a:rPr>
              <a:t> </a:t>
            </a:r>
            <a:r>
              <a:rPr sz="2700" spc="-60" dirty="0">
                <a:solidFill>
                  <a:srgbClr val="292959"/>
                </a:solidFill>
                <a:latin typeface="Trebuchet MS"/>
                <a:cs typeface="Trebuchet MS"/>
              </a:rPr>
              <a:t>sexual</a:t>
            </a:r>
            <a:r>
              <a:rPr sz="2700" spc="-95" dirty="0">
                <a:solidFill>
                  <a:srgbClr val="292959"/>
                </a:solidFill>
                <a:latin typeface="Trebuchet MS"/>
                <a:cs typeface="Trebuchet MS"/>
              </a:rPr>
              <a:t> </a:t>
            </a:r>
            <a:r>
              <a:rPr sz="2700" spc="-10" dirty="0">
                <a:solidFill>
                  <a:srgbClr val="292959"/>
                </a:solidFill>
                <a:latin typeface="Trebuchet MS"/>
                <a:cs typeface="Trebuchet MS"/>
              </a:rPr>
              <a:t>abuse;</a:t>
            </a:r>
            <a:endParaRPr sz="2700">
              <a:latin typeface="Trebuchet MS"/>
              <a:cs typeface="Trebuchet MS"/>
            </a:endParaRPr>
          </a:p>
          <a:p>
            <a:pPr marL="974725" indent="-379095">
              <a:lnSpc>
                <a:spcPct val="100000"/>
              </a:lnSpc>
              <a:spcBef>
                <a:spcPts val="1185"/>
              </a:spcBef>
              <a:buAutoNum type="alphaLcPeriod"/>
              <a:tabLst>
                <a:tab pos="974725" algn="l"/>
              </a:tabLst>
            </a:pPr>
            <a:r>
              <a:rPr sz="2700" spc="-125" dirty="0">
                <a:solidFill>
                  <a:srgbClr val="292959"/>
                </a:solidFill>
                <a:latin typeface="Trebuchet MS"/>
                <a:cs typeface="Trebuchet MS"/>
              </a:rPr>
              <a:t>violent</a:t>
            </a:r>
            <a:r>
              <a:rPr sz="2700" spc="-85" dirty="0">
                <a:solidFill>
                  <a:srgbClr val="292959"/>
                </a:solidFill>
                <a:latin typeface="Trebuchet MS"/>
                <a:cs typeface="Trebuchet MS"/>
              </a:rPr>
              <a:t> </a:t>
            </a:r>
            <a:r>
              <a:rPr sz="2700" spc="-80" dirty="0">
                <a:solidFill>
                  <a:srgbClr val="292959"/>
                </a:solidFill>
                <a:latin typeface="Trebuchet MS"/>
                <a:cs typeface="Trebuchet MS"/>
              </a:rPr>
              <a:t>or</a:t>
            </a:r>
            <a:r>
              <a:rPr sz="2700" spc="-95" dirty="0">
                <a:solidFill>
                  <a:srgbClr val="292959"/>
                </a:solidFill>
                <a:latin typeface="Trebuchet MS"/>
                <a:cs typeface="Trebuchet MS"/>
              </a:rPr>
              <a:t> </a:t>
            </a:r>
            <a:r>
              <a:rPr sz="2700" spc="-70" dirty="0">
                <a:solidFill>
                  <a:srgbClr val="292959"/>
                </a:solidFill>
                <a:latin typeface="Trebuchet MS"/>
                <a:cs typeface="Trebuchet MS"/>
              </a:rPr>
              <a:t>threatening</a:t>
            </a:r>
            <a:r>
              <a:rPr sz="2700" spc="-90" dirty="0">
                <a:solidFill>
                  <a:srgbClr val="292959"/>
                </a:solidFill>
                <a:latin typeface="Trebuchet MS"/>
                <a:cs typeface="Trebuchet MS"/>
              </a:rPr>
              <a:t> </a:t>
            </a:r>
            <a:r>
              <a:rPr sz="2700" spc="-10" dirty="0">
                <a:solidFill>
                  <a:srgbClr val="292959"/>
                </a:solidFill>
                <a:latin typeface="Trebuchet MS"/>
                <a:cs typeface="Trebuchet MS"/>
              </a:rPr>
              <a:t>behaviour;</a:t>
            </a:r>
            <a:endParaRPr sz="2700">
              <a:latin typeface="Trebuchet MS"/>
              <a:cs typeface="Trebuchet MS"/>
            </a:endParaRPr>
          </a:p>
          <a:p>
            <a:pPr marL="958215" indent="-362585">
              <a:lnSpc>
                <a:spcPct val="100000"/>
              </a:lnSpc>
              <a:spcBef>
                <a:spcPts val="1185"/>
              </a:spcBef>
              <a:buAutoNum type="alphaLcPeriod"/>
              <a:tabLst>
                <a:tab pos="958215" algn="l"/>
              </a:tabLst>
            </a:pPr>
            <a:r>
              <a:rPr sz="2700" spc="-85" dirty="0">
                <a:solidFill>
                  <a:srgbClr val="292959"/>
                </a:solidFill>
                <a:latin typeface="Trebuchet MS"/>
                <a:cs typeface="Trebuchet MS"/>
              </a:rPr>
              <a:t>controlling</a:t>
            </a:r>
            <a:r>
              <a:rPr sz="2700" spc="-80" dirty="0">
                <a:solidFill>
                  <a:srgbClr val="292959"/>
                </a:solidFill>
                <a:latin typeface="Trebuchet MS"/>
                <a:cs typeface="Trebuchet MS"/>
              </a:rPr>
              <a:t> or</a:t>
            </a:r>
            <a:r>
              <a:rPr sz="2700" spc="-75" dirty="0">
                <a:solidFill>
                  <a:srgbClr val="292959"/>
                </a:solidFill>
                <a:latin typeface="Trebuchet MS"/>
                <a:cs typeface="Trebuchet MS"/>
              </a:rPr>
              <a:t> </a:t>
            </a:r>
            <a:r>
              <a:rPr sz="2700" spc="-55" dirty="0">
                <a:solidFill>
                  <a:srgbClr val="292959"/>
                </a:solidFill>
                <a:latin typeface="Trebuchet MS"/>
                <a:cs typeface="Trebuchet MS"/>
              </a:rPr>
              <a:t>coercive</a:t>
            </a:r>
            <a:r>
              <a:rPr sz="2700" spc="-75" dirty="0">
                <a:solidFill>
                  <a:srgbClr val="292959"/>
                </a:solidFill>
                <a:latin typeface="Trebuchet MS"/>
                <a:cs typeface="Trebuchet MS"/>
              </a:rPr>
              <a:t> </a:t>
            </a:r>
            <a:r>
              <a:rPr sz="2700" spc="-10" dirty="0">
                <a:solidFill>
                  <a:srgbClr val="292959"/>
                </a:solidFill>
                <a:latin typeface="Trebuchet MS"/>
                <a:cs typeface="Trebuchet MS"/>
              </a:rPr>
              <a:t>behaviour;</a:t>
            </a:r>
            <a:endParaRPr sz="2700">
              <a:latin typeface="Trebuchet MS"/>
              <a:cs typeface="Trebuchet MS"/>
            </a:endParaRPr>
          </a:p>
          <a:p>
            <a:pPr marL="974725" indent="-379095">
              <a:lnSpc>
                <a:spcPct val="100000"/>
              </a:lnSpc>
              <a:spcBef>
                <a:spcPts val="1185"/>
              </a:spcBef>
              <a:buAutoNum type="alphaLcPeriod"/>
              <a:tabLst>
                <a:tab pos="974725" algn="l"/>
              </a:tabLst>
            </a:pPr>
            <a:r>
              <a:rPr sz="2700" spc="-25" dirty="0">
                <a:solidFill>
                  <a:srgbClr val="292959"/>
                </a:solidFill>
                <a:latin typeface="Trebuchet MS"/>
                <a:cs typeface="Trebuchet MS"/>
              </a:rPr>
              <a:t>economic</a:t>
            </a:r>
            <a:r>
              <a:rPr sz="2700" spc="-155" dirty="0">
                <a:solidFill>
                  <a:srgbClr val="292959"/>
                </a:solidFill>
                <a:latin typeface="Trebuchet MS"/>
                <a:cs typeface="Trebuchet MS"/>
              </a:rPr>
              <a:t> </a:t>
            </a:r>
            <a:r>
              <a:rPr sz="2700" spc="-10" dirty="0">
                <a:solidFill>
                  <a:srgbClr val="292959"/>
                </a:solidFill>
                <a:latin typeface="Trebuchet MS"/>
                <a:cs typeface="Trebuchet MS"/>
              </a:rPr>
              <a:t>abuse;</a:t>
            </a:r>
            <a:endParaRPr sz="2700">
              <a:latin typeface="Trebuchet MS"/>
              <a:cs typeface="Trebuchet MS"/>
            </a:endParaRPr>
          </a:p>
          <a:p>
            <a:pPr marL="965835" indent="-370205">
              <a:lnSpc>
                <a:spcPct val="100000"/>
              </a:lnSpc>
              <a:spcBef>
                <a:spcPts val="1185"/>
              </a:spcBef>
              <a:buAutoNum type="alphaLcPeriod"/>
              <a:tabLst>
                <a:tab pos="965835" algn="l"/>
              </a:tabLst>
            </a:pPr>
            <a:r>
              <a:rPr sz="2700" spc="-50" dirty="0">
                <a:solidFill>
                  <a:srgbClr val="292959"/>
                </a:solidFill>
                <a:latin typeface="Trebuchet MS"/>
                <a:cs typeface="Trebuchet MS"/>
              </a:rPr>
              <a:t>psychological,</a:t>
            </a:r>
            <a:r>
              <a:rPr sz="2700" spc="-95" dirty="0">
                <a:solidFill>
                  <a:srgbClr val="292959"/>
                </a:solidFill>
                <a:latin typeface="Trebuchet MS"/>
                <a:cs typeface="Trebuchet MS"/>
              </a:rPr>
              <a:t> </a:t>
            </a:r>
            <a:r>
              <a:rPr sz="2700" spc="-80" dirty="0">
                <a:solidFill>
                  <a:srgbClr val="292959"/>
                </a:solidFill>
                <a:latin typeface="Trebuchet MS"/>
                <a:cs typeface="Trebuchet MS"/>
              </a:rPr>
              <a:t>emotional</a:t>
            </a:r>
            <a:r>
              <a:rPr sz="2700" spc="-90" dirty="0">
                <a:solidFill>
                  <a:srgbClr val="292959"/>
                </a:solidFill>
                <a:latin typeface="Trebuchet MS"/>
                <a:cs typeface="Trebuchet MS"/>
              </a:rPr>
              <a:t> </a:t>
            </a:r>
            <a:r>
              <a:rPr sz="2700" spc="-80" dirty="0">
                <a:solidFill>
                  <a:srgbClr val="292959"/>
                </a:solidFill>
                <a:latin typeface="Trebuchet MS"/>
                <a:cs typeface="Trebuchet MS"/>
              </a:rPr>
              <a:t>or</a:t>
            </a:r>
            <a:r>
              <a:rPr sz="2700" spc="-90" dirty="0">
                <a:solidFill>
                  <a:srgbClr val="292959"/>
                </a:solidFill>
                <a:latin typeface="Trebuchet MS"/>
                <a:cs typeface="Trebuchet MS"/>
              </a:rPr>
              <a:t> </a:t>
            </a:r>
            <a:r>
              <a:rPr sz="2700" spc="-100" dirty="0">
                <a:solidFill>
                  <a:srgbClr val="292959"/>
                </a:solidFill>
                <a:latin typeface="Trebuchet MS"/>
                <a:cs typeface="Trebuchet MS"/>
              </a:rPr>
              <a:t>other</a:t>
            </a:r>
            <a:r>
              <a:rPr sz="2700" spc="-95" dirty="0">
                <a:solidFill>
                  <a:srgbClr val="292959"/>
                </a:solidFill>
                <a:latin typeface="Trebuchet MS"/>
                <a:cs typeface="Trebuchet MS"/>
              </a:rPr>
              <a:t> </a:t>
            </a:r>
            <a:r>
              <a:rPr sz="2700" spc="-10" dirty="0">
                <a:solidFill>
                  <a:srgbClr val="292959"/>
                </a:solidFill>
                <a:latin typeface="Trebuchet MS"/>
                <a:cs typeface="Trebuchet MS"/>
              </a:rPr>
              <a:t>abuse.</a:t>
            </a:r>
            <a:endParaRPr sz="2700">
              <a:latin typeface="Trebuchet MS"/>
              <a:cs typeface="Trebuchet MS"/>
            </a:endParaRPr>
          </a:p>
        </p:txBody>
      </p:sp>
      <p:sp>
        <p:nvSpPr>
          <p:cNvPr id="12" name="object 12" descr="$PPTXTitle"/>
          <p:cNvSpPr txBox="1">
            <a:spLocks noGrp="1"/>
          </p:cNvSpPr>
          <p:nvPr>
            <p:ph type="title"/>
          </p:nvPr>
        </p:nvSpPr>
        <p:spPr>
          <a:xfrm>
            <a:off x="1016000" y="968375"/>
            <a:ext cx="13563600" cy="1168400"/>
          </a:xfrm>
          <a:prstGeom prst="rect">
            <a:avLst/>
          </a:prstGeom>
        </p:spPr>
        <p:txBody>
          <a:bodyPr vert="horz" wrap="square" lIns="0" tIns="12700" rIns="0" bIns="0" rtlCol="0">
            <a:spAutoFit/>
          </a:bodyPr>
          <a:lstStyle/>
          <a:p>
            <a:pPr marL="12700">
              <a:lnSpc>
                <a:spcPct val="100000"/>
              </a:lnSpc>
              <a:spcBef>
                <a:spcPts val="100"/>
              </a:spcBef>
            </a:pPr>
            <a:r>
              <a:rPr spc="-70" dirty="0">
                <a:solidFill>
                  <a:srgbClr val="E65385"/>
                </a:solidFill>
              </a:rPr>
              <a:t>DEFINING</a:t>
            </a:r>
            <a:r>
              <a:rPr spc="-380" dirty="0">
                <a:solidFill>
                  <a:srgbClr val="E65385"/>
                </a:solidFill>
              </a:rPr>
              <a:t> </a:t>
            </a:r>
            <a:r>
              <a:rPr spc="310" dirty="0"/>
              <a:t>DOMESTIC</a:t>
            </a:r>
            <a:r>
              <a:rPr spc="-380" dirty="0"/>
              <a:t> </a:t>
            </a:r>
            <a:r>
              <a:rPr spc="55" dirty="0"/>
              <a:t>ABUSE</a:t>
            </a:r>
            <a:r>
              <a:rPr spc="-375" dirty="0"/>
              <a:t> </a:t>
            </a:r>
            <a:r>
              <a:rPr spc="-605" dirty="0"/>
              <a:t>(2)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90649" y="2349817"/>
            <a:ext cx="123825" cy="123824"/>
          </a:xfrm>
          <a:prstGeom prst="rect">
            <a:avLst/>
          </a:prstGeom>
        </p:spPr>
      </p:pic>
      <p:pic>
        <p:nvPicPr>
          <p:cNvPr id="3" name="object 3"/>
          <p:cNvPicPr/>
          <p:nvPr/>
        </p:nvPicPr>
        <p:blipFill>
          <a:blip r:embed="rId3" cstate="print"/>
          <a:stretch>
            <a:fillRect/>
          </a:stretch>
        </p:blipFill>
        <p:spPr>
          <a:xfrm>
            <a:off x="2062162" y="2992755"/>
            <a:ext cx="133349" cy="133349"/>
          </a:xfrm>
          <a:prstGeom prst="rect">
            <a:avLst/>
          </a:prstGeom>
        </p:spPr>
      </p:pic>
      <p:pic>
        <p:nvPicPr>
          <p:cNvPr id="4" name="object 4"/>
          <p:cNvPicPr/>
          <p:nvPr/>
        </p:nvPicPr>
        <p:blipFill>
          <a:blip r:embed="rId2" cstate="print"/>
          <a:stretch>
            <a:fillRect/>
          </a:stretch>
        </p:blipFill>
        <p:spPr>
          <a:xfrm>
            <a:off x="1390649" y="5588317"/>
            <a:ext cx="123825" cy="123824"/>
          </a:xfrm>
          <a:prstGeom prst="rect">
            <a:avLst/>
          </a:prstGeom>
        </p:spPr>
      </p:pic>
      <p:pic>
        <p:nvPicPr>
          <p:cNvPr id="5" name="object 5"/>
          <p:cNvPicPr/>
          <p:nvPr/>
        </p:nvPicPr>
        <p:blipFill>
          <a:blip r:embed="rId4" cstate="print"/>
          <a:stretch>
            <a:fillRect/>
          </a:stretch>
        </p:blipFill>
        <p:spPr>
          <a:xfrm>
            <a:off x="2062162" y="6231254"/>
            <a:ext cx="133349" cy="133349"/>
          </a:xfrm>
          <a:prstGeom prst="rect">
            <a:avLst/>
          </a:prstGeom>
        </p:spPr>
      </p:pic>
      <p:pic>
        <p:nvPicPr>
          <p:cNvPr id="6" name="object 6"/>
          <p:cNvPicPr/>
          <p:nvPr/>
        </p:nvPicPr>
        <p:blipFill>
          <a:blip r:embed="rId2" cstate="print"/>
          <a:stretch>
            <a:fillRect/>
          </a:stretch>
        </p:blipFill>
        <p:spPr>
          <a:xfrm>
            <a:off x="1390649" y="6883717"/>
            <a:ext cx="123825" cy="123824"/>
          </a:xfrm>
          <a:prstGeom prst="rect">
            <a:avLst/>
          </a:prstGeom>
        </p:spPr>
      </p:pic>
      <p:pic>
        <p:nvPicPr>
          <p:cNvPr id="7" name="object 7"/>
          <p:cNvPicPr/>
          <p:nvPr/>
        </p:nvPicPr>
        <p:blipFill>
          <a:blip r:embed="rId2" cstate="print"/>
          <a:stretch>
            <a:fillRect/>
          </a:stretch>
        </p:blipFill>
        <p:spPr>
          <a:xfrm>
            <a:off x="1390649" y="8179117"/>
            <a:ext cx="123825" cy="123824"/>
          </a:xfrm>
          <a:prstGeom prst="rect">
            <a:avLst/>
          </a:prstGeom>
        </p:spPr>
      </p:pic>
      <p:sp>
        <p:nvSpPr>
          <p:cNvPr id="8" name="object 8"/>
          <p:cNvSpPr txBox="1"/>
          <p:nvPr/>
        </p:nvSpPr>
        <p:spPr>
          <a:xfrm>
            <a:off x="1685280" y="1949126"/>
            <a:ext cx="16012794" cy="7150100"/>
          </a:xfrm>
          <a:prstGeom prst="rect">
            <a:avLst/>
          </a:prstGeom>
        </p:spPr>
        <p:txBody>
          <a:bodyPr vert="horz" wrap="square" lIns="0" tIns="187960" rIns="0" bIns="0" rtlCol="0">
            <a:spAutoFit/>
          </a:bodyPr>
          <a:lstStyle/>
          <a:p>
            <a:pPr marL="12700">
              <a:lnSpc>
                <a:spcPct val="100000"/>
              </a:lnSpc>
              <a:spcBef>
                <a:spcPts val="1480"/>
              </a:spcBef>
            </a:pPr>
            <a:r>
              <a:rPr sz="3100" spc="-95" dirty="0">
                <a:solidFill>
                  <a:srgbClr val="292959"/>
                </a:solidFill>
                <a:latin typeface="Trebuchet MS"/>
                <a:cs typeface="Trebuchet MS"/>
              </a:rPr>
              <a:t>United</a:t>
            </a:r>
            <a:r>
              <a:rPr sz="3100" spc="-125" dirty="0">
                <a:solidFill>
                  <a:srgbClr val="292959"/>
                </a:solidFill>
                <a:latin typeface="Trebuchet MS"/>
                <a:cs typeface="Trebuchet MS"/>
              </a:rPr>
              <a:t> </a:t>
            </a:r>
            <a:r>
              <a:rPr sz="3100" spc="-70" dirty="0">
                <a:solidFill>
                  <a:srgbClr val="292959"/>
                </a:solidFill>
                <a:latin typeface="Trebuchet MS"/>
                <a:cs typeface="Trebuchet MS"/>
              </a:rPr>
              <a:t>Nations</a:t>
            </a:r>
            <a:r>
              <a:rPr sz="3100" spc="-125" dirty="0">
                <a:solidFill>
                  <a:srgbClr val="292959"/>
                </a:solidFill>
                <a:latin typeface="Trebuchet MS"/>
                <a:cs typeface="Trebuchet MS"/>
              </a:rPr>
              <a:t> </a:t>
            </a:r>
            <a:r>
              <a:rPr sz="3100" spc="-10" dirty="0">
                <a:solidFill>
                  <a:srgbClr val="292959"/>
                </a:solidFill>
                <a:latin typeface="Trebuchet MS"/>
                <a:cs typeface="Trebuchet MS"/>
              </a:rPr>
              <a:t>(ND):</a:t>
            </a:r>
            <a:endParaRPr sz="3100">
              <a:latin typeface="Trebuchet MS"/>
              <a:cs typeface="Trebuchet MS"/>
            </a:endParaRPr>
          </a:p>
          <a:p>
            <a:pPr marL="681355" marR="640080">
              <a:lnSpc>
                <a:spcPct val="137100"/>
              </a:lnSpc>
            </a:pPr>
            <a:r>
              <a:rPr sz="3100" spc="-50" dirty="0">
                <a:solidFill>
                  <a:srgbClr val="292959"/>
                </a:solidFill>
                <a:latin typeface="Trebuchet MS"/>
                <a:cs typeface="Trebuchet MS"/>
              </a:rPr>
              <a:t>Domestic</a:t>
            </a:r>
            <a:r>
              <a:rPr sz="3100" spc="-185" dirty="0">
                <a:solidFill>
                  <a:srgbClr val="292959"/>
                </a:solidFill>
                <a:latin typeface="Trebuchet MS"/>
                <a:cs typeface="Trebuchet MS"/>
              </a:rPr>
              <a:t> </a:t>
            </a:r>
            <a:r>
              <a:rPr sz="3100" dirty="0">
                <a:solidFill>
                  <a:srgbClr val="292959"/>
                </a:solidFill>
                <a:latin typeface="Trebuchet MS"/>
                <a:cs typeface="Trebuchet MS"/>
              </a:rPr>
              <a:t>abuse</a:t>
            </a:r>
            <a:r>
              <a:rPr sz="3100" spc="-150" dirty="0">
                <a:solidFill>
                  <a:srgbClr val="292959"/>
                </a:solidFill>
                <a:latin typeface="Trebuchet MS"/>
                <a:cs typeface="Trebuchet MS"/>
              </a:rPr>
              <a:t> </a:t>
            </a:r>
            <a:r>
              <a:rPr sz="3100" dirty="0">
                <a:solidFill>
                  <a:srgbClr val="292959"/>
                </a:solidFill>
                <a:latin typeface="Trebuchet MS"/>
                <a:cs typeface="Trebuchet MS"/>
              </a:rPr>
              <a:t>can</a:t>
            </a:r>
            <a:r>
              <a:rPr sz="3100" spc="-135" dirty="0">
                <a:solidFill>
                  <a:srgbClr val="292959"/>
                </a:solidFill>
                <a:latin typeface="Trebuchet MS"/>
                <a:cs typeface="Trebuchet MS"/>
              </a:rPr>
              <a:t> </a:t>
            </a:r>
            <a:r>
              <a:rPr sz="3100" dirty="0">
                <a:solidFill>
                  <a:srgbClr val="292959"/>
                </a:solidFill>
                <a:latin typeface="Trebuchet MS"/>
                <a:cs typeface="Trebuchet MS"/>
              </a:rPr>
              <a:t>happen</a:t>
            </a:r>
            <a:r>
              <a:rPr sz="3100" spc="-130" dirty="0">
                <a:solidFill>
                  <a:srgbClr val="292959"/>
                </a:solidFill>
                <a:latin typeface="Trebuchet MS"/>
                <a:cs typeface="Trebuchet MS"/>
              </a:rPr>
              <a:t> </a:t>
            </a:r>
            <a:r>
              <a:rPr sz="3100" spc="-50" dirty="0">
                <a:solidFill>
                  <a:srgbClr val="292959"/>
                </a:solidFill>
                <a:latin typeface="Trebuchet MS"/>
                <a:cs typeface="Trebuchet MS"/>
              </a:rPr>
              <a:t>to</a:t>
            </a:r>
            <a:r>
              <a:rPr sz="3100" spc="-135" dirty="0">
                <a:solidFill>
                  <a:srgbClr val="292959"/>
                </a:solidFill>
                <a:latin typeface="Trebuchet MS"/>
                <a:cs typeface="Trebuchet MS"/>
              </a:rPr>
              <a:t> </a:t>
            </a:r>
            <a:r>
              <a:rPr sz="3100" spc="-45" dirty="0">
                <a:solidFill>
                  <a:srgbClr val="292959"/>
                </a:solidFill>
                <a:latin typeface="Trebuchet MS"/>
                <a:cs typeface="Trebuchet MS"/>
              </a:rPr>
              <a:t>anyone</a:t>
            </a:r>
            <a:r>
              <a:rPr sz="3100" spc="-135" dirty="0">
                <a:solidFill>
                  <a:srgbClr val="292959"/>
                </a:solidFill>
                <a:latin typeface="Trebuchet MS"/>
                <a:cs typeface="Trebuchet MS"/>
              </a:rPr>
              <a:t> </a:t>
            </a:r>
            <a:r>
              <a:rPr sz="3100" dirty="0">
                <a:solidFill>
                  <a:srgbClr val="292959"/>
                </a:solidFill>
                <a:latin typeface="Trebuchet MS"/>
                <a:cs typeface="Trebuchet MS"/>
              </a:rPr>
              <a:t>of</a:t>
            </a:r>
            <a:r>
              <a:rPr sz="3100" spc="-130" dirty="0">
                <a:solidFill>
                  <a:srgbClr val="292959"/>
                </a:solidFill>
                <a:latin typeface="Trebuchet MS"/>
                <a:cs typeface="Trebuchet MS"/>
              </a:rPr>
              <a:t> </a:t>
            </a:r>
            <a:r>
              <a:rPr sz="3100" spc="-50" dirty="0">
                <a:solidFill>
                  <a:srgbClr val="292959"/>
                </a:solidFill>
                <a:latin typeface="Trebuchet MS"/>
                <a:cs typeface="Trebuchet MS"/>
              </a:rPr>
              <a:t>any</a:t>
            </a:r>
            <a:r>
              <a:rPr sz="3100" spc="-135" dirty="0">
                <a:solidFill>
                  <a:srgbClr val="292959"/>
                </a:solidFill>
                <a:latin typeface="Trebuchet MS"/>
                <a:cs typeface="Trebuchet MS"/>
              </a:rPr>
              <a:t> </a:t>
            </a:r>
            <a:r>
              <a:rPr sz="3100" spc="-85" dirty="0">
                <a:solidFill>
                  <a:srgbClr val="292959"/>
                </a:solidFill>
                <a:latin typeface="Trebuchet MS"/>
                <a:cs typeface="Trebuchet MS"/>
              </a:rPr>
              <a:t>race,</a:t>
            </a:r>
            <a:r>
              <a:rPr sz="3100" spc="-135" dirty="0">
                <a:solidFill>
                  <a:srgbClr val="292959"/>
                </a:solidFill>
                <a:latin typeface="Trebuchet MS"/>
                <a:cs typeface="Trebuchet MS"/>
              </a:rPr>
              <a:t> </a:t>
            </a:r>
            <a:r>
              <a:rPr sz="3100" dirty="0">
                <a:solidFill>
                  <a:srgbClr val="292959"/>
                </a:solidFill>
                <a:latin typeface="Trebuchet MS"/>
                <a:cs typeface="Trebuchet MS"/>
              </a:rPr>
              <a:t>age,</a:t>
            </a:r>
            <a:r>
              <a:rPr sz="3100" spc="-130" dirty="0">
                <a:solidFill>
                  <a:srgbClr val="292959"/>
                </a:solidFill>
                <a:latin typeface="Trebuchet MS"/>
                <a:cs typeface="Trebuchet MS"/>
              </a:rPr>
              <a:t> </a:t>
            </a:r>
            <a:r>
              <a:rPr sz="3100" spc="-70" dirty="0">
                <a:solidFill>
                  <a:srgbClr val="292959"/>
                </a:solidFill>
                <a:latin typeface="Trebuchet MS"/>
                <a:cs typeface="Trebuchet MS"/>
              </a:rPr>
              <a:t>sexual</a:t>
            </a:r>
            <a:r>
              <a:rPr sz="3100" spc="-135" dirty="0">
                <a:solidFill>
                  <a:srgbClr val="292959"/>
                </a:solidFill>
                <a:latin typeface="Trebuchet MS"/>
                <a:cs typeface="Trebuchet MS"/>
              </a:rPr>
              <a:t> orientation,</a:t>
            </a:r>
            <a:r>
              <a:rPr sz="3100" spc="-100" dirty="0">
                <a:solidFill>
                  <a:srgbClr val="292959"/>
                </a:solidFill>
                <a:latin typeface="Trebuchet MS"/>
                <a:cs typeface="Trebuchet MS"/>
              </a:rPr>
              <a:t> </a:t>
            </a:r>
            <a:r>
              <a:rPr sz="3100" spc="-135" dirty="0">
                <a:solidFill>
                  <a:srgbClr val="292959"/>
                </a:solidFill>
                <a:latin typeface="Trebuchet MS"/>
                <a:cs typeface="Trebuchet MS"/>
              </a:rPr>
              <a:t>religion,</a:t>
            </a:r>
            <a:r>
              <a:rPr sz="3100" spc="-100" dirty="0">
                <a:solidFill>
                  <a:srgbClr val="292959"/>
                </a:solidFill>
                <a:latin typeface="Trebuchet MS"/>
                <a:cs typeface="Trebuchet MS"/>
              </a:rPr>
              <a:t> </a:t>
            </a:r>
            <a:r>
              <a:rPr sz="3100" spc="-25" dirty="0">
                <a:solidFill>
                  <a:srgbClr val="292959"/>
                </a:solidFill>
                <a:latin typeface="Trebuchet MS"/>
                <a:cs typeface="Trebuchet MS"/>
              </a:rPr>
              <a:t>or </a:t>
            </a:r>
            <a:r>
              <a:rPr sz="3100" spc="-55" dirty="0">
                <a:solidFill>
                  <a:srgbClr val="292959"/>
                </a:solidFill>
                <a:latin typeface="Trebuchet MS"/>
                <a:cs typeface="Trebuchet MS"/>
              </a:rPr>
              <a:t>gender.</a:t>
            </a:r>
            <a:r>
              <a:rPr sz="3100" spc="-180" dirty="0">
                <a:solidFill>
                  <a:srgbClr val="292959"/>
                </a:solidFill>
                <a:latin typeface="Trebuchet MS"/>
                <a:cs typeface="Trebuchet MS"/>
              </a:rPr>
              <a:t> </a:t>
            </a:r>
            <a:r>
              <a:rPr sz="3100" spc="-200" dirty="0">
                <a:solidFill>
                  <a:srgbClr val="292959"/>
                </a:solidFill>
                <a:latin typeface="Trebuchet MS"/>
                <a:cs typeface="Trebuchet MS"/>
              </a:rPr>
              <a:t>It</a:t>
            </a:r>
            <a:r>
              <a:rPr sz="3100" spc="-100" dirty="0">
                <a:solidFill>
                  <a:srgbClr val="292959"/>
                </a:solidFill>
                <a:latin typeface="Trebuchet MS"/>
                <a:cs typeface="Trebuchet MS"/>
              </a:rPr>
              <a:t> </a:t>
            </a:r>
            <a:r>
              <a:rPr sz="3100" dirty="0">
                <a:solidFill>
                  <a:srgbClr val="292959"/>
                </a:solidFill>
                <a:latin typeface="Trebuchet MS"/>
                <a:cs typeface="Trebuchet MS"/>
              </a:rPr>
              <a:t>can</a:t>
            </a:r>
            <a:r>
              <a:rPr sz="3100" spc="-175" dirty="0">
                <a:solidFill>
                  <a:srgbClr val="292959"/>
                </a:solidFill>
                <a:latin typeface="Trebuchet MS"/>
                <a:cs typeface="Trebuchet MS"/>
              </a:rPr>
              <a:t> </a:t>
            </a:r>
            <a:r>
              <a:rPr sz="3100" spc="-20" dirty="0">
                <a:solidFill>
                  <a:srgbClr val="292959"/>
                </a:solidFill>
                <a:latin typeface="Trebuchet MS"/>
                <a:cs typeface="Trebuchet MS"/>
              </a:rPr>
              <a:t>occur</a:t>
            </a:r>
            <a:r>
              <a:rPr sz="3100" spc="-140" dirty="0">
                <a:solidFill>
                  <a:srgbClr val="292959"/>
                </a:solidFill>
                <a:latin typeface="Trebuchet MS"/>
                <a:cs typeface="Trebuchet MS"/>
              </a:rPr>
              <a:t> </a:t>
            </a:r>
            <a:r>
              <a:rPr sz="3100" spc="-160" dirty="0">
                <a:solidFill>
                  <a:srgbClr val="292959"/>
                </a:solidFill>
                <a:latin typeface="Trebuchet MS"/>
                <a:cs typeface="Trebuchet MS"/>
              </a:rPr>
              <a:t>within</a:t>
            </a:r>
            <a:r>
              <a:rPr sz="3100" spc="-100" dirty="0">
                <a:solidFill>
                  <a:srgbClr val="292959"/>
                </a:solidFill>
                <a:latin typeface="Trebuchet MS"/>
                <a:cs typeface="Trebuchet MS"/>
              </a:rPr>
              <a:t> </a:t>
            </a:r>
            <a:r>
              <a:rPr sz="3100" spc="130" dirty="0">
                <a:solidFill>
                  <a:srgbClr val="292959"/>
                </a:solidFill>
                <a:latin typeface="Trebuchet MS"/>
                <a:cs typeface="Trebuchet MS"/>
              </a:rPr>
              <a:t>a</a:t>
            </a:r>
            <a:r>
              <a:rPr sz="3100" spc="-135" dirty="0">
                <a:solidFill>
                  <a:srgbClr val="292959"/>
                </a:solidFill>
                <a:latin typeface="Trebuchet MS"/>
                <a:cs typeface="Trebuchet MS"/>
              </a:rPr>
              <a:t> </a:t>
            </a:r>
            <a:r>
              <a:rPr sz="3100" dirty="0">
                <a:solidFill>
                  <a:srgbClr val="292959"/>
                </a:solidFill>
                <a:latin typeface="Trebuchet MS"/>
                <a:cs typeface="Trebuchet MS"/>
              </a:rPr>
              <a:t>range</a:t>
            </a:r>
            <a:r>
              <a:rPr sz="3100" spc="-140" dirty="0">
                <a:solidFill>
                  <a:srgbClr val="292959"/>
                </a:solidFill>
                <a:latin typeface="Trebuchet MS"/>
                <a:cs typeface="Trebuchet MS"/>
              </a:rPr>
              <a:t> </a:t>
            </a:r>
            <a:r>
              <a:rPr sz="3100" dirty="0">
                <a:solidFill>
                  <a:srgbClr val="292959"/>
                </a:solidFill>
                <a:latin typeface="Trebuchet MS"/>
                <a:cs typeface="Trebuchet MS"/>
              </a:rPr>
              <a:t>of</a:t>
            </a:r>
            <a:r>
              <a:rPr sz="3100" spc="-140" dirty="0">
                <a:solidFill>
                  <a:srgbClr val="292959"/>
                </a:solidFill>
                <a:latin typeface="Trebuchet MS"/>
                <a:cs typeface="Trebuchet MS"/>
              </a:rPr>
              <a:t> </a:t>
            </a:r>
            <a:r>
              <a:rPr sz="3100" spc="-90" dirty="0">
                <a:solidFill>
                  <a:srgbClr val="292959"/>
                </a:solidFill>
                <a:latin typeface="Trebuchet MS"/>
                <a:cs typeface="Trebuchet MS"/>
              </a:rPr>
              <a:t>relationships</a:t>
            </a:r>
            <a:r>
              <a:rPr sz="3100" spc="-135" dirty="0">
                <a:solidFill>
                  <a:srgbClr val="292959"/>
                </a:solidFill>
                <a:latin typeface="Trebuchet MS"/>
                <a:cs typeface="Trebuchet MS"/>
              </a:rPr>
              <a:t> </a:t>
            </a:r>
            <a:r>
              <a:rPr sz="3100" spc="-80" dirty="0">
                <a:solidFill>
                  <a:srgbClr val="292959"/>
                </a:solidFill>
                <a:latin typeface="Trebuchet MS"/>
                <a:cs typeface="Trebuchet MS"/>
              </a:rPr>
              <a:t>including</a:t>
            </a:r>
            <a:r>
              <a:rPr sz="3100" spc="-140" dirty="0">
                <a:solidFill>
                  <a:srgbClr val="292959"/>
                </a:solidFill>
                <a:latin typeface="Trebuchet MS"/>
                <a:cs typeface="Trebuchet MS"/>
              </a:rPr>
              <a:t> </a:t>
            </a:r>
            <a:r>
              <a:rPr sz="3100" spc="-25" dirty="0">
                <a:solidFill>
                  <a:srgbClr val="292959"/>
                </a:solidFill>
                <a:latin typeface="Trebuchet MS"/>
                <a:cs typeface="Trebuchet MS"/>
              </a:rPr>
              <a:t>couples</a:t>
            </a:r>
            <a:r>
              <a:rPr sz="3100" spc="-135" dirty="0">
                <a:solidFill>
                  <a:srgbClr val="292959"/>
                </a:solidFill>
                <a:latin typeface="Trebuchet MS"/>
                <a:cs typeface="Trebuchet MS"/>
              </a:rPr>
              <a:t> </a:t>
            </a:r>
            <a:r>
              <a:rPr sz="3100" spc="-25" dirty="0">
                <a:solidFill>
                  <a:srgbClr val="292959"/>
                </a:solidFill>
                <a:latin typeface="Trebuchet MS"/>
                <a:cs typeface="Trebuchet MS"/>
              </a:rPr>
              <a:t>who</a:t>
            </a:r>
            <a:r>
              <a:rPr sz="3100" spc="-140" dirty="0">
                <a:solidFill>
                  <a:srgbClr val="292959"/>
                </a:solidFill>
                <a:latin typeface="Trebuchet MS"/>
                <a:cs typeface="Trebuchet MS"/>
              </a:rPr>
              <a:t> </a:t>
            </a:r>
            <a:r>
              <a:rPr sz="3100" dirty="0">
                <a:solidFill>
                  <a:srgbClr val="292959"/>
                </a:solidFill>
                <a:latin typeface="Trebuchet MS"/>
                <a:cs typeface="Trebuchet MS"/>
              </a:rPr>
              <a:t>are</a:t>
            </a:r>
            <a:r>
              <a:rPr sz="3100" spc="-140" dirty="0">
                <a:solidFill>
                  <a:srgbClr val="292959"/>
                </a:solidFill>
                <a:latin typeface="Trebuchet MS"/>
                <a:cs typeface="Trebuchet MS"/>
              </a:rPr>
              <a:t> </a:t>
            </a:r>
            <a:r>
              <a:rPr sz="3100" spc="-25" dirty="0">
                <a:solidFill>
                  <a:srgbClr val="292959"/>
                </a:solidFill>
                <a:latin typeface="Trebuchet MS"/>
                <a:cs typeface="Trebuchet MS"/>
              </a:rPr>
              <a:t>married, </a:t>
            </a:r>
            <a:r>
              <a:rPr sz="3100" spc="-120" dirty="0">
                <a:solidFill>
                  <a:srgbClr val="292959"/>
                </a:solidFill>
                <a:latin typeface="Trebuchet MS"/>
                <a:cs typeface="Trebuchet MS"/>
              </a:rPr>
              <a:t>living</a:t>
            </a:r>
            <a:r>
              <a:rPr sz="3100" spc="-114" dirty="0">
                <a:solidFill>
                  <a:srgbClr val="292959"/>
                </a:solidFill>
                <a:latin typeface="Trebuchet MS"/>
                <a:cs typeface="Trebuchet MS"/>
              </a:rPr>
              <a:t> </a:t>
            </a:r>
            <a:r>
              <a:rPr sz="3100" spc="-60" dirty="0">
                <a:solidFill>
                  <a:srgbClr val="292959"/>
                </a:solidFill>
                <a:latin typeface="Trebuchet MS"/>
                <a:cs typeface="Trebuchet MS"/>
              </a:rPr>
              <a:t>together</a:t>
            </a:r>
            <a:r>
              <a:rPr sz="3100" spc="-175" dirty="0">
                <a:solidFill>
                  <a:srgbClr val="292959"/>
                </a:solidFill>
                <a:latin typeface="Trebuchet MS"/>
                <a:cs typeface="Trebuchet MS"/>
              </a:rPr>
              <a:t> </a:t>
            </a:r>
            <a:r>
              <a:rPr sz="3100" spc="-85" dirty="0">
                <a:solidFill>
                  <a:srgbClr val="292959"/>
                </a:solidFill>
                <a:latin typeface="Trebuchet MS"/>
                <a:cs typeface="Trebuchet MS"/>
              </a:rPr>
              <a:t>or</a:t>
            </a:r>
            <a:r>
              <a:rPr sz="3100" spc="-150" dirty="0">
                <a:solidFill>
                  <a:srgbClr val="292959"/>
                </a:solidFill>
                <a:latin typeface="Trebuchet MS"/>
                <a:cs typeface="Trebuchet MS"/>
              </a:rPr>
              <a:t> </a:t>
            </a:r>
            <a:r>
              <a:rPr sz="3100" spc="-65" dirty="0">
                <a:solidFill>
                  <a:srgbClr val="292959"/>
                </a:solidFill>
                <a:latin typeface="Trebuchet MS"/>
                <a:cs typeface="Trebuchet MS"/>
              </a:rPr>
              <a:t>dating.</a:t>
            </a:r>
            <a:r>
              <a:rPr sz="3100" spc="-170" dirty="0">
                <a:solidFill>
                  <a:srgbClr val="292959"/>
                </a:solidFill>
                <a:latin typeface="Trebuchet MS"/>
                <a:cs typeface="Trebuchet MS"/>
              </a:rPr>
              <a:t> </a:t>
            </a:r>
            <a:r>
              <a:rPr sz="3100" spc="-50" dirty="0">
                <a:solidFill>
                  <a:srgbClr val="292959"/>
                </a:solidFill>
                <a:latin typeface="Trebuchet MS"/>
                <a:cs typeface="Trebuchet MS"/>
              </a:rPr>
              <a:t>Domestic</a:t>
            </a:r>
            <a:r>
              <a:rPr sz="3100" spc="-145" dirty="0">
                <a:solidFill>
                  <a:srgbClr val="292959"/>
                </a:solidFill>
                <a:latin typeface="Trebuchet MS"/>
                <a:cs typeface="Trebuchet MS"/>
              </a:rPr>
              <a:t> </a:t>
            </a:r>
            <a:r>
              <a:rPr sz="3100" spc="-85" dirty="0">
                <a:solidFill>
                  <a:srgbClr val="292959"/>
                </a:solidFill>
                <a:latin typeface="Trebuchet MS"/>
                <a:cs typeface="Trebuchet MS"/>
              </a:rPr>
              <a:t>violence</a:t>
            </a:r>
            <a:r>
              <a:rPr sz="3100" spc="-145" dirty="0">
                <a:solidFill>
                  <a:srgbClr val="292959"/>
                </a:solidFill>
                <a:latin typeface="Trebuchet MS"/>
                <a:cs typeface="Trebuchet MS"/>
              </a:rPr>
              <a:t> </a:t>
            </a:r>
            <a:r>
              <a:rPr sz="3100" spc="-20" dirty="0">
                <a:solidFill>
                  <a:srgbClr val="292959"/>
                </a:solidFill>
                <a:latin typeface="Trebuchet MS"/>
                <a:cs typeface="Trebuchet MS"/>
              </a:rPr>
              <a:t>affects</a:t>
            </a:r>
            <a:r>
              <a:rPr sz="3100" spc="-145" dirty="0">
                <a:solidFill>
                  <a:srgbClr val="292959"/>
                </a:solidFill>
                <a:latin typeface="Trebuchet MS"/>
                <a:cs typeface="Trebuchet MS"/>
              </a:rPr>
              <a:t> </a:t>
            </a:r>
            <a:r>
              <a:rPr sz="3100" spc="-10" dirty="0">
                <a:solidFill>
                  <a:srgbClr val="292959"/>
                </a:solidFill>
                <a:latin typeface="Trebuchet MS"/>
                <a:cs typeface="Trebuchet MS"/>
              </a:rPr>
              <a:t>people</a:t>
            </a:r>
            <a:r>
              <a:rPr sz="3100" spc="-145" dirty="0">
                <a:solidFill>
                  <a:srgbClr val="292959"/>
                </a:solidFill>
                <a:latin typeface="Trebuchet MS"/>
                <a:cs typeface="Trebuchet MS"/>
              </a:rPr>
              <a:t> </a:t>
            </a:r>
            <a:r>
              <a:rPr sz="3100" dirty="0">
                <a:solidFill>
                  <a:srgbClr val="292959"/>
                </a:solidFill>
                <a:latin typeface="Trebuchet MS"/>
                <a:cs typeface="Trebuchet MS"/>
              </a:rPr>
              <a:t>of</a:t>
            </a:r>
            <a:r>
              <a:rPr sz="3100" spc="-145" dirty="0">
                <a:solidFill>
                  <a:srgbClr val="292959"/>
                </a:solidFill>
                <a:latin typeface="Trebuchet MS"/>
                <a:cs typeface="Trebuchet MS"/>
              </a:rPr>
              <a:t> </a:t>
            </a:r>
            <a:r>
              <a:rPr sz="3100" spc="-114" dirty="0">
                <a:solidFill>
                  <a:srgbClr val="292959"/>
                </a:solidFill>
                <a:latin typeface="Trebuchet MS"/>
                <a:cs typeface="Trebuchet MS"/>
              </a:rPr>
              <a:t>all</a:t>
            </a:r>
            <a:r>
              <a:rPr sz="3100" spc="-120" dirty="0">
                <a:solidFill>
                  <a:srgbClr val="292959"/>
                </a:solidFill>
                <a:latin typeface="Trebuchet MS"/>
                <a:cs typeface="Trebuchet MS"/>
              </a:rPr>
              <a:t> </a:t>
            </a:r>
            <a:r>
              <a:rPr sz="3100" spc="-10" dirty="0">
                <a:solidFill>
                  <a:srgbClr val="292959"/>
                </a:solidFill>
                <a:latin typeface="Trebuchet MS"/>
                <a:cs typeface="Trebuchet MS"/>
              </a:rPr>
              <a:t>socioeconomic </a:t>
            </a:r>
            <a:r>
              <a:rPr sz="3100" spc="-20" dirty="0">
                <a:solidFill>
                  <a:srgbClr val="292959"/>
                </a:solidFill>
                <a:latin typeface="Trebuchet MS"/>
                <a:cs typeface="Trebuchet MS"/>
              </a:rPr>
              <a:t>backgrounds</a:t>
            </a:r>
            <a:r>
              <a:rPr sz="3100" spc="-140" dirty="0">
                <a:solidFill>
                  <a:srgbClr val="292959"/>
                </a:solidFill>
                <a:latin typeface="Trebuchet MS"/>
                <a:cs typeface="Trebuchet MS"/>
              </a:rPr>
              <a:t> </a:t>
            </a:r>
            <a:r>
              <a:rPr sz="3100" dirty="0">
                <a:solidFill>
                  <a:srgbClr val="292959"/>
                </a:solidFill>
                <a:latin typeface="Trebuchet MS"/>
                <a:cs typeface="Trebuchet MS"/>
              </a:rPr>
              <a:t>and</a:t>
            </a:r>
            <a:r>
              <a:rPr sz="3100" spc="-140" dirty="0">
                <a:solidFill>
                  <a:srgbClr val="292959"/>
                </a:solidFill>
                <a:latin typeface="Trebuchet MS"/>
                <a:cs typeface="Trebuchet MS"/>
              </a:rPr>
              <a:t> </a:t>
            </a:r>
            <a:r>
              <a:rPr sz="3100" spc="-40" dirty="0">
                <a:solidFill>
                  <a:srgbClr val="292959"/>
                </a:solidFill>
                <a:latin typeface="Trebuchet MS"/>
                <a:cs typeface="Trebuchet MS"/>
              </a:rPr>
              <a:t>education</a:t>
            </a:r>
            <a:r>
              <a:rPr sz="3100" spc="-140" dirty="0">
                <a:solidFill>
                  <a:srgbClr val="292959"/>
                </a:solidFill>
                <a:latin typeface="Trebuchet MS"/>
                <a:cs typeface="Trebuchet MS"/>
              </a:rPr>
              <a:t> </a:t>
            </a:r>
            <a:r>
              <a:rPr sz="3100" spc="-10" dirty="0">
                <a:solidFill>
                  <a:srgbClr val="292959"/>
                </a:solidFill>
                <a:latin typeface="Trebuchet MS"/>
                <a:cs typeface="Trebuchet MS"/>
              </a:rPr>
              <a:t>levels.</a:t>
            </a:r>
            <a:endParaRPr sz="3100">
              <a:latin typeface="Trebuchet MS"/>
              <a:cs typeface="Trebuchet MS"/>
            </a:endParaRPr>
          </a:p>
          <a:p>
            <a:pPr marL="12700">
              <a:lnSpc>
                <a:spcPct val="100000"/>
              </a:lnSpc>
              <a:spcBef>
                <a:spcPts val="1380"/>
              </a:spcBef>
            </a:pPr>
            <a:r>
              <a:rPr sz="3100" spc="-114" dirty="0">
                <a:solidFill>
                  <a:srgbClr val="292959"/>
                </a:solidFill>
                <a:latin typeface="Trebuchet MS"/>
                <a:cs typeface="Trebuchet MS"/>
              </a:rPr>
              <a:t>Difficult</a:t>
            </a:r>
            <a:r>
              <a:rPr sz="3100" spc="-120" dirty="0">
                <a:solidFill>
                  <a:srgbClr val="292959"/>
                </a:solidFill>
                <a:latin typeface="Trebuchet MS"/>
                <a:cs typeface="Trebuchet MS"/>
              </a:rPr>
              <a:t> </a:t>
            </a:r>
            <a:r>
              <a:rPr sz="3100" spc="-50" dirty="0">
                <a:solidFill>
                  <a:srgbClr val="292959"/>
                </a:solidFill>
                <a:latin typeface="Trebuchet MS"/>
                <a:cs typeface="Trebuchet MS"/>
              </a:rPr>
              <a:t>to</a:t>
            </a:r>
            <a:r>
              <a:rPr sz="3100" spc="-185" dirty="0">
                <a:solidFill>
                  <a:srgbClr val="292959"/>
                </a:solidFill>
                <a:latin typeface="Trebuchet MS"/>
                <a:cs typeface="Trebuchet MS"/>
              </a:rPr>
              <a:t> </a:t>
            </a:r>
            <a:r>
              <a:rPr sz="3100" spc="-40" dirty="0">
                <a:solidFill>
                  <a:srgbClr val="292959"/>
                </a:solidFill>
                <a:latin typeface="Trebuchet MS"/>
                <a:cs typeface="Trebuchet MS"/>
              </a:rPr>
              <a:t>calculate</a:t>
            </a:r>
            <a:r>
              <a:rPr sz="3100" spc="-170" dirty="0">
                <a:solidFill>
                  <a:srgbClr val="292959"/>
                </a:solidFill>
                <a:latin typeface="Trebuchet MS"/>
                <a:cs typeface="Trebuchet MS"/>
              </a:rPr>
              <a:t> </a:t>
            </a:r>
            <a:r>
              <a:rPr sz="3100" spc="-30" dirty="0">
                <a:solidFill>
                  <a:srgbClr val="292959"/>
                </a:solidFill>
                <a:latin typeface="Trebuchet MS"/>
                <a:cs typeface="Trebuchet MS"/>
              </a:rPr>
              <a:t>actual</a:t>
            </a:r>
            <a:r>
              <a:rPr sz="3100" spc="-160" dirty="0">
                <a:solidFill>
                  <a:srgbClr val="292959"/>
                </a:solidFill>
                <a:latin typeface="Trebuchet MS"/>
                <a:cs typeface="Trebuchet MS"/>
              </a:rPr>
              <a:t> </a:t>
            </a:r>
            <a:r>
              <a:rPr sz="3100" spc="-55" dirty="0">
                <a:solidFill>
                  <a:srgbClr val="292959"/>
                </a:solidFill>
                <a:latin typeface="Trebuchet MS"/>
                <a:cs typeface="Trebuchet MS"/>
              </a:rPr>
              <a:t>prevalence</a:t>
            </a:r>
            <a:r>
              <a:rPr sz="3100" spc="-160" dirty="0">
                <a:solidFill>
                  <a:srgbClr val="292959"/>
                </a:solidFill>
                <a:latin typeface="Trebuchet MS"/>
                <a:cs typeface="Trebuchet MS"/>
              </a:rPr>
              <a:t> </a:t>
            </a:r>
            <a:r>
              <a:rPr sz="3100" dirty="0">
                <a:solidFill>
                  <a:srgbClr val="292959"/>
                </a:solidFill>
                <a:latin typeface="Trebuchet MS"/>
                <a:cs typeface="Trebuchet MS"/>
              </a:rPr>
              <a:t>of</a:t>
            </a:r>
            <a:r>
              <a:rPr sz="3100" spc="-155" dirty="0">
                <a:solidFill>
                  <a:srgbClr val="292959"/>
                </a:solidFill>
                <a:latin typeface="Trebuchet MS"/>
                <a:cs typeface="Trebuchet MS"/>
              </a:rPr>
              <a:t> </a:t>
            </a:r>
            <a:r>
              <a:rPr sz="3100" spc="-55" dirty="0">
                <a:solidFill>
                  <a:srgbClr val="292959"/>
                </a:solidFill>
                <a:latin typeface="Trebuchet MS"/>
                <a:cs typeface="Trebuchet MS"/>
              </a:rPr>
              <a:t>domestic</a:t>
            </a:r>
            <a:r>
              <a:rPr sz="3100" spc="-160" dirty="0">
                <a:solidFill>
                  <a:srgbClr val="292959"/>
                </a:solidFill>
                <a:latin typeface="Trebuchet MS"/>
                <a:cs typeface="Trebuchet MS"/>
              </a:rPr>
              <a:t> </a:t>
            </a:r>
            <a:r>
              <a:rPr sz="3100" spc="-10" dirty="0">
                <a:solidFill>
                  <a:srgbClr val="292959"/>
                </a:solidFill>
                <a:latin typeface="Trebuchet MS"/>
                <a:cs typeface="Trebuchet MS"/>
              </a:rPr>
              <a:t>violence.</a:t>
            </a:r>
            <a:endParaRPr sz="3100">
              <a:latin typeface="Trebuchet MS"/>
              <a:cs typeface="Trebuchet MS"/>
            </a:endParaRPr>
          </a:p>
          <a:p>
            <a:pPr marL="681355">
              <a:lnSpc>
                <a:spcPct val="100000"/>
              </a:lnSpc>
              <a:spcBef>
                <a:spcPts val="1380"/>
              </a:spcBef>
            </a:pPr>
            <a:r>
              <a:rPr sz="3100" spc="-35" dirty="0">
                <a:solidFill>
                  <a:srgbClr val="292959"/>
                </a:solidFill>
                <a:latin typeface="Trebuchet MS"/>
                <a:cs typeface="Trebuchet MS"/>
              </a:rPr>
              <a:t>Crime</a:t>
            </a:r>
            <a:r>
              <a:rPr sz="3100" spc="-145" dirty="0">
                <a:solidFill>
                  <a:srgbClr val="292959"/>
                </a:solidFill>
                <a:latin typeface="Trebuchet MS"/>
                <a:cs typeface="Trebuchet MS"/>
              </a:rPr>
              <a:t> </a:t>
            </a:r>
            <a:r>
              <a:rPr sz="3100" spc="-140" dirty="0">
                <a:solidFill>
                  <a:srgbClr val="292959"/>
                </a:solidFill>
                <a:latin typeface="Trebuchet MS"/>
                <a:cs typeface="Trebuchet MS"/>
              </a:rPr>
              <a:t>survey</a:t>
            </a:r>
            <a:r>
              <a:rPr sz="3100" spc="-100" dirty="0">
                <a:solidFill>
                  <a:srgbClr val="292959"/>
                </a:solidFill>
                <a:latin typeface="Trebuchet MS"/>
                <a:cs typeface="Trebuchet MS"/>
              </a:rPr>
              <a:t> </a:t>
            </a:r>
            <a:r>
              <a:rPr sz="3100" dirty="0">
                <a:solidFill>
                  <a:srgbClr val="292959"/>
                </a:solidFill>
                <a:latin typeface="Trebuchet MS"/>
                <a:cs typeface="Trebuchet MS"/>
              </a:rPr>
              <a:t>data</a:t>
            </a:r>
            <a:r>
              <a:rPr sz="3100" spc="-120" dirty="0">
                <a:solidFill>
                  <a:srgbClr val="292959"/>
                </a:solidFill>
                <a:latin typeface="Trebuchet MS"/>
                <a:cs typeface="Trebuchet MS"/>
              </a:rPr>
              <a:t> </a:t>
            </a:r>
            <a:r>
              <a:rPr sz="3100" spc="-114" dirty="0">
                <a:solidFill>
                  <a:srgbClr val="292959"/>
                </a:solidFill>
                <a:latin typeface="Trebuchet MS"/>
                <a:cs typeface="Trebuchet MS"/>
              </a:rPr>
              <a:t>relies</a:t>
            </a:r>
            <a:r>
              <a:rPr sz="3100" spc="-120" dirty="0">
                <a:solidFill>
                  <a:srgbClr val="292959"/>
                </a:solidFill>
                <a:latin typeface="Trebuchet MS"/>
                <a:cs typeface="Trebuchet MS"/>
              </a:rPr>
              <a:t> </a:t>
            </a:r>
            <a:r>
              <a:rPr sz="3100" dirty="0">
                <a:solidFill>
                  <a:srgbClr val="292959"/>
                </a:solidFill>
                <a:latin typeface="Trebuchet MS"/>
                <a:cs typeface="Trebuchet MS"/>
              </a:rPr>
              <a:t>on</a:t>
            </a:r>
            <a:r>
              <a:rPr sz="3100" spc="-114" dirty="0">
                <a:solidFill>
                  <a:srgbClr val="292959"/>
                </a:solidFill>
                <a:latin typeface="Trebuchet MS"/>
                <a:cs typeface="Trebuchet MS"/>
              </a:rPr>
              <a:t> </a:t>
            </a:r>
            <a:r>
              <a:rPr sz="3100" spc="-120" dirty="0">
                <a:solidFill>
                  <a:srgbClr val="292959"/>
                </a:solidFill>
                <a:latin typeface="Trebuchet MS"/>
                <a:cs typeface="Trebuchet MS"/>
              </a:rPr>
              <a:t>reporting,</a:t>
            </a:r>
            <a:r>
              <a:rPr sz="3100" spc="-114" dirty="0">
                <a:solidFill>
                  <a:srgbClr val="292959"/>
                </a:solidFill>
                <a:latin typeface="Trebuchet MS"/>
                <a:cs typeface="Trebuchet MS"/>
              </a:rPr>
              <a:t> </a:t>
            </a:r>
            <a:r>
              <a:rPr sz="3100" spc="-100" dirty="0">
                <a:solidFill>
                  <a:srgbClr val="292959"/>
                </a:solidFill>
                <a:latin typeface="Trebuchet MS"/>
                <a:cs typeface="Trebuchet MS"/>
              </a:rPr>
              <a:t>not</a:t>
            </a:r>
            <a:r>
              <a:rPr sz="3100" spc="-120" dirty="0">
                <a:solidFill>
                  <a:srgbClr val="292959"/>
                </a:solidFill>
                <a:latin typeface="Trebuchet MS"/>
                <a:cs typeface="Trebuchet MS"/>
              </a:rPr>
              <a:t> </a:t>
            </a:r>
            <a:r>
              <a:rPr sz="3100" spc="-35" dirty="0">
                <a:solidFill>
                  <a:srgbClr val="292959"/>
                </a:solidFill>
                <a:latin typeface="Trebuchet MS"/>
                <a:cs typeface="Trebuchet MS"/>
              </a:rPr>
              <a:t>always</a:t>
            </a:r>
            <a:r>
              <a:rPr sz="3100" spc="-120" dirty="0">
                <a:solidFill>
                  <a:srgbClr val="292959"/>
                </a:solidFill>
                <a:latin typeface="Trebuchet MS"/>
                <a:cs typeface="Trebuchet MS"/>
              </a:rPr>
              <a:t> </a:t>
            </a:r>
            <a:r>
              <a:rPr sz="3100" spc="-10" dirty="0">
                <a:solidFill>
                  <a:srgbClr val="292959"/>
                </a:solidFill>
                <a:latin typeface="Trebuchet MS"/>
                <a:cs typeface="Trebuchet MS"/>
              </a:rPr>
              <a:t>reported</a:t>
            </a:r>
            <a:endParaRPr sz="3100">
              <a:latin typeface="Trebuchet MS"/>
              <a:cs typeface="Trebuchet MS"/>
            </a:endParaRPr>
          </a:p>
          <a:p>
            <a:pPr marL="12700" marR="5080">
              <a:lnSpc>
                <a:spcPct val="137100"/>
              </a:lnSpc>
              <a:tabLst>
                <a:tab pos="10228580" algn="l"/>
              </a:tabLst>
            </a:pPr>
            <a:r>
              <a:rPr sz="3100" spc="-65" dirty="0">
                <a:solidFill>
                  <a:srgbClr val="292959"/>
                </a:solidFill>
                <a:latin typeface="Trebuchet MS"/>
                <a:cs typeface="Trebuchet MS"/>
              </a:rPr>
              <a:t>Police</a:t>
            </a:r>
            <a:r>
              <a:rPr sz="3100" spc="-114" dirty="0">
                <a:solidFill>
                  <a:srgbClr val="292959"/>
                </a:solidFill>
                <a:latin typeface="Trebuchet MS"/>
                <a:cs typeface="Trebuchet MS"/>
              </a:rPr>
              <a:t> </a:t>
            </a:r>
            <a:r>
              <a:rPr sz="3100" spc="-30" dirty="0">
                <a:solidFill>
                  <a:srgbClr val="292959"/>
                </a:solidFill>
                <a:latin typeface="Trebuchet MS"/>
                <a:cs typeface="Trebuchet MS"/>
              </a:rPr>
              <a:t>recorded</a:t>
            </a:r>
            <a:r>
              <a:rPr sz="3100" spc="-105" dirty="0">
                <a:solidFill>
                  <a:srgbClr val="292959"/>
                </a:solidFill>
                <a:latin typeface="Trebuchet MS"/>
                <a:cs typeface="Trebuchet MS"/>
              </a:rPr>
              <a:t> </a:t>
            </a:r>
            <a:r>
              <a:rPr sz="3100" spc="-110" dirty="0">
                <a:solidFill>
                  <a:srgbClr val="292959"/>
                </a:solidFill>
                <a:latin typeface="Trebuchet MS"/>
                <a:cs typeface="Trebuchet MS"/>
              </a:rPr>
              <a:t>1,350,428</a:t>
            </a:r>
            <a:r>
              <a:rPr sz="3100" spc="-105" dirty="0">
                <a:solidFill>
                  <a:srgbClr val="292959"/>
                </a:solidFill>
                <a:latin typeface="Trebuchet MS"/>
                <a:cs typeface="Trebuchet MS"/>
              </a:rPr>
              <a:t> </a:t>
            </a:r>
            <a:r>
              <a:rPr sz="3100" spc="-55" dirty="0">
                <a:solidFill>
                  <a:srgbClr val="292959"/>
                </a:solidFill>
                <a:latin typeface="Trebuchet MS"/>
                <a:cs typeface="Trebuchet MS"/>
              </a:rPr>
              <a:t>domestic</a:t>
            </a:r>
            <a:r>
              <a:rPr sz="3100" spc="-105" dirty="0">
                <a:solidFill>
                  <a:srgbClr val="292959"/>
                </a:solidFill>
                <a:latin typeface="Trebuchet MS"/>
                <a:cs typeface="Trebuchet MS"/>
              </a:rPr>
              <a:t> </a:t>
            </a:r>
            <a:r>
              <a:rPr sz="3100" dirty="0">
                <a:solidFill>
                  <a:srgbClr val="292959"/>
                </a:solidFill>
                <a:latin typeface="Trebuchet MS"/>
                <a:cs typeface="Trebuchet MS"/>
              </a:rPr>
              <a:t>abuse-</a:t>
            </a:r>
            <a:r>
              <a:rPr sz="3100" spc="-75" dirty="0">
                <a:solidFill>
                  <a:srgbClr val="292959"/>
                </a:solidFill>
                <a:latin typeface="Trebuchet MS"/>
                <a:cs typeface="Trebuchet MS"/>
              </a:rPr>
              <a:t>related</a:t>
            </a:r>
            <a:r>
              <a:rPr sz="3100" spc="-105" dirty="0">
                <a:solidFill>
                  <a:srgbClr val="292959"/>
                </a:solidFill>
                <a:latin typeface="Trebuchet MS"/>
                <a:cs typeface="Trebuchet MS"/>
              </a:rPr>
              <a:t> </a:t>
            </a:r>
            <a:r>
              <a:rPr sz="3100" spc="-90" dirty="0">
                <a:solidFill>
                  <a:srgbClr val="292959"/>
                </a:solidFill>
                <a:latin typeface="Trebuchet MS"/>
                <a:cs typeface="Trebuchet MS"/>
              </a:rPr>
              <a:t>incidents</a:t>
            </a:r>
            <a:r>
              <a:rPr sz="3100" spc="-105" dirty="0">
                <a:solidFill>
                  <a:srgbClr val="292959"/>
                </a:solidFill>
                <a:latin typeface="Trebuchet MS"/>
                <a:cs typeface="Trebuchet MS"/>
              </a:rPr>
              <a:t> </a:t>
            </a:r>
            <a:r>
              <a:rPr sz="3100" dirty="0">
                <a:solidFill>
                  <a:srgbClr val="292959"/>
                </a:solidFill>
                <a:latin typeface="Trebuchet MS"/>
                <a:cs typeface="Trebuchet MS"/>
              </a:rPr>
              <a:t>and</a:t>
            </a:r>
            <a:r>
              <a:rPr sz="3100" spc="-105" dirty="0">
                <a:solidFill>
                  <a:srgbClr val="292959"/>
                </a:solidFill>
                <a:latin typeface="Trebuchet MS"/>
                <a:cs typeface="Trebuchet MS"/>
              </a:rPr>
              <a:t> </a:t>
            </a:r>
            <a:r>
              <a:rPr sz="3100" spc="-100" dirty="0">
                <a:solidFill>
                  <a:srgbClr val="292959"/>
                </a:solidFill>
                <a:latin typeface="Trebuchet MS"/>
                <a:cs typeface="Trebuchet MS"/>
              </a:rPr>
              <a:t>crimes</a:t>
            </a:r>
            <a:r>
              <a:rPr sz="3100" spc="-105"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dirty="0">
                <a:solidFill>
                  <a:srgbClr val="292959"/>
                </a:solidFill>
                <a:latin typeface="Trebuchet MS"/>
                <a:cs typeface="Trebuchet MS"/>
              </a:rPr>
              <a:t>England</a:t>
            </a:r>
            <a:r>
              <a:rPr sz="3100" spc="-105" dirty="0">
                <a:solidFill>
                  <a:srgbClr val="292959"/>
                </a:solidFill>
                <a:latin typeface="Trebuchet MS"/>
                <a:cs typeface="Trebuchet MS"/>
              </a:rPr>
              <a:t> </a:t>
            </a:r>
            <a:r>
              <a:rPr sz="3100" dirty="0">
                <a:solidFill>
                  <a:srgbClr val="292959"/>
                </a:solidFill>
                <a:latin typeface="Trebuchet MS"/>
                <a:cs typeface="Trebuchet MS"/>
              </a:rPr>
              <a:t>and</a:t>
            </a:r>
            <a:r>
              <a:rPr sz="3100" spc="-105" dirty="0">
                <a:solidFill>
                  <a:srgbClr val="292959"/>
                </a:solidFill>
                <a:latin typeface="Trebuchet MS"/>
                <a:cs typeface="Trebuchet MS"/>
              </a:rPr>
              <a:t> </a:t>
            </a:r>
            <a:r>
              <a:rPr sz="3100" spc="-10" dirty="0">
                <a:solidFill>
                  <a:srgbClr val="292959"/>
                </a:solidFill>
                <a:latin typeface="Trebuchet MS"/>
                <a:cs typeface="Trebuchet MS"/>
              </a:rPr>
              <a:t>Wales, </a:t>
            </a:r>
            <a:r>
              <a:rPr sz="3100" spc="-110" dirty="0">
                <a:solidFill>
                  <a:srgbClr val="292959"/>
                </a:solidFill>
                <a:latin typeface="Trebuchet MS"/>
                <a:cs typeface="Trebuchet MS"/>
              </a:rPr>
              <a:t>April</a:t>
            </a:r>
            <a:r>
              <a:rPr sz="3100" spc="-125" dirty="0">
                <a:solidFill>
                  <a:srgbClr val="292959"/>
                </a:solidFill>
                <a:latin typeface="Trebuchet MS"/>
                <a:cs typeface="Trebuchet MS"/>
              </a:rPr>
              <a:t> </a:t>
            </a:r>
            <a:r>
              <a:rPr sz="3100" spc="145" dirty="0">
                <a:solidFill>
                  <a:srgbClr val="292959"/>
                </a:solidFill>
                <a:latin typeface="Trebuchet MS"/>
                <a:cs typeface="Trebuchet MS"/>
              </a:rPr>
              <a:t>2023-</a:t>
            </a:r>
            <a:r>
              <a:rPr sz="3100" dirty="0">
                <a:solidFill>
                  <a:srgbClr val="292959"/>
                </a:solidFill>
                <a:latin typeface="Trebuchet MS"/>
                <a:cs typeface="Trebuchet MS"/>
              </a:rPr>
              <a:t>March</a:t>
            </a:r>
            <a:r>
              <a:rPr sz="3100" spc="-110" dirty="0">
                <a:solidFill>
                  <a:srgbClr val="292959"/>
                </a:solidFill>
                <a:latin typeface="Trebuchet MS"/>
                <a:cs typeface="Trebuchet MS"/>
              </a:rPr>
              <a:t> </a:t>
            </a:r>
            <a:r>
              <a:rPr sz="3100" spc="215" dirty="0">
                <a:solidFill>
                  <a:srgbClr val="292959"/>
                </a:solidFill>
                <a:latin typeface="Trebuchet MS"/>
                <a:cs typeface="Trebuchet MS"/>
              </a:rPr>
              <a:t>2024</a:t>
            </a:r>
            <a:r>
              <a:rPr sz="3100" spc="-110" dirty="0">
                <a:solidFill>
                  <a:srgbClr val="292959"/>
                </a:solidFill>
                <a:latin typeface="Trebuchet MS"/>
                <a:cs typeface="Trebuchet MS"/>
              </a:rPr>
              <a:t> </a:t>
            </a:r>
            <a:r>
              <a:rPr sz="3100" spc="-75" dirty="0">
                <a:solidFill>
                  <a:srgbClr val="292959"/>
                </a:solidFill>
                <a:latin typeface="Trebuchet MS"/>
                <a:cs typeface="Trebuchet MS"/>
              </a:rPr>
              <a:t>(499,366</a:t>
            </a:r>
            <a:r>
              <a:rPr sz="3100" spc="-105" dirty="0">
                <a:solidFill>
                  <a:srgbClr val="292959"/>
                </a:solidFill>
                <a:latin typeface="Trebuchet MS"/>
                <a:cs typeface="Trebuchet MS"/>
              </a:rPr>
              <a:t> </a:t>
            </a:r>
            <a:r>
              <a:rPr sz="3100" spc="-125" dirty="0">
                <a:solidFill>
                  <a:srgbClr val="292959"/>
                </a:solidFill>
                <a:latin typeface="Trebuchet MS"/>
                <a:cs typeface="Trebuchet MS"/>
              </a:rPr>
              <a:t>incidents,</a:t>
            </a:r>
            <a:r>
              <a:rPr sz="3100" spc="-110" dirty="0">
                <a:solidFill>
                  <a:srgbClr val="292959"/>
                </a:solidFill>
                <a:latin typeface="Trebuchet MS"/>
                <a:cs typeface="Trebuchet MS"/>
              </a:rPr>
              <a:t> </a:t>
            </a:r>
            <a:r>
              <a:rPr sz="3100" spc="-215" dirty="0">
                <a:solidFill>
                  <a:srgbClr val="292959"/>
                </a:solidFill>
                <a:latin typeface="Trebuchet MS"/>
                <a:cs typeface="Trebuchet MS"/>
              </a:rPr>
              <a:t>911,248</a:t>
            </a:r>
            <a:r>
              <a:rPr sz="3100" spc="-100" dirty="0">
                <a:solidFill>
                  <a:srgbClr val="292959"/>
                </a:solidFill>
                <a:latin typeface="Trebuchet MS"/>
                <a:cs typeface="Trebuchet MS"/>
              </a:rPr>
              <a:t> </a:t>
            </a:r>
            <a:r>
              <a:rPr sz="3100" spc="-145" dirty="0">
                <a:solidFill>
                  <a:srgbClr val="292959"/>
                </a:solidFill>
                <a:latin typeface="Trebuchet MS"/>
                <a:cs typeface="Trebuchet MS"/>
              </a:rPr>
              <a:t>crimes).</a:t>
            </a:r>
            <a:r>
              <a:rPr sz="3100" spc="-100" dirty="0">
                <a:solidFill>
                  <a:srgbClr val="292959"/>
                </a:solidFill>
                <a:latin typeface="Trebuchet MS"/>
                <a:cs typeface="Trebuchet MS"/>
              </a:rPr>
              <a:t> </a:t>
            </a:r>
            <a:r>
              <a:rPr sz="3100" spc="-25" dirty="0">
                <a:solidFill>
                  <a:srgbClr val="292959"/>
                </a:solidFill>
                <a:latin typeface="Trebuchet MS"/>
                <a:cs typeface="Trebuchet MS"/>
              </a:rPr>
              <a:t>About</a:t>
            </a:r>
            <a:r>
              <a:rPr sz="3100" spc="-110" dirty="0">
                <a:solidFill>
                  <a:srgbClr val="292959"/>
                </a:solidFill>
                <a:latin typeface="Trebuchet MS"/>
                <a:cs typeface="Trebuchet MS"/>
              </a:rPr>
              <a:t> </a:t>
            </a:r>
            <a:r>
              <a:rPr sz="3100" spc="-120" dirty="0">
                <a:solidFill>
                  <a:srgbClr val="292959"/>
                </a:solidFill>
                <a:latin typeface="Trebuchet MS"/>
                <a:cs typeface="Trebuchet MS"/>
              </a:rPr>
              <a:t>18%</a:t>
            </a:r>
            <a:r>
              <a:rPr sz="3100" spc="-105" dirty="0">
                <a:solidFill>
                  <a:srgbClr val="292959"/>
                </a:solidFill>
                <a:latin typeface="Trebuchet MS"/>
                <a:cs typeface="Trebuchet MS"/>
              </a:rPr>
              <a:t> </a:t>
            </a:r>
            <a:r>
              <a:rPr sz="3100" dirty="0">
                <a:solidFill>
                  <a:srgbClr val="292959"/>
                </a:solidFill>
                <a:latin typeface="Trebuchet MS"/>
                <a:cs typeface="Trebuchet MS"/>
              </a:rPr>
              <a:t>of</a:t>
            </a:r>
            <a:r>
              <a:rPr sz="3100" spc="-110" dirty="0">
                <a:solidFill>
                  <a:srgbClr val="292959"/>
                </a:solidFill>
                <a:latin typeface="Trebuchet MS"/>
                <a:cs typeface="Trebuchet MS"/>
              </a:rPr>
              <a:t> </a:t>
            </a:r>
            <a:r>
              <a:rPr sz="3100" spc="-30" dirty="0">
                <a:solidFill>
                  <a:srgbClr val="292959"/>
                </a:solidFill>
                <a:latin typeface="Trebuchet MS"/>
                <a:cs typeface="Trebuchet MS"/>
              </a:rPr>
              <a:t>recorded</a:t>
            </a:r>
            <a:r>
              <a:rPr sz="3100" spc="-110" dirty="0">
                <a:solidFill>
                  <a:srgbClr val="292959"/>
                </a:solidFill>
                <a:latin typeface="Trebuchet MS"/>
                <a:cs typeface="Trebuchet MS"/>
              </a:rPr>
              <a:t> </a:t>
            </a:r>
            <a:r>
              <a:rPr sz="3100" spc="-10" dirty="0">
                <a:solidFill>
                  <a:srgbClr val="292959"/>
                </a:solidFill>
                <a:latin typeface="Trebuchet MS"/>
                <a:cs typeface="Trebuchet MS"/>
              </a:rPr>
              <a:t>crimes </a:t>
            </a:r>
            <a:r>
              <a:rPr sz="3100" spc="125" dirty="0">
                <a:solidFill>
                  <a:srgbClr val="292959"/>
                </a:solidFill>
                <a:latin typeface="Trebuchet MS"/>
                <a:cs typeface="Trebuchet MS"/>
              </a:rPr>
              <a:t>CSEW</a:t>
            </a:r>
            <a:r>
              <a:rPr sz="3100" spc="-135" dirty="0">
                <a:solidFill>
                  <a:srgbClr val="292959"/>
                </a:solidFill>
                <a:latin typeface="Trebuchet MS"/>
                <a:cs typeface="Trebuchet MS"/>
              </a:rPr>
              <a:t> </a:t>
            </a:r>
            <a:r>
              <a:rPr sz="3100" spc="-100" dirty="0">
                <a:solidFill>
                  <a:srgbClr val="292959"/>
                </a:solidFill>
                <a:latin typeface="Trebuchet MS"/>
                <a:cs typeface="Trebuchet MS"/>
              </a:rPr>
              <a:t>for</a:t>
            </a:r>
            <a:r>
              <a:rPr sz="3100" spc="-110" dirty="0">
                <a:solidFill>
                  <a:srgbClr val="292959"/>
                </a:solidFill>
                <a:latin typeface="Trebuchet MS"/>
                <a:cs typeface="Trebuchet MS"/>
              </a:rPr>
              <a:t> </a:t>
            </a:r>
            <a:r>
              <a:rPr sz="3100" spc="75" dirty="0">
                <a:solidFill>
                  <a:srgbClr val="292959"/>
                </a:solidFill>
                <a:latin typeface="Trebuchet MS"/>
                <a:cs typeface="Trebuchet MS"/>
              </a:rPr>
              <a:t>YE</a:t>
            </a:r>
            <a:r>
              <a:rPr sz="3100" spc="-105" dirty="0">
                <a:solidFill>
                  <a:srgbClr val="292959"/>
                </a:solidFill>
                <a:latin typeface="Trebuchet MS"/>
                <a:cs typeface="Trebuchet MS"/>
              </a:rPr>
              <a:t> </a:t>
            </a:r>
            <a:r>
              <a:rPr sz="3100" dirty="0">
                <a:solidFill>
                  <a:srgbClr val="292959"/>
                </a:solidFill>
                <a:latin typeface="Trebuchet MS"/>
                <a:cs typeface="Trebuchet MS"/>
              </a:rPr>
              <a:t>March</a:t>
            </a:r>
            <a:r>
              <a:rPr sz="3100" spc="-110" dirty="0">
                <a:solidFill>
                  <a:srgbClr val="292959"/>
                </a:solidFill>
                <a:latin typeface="Trebuchet MS"/>
                <a:cs typeface="Trebuchet MS"/>
              </a:rPr>
              <a:t> </a:t>
            </a:r>
            <a:r>
              <a:rPr sz="3100" spc="215" dirty="0">
                <a:solidFill>
                  <a:srgbClr val="292959"/>
                </a:solidFill>
                <a:latin typeface="Trebuchet MS"/>
                <a:cs typeface="Trebuchet MS"/>
              </a:rPr>
              <a:t>2024</a:t>
            </a:r>
            <a:r>
              <a:rPr sz="3100" spc="-110" dirty="0">
                <a:solidFill>
                  <a:srgbClr val="292959"/>
                </a:solidFill>
                <a:latin typeface="Trebuchet MS"/>
                <a:cs typeface="Trebuchet MS"/>
              </a:rPr>
              <a:t> </a:t>
            </a:r>
            <a:r>
              <a:rPr sz="3100" spc="-10" dirty="0">
                <a:solidFill>
                  <a:srgbClr val="292959"/>
                </a:solidFill>
                <a:latin typeface="Trebuchet MS"/>
                <a:cs typeface="Trebuchet MS"/>
              </a:rPr>
              <a:t>showed</a:t>
            </a:r>
            <a:r>
              <a:rPr sz="3100" spc="-105" dirty="0">
                <a:solidFill>
                  <a:srgbClr val="292959"/>
                </a:solidFill>
                <a:latin typeface="Trebuchet MS"/>
                <a:cs typeface="Trebuchet MS"/>
              </a:rPr>
              <a:t> </a:t>
            </a:r>
            <a:r>
              <a:rPr sz="3100" spc="-100" dirty="0">
                <a:solidFill>
                  <a:srgbClr val="292959"/>
                </a:solidFill>
                <a:latin typeface="Trebuchet MS"/>
                <a:cs typeface="Trebuchet MS"/>
              </a:rPr>
              <a:t>that</a:t>
            </a:r>
            <a:r>
              <a:rPr sz="3100" spc="-110" dirty="0">
                <a:solidFill>
                  <a:srgbClr val="292959"/>
                </a:solidFill>
                <a:latin typeface="Trebuchet MS"/>
                <a:cs typeface="Trebuchet MS"/>
              </a:rPr>
              <a:t> </a:t>
            </a:r>
            <a:r>
              <a:rPr sz="3100" dirty="0">
                <a:solidFill>
                  <a:srgbClr val="292959"/>
                </a:solidFill>
                <a:latin typeface="Trebuchet MS"/>
                <a:cs typeface="Trebuchet MS"/>
              </a:rPr>
              <a:t>an</a:t>
            </a:r>
            <a:r>
              <a:rPr sz="3100" spc="-110" dirty="0">
                <a:solidFill>
                  <a:srgbClr val="292959"/>
                </a:solidFill>
                <a:latin typeface="Trebuchet MS"/>
                <a:cs typeface="Trebuchet MS"/>
              </a:rPr>
              <a:t> </a:t>
            </a:r>
            <a:r>
              <a:rPr sz="3100" spc="-80" dirty="0">
                <a:solidFill>
                  <a:srgbClr val="292959"/>
                </a:solidFill>
                <a:latin typeface="Trebuchet MS"/>
                <a:cs typeface="Trebuchet MS"/>
              </a:rPr>
              <a:t>estimated</a:t>
            </a:r>
            <a:r>
              <a:rPr sz="3100" spc="-105" dirty="0">
                <a:solidFill>
                  <a:srgbClr val="292959"/>
                </a:solidFill>
                <a:latin typeface="Trebuchet MS"/>
                <a:cs typeface="Trebuchet MS"/>
              </a:rPr>
              <a:t> </a:t>
            </a:r>
            <a:r>
              <a:rPr sz="3100" spc="-145" dirty="0">
                <a:solidFill>
                  <a:srgbClr val="292959"/>
                </a:solidFill>
                <a:latin typeface="Trebuchet MS"/>
                <a:cs typeface="Trebuchet MS"/>
              </a:rPr>
              <a:t>9.9</a:t>
            </a:r>
            <a:r>
              <a:rPr sz="3100" spc="-100" dirty="0">
                <a:solidFill>
                  <a:srgbClr val="292959"/>
                </a:solidFill>
                <a:latin typeface="Trebuchet MS"/>
                <a:cs typeface="Trebuchet MS"/>
              </a:rPr>
              <a:t> </a:t>
            </a:r>
            <a:r>
              <a:rPr sz="3100" spc="-180" dirty="0">
                <a:solidFill>
                  <a:srgbClr val="292959"/>
                </a:solidFill>
                <a:latin typeface="Trebuchet MS"/>
                <a:cs typeface="Trebuchet MS"/>
              </a:rPr>
              <a:t>million</a:t>
            </a:r>
            <a:r>
              <a:rPr sz="3100" spc="-100" dirty="0">
                <a:solidFill>
                  <a:srgbClr val="292959"/>
                </a:solidFill>
                <a:latin typeface="Trebuchet MS"/>
                <a:cs typeface="Trebuchet MS"/>
              </a:rPr>
              <a:t> </a:t>
            </a:r>
            <a:r>
              <a:rPr sz="3100" spc="-10" dirty="0">
                <a:solidFill>
                  <a:srgbClr val="292959"/>
                </a:solidFill>
                <a:latin typeface="Trebuchet MS"/>
                <a:cs typeface="Trebuchet MS"/>
              </a:rPr>
              <a:t>people</a:t>
            </a:r>
            <a:r>
              <a:rPr sz="3100" spc="-110" dirty="0">
                <a:solidFill>
                  <a:srgbClr val="292959"/>
                </a:solidFill>
                <a:latin typeface="Trebuchet MS"/>
                <a:cs typeface="Trebuchet MS"/>
              </a:rPr>
              <a:t> </a:t>
            </a:r>
            <a:r>
              <a:rPr sz="3100" spc="95" dirty="0">
                <a:solidFill>
                  <a:srgbClr val="292959"/>
                </a:solidFill>
                <a:latin typeface="Trebuchet MS"/>
                <a:cs typeface="Trebuchet MS"/>
              </a:rPr>
              <a:t>aged</a:t>
            </a:r>
            <a:r>
              <a:rPr sz="3100" spc="-110" dirty="0">
                <a:solidFill>
                  <a:srgbClr val="292959"/>
                </a:solidFill>
                <a:latin typeface="Trebuchet MS"/>
                <a:cs typeface="Trebuchet MS"/>
              </a:rPr>
              <a:t> </a:t>
            </a:r>
            <a:r>
              <a:rPr sz="3100" spc="-400" dirty="0">
                <a:solidFill>
                  <a:srgbClr val="292959"/>
                </a:solidFill>
                <a:latin typeface="Trebuchet MS"/>
                <a:cs typeface="Trebuchet MS"/>
              </a:rPr>
              <a:t>16</a:t>
            </a:r>
            <a:r>
              <a:rPr sz="3100" spc="-100" dirty="0">
                <a:solidFill>
                  <a:srgbClr val="292959"/>
                </a:solidFill>
                <a:latin typeface="Trebuchet MS"/>
                <a:cs typeface="Trebuchet MS"/>
              </a:rPr>
              <a:t> </a:t>
            </a:r>
            <a:r>
              <a:rPr sz="3100" spc="-60" dirty="0">
                <a:solidFill>
                  <a:srgbClr val="292959"/>
                </a:solidFill>
                <a:latin typeface="Trebuchet MS"/>
                <a:cs typeface="Trebuchet MS"/>
              </a:rPr>
              <a:t>years</a:t>
            </a:r>
            <a:r>
              <a:rPr sz="3100" spc="-105" dirty="0">
                <a:solidFill>
                  <a:srgbClr val="292959"/>
                </a:solidFill>
                <a:latin typeface="Trebuchet MS"/>
                <a:cs typeface="Trebuchet MS"/>
              </a:rPr>
              <a:t> </a:t>
            </a:r>
            <a:r>
              <a:rPr sz="3100" dirty="0">
                <a:solidFill>
                  <a:srgbClr val="292959"/>
                </a:solidFill>
                <a:latin typeface="Trebuchet MS"/>
                <a:cs typeface="Trebuchet MS"/>
              </a:rPr>
              <a:t>and</a:t>
            </a:r>
            <a:r>
              <a:rPr sz="3100" spc="-110" dirty="0">
                <a:solidFill>
                  <a:srgbClr val="292959"/>
                </a:solidFill>
                <a:latin typeface="Trebuchet MS"/>
                <a:cs typeface="Trebuchet MS"/>
              </a:rPr>
              <a:t> </a:t>
            </a:r>
            <a:r>
              <a:rPr sz="3100" spc="-20" dirty="0">
                <a:solidFill>
                  <a:srgbClr val="292959"/>
                </a:solidFill>
                <a:latin typeface="Trebuchet MS"/>
                <a:cs typeface="Trebuchet MS"/>
              </a:rPr>
              <a:t>over </a:t>
            </a:r>
            <a:r>
              <a:rPr sz="3100" dirty="0">
                <a:solidFill>
                  <a:srgbClr val="292959"/>
                </a:solidFill>
                <a:latin typeface="Trebuchet MS"/>
                <a:cs typeface="Trebuchet MS"/>
              </a:rPr>
              <a:t>had</a:t>
            </a:r>
            <a:r>
              <a:rPr sz="3100" spc="-185" dirty="0">
                <a:solidFill>
                  <a:srgbClr val="292959"/>
                </a:solidFill>
                <a:latin typeface="Trebuchet MS"/>
                <a:cs typeface="Trebuchet MS"/>
              </a:rPr>
              <a:t> </a:t>
            </a:r>
            <a:r>
              <a:rPr sz="3100" spc="-50" dirty="0">
                <a:solidFill>
                  <a:srgbClr val="292959"/>
                </a:solidFill>
                <a:latin typeface="Trebuchet MS"/>
                <a:cs typeface="Trebuchet MS"/>
              </a:rPr>
              <a:t>experienced</a:t>
            </a:r>
            <a:r>
              <a:rPr sz="3100" spc="-135" dirty="0">
                <a:solidFill>
                  <a:srgbClr val="292959"/>
                </a:solidFill>
                <a:latin typeface="Trebuchet MS"/>
                <a:cs typeface="Trebuchet MS"/>
              </a:rPr>
              <a:t> </a:t>
            </a:r>
            <a:r>
              <a:rPr sz="3100" spc="-55" dirty="0">
                <a:solidFill>
                  <a:srgbClr val="292959"/>
                </a:solidFill>
                <a:latin typeface="Trebuchet MS"/>
                <a:cs typeface="Trebuchet MS"/>
              </a:rPr>
              <a:t>domestic</a:t>
            </a:r>
            <a:r>
              <a:rPr sz="3100" spc="-135" dirty="0">
                <a:solidFill>
                  <a:srgbClr val="292959"/>
                </a:solidFill>
                <a:latin typeface="Trebuchet MS"/>
                <a:cs typeface="Trebuchet MS"/>
              </a:rPr>
              <a:t> </a:t>
            </a:r>
            <a:r>
              <a:rPr sz="3100" dirty="0">
                <a:solidFill>
                  <a:srgbClr val="292959"/>
                </a:solidFill>
                <a:latin typeface="Trebuchet MS"/>
                <a:cs typeface="Trebuchet MS"/>
              </a:rPr>
              <a:t>abuse</a:t>
            </a:r>
            <a:r>
              <a:rPr sz="3100" spc="-135" dirty="0">
                <a:solidFill>
                  <a:srgbClr val="292959"/>
                </a:solidFill>
                <a:latin typeface="Trebuchet MS"/>
                <a:cs typeface="Trebuchet MS"/>
              </a:rPr>
              <a:t> </a:t>
            </a:r>
            <a:r>
              <a:rPr sz="3100" spc="-35" dirty="0">
                <a:solidFill>
                  <a:srgbClr val="292959"/>
                </a:solidFill>
                <a:latin typeface="Trebuchet MS"/>
                <a:cs typeface="Trebuchet MS"/>
              </a:rPr>
              <a:t>since</a:t>
            </a:r>
            <a:r>
              <a:rPr sz="3100" spc="-135" dirty="0">
                <a:solidFill>
                  <a:srgbClr val="292959"/>
                </a:solidFill>
                <a:latin typeface="Trebuchet MS"/>
                <a:cs typeface="Trebuchet MS"/>
              </a:rPr>
              <a:t> </a:t>
            </a:r>
            <a:r>
              <a:rPr sz="3100" spc="-114" dirty="0">
                <a:solidFill>
                  <a:srgbClr val="292959"/>
                </a:solidFill>
                <a:latin typeface="Trebuchet MS"/>
                <a:cs typeface="Trebuchet MS"/>
              </a:rPr>
              <a:t>the </a:t>
            </a:r>
            <a:r>
              <a:rPr sz="3100" spc="114" dirty="0">
                <a:solidFill>
                  <a:srgbClr val="292959"/>
                </a:solidFill>
                <a:latin typeface="Trebuchet MS"/>
                <a:cs typeface="Trebuchet MS"/>
              </a:rPr>
              <a:t>age</a:t>
            </a:r>
            <a:r>
              <a:rPr sz="3100" spc="-135"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a:t>
            </a:r>
            <a:r>
              <a:rPr sz="3100" spc="-400" dirty="0">
                <a:solidFill>
                  <a:srgbClr val="292959"/>
                </a:solidFill>
                <a:latin typeface="Trebuchet MS"/>
                <a:cs typeface="Trebuchet MS"/>
              </a:rPr>
              <a:t>16</a:t>
            </a:r>
            <a:r>
              <a:rPr sz="3100" spc="-100" dirty="0">
                <a:solidFill>
                  <a:srgbClr val="292959"/>
                </a:solidFill>
                <a:latin typeface="Trebuchet MS"/>
                <a:cs typeface="Trebuchet MS"/>
              </a:rPr>
              <a:t> </a:t>
            </a:r>
            <a:r>
              <a:rPr sz="3100" spc="-10" dirty="0">
                <a:solidFill>
                  <a:srgbClr val="292959"/>
                </a:solidFill>
                <a:latin typeface="Trebuchet MS"/>
                <a:cs typeface="Trebuchet MS"/>
              </a:rPr>
              <a:t>years.</a:t>
            </a:r>
            <a:r>
              <a:rPr sz="3100" dirty="0">
                <a:solidFill>
                  <a:srgbClr val="292959"/>
                </a:solidFill>
                <a:latin typeface="Trebuchet MS"/>
                <a:cs typeface="Trebuchet MS"/>
              </a:rPr>
              <a:t>	</a:t>
            </a:r>
            <a:r>
              <a:rPr sz="3100" spc="-220" dirty="0">
                <a:solidFill>
                  <a:srgbClr val="292959"/>
                </a:solidFill>
                <a:latin typeface="Trebuchet MS"/>
                <a:cs typeface="Trebuchet MS"/>
              </a:rPr>
              <a:t>(1/5</a:t>
            </a:r>
            <a:r>
              <a:rPr sz="3100" spc="-80" dirty="0">
                <a:solidFill>
                  <a:srgbClr val="292959"/>
                </a:solidFill>
                <a:latin typeface="Trebuchet MS"/>
                <a:cs typeface="Trebuchet MS"/>
              </a:rPr>
              <a:t> </a:t>
            </a:r>
            <a:r>
              <a:rPr sz="3100" spc="-170" dirty="0">
                <a:solidFill>
                  <a:srgbClr val="292959"/>
                </a:solidFill>
                <a:latin typeface="Trebuchet MS"/>
                <a:cs typeface="Trebuchet MS"/>
              </a:rPr>
              <a:t>in</a:t>
            </a:r>
            <a:r>
              <a:rPr sz="3100" spc="-75" dirty="0">
                <a:solidFill>
                  <a:srgbClr val="292959"/>
                </a:solidFill>
                <a:latin typeface="Trebuchet MS"/>
                <a:cs typeface="Trebuchet MS"/>
              </a:rPr>
              <a:t> </a:t>
            </a:r>
            <a:r>
              <a:rPr sz="3100" spc="-20" dirty="0">
                <a:solidFill>
                  <a:srgbClr val="292959"/>
                </a:solidFill>
                <a:latin typeface="Trebuchet MS"/>
                <a:cs typeface="Trebuchet MS"/>
              </a:rPr>
              <a:t>E&amp;W)</a:t>
            </a:r>
            <a:endParaRPr sz="3100">
              <a:latin typeface="Trebuchet MS"/>
              <a:cs typeface="Trebuchet MS"/>
            </a:endParaRPr>
          </a:p>
        </p:txBody>
      </p:sp>
      <p:sp>
        <p:nvSpPr>
          <p:cNvPr id="9" name="object 9" descr="$PPTXTitle"/>
          <p:cNvSpPr txBox="1">
            <a:spLocks noGrp="1"/>
          </p:cNvSpPr>
          <p:nvPr>
            <p:ph type="title"/>
          </p:nvPr>
        </p:nvSpPr>
        <p:spPr>
          <a:xfrm>
            <a:off x="1016000" y="968375"/>
            <a:ext cx="13294994" cy="1168400"/>
          </a:xfrm>
          <a:prstGeom prst="rect">
            <a:avLst/>
          </a:prstGeom>
        </p:spPr>
        <p:txBody>
          <a:bodyPr vert="horz" wrap="square" lIns="0" tIns="12700" rIns="0" bIns="0" rtlCol="0">
            <a:spAutoFit/>
          </a:bodyPr>
          <a:lstStyle/>
          <a:p>
            <a:pPr marL="12700">
              <a:lnSpc>
                <a:spcPct val="100000"/>
              </a:lnSpc>
              <a:spcBef>
                <a:spcPts val="100"/>
              </a:spcBef>
            </a:pPr>
            <a:r>
              <a:rPr spc="140" dirty="0">
                <a:solidFill>
                  <a:srgbClr val="E65385"/>
                </a:solidFill>
              </a:rPr>
              <a:t>WHO</a:t>
            </a:r>
            <a:r>
              <a:rPr spc="-365" dirty="0">
                <a:solidFill>
                  <a:srgbClr val="E65385"/>
                </a:solidFill>
              </a:rPr>
              <a:t> </a:t>
            </a:r>
            <a:r>
              <a:rPr spc="415" dirty="0">
                <a:solidFill>
                  <a:srgbClr val="E65385"/>
                </a:solidFill>
              </a:rPr>
              <a:t>CAN</a:t>
            </a:r>
            <a:r>
              <a:rPr spc="-365" dirty="0">
                <a:solidFill>
                  <a:srgbClr val="E65385"/>
                </a:solidFill>
              </a:rPr>
              <a:t> </a:t>
            </a:r>
            <a:r>
              <a:rPr spc="-390" dirty="0">
                <a:solidFill>
                  <a:srgbClr val="E65385"/>
                </a:solidFill>
              </a:rPr>
              <a:t>BE</a:t>
            </a:r>
            <a:r>
              <a:rPr spc="-365" dirty="0">
                <a:solidFill>
                  <a:srgbClr val="E65385"/>
                </a:solidFill>
              </a:rPr>
              <a:t> </a:t>
            </a:r>
            <a:r>
              <a:rPr spc="380" dirty="0">
                <a:solidFill>
                  <a:srgbClr val="E65385"/>
                </a:solidFill>
              </a:rPr>
              <a:t>A</a:t>
            </a:r>
            <a:r>
              <a:rPr spc="-365" dirty="0">
                <a:solidFill>
                  <a:srgbClr val="E65385"/>
                </a:solidFill>
              </a:rPr>
              <a:t> </a:t>
            </a:r>
            <a:r>
              <a:rPr spc="340" dirty="0">
                <a:solidFill>
                  <a:srgbClr val="E65385"/>
                </a:solidFill>
              </a:rPr>
              <a:t>VICTIM?</a:t>
            </a:r>
            <a:r>
              <a:rPr spc="-365" dirty="0">
                <a:solidFill>
                  <a:srgbClr val="E65385"/>
                </a:solidFill>
              </a:rPr>
              <a:t> </a:t>
            </a:r>
            <a:r>
              <a:rPr spc="-20" dirty="0"/>
              <a:t>DATA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90649" y="2349817"/>
            <a:ext cx="123825" cy="123824"/>
          </a:xfrm>
          <a:prstGeom prst="rect">
            <a:avLst/>
          </a:prstGeom>
        </p:spPr>
      </p:pic>
      <p:pic>
        <p:nvPicPr>
          <p:cNvPr id="3" name="object 3"/>
          <p:cNvPicPr/>
          <p:nvPr/>
        </p:nvPicPr>
        <p:blipFill>
          <a:blip r:embed="rId3" cstate="print"/>
          <a:stretch>
            <a:fillRect/>
          </a:stretch>
        </p:blipFill>
        <p:spPr>
          <a:xfrm>
            <a:off x="2062162" y="2992755"/>
            <a:ext cx="133349" cy="133349"/>
          </a:xfrm>
          <a:prstGeom prst="rect">
            <a:avLst/>
          </a:prstGeom>
        </p:spPr>
      </p:pic>
      <p:pic>
        <p:nvPicPr>
          <p:cNvPr id="4" name="object 4"/>
          <p:cNvPicPr/>
          <p:nvPr/>
        </p:nvPicPr>
        <p:blipFill>
          <a:blip r:embed="rId4" cstate="print"/>
          <a:stretch>
            <a:fillRect/>
          </a:stretch>
        </p:blipFill>
        <p:spPr>
          <a:xfrm>
            <a:off x="2062162" y="3640454"/>
            <a:ext cx="133349" cy="133349"/>
          </a:xfrm>
          <a:prstGeom prst="rect">
            <a:avLst/>
          </a:prstGeom>
        </p:spPr>
      </p:pic>
      <p:pic>
        <p:nvPicPr>
          <p:cNvPr id="5" name="object 5"/>
          <p:cNvPicPr/>
          <p:nvPr/>
        </p:nvPicPr>
        <p:blipFill>
          <a:blip r:embed="rId2" cstate="print"/>
          <a:stretch>
            <a:fillRect/>
          </a:stretch>
        </p:blipFill>
        <p:spPr>
          <a:xfrm>
            <a:off x="1390649" y="4292917"/>
            <a:ext cx="123825" cy="123824"/>
          </a:xfrm>
          <a:prstGeom prst="rect">
            <a:avLst/>
          </a:prstGeom>
        </p:spPr>
      </p:pic>
      <p:pic>
        <p:nvPicPr>
          <p:cNvPr id="6" name="object 6"/>
          <p:cNvPicPr/>
          <p:nvPr/>
        </p:nvPicPr>
        <p:blipFill>
          <a:blip r:embed="rId2" cstate="print"/>
          <a:stretch>
            <a:fillRect/>
          </a:stretch>
        </p:blipFill>
        <p:spPr>
          <a:xfrm>
            <a:off x="1390649" y="4940617"/>
            <a:ext cx="123825" cy="123824"/>
          </a:xfrm>
          <a:prstGeom prst="rect">
            <a:avLst/>
          </a:prstGeom>
        </p:spPr>
      </p:pic>
      <p:pic>
        <p:nvPicPr>
          <p:cNvPr id="7" name="object 7"/>
          <p:cNvPicPr/>
          <p:nvPr/>
        </p:nvPicPr>
        <p:blipFill>
          <a:blip r:embed="rId2" cstate="print"/>
          <a:stretch>
            <a:fillRect/>
          </a:stretch>
        </p:blipFill>
        <p:spPr>
          <a:xfrm>
            <a:off x="1390649" y="6236017"/>
            <a:ext cx="123825" cy="123824"/>
          </a:xfrm>
          <a:prstGeom prst="rect">
            <a:avLst/>
          </a:prstGeom>
        </p:spPr>
      </p:pic>
      <p:pic>
        <p:nvPicPr>
          <p:cNvPr id="8" name="object 8"/>
          <p:cNvPicPr/>
          <p:nvPr/>
        </p:nvPicPr>
        <p:blipFill>
          <a:blip r:embed="rId2" cstate="print"/>
          <a:stretch>
            <a:fillRect/>
          </a:stretch>
        </p:blipFill>
        <p:spPr>
          <a:xfrm>
            <a:off x="1390649" y="6883717"/>
            <a:ext cx="123825" cy="123824"/>
          </a:xfrm>
          <a:prstGeom prst="rect">
            <a:avLst/>
          </a:prstGeom>
        </p:spPr>
      </p:pic>
      <p:pic>
        <p:nvPicPr>
          <p:cNvPr id="9" name="object 9"/>
          <p:cNvPicPr/>
          <p:nvPr/>
        </p:nvPicPr>
        <p:blipFill>
          <a:blip r:embed="rId2" cstate="print"/>
          <a:stretch>
            <a:fillRect/>
          </a:stretch>
        </p:blipFill>
        <p:spPr>
          <a:xfrm>
            <a:off x="1390649" y="8179117"/>
            <a:ext cx="123825" cy="123824"/>
          </a:xfrm>
          <a:prstGeom prst="rect">
            <a:avLst/>
          </a:prstGeom>
        </p:spPr>
      </p:pic>
      <p:pic>
        <p:nvPicPr>
          <p:cNvPr id="10" name="object 10"/>
          <p:cNvPicPr/>
          <p:nvPr/>
        </p:nvPicPr>
        <p:blipFill>
          <a:blip r:embed="rId5" cstate="print"/>
          <a:stretch>
            <a:fillRect/>
          </a:stretch>
        </p:blipFill>
        <p:spPr>
          <a:xfrm>
            <a:off x="1390649" y="8826817"/>
            <a:ext cx="123825" cy="123824"/>
          </a:xfrm>
          <a:prstGeom prst="rect">
            <a:avLst/>
          </a:prstGeom>
        </p:spPr>
      </p:pic>
      <p:sp>
        <p:nvSpPr>
          <p:cNvPr id="11" name="object 11"/>
          <p:cNvSpPr/>
          <p:nvPr/>
        </p:nvSpPr>
        <p:spPr>
          <a:xfrm>
            <a:off x="3209003" y="9036367"/>
            <a:ext cx="36195" cy="38100"/>
          </a:xfrm>
          <a:custGeom>
            <a:avLst/>
            <a:gdLst/>
            <a:ahLst/>
            <a:cxnLst/>
            <a:rect l="l" t="t" r="r" b="b"/>
            <a:pathLst>
              <a:path w="36194" h="38100">
                <a:moveTo>
                  <a:pt x="35746" y="38099"/>
                </a:moveTo>
                <a:lnTo>
                  <a:pt x="0" y="38099"/>
                </a:lnTo>
                <a:lnTo>
                  <a:pt x="0" y="0"/>
                </a:lnTo>
                <a:lnTo>
                  <a:pt x="35746" y="0"/>
                </a:lnTo>
                <a:lnTo>
                  <a:pt x="35746" y="38099"/>
                </a:lnTo>
                <a:close/>
              </a:path>
            </a:pathLst>
          </a:custGeom>
          <a:solidFill>
            <a:srgbClr val="292959"/>
          </a:solidFill>
        </p:spPr>
        <p:txBody>
          <a:bodyPr wrap="square" lIns="0" tIns="0" rIns="0" bIns="0" rtlCol="0"/>
          <a:lstStyle/>
          <a:p>
            <a:endParaRPr/>
          </a:p>
        </p:txBody>
      </p:sp>
      <p:sp>
        <p:nvSpPr>
          <p:cNvPr id="12" name="object 12"/>
          <p:cNvSpPr txBox="1"/>
          <p:nvPr/>
        </p:nvSpPr>
        <p:spPr>
          <a:xfrm>
            <a:off x="1685280" y="1949126"/>
            <a:ext cx="15242540" cy="7797800"/>
          </a:xfrm>
          <a:prstGeom prst="rect">
            <a:avLst/>
          </a:prstGeom>
        </p:spPr>
        <p:txBody>
          <a:bodyPr vert="horz" wrap="square" lIns="0" tIns="187960" rIns="0" bIns="0" rtlCol="0">
            <a:spAutoFit/>
          </a:bodyPr>
          <a:lstStyle/>
          <a:p>
            <a:pPr marL="12700">
              <a:lnSpc>
                <a:spcPct val="100000"/>
              </a:lnSpc>
              <a:spcBef>
                <a:spcPts val="1480"/>
              </a:spcBef>
            </a:pPr>
            <a:r>
              <a:rPr sz="3100" spc="165" dirty="0">
                <a:solidFill>
                  <a:srgbClr val="292959"/>
                </a:solidFill>
                <a:latin typeface="Trebuchet MS"/>
                <a:cs typeface="Trebuchet MS"/>
              </a:rPr>
              <a:t>ONS</a:t>
            </a:r>
            <a:r>
              <a:rPr sz="3100" spc="-90" dirty="0">
                <a:solidFill>
                  <a:srgbClr val="292959"/>
                </a:solidFill>
                <a:latin typeface="Trebuchet MS"/>
                <a:cs typeface="Trebuchet MS"/>
              </a:rPr>
              <a:t> </a:t>
            </a:r>
            <a:r>
              <a:rPr sz="3100" spc="-10" dirty="0">
                <a:solidFill>
                  <a:srgbClr val="292959"/>
                </a:solidFill>
                <a:latin typeface="Trebuchet MS"/>
                <a:cs typeface="Trebuchet MS"/>
              </a:rPr>
              <a:t>(2024):</a:t>
            </a:r>
            <a:endParaRPr sz="3100">
              <a:latin typeface="Trebuchet MS"/>
              <a:cs typeface="Trebuchet MS"/>
            </a:endParaRPr>
          </a:p>
          <a:p>
            <a:pPr marL="681355" marR="11200765">
              <a:lnSpc>
                <a:spcPct val="137100"/>
              </a:lnSpc>
            </a:pPr>
            <a:r>
              <a:rPr sz="3100" spc="-340" dirty="0">
                <a:solidFill>
                  <a:srgbClr val="292959"/>
                </a:solidFill>
                <a:latin typeface="Trebuchet MS"/>
                <a:cs typeface="Trebuchet MS"/>
              </a:rPr>
              <a:t>1.6m</a:t>
            </a:r>
            <a:r>
              <a:rPr sz="3100" spc="-100" dirty="0">
                <a:solidFill>
                  <a:srgbClr val="292959"/>
                </a:solidFill>
                <a:latin typeface="Trebuchet MS"/>
                <a:cs typeface="Trebuchet MS"/>
              </a:rPr>
              <a:t> </a:t>
            </a:r>
            <a:r>
              <a:rPr sz="3100" spc="-75" dirty="0">
                <a:solidFill>
                  <a:srgbClr val="292959"/>
                </a:solidFill>
                <a:latin typeface="Trebuchet MS"/>
                <a:cs typeface="Trebuchet MS"/>
              </a:rPr>
              <a:t>women</a:t>
            </a:r>
            <a:r>
              <a:rPr sz="3100" spc="-145" dirty="0">
                <a:solidFill>
                  <a:srgbClr val="292959"/>
                </a:solidFill>
                <a:latin typeface="Trebuchet MS"/>
                <a:cs typeface="Trebuchet MS"/>
              </a:rPr>
              <a:t> </a:t>
            </a:r>
            <a:r>
              <a:rPr sz="3100" spc="-125" dirty="0">
                <a:solidFill>
                  <a:srgbClr val="292959"/>
                </a:solidFill>
                <a:latin typeface="Trebuchet MS"/>
                <a:cs typeface="Trebuchet MS"/>
              </a:rPr>
              <a:t>(7/100) </a:t>
            </a:r>
            <a:r>
              <a:rPr sz="3100" spc="-220" dirty="0">
                <a:solidFill>
                  <a:srgbClr val="292959"/>
                </a:solidFill>
                <a:latin typeface="Trebuchet MS"/>
                <a:cs typeface="Trebuchet MS"/>
              </a:rPr>
              <a:t>712k</a:t>
            </a:r>
            <a:r>
              <a:rPr sz="3100" spc="-85" dirty="0">
                <a:solidFill>
                  <a:srgbClr val="292959"/>
                </a:solidFill>
                <a:latin typeface="Trebuchet MS"/>
                <a:cs typeface="Trebuchet MS"/>
              </a:rPr>
              <a:t> </a:t>
            </a:r>
            <a:r>
              <a:rPr sz="3100" spc="-125" dirty="0">
                <a:solidFill>
                  <a:srgbClr val="292959"/>
                </a:solidFill>
                <a:latin typeface="Trebuchet MS"/>
                <a:cs typeface="Trebuchet MS"/>
              </a:rPr>
              <a:t>men</a:t>
            </a:r>
            <a:r>
              <a:rPr sz="3100" spc="-85" dirty="0">
                <a:solidFill>
                  <a:srgbClr val="292959"/>
                </a:solidFill>
                <a:latin typeface="Trebuchet MS"/>
                <a:cs typeface="Trebuchet MS"/>
              </a:rPr>
              <a:t> </a:t>
            </a:r>
            <a:r>
              <a:rPr sz="3100" spc="-10" dirty="0">
                <a:solidFill>
                  <a:srgbClr val="292959"/>
                </a:solidFill>
                <a:latin typeface="Trebuchet MS"/>
                <a:cs typeface="Trebuchet MS"/>
              </a:rPr>
              <a:t>(3/100)</a:t>
            </a:r>
            <a:endParaRPr sz="3100">
              <a:latin typeface="Trebuchet MS"/>
              <a:cs typeface="Trebuchet MS"/>
            </a:endParaRPr>
          </a:p>
          <a:p>
            <a:pPr marL="12700">
              <a:lnSpc>
                <a:spcPct val="100000"/>
              </a:lnSpc>
              <a:spcBef>
                <a:spcPts val="1380"/>
              </a:spcBef>
            </a:pPr>
            <a:r>
              <a:rPr sz="3100" spc="95" dirty="0">
                <a:solidFill>
                  <a:srgbClr val="292959"/>
                </a:solidFill>
                <a:latin typeface="Trebuchet MS"/>
                <a:cs typeface="Trebuchet MS"/>
              </a:rPr>
              <a:t>~70%</a:t>
            </a:r>
            <a:r>
              <a:rPr sz="3100" spc="-114" dirty="0">
                <a:solidFill>
                  <a:srgbClr val="292959"/>
                </a:solidFill>
                <a:latin typeface="Trebuchet MS"/>
                <a:cs typeface="Trebuchet MS"/>
              </a:rPr>
              <a:t> </a:t>
            </a:r>
            <a:r>
              <a:rPr sz="3100" dirty="0">
                <a:solidFill>
                  <a:srgbClr val="292959"/>
                </a:solidFill>
                <a:latin typeface="Trebuchet MS"/>
                <a:cs typeface="Trebuchet MS"/>
              </a:rPr>
              <a:t>of</a:t>
            </a:r>
            <a:r>
              <a:rPr sz="3100" spc="-105" dirty="0">
                <a:solidFill>
                  <a:srgbClr val="292959"/>
                </a:solidFill>
                <a:latin typeface="Trebuchet MS"/>
                <a:cs typeface="Trebuchet MS"/>
              </a:rPr>
              <a:t> </a:t>
            </a:r>
            <a:r>
              <a:rPr sz="3100" spc="-55" dirty="0">
                <a:solidFill>
                  <a:srgbClr val="292959"/>
                </a:solidFill>
                <a:latin typeface="Trebuchet MS"/>
                <a:cs typeface="Trebuchet MS"/>
              </a:rPr>
              <a:t>domestic</a:t>
            </a:r>
            <a:r>
              <a:rPr sz="3100" spc="-105" dirty="0">
                <a:solidFill>
                  <a:srgbClr val="292959"/>
                </a:solidFill>
                <a:latin typeface="Trebuchet MS"/>
                <a:cs typeface="Trebuchet MS"/>
              </a:rPr>
              <a:t> </a:t>
            </a:r>
            <a:r>
              <a:rPr sz="3100" dirty="0">
                <a:solidFill>
                  <a:srgbClr val="292959"/>
                </a:solidFill>
                <a:latin typeface="Trebuchet MS"/>
                <a:cs typeface="Trebuchet MS"/>
              </a:rPr>
              <a:t>abuse</a:t>
            </a:r>
            <a:r>
              <a:rPr sz="3100" spc="-100" dirty="0">
                <a:solidFill>
                  <a:srgbClr val="292959"/>
                </a:solidFill>
                <a:latin typeface="Trebuchet MS"/>
                <a:cs typeface="Trebuchet MS"/>
              </a:rPr>
              <a:t> </a:t>
            </a:r>
            <a:r>
              <a:rPr sz="3100" spc="-75" dirty="0">
                <a:solidFill>
                  <a:srgbClr val="292959"/>
                </a:solidFill>
                <a:latin typeface="Trebuchet MS"/>
                <a:cs typeface="Trebuchet MS"/>
              </a:rPr>
              <a:t>related</a:t>
            </a:r>
            <a:r>
              <a:rPr sz="3100" spc="-105" dirty="0">
                <a:solidFill>
                  <a:srgbClr val="292959"/>
                </a:solidFill>
                <a:latin typeface="Trebuchet MS"/>
                <a:cs typeface="Trebuchet MS"/>
              </a:rPr>
              <a:t> </a:t>
            </a:r>
            <a:r>
              <a:rPr sz="3100" spc="-155" dirty="0">
                <a:solidFill>
                  <a:srgbClr val="292959"/>
                </a:solidFill>
                <a:latin typeface="Trebuchet MS"/>
                <a:cs typeface="Trebuchet MS"/>
              </a:rPr>
              <a:t>crimes,</a:t>
            </a:r>
            <a:r>
              <a:rPr sz="3100" spc="-100" dirty="0">
                <a:solidFill>
                  <a:srgbClr val="292959"/>
                </a:solidFill>
                <a:latin typeface="Trebuchet MS"/>
                <a:cs typeface="Trebuchet MS"/>
              </a:rPr>
              <a:t> </a:t>
            </a:r>
            <a:r>
              <a:rPr sz="3100" spc="-165" dirty="0">
                <a:solidFill>
                  <a:srgbClr val="292959"/>
                </a:solidFill>
                <a:latin typeface="Trebuchet MS"/>
                <a:cs typeface="Trebuchet MS"/>
              </a:rPr>
              <a:t>victim</a:t>
            </a:r>
            <a:r>
              <a:rPr sz="3100" spc="-100" dirty="0">
                <a:solidFill>
                  <a:srgbClr val="292959"/>
                </a:solidFill>
                <a:latin typeface="Trebuchet MS"/>
                <a:cs typeface="Trebuchet MS"/>
              </a:rPr>
              <a:t> </a:t>
            </a:r>
            <a:r>
              <a:rPr sz="3100" dirty="0">
                <a:solidFill>
                  <a:srgbClr val="292959"/>
                </a:solidFill>
                <a:latin typeface="Trebuchet MS"/>
                <a:cs typeface="Trebuchet MS"/>
              </a:rPr>
              <a:t>was</a:t>
            </a:r>
            <a:r>
              <a:rPr sz="3100" spc="-105" dirty="0">
                <a:solidFill>
                  <a:srgbClr val="292959"/>
                </a:solidFill>
                <a:latin typeface="Trebuchet MS"/>
                <a:cs typeface="Trebuchet MS"/>
              </a:rPr>
              <a:t> </a:t>
            </a:r>
            <a:r>
              <a:rPr sz="3100" spc="-10" dirty="0">
                <a:solidFill>
                  <a:srgbClr val="292959"/>
                </a:solidFill>
                <a:latin typeface="Trebuchet MS"/>
                <a:cs typeface="Trebuchet MS"/>
              </a:rPr>
              <a:t>female</a:t>
            </a:r>
            <a:endParaRPr sz="3100">
              <a:latin typeface="Trebuchet MS"/>
              <a:cs typeface="Trebuchet MS"/>
            </a:endParaRPr>
          </a:p>
          <a:p>
            <a:pPr marL="12700" marR="372745">
              <a:lnSpc>
                <a:spcPct val="137100"/>
              </a:lnSpc>
            </a:pPr>
            <a:r>
              <a:rPr sz="3100" spc="-210" dirty="0">
                <a:solidFill>
                  <a:srgbClr val="292959"/>
                </a:solidFill>
                <a:latin typeface="Trebuchet MS"/>
                <a:cs typeface="Trebuchet MS"/>
              </a:rPr>
              <a:t>UK</a:t>
            </a:r>
            <a:r>
              <a:rPr sz="3100" spc="-100" dirty="0">
                <a:solidFill>
                  <a:srgbClr val="292959"/>
                </a:solidFill>
                <a:latin typeface="Trebuchet MS"/>
                <a:cs typeface="Trebuchet MS"/>
              </a:rPr>
              <a:t> </a:t>
            </a:r>
            <a:r>
              <a:rPr sz="3100" spc="50" dirty="0">
                <a:solidFill>
                  <a:srgbClr val="292959"/>
                </a:solidFill>
                <a:latin typeface="Trebuchet MS"/>
                <a:cs typeface="Trebuchet MS"/>
              </a:rPr>
              <a:t>Gov</a:t>
            </a:r>
            <a:r>
              <a:rPr sz="3100" spc="-204" dirty="0">
                <a:solidFill>
                  <a:srgbClr val="292959"/>
                </a:solidFill>
                <a:latin typeface="Trebuchet MS"/>
                <a:cs typeface="Trebuchet MS"/>
              </a:rPr>
              <a:t> </a:t>
            </a:r>
            <a:r>
              <a:rPr sz="3100" dirty="0">
                <a:solidFill>
                  <a:srgbClr val="292959"/>
                </a:solidFill>
                <a:latin typeface="Trebuchet MS"/>
                <a:cs typeface="Trebuchet MS"/>
              </a:rPr>
              <a:t>has</a:t>
            </a:r>
            <a:r>
              <a:rPr sz="3100" spc="-125" dirty="0">
                <a:solidFill>
                  <a:srgbClr val="292959"/>
                </a:solidFill>
                <a:latin typeface="Trebuchet MS"/>
                <a:cs typeface="Trebuchet MS"/>
              </a:rPr>
              <a:t> </a:t>
            </a:r>
            <a:r>
              <a:rPr sz="3100" spc="-95" dirty="0">
                <a:solidFill>
                  <a:srgbClr val="292959"/>
                </a:solidFill>
                <a:latin typeface="Trebuchet MS"/>
                <a:cs typeface="Trebuchet MS"/>
              </a:rPr>
              <a:t>taken</a:t>
            </a:r>
            <a:r>
              <a:rPr sz="3100" spc="-130" dirty="0">
                <a:solidFill>
                  <a:srgbClr val="292959"/>
                </a:solidFill>
                <a:latin typeface="Trebuchet MS"/>
                <a:cs typeface="Trebuchet MS"/>
              </a:rPr>
              <a:t> </a:t>
            </a:r>
            <a:r>
              <a:rPr sz="3100" spc="130" dirty="0">
                <a:solidFill>
                  <a:srgbClr val="292959"/>
                </a:solidFill>
                <a:latin typeface="Trebuchet MS"/>
                <a:cs typeface="Trebuchet MS"/>
              </a:rPr>
              <a:t>a</a:t>
            </a:r>
            <a:r>
              <a:rPr sz="3100" spc="-125" dirty="0">
                <a:solidFill>
                  <a:srgbClr val="292959"/>
                </a:solidFill>
                <a:latin typeface="Trebuchet MS"/>
                <a:cs typeface="Trebuchet MS"/>
              </a:rPr>
              <a:t> </a:t>
            </a:r>
            <a:r>
              <a:rPr sz="3100" dirty="0">
                <a:solidFill>
                  <a:srgbClr val="292959"/>
                </a:solidFill>
                <a:latin typeface="Trebuchet MS"/>
                <a:cs typeface="Trebuchet MS"/>
              </a:rPr>
              <a:t>gender</a:t>
            </a:r>
            <a:r>
              <a:rPr sz="3100" spc="-130" dirty="0">
                <a:solidFill>
                  <a:srgbClr val="292959"/>
                </a:solidFill>
                <a:latin typeface="Trebuchet MS"/>
                <a:cs typeface="Trebuchet MS"/>
              </a:rPr>
              <a:t> </a:t>
            </a:r>
            <a:r>
              <a:rPr sz="3100" spc="-125" dirty="0">
                <a:solidFill>
                  <a:srgbClr val="292959"/>
                </a:solidFill>
                <a:latin typeface="Trebuchet MS"/>
                <a:cs typeface="Trebuchet MS"/>
              </a:rPr>
              <a:t>neutral</a:t>
            </a:r>
            <a:r>
              <a:rPr sz="3100" spc="-110" dirty="0">
                <a:solidFill>
                  <a:srgbClr val="292959"/>
                </a:solidFill>
                <a:latin typeface="Trebuchet MS"/>
                <a:cs typeface="Trebuchet MS"/>
              </a:rPr>
              <a:t> </a:t>
            </a:r>
            <a:r>
              <a:rPr sz="3100" dirty="0">
                <a:solidFill>
                  <a:srgbClr val="292959"/>
                </a:solidFill>
                <a:latin typeface="Trebuchet MS"/>
                <a:cs typeface="Trebuchet MS"/>
              </a:rPr>
              <a:t>approach</a:t>
            </a:r>
            <a:r>
              <a:rPr sz="3100" spc="-125" dirty="0">
                <a:solidFill>
                  <a:srgbClr val="292959"/>
                </a:solidFill>
                <a:latin typeface="Trebuchet MS"/>
                <a:cs typeface="Trebuchet MS"/>
              </a:rPr>
              <a:t> </a:t>
            </a:r>
            <a:r>
              <a:rPr sz="3100" dirty="0">
                <a:solidFill>
                  <a:srgbClr val="292959"/>
                </a:solidFill>
                <a:latin typeface="Trebuchet MS"/>
                <a:cs typeface="Trebuchet MS"/>
              </a:rPr>
              <a:t>of</a:t>
            </a:r>
            <a:r>
              <a:rPr sz="3100" spc="-130" dirty="0">
                <a:solidFill>
                  <a:srgbClr val="292959"/>
                </a:solidFill>
                <a:latin typeface="Trebuchet MS"/>
                <a:cs typeface="Trebuchet MS"/>
              </a:rPr>
              <a:t> </a:t>
            </a:r>
            <a:r>
              <a:rPr sz="3100" spc="-40" dirty="0">
                <a:solidFill>
                  <a:srgbClr val="292959"/>
                </a:solidFill>
                <a:latin typeface="Trebuchet MS"/>
                <a:cs typeface="Trebuchet MS"/>
              </a:rPr>
              <a:t>developing</a:t>
            </a:r>
            <a:r>
              <a:rPr sz="3100" spc="-125" dirty="0">
                <a:solidFill>
                  <a:srgbClr val="292959"/>
                </a:solidFill>
                <a:latin typeface="Trebuchet MS"/>
                <a:cs typeface="Trebuchet MS"/>
              </a:rPr>
              <a:t> </a:t>
            </a:r>
            <a:r>
              <a:rPr sz="3100" spc="-80" dirty="0">
                <a:solidFill>
                  <a:srgbClr val="292959"/>
                </a:solidFill>
                <a:latin typeface="Trebuchet MS"/>
                <a:cs typeface="Trebuchet MS"/>
              </a:rPr>
              <a:t>policy</a:t>
            </a:r>
            <a:r>
              <a:rPr sz="3100" spc="-130" dirty="0">
                <a:solidFill>
                  <a:srgbClr val="292959"/>
                </a:solidFill>
                <a:latin typeface="Trebuchet MS"/>
                <a:cs typeface="Trebuchet MS"/>
              </a:rPr>
              <a:t> </a:t>
            </a:r>
            <a:r>
              <a:rPr sz="3100" dirty="0">
                <a:solidFill>
                  <a:srgbClr val="292959"/>
                </a:solidFill>
                <a:latin typeface="Trebuchet MS"/>
                <a:cs typeface="Trebuchet MS"/>
              </a:rPr>
              <a:t>and</a:t>
            </a:r>
            <a:r>
              <a:rPr sz="3100" spc="-130" dirty="0">
                <a:solidFill>
                  <a:srgbClr val="292959"/>
                </a:solidFill>
                <a:latin typeface="Trebuchet MS"/>
                <a:cs typeface="Trebuchet MS"/>
              </a:rPr>
              <a:t> </a:t>
            </a:r>
            <a:r>
              <a:rPr sz="3100" spc="-25" dirty="0">
                <a:solidFill>
                  <a:srgbClr val="292959"/>
                </a:solidFill>
                <a:latin typeface="Trebuchet MS"/>
                <a:cs typeface="Trebuchet MS"/>
              </a:rPr>
              <a:t>law</a:t>
            </a:r>
            <a:r>
              <a:rPr sz="3100" spc="-125"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40" dirty="0">
                <a:solidFill>
                  <a:srgbClr val="292959"/>
                </a:solidFill>
                <a:latin typeface="Trebuchet MS"/>
                <a:cs typeface="Trebuchet MS"/>
              </a:rPr>
              <a:t>respect</a:t>
            </a:r>
            <a:r>
              <a:rPr sz="3100" spc="-130" dirty="0">
                <a:solidFill>
                  <a:srgbClr val="292959"/>
                </a:solidFill>
                <a:latin typeface="Trebuchet MS"/>
                <a:cs typeface="Trebuchet MS"/>
              </a:rPr>
              <a:t> </a:t>
            </a:r>
            <a:r>
              <a:rPr sz="3100" spc="-25" dirty="0">
                <a:solidFill>
                  <a:srgbClr val="292959"/>
                </a:solidFill>
                <a:latin typeface="Trebuchet MS"/>
                <a:cs typeface="Trebuchet MS"/>
              </a:rPr>
              <a:t>of </a:t>
            </a:r>
            <a:r>
              <a:rPr sz="3100" spc="-55" dirty="0">
                <a:solidFill>
                  <a:srgbClr val="292959"/>
                </a:solidFill>
                <a:latin typeface="Trebuchet MS"/>
                <a:cs typeface="Trebuchet MS"/>
              </a:rPr>
              <a:t>domestic</a:t>
            </a:r>
            <a:r>
              <a:rPr sz="3100" spc="-180" dirty="0">
                <a:solidFill>
                  <a:srgbClr val="292959"/>
                </a:solidFill>
                <a:latin typeface="Trebuchet MS"/>
                <a:cs typeface="Trebuchet MS"/>
              </a:rPr>
              <a:t> </a:t>
            </a:r>
            <a:r>
              <a:rPr sz="3100" spc="-20" dirty="0">
                <a:solidFill>
                  <a:srgbClr val="292959"/>
                </a:solidFill>
                <a:latin typeface="Trebuchet MS"/>
                <a:cs typeface="Trebuchet MS"/>
              </a:rPr>
              <a:t>abuse</a:t>
            </a:r>
            <a:endParaRPr sz="3100">
              <a:latin typeface="Trebuchet MS"/>
              <a:cs typeface="Trebuchet MS"/>
            </a:endParaRPr>
          </a:p>
          <a:p>
            <a:pPr marL="12700" marR="139700">
              <a:lnSpc>
                <a:spcPct val="137100"/>
              </a:lnSpc>
            </a:pPr>
            <a:r>
              <a:rPr sz="3100" dirty="0">
                <a:solidFill>
                  <a:srgbClr val="292959"/>
                </a:solidFill>
                <a:latin typeface="Trebuchet MS"/>
                <a:cs typeface="Trebuchet MS"/>
              </a:rPr>
              <a:t>Male</a:t>
            </a:r>
            <a:r>
              <a:rPr sz="3100" spc="-135" dirty="0">
                <a:solidFill>
                  <a:srgbClr val="292959"/>
                </a:solidFill>
                <a:latin typeface="Trebuchet MS"/>
                <a:cs typeface="Trebuchet MS"/>
              </a:rPr>
              <a:t> </a:t>
            </a:r>
            <a:r>
              <a:rPr sz="3100" spc="-140" dirty="0">
                <a:solidFill>
                  <a:srgbClr val="292959"/>
                </a:solidFill>
                <a:latin typeface="Trebuchet MS"/>
                <a:cs typeface="Trebuchet MS"/>
              </a:rPr>
              <a:t>victims</a:t>
            </a:r>
            <a:r>
              <a:rPr sz="3100" spc="-100" dirty="0">
                <a:solidFill>
                  <a:srgbClr val="292959"/>
                </a:solidFill>
                <a:latin typeface="Trebuchet MS"/>
                <a:cs typeface="Trebuchet MS"/>
              </a:rPr>
              <a:t> </a:t>
            </a:r>
            <a:r>
              <a:rPr sz="3100" dirty="0">
                <a:solidFill>
                  <a:srgbClr val="292959"/>
                </a:solidFill>
                <a:latin typeface="Trebuchet MS"/>
                <a:cs typeface="Trebuchet MS"/>
              </a:rPr>
              <a:t>of</a:t>
            </a:r>
            <a:r>
              <a:rPr sz="3100" spc="-110" dirty="0">
                <a:solidFill>
                  <a:srgbClr val="292959"/>
                </a:solidFill>
                <a:latin typeface="Trebuchet MS"/>
                <a:cs typeface="Trebuchet MS"/>
              </a:rPr>
              <a:t> </a:t>
            </a:r>
            <a:r>
              <a:rPr sz="3100" spc="-85" dirty="0">
                <a:solidFill>
                  <a:srgbClr val="292959"/>
                </a:solidFill>
                <a:latin typeface="Trebuchet MS"/>
                <a:cs typeface="Trebuchet MS"/>
              </a:rPr>
              <a:t>violence</a:t>
            </a:r>
            <a:r>
              <a:rPr sz="3100" spc="-110" dirty="0">
                <a:solidFill>
                  <a:srgbClr val="292959"/>
                </a:solidFill>
                <a:latin typeface="Trebuchet MS"/>
                <a:cs typeface="Trebuchet MS"/>
              </a:rPr>
              <a:t> </a:t>
            </a:r>
            <a:r>
              <a:rPr sz="3100" dirty="0">
                <a:solidFill>
                  <a:srgbClr val="292959"/>
                </a:solidFill>
                <a:latin typeface="Trebuchet MS"/>
                <a:cs typeface="Trebuchet MS"/>
              </a:rPr>
              <a:t>are</a:t>
            </a:r>
            <a:r>
              <a:rPr sz="3100" spc="-110" dirty="0">
                <a:solidFill>
                  <a:srgbClr val="292959"/>
                </a:solidFill>
                <a:latin typeface="Trebuchet MS"/>
                <a:cs typeface="Trebuchet MS"/>
              </a:rPr>
              <a:t> </a:t>
            </a:r>
            <a:r>
              <a:rPr sz="3100" spc="-95" dirty="0">
                <a:solidFill>
                  <a:srgbClr val="292959"/>
                </a:solidFill>
                <a:latin typeface="Trebuchet MS"/>
                <a:cs typeface="Trebuchet MS"/>
              </a:rPr>
              <a:t>taken</a:t>
            </a:r>
            <a:r>
              <a:rPr sz="3100" spc="-110" dirty="0">
                <a:solidFill>
                  <a:srgbClr val="292959"/>
                </a:solidFill>
                <a:latin typeface="Trebuchet MS"/>
                <a:cs typeface="Trebuchet MS"/>
              </a:rPr>
              <a:t> </a:t>
            </a:r>
            <a:r>
              <a:rPr sz="3100" spc="-95" dirty="0">
                <a:solidFill>
                  <a:srgbClr val="292959"/>
                </a:solidFill>
                <a:latin typeface="Trebuchet MS"/>
                <a:cs typeface="Trebuchet MS"/>
              </a:rPr>
              <a:t>equally</a:t>
            </a:r>
            <a:r>
              <a:rPr sz="3100" spc="-110" dirty="0">
                <a:solidFill>
                  <a:srgbClr val="292959"/>
                </a:solidFill>
                <a:latin typeface="Trebuchet MS"/>
                <a:cs typeface="Trebuchet MS"/>
              </a:rPr>
              <a:t> </a:t>
            </a:r>
            <a:r>
              <a:rPr sz="3100" spc="-80" dirty="0">
                <a:solidFill>
                  <a:srgbClr val="292959"/>
                </a:solidFill>
                <a:latin typeface="Trebuchet MS"/>
                <a:cs typeface="Trebuchet MS"/>
              </a:rPr>
              <a:t>serious</a:t>
            </a:r>
            <a:r>
              <a:rPr sz="3100" spc="-110" dirty="0">
                <a:solidFill>
                  <a:srgbClr val="292959"/>
                </a:solidFill>
                <a:latin typeface="Trebuchet MS"/>
                <a:cs typeface="Trebuchet MS"/>
              </a:rPr>
              <a:t> </a:t>
            </a:r>
            <a:r>
              <a:rPr sz="3100" dirty="0">
                <a:solidFill>
                  <a:srgbClr val="292959"/>
                </a:solidFill>
                <a:latin typeface="Trebuchet MS"/>
                <a:cs typeface="Trebuchet MS"/>
              </a:rPr>
              <a:t>and</a:t>
            </a:r>
            <a:r>
              <a:rPr sz="3100" spc="-110" dirty="0">
                <a:solidFill>
                  <a:srgbClr val="292959"/>
                </a:solidFill>
                <a:latin typeface="Trebuchet MS"/>
                <a:cs typeface="Trebuchet MS"/>
              </a:rPr>
              <a:t> </a:t>
            </a:r>
            <a:r>
              <a:rPr sz="3100" dirty="0">
                <a:solidFill>
                  <a:srgbClr val="292959"/>
                </a:solidFill>
                <a:latin typeface="Trebuchet MS"/>
                <a:cs typeface="Trebuchet MS"/>
              </a:rPr>
              <a:t>can</a:t>
            </a:r>
            <a:r>
              <a:rPr sz="3100" spc="-110" dirty="0">
                <a:solidFill>
                  <a:srgbClr val="292959"/>
                </a:solidFill>
                <a:latin typeface="Trebuchet MS"/>
                <a:cs typeface="Trebuchet MS"/>
              </a:rPr>
              <a:t> </a:t>
            </a:r>
            <a:r>
              <a:rPr sz="3100" spc="-45" dirty="0">
                <a:solidFill>
                  <a:srgbClr val="292959"/>
                </a:solidFill>
                <a:latin typeface="Trebuchet MS"/>
                <a:cs typeface="Trebuchet MS"/>
              </a:rPr>
              <a:t>obtain</a:t>
            </a:r>
            <a:r>
              <a:rPr sz="3100" spc="-110" dirty="0">
                <a:solidFill>
                  <a:srgbClr val="292959"/>
                </a:solidFill>
                <a:latin typeface="Trebuchet MS"/>
                <a:cs typeface="Trebuchet MS"/>
              </a:rPr>
              <a:t> </a:t>
            </a:r>
            <a:r>
              <a:rPr sz="3100" spc="-114" dirty="0">
                <a:solidFill>
                  <a:srgbClr val="292959"/>
                </a:solidFill>
                <a:latin typeface="Trebuchet MS"/>
                <a:cs typeface="Trebuchet MS"/>
              </a:rPr>
              <a:t>the</a:t>
            </a:r>
            <a:r>
              <a:rPr sz="3100" spc="-110" dirty="0">
                <a:solidFill>
                  <a:srgbClr val="292959"/>
                </a:solidFill>
                <a:latin typeface="Trebuchet MS"/>
                <a:cs typeface="Trebuchet MS"/>
              </a:rPr>
              <a:t> </a:t>
            </a:r>
            <a:r>
              <a:rPr sz="3100" spc="-65" dirty="0">
                <a:solidFill>
                  <a:srgbClr val="292959"/>
                </a:solidFill>
                <a:latin typeface="Trebuchet MS"/>
                <a:cs typeface="Trebuchet MS"/>
              </a:rPr>
              <a:t>support</a:t>
            </a:r>
            <a:r>
              <a:rPr sz="3100" spc="-110" dirty="0">
                <a:solidFill>
                  <a:srgbClr val="292959"/>
                </a:solidFill>
                <a:latin typeface="Trebuchet MS"/>
                <a:cs typeface="Trebuchet MS"/>
              </a:rPr>
              <a:t> </a:t>
            </a:r>
            <a:r>
              <a:rPr sz="3100" spc="-150" dirty="0">
                <a:solidFill>
                  <a:srgbClr val="292959"/>
                </a:solidFill>
                <a:latin typeface="Trebuchet MS"/>
                <a:cs typeface="Trebuchet MS"/>
              </a:rPr>
              <a:t>they</a:t>
            </a:r>
            <a:r>
              <a:rPr sz="3100" spc="-100" dirty="0">
                <a:solidFill>
                  <a:srgbClr val="292959"/>
                </a:solidFill>
                <a:latin typeface="Trebuchet MS"/>
                <a:cs typeface="Trebuchet MS"/>
              </a:rPr>
              <a:t> </a:t>
            </a:r>
            <a:r>
              <a:rPr sz="3100" spc="-20" dirty="0">
                <a:solidFill>
                  <a:srgbClr val="292959"/>
                </a:solidFill>
                <a:latin typeface="Trebuchet MS"/>
                <a:cs typeface="Trebuchet MS"/>
              </a:rPr>
              <a:t>need </a:t>
            </a:r>
            <a:r>
              <a:rPr sz="3100" spc="-90" dirty="0">
                <a:solidFill>
                  <a:srgbClr val="292959"/>
                </a:solidFill>
                <a:latin typeface="Trebuchet MS"/>
                <a:cs typeface="Trebuchet MS"/>
              </a:rPr>
              <a:t>Criticism</a:t>
            </a:r>
            <a:r>
              <a:rPr sz="3100" spc="-135" dirty="0">
                <a:solidFill>
                  <a:srgbClr val="292959"/>
                </a:solidFill>
                <a:latin typeface="Trebuchet MS"/>
                <a:cs typeface="Trebuchet MS"/>
              </a:rPr>
              <a:t> </a:t>
            </a:r>
            <a:r>
              <a:rPr sz="3100" spc="-114" dirty="0">
                <a:solidFill>
                  <a:srgbClr val="292959"/>
                </a:solidFill>
                <a:latin typeface="Trebuchet MS"/>
                <a:cs typeface="Trebuchet MS"/>
              </a:rPr>
              <a:t>levelled</a:t>
            </a:r>
            <a:r>
              <a:rPr sz="3100" spc="-120" dirty="0">
                <a:solidFill>
                  <a:srgbClr val="292959"/>
                </a:solidFill>
                <a:latin typeface="Trebuchet MS"/>
                <a:cs typeface="Trebuchet MS"/>
              </a:rPr>
              <a:t> </a:t>
            </a:r>
            <a:r>
              <a:rPr sz="3100" dirty="0">
                <a:solidFill>
                  <a:srgbClr val="292959"/>
                </a:solidFill>
                <a:latin typeface="Trebuchet MS"/>
                <a:cs typeface="Trebuchet MS"/>
              </a:rPr>
              <a:t>at</a:t>
            </a:r>
            <a:r>
              <a:rPr sz="3100" spc="-120" dirty="0">
                <a:solidFill>
                  <a:srgbClr val="292959"/>
                </a:solidFill>
                <a:latin typeface="Trebuchet MS"/>
                <a:cs typeface="Trebuchet MS"/>
              </a:rPr>
              <a:t> </a:t>
            </a:r>
            <a:r>
              <a:rPr sz="3100" spc="-10" dirty="0">
                <a:solidFill>
                  <a:srgbClr val="292959"/>
                </a:solidFill>
                <a:latin typeface="Trebuchet MS"/>
                <a:cs typeface="Trebuchet MS"/>
              </a:rPr>
              <a:t>gender-</a:t>
            </a:r>
            <a:r>
              <a:rPr sz="3100" spc="-125" dirty="0">
                <a:solidFill>
                  <a:srgbClr val="292959"/>
                </a:solidFill>
                <a:latin typeface="Trebuchet MS"/>
                <a:cs typeface="Trebuchet MS"/>
              </a:rPr>
              <a:t>neutral</a:t>
            </a:r>
            <a:r>
              <a:rPr sz="3100" spc="-110" dirty="0">
                <a:solidFill>
                  <a:srgbClr val="292959"/>
                </a:solidFill>
                <a:latin typeface="Trebuchet MS"/>
                <a:cs typeface="Trebuchet MS"/>
              </a:rPr>
              <a:t> </a:t>
            </a:r>
            <a:r>
              <a:rPr sz="3100" spc="-35" dirty="0">
                <a:solidFill>
                  <a:srgbClr val="292959"/>
                </a:solidFill>
                <a:latin typeface="Trebuchet MS"/>
                <a:cs typeface="Trebuchet MS"/>
              </a:rPr>
              <a:t>approach,</a:t>
            </a:r>
            <a:r>
              <a:rPr sz="3100" spc="-120" dirty="0">
                <a:solidFill>
                  <a:srgbClr val="292959"/>
                </a:solidFill>
                <a:latin typeface="Trebuchet MS"/>
                <a:cs typeface="Trebuchet MS"/>
              </a:rPr>
              <a:t> </a:t>
            </a:r>
            <a:r>
              <a:rPr sz="3100" spc="-100" dirty="0">
                <a:solidFill>
                  <a:srgbClr val="292959"/>
                </a:solidFill>
                <a:latin typeface="Trebuchet MS"/>
                <a:cs typeface="Trebuchet MS"/>
              </a:rPr>
              <a:t>may</a:t>
            </a:r>
            <a:r>
              <a:rPr sz="3100" spc="-120" dirty="0">
                <a:solidFill>
                  <a:srgbClr val="292959"/>
                </a:solidFill>
                <a:latin typeface="Trebuchet MS"/>
                <a:cs typeface="Trebuchet MS"/>
              </a:rPr>
              <a:t> </a:t>
            </a:r>
            <a:r>
              <a:rPr sz="3100" spc="-90" dirty="0">
                <a:solidFill>
                  <a:srgbClr val="292959"/>
                </a:solidFill>
                <a:latin typeface="Trebuchet MS"/>
                <a:cs typeface="Trebuchet MS"/>
              </a:rPr>
              <a:t>fail</a:t>
            </a:r>
            <a:r>
              <a:rPr sz="3100" spc="-120" dirty="0">
                <a:solidFill>
                  <a:srgbClr val="292959"/>
                </a:solidFill>
                <a:latin typeface="Trebuchet MS"/>
                <a:cs typeface="Trebuchet MS"/>
              </a:rPr>
              <a:t> </a:t>
            </a:r>
            <a:r>
              <a:rPr sz="3100" spc="-50" dirty="0">
                <a:solidFill>
                  <a:srgbClr val="292959"/>
                </a:solidFill>
                <a:latin typeface="Trebuchet MS"/>
                <a:cs typeface="Trebuchet MS"/>
              </a:rPr>
              <a:t>to</a:t>
            </a:r>
            <a:r>
              <a:rPr sz="3100" spc="-120" dirty="0">
                <a:solidFill>
                  <a:srgbClr val="292959"/>
                </a:solidFill>
                <a:latin typeface="Trebuchet MS"/>
                <a:cs typeface="Trebuchet MS"/>
              </a:rPr>
              <a:t> </a:t>
            </a:r>
            <a:r>
              <a:rPr sz="3100" spc="-85" dirty="0">
                <a:solidFill>
                  <a:srgbClr val="292959"/>
                </a:solidFill>
                <a:latin typeface="Trebuchet MS"/>
                <a:cs typeface="Trebuchet MS"/>
              </a:rPr>
              <a:t>make</a:t>
            </a:r>
            <a:r>
              <a:rPr sz="3100" spc="-120" dirty="0">
                <a:solidFill>
                  <a:srgbClr val="292959"/>
                </a:solidFill>
                <a:latin typeface="Trebuchet MS"/>
                <a:cs typeface="Trebuchet MS"/>
              </a:rPr>
              <a:t> </a:t>
            </a:r>
            <a:r>
              <a:rPr sz="3100" spc="-114" dirty="0">
                <a:solidFill>
                  <a:srgbClr val="292959"/>
                </a:solidFill>
                <a:latin typeface="Trebuchet MS"/>
                <a:cs typeface="Trebuchet MS"/>
              </a:rPr>
              <a:t>visible</a:t>
            </a:r>
            <a:r>
              <a:rPr sz="3100" spc="-120" dirty="0">
                <a:solidFill>
                  <a:srgbClr val="292959"/>
                </a:solidFill>
                <a:latin typeface="Trebuchet MS"/>
                <a:cs typeface="Trebuchet MS"/>
              </a:rPr>
              <a:t> </a:t>
            </a:r>
            <a:r>
              <a:rPr sz="3100" spc="-80" dirty="0">
                <a:solidFill>
                  <a:srgbClr val="292959"/>
                </a:solidFill>
                <a:latin typeface="Trebuchet MS"/>
                <a:cs typeface="Trebuchet MS"/>
              </a:rPr>
              <a:t>certain</a:t>
            </a:r>
            <a:r>
              <a:rPr sz="3100" spc="-120" dirty="0">
                <a:solidFill>
                  <a:srgbClr val="292959"/>
                </a:solidFill>
                <a:latin typeface="Trebuchet MS"/>
                <a:cs typeface="Trebuchet MS"/>
              </a:rPr>
              <a:t> </a:t>
            </a:r>
            <a:r>
              <a:rPr sz="3100" spc="-10" dirty="0">
                <a:solidFill>
                  <a:srgbClr val="292959"/>
                </a:solidFill>
                <a:latin typeface="Trebuchet MS"/>
                <a:cs typeface="Trebuchet MS"/>
              </a:rPr>
              <a:t>behaviours </a:t>
            </a:r>
            <a:r>
              <a:rPr sz="3100" spc="-100" dirty="0">
                <a:solidFill>
                  <a:srgbClr val="292959"/>
                </a:solidFill>
                <a:latin typeface="Trebuchet MS"/>
                <a:cs typeface="Trebuchet MS"/>
              </a:rPr>
              <a:t>that</a:t>
            </a:r>
            <a:r>
              <a:rPr sz="3100" spc="-85" dirty="0">
                <a:solidFill>
                  <a:srgbClr val="292959"/>
                </a:solidFill>
                <a:latin typeface="Trebuchet MS"/>
                <a:cs typeface="Trebuchet MS"/>
              </a:rPr>
              <a:t> </a:t>
            </a:r>
            <a:r>
              <a:rPr sz="3100" spc="-90" dirty="0">
                <a:solidFill>
                  <a:srgbClr val="292959"/>
                </a:solidFill>
                <a:latin typeface="Trebuchet MS"/>
                <a:cs typeface="Trebuchet MS"/>
              </a:rPr>
              <a:t>highlight</a:t>
            </a:r>
            <a:r>
              <a:rPr sz="3100" spc="-85" dirty="0">
                <a:solidFill>
                  <a:srgbClr val="292959"/>
                </a:solidFill>
                <a:latin typeface="Trebuchet MS"/>
                <a:cs typeface="Trebuchet MS"/>
              </a:rPr>
              <a:t> </a:t>
            </a:r>
            <a:r>
              <a:rPr sz="3100" spc="-130" dirty="0">
                <a:solidFill>
                  <a:srgbClr val="292959"/>
                </a:solidFill>
                <a:latin typeface="Trebuchet MS"/>
                <a:cs typeface="Trebuchet MS"/>
              </a:rPr>
              <a:t>inequalities,</a:t>
            </a:r>
            <a:r>
              <a:rPr sz="3100" spc="-85" dirty="0">
                <a:solidFill>
                  <a:srgbClr val="292959"/>
                </a:solidFill>
                <a:latin typeface="Trebuchet MS"/>
                <a:cs typeface="Trebuchet MS"/>
              </a:rPr>
              <a:t> </a:t>
            </a:r>
            <a:r>
              <a:rPr sz="3100" spc="-95" dirty="0">
                <a:solidFill>
                  <a:srgbClr val="292959"/>
                </a:solidFill>
                <a:latin typeface="Trebuchet MS"/>
                <a:cs typeface="Trebuchet MS"/>
              </a:rPr>
              <a:t>e.g.</a:t>
            </a:r>
            <a:r>
              <a:rPr sz="3100" spc="-80" dirty="0">
                <a:solidFill>
                  <a:srgbClr val="292959"/>
                </a:solidFill>
                <a:latin typeface="Trebuchet MS"/>
                <a:cs typeface="Trebuchet MS"/>
              </a:rPr>
              <a:t> </a:t>
            </a:r>
            <a:r>
              <a:rPr sz="3100" spc="-10" dirty="0">
                <a:solidFill>
                  <a:srgbClr val="292959"/>
                </a:solidFill>
                <a:latin typeface="Trebuchet MS"/>
                <a:cs typeface="Trebuchet MS"/>
              </a:rPr>
              <a:t>misogyny</a:t>
            </a:r>
            <a:endParaRPr sz="3100">
              <a:latin typeface="Trebuchet MS"/>
              <a:cs typeface="Trebuchet MS"/>
            </a:endParaRPr>
          </a:p>
          <a:p>
            <a:pPr marL="12700" marR="5080">
              <a:lnSpc>
                <a:spcPct val="137100"/>
              </a:lnSpc>
            </a:pPr>
            <a:r>
              <a:rPr sz="3100" b="1" spc="70" dirty="0">
                <a:solidFill>
                  <a:srgbClr val="292959"/>
                </a:solidFill>
                <a:latin typeface="Trebuchet MS"/>
                <a:cs typeface="Trebuchet MS"/>
              </a:rPr>
              <a:t>Age:</a:t>
            </a:r>
            <a:r>
              <a:rPr sz="3100" b="1" spc="-210" dirty="0">
                <a:solidFill>
                  <a:srgbClr val="292959"/>
                </a:solidFill>
                <a:latin typeface="Trebuchet MS"/>
                <a:cs typeface="Trebuchet MS"/>
              </a:rPr>
              <a:t> </a:t>
            </a:r>
            <a:r>
              <a:rPr sz="3100" spc="-60" dirty="0">
                <a:solidFill>
                  <a:srgbClr val="292959"/>
                </a:solidFill>
                <a:latin typeface="Trebuchet MS"/>
                <a:cs typeface="Trebuchet MS"/>
              </a:rPr>
              <a:t>younger</a:t>
            </a:r>
            <a:r>
              <a:rPr sz="3100" spc="-140" dirty="0">
                <a:solidFill>
                  <a:srgbClr val="292959"/>
                </a:solidFill>
                <a:latin typeface="Trebuchet MS"/>
                <a:cs typeface="Trebuchet MS"/>
              </a:rPr>
              <a:t> </a:t>
            </a:r>
            <a:r>
              <a:rPr sz="3100" spc="114" dirty="0">
                <a:solidFill>
                  <a:srgbClr val="292959"/>
                </a:solidFill>
                <a:latin typeface="Trebuchet MS"/>
                <a:cs typeface="Trebuchet MS"/>
              </a:rPr>
              <a:t>age</a:t>
            </a:r>
            <a:r>
              <a:rPr sz="3100" spc="-140" dirty="0">
                <a:solidFill>
                  <a:srgbClr val="292959"/>
                </a:solidFill>
                <a:latin typeface="Trebuchet MS"/>
                <a:cs typeface="Trebuchet MS"/>
              </a:rPr>
              <a:t> </a:t>
            </a:r>
            <a:r>
              <a:rPr sz="3100" dirty="0">
                <a:solidFill>
                  <a:srgbClr val="292959"/>
                </a:solidFill>
                <a:latin typeface="Trebuchet MS"/>
                <a:cs typeface="Trebuchet MS"/>
              </a:rPr>
              <a:t>groups</a:t>
            </a:r>
            <a:r>
              <a:rPr sz="3100" spc="-145" dirty="0">
                <a:solidFill>
                  <a:srgbClr val="292959"/>
                </a:solidFill>
                <a:latin typeface="Trebuchet MS"/>
                <a:cs typeface="Trebuchet MS"/>
              </a:rPr>
              <a:t> </a:t>
            </a:r>
            <a:r>
              <a:rPr sz="3100" spc="-65" dirty="0">
                <a:solidFill>
                  <a:srgbClr val="292959"/>
                </a:solidFill>
                <a:latin typeface="Trebuchet MS"/>
                <a:cs typeface="Trebuchet MS"/>
              </a:rPr>
              <a:t>tend</a:t>
            </a:r>
            <a:r>
              <a:rPr sz="3100" spc="-140" dirty="0">
                <a:solidFill>
                  <a:srgbClr val="292959"/>
                </a:solidFill>
                <a:latin typeface="Trebuchet MS"/>
                <a:cs typeface="Trebuchet MS"/>
              </a:rPr>
              <a:t> </a:t>
            </a:r>
            <a:r>
              <a:rPr sz="3100" spc="-50" dirty="0">
                <a:solidFill>
                  <a:srgbClr val="292959"/>
                </a:solidFill>
                <a:latin typeface="Trebuchet MS"/>
                <a:cs typeface="Trebuchet MS"/>
              </a:rPr>
              <a:t>to</a:t>
            </a:r>
            <a:r>
              <a:rPr sz="3100" spc="-140" dirty="0">
                <a:solidFill>
                  <a:srgbClr val="292959"/>
                </a:solidFill>
                <a:latin typeface="Trebuchet MS"/>
                <a:cs typeface="Trebuchet MS"/>
              </a:rPr>
              <a:t> </a:t>
            </a:r>
            <a:r>
              <a:rPr sz="3100" spc="-30" dirty="0">
                <a:solidFill>
                  <a:srgbClr val="292959"/>
                </a:solidFill>
                <a:latin typeface="Trebuchet MS"/>
                <a:cs typeface="Trebuchet MS"/>
              </a:rPr>
              <a:t>have</a:t>
            </a:r>
            <a:r>
              <a:rPr sz="3100" spc="-145" dirty="0">
                <a:solidFill>
                  <a:srgbClr val="292959"/>
                </a:solidFill>
                <a:latin typeface="Trebuchet MS"/>
                <a:cs typeface="Trebuchet MS"/>
              </a:rPr>
              <a:t> </a:t>
            </a:r>
            <a:r>
              <a:rPr sz="3100" spc="-75" dirty="0">
                <a:solidFill>
                  <a:srgbClr val="292959"/>
                </a:solidFill>
                <a:latin typeface="Trebuchet MS"/>
                <a:cs typeface="Trebuchet MS"/>
              </a:rPr>
              <a:t>higher</a:t>
            </a:r>
            <a:r>
              <a:rPr sz="3100" spc="-140" dirty="0">
                <a:solidFill>
                  <a:srgbClr val="292959"/>
                </a:solidFill>
                <a:latin typeface="Trebuchet MS"/>
                <a:cs typeface="Trebuchet MS"/>
              </a:rPr>
              <a:t> </a:t>
            </a:r>
            <a:r>
              <a:rPr sz="3100" spc="-55" dirty="0">
                <a:solidFill>
                  <a:srgbClr val="292959"/>
                </a:solidFill>
                <a:latin typeface="Trebuchet MS"/>
                <a:cs typeface="Trebuchet MS"/>
              </a:rPr>
              <a:t>prevalence</a:t>
            </a:r>
            <a:r>
              <a:rPr sz="3100" spc="-140" dirty="0">
                <a:solidFill>
                  <a:srgbClr val="292959"/>
                </a:solidFill>
                <a:latin typeface="Trebuchet MS"/>
                <a:cs typeface="Trebuchet MS"/>
              </a:rPr>
              <a:t> </a:t>
            </a:r>
            <a:r>
              <a:rPr sz="3100" spc="-100" dirty="0">
                <a:solidFill>
                  <a:srgbClr val="292959"/>
                </a:solidFill>
                <a:latin typeface="Trebuchet MS"/>
                <a:cs typeface="Trebuchet MS"/>
              </a:rPr>
              <a:t>for</a:t>
            </a:r>
            <a:r>
              <a:rPr sz="3100" spc="-135" dirty="0">
                <a:solidFill>
                  <a:srgbClr val="292959"/>
                </a:solidFill>
                <a:latin typeface="Trebuchet MS"/>
                <a:cs typeface="Trebuchet MS"/>
              </a:rPr>
              <a:t> </a:t>
            </a:r>
            <a:r>
              <a:rPr sz="3100" spc="-55" dirty="0">
                <a:solidFill>
                  <a:srgbClr val="292959"/>
                </a:solidFill>
                <a:latin typeface="Trebuchet MS"/>
                <a:cs typeface="Trebuchet MS"/>
              </a:rPr>
              <a:t>domestic</a:t>
            </a:r>
            <a:r>
              <a:rPr sz="3100" spc="-140" dirty="0">
                <a:solidFill>
                  <a:srgbClr val="292959"/>
                </a:solidFill>
                <a:latin typeface="Trebuchet MS"/>
                <a:cs typeface="Trebuchet MS"/>
              </a:rPr>
              <a:t> </a:t>
            </a:r>
            <a:r>
              <a:rPr sz="3100" dirty="0">
                <a:solidFill>
                  <a:srgbClr val="292959"/>
                </a:solidFill>
                <a:latin typeface="Trebuchet MS"/>
                <a:cs typeface="Trebuchet MS"/>
              </a:rPr>
              <a:t>abuse</a:t>
            </a:r>
            <a:r>
              <a:rPr sz="3100" spc="-145" dirty="0">
                <a:solidFill>
                  <a:srgbClr val="292959"/>
                </a:solidFill>
                <a:latin typeface="Trebuchet MS"/>
                <a:cs typeface="Trebuchet MS"/>
              </a:rPr>
              <a:t> </a:t>
            </a:r>
            <a:r>
              <a:rPr sz="3100" spc="-10" dirty="0">
                <a:solidFill>
                  <a:srgbClr val="292959"/>
                </a:solidFill>
                <a:latin typeface="Trebuchet MS"/>
                <a:cs typeface="Trebuchet MS"/>
              </a:rPr>
              <a:t>(30-</a:t>
            </a:r>
            <a:r>
              <a:rPr sz="3100" spc="110" dirty="0">
                <a:solidFill>
                  <a:srgbClr val="292959"/>
                </a:solidFill>
                <a:latin typeface="Trebuchet MS"/>
                <a:cs typeface="Trebuchet MS"/>
              </a:rPr>
              <a:t>34</a:t>
            </a:r>
            <a:r>
              <a:rPr sz="3100" spc="-140" dirty="0">
                <a:solidFill>
                  <a:srgbClr val="292959"/>
                </a:solidFill>
                <a:latin typeface="Trebuchet MS"/>
                <a:cs typeface="Trebuchet MS"/>
              </a:rPr>
              <a:t> </a:t>
            </a:r>
            <a:r>
              <a:rPr sz="3100" spc="-20" dirty="0">
                <a:solidFill>
                  <a:srgbClr val="292959"/>
                </a:solidFill>
                <a:latin typeface="Trebuchet MS"/>
                <a:cs typeface="Trebuchet MS"/>
              </a:rPr>
              <a:t>age) </a:t>
            </a:r>
            <a:r>
              <a:rPr sz="3100" b="1" u="heavy" spc="-125" dirty="0">
                <a:solidFill>
                  <a:srgbClr val="292959"/>
                </a:solidFill>
                <a:uFill>
                  <a:solidFill>
                    <a:srgbClr val="292959"/>
                  </a:solidFill>
                </a:uFill>
                <a:latin typeface="Trebuchet MS"/>
                <a:cs typeface="Trebuchet MS"/>
                <a:hlinkClick r:id="rId6"/>
              </a:rPr>
              <a:t>Ethnicit</a:t>
            </a:r>
            <a:r>
              <a:rPr sz="3100" b="1" u="none" spc="-125" dirty="0">
                <a:solidFill>
                  <a:srgbClr val="292959"/>
                </a:solidFill>
                <a:latin typeface="Trebuchet MS"/>
                <a:cs typeface="Trebuchet MS"/>
                <a:hlinkClick r:id="rId6"/>
              </a:rPr>
              <a:t>y</a:t>
            </a:r>
            <a:r>
              <a:rPr sz="3100" u="none" spc="-125" dirty="0">
                <a:solidFill>
                  <a:srgbClr val="292959"/>
                </a:solidFill>
                <a:latin typeface="Trebuchet MS"/>
                <a:cs typeface="Trebuchet MS"/>
              </a:rPr>
              <a:t>:</a:t>
            </a:r>
            <a:r>
              <a:rPr sz="3100" u="none" spc="-105" dirty="0">
                <a:solidFill>
                  <a:srgbClr val="292959"/>
                </a:solidFill>
                <a:latin typeface="Trebuchet MS"/>
                <a:cs typeface="Trebuchet MS"/>
              </a:rPr>
              <a:t> </a:t>
            </a:r>
            <a:r>
              <a:rPr sz="3100" u="none" spc="-85" dirty="0">
                <a:solidFill>
                  <a:srgbClr val="292959"/>
                </a:solidFill>
                <a:latin typeface="Trebuchet MS"/>
                <a:cs typeface="Trebuchet MS"/>
              </a:rPr>
              <a:t>Higher</a:t>
            </a:r>
            <a:r>
              <a:rPr sz="3100" u="none" spc="-100" dirty="0">
                <a:solidFill>
                  <a:srgbClr val="292959"/>
                </a:solidFill>
                <a:latin typeface="Trebuchet MS"/>
                <a:cs typeface="Trebuchet MS"/>
              </a:rPr>
              <a:t> </a:t>
            </a:r>
            <a:r>
              <a:rPr sz="3100" u="none" spc="-75" dirty="0">
                <a:solidFill>
                  <a:srgbClr val="292959"/>
                </a:solidFill>
                <a:latin typeface="Trebuchet MS"/>
                <a:cs typeface="Trebuchet MS"/>
              </a:rPr>
              <a:t>reported</a:t>
            </a:r>
            <a:r>
              <a:rPr sz="3100" u="none" spc="-105" dirty="0">
                <a:solidFill>
                  <a:srgbClr val="292959"/>
                </a:solidFill>
                <a:latin typeface="Trebuchet MS"/>
                <a:cs typeface="Trebuchet MS"/>
              </a:rPr>
              <a:t> </a:t>
            </a:r>
            <a:r>
              <a:rPr sz="3100" u="none" spc="-55" dirty="0">
                <a:solidFill>
                  <a:srgbClr val="292959"/>
                </a:solidFill>
                <a:latin typeface="Trebuchet MS"/>
                <a:cs typeface="Trebuchet MS"/>
              </a:rPr>
              <a:t>prevalence</a:t>
            </a:r>
            <a:r>
              <a:rPr sz="3100" u="none" spc="-100" dirty="0">
                <a:solidFill>
                  <a:srgbClr val="292959"/>
                </a:solidFill>
                <a:latin typeface="Trebuchet MS"/>
                <a:cs typeface="Trebuchet MS"/>
              </a:rPr>
              <a:t> </a:t>
            </a:r>
            <a:r>
              <a:rPr sz="3100" u="none" spc="-170" dirty="0">
                <a:solidFill>
                  <a:srgbClr val="292959"/>
                </a:solidFill>
                <a:latin typeface="Trebuchet MS"/>
                <a:cs typeface="Trebuchet MS"/>
              </a:rPr>
              <a:t>in</a:t>
            </a:r>
            <a:r>
              <a:rPr sz="3100" u="none" spc="-100" dirty="0">
                <a:solidFill>
                  <a:srgbClr val="292959"/>
                </a:solidFill>
                <a:latin typeface="Trebuchet MS"/>
                <a:cs typeface="Trebuchet MS"/>
              </a:rPr>
              <a:t> </a:t>
            </a:r>
            <a:r>
              <a:rPr sz="3100" u="none" dirty="0">
                <a:solidFill>
                  <a:srgbClr val="292959"/>
                </a:solidFill>
                <a:latin typeface="Trebuchet MS"/>
                <a:cs typeface="Trebuchet MS"/>
              </a:rPr>
              <a:t>Mixed</a:t>
            </a:r>
            <a:r>
              <a:rPr sz="3100" u="none" spc="-100" dirty="0">
                <a:solidFill>
                  <a:srgbClr val="292959"/>
                </a:solidFill>
                <a:latin typeface="Trebuchet MS"/>
                <a:cs typeface="Trebuchet MS"/>
              </a:rPr>
              <a:t> </a:t>
            </a:r>
            <a:r>
              <a:rPr sz="3100" u="none" dirty="0">
                <a:solidFill>
                  <a:srgbClr val="292959"/>
                </a:solidFill>
                <a:latin typeface="Trebuchet MS"/>
                <a:cs typeface="Trebuchet MS"/>
              </a:rPr>
              <a:t>and</a:t>
            </a:r>
            <a:r>
              <a:rPr sz="3100" u="none" spc="-100" dirty="0">
                <a:solidFill>
                  <a:srgbClr val="292959"/>
                </a:solidFill>
                <a:latin typeface="Trebuchet MS"/>
                <a:cs typeface="Trebuchet MS"/>
              </a:rPr>
              <a:t> </a:t>
            </a:r>
            <a:r>
              <a:rPr sz="3100" u="none" spc="-155" dirty="0">
                <a:solidFill>
                  <a:srgbClr val="292959"/>
                </a:solidFill>
                <a:latin typeface="Trebuchet MS"/>
                <a:cs typeface="Trebuchet MS"/>
              </a:rPr>
              <a:t>White</a:t>
            </a:r>
            <a:r>
              <a:rPr sz="3100" u="none" spc="-100" dirty="0">
                <a:solidFill>
                  <a:srgbClr val="292959"/>
                </a:solidFill>
                <a:latin typeface="Trebuchet MS"/>
                <a:cs typeface="Trebuchet MS"/>
              </a:rPr>
              <a:t> </a:t>
            </a:r>
            <a:r>
              <a:rPr sz="3100" u="none" spc="-135" dirty="0">
                <a:solidFill>
                  <a:srgbClr val="292959"/>
                </a:solidFill>
                <a:latin typeface="Trebuchet MS"/>
                <a:cs typeface="Trebuchet MS"/>
              </a:rPr>
              <a:t>ethnicities.</a:t>
            </a:r>
            <a:r>
              <a:rPr sz="3100" u="none" spc="-100" dirty="0">
                <a:solidFill>
                  <a:srgbClr val="292959"/>
                </a:solidFill>
                <a:latin typeface="Trebuchet MS"/>
                <a:cs typeface="Trebuchet MS"/>
              </a:rPr>
              <a:t> </a:t>
            </a:r>
            <a:r>
              <a:rPr sz="3100" u="none" spc="-120" dirty="0">
                <a:solidFill>
                  <a:srgbClr val="292959"/>
                </a:solidFill>
                <a:latin typeface="Trebuchet MS"/>
                <a:cs typeface="Trebuchet MS"/>
              </a:rPr>
              <a:t>Lower</a:t>
            </a:r>
            <a:r>
              <a:rPr sz="3100" u="none" spc="-100" dirty="0">
                <a:solidFill>
                  <a:srgbClr val="292959"/>
                </a:solidFill>
                <a:latin typeface="Trebuchet MS"/>
                <a:cs typeface="Trebuchet MS"/>
              </a:rPr>
              <a:t> </a:t>
            </a:r>
            <a:r>
              <a:rPr sz="3100" u="none" spc="-10" dirty="0">
                <a:solidFill>
                  <a:srgbClr val="292959"/>
                </a:solidFill>
                <a:latin typeface="Trebuchet MS"/>
                <a:cs typeface="Trebuchet MS"/>
              </a:rPr>
              <a:t>reported </a:t>
            </a:r>
            <a:r>
              <a:rPr sz="3100" u="none" spc="-55" dirty="0">
                <a:solidFill>
                  <a:srgbClr val="292959"/>
                </a:solidFill>
                <a:latin typeface="Trebuchet MS"/>
                <a:cs typeface="Trebuchet MS"/>
              </a:rPr>
              <a:t>prevalence</a:t>
            </a:r>
            <a:r>
              <a:rPr sz="3100" u="none" spc="-170" dirty="0">
                <a:solidFill>
                  <a:srgbClr val="292959"/>
                </a:solidFill>
                <a:latin typeface="Trebuchet MS"/>
                <a:cs typeface="Trebuchet MS"/>
              </a:rPr>
              <a:t> in</a:t>
            </a:r>
            <a:r>
              <a:rPr sz="3100" u="none" spc="-100" dirty="0">
                <a:solidFill>
                  <a:srgbClr val="292959"/>
                </a:solidFill>
                <a:latin typeface="Trebuchet MS"/>
                <a:cs typeface="Trebuchet MS"/>
              </a:rPr>
              <a:t> </a:t>
            </a:r>
            <a:r>
              <a:rPr sz="3100" u="none" spc="-70" dirty="0">
                <a:solidFill>
                  <a:srgbClr val="292959"/>
                </a:solidFill>
                <a:latin typeface="Trebuchet MS"/>
                <a:cs typeface="Trebuchet MS"/>
              </a:rPr>
              <a:t>Black</a:t>
            </a:r>
            <a:r>
              <a:rPr sz="3100" u="none" spc="-130" dirty="0">
                <a:solidFill>
                  <a:srgbClr val="292959"/>
                </a:solidFill>
                <a:latin typeface="Trebuchet MS"/>
                <a:cs typeface="Trebuchet MS"/>
              </a:rPr>
              <a:t> </a:t>
            </a:r>
            <a:r>
              <a:rPr sz="3100" u="none" dirty="0">
                <a:solidFill>
                  <a:srgbClr val="292959"/>
                </a:solidFill>
                <a:latin typeface="Trebuchet MS"/>
                <a:cs typeface="Trebuchet MS"/>
              </a:rPr>
              <a:t>and</a:t>
            </a:r>
            <a:r>
              <a:rPr sz="3100" u="none" spc="-135" dirty="0">
                <a:solidFill>
                  <a:srgbClr val="292959"/>
                </a:solidFill>
                <a:latin typeface="Trebuchet MS"/>
                <a:cs typeface="Trebuchet MS"/>
              </a:rPr>
              <a:t> </a:t>
            </a:r>
            <a:r>
              <a:rPr sz="3100" u="none" spc="-10" dirty="0">
                <a:solidFill>
                  <a:srgbClr val="292959"/>
                </a:solidFill>
                <a:latin typeface="Trebuchet MS"/>
                <a:cs typeface="Trebuchet MS"/>
              </a:rPr>
              <a:t>Asian</a:t>
            </a:r>
            <a:r>
              <a:rPr sz="3100" u="none" spc="-130" dirty="0">
                <a:solidFill>
                  <a:srgbClr val="292959"/>
                </a:solidFill>
                <a:latin typeface="Trebuchet MS"/>
                <a:cs typeface="Trebuchet MS"/>
              </a:rPr>
              <a:t> </a:t>
            </a:r>
            <a:r>
              <a:rPr sz="3100" u="none" spc="-10" dirty="0">
                <a:solidFill>
                  <a:srgbClr val="292959"/>
                </a:solidFill>
                <a:latin typeface="Trebuchet MS"/>
                <a:cs typeface="Trebuchet MS"/>
              </a:rPr>
              <a:t>populations</a:t>
            </a:r>
            <a:endParaRPr sz="3100">
              <a:latin typeface="Trebuchet MS"/>
              <a:cs typeface="Trebuchet MS"/>
            </a:endParaRPr>
          </a:p>
        </p:txBody>
      </p:sp>
      <p:sp>
        <p:nvSpPr>
          <p:cNvPr id="13" name="object 13" descr="$PPTXTitle"/>
          <p:cNvSpPr txBox="1">
            <a:spLocks noGrp="1"/>
          </p:cNvSpPr>
          <p:nvPr>
            <p:ph type="title"/>
          </p:nvPr>
        </p:nvSpPr>
        <p:spPr>
          <a:xfrm>
            <a:off x="1016000" y="972183"/>
            <a:ext cx="16151225" cy="985519"/>
          </a:xfrm>
          <a:prstGeom prst="rect">
            <a:avLst/>
          </a:prstGeom>
        </p:spPr>
        <p:txBody>
          <a:bodyPr vert="horz" wrap="square" lIns="0" tIns="12700" rIns="0" bIns="0" rtlCol="0">
            <a:spAutoFit/>
          </a:bodyPr>
          <a:lstStyle/>
          <a:p>
            <a:pPr marL="12700">
              <a:lnSpc>
                <a:spcPct val="100000"/>
              </a:lnSpc>
              <a:spcBef>
                <a:spcPts val="100"/>
              </a:spcBef>
            </a:pPr>
            <a:r>
              <a:rPr sz="6300" spc="114" dirty="0">
                <a:solidFill>
                  <a:srgbClr val="E65385"/>
                </a:solidFill>
              </a:rPr>
              <a:t>WHO</a:t>
            </a:r>
            <a:r>
              <a:rPr sz="6300" spc="-310" dirty="0">
                <a:solidFill>
                  <a:srgbClr val="E65385"/>
                </a:solidFill>
              </a:rPr>
              <a:t> </a:t>
            </a:r>
            <a:r>
              <a:rPr sz="6300" spc="350" dirty="0">
                <a:solidFill>
                  <a:srgbClr val="E65385"/>
                </a:solidFill>
              </a:rPr>
              <a:t>CAN</a:t>
            </a:r>
            <a:r>
              <a:rPr sz="6300" spc="-305" dirty="0">
                <a:solidFill>
                  <a:srgbClr val="E65385"/>
                </a:solidFill>
              </a:rPr>
              <a:t> </a:t>
            </a:r>
            <a:r>
              <a:rPr sz="6300" spc="-330" dirty="0">
                <a:solidFill>
                  <a:srgbClr val="E65385"/>
                </a:solidFill>
              </a:rPr>
              <a:t>BE</a:t>
            </a:r>
            <a:r>
              <a:rPr sz="6300" spc="-305" dirty="0">
                <a:solidFill>
                  <a:srgbClr val="E65385"/>
                </a:solidFill>
              </a:rPr>
              <a:t> </a:t>
            </a:r>
            <a:r>
              <a:rPr sz="6300" spc="315" dirty="0">
                <a:solidFill>
                  <a:srgbClr val="E65385"/>
                </a:solidFill>
              </a:rPr>
              <a:t>A</a:t>
            </a:r>
            <a:r>
              <a:rPr sz="6300" spc="-305" dirty="0">
                <a:solidFill>
                  <a:srgbClr val="E65385"/>
                </a:solidFill>
              </a:rPr>
              <a:t> </a:t>
            </a:r>
            <a:r>
              <a:rPr sz="6300" spc="285" dirty="0">
                <a:solidFill>
                  <a:srgbClr val="E65385"/>
                </a:solidFill>
              </a:rPr>
              <a:t>VICTIM?</a:t>
            </a:r>
            <a:r>
              <a:rPr sz="6300" spc="-305" dirty="0">
                <a:solidFill>
                  <a:srgbClr val="E65385"/>
                </a:solidFill>
              </a:rPr>
              <a:t> </a:t>
            </a:r>
            <a:r>
              <a:rPr sz="6300" spc="140" dirty="0"/>
              <a:t>CHARACTERISTICS</a:t>
            </a:r>
            <a:endParaRPr sz="63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90649" y="2349817"/>
            <a:ext cx="123825" cy="123824"/>
          </a:xfrm>
          <a:prstGeom prst="rect">
            <a:avLst/>
          </a:prstGeom>
        </p:spPr>
      </p:pic>
      <p:pic>
        <p:nvPicPr>
          <p:cNvPr id="3" name="object 3"/>
          <p:cNvPicPr/>
          <p:nvPr/>
        </p:nvPicPr>
        <p:blipFill>
          <a:blip r:embed="rId2" cstate="print"/>
          <a:stretch>
            <a:fillRect/>
          </a:stretch>
        </p:blipFill>
        <p:spPr>
          <a:xfrm>
            <a:off x="1390649" y="4292917"/>
            <a:ext cx="123825" cy="123824"/>
          </a:xfrm>
          <a:prstGeom prst="rect">
            <a:avLst/>
          </a:prstGeom>
        </p:spPr>
      </p:pic>
      <p:pic>
        <p:nvPicPr>
          <p:cNvPr id="4" name="object 4"/>
          <p:cNvPicPr/>
          <p:nvPr/>
        </p:nvPicPr>
        <p:blipFill>
          <a:blip r:embed="rId3" cstate="print"/>
          <a:stretch>
            <a:fillRect/>
          </a:stretch>
        </p:blipFill>
        <p:spPr>
          <a:xfrm>
            <a:off x="2062162" y="4935854"/>
            <a:ext cx="133349" cy="133349"/>
          </a:xfrm>
          <a:prstGeom prst="rect">
            <a:avLst/>
          </a:prstGeom>
        </p:spPr>
      </p:pic>
      <p:pic>
        <p:nvPicPr>
          <p:cNvPr id="5" name="object 5"/>
          <p:cNvPicPr/>
          <p:nvPr/>
        </p:nvPicPr>
        <p:blipFill>
          <a:blip r:embed="rId2" cstate="print"/>
          <a:stretch>
            <a:fillRect/>
          </a:stretch>
        </p:blipFill>
        <p:spPr>
          <a:xfrm>
            <a:off x="1390649" y="5588317"/>
            <a:ext cx="123825" cy="123824"/>
          </a:xfrm>
          <a:prstGeom prst="rect">
            <a:avLst/>
          </a:prstGeom>
        </p:spPr>
      </p:pic>
      <p:pic>
        <p:nvPicPr>
          <p:cNvPr id="6" name="object 6"/>
          <p:cNvPicPr/>
          <p:nvPr/>
        </p:nvPicPr>
        <p:blipFill>
          <a:blip r:embed="rId2" cstate="print"/>
          <a:stretch>
            <a:fillRect/>
          </a:stretch>
        </p:blipFill>
        <p:spPr>
          <a:xfrm>
            <a:off x="1390649" y="6236017"/>
            <a:ext cx="123825" cy="123824"/>
          </a:xfrm>
          <a:prstGeom prst="rect">
            <a:avLst/>
          </a:prstGeom>
        </p:spPr>
      </p:pic>
      <p:pic>
        <p:nvPicPr>
          <p:cNvPr id="7" name="object 7"/>
          <p:cNvPicPr/>
          <p:nvPr/>
        </p:nvPicPr>
        <p:blipFill>
          <a:blip r:embed="rId2" cstate="print"/>
          <a:stretch>
            <a:fillRect/>
          </a:stretch>
        </p:blipFill>
        <p:spPr>
          <a:xfrm>
            <a:off x="1390649" y="6883717"/>
            <a:ext cx="123825" cy="123824"/>
          </a:xfrm>
          <a:prstGeom prst="rect">
            <a:avLst/>
          </a:prstGeom>
        </p:spPr>
      </p:pic>
      <p:pic>
        <p:nvPicPr>
          <p:cNvPr id="8" name="object 8"/>
          <p:cNvPicPr/>
          <p:nvPr/>
        </p:nvPicPr>
        <p:blipFill>
          <a:blip r:embed="rId4" cstate="print"/>
          <a:stretch>
            <a:fillRect/>
          </a:stretch>
        </p:blipFill>
        <p:spPr>
          <a:xfrm>
            <a:off x="2062162" y="7526654"/>
            <a:ext cx="133349" cy="133349"/>
          </a:xfrm>
          <a:prstGeom prst="rect">
            <a:avLst/>
          </a:prstGeom>
        </p:spPr>
      </p:pic>
      <p:pic>
        <p:nvPicPr>
          <p:cNvPr id="9" name="object 9"/>
          <p:cNvPicPr/>
          <p:nvPr/>
        </p:nvPicPr>
        <p:blipFill>
          <a:blip r:embed="rId5" cstate="print"/>
          <a:stretch>
            <a:fillRect/>
          </a:stretch>
        </p:blipFill>
        <p:spPr>
          <a:xfrm>
            <a:off x="2062162" y="8174354"/>
            <a:ext cx="133349" cy="133349"/>
          </a:xfrm>
          <a:prstGeom prst="rect">
            <a:avLst/>
          </a:prstGeom>
        </p:spPr>
      </p:pic>
      <p:pic>
        <p:nvPicPr>
          <p:cNvPr id="10" name="object 10"/>
          <p:cNvPicPr/>
          <p:nvPr/>
        </p:nvPicPr>
        <p:blipFill>
          <a:blip r:embed="rId6" cstate="print"/>
          <a:stretch>
            <a:fillRect/>
          </a:stretch>
        </p:blipFill>
        <p:spPr>
          <a:xfrm>
            <a:off x="2062162" y="8822054"/>
            <a:ext cx="133349" cy="133349"/>
          </a:xfrm>
          <a:prstGeom prst="rect">
            <a:avLst/>
          </a:prstGeom>
        </p:spPr>
      </p:pic>
      <p:sp>
        <p:nvSpPr>
          <p:cNvPr id="11" name="object 11"/>
          <p:cNvSpPr txBox="1"/>
          <p:nvPr/>
        </p:nvSpPr>
        <p:spPr>
          <a:xfrm>
            <a:off x="1685280" y="1949126"/>
            <a:ext cx="15048865" cy="7150100"/>
          </a:xfrm>
          <a:prstGeom prst="rect">
            <a:avLst/>
          </a:prstGeom>
        </p:spPr>
        <p:txBody>
          <a:bodyPr vert="horz" wrap="square" lIns="0" tIns="12700" rIns="0" bIns="0" rtlCol="0">
            <a:spAutoFit/>
          </a:bodyPr>
          <a:lstStyle/>
          <a:p>
            <a:pPr marL="12700" marR="5080">
              <a:lnSpc>
                <a:spcPct val="137100"/>
              </a:lnSpc>
              <a:spcBef>
                <a:spcPts val="100"/>
              </a:spcBef>
            </a:pPr>
            <a:r>
              <a:rPr sz="3100" spc="-50" dirty="0">
                <a:solidFill>
                  <a:srgbClr val="292959"/>
                </a:solidFill>
                <a:latin typeface="Trebuchet MS"/>
                <a:cs typeface="Trebuchet MS"/>
              </a:rPr>
              <a:t>Murder</a:t>
            </a:r>
            <a:r>
              <a:rPr sz="3100" spc="-185" dirty="0">
                <a:solidFill>
                  <a:srgbClr val="292959"/>
                </a:solidFill>
                <a:latin typeface="Trebuchet MS"/>
                <a:cs typeface="Trebuchet MS"/>
              </a:rPr>
              <a:t> </a:t>
            </a:r>
            <a:r>
              <a:rPr sz="3100" spc="-85" dirty="0">
                <a:solidFill>
                  <a:srgbClr val="292959"/>
                </a:solidFill>
                <a:latin typeface="Trebuchet MS"/>
                <a:cs typeface="Trebuchet MS"/>
              </a:rPr>
              <a:t>or</a:t>
            </a:r>
            <a:r>
              <a:rPr sz="3100" spc="-145" dirty="0">
                <a:solidFill>
                  <a:srgbClr val="292959"/>
                </a:solidFill>
                <a:latin typeface="Trebuchet MS"/>
                <a:cs typeface="Trebuchet MS"/>
              </a:rPr>
              <a:t> </a:t>
            </a:r>
            <a:r>
              <a:rPr sz="3100" spc="-70" dirty="0">
                <a:solidFill>
                  <a:srgbClr val="292959"/>
                </a:solidFill>
                <a:latin typeface="Trebuchet MS"/>
                <a:cs typeface="Trebuchet MS"/>
              </a:rPr>
              <a:t>manslaughter</a:t>
            </a:r>
            <a:r>
              <a:rPr sz="3100" spc="-125" dirty="0">
                <a:solidFill>
                  <a:srgbClr val="292959"/>
                </a:solidFill>
                <a:latin typeface="Trebuchet MS"/>
                <a:cs typeface="Trebuchet MS"/>
              </a:rPr>
              <a:t> </a:t>
            </a:r>
            <a:r>
              <a:rPr sz="3100" spc="-85" dirty="0">
                <a:solidFill>
                  <a:srgbClr val="292959"/>
                </a:solidFill>
                <a:latin typeface="Trebuchet MS"/>
                <a:cs typeface="Trebuchet MS"/>
              </a:rPr>
              <a:t>where</a:t>
            </a:r>
            <a:r>
              <a:rPr sz="3100" spc="-125" dirty="0">
                <a:solidFill>
                  <a:srgbClr val="292959"/>
                </a:solidFill>
                <a:latin typeface="Trebuchet MS"/>
                <a:cs typeface="Trebuchet MS"/>
              </a:rPr>
              <a:t> </a:t>
            </a:r>
            <a:r>
              <a:rPr sz="3100" spc="-165" dirty="0">
                <a:solidFill>
                  <a:srgbClr val="292959"/>
                </a:solidFill>
                <a:latin typeface="Trebuchet MS"/>
                <a:cs typeface="Trebuchet MS"/>
              </a:rPr>
              <a:t>victim</a:t>
            </a:r>
            <a:r>
              <a:rPr sz="3100" spc="-100" dirty="0">
                <a:solidFill>
                  <a:srgbClr val="292959"/>
                </a:solidFill>
                <a:latin typeface="Trebuchet MS"/>
                <a:cs typeface="Trebuchet MS"/>
              </a:rPr>
              <a:t> </a:t>
            </a:r>
            <a:r>
              <a:rPr sz="3100" spc="-95" dirty="0">
                <a:solidFill>
                  <a:srgbClr val="292959"/>
                </a:solidFill>
                <a:latin typeface="Trebuchet MS"/>
                <a:cs typeface="Trebuchet MS"/>
              </a:rPr>
              <a:t>over</a:t>
            </a:r>
            <a:r>
              <a:rPr sz="3100" spc="-125" dirty="0">
                <a:solidFill>
                  <a:srgbClr val="292959"/>
                </a:solidFill>
                <a:latin typeface="Trebuchet MS"/>
                <a:cs typeface="Trebuchet MS"/>
              </a:rPr>
              <a:t> </a:t>
            </a:r>
            <a:r>
              <a:rPr sz="3100" spc="-400" dirty="0">
                <a:solidFill>
                  <a:srgbClr val="292959"/>
                </a:solidFill>
                <a:latin typeface="Trebuchet MS"/>
                <a:cs typeface="Trebuchet MS"/>
              </a:rPr>
              <a:t>16</a:t>
            </a:r>
            <a:r>
              <a:rPr sz="3100" spc="-100" dirty="0">
                <a:solidFill>
                  <a:srgbClr val="292959"/>
                </a:solidFill>
                <a:latin typeface="Trebuchet MS"/>
                <a:cs typeface="Trebuchet MS"/>
              </a:rPr>
              <a:t> </a:t>
            </a:r>
            <a:r>
              <a:rPr sz="3100" spc="-60" dirty="0">
                <a:solidFill>
                  <a:srgbClr val="292959"/>
                </a:solidFill>
                <a:latin typeface="Trebuchet MS"/>
                <a:cs typeface="Trebuchet MS"/>
              </a:rPr>
              <a:t>years</a:t>
            </a:r>
            <a:r>
              <a:rPr sz="3100" spc="-125" dirty="0">
                <a:solidFill>
                  <a:srgbClr val="292959"/>
                </a:solidFill>
                <a:latin typeface="Trebuchet MS"/>
                <a:cs typeface="Trebuchet MS"/>
              </a:rPr>
              <a:t> </a:t>
            </a:r>
            <a:r>
              <a:rPr sz="3100" dirty="0">
                <a:solidFill>
                  <a:srgbClr val="292959"/>
                </a:solidFill>
                <a:latin typeface="Trebuchet MS"/>
                <a:cs typeface="Trebuchet MS"/>
              </a:rPr>
              <a:t>and</a:t>
            </a:r>
            <a:r>
              <a:rPr sz="3100" spc="-125" dirty="0">
                <a:solidFill>
                  <a:srgbClr val="292959"/>
                </a:solidFill>
                <a:latin typeface="Trebuchet MS"/>
                <a:cs typeface="Trebuchet MS"/>
              </a:rPr>
              <a:t> </a:t>
            </a:r>
            <a:r>
              <a:rPr sz="3100" spc="-95" dirty="0">
                <a:solidFill>
                  <a:srgbClr val="292959"/>
                </a:solidFill>
                <a:latin typeface="Trebuchet MS"/>
                <a:cs typeface="Trebuchet MS"/>
              </a:rPr>
              <a:t>relationship</a:t>
            </a:r>
            <a:r>
              <a:rPr sz="3100" spc="-125" dirty="0">
                <a:solidFill>
                  <a:srgbClr val="292959"/>
                </a:solidFill>
                <a:latin typeface="Trebuchet MS"/>
                <a:cs typeface="Trebuchet MS"/>
              </a:rPr>
              <a:t> </a:t>
            </a:r>
            <a:r>
              <a:rPr sz="3100" spc="-45" dirty="0">
                <a:solidFill>
                  <a:srgbClr val="292959"/>
                </a:solidFill>
                <a:latin typeface="Trebuchet MS"/>
                <a:cs typeface="Trebuchet MS"/>
              </a:rPr>
              <a:t>between</a:t>
            </a:r>
            <a:r>
              <a:rPr sz="3100" spc="-125" dirty="0">
                <a:solidFill>
                  <a:srgbClr val="292959"/>
                </a:solidFill>
                <a:latin typeface="Trebuchet MS"/>
                <a:cs typeface="Trebuchet MS"/>
              </a:rPr>
              <a:t> </a:t>
            </a:r>
            <a:r>
              <a:rPr sz="3100" spc="-165" dirty="0">
                <a:solidFill>
                  <a:srgbClr val="292959"/>
                </a:solidFill>
                <a:latin typeface="Trebuchet MS"/>
                <a:cs typeface="Trebuchet MS"/>
              </a:rPr>
              <a:t>victim</a:t>
            </a:r>
            <a:r>
              <a:rPr sz="3100" spc="-100" dirty="0">
                <a:solidFill>
                  <a:srgbClr val="292959"/>
                </a:solidFill>
                <a:latin typeface="Trebuchet MS"/>
                <a:cs typeface="Trebuchet MS"/>
              </a:rPr>
              <a:t> </a:t>
            </a:r>
            <a:r>
              <a:rPr sz="3100" spc="-25" dirty="0">
                <a:solidFill>
                  <a:srgbClr val="292959"/>
                </a:solidFill>
                <a:latin typeface="Trebuchet MS"/>
                <a:cs typeface="Trebuchet MS"/>
              </a:rPr>
              <a:t>and </a:t>
            </a:r>
            <a:r>
              <a:rPr sz="3100" spc="-110" dirty="0">
                <a:solidFill>
                  <a:srgbClr val="292959"/>
                </a:solidFill>
                <a:latin typeface="Trebuchet MS"/>
                <a:cs typeface="Trebuchet MS"/>
              </a:rPr>
              <a:t>perpetrator:</a:t>
            </a:r>
            <a:r>
              <a:rPr sz="3100" spc="-114" dirty="0">
                <a:solidFill>
                  <a:srgbClr val="292959"/>
                </a:solidFill>
                <a:latin typeface="Trebuchet MS"/>
                <a:cs typeface="Trebuchet MS"/>
              </a:rPr>
              <a:t> </a:t>
            </a:r>
            <a:r>
              <a:rPr sz="3100" spc="-75" dirty="0">
                <a:solidFill>
                  <a:srgbClr val="292959"/>
                </a:solidFill>
                <a:latin typeface="Trebuchet MS"/>
                <a:cs typeface="Trebuchet MS"/>
              </a:rPr>
              <a:t>spouse,</a:t>
            </a:r>
            <a:r>
              <a:rPr sz="3100" spc="-110" dirty="0">
                <a:solidFill>
                  <a:srgbClr val="292959"/>
                </a:solidFill>
                <a:latin typeface="Trebuchet MS"/>
                <a:cs typeface="Trebuchet MS"/>
              </a:rPr>
              <a:t> </a:t>
            </a:r>
            <a:r>
              <a:rPr sz="3100" spc="-80" dirty="0">
                <a:solidFill>
                  <a:srgbClr val="292959"/>
                </a:solidFill>
                <a:latin typeface="Trebuchet MS"/>
                <a:cs typeface="Trebuchet MS"/>
              </a:rPr>
              <a:t>cohabitant,</a:t>
            </a:r>
            <a:r>
              <a:rPr sz="3100" spc="-105" dirty="0">
                <a:solidFill>
                  <a:srgbClr val="292959"/>
                </a:solidFill>
                <a:latin typeface="Trebuchet MS"/>
                <a:cs typeface="Trebuchet MS"/>
              </a:rPr>
              <a:t> </a:t>
            </a:r>
            <a:r>
              <a:rPr sz="3100" spc="-110" dirty="0">
                <a:solidFill>
                  <a:srgbClr val="292959"/>
                </a:solidFill>
                <a:latin typeface="Trebuchet MS"/>
                <a:cs typeface="Trebuchet MS"/>
              </a:rPr>
              <a:t>boy/girlfriend, </a:t>
            </a:r>
            <a:r>
              <a:rPr sz="3100" spc="-85" dirty="0">
                <a:solidFill>
                  <a:srgbClr val="292959"/>
                </a:solidFill>
                <a:latin typeface="Trebuchet MS"/>
                <a:cs typeface="Trebuchet MS"/>
              </a:rPr>
              <a:t>(including</a:t>
            </a:r>
            <a:r>
              <a:rPr sz="3100" spc="-105" dirty="0">
                <a:solidFill>
                  <a:srgbClr val="292959"/>
                </a:solidFill>
                <a:latin typeface="Trebuchet MS"/>
                <a:cs typeface="Trebuchet MS"/>
              </a:rPr>
              <a:t> </a:t>
            </a:r>
            <a:r>
              <a:rPr sz="3100" spc="-140" dirty="0">
                <a:solidFill>
                  <a:srgbClr val="292959"/>
                </a:solidFill>
                <a:latin typeface="Trebuchet MS"/>
                <a:cs typeface="Trebuchet MS"/>
              </a:rPr>
              <a:t>exes),</a:t>
            </a:r>
            <a:r>
              <a:rPr sz="3100" spc="-100" dirty="0">
                <a:solidFill>
                  <a:srgbClr val="292959"/>
                </a:solidFill>
                <a:latin typeface="Trebuchet MS"/>
                <a:cs typeface="Trebuchet MS"/>
              </a:rPr>
              <a:t> </a:t>
            </a:r>
            <a:r>
              <a:rPr sz="3100" spc="-75" dirty="0">
                <a:solidFill>
                  <a:srgbClr val="292959"/>
                </a:solidFill>
                <a:latin typeface="Trebuchet MS"/>
                <a:cs typeface="Trebuchet MS"/>
              </a:rPr>
              <a:t>adulterous</a:t>
            </a:r>
            <a:r>
              <a:rPr sz="3100" spc="-110" dirty="0">
                <a:solidFill>
                  <a:srgbClr val="292959"/>
                </a:solidFill>
                <a:latin typeface="Trebuchet MS"/>
                <a:cs typeface="Trebuchet MS"/>
              </a:rPr>
              <a:t> </a:t>
            </a:r>
            <a:r>
              <a:rPr sz="3100" spc="-65" dirty="0">
                <a:solidFill>
                  <a:srgbClr val="292959"/>
                </a:solidFill>
                <a:latin typeface="Trebuchet MS"/>
                <a:cs typeface="Trebuchet MS"/>
              </a:rPr>
              <a:t>relationships, </a:t>
            </a:r>
            <a:r>
              <a:rPr sz="3100" spc="-35" dirty="0">
                <a:solidFill>
                  <a:srgbClr val="292959"/>
                </a:solidFill>
                <a:latin typeface="Trebuchet MS"/>
                <a:cs typeface="Trebuchet MS"/>
              </a:rPr>
              <a:t>son/daughter</a:t>
            </a:r>
            <a:r>
              <a:rPr sz="3100" spc="-100" dirty="0">
                <a:solidFill>
                  <a:srgbClr val="292959"/>
                </a:solidFill>
                <a:latin typeface="Trebuchet MS"/>
                <a:cs typeface="Trebuchet MS"/>
              </a:rPr>
              <a:t> </a:t>
            </a:r>
            <a:r>
              <a:rPr sz="3100" spc="-150" dirty="0">
                <a:solidFill>
                  <a:srgbClr val="292959"/>
                </a:solidFill>
                <a:latin typeface="Trebuchet MS"/>
                <a:cs typeface="Trebuchet MS"/>
              </a:rPr>
              <a:t>(step),</a:t>
            </a:r>
            <a:r>
              <a:rPr sz="3100" spc="-100" dirty="0">
                <a:solidFill>
                  <a:srgbClr val="292959"/>
                </a:solidFill>
                <a:latin typeface="Trebuchet MS"/>
                <a:cs typeface="Trebuchet MS"/>
              </a:rPr>
              <a:t> </a:t>
            </a:r>
            <a:r>
              <a:rPr sz="3100" spc="-55" dirty="0">
                <a:solidFill>
                  <a:srgbClr val="292959"/>
                </a:solidFill>
                <a:latin typeface="Trebuchet MS"/>
                <a:cs typeface="Trebuchet MS"/>
              </a:rPr>
              <a:t>parents</a:t>
            </a:r>
            <a:r>
              <a:rPr sz="3100" spc="-100" dirty="0">
                <a:solidFill>
                  <a:srgbClr val="292959"/>
                </a:solidFill>
                <a:latin typeface="Trebuchet MS"/>
                <a:cs typeface="Trebuchet MS"/>
              </a:rPr>
              <a:t> </a:t>
            </a:r>
            <a:r>
              <a:rPr sz="3100" spc="-150" dirty="0">
                <a:solidFill>
                  <a:srgbClr val="292959"/>
                </a:solidFill>
                <a:latin typeface="Trebuchet MS"/>
                <a:cs typeface="Trebuchet MS"/>
              </a:rPr>
              <a:t>(step),</a:t>
            </a:r>
            <a:r>
              <a:rPr sz="3100" spc="-100" dirty="0">
                <a:solidFill>
                  <a:srgbClr val="292959"/>
                </a:solidFill>
                <a:latin typeface="Trebuchet MS"/>
                <a:cs typeface="Trebuchet MS"/>
              </a:rPr>
              <a:t> </a:t>
            </a:r>
            <a:r>
              <a:rPr sz="3100" spc="-110" dirty="0">
                <a:solidFill>
                  <a:srgbClr val="292959"/>
                </a:solidFill>
                <a:latin typeface="Trebuchet MS"/>
                <a:cs typeface="Trebuchet MS"/>
              </a:rPr>
              <a:t>siblings,</a:t>
            </a:r>
            <a:r>
              <a:rPr sz="3100" spc="-100" dirty="0">
                <a:solidFill>
                  <a:srgbClr val="292959"/>
                </a:solidFill>
                <a:latin typeface="Trebuchet MS"/>
                <a:cs typeface="Trebuchet MS"/>
              </a:rPr>
              <a:t> </a:t>
            </a:r>
            <a:r>
              <a:rPr sz="3100" spc="-110" dirty="0">
                <a:solidFill>
                  <a:srgbClr val="292959"/>
                </a:solidFill>
                <a:latin typeface="Trebuchet MS"/>
                <a:cs typeface="Trebuchet MS"/>
              </a:rPr>
              <a:t>other</a:t>
            </a:r>
            <a:r>
              <a:rPr sz="3100" spc="-100" dirty="0">
                <a:solidFill>
                  <a:srgbClr val="292959"/>
                </a:solidFill>
                <a:latin typeface="Trebuchet MS"/>
                <a:cs typeface="Trebuchet MS"/>
              </a:rPr>
              <a:t> </a:t>
            </a:r>
            <a:r>
              <a:rPr sz="3100" spc="-10" dirty="0">
                <a:solidFill>
                  <a:srgbClr val="292959"/>
                </a:solidFill>
                <a:latin typeface="Trebuchet MS"/>
                <a:cs typeface="Trebuchet MS"/>
              </a:rPr>
              <a:t>relatives.</a:t>
            </a:r>
            <a:endParaRPr sz="3100">
              <a:latin typeface="Trebuchet MS"/>
              <a:cs typeface="Trebuchet MS"/>
            </a:endParaRPr>
          </a:p>
          <a:p>
            <a:pPr marL="681355" marR="4038600" indent="-669290">
              <a:lnSpc>
                <a:spcPct val="137100"/>
              </a:lnSpc>
            </a:pPr>
            <a:r>
              <a:rPr sz="3100" spc="-140" dirty="0">
                <a:solidFill>
                  <a:srgbClr val="292959"/>
                </a:solidFill>
                <a:latin typeface="Trebuchet MS"/>
                <a:cs typeface="Trebuchet MS"/>
              </a:rPr>
              <a:t>From</a:t>
            </a:r>
            <a:r>
              <a:rPr sz="3100" spc="-85" dirty="0">
                <a:solidFill>
                  <a:srgbClr val="292959"/>
                </a:solidFill>
                <a:latin typeface="Trebuchet MS"/>
                <a:cs typeface="Trebuchet MS"/>
              </a:rPr>
              <a:t> </a:t>
            </a:r>
            <a:r>
              <a:rPr sz="3100" spc="-110" dirty="0">
                <a:solidFill>
                  <a:srgbClr val="292959"/>
                </a:solidFill>
                <a:latin typeface="Trebuchet MS"/>
                <a:cs typeface="Trebuchet MS"/>
              </a:rPr>
              <a:t>April</a:t>
            </a:r>
            <a:r>
              <a:rPr sz="3100" spc="-80" dirty="0">
                <a:solidFill>
                  <a:srgbClr val="292959"/>
                </a:solidFill>
                <a:latin typeface="Trebuchet MS"/>
                <a:cs typeface="Trebuchet MS"/>
              </a:rPr>
              <a:t> </a:t>
            </a:r>
            <a:r>
              <a:rPr sz="3100" spc="165" dirty="0">
                <a:solidFill>
                  <a:srgbClr val="292959"/>
                </a:solidFill>
                <a:latin typeface="Trebuchet MS"/>
                <a:cs typeface="Trebuchet MS"/>
              </a:rPr>
              <a:t>2020-</a:t>
            </a:r>
            <a:r>
              <a:rPr sz="3100" dirty="0">
                <a:solidFill>
                  <a:srgbClr val="292959"/>
                </a:solidFill>
                <a:latin typeface="Trebuchet MS"/>
                <a:cs typeface="Trebuchet MS"/>
              </a:rPr>
              <a:t>March</a:t>
            </a:r>
            <a:r>
              <a:rPr sz="3100" spc="-80" dirty="0">
                <a:solidFill>
                  <a:srgbClr val="292959"/>
                </a:solidFill>
                <a:latin typeface="Trebuchet MS"/>
                <a:cs typeface="Trebuchet MS"/>
              </a:rPr>
              <a:t> </a:t>
            </a:r>
            <a:r>
              <a:rPr sz="3100" spc="150" dirty="0">
                <a:solidFill>
                  <a:srgbClr val="292959"/>
                </a:solidFill>
                <a:latin typeface="Trebuchet MS"/>
                <a:cs typeface="Trebuchet MS"/>
              </a:rPr>
              <a:t>2023</a:t>
            </a:r>
            <a:r>
              <a:rPr sz="3100" spc="-80" dirty="0">
                <a:solidFill>
                  <a:srgbClr val="292959"/>
                </a:solidFill>
                <a:latin typeface="Trebuchet MS"/>
                <a:cs typeface="Trebuchet MS"/>
              </a:rPr>
              <a:t> </a:t>
            </a:r>
            <a:r>
              <a:rPr sz="3100" spc="-135" dirty="0">
                <a:solidFill>
                  <a:srgbClr val="292959"/>
                </a:solidFill>
                <a:latin typeface="Trebuchet MS"/>
                <a:cs typeface="Trebuchet MS"/>
              </a:rPr>
              <a:t>(three</a:t>
            </a:r>
            <a:r>
              <a:rPr sz="3100" spc="-80" dirty="0">
                <a:solidFill>
                  <a:srgbClr val="292959"/>
                </a:solidFill>
                <a:latin typeface="Trebuchet MS"/>
                <a:cs typeface="Trebuchet MS"/>
              </a:rPr>
              <a:t> </a:t>
            </a:r>
            <a:r>
              <a:rPr sz="3100" spc="-125" dirty="0">
                <a:solidFill>
                  <a:srgbClr val="292959"/>
                </a:solidFill>
                <a:latin typeface="Trebuchet MS"/>
                <a:cs typeface="Trebuchet MS"/>
              </a:rPr>
              <a:t>years):</a:t>
            </a:r>
            <a:r>
              <a:rPr sz="3100" spc="-80" dirty="0">
                <a:solidFill>
                  <a:srgbClr val="292959"/>
                </a:solidFill>
                <a:latin typeface="Trebuchet MS"/>
                <a:cs typeface="Trebuchet MS"/>
              </a:rPr>
              <a:t> </a:t>
            </a:r>
            <a:r>
              <a:rPr sz="3100" spc="60" dirty="0">
                <a:solidFill>
                  <a:srgbClr val="292959"/>
                </a:solidFill>
                <a:latin typeface="Trebuchet MS"/>
                <a:cs typeface="Trebuchet MS"/>
              </a:rPr>
              <a:t>65.4%</a:t>
            </a:r>
            <a:r>
              <a:rPr sz="3100" spc="-80" dirty="0">
                <a:solidFill>
                  <a:srgbClr val="292959"/>
                </a:solidFill>
                <a:latin typeface="Trebuchet MS"/>
                <a:cs typeface="Trebuchet MS"/>
              </a:rPr>
              <a:t> </a:t>
            </a:r>
            <a:r>
              <a:rPr sz="3100" spc="-140" dirty="0">
                <a:solidFill>
                  <a:srgbClr val="292959"/>
                </a:solidFill>
                <a:latin typeface="Trebuchet MS"/>
                <a:cs typeface="Trebuchet MS"/>
              </a:rPr>
              <a:t>victims</a:t>
            </a:r>
            <a:r>
              <a:rPr sz="3100" spc="-80" dirty="0">
                <a:solidFill>
                  <a:srgbClr val="292959"/>
                </a:solidFill>
                <a:latin typeface="Trebuchet MS"/>
                <a:cs typeface="Trebuchet MS"/>
              </a:rPr>
              <a:t> </a:t>
            </a:r>
            <a:r>
              <a:rPr sz="3100" spc="-10" dirty="0">
                <a:solidFill>
                  <a:srgbClr val="292959"/>
                </a:solidFill>
                <a:latin typeface="Trebuchet MS"/>
                <a:cs typeface="Trebuchet MS"/>
              </a:rPr>
              <a:t>female </a:t>
            </a:r>
            <a:r>
              <a:rPr sz="3100" dirty="0">
                <a:solidFill>
                  <a:srgbClr val="292959"/>
                </a:solidFill>
                <a:latin typeface="Trebuchet MS"/>
                <a:cs typeface="Trebuchet MS"/>
              </a:rPr>
              <a:t>cf</a:t>
            </a:r>
            <a:r>
              <a:rPr sz="3100" spc="-190" dirty="0">
                <a:solidFill>
                  <a:srgbClr val="292959"/>
                </a:solidFill>
                <a:latin typeface="Trebuchet MS"/>
                <a:cs typeface="Trebuchet MS"/>
              </a:rPr>
              <a:t> </a:t>
            </a:r>
            <a:r>
              <a:rPr sz="3100" spc="-40" dirty="0">
                <a:solidFill>
                  <a:srgbClr val="292959"/>
                </a:solidFill>
                <a:latin typeface="Trebuchet MS"/>
                <a:cs typeface="Trebuchet MS"/>
              </a:rPr>
              <a:t>non-</a:t>
            </a:r>
            <a:r>
              <a:rPr sz="3100" spc="-55" dirty="0">
                <a:solidFill>
                  <a:srgbClr val="292959"/>
                </a:solidFill>
                <a:latin typeface="Trebuchet MS"/>
                <a:cs typeface="Trebuchet MS"/>
              </a:rPr>
              <a:t>domestic</a:t>
            </a:r>
            <a:r>
              <a:rPr sz="3100" spc="-140" dirty="0">
                <a:solidFill>
                  <a:srgbClr val="292959"/>
                </a:solidFill>
                <a:latin typeface="Trebuchet MS"/>
                <a:cs typeface="Trebuchet MS"/>
              </a:rPr>
              <a:t> </a:t>
            </a:r>
            <a:r>
              <a:rPr sz="3100" spc="-70" dirty="0">
                <a:solidFill>
                  <a:srgbClr val="292959"/>
                </a:solidFill>
                <a:latin typeface="Trebuchet MS"/>
                <a:cs typeface="Trebuchet MS"/>
              </a:rPr>
              <a:t>homicide</a:t>
            </a:r>
            <a:r>
              <a:rPr sz="3100" spc="-145" dirty="0">
                <a:solidFill>
                  <a:srgbClr val="292959"/>
                </a:solidFill>
                <a:latin typeface="Trebuchet MS"/>
                <a:cs typeface="Trebuchet MS"/>
              </a:rPr>
              <a:t> </a:t>
            </a:r>
            <a:r>
              <a:rPr sz="3100" spc="-10" dirty="0">
                <a:solidFill>
                  <a:srgbClr val="292959"/>
                </a:solidFill>
                <a:latin typeface="Trebuchet MS"/>
                <a:cs typeface="Trebuchet MS"/>
              </a:rPr>
              <a:t>87.7%</a:t>
            </a:r>
            <a:r>
              <a:rPr sz="3100" spc="-140" dirty="0">
                <a:solidFill>
                  <a:srgbClr val="292959"/>
                </a:solidFill>
                <a:latin typeface="Trebuchet MS"/>
                <a:cs typeface="Trebuchet MS"/>
              </a:rPr>
              <a:t> victims</a:t>
            </a:r>
            <a:r>
              <a:rPr sz="3100" spc="-100" dirty="0">
                <a:solidFill>
                  <a:srgbClr val="292959"/>
                </a:solidFill>
                <a:latin typeface="Trebuchet MS"/>
                <a:cs typeface="Trebuchet MS"/>
              </a:rPr>
              <a:t> </a:t>
            </a:r>
            <a:r>
              <a:rPr sz="3100" spc="-20" dirty="0">
                <a:solidFill>
                  <a:srgbClr val="292959"/>
                </a:solidFill>
                <a:latin typeface="Trebuchet MS"/>
                <a:cs typeface="Trebuchet MS"/>
              </a:rPr>
              <a:t>male</a:t>
            </a:r>
            <a:endParaRPr sz="3100">
              <a:latin typeface="Trebuchet MS"/>
              <a:cs typeface="Trebuchet MS"/>
            </a:endParaRPr>
          </a:p>
          <a:p>
            <a:pPr marL="12700" marR="3701415">
              <a:lnSpc>
                <a:spcPct val="137100"/>
              </a:lnSpc>
            </a:pPr>
            <a:r>
              <a:rPr sz="3100" spc="-170" dirty="0">
                <a:solidFill>
                  <a:srgbClr val="292959"/>
                </a:solidFill>
                <a:latin typeface="Trebuchet MS"/>
                <a:cs typeface="Trebuchet MS"/>
              </a:rPr>
              <a:t>231</a:t>
            </a:r>
            <a:r>
              <a:rPr sz="3100" spc="-100" dirty="0">
                <a:solidFill>
                  <a:srgbClr val="292959"/>
                </a:solidFill>
                <a:latin typeface="Trebuchet MS"/>
                <a:cs typeface="Trebuchet MS"/>
              </a:rPr>
              <a:t> </a:t>
            </a:r>
            <a:r>
              <a:rPr sz="3100" spc="-70" dirty="0">
                <a:solidFill>
                  <a:srgbClr val="292959"/>
                </a:solidFill>
                <a:latin typeface="Trebuchet MS"/>
                <a:cs typeface="Trebuchet MS"/>
              </a:rPr>
              <a:t>female</a:t>
            </a:r>
            <a:r>
              <a:rPr sz="3100" spc="-165" dirty="0">
                <a:solidFill>
                  <a:srgbClr val="292959"/>
                </a:solidFill>
                <a:latin typeface="Trebuchet MS"/>
                <a:cs typeface="Trebuchet MS"/>
              </a:rPr>
              <a:t> </a:t>
            </a:r>
            <a:r>
              <a:rPr sz="3100" spc="-55" dirty="0">
                <a:solidFill>
                  <a:srgbClr val="292959"/>
                </a:solidFill>
                <a:latin typeface="Trebuchet MS"/>
                <a:cs typeface="Trebuchet MS"/>
              </a:rPr>
              <a:t>domestic</a:t>
            </a:r>
            <a:r>
              <a:rPr sz="3100" spc="-180" dirty="0">
                <a:solidFill>
                  <a:srgbClr val="292959"/>
                </a:solidFill>
                <a:latin typeface="Trebuchet MS"/>
                <a:cs typeface="Trebuchet MS"/>
              </a:rPr>
              <a:t> </a:t>
            </a:r>
            <a:r>
              <a:rPr sz="3100" spc="-70" dirty="0">
                <a:solidFill>
                  <a:srgbClr val="292959"/>
                </a:solidFill>
                <a:latin typeface="Trebuchet MS"/>
                <a:cs typeface="Trebuchet MS"/>
              </a:rPr>
              <a:t>homicide</a:t>
            </a:r>
            <a:r>
              <a:rPr sz="3100" spc="-155"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these,</a:t>
            </a:r>
            <a:r>
              <a:rPr sz="3100" spc="-100" dirty="0">
                <a:solidFill>
                  <a:srgbClr val="292959"/>
                </a:solidFill>
                <a:latin typeface="Trebuchet MS"/>
                <a:cs typeface="Trebuchet MS"/>
              </a:rPr>
              <a:t> </a:t>
            </a:r>
            <a:r>
              <a:rPr sz="3100" spc="-30" dirty="0">
                <a:solidFill>
                  <a:srgbClr val="292959"/>
                </a:solidFill>
                <a:latin typeface="Trebuchet MS"/>
                <a:cs typeface="Trebuchet MS"/>
              </a:rPr>
              <a:t>suspect</a:t>
            </a:r>
            <a:r>
              <a:rPr sz="3100" spc="-130" dirty="0">
                <a:solidFill>
                  <a:srgbClr val="292959"/>
                </a:solidFill>
                <a:latin typeface="Trebuchet MS"/>
                <a:cs typeface="Trebuchet MS"/>
              </a:rPr>
              <a:t> </a:t>
            </a:r>
            <a:r>
              <a:rPr sz="3100" spc="-75" dirty="0">
                <a:solidFill>
                  <a:srgbClr val="292959"/>
                </a:solidFill>
                <a:latin typeface="Trebuchet MS"/>
                <a:cs typeface="Trebuchet MS"/>
              </a:rPr>
              <a:t>male</a:t>
            </a:r>
            <a:r>
              <a:rPr sz="3100" spc="-135"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260" dirty="0">
                <a:solidFill>
                  <a:srgbClr val="292959"/>
                </a:solidFill>
                <a:latin typeface="Trebuchet MS"/>
                <a:cs typeface="Trebuchet MS"/>
              </a:rPr>
              <a:t>224</a:t>
            </a:r>
            <a:r>
              <a:rPr sz="3100" spc="-135" dirty="0">
                <a:solidFill>
                  <a:srgbClr val="292959"/>
                </a:solidFill>
                <a:latin typeface="Trebuchet MS"/>
                <a:cs typeface="Trebuchet MS"/>
              </a:rPr>
              <a:t> </a:t>
            </a:r>
            <a:r>
              <a:rPr sz="3100" spc="-10" dirty="0">
                <a:solidFill>
                  <a:srgbClr val="292959"/>
                </a:solidFill>
                <a:latin typeface="Trebuchet MS"/>
                <a:cs typeface="Trebuchet MS"/>
              </a:rPr>
              <a:t>cases </a:t>
            </a:r>
            <a:r>
              <a:rPr sz="3100" spc="-40" dirty="0">
                <a:solidFill>
                  <a:srgbClr val="292959"/>
                </a:solidFill>
                <a:latin typeface="Trebuchet MS"/>
                <a:cs typeface="Trebuchet MS"/>
              </a:rPr>
              <a:t>122</a:t>
            </a:r>
            <a:r>
              <a:rPr sz="3100" spc="-195" dirty="0">
                <a:solidFill>
                  <a:srgbClr val="292959"/>
                </a:solidFill>
                <a:latin typeface="Trebuchet MS"/>
                <a:cs typeface="Trebuchet MS"/>
              </a:rPr>
              <a:t> </a:t>
            </a:r>
            <a:r>
              <a:rPr sz="3100" spc="-75" dirty="0">
                <a:solidFill>
                  <a:srgbClr val="292959"/>
                </a:solidFill>
                <a:latin typeface="Trebuchet MS"/>
                <a:cs typeface="Trebuchet MS"/>
              </a:rPr>
              <a:t>male</a:t>
            </a:r>
            <a:r>
              <a:rPr sz="3100" spc="-160" dirty="0">
                <a:solidFill>
                  <a:srgbClr val="292959"/>
                </a:solidFill>
                <a:latin typeface="Trebuchet MS"/>
                <a:cs typeface="Trebuchet MS"/>
              </a:rPr>
              <a:t> </a:t>
            </a:r>
            <a:r>
              <a:rPr sz="3100" spc="-30" dirty="0">
                <a:solidFill>
                  <a:srgbClr val="292959"/>
                </a:solidFill>
                <a:latin typeface="Trebuchet MS"/>
                <a:cs typeface="Trebuchet MS"/>
              </a:rPr>
              <a:t>cases,</a:t>
            </a:r>
            <a:r>
              <a:rPr sz="3100" spc="-165" dirty="0">
                <a:solidFill>
                  <a:srgbClr val="292959"/>
                </a:solidFill>
                <a:latin typeface="Trebuchet MS"/>
                <a:cs typeface="Trebuchet MS"/>
              </a:rPr>
              <a:t> </a:t>
            </a:r>
            <a:r>
              <a:rPr sz="3100" spc="-70" dirty="0">
                <a:solidFill>
                  <a:srgbClr val="292959"/>
                </a:solidFill>
                <a:latin typeface="Trebuchet MS"/>
                <a:cs typeface="Trebuchet MS"/>
              </a:rPr>
              <a:t>female</a:t>
            </a:r>
            <a:r>
              <a:rPr sz="3100" spc="-155" dirty="0">
                <a:solidFill>
                  <a:srgbClr val="292959"/>
                </a:solidFill>
                <a:latin typeface="Trebuchet MS"/>
                <a:cs typeface="Trebuchet MS"/>
              </a:rPr>
              <a:t> </a:t>
            </a:r>
            <a:r>
              <a:rPr sz="3100" spc="-30" dirty="0">
                <a:solidFill>
                  <a:srgbClr val="292959"/>
                </a:solidFill>
                <a:latin typeface="Trebuchet MS"/>
                <a:cs typeface="Trebuchet MS"/>
              </a:rPr>
              <a:t>suspect</a:t>
            </a:r>
            <a:r>
              <a:rPr sz="3100" spc="-155"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dirty="0">
                <a:solidFill>
                  <a:srgbClr val="292959"/>
                </a:solidFill>
                <a:latin typeface="Trebuchet MS"/>
                <a:cs typeface="Trebuchet MS"/>
              </a:rPr>
              <a:t>39</a:t>
            </a:r>
            <a:r>
              <a:rPr sz="3100" spc="-155" dirty="0">
                <a:solidFill>
                  <a:srgbClr val="292959"/>
                </a:solidFill>
                <a:latin typeface="Trebuchet MS"/>
                <a:cs typeface="Trebuchet MS"/>
              </a:rPr>
              <a:t> </a:t>
            </a:r>
            <a:r>
              <a:rPr sz="3100" spc="-10" dirty="0">
                <a:solidFill>
                  <a:srgbClr val="292959"/>
                </a:solidFill>
                <a:latin typeface="Trebuchet MS"/>
                <a:cs typeface="Trebuchet MS"/>
              </a:rPr>
              <a:t>cases</a:t>
            </a:r>
            <a:endParaRPr sz="3100">
              <a:latin typeface="Trebuchet MS"/>
              <a:cs typeface="Trebuchet MS"/>
            </a:endParaRPr>
          </a:p>
          <a:p>
            <a:pPr marL="12700">
              <a:lnSpc>
                <a:spcPct val="100000"/>
              </a:lnSpc>
              <a:spcBef>
                <a:spcPts val="1380"/>
              </a:spcBef>
            </a:pPr>
            <a:r>
              <a:rPr sz="3100" spc="165" dirty="0">
                <a:solidFill>
                  <a:srgbClr val="292959"/>
                </a:solidFill>
                <a:latin typeface="Trebuchet MS"/>
                <a:cs typeface="Trebuchet MS"/>
              </a:rPr>
              <a:t>2020-</a:t>
            </a:r>
            <a:r>
              <a:rPr sz="3100" spc="-245" dirty="0">
                <a:solidFill>
                  <a:srgbClr val="292959"/>
                </a:solidFill>
                <a:latin typeface="Trebuchet MS"/>
                <a:cs typeface="Trebuchet MS"/>
              </a:rPr>
              <a:t>21</a:t>
            </a:r>
            <a:r>
              <a:rPr sz="3100" spc="-100" dirty="0">
                <a:solidFill>
                  <a:srgbClr val="292959"/>
                </a:solidFill>
                <a:latin typeface="Trebuchet MS"/>
                <a:cs typeface="Trebuchet MS"/>
              </a:rPr>
              <a:t> </a:t>
            </a:r>
            <a:r>
              <a:rPr sz="3100" spc="-420" dirty="0">
                <a:solidFill>
                  <a:srgbClr val="292959"/>
                </a:solidFill>
                <a:latin typeface="Trebuchet MS"/>
                <a:cs typeface="Trebuchet MS"/>
              </a:rPr>
              <a:t>114</a:t>
            </a:r>
            <a:r>
              <a:rPr sz="3100" spc="-100" dirty="0">
                <a:solidFill>
                  <a:srgbClr val="292959"/>
                </a:solidFill>
                <a:latin typeface="Trebuchet MS"/>
                <a:cs typeface="Trebuchet MS"/>
              </a:rPr>
              <a:t> </a:t>
            </a:r>
            <a:r>
              <a:rPr sz="3100" spc="-55" dirty="0">
                <a:solidFill>
                  <a:srgbClr val="292959"/>
                </a:solidFill>
                <a:latin typeface="Trebuchet MS"/>
                <a:cs typeface="Trebuchet MS"/>
              </a:rPr>
              <a:t>domestic</a:t>
            </a:r>
            <a:r>
              <a:rPr sz="3100" spc="-135" dirty="0">
                <a:solidFill>
                  <a:srgbClr val="292959"/>
                </a:solidFill>
                <a:latin typeface="Trebuchet MS"/>
                <a:cs typeface="Trebuchet MS"/>
              </a:rPr>
              <a:t> </a:t>
            </a:r>
            <a:r>
              <a:rPr sz="3100" spc="-10" dirty="0">
                <a:solidFill>
                  <a:srgbClr val="292959"/>
                </a:solidFill>
                <a:latin typeface="Trebuchet MS"/>
                <a:cs typeface="Trebuchet MS"/>
              </a:rPr>
              <a:t>homicide:</a:t>
            </a:r>
            <a:endParaRPr sz="3100">
              <a:latin typeface="Trebuchet MS"/>
              <a:cs typeface="Trebuchet MS"/>
            </a:endParaRPr>
          </a:p>
          <a:p>
            <a:pPr marL="681355" marR="6283960">
              <a:lnSpc>
                <a:spcPct val="137100"/>
              </a:lnSpc>
            </a:pPr>
            <a:r>
              <a:rPr sz="3100" spc="-20" dirty="0">
                <a:solidFill>
                  <a:srgbClr val="292959"/>
                </a:solidFill>
                <a:latin typeface="Trebuchet MS"/>
                <a:cs typeface="Trebuchet MS"/>
              </a:rPr>
              <a:t>67</a:t>
            </a:r>
            <a:r>
              <a:rPr sz="3100" spc="-190" dirty="0">
                <a:solidFill>
                  <a:srgbClr val="292959"/>
                </a:solidFill>
                <a:latin typeface="Trebuchet MS"/>
                <a:cs typeface="Trebuchet MS"/>
              </a:rPr>
              <a:t> </a:t>
            </a:r>
            <a:r>
              <a:rPr sz="3100" spc="-140" dirty="0">
                <a:solidFill>
                  <a:srgbClr val="292959"/>
                </a:solidFill>
                <a:latin typeface="Trebuchet MS"/>
                <a:cs typeface="Trebuchet MS"/>
              </a:rPr>
              <a:t>victims</a:t>
            </a:r>
            <a:r>
              <a:rPr sz="3100" spc="-100" dirty="0">
                <a:solidFill>
                  <a:srgbClr val="292959"/>
                </a:solidFill>
                <a:latin typeface="Trebuchet MS"/>
                <a:cs typeface="Trebuchet MS"/>
              </a:rPr>
              <a:t> </a:t>
            </a:r>
            <a:r>
              <a:rPr sz="3100" spc="-65" dirty="0">
                <a:solidFill>
                  <a:srgbClr val="292959"/>
                </a:solidFill>
                <a:latin typeface="Trebuchet MS"/>
                <a:cs typeface="Trebuchet MS"/>
              </a:rPr>
              <a:t>were</a:t>
            </a:r>
            <a:r>
              <a:rPr sz="3100" spc="-130" dirty="0">
                <a:solidFill>
                  <a:srgbClr val="292959"/>
                </a:solidFill>
                <a:latin typeface="Trebuchet MS"/>
                <a:cs typeface="Trebuchet MS"/>
              </a:rPr>
              <a:t> </a:t>
            </a:r>
            <a:r>
              <a:rPr sz="3100" spc="-155" dirty="0">
                <a:solidFill>
                  <a:srgbClr val="292959"/>
                </a:solidFill>
                <a:latin typeface="Trebuchet MS"/>
                <a:cs typeface="Trebuchet MS"/>
              </a:rPr>
              <a:t>killed</a:t>
            </a:r>
            <a:r>
              <a:rPr sz="3100" spc="-100" dirty="0">
                <a:solidFill>
                  <a:srgbClr val="292959"/>
                </a:solidFill>
                <a:latin typeface="Trebuchet MS"/>
                <a:cs typeface="Trebuchet MS"/>
              </a:rPr>
              <a:t> </a:t>
            </a:r>
            <a:r>
              <a:rPr sz="3100" spc="-50" dirty="0">
                <a:solidFill>
                  <a:srgbClr val="292959"/>
                </a:solidFill>
                <a:latin typeface="Trebuchet MS"/>
                <a:cs typeface="Trebuchet MS"/>
              </a:rPr>
              <a:t>by</a:t>
            </a:r>
            <a:r>
              <a:rPr sz="3100" spc="-130" dirty="0">
                <a:solidFill>
                  <a:srgbClr val="292959"/>
                </a:solidFill>
                <a:latin typeface="Trebuchet MS"/>
                <a:cs typeface="Trebuchet MS"/>
              </a:rPr>
              <a:t> </a:t>
            </a:r>
            <a:r>
              <a:rPr sz="3100" spc="130" dirty="0">
                <a:solidFill>
                  <a:srgbClr val="292959"/>
                </a:solidFill>
                <a:latin typeface="Trebuchet MS"/>
                <a:cs typeface="Trebuchet MS"/>
              </a:rPr>
              <a:t>a</a:t>
            </a:r>
            <a:r>
              <a:rPr sz="3100" spc="-130" dirty="0">
                <a:solidFill>
                  <a:srgbClr val="292959"/>
                </a:solidFill>
                <a:latin typeface="Trebuchet MS"/>
                <a:cs typeface="Trebuchet MS"/>
              </a:rPr>
              <a:t> </a:t>
            </a:r>
            <a:r>
              <a:rPr sz="3100" spc="-95" dirty="0">
                <a:solidFill>
                  <a:srgbClr val="292959"/>
                </a:solidFill>
                <a:latin typeface="Trebuchet MS"/>
                <a:cs typeface="Trebuchet MS"/>
              </a:rPr>
              <a:t>partner</a:t>
            </a:r>
            <a:r>
              <a:rPr sz="3100" spc="-125" dirty="0">
                <a:solidFill>
                  <a:srgbClr val="292959"/>
                </a:solidFill>
                <a:latin typeface="Trebuchet MS"/>
                <a:cs typeface="Trebuchet MS"/>
              </a:rPr>
              <a:t> </a:t>
            </a:r>
            <a:r>
              <a:rPr sz="3100" spc="-85" dirty="0">
                <a:solidFill>
                  <a:srgbClr val="292959"/>
                </a:solidFill>
                <a:latin typeface="Trebuchet MS"/>
                <a:cs typeface="Trebuchet MS"/>
              </a:rPr>
              <a:t>or</a:t>
            </a:r>
            <a:r>
              <a:rPr sz="3100" spc="-130" dirty="0">
                <a:solidFill>
                  <a:srgbClr val="292959"/>
                </a:solidFill>
                <a:latin typeface="Trebuchet MS"/>
                <a:cs typeface="Trebuchet MS"/>
              </a:rPr>
              <a:t> </a:t>
            </a:r>
            <a:r>
              <a:rPr sz="3100" spc="-30" dirty="0">
                <a:solidFill>
                  <a:srgbClr val="292959"/>
                </a:solidFill>
                <a:latin typeface="Trebuchet MS"/>
                <a:cs typeface="Trebuchet MS"/>
              </a:rPr>
              <a:t>ex-</a:t>
            </a:r>
            <a:r>
              <a:rPr sz="3100" spc="-55" dirty="0">
                <a:solidFill>
                  <a:srgbClr val="292959"/>
                </a:solidFill>
                <a:latin typeface="Trebuchet MS"/>
                <a:cs typeface="Trebuchet MS"/>
              </a:rPr>
              <a:t>partner </a:t>
            </a:r>
            <a:r>
              <a:rPr sz="3100" spc="85" dirty="0">
                <a:solidFill>
                  <a:srgbClr val="292959"/>
                </a:solidFill>
                <a:latin typeface="Trebuchet MS"/>
                <a:cs typeface="Trebuchet MS"/>
              </a:rPr>
              <a:t>27</a:t>
            </a:r>
            <a:r>
              <a:rPr sz="3100" spc="-190" dirty="0">
                <a:solidFill>
                  <a:srgbClr val="292959"/>
                </a:solidFill>
                <a:latin typeface="Trebuchet MS"/>
                <a:cs typeface="Trebuchet MS"/>
              </a:rPr>
              <a:t> </a:t>
            </a:r>
            <a:r>
              <a:rPr sz="3100" spc="-65" dirty="0">
                <a:solidFill>
                  <a:srgbClr val="292959"/>
                </a:solidFill>
                <a:latin typeface="Trebuchet MS"/>
                <a:cs typeface="Trebuchet MS"/>
              </a:rPr>
              <a:t>were</a:t>
            </a:r>
            <a:r>
              <a:rPr sz="3100" spc="-135" dirty="0">
                <a:solidFill>
                  <a:srgbClr val="292959"/>
                </a:solidFill>
                <a:latin typeface="Trebuchet MS"/>
                <a:cs typeface="Trebuchet MS"/>
              </a:rPr>
              <a:t> </a:t>
            </a:r>
            <a:r>
              <a:rPr sz="3100" spc="-155" dirty="0">
                <a:solidFill>
                  <a:srgbClr val="292959"/>
                </a:solidFill>
                <a:latin typeface="Trebuchet MS"/>
                <a:cs typeface="Trebuchet MS"/>
              </a:rPr>
              <a:t>killed</a:t>
            </a:r>
            <a:r>
              <a:rPr sz="3100" spc="-100" dirty="0">
                <a:solidFill>
                  <a:srgbClr val="292959"/>
                </a:solidFill>
                <a:latin typeface="Trebuchet MS"/>
                <a:cs typeface="Trebuchet MS"/>
              </a:rPr>
              <a:t> </a:t>
            </a:r>
            <a:r>
              <a:rPr sz="3100" spc="-50" dirty="0">
                <a:solidFill>
                  <a:srgbClr val="292959"/>
                </a:solidFill>
                <a:latin typeface="Trebuchet MS"/>
                <a:cs typeface="Trebuchet MS"/>
              </a:rPr>
              <a:t>by</a:t>
            </a:r>
            <a:r>
              <a:rPr sz="3100" spc="-135" dirty="0">
                <a:solidFill>
                  <a:srgbClr val="292959"/>
                </a:solidFill>
                <a:latin typeface="Trebuchet MS"/>
                <a:cs typeface="Trebuchet MS"/>
              </a:rPr>
              <a:t> </a:t>
            </a:r>
            <a:r>
              <a:rPr sz="3100" spc="130" dirty="0">
                <a:solidFill>
                  <a:srgbClr val="292959"/>
                </a:solidFill>
                <a:latin typeface="Trebuchet MS"/>
                <a:cs typeface="Trebuchet MS"/>
              </a:rPr>
              <a:t>a</a:t>
            </a:r>
            <a:r>
              <a:rPr sz="3100" spc="-130" dirty="0">
                <a:solidFill>
                  <a:srgbClr val="292959"/>
                </a:solidFill>
                <a:latin typeface="Trebuchet MS"/>
                <a:cs typeface="Trebuchet MS"/>
              </a:rPr>
              <a:t> </a:t>
            </a:r>
            <a:r>
              <a:rPr sz="3100" spc="-125" dirty="0">
                <a:solidFill>
                  <a:srgbClr val="292959"/>
                </a:solidFill>
                <a:latin typeface="Trebuchet MS"/>
                <a:cs typeface="Trebuchet MS"/>
              </a:rPr>
              <a:t>parent,</a:t>
            </a:r>
            <a:r>
              <a:rPr sz="3100" spc="-110" dirty="0">
                <a:solidFill>
                  <a:srgbClr val="292959"/>
                </a:solidFill>
                <a:latin typeface="Trebuchet MS"/>
                <a:cs typeface="Trebuchet MS"/>
              </a:rPr>
              <a:t> </a:t>
            </a:r>
            <a:r>
              <a:rPr sz="3100" dirty="0">
                <a:solidFill>
                  <a:srgbClr val="292959"/>
                </a:solidFill>
                <a:latin typeface="Trebuchet MS"/>
                <a:cs typeface="Trebuchet MS"/>
              </a:rPr>
              <a:t>son</a:t>
            </a:r>
            <a:r>
              <a:rPr sz="3100" spc="-135" dirty="0">
                <a:solidFill>
                  <a:srgbClr val="292959"/>
                </a:solidFill>
                <a:latin typeface="Trebuchet MS"/>
                <a:cs typeface="Trebuchet MS"/>
              </a:rPr>
              <a:t> </a:t>
            </a:r>
            <a:r>
              <a:rPr sz="3100" spc="-85" dirty="0">
                <a:solidFill>
                  <a:srgbClr val="292959"/>
                </a:solidFill>
                <a:latin typeface="Trebuchet MS"/>
                <a:cs typeface="Trebuchet MS"/>
              </a:rPr>
              <a:t>or</a:t>
            </a:r>
            <a:r>
              <a:rPr sz="3100" spc="-130" dirty="0">
                <a:solidFill>
                  <a:srgbClr val="292959"/>
                </a:solidFill>
                <a:latin typeface="Trebuchet MS"/>
                <a:cs typeface="Trebuchet MS"/>
              </a:rPr>
              <a:t> </a:t>
            </a:r>
            <a:r>
              <a:rPr sz="3100" spc="-10" dirty="0">
                <a:solidFill>
                  <a:srgbClr val="292959"/>
                </a:solidFill>
                <a:latin typeface="Trebuchet MS"/>
                <a:cs typeface="Trebuchet MS"/>
              </a:rPr>
              <a:t>daughter</a:t>
            </a:r>
            <a:endParaRPr sz="3100">
              <a:latin typeface="Trebuchet MS"/>
              <a:cs typeface="Trebuchet MS"/>
            </a:endParaRPr>
          </a:p>
          <a:p>
            <a:pPr marL="681355">
              <a:lnSpc>
                <a:spcPct val="100000"/>
              </a:lnSpc>
              <a:spcBef>
                <a:spcPts val="1380"/>
              </a:spcBef>
            </a:pPr>
            <a:r>
              <a:rPr sz="3100" spc="180" dirty="0">
                <a:solidFill>
                  <a:srgbClr val="292959"/>
                </a:solidFill>
                <a:latin typeface="Trebuchet MS"/>
                <a:cs typeface="Trebuchet MS"/>
              </a:rPr>
              <a:t>20</a:t>
            </a:r>
            <a:r>
              <a:rPr sz="3100" spc="-160" dirty="0">
                <a:solidFill>
                  <a:srgbClr val="292959"/>
                </a:solidFill>
                <a:latin typeface="Trebuchet MS"/>
                <a:cs typeface="Trebuchet MS"/>
              </a:rPr>
              <a:t> </a:t>
            </a:r>
            <a:r>
              <a:rPr sz="3100" spc="-65" dirty="0">
                <a:solidFill>
                  <a:srgbClr val="292959"/>
                </a:solidFill>
                <a:latin typeface="Trebuchet MS"/>
                <a:cs typeface="Trebuchet MS"/>
              </a:rPr>
              <a:t>were</a:t>
            </a:r>
            <a:r>
              <a:rPr sz="3100" spc="-114" dirty="0">
                <a:solidFill>
                  <a:srgbClr val="292959"/>
                </a:solidFill>
                <a:latin typeface="Trebuchet MS"/>
                <a:cs typeface="Trebuchet MS"/>
              </a:rPr>
              <a:t> </a:t>
            </a:r>
            <a:r>
              <a:rPr sz="3100" spc="-155" dirty="0">
                <a:solidFill>
                  <a:srgbClr val="292959"/>
                </a:solidFill>
                <a:latin typeface="Trebuchet MS"/>
                <a:cs typeface="Trebuchet MS"/>
              </a:rPr>
              <a:t>killed</a:t>
            </a:r>
            <a:r>
              <a:rPr sz="3100" spc="-100" dirty="0">
                <a:solidFill>
                  <a:srgbClr val="292959"/>
                </a:solidFill>
                <a:latin typeface="Trebuchet MS"/>
                <a:cs typeface="Trebuchet MS"/>
              </a:rPr>
              <a:t> </a:t>
            </a:r>
            <a:r>
              <a:rPr sz="3100" spc="-50" dirty="0">
                <a:solidFill>
                  <a:srgbClr val="292959"/>
                </a:solidFill>
                <a:latin typeface="Trebuchet MS"/>
                <a:cs typeface="Trebuchet MS"/>
              </a:rPr>
              <a:t>by</a:t>
            </a:r>
            <a:r>
              <a:rPr sz="3100" spc="-120" dirty="0">
                <a:solidFill>
                  <a:srgbClr val="292959"/>
                </a:solidFill>
                <a:latin typeface="Trebuchet MS"/>
                <a:cs typeface="Trebuchet MS"/>
              </a:rPr>
              <a:t> </a:t>
            </a:r>
            <a:r>
              <a:rPr sz="3100" spc="-80" dirty="0">
                <a:solidFill>
                  <a:srgbClr val="292959"/>
                </a:solidFill>
                <a:latin typeface="Trebuchet MS"/>
                <a:cs typeface="Trebuchet MS"/>
              </a:rPr>
              <a:t>another</a:t>
            </a:r>
            <a:r>
              <a:rPr sz="3100" spc="-120" dirty="0">
                <a:solidFill>
                  <a:srgbClr val="292959"/>
                </a:solidFill>
                <a:latin typeface="Trebuchet MS"/>
                <a:cs typeface="Trebuchet MS"/>
              </a:rPr>
              <a:t> </a:t>
            </a:r>
            <a:r>
              <a:rPr sz="3100" spc="-145" dirty="0">
                <a:solidFill>
                  <a:srgbClr val="292959"/>
                </a:solidFill>
                <a:latin typeface="Trebuchet MS"/>
                <a:cs typeface="Trebuchet MS"/>
              </a:rPr>
              <a:t>family</a:t>
            </a:r>
            <a:r>
              <a:rPr sz="3100" spc="-100" dirty="0">
                <a:solidFill>
                  <a:srgbClr val="292959"/>
                </a:solidFill>
                <a:latin typeface="Trebuchet MS"/>
                <a:cs typeface="Trebuchet MS"/>
              </a:rPr>
              <a:t> </a:t>
            </a:r>
            <a:r>
              <a:rPr sz="3100" spc="-10" dirty="0">
                <a:solidFill>
                  <a:srgbClr val="292959"/>
                </a:solidFill>
                <a:latin typeface="Trebuchet MS"/>
                <a:cs typeface="Trebuchet MS"/>
              </a:rPr>
              <a:t>member.</a:t>
            </a:r>
            <a:endParaRPr sz="3100">
              <a:latin typeface="Trebuchet MS"/>
              <a:cs typeface="Trebuchet MS"/>
            </a:endParaRPr>
          </a:p>
        </p:txBody>
      </p:sp>
      <p:sp>
        <p:nvSpPr>
          <p:cNvPr id="12" name="object 12" descr="$PPTXTitle"/>
          <p:cNvSpPr txBox="1">
            <a:spLocks noGrp="1"/>
          </p:cNvSpPr>
          <p:nvPr>
            <p:ph type="title"/>
          </p:nvPr>
        </p:nvSpPr>
        <p:spPr>
          <a:xfrm>
            <a:off x="1016000" y="968375"/>
            <a:ext cx="14971394" cy="1168400"/>
          </a:xfrm>
          <a:prstGeom prst="rect">
            <a:avLst/>
          </a:prstGeom>
        </p:spPr>
        <p:txBody>
          <a:bodyPr vert="horz" wrap="square" lIns="0" tIns="12700" rIns="0" bIns="0" rtlCol="0">
            <a:spAutoFit/>
          </a:bodyPr>
          <a:lstStyle/>
          <a:p>
            <a:pPr marL="12700">
              <a:lnSpc>
                <a:spcPct val="100000"/>
              </a:lnSpc>
              <a:spcBef>
                <a:spcPts val="100"/>
              </a:spcBef>
            </a:pPr>
            <a:r>
              <a:rPr spc="310" dirty="0">
                <a:solidFill>
                  <a:srgbClr val="E65385"/>
                </a:solidFill>
              </a:rPr>
              <a:t>DOMESTIC</a:t>
            </a:r>
            <a:r>
              <a:rPr spc="-315" dirty="0">
                <a:solidFill>
                  <a:srgbClr val="E65385"/>
                </a:solidFill>
              </a:rPr>
              <a:t> </a:t>
            </a:r>
            <a:r>
              <a:rPr spc="220" dirty="0"/>
              <a:t>HOMICIDE</a:t>
            </a:r>
            <a:r>
              <a:rPr spc="-315" dirty="0"/>
              <a:t> </a:t>
            </a:r>
            <a:r>
              <a:rPr spc="-245" dirty="0"/>
              <a:t>(2020-</a:t>
            </a:r>
            <a:r>
              <a:rPr spc="-385" dirty="0"/>
              <a:t>2023)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00174" y="2366010"/>
            <a:ext cx="133350" cy="133349"/>
          </a:xfrm>
          <a:prstGeom prst="rect">
            <a:avLst/>
          </a:prstGeom>
        </p:spPr>
      </p:pic>
      <p:pic>
        <p:nvPicPr>
          <p:cNvPr id="3" name="object 3"/>
          <p:cNvPicPr/>
          <p:nvPr/>
        </p:nvPicPr>
        <p:blipFill>
          <a:blip r:embed="rId3" cstate="print"/>
          <a:stretch>
            <a:fillRect/>
          </a:stretch>
        </p:blipFill>
        <p:spPr>
          <a:xfrm>
            <a:off x="2081212" y="4361497"/>
            <a:ext cx="142875" cy="142874"/>
          </a:xfrm>
          <a:prstGeom prst="rect">
            <a:avLst/>
          </a:prstGeom>
        </p:spPr>
      </p:pic>
      <p:pic>
        <p:nvPicPr>
          <p:cNvPr id="4" name="object 4"/>
          <p:cNvPicPr/>
          <p:nvPr/>
        </p:nvPicPr>
        <p:blipFill>
          <a:blip r:embed="rId4" cstate="print"/>
          <a:stretch>
            <a:fillRect/>
          </a:stretch>
        </p:blipFill>
        <p:spPr>
          <a:xfrm>
            <a:off x="2081212" y="5028247"/>
            <a:ext cx="142875" cy="142874"/>
          </a:xfrm>
          <a:prstGeom prst="rect">
            <a:avLst/>
          </a:prstGeom>
        </p:spPr>
      </p:pic>
      <p:pic>
        <p:nvPicPr>
          <p:cNvPr id="5" name="object 5"/>
          <p:cNvPicPr/>
          <p:nvPr/>
        </p:nvPicPr>
        <p:blipFill>
          <a:blip r:embed="rId5" cstate="print"/>
          <a:stretch>
            <a:fillRect/>
          </a:stretch>
        </p:blipFill>
        <p:spPr>
          <a:xfrm>
            <a:off x="1400174" y="5699759"/>
            <a:ext cx="133350" cy="133349"/>
          </a:xfrm>
          <a:prstGeom prst="rect">
            <a:avLst/>
          </a:prstGeom>
        </p:spPr>
      </p:pic>
      <p:pic>
        <p:nvPicPr>
          <p:cNvPr id="6" name="object 6"/>
          <p:cNvPicPr/>
          <p:nvPr/>
        </p:nvPicPr>
        <p:blipFill>
          <a:blip r:embed="rId5" cstate="print"/>
          <a:stretch>
            <a:fillRect/>
          </a:stretch>
        </p:blipFill>
        <p:spPr>
          <a:xfrm>
            <a:off x="1400174" y="6366509"/>
            <a:ext cx="133350" cy="133349"/>
          </a:xfrm>
          <a:prstGeom prst="rect">
            <a:avLst/>
          </a:prstGeom>
        </p:spPr>
      </p:pic>
      <p:pic>
        <p:nvPicPr>
          <p:cNvPr id="7" name="object 7"/>
          <p:cNvPicPr/>
          <p:nvPr/>
        </p:nvPicPr>
        <p:blipFill>
          <a:blip r:embed="rId6" cstate="print"/>
          <a:stretch>
            <a:fillRect/>
          </a:stretch>
        </p:blipFill>
        <p:spPr>
          <a:xfrm>
            <a:off x="2081212" y="7028497"/>
            <a:ext cx="142875" cy="142874"/>
          </a:xfrm>
          <a:prstGeom prst="rect">
            <a:avLst/>
          </a:prstGeom>
        </p:spPr>
      </p:pic>
      <p:pic>
        <p:nvPicPr>
          <p:cNvPr id="8" name="object 8"/>
          <p:cNvPicPr/>
          <p:nvPr/>
        </p:nvPicPr>
        <p:blipFill>
          <a:blip r:embed="rId7" cstate="print"/>
          <a:stretch>
            <a:fillRect/>
          </a:stretch>
        </p:blipFill>
        <p:spPr>
          <a:xfrm>
            <a:off x="2081212" y="7695247"/>
            <a:ext cx="142875" cy="142874"/>
          </a:xfrm>
          <a:prstGeom prst="rect">
            <a:avLst/>
          </a:prstGeom>
        </p:spPr>
      </p:pic>
      <p:pic>
        <p:nvPicPr>
          <p:cNvPr id="9" name="object 9"/>
          <p:cNvPicPr/>
          <p:nvPr/>
        </p:nvPicPr>
        <p:blipFill>
          <a:blip r:embed="rId8" cstate="print"/>
          <a:stretch>
            <a:fillRect/>
          </a:stretch>
        </p:blipFill>
        <p:spPr>
          <a:xfrm>
            <a:off x="2081212" y="8361997"/>
            <a:ext cx="142875" cy="142874"/>
          </a:xfrm>
          <a:prstGeom prst="rect">
            <a:avLst/>
          </a:prstGeom>
        </p:spPr>
      </p:pic>
      <p:pic>
        <p:nvPicPr>
          <p:cNvPr id="10" name="object 10"/>
          <p:cNvPicPr/>
          <p:nvPr/>
        </p:nvPicPr>
        <p:blipFill>
          <a:blip r:embed="rId9" cstate="print"/>
          <a:stretch>
            <a:fillRect/>
          </a:stretch>
        </p:blipFill>
        <p:spPr>
          <a:xfrm>
            <a:off x="1400174" y="9033509"/>
            <a:ext cx="133350" cy="133349"/>
          </a:xfrm>
          <a:prstGeom prst="rect">
            <a:avLst/>
          </a:prstGeom>
        </p:spPr>
      </p:pic>
      <p:sp>
        <p:nvSpPr>
          <p:cNvPr id="11" name="object 11"/>
          <p:cNvSpPr txBox="1"/>
          <p:nvPr/>
        </p:nvSpPr>
        <p:spPr>
          <a:xfrm>
            <a:off x="1706860" y="1958327"/>
            <a:ext cx="15196819" cy="8026400"/>
          </a:xfrm>
          <a:prstGeom prst="rect">
            <a:avLst/>
          </a:prstGeom>
        </p:spPr>
        <p:txBody>
          <a:bodyPr vert="horz" wrap="square" lIns="0" tIns="12700" rIns="0" bIns="0" rtlCol="0">
            <a:spAutoFit/>
          </a:bodyPr>
          <a:lstStyle/>
          <a:p>
            <a:pPr marL="12700" marR="5080">
              <a:lnSpc>
                <a:spcPct val="136700"/>
              </a:lnSpc>
              <a:spcBef>
                <a:spcPts val="100"/>
              </a:spcBef>
            </a:pPr>
            <a:r>
              <a:rPr sz="3200" spc="-95" dirty="0">
                <a:solidFill>
                  <a:srgbClr val="292959"/>
                </a:solidFill>
                <a:latin typeface="Trebuchet MS"/>
                <a:cs typeface="Trebuchet MS"/>
              </a:rPr>
              <a:t>Though</a:t>
            </a:r>
            <a:r>
              <a:rPr sz="3200" spc="-150" dirty="0">
                <a:solidFill>
                  <a:srgbClr val="292959"/>
                </a:solidFill>
                <a:latin typeface="Trebuchet MS"/>
                <a:cs typeface="Trebuchet MS"/>
              </a:rPr>
              <a:t> </a:t>
            </a:r>
            <a:r>
              <a:rPr sz="3200" spc="-65" dirty="0">
                <a:solidFill>
                  <a:srgbClr val="292959"/>
                </a:solidFill>
                <a:latin typeface="Trebuchet MS"/>
                <a:cs typeface="Trebuchet MS"/>
              </a:rPr>
              <a:t>significant</a:t>
            </a:r>
            <a:r>
              <a:rPr sz="3200" spc="-175" dirty="0">
                <a:solidFill>
                  <a:srgbClr val="292959"/>
                </a:solidFill>
                <a:latin typeface="Trebuchet MS"/>
                <a:cs typeface="Trebuchet MS"/>
              </a:rPr>
              <a:t> </a:t>
            </a:r>
            <a:r>
              <a:rPr sz="3200" dirty="0">
                <a:solidFill>
                  <a:srgbClr val="292959"/>
                </a:solidFill>
                <a:latin typeface="Trebuchet MS"/>
                <a:cs typeface="Trebuchet MS"/>
              </a:rPr>
              <a:t>body</a:t>
            </a:r>
            <a:r>
              <a:rPr sz="3200" spc="-204" dirty="0">
                <a:solidFill>
                  <a:srgbClr val="292959"/>
                </a:solidFill>
                <a:latin typeface="Trebuchet MS"/>
                <a:cs typeface="Trebuchet MS"/>
              </a:rPr>
              <a:t> </a:t>
            </a:r>
            <a:r>
              <a:rPr sz="3200" dirty="0">
                <a:solidFill>
                  <a:srgbClr val="292959"/>
                </a:solidFill>
                <a:latin typeface="Trebuchet MS"/>
                <a:cs typeface="Trebuchet MS"/>
              </a:rPr>
              <a:t>of</a:t>
            </a:r>
            <a:r>
              <a:rPr sz="3200" spc="-160" dirty="0">
                <a:solidFill>
                  <a:srgbClr val="292959"/>
                </a:solidFill>
                <a:latin typeface="Trebuchet MS"/>
                <a:cs typeface="Trebuchet MS"/>
              </a:rPr>
              <a:t> </a:t>
            </a:r>
            <a:r>
              <a:rPr sz="3200" spc="-135" dirty="0">
                <a:solidFill>
                  <a:srgbClr val="292959"/>
                </a:solidFill>
                <a:latin typeface="Trebuchet MS"/>
                <a:cs typeface="Trebuchet MS"/>
              </a:rPr>
              <a:t>criminal</a:t>
            </a:r>
            <a:r>
              <a:rPr sz="3200" spc="-105" dirty="0">
                <a:solidFill>
                  <a:srgbClr val="292959"/>
                </a:solidFill>
                <a:latin typeface="Trebuchet MS"/>
                <a:cs typeface="Trebuchet MS"/>
              </a:rPr>
              <a:t> </a:t>
            </a:r>
            <a:r>
              <a:rPr sz="3200" spc="-30" dirty="0">
                <a:solidFill>
                  <a:srgbClr val="292959"/>
                </a:solidFill>
                <a:latin typeface="Trebuchet MS"/>
                <a:cs typeface="Trebuchet MS"/>
              </a:rPr>
              <a:t>offences</a:t>
            </a:r>
            <a:r>
              <a:rPr sz="3200" spc="-155" dirty="0">
                <a:solidFill>
                  <a:srgbClr val="292959"/>
                </a:solidFill>
                <a:latin typeface="Trebuchet MS"/>
                <a:cs typeface="Trebuchet MS"/>
              </a:rPr>
              <a:t> </a:t>
            </a:r>
            <a:r>
              <a:rPr sz="3200" spc="-80" dirty="0">
                <a:solidFill>
                  <a:srgbClr val="292959"/>
                </a:solidFill>
                <a:latin typeface="Trebuchet MS"/>
                <a:cs typeface="Trebuchet MS"/>
              </a:rPr>
              <a:t>developed,</a:t>
            </a:r>
            <a:r>
              <a:rPr sz="3200" spc="-155" dirty="0">
                <a:solidFill>
                  <a:srgbClr val="292959"/>
                </a:solidFill>
                <a:latin typeface="Trebuchet MS"/>
                <a:cs typeface="Trebuchet MS"/>
              </a:rPr>
              <a:t> </a:t>
            </a:r>
            <a:r>
              <a:rPr sz="3200" spc="-80" dirty="0">
                <a:solidFill>
                  <a:srgbClr val="292959"/>
                </a:solidFill>
                <a:latin typeface="Trebuchet MS"/>
                <a:cs typeface="Trebuchet MS"/>
              </a:rPr>
              <a:t>which</a:t>
            </a:r>
            <a:r>
              <a:rPr sz="3200" spc="-155" dirty="0">
                <a:solidFill>
                  <a:srgbClr val="292959"/>
                </a:solidFill>
                <a:latin typeface="Trebuchet MS"/>
                <a:cs typeface="Trebuchet MS"/>
              </a:rPr>
              <a:t> </a:t>
            </a:r>
            <a:r>
              <a:rPr sz="3200" spc="-10" dirty="0">
                <a:solidFill>
                  <a:srgbClr val="292959"/>
                </a:solidFill>
                <a:latin typeface="Trebuchet MS"/>
                <a:cs typeface="Trebuchet MS"/>
              </a:rPr>
              <a:t>address</a:t>
            </a:r>
            <a:r>
              <a:rPr sz="3200" spc="-160" dirty="0">
                <a:solidFill>
                  <a:srgbClr val="292959"/>
                </a:solidFill>
                <a:latin typeface="Trebuchet MS"/>
                <a:cs typeface="Trebuchet MS"/>
              </a:rPr>
              <a:t> </a:t>
            </a:r>
            <a:r>
              <a:rPr sz="3200" spc="-95" dirty="0">
                <a:solidFill>
                  <a:srgbClr val="292959"/>
                </a:solidFill>
                <a:latin typeface="Trebuchet MS"/>
                <a:cs typeface="Trebuchet MS"/>
              </a:rPr>
              <a:t>several</a:t>
            </a:r>
            <a:r>
              <a:rPr sz="3200" spc="-145" dirty="0">
                <a:solidFill>
                  <a:srgbClr val="292959"/>
                </a:solidFill>
                <a:latin typeface="Trebuchet MS"/>
                <a:cs typeface="Trebuchet MS"/>
              </a:rPr>
              <a:t> </a:t>
            </a:r>
            <a:r>
              <a:rPr sz="3200" spc="-10" dirty="0">
                <a:solidFill>
                  <a:srgbClr val="292959"/>
                </a:solidFill>
                <a:latin typeface="Trebuchet MS"/>
                <a:cs typeface="Trebuchet MS"/>
              </a:rPr>
              <a:t>aspects </a:t>
            </a:r>
            <a:r>
              <a:rPr sz="3200" dirty="0">
                <a:solidFill>
                  <a:srgbClr val="292959"/>
                </a:solidFill>
                <a:latin typeface="Trebuchet MS"/>
                <a:cs typeface="Trebuchet MS"/>
              </a:rPr>
              <a:t>of</a:t>
            </a:r>
            <a:r>
              <a:rPr sz="3200" spc="-180" dirty="0">
                <a:solidFill>
                  <a:srgbClr val="292959"/>
                </a:solidFill>
                <a:latin typeface="Trebuchet MS"/>
                <a:cs typeface="Trebuchet MS"/>
              </a:rPr>
              <a:t> </a:t>
            </a:r>
            <a:r>
              <a:rPr sz="3200" spc="-65" dirty="0">
                <a:solidFill>
                  <a:srgbClr val="292959"/>
                </a:solidFill>
                <a:latin typeface="Trebuchet MS"/>
                <a:cs typeface="Trebuchet MS"/>
              </a:rPr>
              <a:t>domestic</a:t>
            </a:r>
            <a:r>
              <a:rPr sz="3200" spc="-140" dirty="0">
                <a:solidFill>
                  <a:srgbClr val="292959"/>
                </a:solidFill>
                <a:latin typeface="Trebuchet MS"/>
                <a:cs typeface="Trebuchet MS"/>
              </a:rPr>
              <a:t> </a:t>
            </a:r>
            <a:r>
              <a:rPr sz="3200" spc="-70" dirty="0">
                <a:solidFill>
                  <a:srgbClr val="292959"/>
                </a:solidFill>
                <a:latin typeface="Trebuchet MS"/>
                <a:cs typeface="Trebuchet MS"/>
              </a:rPr>
              <a:t>abuse,</a:t>
            </a:r>
            <a:r>
              <a:rPr sz="3200" spc="-135" dirty="0">
                <a:solidFill>
                  <a:srgbClr val="292959"/>
                </a:solidFill>
                <a:latin typeface="Trebuchet MS"/>
                <a:cs typeface="Trebuchet MS"/>
              </a:rPr>
              <a:t> </a:t>
            </a:r>
            <a:r>
              <a:rPr sz="3200" spc="-70" dirty="0">
                <a:solidFill>
                  <a:srgbClr val="292959"/>
                </a:solidFill>
                <a:latin typeface="Trebuchet MS"/>
                <a:cs typeface="Trebuchet MS"/>
              </a:rPr>
              <a:t>offering</a:t>
            </a:r>
            <a:r>
              <a:rPr sz="3200" spc="-135" dirty="0">
                <a:solidFill>
                  <a:srgbClr val="292959"/>
                </a:solidFill>
                <a:latin typeface="Trebuchet MS"/>
                <a:cs typeface="Trebuchet MS"/>
              </a:rPr>
              <a:t> </a:t>
            </a:r>
            <a:r>
              <a:rPr sz="3200" spc="135" dirty="0">
                <a:solidFill>
                  <a:srgbClr val="292959"/>
                </a:solidFill>
                <a:latin typeface="Trebuchet MS"/>
                <a:cs typeface="Trebuchet MS"/>
              </a:rPr>
              <a:t>a</a:t>
            </a:r>
            <a:r>
              <a:rPr sz="3200" spc="-140" dirty="0">
                <a:solidFill>
                  <a:srgbClr val="292959"/>
                </a:solidFill>
                <a:latin typeface="Trebuchet MS"/>
                <a:cs typeface="Trebuchet MS"/>
              </a:rPr>
              <a:t> </a:t>
            </a:r>
            <a:r>
              <a:rPr sz="3200" spc="-125" dirty="0">
                <a:solidFill>
                  <a:srgbClr val="292959"/>
                </a:solidFill>
                <a:latin typeface="Trebuchet MS"/>
                <a:cs typeface="Trebuchet MS"/>
              </a:rPr>
              <a:t>route</a:t>
            </a:r>
            <a:r>
              <a:rPr sz="3200" spc="-114"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spc="-90" dirty="0">
                <a:solidFill>
                  <a:srgbClr val="292959"/>
                </a:solidFill>
                <a:latin typeface="Trebuchet MS"/>
                <a:cs typeface="Trebuchet MS"/>
              </a:rPr>
              <a:t>punish</a:t>
            </a:r>
            <a:r>
              <a:rPr sz="3200" spc="-135" dirty="0">
                <a:solidFill>
                  <a:srgbClr val="292959"/>
                </a:solidFill>
                <a:latin typeface="Trebuchet MS"/>
                <a:cs typeface="Trebuchet MS"/>
              </a:rPr>
              <a:t> </a:t>
            </a:r>
            <a:r>
              <a:rPr sz="3200" spc="-25" dirty="0">
                <a:solidFill>
                  <a:srgbClr val="292959"/>
                </a:solidFill>
                <a:latin typeface="Trebuchet MS"/>
                <a:cs typeface="Trebuchet MS"/>
              </a:rPr>
              <a:t>such</a:t>
            </a:r>
            <a:r>
              <a:rPr sz="3200" spc="-140" dirty="0">
                <a:solidFill>
                  <a:srgbClr val="292959"/>
                </a:solidFill>
                <a:latin typeface="Trebuchet MS"/>
                <a:cs typeface="Trebuchet MS"/>
              </a:rPr>
              <a:t> </a:t>
            </a:r>
            <a:r>
              <a:rPr sz="3200" spc="-125" dirty="0">
                <a:solidFill>
                  <a:srgbClr val="292959"/>
                </a:solidFill>
                <a:latin typeface="Trebuchet MS"/>
                <a:cs typeface="Trebuchet MS"/>
              </a:rPr>
              <a:t>behaviour,</a:t>
            </a:r>
            <a:r>
              <a:rPr sz="3200" spc="-114" dirty="0">
                <a:solidFill>
                  <a:srgbClr val="292959"/>
                </a:solidFill>
                <a:latin typeface="Trebuchet MS"/>
                <a:cs typeface="Trebuchet MS"/>
              </a:rPr>
              <a:t> </a:t>
            </a:r>
            <a:r>
              <a:rPr sz="3200" spc="-100" dirty="0">
                <a:solidFill>
                  <a:srgbClr val="292959"/>
                </a:solidFill>
                <a:latin typeface="Trebuchet MS"/>
                <a:cs typeface="Trebuchet MS"/>
              </a:rPr>
              <a:t>not</a:t>
            </a:r>
            <a:r>
              <a:rPr sz="3200" spc="-135" dirty="0">
                <a:solidFill>
                  <a:srgbClr val="292959"/>
                </a:solidFill>
                <a:latin typeface="Trebuchet MS"/>
                <a:cs typeface="Trebuchet MS"/>
              </a:rPr>
              <a:t> </a:t>
            </a:r>
            <a:r>
              <a:rPr sz="3200" spc="-40" dirty="0">
                <a:solidFill>
                  <a:srgbClr val="292959"/>
                </a:solidFill>
                <a:latin typeface="Trebuchet MS"/>
                <a:cs typeface="Trebuchet MS"/>
              </a:rPr>
              <a:t>always</a:t>
            </a:r>
            <a:r>
              <a:rPr sz="3200" spc="-140" dirty="0">
                <a:solidFill>
                  <a:srgbClr val="292959"/>
                </a:solidFill>
                <a:latin typeface="Trebuchet MS"/>
                <a:cs typeface="Trebuchet MS"/>
              </a:rPr>
              <a:t> </a:t>
            </a:r>
            <a:r>
              <a:rPr sz="3200" spc="-95" dirty="0">
                <a:solidFill>
                  <a:srgbClr val="292959"/>
                </a:solidFill>
                <a:latin typeface="Trebuchet MS"/>
                <a:cs typeface="Trebuchet MS"/>
              </a:rPr>
              <a:t>effective</a:t>
            </a:r>
            <a:r>
              <a:rPr sz="3200" spc="-135" dirty="0">
                <a:solidFill>
                  <a:srgbClr val="292959"/>
                </a:solidFill>
                <a:latin typeface="Trebuchet MS"/>
                <a:cs typeface="Trebuchet MS"/>
              </a:rPr>
              <a:t> </a:t>
            </a:r>
            <a:r>
              <a:rPr sz="3200" spc="-25" dirty="0">
                <a:solidFill>
                  <a:srgbClr val="292959"/>
                </a:solidFill>
                <a:latin typeface="Trebuchet MS"/>
                <a:cs typeface="Trebuchet MS"/>
              </a:rPr>
              <a:t>to </a:t>
            </a:r>
            <a:r>
              <a:rPr sz="3200" spc="-85" dirty="0">
                <a:solidFill>
                  <a:srgbClr val="292959"/>
                </a:solidFill>
                <a:latin typeface="Trebuchet MS"/>
                <a:cs typeface="Trebuchet MS"/>
              </a:rPr>
              <a:t>protect</a:t>
            </a:r>
            <a:r>
              <a:rPr sz="3200" spc="-130" dirty="0">
                <a:solidFill>
                  <a:srgbClr val="292959"/>
                </a:solidFill>
                <a:latin typeface="Trebuchet MS"/>
                <a:cs typeface="Trebuchet MS"/>
              </a:rPr>
              <a:t> </a:t>
            </a:r>
            <a:r>
              <a:rPr sz="3200" spc="-10" dirty="0">
                <a:solidFill>
                  <a:srgbClr val="292959"/>
                </a:solidFill>
                <a:latin typeface="Trebuchet MS"/>
                <a:cs typeface="Trebuchet MS"/>
              </a:rPr>
              <a:t>victim</a:t>
            </a:r>
            <a:endParaRPr sz="3200">
              <a:latin typeface="Trebuchet MS"/>
              <a:cs typeface="Trebuchet MS"/>
            </a:endParaRPr>
          </a:p>
          <a:p>
            <a:pPr marL="702945" marR="6609080">
              <a:lnSpc>
                <a:spcPct val="136700"/>
              </a:lnSpc>
            </a:pPr>
            <a:r>
              <a:rPr sz="3200" spc="-30" dirty="0">
                <a:solidFill>
                  <a:srgbClr val="292959"/>
                </a:solidFill>
                <a:latin typeface="Trebuchet MS"/>
                <a:cs typeface="Trebuchet MS"/>
              </a:rPr>
              <a:t>standard</a:t>
            </a:r>
            <a:r>
              <a:rPr sz="3200" spc="-215" dirty="0">
                <a:solidFill>
                  <a:srgbClr val="292959"/>
                </a:solidFill>
                <a:latin typeface="Trebuchet MS"/>
                <a:cs typeface="Trebuchet MS"/>
              </a:rPr>
              <a:t> </a:t>
            </a:r>
            <a:r>
              <a:rPr sz="3200" dirty="0">
                <a:solidFill>
                  <a:srgbClr val="292959"/>
                </a:solidFill>
                <a:latin typeface="Trebuchet MS"/>
                <a:cs typeface="Trebuchet MS"/>
              </a:rPr>
              <a:t>of</a:t>
            </a:r>
            <a:r>
              <a:rPr sz="3200" spc="-190" dirty="0">
                <a:solidFill>
                  <a:srgbClr val="292959"/>
                </a:solidFill>
                <a:latin typeface="Trebuchet MS"/>
                <a:cs typeface="Trebuchet MS"/>
              </a:rPr>
              <a:t> </a:t>
            </a:r>
            <a:r>
              <a:rPr sz="3200" spc="-45" dirty="0">
                <a:solidFill>
                  <a:srgbClr val="292959"/>
                </a:solidFill>
                <a:latin typeface="Trebuchet MS"/>
                <a:cs typeface="Trebuchet MS"/>
              </a:rPr>
              <a:t>proof</a:t>
            </a:r>
            <a:r>
              <a:rPr sz="3200" spc="-175" dirty="0">
                <a:solidFill>
                  <a:srgbClr val="292959"/>
                </a:solidFill>
                <a:latin typeface="Trebuchet MS"/>
                <a:cs typeface="Trebuchet MS"/>
              </a:rPr>
              <a:t> </a:t>
            </a:r>
            <a:r>
              <a:rPr sz="3200" spc="-100" dirty="0">
                <a:solidFill>
                  <a:srgbClr val="292959"/>
                </a:solidFill>
                <a:latin typeface="Trebuchet MS"/>
                <a:cs typeface="Trebuchet MS"/>
              </a:rPr>
              <a:t>not</a:t>
            </a:r>
            <a:r>
              <a:rPr sz="3200" spc="-140" dirty="0">
                <a:solidFill>
                  <a:srgbClr val="292959"/>
                </a:solidFill>
                <a:latin typeface="Trebuchet MS"/>
                <a:cs typeface="Trebuchet MS"/>
              </a:rPr>
              <a:t> </a:t>
            </a:r>
            <a:r>
              <a:rPr sz="3200" spc="-10" dirty="0">
                <a:solidFill>
                  <a:srgbClr val="292959"/>
                </a:solidFill>
                <a:latin typeface="Trebuchet MS"/>
                <a:cs typeface="Trebuchet MS"/>
              </a:rPr>
              <a:t>easy</a:t>
            </a:r>
            <a:r>
              <a:rPr sz="3200" spc="-180" dirty="0">
                <a:solidFill>
                  <a:srgbClr val="292959"/>
                </a:solidFill>
                <a:latin typeface="Trebuchet MS"/>
                <a:cs typeface="Trebuchet MS"/>
              </a:rPr>
              <a:t> </a:t>
            </a:r>
            <a:r>
              <a:rPr sz="3200" spc="-65" dirty="0">
                <a:solidFill>
                  <a:srgbClr val="292959"/>
                </a:solidFill>
                <a:latin typeface="Trebuchet MS"/>
                <a:cs typeface="Trebuchet MS"/>
              </a:rPr>
              <a:t>to</a:t>
            </a:r>
            <a:r>
              <a:rPr sz="3200" spc="-175" dirty="0">
                <a:solidFill>
                  <a:srgbClr val="292959"/>
                </a:solidFill>
                <a:latin typeface="Trebuchet MS"/>
                <a:cs typeface="Trebuchet MS"/>
              </a:rPr>
              <a:t> </a:t>
            </a:r>
            <a:r>
              <a:rPr sz="3200" spc="-10" dirty="0">
                <a:solidFill>
                  <a:srgbClr val="292959"/>
                </a:solidFill>
                <a:latin typeface="Trebuchet MS"/>
                <a:cs typeface="Trebuchet MS"/>
              </a:rPr>
              <a:t>discharge</a:t>
            </a:r>
            <a:r>
              <a:rPr sz="3200" spc="-180" dirty="0">
                <a:solidFill>
                  <a:srgbClr val="292959"/>
                </a:solidFill>
                <a:latin typeface="Trebuchet MS"/>
                <a:cs typeface="Trebuchet MS"/>
              </a:rPr>
              <a:t> </a:t>
            </a:r>
            <a:r>
              <a:rPr sz="3200" spc="-20" dirty="0">
                <a:solidFill>
                  <a:srgbClr val="292959"/>
                </a:solidFill>
                <a:latin typeface="Trebuchet MS"/>
                <a:cs typeface="Trebuchet MS"/>
              </a:rPr>
              <a:t>(NG) </a:t>
            </a:r>
            <a:r>
              <a:rPr sz="3200" dirty="0">
                <a:solidFill>
                  <a:srgbClr val="292959"/>
                </a:solidFill>
                <a:latin typeface="Trebuchet MS"/>
                <a:cs typeface="Trebuchet MS"/>
              </a:rPr>
              <a:t>does</a:t>
            </a:r>
            <a:r>
              <a:rPr sz="3200" spc="-175" dirty="0">
                <a:solidFill>
                  <a:srgbClr val="292959"/>
                </a:solidFill>
                <a:latin typeface="Trebuchet MS"/>
                <a:cs typeface="Trebuchet MS"/>
              </a:rPr>
              <a:t> </a:t>
            </a:r>
            <a:r>
              <a:rPr sz="3200" spc="-100" dirty="0">
                <a:solidFill>
                  <a:srgbClr val="292959"/>
                </a:solidFill>
                <a:latin typeface="Trebuchet MS"/>
                <a:cs typeface="Trebuchet MS"/>
              </a:rPr>
              <a:t>not</a:t>
            </a:r>
            <a:r>
              <a:rPr sz="3200" spc="-125" dirty="0">
                <a:solidFill>
                  <a:srgbClr val="292959"/>
                </a:solidFill>
                <a:latin typeface="Trebuchet MS"/>
                <a:cs typeface="Trebuchet MS"/>
              </a:rPr>
              <a:t> </a:t>
            </a:r>
            <a:r>
              <a:rPr sz="3200" spc="-40" dirty="0">
                <a:solidFill>
                  <a:srgbClr val="292959"/>
                </a:solidFill>
                <a:latin typeface="Trebuchet MS"/>
                <a:cs typeface="Trebuchet MS"/>
              </a:rPr>
              <a:t>always</a:t>
            </a:r>
            <a:r>
              <a:rPr sz="3200" spc="-130" dirty="0">
                <a:solidFill>
                  <a:srgbClr val="292959"/>
                </a:solidFill>
                <a:latin typeface="Trebuchet MS"/>
                <a:cs typeface="Trebuchet MS"/>
              </a:rPr>
              <a:t> </a:t>
            </a:r>
            <a:r>
              <a:rPr sz="3200" spc="-160" dirty="0">
                <a:solidFill>
                  <a:srgbClr val="292959"/>
                </a:solidFill>
                <a:latin typeface="Trebuchet MS"/>
                <a:cs typeface="Trebuchet MS"/>
              </a:rPr>
              <a:t>result</a:t>
            </a:r>
            <a:r>
              <a:rPr sz="3200" spc="-10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55" dirty="0">
                <a:solidFill>
                  <a:srgbClr val="292959"/>
                </a:solidFill>
                <a:latin typeface="Trebuchet MS"/>
                <a:cs typeface="Trebuchet MS"/>
              </a:rPr>
              <a:t>custodial</a:t>
            </a:r>
            <a:r>
              <a:rPr sz="3200" spc="-125" dirty="0">
                <a:solidFill>
                  <a:srgbClr val="292959"/>
                </a:solidFill>
                <a:latin typeface="Trebuchet MS"/>
                <a:cs typeface="Trebuchet MS"/>
              </a:rPr>
              <a:t> </a:t>
            </a:r>
            <a:r>
              <a:rPr sz="3200" spc="-10" dirty="0">
                <a:solidFill>
                  <a:srgbClr val="292959"/>
                </a:solidFill>
                <a:latin typeface="Trebuchet MS"/>
                <a:cs typeface="Trebuchet MS"/>
              </a:rPr>
              <a:t>sentence</a:t>
            </a:r>
            <a:endParaRPr sz="3200">
              <a:latin typeface="Trebuchet MS"/>
              <a:cs typeface="Trebuchet MS"/>
            </a:endParaRPr>
          </a:p>
          <a:p>
            <a:pPr marL="12700">
              <a:lnSpc>
                <a:spcPct val="100000"/>
              </a:lnSpc>
              <a:spcBef>
                <a:spcPts val="1410"/>
              </a:spcBef>
            </a:pPr>
            <a:r>
              <a:rPr sz="3200" dirty="0">
                <a:solidFill>
                  <a:srgbClr val="292959"/>
                </a:solidFill>
                <a:latin typeface="Trebuchet MS"/>
                <a:cs typeface="Trebuchet MS"/>
              </a:rPr>
              <a:t>place</a:t>
            </a:r>
            <a:r>
              <a:rPr sz="3200" spc="-105" dirty="0">
                <a:solidFill>
                  <a:srgbClr val="292959"/>
                </a:solidFill>
                <a:latin typeface="Trebuchet MS"/>
                <a:cs typeface="Trebuchet MS"/>
              </a:rPr>
              <a:t> </a:t>
            </a:r>
            <a:r>
              <a:rPr sz="3200" spc="-170" dirty="0">
                <a:solidFill>
                  <a:srgbClr val="292959"/>
                </a:solidFill>
                <a:latin typeface="Trebuchet MS"/>
                <a:cs typeface="Trebuchet MS"/>
              </a:rPr>
              <a:t>victim</a:t>
            </a:r>
            <a:r>
              <a:rPr sz="3200" spc="-100" dirty="0">
                <a:solidFill>
                  <a:srgbClr val="292959"/>
                </a:solidFill>
                <a:latin typeface="Trebuchet MS"/>
                <a:cs typeface="Trebuchet MS"/>
              </a:rPr>
              <a:t> </a:t>
            </a:r>
            <a:r>
              <a:rPr sz="3200" spc="-155" dirty="0">
                <a:solidFill>
                  <a:srgbClr val="292959"/>
                </a:solidFill>
                <a:latin typeface="Trebuchet MS"/>
                <a:cs typeface="Trebuchet MS"/>
              </a:rPr>
              <a:t>in</a:t>
            </a:r>
            <a:r>
              <a:rPr sz="3200" spc="-100" dirty="0">
                <a:solidFill>
                  <a:srgbClr val="292959"/>
                </a:solidFill>
                <a:latin typeface="Trebuchet MS"/>
                <a:cs typeface="Trebuchet MS"/>
              </a:rPr>
              <a:t> </a:t>
            </a:r>
            <a:r>
              <a:rPr sz="3200" spc="135" dirty="0">
                <a:solidFill>
                  <a:srgbClr val="292959"/>
                </a:solidFill>
                <a:latin typeface="Trebuchet MS"/>
                <a:cs typeface="Trebuchet MS"/>
              </a:rPr>
              <a:t>a</a:t>
            </a:r>
            <a:r>
              <a:rPr sz="3200" spc="-100" dirty="0">
                <a:solidFill>
                  <a:srgbClr val="292959"/>
                </a:solidFill>
                <a:latin typeface="Trebuchet MS"/>
                <a:cs typeface="Trebuchet MS"/>
              </a:rPr>
              <a:t> </a:t>
            </a:r>
            <a:r>
              <a:rPr sz="3200" spc="-114" dirty="0">
                <a:solidFill>
                  <a:srgbClr val="292959"/>
                </a:solidFill>
                <a:latin typeface="Trebuchet MS"/>
                <a:cs typeface="Trebuchet MS"/>
              </a:rPr>
              <a:t>vulnerable</a:t>
            </a:r>
            <a:r>
              <a:rPr sz="3200" spc="-105" dirty="0">
                <a:solidFill>
                  <a:srgbClr val="292959"/>
                </a:solidFill>
                <a:latin typeface="Trebuchet MS"/>
                <a:cs typeface="Trebuchet MS"/>
              </a:rPr>
              <a:t> </a:t>
            </a:r>
            <a:r>
              <a:rPr sz="3200" spc="-114" dirty="0">
                <a:solidFill>
                  <a:srgbClr val="292959"/>
                </a:solidFill>
                <a:latin typeface="Trebuchet MS"/>
                <a:cs typeface="Trebuchet MS"/>
              </a:rPr>
              <a:t>position:</a:t>
            </a:r>
            <a:r>
              <a:rPr sz="3200" spc="-100" dirty="0">
                <a:solidFill>
                  <a:srgbClr val="292959"/>
                </a:solidFill>
                <a:latin typeface="Trebuchet MS"/>
                <a:cs typeface="Trebuchet MS"/>
              </a:rPr>
              <a:t> </a:t>
            </a:r>
            <a:r>
              <a:rPr sz="3200" spc="-85" dirty="0">
                <a:solidFill>
                  <a:srgbClr val="292959"/>
                </a:solidFill>
                <a:latin typeface="Trebuchet MS"/>
                <a:cs typeface="Trebuchet MS"/>
              </a:rPr>
              <a:t>behaviour</a:t>
            </a:r>
            <a:r>
              <a:rPr sz="3200" spc="-100" dirty="0">
                <a:solidFill>
                  <a:srgbClr val="292959"/>
                </a:solidFill>
                <a:latin typeface="Trebuchet MS"/>
                <a:cs typeface="Trebuchet MS"/>
              </a:rPr>
              <a:t> </a:t>
            </a:r>
            <a:r>
              <a:rPr sz="3200" spc="-105" dirty="0">
                <a:solidFill>
                  <a:srgbClr val="292959"/>
                </a:solidFill>
                <a:latin typeface="Trebuchet MS"/>
                <a:cs typeface="Trebuchet MS"/>
              </a:rPr>
              <a:t>may</a:t>
            </a:r>
            <a:r>
              <a:rPr sz="3200" spc="-100" dirty="0">
                <a:solidFill>
                  <a:srgbClr val="292959"/>
                </a:solidFill>
                <a:latin typeface="Trebuchet MS"/>
                <a:cs typeface="Trebuchet MS"/>
              </a:rPr>
              <a:t> </a:t>
            </a:r>
            <a:r>
              <a:rPr sz="3200" dirty="0">
                <a:solidFill>
                  <a:srgbClr val="292959"/>
                </a:solidFill>
                <a:latin typeface="Trebuchet MS"/>
                <a:cs typeface="Trebuchet MS"/>
              </a:rPr>
              <a:t>get</a:t>
            </a:r>
            <a:r>
              <a:rPr sz="3200" spc="-105" dirty="0">
                <a:solidFill>
                  <a:srgbClr val="292959"/>
                </a:solidFill>
                <a:latin typeface="Trebuchet MS"/>
                <a:cs typeface="Trebuchet MS"/>
              </a:rPr>
              <a:t> </a:t>
            </a:r>
            <a:r>
              <a:rPr sz="3200" spc="-10" dirty="0">
                <a:solidFill>
                  <a:srgbClr val="292959"/>
                </a:solidFill>
                <a:latin typeface="Trebuchet MS"/>
                <a:cs typeface="Trebuchet MS"/>
              </a:rPr>
              <a:t>worse</a:t>
            </a:r>
            <a:endParaRPr sz="3200">
              <a:latin typeface="Trebuchet MS"/>
              <a:cs typeface="Trebuchet MS"/>
            </a:endParaRPr>
          </a:p>
          <a:p>
            <a:pPr marL="702945" marR="2746375" indent="-690880">
              <a:lnSpc>
                <a:spcPct val="136700"/>
              </a:lnSpc>
            </a:pPr>
            <a:r>
              <a:rPr sz="3200" spc="-95" dirty="0">
                <a:solidFill>
                  <a:srgbClr val="292959"/>
                </a:solidFill>
                <a:latin typeface="Trebuchet MS"/>
                <a:cs typeface="Trebuchet MS"/>
              </a:rPr>
              <a:t>Victims </a:t>
            </a:r>
            <a:r>
              <a:rPr sz="3200" dirty="0">
                <a:solidFill>
                  <a:srgbClr val="292959"/>
                </a:solidFill>
                <a:latin typeface="Trebuchet MS"/>
                <a:cs typeface="Trebuchet MS"/>
              </a:rPr>
              <a:t>can</a:t>
            </a:r>
            <a:r>
              <a:rPr sz="3200" spc="-90" dirty="0">
                <a:solidFill>
                  <a:srgbClr val="292959"/>
                </a:solidFill>
                <a:latin typeface="Trebuchet MS"/>
                <a:cs typeface="Trebuchet MS"/>
              </a:rPr>
              <a:t> </a:t>
            </a:r>
            <a:r>
              <a:rPr sz="3200" spc="-75" dirty="0">
                <a:solidFill>
                  <a:srgbClr val="292959"/>
                </a:solidFill>
                <a:latin typeface="Trebuchet MS"/>
                <a:cs typeface="Trebuchet MS"/>
              </a:rPr>
              <a:t>seek</a:t>
            </a:r>
            <a:r>
              <a:rPr sz="3200" spc="-90" dirty="0">
                <a:solidFill>
                  <a:srgbClr val="292959"/>
                </a:solidFill>
                <a:latin typeface="Trebuchet MS"/>
                <a:cs typeface="Trebuchet MS"/>
              </a:rPr>
              <a:t> </a:t>
            </a:r>
            <a:r>
              <a:rPr sz="3200" spc="-95" dirty="0">
                <a:solidFill>
                  <a:srgbClr val="292959"/>
                </a:solidFill>
                <a:latin typeface="Trebuchet MS"/>
                <a:cs typeface="Trebuchet MS"/>
              </a:rPr>
              <a:t>protection</a:t>
            </a:r>
            <a:r>
              <a:rPr sz="3200" spc="-90" dirty="0">
                <a:solidFill>
                  <a:srgbClr val="292959"/>
                </a:solidFill>
                <a:latin typeface="Trebuchet MS"/>
                <a:cs typeface="Trebuchet MS"/>
              </a:rPr>
              <a:t> through </a:t>
            </a:r>
            <a:r>
              <a:rPr sz="3200" spc="-125" dirty="0">
                <a:solidFill>
                  <a:srgbClr val="292959"/>
                </a:solidFill>
                <a:latin typeface="Trebuchet MS"/>
                <a:cs typeface="Trebuchet MS"/>
              </a:rPr>
              <a:t>the</a:t>
            </a:r>
            <a:r>
              <a:rPr sz="3200" spc="-95" dirty="0">
                <a:solidFill>
                  <a:srgbClr val="292959"/>
                </a:solidFill>
                <a:latin typeface="Trebuchet MS"/>
                <a:cs typeface="Trebuchet MS"/>
              </a:rPr>
              <a:t> </a:t>
            </a:r>
            <a:r>
              <a:rPr sz="3200" spc="-155" dirty="0">
                <a:solidFill>
                  <a:srgbClr val="292959"/>
                </a:solidFill>
                <a:latin typeface="Trebuchet MS"/>
                <a:cs typeface="Trebuchet MS"/>
              </a:rPr>
              <a:t>family</a:t>
            </a:r>
            <a:r>
              <a:rPr sz="3200" spc="-90" dirty="0">
                <a:solidFill>
                  <a:srgbClr val="292959"/>
                </a:solidFill>
                <a:latin typeface="Trebuchet MS"/>
                <a:cs typeface="Trebuchet MS"/>
              </a:rPr>
              <a:t> courts </a:t>
            </a:r>
            <a:r>
              <a:rPr sz="3200" spc="-170" dirty="0">
                <a:solidFill>
                  <a:srgbClr val="292959"/>
                </a:solidFill>
                <a:latin typeface="Trebuchet MS"/>
                <a:cs typeface="Trebuchet MS"/>
              </a:rPr>
              <a:t>(civil</a:t>
            </a:r>
            <a:r>
              <a:rPr sz="3200" spc="-90" dirty="0">
                <a:solidFill>
                  <a:srgbClr val="292959"/>
                </a:solidFill>
                <a:latin typeface="Trebuchet MS"/>
                <a:cs typeface="Trebuchet MS"/>
              </a:rPr>
              <a:t> </a:t>
            </a:r>
            <a:r>
              <a:rPr sz="3200" spc="-100" dirty="0">
                <a:solidFill>
                  <a:srgbClr val="292959"/>
                </a:solidFill>
                <a:latin typeface="Trebuchet MS"/>
                <a:cs typeface="Trebuchet MS"/>
              </a:rPr>
              <a:t>not</a:t>
            </a:r>
            <a:r>
              <a:rPr sz="3200" spc="-90" dirty="0">
                <a:solidFill>
                  <a:srgbClr val="292959"/>
                </a:solidFill>
                <a:latin typeface="Trebuchet MS"/>
                <a:cs typeface="Trebuchet MS"/>
              </a:rPr>
              <a:t> </a:t>
            </a:r>
            <a:r>
              <a:rPr sz="3200" spc="-75" dirty="0">
                <a:solidFill>
                  <a:srgbClr val="292959"/>
                </a:solidFill>
                <a:latin typeface="Trebuchet MS"/>
                <a:cs typeface="Trebuchet MS"/>
              </a:rPr>
              <a:t>criminal) </a:t>
            </a:r>
            <a:r>
              <a:rPr sz="3200" spc="-35" dirty="0">
                <a:solidFill>
                  <a:srgbClr val="292959"/>
                </a:solidFill>
                <a:latin typeface="Trebuchet MS"/>
                <a:cs typeface="Trebuchet MS"/>
              </a:rPr>
              <a:t>non-</a:t>
            </a:r>
            <a:r>
              <a:rPr sz="3200" spc="-110" dirty="0">
                <a:solidFill>
                  <a:srgbClr val="292959"/>
                </a:solidFill>
                <a:latin typeface="Trebuchet MS"/>
                <a:cs typeface="Trebuchet MS"/>
              </a:rPr>
              <a:t>molestation</a:t>
            </a:r>
            <a:r>
              <a:rPr sz="3200" dirty="0">
                <a:solidFill>
                  <a:srgbClr val="292959"/>
                </a:solidFill>
                <a:latin typeface="Trebuchet MS"/>
                <a:cs typeface="Trebuchet MS"/>
              </a:rPr>
              <a:t> </a:t>
            </a:r>
            <a:r>
              <a:rPr sz="3200" spc="-10" dirty="0">
                <a:solidFill>
                  <a:srgbClr val="292959"/>
                </a:solidFill>
                <a:latin typeface="Trebuchet MS"/>
                <a:cs typeface="Trebuchet MS"/>
              </a:rPr>
              <a:t>orders</a:t>
            </a:r>
            <a:endParaRPr sz="3200">
              <a:latin typeface="Trebuchet MS"/>
              <a:cs typeface="Trebuchet MS"/>
            </a:endParaRPr>
          </a:p>
          <a:p>
            <a:pPr marL="702945" marR="10608945">
              <a:lnSpc>
                <a:spcPct val="136700"/>
              </a:lnSpc>
            </a:pPr>
            <a:r>
              <a:rPr sz="3200" spc="-25" dirty="0">
                <a:solidFill>
                  <a:srgbClr val="292959"/>
                </a:solidFill>
                <a:latin typeface="Trebuchet MS"/>
                <a:cs typeface="Trebuchet MS"/>
              </a:rPr>
              <a:t>occupation</a:t>
            </a:r>
            <a:r>
              <a:rPr sz="3200" spc="-160" dirty="0">
                <a:solidFill>
                  <a:srgbClr val="292959"/>
                </a:solidFill>
                <a:latin typeface="Trebuchet MS"/>
                <a:cs typeface="Trebuchet MS"/>
              </a:rPr>
              <a:t> </a:t>
            </a:r>
            <a:r>
              <a:rPr sz="3200" spc="-10" dirty="0">
                <a:solidFill>
                  <a:srgbClr val="292959"/>
                </a:solidFill>
                <a:latin typeface="Trebuchet MS"/>
                <a:cs typeface="Trebuchet MS"/>
              </a:rPr>
              <a:t>orders </a:t>
            </a:r>
            <a:r>
              <a:rPr sz="3200" spc="-30" dirty="0">
                <a:solidFill>
                  <a:srgbClr val="292959"/>
                </a:solidFill>
                <a:latin typeface="Trebuchet MS"/>
                <a:cs typeface="Trebuchet MS"/>
              </a:rPr>
              <a:t>forced</a:t>
            </a:r>
            <a:r>
              <a:rPr sz="3200" spc="-180" dirty="0">
                <a:solidFill>
                  <a:srgbClr val="292959"/>
                </a:solidFill>
                <a:latin typeface="Trebuchet MS"/>
                <a:cs typeface="Trebuchet MS"/>
              </a:rPr>
              <a:t> </a:t>
            </a:r>
            <a:r>
              <a:rPr sz="3200" spc="-55" dirty="0">
                <a:solidFill>
                  <a:srgbClr val="292959"/>
                </a:solidFill>
                <a:latin typeface="Trebuchet MS"/>
                <a:cs typeface="Trebuchet MS"/>
              </a:rPr>
              <a:t>marriage</a:t>
            </a:r>
            <a:r>
              <a:rPr sz="3200" spc="-180" dirty="0">
                <a:solidFill>
                  <a:srgbClr val="292959"/>
                </a:solidFill>
                <a:latin typeface="Trebuchet MS"/>
                <a:cs typeface="Trebuchet MS"/>
              </a:rPr>
              <a:t> </a:t>
            </a:r>
            <a:r>
              <a:rPr sz="3200" spc="-65" dirty="0">
                <a:solidFill>
                  <a:srgbClr val="292959"/>
                </a:solidFill>
                <a:latin typeface="Trebuchet MS"/>
                <a:cs typeface="Trebuchet MS"/>
              </a:rPr>
              <a:t>order</a:t>
            </a:r>
            <a:endParaRPr sz="3200">
              <a:latin typeface="Trebuchet MS"/>
              <a:cs typeface="Trebuchet MS"/>
            </a:endParaRPr>
          </a:p>
          <a:p>
            <a:pPr marL="12700" marR="1630045">
              <a:lnSpc>
                <a:spcPct val="136700"/>
              </a:lnSpc>
            </a:pPr>
            <a:r>
              <a:rPr sz="3200" spc="-25" dirty="0">
                <a:solidFill>
                  <a:srgbClr val="292959"/>
                </a:solidFill>
                <a:latin typeface="Trebuchet MS"/>
                <a:cs typeface="Trebuchet MS"/>
              </a:rPr>
              <a:t>Courts</a:t>
            </a:r>
            <a:r>
              <a:rPr sz="3200" spc="-130" dirty="0">
                <a:solidFill>
                  <a:srgbClr val="292959"/>
                </a:solidFill>
                <a:latin typeface="Trebuchet MS"/>
                <a:cs typeface="Trebuchet MS"/>
              </a:rPr>
              <a:t> </a:t>
            </a:r>
            <a:r>
              <a:rPr sz="3200" dirty="0">
                <a:solidFill>
                  <a:srgbClr val="292959"/>
                </a:solidFill>
                <a:latin typeface="Trebuchet MS"/>
                <a:cs typeface="Trebuchet MS"/>
              </a:rPr>
              <a:t>can</a:t>
            </a:r>
            <a:r>
              <a:rPr sz="3200" spc="-110" dirty="0">
                <a:solidFill>
                  <a:srgbClr val="292959"/>
                </a:solidFill>
                <a:latin typeface="Trebuchet MS"/>
                <a:cs typeface="Trebuchet MS"/>
              </a:rPr>
              <a:t> </a:t>
            </a:r>
            <a:r>
              <a:rPr sz="3200" spc="-95" dirty="0">
                <a:solidFill>
                  <a:srgbClr val="292959"/>
                </a:solidFill>
                <a:latin typeface="Trebuchet MS"/>
                <a:cs typeface="Trebuchet MS"/>
              </a:rPr>
              <a:t>make</a:t>
            </a:r>
            <a:r>
              <a:rPr sz="3200" spc="-114" dirty="0">
                <a:solidFill>
                  <a:srgbClr val="292959"/>
                </a:solidFill>
                <a:latin typeface="Trebuchet MS"/>
                <a:cs typeface="Trebuchet MS"/>
              </a:rPr>
              <a:t> </a:t>
            </a:r>
            <a:r>
              <a:rPr sz="3200" spc="-95" dirty="0">
                <a:solidFill>
                  <a:srgbClr val="292959"/>
                </a:solidFill>
                <a:latin typeface="Trebuchet MS"/>
                <a:cs typeface="Trebuchet MS"/>
              </a:rPr>
              <a:t>make</a:t>
            </a:r>
            <a:r>
              <a:rPr sz="3200" spc="-110" dirty="0">
                <a:solidFill>
                  <a:srgbClr val="292959"/>
                </a:solidFill>
                <a:latin typeface="Trebuchet MS"/>
                <a:cs typeface="Trebuchet MS"/>
              </a:rPr>
              <a:t> </a:t>
            </a:r>
            <a:r>
              <a:rPr sz="3200" spc="135" dirty="0">
                <a:solidFill>
                  <a:srgbClr val="292959"/>
                </a:solidFill>
                <a:latin typeface="Trebuchet MS"/>
                <a:cs typeface="Trebuchet MS"/>
              </a:rPr>
              <a:t>a</a:t>
            </a:r>
            <a:r>
              <a:rPr sz="3200" spc="-110" dirty="0">
                <a:solidFill>
                  <a:srgbClr val="292959"/>
                </a:solidFill>
                <a:latin typeface="Trebuchet MS"/>
                <a:cs typeface="Trebuchet MS"/>
              </a:rPr>
              <a:t> </a:t>
            </a:r>
            <a:r>
              <a:rPr sz="3200" spc="-35" dirty="0">
                <a:solidFill>
                  <a:srgbClr val="292959"/>
                </a:solidFill>
                <a:latin typeface="Trebuchet MS"/>
                <a:cs typeface="Trebuchet MS"/>
              </a:rPr>
              <a:t>non-</a:t>
            </a:r>
            <a:r>
              <a:rPr sz="3200" spc="-110" dirty="0">
                <a:solidFill>
                  <a:srgbClr val="292959"/>
                </a:solidFill>
                <a:latin typeface="Trebuchet MS"/>
                <a:cs typeface="Trebuchet MS"/>
              </a:rPr>
              <a:t>molestation</a:t>
            </a:r>
            <a:r>
              <a:rPr sz="3200" spc="-114" dirty="0">
                <a:solidFill>
                  <a:srgbClr val="292959"/>
                </a:solidFill>
                <a:latin typeface="Trebuchet MS"/>
                <a:cs typeface="Trebuchet MS"/>
              </a:rPr>
              <a:t> </a:t>
            </a:r>
            <a:r>
              <a:rPr sz="3200" spc="-95" dirty="0">
                <a:solidFill>
                  <a:srgbClr val="292959"/>
                </a:solidFill>
                <a:latin typeface="Trebuchet MS"/>
                <a:cs typeface="Trebuchet MS"/>
              </a:rPr>
              <a:t>order</a:t>
            </a:r>
            <a:r>
              <a:rPr sz="3200" spc="-110" dirty="0">
                <a:solidFill>
                  <a:srgbClr val="292959"/>
                </a:solidFill>
                <a:latin typeface="Trebuchet MS"/>
                <a:cs typeface="Trebuchet MS"/>
              </a:rPr>
              <a:t> </a:t>
            </a:r>
            <a:r>
              <a:rPr sz="3200" dirty="0">
                <a:solidFill>
                  <a:srgbClr val="292959"/>
                </a:solidFill>
                <a:latin typeface="Trebuchet MS"/>
                <a:cs typeface="Trebuchet MS"/>
              </a:rPr>
              <a:t>of</a:t>
            </a:r>
            <a:r>
              <a:rPr sz="3200" spc="-114" dirty="0">
                <a:solidFill>
                  <a:srgbClr val="292959"/>
                </a:solidFill>
                <a:latin typeface="Trebuchet MS"/>
                <a:cs typeface="Trebuchet MS"/>
              </a:rPr>
              <a:t> </a:t>
            </a:r>
            <a:r>
              <a:rPr sz="3200" spc="-20" dirty="0">
                <a:solidFill>
                  <a:srgbClr val="292959"/>
                </a:solidFill>
                <a:latin typeface="Trebuchet MS"/>
                <a:cs typeface="Trebuchet MS"/>
              </a:rPr>
              <a:t>own</a:t>
            </a:r>
            <a:r>
              <a:rPr sz="3200" spc="-110" dirty="0">
                <a:solidFill>
                  <a:srgbClr val="292959"/>
                </a:solidFill>
                <a:latin typeface="Trebuchet MS"/>
                <a:cs typeface="Trebuchet MS"/>
              </a:rPr>
              <a:t> </a:t>
            </a:r>
            <a:r>
              <a:rPr sz="3200" spc="-145" dirty="0">
                <a:solidFill>
                  <a:srgbClr val="292959"/>
                </a:solidFill>
                <a:latin typeface="Trebuchet MS"/>
                <a:cs typeface="Trebuchet MS"/>
              </a:rPr>
              <a:t>volition</a:t>
            </a:r>
            <a:r>
              <a:rPr sz="3200" spc="-105" dirty="0">
                <a:solidFill>
                  <a:srgbClr val="292959"/>
                </a:solidFill>
                <a:latin typeface="Trebuchet MS"/>
                <a:cs typeface="Trebuchet MS"/>
              </a:rPr>
              <a:t> </a:t>
            </a:r>
            <a:r>
              <a:rPr sz="3200" spc="-165" dirty="0">
                <a:solidFill>
                  <a:srgbClr val="292959"/>
                </a:solidFill>
                <a:latin typeface="Trebuchet MS"/>
                <a:cs typeface="Trebuchet MS"/>
              </a:rPr>
              <a:t>within</a:t>
            </a:r>
            <a:r>
              <a:rPr sz="3200" spc="-105" dirty="0">
                <a:solidFill>
                  <a:srgbClr val="292959"/>
                </a:solidFill>
                <a:latin typeface="Trebuchet MS"/>
                <a:cs typeface="Trebuchet MS"/>
              </a:rPr>
              <a:t> </a:t>
            </a:r>
            <a:r>
              <a:rPr sz="3200" spc="-10" dirty="0">
                <a:solidFill>
                  <a:srgbClr val="292959"/>
                </a:solidFill>
                <a:latin typeface="Trebuchet MS"/>
                <a:cs typeface="Trebuchet MS"/>
              </a:rPr>
              <a:t>existing </a:t>
            </a:r>
            <a:r>
              <a:rPr sz="3200" spc="-55" dirty="0">
                <a:solidFill>
                  <a:srgbClr val="292959"/>
                </a:solidFill>
                <a:latin typeface="Trebuchet MS"/>
                <a:cs typeface="Trebuchet MS"/>
              </a:rPr>
              <a:t>proceedings,</a:t>
            </a:r>
            <a:r>
              <a:rPr sz="3200" spc="-190" dirty="0">
                <a:solidFill>
                  <a:srgbClr val="292959"/>
                </a:solidFill>
                <a:latin typeface="Trebuchet MS"/>
                <a:cs typeface="Trebuchet MS"/>
              </a:rPr>
              <a:t> </a:t>
            </a:r>
            <a:r>
              <a:rPr sz="3200" spc="-110" dirty="0">
                <a:solidFill>
                  <a:srgbClr val="292959"/>
                </a:solidFill>
                <a:latin typeface="Trebuchet MS"/>
                <a:cs typeface="Trebuchet MS"/>
              </a:rPr>
              <a:t>e.g.</a:t>
            </a:r>
            <a:r>
              <a:rPr sz="3200" spc="-130" dirty="0">
                <a:solidFill>
                  <a:srgbClr val="292959"/>
                </a:solidFill>
                <a:latin typeface="Trebuchet MS"/>
                <a:cs typeface="Trebuchet MS"/>
              </a:rPr>
              <a:t> </a:t>
            </a:r>
            <a:r>
              <a:rPr sz="3200" spc="-65" dirty="0">
                <a:solidFill>
                  <a:srgbClr val="292959"/>
                </a:solidFill>
                <a:latin typeface="Trebuchet MS"/>
                <a:cs typeface="Trebuchet MS"/>
              </a:rPr>
              <a:t>public</a:t>
            </a:r>
            <a:r>
              <a:rPr sz="3200" spc="-140" dirty="0">
                <a:solidFill>
                  <a:srgbClr val="292959"/>
                </a:solidFill>
                <a:latin typeface="Trebuchet MS"/>
                <a:cs typeface="Trebuchet MS"/>
              </a:rPr>
              <a:t> </a:t>
            </a:r>
            <a:r>
              <a:rPr sz="3200" spc="-135" dirty="0">
                <a:solidFill>
                  <a:srgbClr val="292959"/>
                </a:solidFill>
                <a:latin typeface="Trebuchet MS"/>
                <a:cs typeface="Trebuchet MS"/>
              </a:rPr>
              <a:t>child.</a:t>
            </a:r>
            <a:r>
              <a:rPr sz="3200" spc="-105" dirty="0">
                <a:solidFill>
                  <a:srgbClr val="292959"/>
                </a:solidFill>
                <a:latin typeface="Trebuchet MS"/>
                <a:cs typeface="Trebuchet MS"/>
              </a:rPr>
              <a:t> </a:t>
            </a:r>
            <a:r>
              <a:rPr sz="3200" spc="-35" dirty="0">
                <a:solidFill>
                  <a:srgbClr val="292959"/>
                </a:solidFill>
                <a:latin typeface="Trebuchet MS"/>
                <a:cs typeface="Trebuchet MS"/>
              </a:rPr>
              <a:t>law</a:t>
            </a:r>
            <a:r>
              <a:rPr sz="3200" spc="-140" dirty="0">
                <a:solidFill>
                  <a:srgbClr val="292959"/>
                </a:solidFill>
                <a:latin typeface="Trebuchet MS"/>
                <a:cs typeface="Trebuchet MS"/>
              </a:rPr>
              <a:t> </a:t>
            </a:r>
            <a:r>
              <a:rPr sz="3200" spc="-10" dirty="0">
                <a:solidFill>
                  <a:srgbClr val="292959"/>
                </a:solidFill>
                <a:latin typeface="Trebuchet MS"/>
                <a:cs typeface="Trebuchet MS"/>
              </a:rPr>
              <a:t>cases</a:t>
            </a:r>
            <a:endParaRPr sz="3200">
              <a:latin typeface="Trebuchet MS"/>
              <a:cs typeface="Trebuchet MS"/>
            </a:endParaRPr>
          </a:p>
        </p:txBody>
      </p:sp>
      <p:sp>
        <p:nvSpPr>
          <p:cNvPr id="12" name="object 12" descr="$PPTXTitle"/>
          <p:cNvSpPr txBox="1">
            <a:spLocks noGrp="1"/>
          </p:cNvSpPr>
          <p:nvPr>
            <p:ph type="title"/>
          </p:nvPr>
        </p:nvSpPr>
        <p:spPr>
          <a:xfrm>
            <a:off x="1016000" y="968375"/>
            <a:ext cx="13753465" cy="1168400"/>
          </a:xfrm>
          <a:prstGeom prst="rect">
            <a:avLst/>
          </a:prstGeom>
        </p:spPr>
        <p:txBody>
          <a:bodyPr vert="horz" wrap="square" lIns="0" tIns="12700" rIns="0" bIns="0" rtlCol="0">
            <a:spAutoFit/>
          </a:bodyPr>
          <a:lstStyle/>
          <a:p>
            <a:pPr marL="12700">
              <a:lnSpc>
                <a:spcPct val="100000"/>
              </a:lnSpc>
              <a:spcBef>
                <a:spcPts val="100"/>
              </a:spcBef>
            </a:pPr>
            <a:r>
              <a:rPr spc="135" dirty="0">
                <a:solidFill>
                  <a:srgbClr val="E65385"/>
                </a:solidFill>
              </a:rPr>
              <a:t>FAMILY</a:t>
            </a:r>
            <a:r>
              <a:rPr spc="-345" dirty="0">
                <a:solidFill>
                  <a:srgbClr val="E65385"/>
                </a:solidFill>
              </a:rPr>
              <a:t> </a:t>
            </a:r>
            <a:r>
              <a:rPr dirty="0">
                <a:solidFill>
                  <a:srgbClr val="E65385"/>
                </a:solidFill>
              </a:rPr>
              <a:t>LAW</a:t>
            </a:r>
            <a:r>
              <a:rPr spc="-340" dirty="0">
                <a:solidFill>
                  <a:srgbClr val="E65385"/>
                </a:solidFill>
              </a:rPr>
              <a:t> </a:t>
            </a:r>
            <a:r>
              <a:rPr spc="280" dirty="0">
                <a:solidFill>
                  <a:srgbClr val="E65385"/>
                </a:solidFill>
              </a:rPr>
              <a:t>ACT</a:t>
            </a:r>
            <a:r>
              <a:rPr spc="-340" dirty="0">
                <a:solidFill>
                  <a:srgbClr val="E65385"/>
                </a:solidFill>
              </a:rPr>
              <a:t> </a:t>
            </a:r>
            <a:r>
              <a:rPr spc="-725" dirty="0">
                <a:solidFill>
                  <a:srgbClr val="E65385"/>
                </a:solidFill>
              </a:rPr>
              <a:t>1996,</a:t>
            </a:r>
            <a:r>
              <a:rPr spc="-340" dirty="0">
                <a:solidFill>
                  <a:srgbClr val="E65385"/>
                </a:solidFill>
              </a:rPr>
              <a:t> </a:t>
            </a:r>
            <a:r>
              <a:rPr spc="-245" dirty="0"/>
              <a:t>PART</a:t>
            </a:r>
            <a:r>
              <a:rPr spc="-345" dirty="0"/>
              <a:t> </a:t>
            </a:r>
            <a:r>
              <a:rPr spc="165" dirty="0"/>
              <a:t>IV</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400174" y="2366010"/>
            <a:ext cx="133350" cy="133349"/>
          </a:xfrm>
          <a:prstGeom prst="rect">
            <a:avLst/>
          </a:prstGeom>
        </p:spPr>
      </p:pic>
      <p:pic>
        <p:nvPicPr>
          <p:cNvPr id="3" name="object 3"/>
          <p:cNvPicPr/>
          <p:nvPr/>
        </p:nvPicPr>
        <p:blipFill>
          <a:blip r:embed="rId3" cstate="print"/>
          <a:stretch>
            <a:fillRect/>
          </a:stretch>
        </p:blipFill>
        <p:spPr>
          <a:xfrm>
            <a:off x="1400174" y="3032760"/>
            <a:ext cx="133350" cy="133349"/>
          </a:xfrm>
          <a:prstGeom prst="rect">
            <a:avLst/>
          </a:prstGeom>
        </p:spPr>
      </p:pic>
      <p:pic>
        <p:nvPicPr>
          <p:cNvPr id="4" name="object 4"/>
          <p:cNvPicPr/>
          <p:nvPr/>
        </p:nvPicPr>
        <p:blipFill>
          <a:blip r:embed="rId4" cstate="print"/>
          <a:stretch>
            <a:fillRect/>
          </a:stretch>
        </p:blipFill>
        <p:spPr>
          <a:xfrm>
            <a:off x="2081212" y="3694747"/>
            <a:ext cx="142875" cy="142874"/>
          </a:xfrm>
          <a:prstGeom prst="rect">
            <a:avLst/>
          </a:prstGeom>
        </p:spPr>
      </p:pic>
      <p:pic>
        <p:nvPicPr>
          <p:cNvPr id="5" name="object 5"/>
          <p:cNvPicPr/>
          <p:nvPr/>
        </p:nvPicPr>
        <p:blipFill>
          <a:blip r:embed="rId5" cstate="print"/>
          <a:stretch>
            <a:fillRect/>
          </a:stretch>
        </p:blipFill>
        <p:spPr>
          <a:xfrm>
            <a:off x="1400174" y="5033010"/>
            <a:ext cx="133350" cy="133349"/>
          </a:xfrm>
          <a:prstGeom prst="rect">
            <a:avLst/>
          </a:prstGeom>
        </p:spPr>
      </p:pic>
      <p:pic>
        <p:nvPicPr>
          <p:cNvPr id="6" name="object 6"/>
          <p:cNvPicPr/>
          <p:nvPr/>
        </p:nvPicPr>
        <p:blipFill>
          <a:blip r:embed="rId6" cstate="print"/>
          <a:stretch>
            <a:fillRect/>
          </a:stretch>
        </p:blipFill>
        <p:spPr>
          <a:xfrm>
            <a:off x="2081212" y="5694997"/>
            <a:ext cx="142875" cy="142874"/>
          </a:xfrm>
          <a:prstGeom prst="rect">
            <a:avLst/>
          </a:prstGeom>
        </p:spPr>
      </p:pic>
      <p:pic>
        <p:nvPicPr>
          <p:cNvPr id="7" name="object 7"/>
          <p:cNvPicPr/>
          <p:nvPr/>
        </p:nvPicPr>
        <p:blipFill>
          <a:blip r:embed="rId7" cstate="print"/>
          <a:stretch>
            <a:fillRect/>
          </a:stretch>
        </p:blipFill>
        <p:spPr>
          <a:xfrm>
            <a:off x="2081212" y="6361747"/>
            <a:ext cx="142875" cy="142874"/>
          </a:xfrm>
          <a:prstGeom prst="rect">
            <a:avLst/>
          </a:prstGeom>
        </p:spPr>
      </p:pic>
      <p:sp>
        <p:nvSpPr>
          <p:cNvPr id="8" name="object 8"/>
          <p:cNvSpPr/>
          <p:nvPr/>
        </p:nvSpPr>
        <p:spPr>
          <a:xfrm>
            <a:off x="2781299" y="7033259"/>
            <a:ext cx="133350" cy="133350"/>
          </a:xfrm>
          <a:custGeom>
            <a:avLst/>
            <a:gdLst/>
            <a:ahLst/>
            <a:cxnLst/>
            <a:rect l="l" t="t" r="r" b="b"/>
            <a:pathLst>
              <a:path w="133350" h="133350">
                <a:moveTo>
                  <a:pt x="133349" y="133349"/>
                </a:moveTo>
                <a:lnTo>
                  <a:pt x="0" y="133349"/>
                </a:lnTo>
                <a:lnTo>
                  <a:pt x="0" y="0"/>
                </a:lnTo>
                <a:lnTo>
                  <a:pt x="133349" y="0"/>
                </a:lnTo>
                <a:lnTo>
                  <a:pt x="133349" y="133349"/>
                </a:lnTo>
                <a:close/>
              </a:path>
            </a:pathLst>
          </a:custGeom>
          <a:solidFill>
            <a:srgbClr val="292959"/>
          </a:solidFill>
        </p:spPr>
        <p:txBody>
          <a:bodyPr wrap="square" lIns="0" tIns="0" rIns="0" bIns="0" rtlCol="0"/>
          <a:lstStyle/>
          <a:p>
            <a:endParaRPr/>
          </a:p>
        </p:txBody>
      </p:sp>
      <p:pic>
        <p:nvPicPr>
          <p:cNvPr id="9" name="object 9"/>
          <p:cNvPicPr/>
          <p:nvPr/>
        </p:nvPicPr>
        <p:blipFill>
          <a:blip r:embed="rId8" cstate="print"/>
          <a:stretch>
            <a:fillRect/>
          </a:stretch>
        </p:blipFill>
        <p:spPr>
          <a:xfrm>
            <a:off x="3467099" y="8366759"/>
            <a:ext cx="133350" cy="133349"/>
          </a:xfrm>
          <a:prstGeom prst="rect">
            <a:avLst/>
          </a:prstGeom>
        </p:spPr>
      </p:pic>
      <p:sp>
        <p:nvSpPr>
          <p:cNvPr id="10" name="object 10"/>
          <p:cNvSpPr txBox="1"/>
          <p:nvPr/>
        </p:nvSpPr>
        <p:spPr>
          <a:xfrm>
            <a:off x="1706860" y="1958327"/>
            <a:ext cx="9892665" cy="8026400"/>
          </a:xfrm>
          <a:prstGeom prst="rect">
            <a:avLst/>
          </a:prstGeom>
        </p:spPr>
        <p:txBody>
          <a:bodyPr vert="horz" wrap="square" lIns="0" tIns="12700" rIns="0" bIns="0" rtlCol="0">
            <a:spAutoFit/>
          </a:bodyPr>
          <a:lstStyle/>
          <a:p>
            <a:pPr marL="12700" marR="1353820">
              <a:lnSpc>
                <a:spcPct val="136700"/>
              </a:lnSpc>
              <a:spcBef>
                <a:spcPts val="100"/>
              </a:spcBef>
            </a:pPr>
            <a:r>
              <a:rPr sz="3200" spc="-150" dirty="0">
                <a:solidFill>
                  <a:srgbClr val="292959"/>
                </a:solidFill>
                <a:latin typeface="Trebuchet MS"/>
                <a:cs typeface="Trebuchet MS"/>
              </a:rPr>
              <a:t>Family</a:t>
            </a:r>
            <a:r>
              <a:rPr sz="3200" spc="-105" dirty="0">
                <a:solidFill>
                  <a:srgbClr val="292959"/>
                </a:solidFill>
                <a:latin typeface="Trebuchet MS"/>
                <a:cs typeface="Trebuchet MS"/>
              </a:rPr>
              <a:t> </a:t>
            </a:r>
            <a:r>
              <a:rPr sz="3200" spc="-35" dirty="0">
                <a:solidFill>
                  <a:srgbClr val="292959"/>
                </a:solidFill>
                <a:latin typeface="Trebuchet MS"/>
                <a:cs typeface="Trebuchet MS"/>
              </a:rPr>
              <a:t>law</a:t>
            </a:r>
            <a:r>
              <a:rPr sz="3200" spc="-204" dirty="0">
                <a:solidFill>
                  <a:srgbClr val="292959"/>
                </a:solidFill>
                <a:latin typeface="Trebuchet MS"/>
                <a:cs typeface="Trebuchet MS"/>
              </a:rPr>
              <a:t> </a:t>
            </a:r>
            <a:r>
              <a:rPr sz="3200" spc="-10" dirty="0">
                <a:solidFill>
                  <a:srgbClr val="292959"/>
                </a:solidFill>
                <a:latin typeface="Trebuchet MS"/>
                <a:cs typeface="Trebuchet MS"/>
              </a:rPr>
              <a:t>legal</a:t>
            </a:r>
            <a:r>
              <a:rPr sz="3200" spc="-150" dirty="0">
                <a:solidFill>
                  <a:srgbClr val="292959"/>
                </a:solidFill>
                <a:latin typeface="Trebuchet MS"/>
                <a:cs typeface="Trebuchet MS"/>
              </a:rPr>
              <a:t> </a:t>
            </a:r>
            <a:r>
              <a:rPr sz="3200" dirty="0">
                <a:solidFill>
                  <a:srgbClr val="292959"/>
                </a:solidFill>
                <a:latin typeface="Trebuchet MS"/>
                <a:cs typeface="Trebuchet MS"/>
              </a:rPr>
              <a:t>aid</a:t>
            </a:r>
            <a:r>
              <a:rPr sz="3200" spc="-155" dirty="0">
                <a:solidFill>
                  <a:srgbClr val="292959"/>
                </a:solidFill>
                <a:latin typeface="Trebuchet MS"/>
                <a:cs typeface="Trebuchet MS"/>
              </a:rPr>
              <a:t> </a:t>
            </a:r>
            <a:r>
              <a:rPr sz="3200" spc="-50" dirty="0">
                <a:solidFill>
                  <a:srgbClr val="292959"/>
                </a:solidFill>
                <a:latin typeface="Trebuchet MS"/>
                <a:cs typeface="Trebuchet MS"/>
              </a:rPr>
              <a:t>funding</a:t>
            </a:r>
            <a:r>
              <a:rPr sz="3200" spc="-150" dirty="0">
                <a:solidFill>
                  <a:srgbClr val="292959"/>
                </a:solidFill>
                <a:latin typeface="Trebuchet MS"/>
                <a:cs typeface="Trebuchet MS"/>
              </a:rPr>
              <a:t> </a:t>
            </a:r>
            <a:r>
              <a:rPr sz="3200" spc="-95" dirty="0">
                <a:solidFill>
                  <a:srgbClr val="292959"/>
                </a:solidFill>
                <a:latin typeface="Trebuchet MS"/>
                <a:cs typeface="Trebuchet MS"/>
              </a:rPr>
              <a:t>significantly</a:t>
            </a:r>
            <a:r>
              <a:rPr sz="3200" spc="-145" dirty="0">
                <a:solidFill>
                  <a:srgbClr val="292959"/>
                </a:solidFill>
                <a:latin typeface="Trebuchet MS"/>
                <a:cs typeface="Trebuchet MS"/>
              </a:rPr>
              <a:t> </a:t>
            </a:r>
            <a:r>
              <a:rPr sz="3200" spc="-10" dirty="0">
                <a:solidFill>
                  <a:srgbClr val="292959"/>
                </a:solidFill>
                <a:latin typeface="Trebuchet MS"/>
                <a:cs typeface="Trebuchet MS"/>
              </a:rPr>
              <a:t>limited </a:t>
            </a:r>
            <a:r>
              <a:rPr sz="3200" spc="80" dirty="0">
                <a:solidFill>
                  <a:srgbClr val="292959"/>
                </a:solidFill>
                <a:latin typeface="Trebuchet MS"/>
                <a:cs typeface="Trebuchet MS"/>
              </a:rPr>
              <a:t>MIAM</a:t>
            </a:r>
            <a:r>
              <a:rPr sz="3200" spc="-120" dirty="0">
                <a:solidFill>
                  <a:srgbClr val="292959"/>
                </a:solidFill>
                <a:latin typeface="Trebuchet MS"/>
                <a:cs typeface="Trebuchet MS"/>
              </a:rPr>
              <a:t> </a:t>
            </a:r>
            <a:r>
              <a:rPr sz="3200" spc="-135" dirty="0">
                <a:solidFill>
                  <a:srgbClr val="292959"/>
                </a:solidFill>
                <a:latin typeface="Trebuchet MS"/>
                <a:cs typeface="Trebuchet MS"/>
              </a:rPr>
              <a:t>compulsory,</a:t>
            </a:r>
            <a:r>
              <a:rPr sz="3200" spc="-105" dirty="0">
                <a:solidFill>
                  <a:srgbClr val="292959"/>
                </a:solidFill>
                <a:latin typeface="Trebuchet MS"/>
                <a:cs typeface="Trebuchet MS"/>
              </a:rPr>
              <a:t> </a:t>
            </a:r>
            <a:r>
              <a:rPr sz="3200" spc="-100" dirty="0">
                <a:solidFill>
                  <a:srgbClr val="292959"/>
                </a:solidFill>
                <a:latin typeface="Trebuchet MS"/>
                <a:cs typeface="Trebuchet MS"/>
              </a:rPr>
              <a:t>but</a:t>
            </a:r>
            <a:r>
              <a:rPr sz="3200" spc="-110" dirty="0">
                <a:solidFill>
                  <a:srgbClr val="292959"/>
                </a:solidFill>
                <a:latin typeface="Trebuchet MS"/>
                <a:cs typeface="Trebuchet MS"/>
              </a:rPr>
              <a:t> </a:t>
            </a:r>
            <a:r>
              <a:rPr sz="3200" spc="-65" dirty="0">
                <a:solidFill>
                  <a:srgbClr val="292959"/>
                </a:solidFill>
                <a:latin typeface="Trebuchet MS"/>
                <a:cs typeface="Trebuchet MS"/>
              </a:rPr>
              <a:t>domestic</a:t>
            </a:r>
            <a:r>
              <a:rPr sz="3200" spc="-110" dirty="0">
                <a:solidFill>
                  <a:srgbClr val="292959"/>
                </a:solidFill>
                <a:latin typeface="Trebuchet MS"/>
                <a:cs typeface="Trebuchet MS"/>
              </a:rPr>
              <a:t> </a:t>
            </a:r>
            <a:r>
              <a:rPr sz="3200" dirty="0">
                <a:solidFill>
                  <a:srgbClr val="292959"/>
                </a:solidFill>
                <a:latin typeface="Trebuchet MS"/>
                <a:cs typeface="Trebuchet MS"/>
              </a:rPr>
              <a:t>abuse</a:t>
            </a:r>
            <a:r>
              <a:rPr sz="3200" spc="-110" dirty="0">
                <a:solidFill>
                  <a:srgbClr val="292959"/>
                </a:solidFill>
                <a:latin typeface="Trebuchet MS"/>
                <a:cs typeface="Trebuchet MS"/>
              </a:rPr>
              <a:t> </a:t>
            </a:r>
            <a:r>
              <a:rPr sz="3200" spc="-35" dirty="0">
                <a:solidFill>
                  <a:srgbClr val="292959"/>
                </a:solidFill>
                <a:latin typeface="Trebuchet MS"/>
                <a:cs typeface="Trebuchet MS"/>
              </a:rPr>
              <a:t>exception</a:t>
            </a:r>
            <a:endParaRPr sz="3200">
              <a:latin typeface="Trebuchet MS"/>
              <a:cs typeface="Trebuchet MS"/>
            </a:endParaRPr>
          </a:p>
          <a:p>
            <a:pPr marL="702945" marR="5080">
              <a:lnSpc>
                <a:spcPct val="136700"/>
              </a:lnSpc>
            </a:pPr>
            <a:r>
              <a:rPr sz="3200" dirty="0">
                <a:solidFill>
                  <a:srgbClr val="292959"/>
                </a:solidFill>
                <a:latin typeface="Trebuchet MS"/>
                <a:cs typeface="Trebuchet MS"/>
              </a:rPr>
              <a:t>no</a:t>
            </a:r>
            <a:r>
              <a:rPr sz="3200" spc="-220" dirty="0">
                <a:solidFill>
                  <a:srgbClr val="292959"/>
                </a:solidFill>
                <a:latin typeface="Trebuchet MS"/>
                <a:cs typeface="Trebuchet MS"/>
              </a:rPr>
              <a:t> </a:t>
            </a:r>
            <a:r>
              <a:rPr sz="3200" spc="-10" dirty="0">
                <a:solidFill>
                  <a:srgbClr val="292959"/>
                </a:solidFill>
                <a:latin typeface="Trebuchet MS"/>
                <a:cs typeface="Trebuchet MS"/>
              </a:rPr>
              <a:t>need</a:t>
            </a:r>
            <a:r>
              <a:rPr sz="3200" spc="-170" dirty="0">
                <a:solidFill>
                  <a:srgbClr val="292959"/>
                </a:solidFill>
                <a:latin typeface="Trebuchet MS"/>
                <a:cs typeface="Trebuchet MS"/>
              </a:rPr>
              <a:t> </a:t>
            </a:r>
            <a:r>
              <a:rPr sz="3200" spc="-65" dirty="0">
                <a:solidFill>
                  <a:srgbClr val="292959"/>
                </a:solidFill>
                <a:latin typeface="Trebuchet MS"/>
                <a:cs typeface="Trebuchet MS"/>
              </a:rPr>
              <a:t>to</a:t>
            </a:r>
            <a:r>
              <a:rPr sz="3200" spc="-175" dirty="0">
                <a:solidFill>
                  <a:srgbClr val="292959"/>
                </a:solidFill>
                <a:latin typeface="Trebuchet MS"/>
                <a:cs typeface="Trebuchet MS"/>
              </a:rPr>
              <a:t> </a:t>
            </a:r>
            <a:r>
              <a:rPr sz="3200" spc="-25" dirty="0">
                <a:solidFill>
                  <a:srgbClr val="292959"/>
                </a:solidFill>
                <a:latin typeface="Trebuchet MS"/>
                <a:cs typeface="Trebuchet MS"/>
              </a:rPr>
              <a:t>show</a:t>
            </a:r>
            <a:r>
              <a:rPr sz="3200" spc="-175" dirty="0">
                <a:solidFill>
                  <a:srgbClr val="292959"/>
                </a:solidFill>
                <a:latin typeface="Trebuchet MS"/>
                <a:cs typeface="Trebuchet MS"/>
              </a:rPr>
              <a:t> </a:t>
            </a:r>
            <a:r>
              <a:rPr sz="3200" spc="-35" dirty="0">
                <a:solidFill>
                  <a:srgbClr val="292959"/>
                </a:solidFill>
                <a:latin typeface="Trebuchet MS"/>
                <a:cs typeface="Trebuchet MS"/>
              </a:rPr>
              <a:t>attendance</a:t>
            </a:r>
            <a:r>
              <a:rPr sz="3200" spc="-175" dirty="0">
                <a:solidFill>
                  <a:srgbClr val="292959"/>
                </a:solidFill>
                <a:latin typeface="Trebuchet MS"/>
                <a:cs typeface="Trebuchet MS"/>
              </a:rPr>
              <a:t> </a:t>
            </a:r>
            <a:r>
              <a:rPr sz="3200" spc="-75" dirty="0">
                <a:solidFill>
                  <a:srgbClr val="292959"/>
                </a:solidFill>
                <a:latin typeface="Trebuchet MS"/>
                <a:cs typeface="Trebuchet MS"/>
              </a:rPr>
              <a:t>when</a:t>
            </a:r>
            <a:r>
              <a:rPr sz="3200" spc="-170" dirty="0">
                <a:solidFill>
                  <a:srgbClr val="292959"/>
                </a:solidFill>
                <a:latin typeface="Trebuchet MS"/>
                <a:cs typeface="Trebuchet MS"/>
              </a:rPr>
              <a:t> </a:t>
            </a:r>
            <a:r>
              <a:rPr sz="3200" spc="-40" dirty="0">
                <a:solidFill>
                  <a:srgbClr val="292959"/>
                </a:solidFill>
                <a:latin typeface="Trebuchet MS"/>
                <a:cs typeface="Trebuchet MS"/>
              </a:rPr>
              <a:t>applying</a:t>
            </a:r>
            <a:r>
              <a:rPr sz="3200" spc="-170" dirty="0">
                <a:solidFill>
                  <a:srgbClr val="292959"/>
                </a:solidFill>
                <a:latin typeface="Trebuchet MS"/>
                <a:cs typeface="Trebuchet MS"/>
              </a:rPr>
              <a:t> </a:t>
            </a:r>
            <a:r>
              <a:rPr sz="3200" spc="-110" dirty="0">
                <a:solidFill>
                  <a:srgbClr val="292959"/>
                </a:solidFill>
                <a:latin typeface="Trebuchet MS"/>
                <a:cs typeface="Trebuchet MS"/>
              </a:rPr>
              <a:t>for</a:t>
            </a:r>
            <a:r>
              <a:rPr sz="3200" spc="-135" dirty="0">
                <a:solidFill>
                  <a:srgbClr val="292959"/>
                </a:solidFill>
                <a:latin typeface="Trebuchet MS"/>
                <a:cs typeface="Trebuchet MS"/>
              </a:rPr>
              <a:t> </a:t>
            </a:r>
            <a:r>
              <a:rPr sz="3200" spc="-20" dirty="0">
                <a:solidFill>
                  <a:srgbClr val="292959"/>
                </a:solidFill>
                <a:latin typeface="Trebuchet MS"/>
                <a:cs typeface="Trebuchet MS"/>
              </a:rPr>
              <a:t>non-</a:t>
            </a:r>
            <a:r>
              <a:rPr sz="3200" spc="-140" dirty="0">
                <a:solidFill>
                  <a:srgbClr val="292959"/>
                </a:solidFill>
                <a:latin typeface="Trebuchet MS"/>
                <a:cs typeface="Trebuchet MS"/>
              </a:rPr>
              <a:t>molestation,</a:t>
            </a:r>
            <a:r>
              <a:rPr sz="3200" spc="-105" dirty="0">
                <a:solidFill>
                  <a:srgbClr val="292959"/>
                </a:solidFill>
                <a:latin typeface="Trebuchet MS"/>
                <a:cs typeface="Trebuchet MS"/>
              </a:rPr>
              <a:t> </a:t>
            </a:r>
            <a:r>
              <a:rPr sz="3200" spc="-25" dirty="0">
                <a:solidFill>
                  <a:srgbClr val="292959"/>
                </a:solidFill>
                <a:latin typeface="Trebuchet MS"/>
                <a:cs typeface="Trebuchet MS"/>
              </a:rPr>
              <a:t>occupation</a:t>
            </a:r>
            <a:r>
              <a:rPr sz="3200" spc="-160" dirty="0">
                <a:solidFill>
                  <a:srgbClr val="292959"/>
                </a:solidFill>
                <a:latin typeface="Trebuchet MS"/>
                <a:cs typeface="Trebuchet MS"/>
              </a:rPr>
              <a:t> </a:t>
            </a:r>
            <a:r>
              <a:rPr sz="3200" spc="-100" dirty="0">
                <a:solidFill>
                  <a:srgbClr val="292959"/>
                </a:solidFill>
                <a:latin typeface="Trebuchet MS"/>
                <a:cs typeface="Trebuchet MS"/>
              </a:rPr>
              <a:t>or</a:t>
            </a:r>
            <a:r>
              <a:rPr sz="3200" spc="-135" dirty="0">
                <a:solidFill>
                  <a:srgbClr val="292959"/>
                </a:solidFill>
                <a:latin typeface="Trebuchet MS"/>
                <a:cs typeface="Trebuchet MS"/>
              </a:rPr>
              <a:t> </a:t>
            </a:r>
            <a:r>
              <a:rPr sz="3200" spc="-30" dirty="0">
                <a:solidFill>
                  <a:srgbClr val="292959"/>
                </a:solidFill>
                <a:latin typeface="Trebuchet MS"/>
                <a:cs typeface="Trebuchet MS"/>
              </a:rPr>
              <a:t>forced</a:t>
            </a:r>
            <a:r>
              <a:rPr sz="3200" spc="-130" dirty="0">
                <a:solidFill>
                  <a:srgbClr val="292959"/>
                </a:solidFill>
                <a:latin typeface="Trebuchet MS"/>
                <a:cs typeface="Trebuchet MS"/>
              </a:rPr>
              <a:t> </a:t>
            </a:r>
            <a:r>
              <a:rPr sz="3200" spc="-55" dirty="0">
                <a:solidFill>
                  <a:srgbClr val="292959"/>
                </a:solidFill>
                <a:latin typeface="Trebuchet MS"/>
                <a:cs typeface="Trebuchet MS"/>
              </a:rPr>
              <a:t>marriage</a:t>
            </a:r>
            <a:r>
              <a:rPr sz="3200" spc="-130" dirty="0">
                <a:solidFill>
                  <a:srgbClr val="292959"/>
                </a:solidFill>
                <a:latin typeface="Trebuchet MS"/>
                <a:cs typeface="Trebuchet MS"/>
              </a:rPr>
              <a:t> </a:t>
            </a:r>
            <a:r>
              <a:rPr sz="3200" spc="-10" dirty="0">
                <a:solidFill>
                  <a:srgbClr val="292959"/>
                </a:solidFill>
                <a:latin typeface="Trebuchet MS"/>
                <a:cs typeface="Trebuchet MS"/>
              </a:rPr>
              <a:t>order</a:t>
            </a:r>
            <a:endParaRPr sz="3200">
              <a:latin typeface="Trebuchet MS"/>
              <a:cs typeface="Trebuchet MS"/>
            </a:endParaRPr>
          </a:p>
          <a:p>
            <a:pPr marL="702945" marR="1560195" indent="-690880">
              <a:lnSpc>
                <a:spcPct val="136700"/>
              </a:lnSpc>
            </a:pPr>
            <a:r>
              <a:rPr sz="3200" spc="-95" dirty="0">
                <a:solidFill>
                  <a:srgbClr val="292959"/>
                </a:solidFill>
                <a:latin typeface="Trebuchet MS"/>
                <a:cs typeface="Trebuchet MS"/>
              </a:rPr>
              <a:t>Victims</a:t>
            </a:r>
            <a:r>
              <a:rPr sz="3200" spc="-105" dirty="0">
                <a:solidFill>
                  <a:srgbClr val="292959"/>
                </a:solidFill>
                <a:latin typeface="Trebuchet MS"/>
                <a:cs typeface="Trebuchet MS"/>
              </a:rPr>
              <a:t> </a:t>
            </a:r>
            <a:r>
              <a:rPr sz="3200" dirty="0">
                <a:solidFill>
                  <a:srgbClr val="292959"/>
                </a:solidFill>
                <a:latin typeface="Trebuchet MS"/>
                <a:cs typeface="Trebuchet MS"/>
              </a:rPr>
              <a:t>of</a:t>
            </a:r>
            <a:r>
              <a:rPr sz="3200" spc="-105" dirty="0">
                <a:solidFill>
                  <a:srgbClr val="292959"/>
                </a:solidFill>
                <a:latin typeface="Trebuchet MS"/>
                <a:cs typeface="Trebuchet MS"/>
              </a:rPr>
              <a:t> </a:t>
            </a:r>
            <a:r>
              <a:rPr sz="3200" spc="-65" dirty="0">
                <a:solidFill>
                  <a:srgbClr val="292959"/>
                </a:solidFill>
                <a:latin typeface="Trebuchet MS"/>
                <a:cs typeface="Trebuchet MS"/>
              </a:rPr>
              <a:t>domestic</a:t>
            </a:r>
            <a:r>
              <a:rPr sz="3200" spc="-105" dirty="0">
                <a:solidFill>
                  <a:srgbClr val="292959"/>
                </a:solidFill>
                <a:latin typeface="Trebuchet MS"/>
                <a:cs typeface="Trebuchet MS"/>
              </a:rPr>
              <a:t> </a:t>
            </a:r>
            <a:r>
              <a:rPr sz="3200" dirty="0">
                <a:solidFill>
                  <a:srgbClr val="292959"/>
                </a:solidFill>
                <a:latin typeface="Trebuchet MS"/>
                <a:cs typeface="Trebuchet MS"/>
              </a:rPr>
              <a:t>abuse</a:t>
            </a:r>
            <a:r>
              <a:rPr sz="3200" spc="-100" dirty="0">
                <a:solidFill>
                  <a:srgbClr val="292959"/>
                </a:solidFill>
                <a:latin typeface="Trebuchet MS"/>
                <a:cs typeface="Trebuchet MS"/>
              </a:rPr>
              <a:t> </a:t>
            </a:r>
            <a:r>
              <a:rPr sz="3200" dirty="0">
                <a:solidFill>
                  <a:srgbClr val="292959"/>
                </a:solidFill>
                <a:latin typeface="Trebuchet MS"/>
                <a:cs typeface="Trebuchet MS"/>
              </a:rPr>
              <a:t>can</a:t>
            </a:r>
            <a:r>
              <a:rPr sz="3200" spc="-105" dirty="0">
                <a:solidFill>
                  <a:srgbClr val="292959"/>
                </a:solidFill>
                <a:latin typeface="Trebuchet MS"/>
                <a:cs typeface="Trebuchet MS"/>
              </a:rPr>
              <a:t> </a:t>
            </a:r>
            <a:r>
              <a:rPr sz="3200" dirty="0">
                <a:solidFill>
                  <a:srgbClr val="292959"/>
                </a:solidFill>
                <a:latin typeface="Trebuchet MS"/>
                <a:cs typeface="Trebuchet MS"/>
              </a:rPr>
              <a:t>access</a:t>
            </a:r>
            <a:r>
              <a:rPr sz="3200" spc="-105" dirty="0">
                <a:solidFill>
                  <a:srgbClr val="292959"/>
                </a:solidFill>
                <a:latin typeface="Trebuchet MS"/>
                <a:cs typeface="Trebuchet MS"/>
              </a:rPr>
              <a:t> </a:t>
            </a:r>
            <a:r>
              <a:rPr sz="3200" spc="-10" dirty="0">
                <a:solidFill>
                  <a:srgbClr val="292959"/>
                </a:solidFill>
                <a:latin typeface="Trebuchet MS"/>
                <a:cs typeface="Trebuchet MS"/>
              </a:rPr>
              <a:t>legal</a:t>
            </a:r>
            <a:r>
              <a:rPr sz="3200" spc="-100" dirty="0">
                <a:solidFill>
                  <a:srgbClr val="292959"/>
                </a:solidFill>
                <a:latin typeface="Trebuchet MS"/>
                <a:cs typeface="Trebuchet MS"/>
              </a:rPr>
              <a:t> </a:t>
            </a:r>
            <a:r>
              <a:rPr sz="3200" spc="-25" dirty="0">
                <a:solidFill>
                  <a:srgbClr val="292959"/>
                </a:solidFill>
                <a:latin typeface="Trebuchet MS"/>
                <a:cs typeface="Trebuchet MS"/>
              </a:rPr>
              <a:t>aid </a:t>
            </a:r>
            <a:r>
              <a:rPr sz="3200" spc="-100" dirty="0">
                <a:solidFill>
                  <a:srgbClr val="292959"/>
                </a:solidFill>
                <a:latin typeface="Trebuchet MS"/>
                <a:cs typeface="Trebuchet MS"/>
              </a:rPr>
              <a:t>but</a:t>
            </a:r>
            <a:r>
              <a:rPr sz="3200" spc="-145" dirty="0">
                <a:solidFill>
                  <a:srgbClr val="292959"/>
                </a:solidFill>
                <a:latin typeface="Trebuchet MS"/>
                <a:cs typeface="Trebuchet MS"/>
              </a:rPr>
              <a:t> </a:t>
            </a:r>
            <a:r>
              <a:rPr sz="3200" spc="-200" dirty="0">
                <a:solidFill>
                  <a:srgbClr val="292959"/>
                </a:solidFill>
                <a:latin typeface="Trebuchet MS"/>
                <a:cs typeface="Trebuchet MS"/>
              </a:rPr>
              <a:t>still</a:t>
            </a:r>
            <a:r>
              <a:rPr sz="3200" spc="-105" dirty="0">
                <a:solidFill>
                  <a:srgbClr val="292959"/>
                </a:solidFill>
                <a:latin typeface="Trebuchet MS"/>
                <a:cs typeface="Trebuchet MS"/>
              </a:rPr>
              <a:t> subject</a:t>
            </a:r>
            <a:r>
              <a:rPr sz="3200" spc="-135"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spc="-40" dirty="0">
                <a:solidFill>
                  <a:srgbClr val="292959"/>
                </a:solidFill>
                <a:latin typeface="Trebuchet MS"/>
                <a:cs typeface="Trebuchet MS"/>
              </a:rPr>
              <a:t>means</a:t>
            </a:r>
            <a:r>
              <a:rPr sz="3200" spc="-135" dirty="0">
                <a:solidFill>
                  <a:srgbClr val="292959"/>
                </a:solidFill>
                <a:latin typeface="Trebuchet MS"/>
                <a:cs typeface="Trebuchet MS"/>
              </a:rPr>
              <a:t> </a:t>
            </a:r>
            <a:r>
              <a:rPr sz="3200" spc="-10" dirty="0">
                <a:solidFill>
                  <a:srgbClr val="292959"/>
                </a:solidFill>
                <a:latin typeface="Trebuchet MS"/>
                <a:cs typeface="Trebuchet MS"/>
              </a:rPr>
              <a:t>assessment</a:t>
            </a:r>
            <a:endParaRPr sz="3200">
              <a:latin typeface="Trebuchet MS"/>
              <a:cs typeface="Trebuchet MS"/>
            </a:endParaRPr>
          </a:p>
          <a:p>
            <a:pPr marL="702945">
              <a:lnSpc>
                <a:spcPct val="100000"/>
              </a:lnSpc>
              <a:spcBef>
                <a:spcPts val="1410"/>
              </a:spcBef>
            </a:pPr>
            <a:r>
              <a:rPr sz="3200" spc="-160" dirty="0">
                <a:solidFill>
                  <a:srgbClr val="292959"/>
                </a:solidFill>
                <a:latin typeface="Trebuchet MS"/>
                <a:cs typeface="Trebuchet MS"/>
              </a:rPr>
              <a:t>must</a:t>
            </a:r>
            <a:r>
              <a:rPr sz="3200" spc="-105" dirty="0">
                <a:solidFill>
                  <a:srgbClr val="292959"/>
                </a:solidFill>
                <a:latin typeface="Trebuchet MS"/>
                <a:cs typeface="Trebuchet MS"/>
              </a:rPr>
              <a:t> </a:t>
            </a:r>
            <a:r>
              <a:rPr sz="3200" spc="-80" dirty="0">
                <a:solidFill>
                  <a:srgbClr val="292959"/>
                </a:solidFill>
                <a:latin typeface="Trebuchet MS"/>
                <a:cs typeface="Trebuchet MS"/>
              </a:rPr>
              <a:t>provide</a:t>
            </a:r>
            <a:r>
              <a:rPr sz="3200" spc="-165" dirty="0">
                <a:solidFill>
                  <a:srgbClr val="292959"/>
                </a:solidFill>
                <a:latin typeface="Trebuchet MS"/>
                <a:cs typeface="Trebuchet MS"/>
              </a:rPr>
              <a:t> </a:t>
            </a:r>
            <a:r>
              <a:rPr sz="3200" spc="-50" dirty="0">
                <a:solidFill>
                  <a:srgbClr val="292959"/>
                </a:solidFill>
                <a:latin typeface="Trebuchet MS"/>
                <a:cs typeface="Trebuchet MS"/>
              </a:rPr>
              <a:t>evidence</a:t>
            </a:r>
            <a:r>
              <a:rPr sz="3200" spc="-185" dirty="0">
                <a:solidFill>
                  <a:srgbClr val="292959"/>
                </a:solidFill>
                <a:latin typeface="Trebuchet MS"/>
                <a:cs typeface="Trebuchet MS"/>
              </a:rPr>
              <a:t> </a:t>
            </a:r>
            <a:r>
              <a:rPr sz="3200" dirty="0">
                <a:solidFill>
                  <a:srgbClr val="292959"/>
                </a:solidFill>
                <a:latin typeface="Trebuchet MS"/>
                <a:cs typeface="Trebuchet MS"/>
              </a:rPr>
              <a:t>of</a:t>
            </a:r>
            <a:r>
              <a:rPr sz="3200" spc="-150" dirty="0">
                <a:solidFill>
                  <a:srgbClr val="292959"/>
                </a:solidFill>
                <a:latin typeface="Trebuchet MS"/>
                <a:cs typeface="Trebuchet MS"/>
              </a:rPr>
              <a:t> </a:t>
            </a:r>
            <a:r>
              <a:rPr sz="3200" spc="-10" dirty="0">
                <a:solidFill>
                  <a:srgbClr val="292959"/>
                </a:solidFill>
                <a:latin typeface="Trebuchet MS"/>
                <a:cs typeface="Trebuchet MS"/>
              </a:rPr>
              <a:t>abuse</a:t>
            </a:r>
            <a:endParaRPr sz="3200">
              <a:latin typeface="Trebuchet MS"/>
              <a:cs typeface="Trebuchet MS"/>
            </a:endParaRPr>
          </a:p>
          <a:p>
            <a:pPr marL="1393825" marR="575310">
              <a:lnSpc>
                <a:spcPct val="136700"/>
              </a:lnSpc>
            </a:pPr>
            <a:r>
              <a:rPr sz="3200" spc="-45" dirty="0">
                <a:solidFill>
                  <a:srgbClr val="292959"/>
                </a:solidFill>
                <a:latin typeface="Trebuchet MS"/>
                <a:cs typeface="Trebuchet MS"/>
              </a:rPr>
              <a:t>before</a:t>
            </a:r>
            <a:r>
              <a:rPr sz="3200" spc="-170" dirty="0">
                <a:solidFill>
                  <a:srgbClr val="292959"/>
                </a:solidFill>
                <a:latin typeface="Trebuchet MS"/>
                <a:cs typeface="Trebuchet MS"/>
              </a:rPr>
              <a:t> </a:t>
            </a:r>
            <a:r>
              <a:rPr sz="3200" spc="-175" dirty="0">
                <a:solidFill>
                  <a:srgbClr val="292959"/>
                </a:solidFill>
                <a:latin typeface="Trebuchet MS"/>
                <a:cs typeface="Trebuchet MS"/>
              </a:rPr>
              <a:t>2018,</a:t>
            </a:r>
            <a:r>
              <a:rPr sz="3200" spc="-105" dirty="0">
                <a:solidFill>
                  <a:srgbClr val="292959"/>
                </a:solidFill>
                <a:latin typeface="Trebuchet MS"/>
                <a:cs typeface="Trebuchet MS"/>
              </a:rPr>
              <a:t> </a:t>
            </a:r>
            <a:r>
              <a:rPr sz="3200" spc="-50" dirty="0">
                <a:solidFill>
                  <a:srgbClr val="292959"/>
                </a:solidFill>
                <a:latin typeface="Trebuchet MS"/>
                <a:cs typeface="Trebuchet MS"/>
              </a:rPr>
              <a:t>evidence</a:t>
            </a:r>
            <a:r>
              <a:rPr sz="3200" spc="-140" dirty="0">
                <a:solidFill>
                  <a:srgbClr val="292959"/>
                </a:solidFill>
                <a:latin typeface="Trebuchet MS"/>
                <a:cs typeface="Trebuchet MS"/>
              </a:rPr>
              <a:t> </a:t>
            </a:r>
            <a:r>
              <a:rPr sz="3200" dirty="0">
                <a:solidFill>
                  <a:srgbClr val="292959"/>
                </a:solidFill>
                <a:latin typeface="Trebuchet MS"/>
                <a:cs typeface="Trebuchet MS"/>
              </a:rPr>
              <a:t>had</a:t>
            </a:r>
            <a:r>
              <a:rPr sz="3200" spc="-135"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dirty="0">
                <a:solidFill>
                  <a:srgbClr val="292959"/>
                </a:solidFill>
                <a:latin typeface="Trebuchet MS"/>
                <a:cs typeface="Trebuchet MS"/>
              </a:rPr>
              <a:t>be</a:t>
            </a:r>
            <a:r>
              <a:rPr sz="3200" spc="-135" dirty="0">
                <a:solidFill>
                  <a:srgbClr val="292959"/>
                </a:solidFill>
                <a:latin typeface="Trebuchet MS"/>
                <a:cs typeface="Trebuchet MS"/>
              </a:rPr>
              <a:t> </a:t>
            </a:r>
            <a:r>
              <a:rPr sz="3200" spc="-70" dirty="0">
                <a:solidFill>
                  <a:srgbClr val="292959"/>
                </a:solidFill>
                <a:latin typeface="Trebuchet MS"/>
                <a:cs typeface="Trebuchet MS"/>
              </a:rPr>
              <a:t>less</a:t>
            </a:r>
            <a:r>
              <a:rPr sz="3200" spc="-140" dirty="0">
                <a:solidFill>
                  <a:srgbClr val="292959"/>
                </a:solidFill>
                <a:latin typeface="Trebuchet MS"/>
                <a:cs typeface="Trebuchet MS"/>
              </a:rPr>
              <a:t> </a:t>
            </a:r>
            <a:r>
              <a:rPr sz="3200" spc="-75" dirty="0">
                <a:solidFill>
                  <a:srgbClr val="292959"/>
                </a:solidFill>
                <a:latin typeface="Trebuchet MS"/>
                <a:cs typeface="Trebuchet MS"/>
              </a:rPr>
              <a:t>than</a:t>
            </a:r>
            <a:r>
              <a:rPr sz="3200" spc="-135" dirty="0">
                <a:solidFill>
                  <a:srgbClr val="292959"/>
                </a:solidFill>
                <a:latin typeface="Trebuchet MS"/>
                <a:cs typeface="Trebuchet MS"/>
              </a:rPr>
              <a:t> </a:t>
            </a:r>
            <a:r>
              <a:rPr sz="3200" spc="240" dirty="0">
                <a:solidFill>
                  <a:srgbClr val="292959"/>
                </a:solidFill>
                <a:latin typeface="Trebuchet MS"/>
                <a:cs typeface="Trebuchet MS"/>
              </a:rPr>
              <a:t>24 </a:t>
            </a:r>
            <a:r>
              <a:rPr sz="3200" spc="-125" dirty="0">
                <a:solidFill>
                  <a:srgbClr val="292959"/>
                </a:solidFill>
                <a:latin typeface="Trebuchet MS"/>
                <a:cs typeface="Trebuchet MS"/>
              </a:rPr>
              <a:t>months</a:t>
            </a:r>
            <a:r>
              <a:rPr sz="3200" spc="-120" dirty="0">
                <a:solidFill>
                  <a:srgbClr val="292959"/>
                </a:solidFill>
                <a:latin typeface="Trebuchet MS"/>
                <a:cs typeface="Trebuchet MS"/>
              </a:rPr>
              <a:t> </a:t>
            </a:r>
            <a:r>
              <a:rPr sz="3200" spc="-160" dirty="0">
                <a:solidFill>
                  <a:srgbClr val="292959"/>
                </a:solidFill>
                <a:latin typeface="Trebuchet MS"/>
                <a:cs typeface="Trebuchet MS"/>
              </a:rPr>
              <a:t>old,</a:t>
            </a:r>
            <a:r>
              <a:rPr sz="3200" spc="-105" dirty="0">
                <a:solidFill>
                  <a:srgbClr val="292959"/>
                </a:solidFill>
                <a:latin typeface="Trebuchet MS"/>
                <a:cs typeface="Trebuchet MS"/>
              </a:rPr>
              <a:t> </a:t>
            </a:r>
            <a:r>
              <a:rPr sz="3200" spc="-100" dirty="0">
                <a:solidFill>
                  <a:srgbClr val="292959"/>
                </a:solidFill>
                <a:latin typeface="Trebuchet MS"/>
                <a:cs typeface="Trebuchet MS"/>
              </a:rPr>
              <a:t>but</a:t>
            </a:r>
            <a:r>
              <a:rPr sz="3200" spc="-140" dirty="0">
                <a:solidFill>
                  <a:srgbClr val="292959"/>
                </a:solidFill>
                <a:latin typeface="Trebuchet MS"/>
                <a:cs typeface="Trebuchet MS"/>
              </a:rPr>
              <a:t> </a:t>
            </a:r>
            <a:r>
              <a:rPr sz="3200" spc="-145" dirty="0">
                <a:solidFill>
                  <a:srgbClr val="292959"/>
                </a:solidFill>
                <a:latin typeface="Trebuchet MS"/>
                <a:cs typeface="Trebuchet MS"/>
              </a:rPr>
              <a:t>this</a:t>
            </a:r>
            <a:r>
              <a:rPr sz="3200" spc="-105" dirty="0">
                <a:solidFill>
                  <a:srgbClr val="292959"/>
                </a:solidFill>
                <a:latin typeface="Trebuchet MS"/>
                <a:cs typeface="Trebuchet MS"/>
              </a:rPr>
              <a:t> </a:t>
            </a:r>
            <a:r>
              <a:rPr sz="3200" dirty="0">
                <a:solidFill>
                  <a:srgbClr val="292959"/>
                </a:solidFill>
                <a:latin typeface="Trebuchet MS"/>
                <a:cs typeface="Trebuchet MS"/>
              </a:rPr>
              <a:t>has</a:t>
            </a:r>
            <a:r>
              <a:rPr sz="3200" spc="-150" dirty="0">
                <a:solidFill>
                  <a:srgbClr val="292959"/>
                </a:solidFill>
                <a:latin typeface="Trebuchet MS"/>
                <a:cs typeface="Trebuchet MS"/>
              </a:rPr>
              <a:t> </a:t>
            </a:r>
            <a:r>
              <a:rPr sz="3200" spc="-10" dirty="0">
                <a:solidFill>
                  <a:srgbClr val="292959"/>
                </a:solidFill>
                <a:latin typeface="Trebuchet MS"/>
                <a:cs typeface="Trebuchet MS"/>
              </a:rPr>
              <a:t>been</a:t>
            </a:r>
            <a:r>
              <a:rPr sz="3200" spc="-120" dirty="0">
                <a:solidFill>
                  <a:srgbClr val="292959"/>
                </a:solidFill>
                <a:latin typeface="Trebuchet MS"/>
                <a:cs typeface="Trebuchet MS"/>
              </a:rPr>
              <a:t> </a:t>
            </a:r>
            <a:r>
              <a:rPr sz="3200" spc="-10" dirty="0">
                <a:solidFill>
                  <a:srgbClr val="292959"/>
                </a:solidFill>
                <a:latin typeface="Trebuchet MS"/>
                <a:cs typeface="Trebuchet MS"/>
              </a:rPr>
              <a:t>removed</a:t>
            </a:r>
            <a:endParaRPr sz="3200">
              <a:latin typeface="Trebuchet MS"/>
              <a:cs typeface="Trebuchet MS"/>
            </a:endParaRPr>
          </a:p>
          <a:p>
            <a:pPr marL="2084705" marR="697865">
              <a:lnSpc>
                <a:spcPct val="136700"/>
              </a:lnSpc>
            </a:pPr>
            <a:r>
              <a:rPr sz="3200" spc="-100" dirty="0">
                <a:solidFill>
                  <a:srgbClr val="292959"/>
                </a:solidFill>
                <a:latin typeface="Trebuchet MS"/>
                <a:cs typeface="Trebuchet MS"/>
              </a:rPr>
              <a:t>court</a:t>
            </a:r>
            <a:r>
              <a:rPr sz="3200" spc="-120" dirty="0">
                <a:solidFill>
                  <a:srgbClr val="292959"/>
                </a:solidFill>
                <a:latin typeface="Trebuchet MS"/>
                <a:cs typeface="Trebuchet MS"/>
              </a:rPr>
              <a:t> </a:t>
            </a:r>
            <a:r>
              <a:rPr sz="3200" spc="-114" dirty="0">
                <a:solidFill>
                  <a:srgbClr val="292959"/>
                </a:solidFill>
                <a:latin typeface="Trebuchet MS"/>
                <a:cs typeface="Trebuchet MS"/>
              </a:rPr>
              <a:t>records, </a:t>
            </a:r>
            <a:r>
              <a:rPr sz="3200" spc="-40" dirty="0">
                <a:solidFill>
                  <a:srgbClr val="292959"/>
                </a:solidFill>
                <a:latin typeface="Trebuchet MS"/>
                <a:cs typeface="Trebuchet MS"/>
              </a:rPr>
              <a:t>police</a:t>
            </a:r>
            <a:r>
              <a:rPr sz="3200" spc="-114" dirty="0">
                <a:solidFill>
                  <a:srgbClr val="292959"/>
                </a:solidFill>
                <a:latin typeface="Trebuchet MS"/>
                <a:cs typeface="Trebuchet MS"/>
              </a:rPr>
              <a:t> records, </a:t>
            </a:r>
            <a:r>
              <a:rPr sz="3200" spc="-10" dirty="0">
                <a:solidFill>
                  <a:srgbClr val="292959"/>
                </a:solidFill>
                <a:latin typeface="Trebuchet MS"/>
                <a:cs typeface="Trebuchet MS"/>
              </a:rPr>
              <a:t>medical </a:t>
            </a:r>
            <a:r>
              <a:rPr sz="3200" spc="-114" dirty="0">
                <a:solidFill>
                  <a:srgbClr val="292959"/>
                </a:solidFill>
                <a:latin typeface="Trebuchet MS"/>
                <a:cs typeface="Trebuchet MS"/>
              </a:rPr>
              <a:t>records,</a:t>
            </a:r>
            <a:r>
              <a:rPr sz="3200" spc="-110" dirty="0">
                <a:solidFill>
                  <a:srgbClr val="292959"/>
                </a:solidFill>
                <a:latin typeface="Trebuchet MS"/>
                <a:cs typeface="Trebuchet MS"/>
              </a:rPr>
              <a:t> </a:t>
            </a:r>
            <a:r>
              <a:rPr sz="3200" spc="-25" dirty="0">
                <a:solidFill>
                  <a:srgbClr val="292959"/>
                </a:solidFill>
                <a:latin typeface="Trebuchet MS"/>
                <a:cs typeface="Trebuchet MS"/>
              </a:rPr>
              <a:t>social</a:t>
            </a:r>
            <a:r>
              <a:rPr sz="3200" spc="-110" dirty="0">
                <a:solidFill>
                  <a:srgbClr val="292959"/>
                </a:solidFill>
                <a:latin typeface="Trebuchet MS"/>
                <a:cs typeface="Trebuchet MS"/>
              </a:rPr>
              <a:t> </a:t>
            </a:r>
            <a:r>
              <a:rPr sz="3200" spc="-130" dirty="0">
                <a:solidFill>
                  <a:srgbClr val="292959"/>
                </a:solidFill>
                <a:latin typeface="Trebuchet MS"/>
                <a:cs typeface="Trebuchet MS"/>
              </a:rPr>
              <a:t>services,</a:t>
            </a:r>
            <a:r>
              <a:rPr sz="3200" spc="-110" dirty="0">
                <a:solidFill>
                  <a:srgbClr val="292959"/>
                </a:solidFill>
                <a:latin typeface="Trebuchet MS"/>
                <a:cs typeface="Trebuchet MS"/>
              </a:rPr>
              <a:t> </a:t>
            </a:r>
            <a:r>
              <a:rPr sz="3200" spc="-80" dirty="0">
                <a:solidFill>
                  <a:srgbClr val="292959"/>
                </a:solidFill>
                <a:latin typeface="Trebuchet MS"/>
                <a:cs typeface="Trebuchet MS"/>
              </a:rPr>
              <a:t>support</a:t>
            </a:r>
            <a:r>
              <a:rPr sz="3200" spc="-110" dirty="0">
                <a:solidFill>
                  <a:srgbClr val="292959"/>
                </a:solidFill>
                <a:latin typeface="Trebuchet MS"/>
                <a:cs typeface="Trebuchet MS"/>
              </a:rPr>
              <a:t> </a:t>
            </a:r>
            <a:r>
              <a:rPr sz="3200" spc="-90" dirty="0">
                <a:solidFill>
                  <a:srgbClr val="292959"/>
                </a:solidFill>
                <a:latin typeface="Trebuchet MS"/>
                <a:cs typeface="Trebuchet MS"/>
              </a:rPr>
              <a:t>services, </a:t>
            </a:r>
            <a:r>
              <a:rPr sz="3200" spc="-40" dirty="0">
                <a:solidFill>
                  <a:srgbClr val="292959"/>
                </a:solidFill>
                <a:latin typeface="Trebuchet MS"/>
                <a:cs typeface="Trebuchet MS"/>
              </a:rPr>
              <a:t>housing</a:t>
            </a:r>
            <a:r>
              <a:rPr sz="3200" spc="-175" dirty="0">
                <a:solidFill>
                  <a:srgbClr val="292959"/>
                </a:solidFill>
                <a:latin typeface="Trebuchet MS"/>
                <a:cs typeface="Trebuchet MS"/>
              </a:rPr>
              <a:t> </a:t>
            </a:r>
            <a:r>
              <a:rPr sz="3200" spc="-10" dirty="0">
                <a:solidFill>
                  <a:srgbClr val="292959"/>
                </a:solidFill>
                <a:latin typeface="Trebuchet MS"/>
                <a:cs typeface="Trebuchet MS"/>
              </a:rPr>
              <a:t>records</a:t>
            </a:r>
            <a:endParaRPr sz="3200">
              <a:latin typeface="Trebuchet MS"/>
              <a:cs typeface="Trebuchet MS"/>
            </a:endParaRPr>
          </a:p>
        </p:txBody>
      </p:sp>
      <p:pic>
        <p:nvPicPr>
          <p:cNvPr id="11" name="object 11"/>
          <p:cNvPicPr/>
          <p:nvPr/>
        </p:nvPicPr>
        <p:blipFill>
          <a:blip r:embed="rId9" cstate="print"/>
          <a:stretch>
            <a:fillRect/>
          </a:stretch>
        </p:blipFill>
        <p:spPr>
          <a:xfrm>
            <a:off x="11589837" y="771525"/>
            <a:ext cx="6696075" cy="8963024"/>
          </a:xfrm>
          <a:prstGeom prst="rect">
            <a:avLst/>
          </a:prstGeom>
        </p:spPr>
      </p:pic>
      <p:sp>
        <p:nvSpPr>
          <p:cNvPr id="12" name="object 12" descr="$PPTXTitle"/>
          <p:cNvSpPr txBox="1">
            <a:spLocks noGrp="1"/>
          </p:cNvSpPr>
          <p:nvPr>
            <p:ph type="title"/>
          </p:nvPr>
        </p:nvSpPr>
        <p:spPr>
          <a:xfrm>
            <a:off x="1016000" y="976691"/>
            <a:ext cx="3141980" cy="924560"/>
          </a:xfrm>
          <a:prstGeom prst="rect">
            <a:avLst/>
          </a:prstGeom>
        </p:spPr>
        <p:txBody>
          <a:bodyPr vert="horz" wrap="square" lIns="0" tIns="12700" rIns="0" bIns="0" rtlCol="0">
            <a:spAutoFit/>
          </a:bodyPr>
          <a:lstStyle/>
          <a:p>
            <a:pPr marL="12700">
              <a:lnSpc>
                <a:spcPct val="100000"/>
              </a:lnSpc>
              <a:spcBef>
                <a:spcPts val="100"/>
              </a:spcBef>
            </a:pPr>
            <a:r>
              <a:rPr sz="5900" spc="-25" dirty="0">
                <a:solidFill>
                  <a:srgbClr val="E65385"/>
                </a:solidFill>
              </a:rPr>
              <a:t>FUNDING</a:t>
            </a:r>
            <a:endParaRPr sz="59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0CF87-4CC6-7138-619B-3739414AABF3}"/>
              </a:ext>
            </a:extLst>
          </p:cNvPr>
          <p:cNvSpPr>
            <a:spLocks noGrp="1"/>
          </p:cNvSpPr>
          <p:nvPr>
            <p:ph type="title"/>
          </p:nvPr>
        </p:nvSpPr>
        <p:spPr/>
        <p:txBody>
          <a:bodyPr/>
          <a:lstStyle/>
          <a:p>
            <a:r>
              <a:rPr lang="en-GB" dirty="0"/>
              <a:t>OCCUPATION ORDERS</a:t>
            </a:r>
          </a:p>
        </p:txBody>
      </p:sp>
      <p:sp>
        <p:nvSpPr>
          <p:cNvPr id="3" name="Text Placeholder 2">
            <a:extLst>
              <a:ext uri="{FF2B5EF4-FFF2-40B4-BE49-F238E27FC236}">
                <a16:creationId xmlns:a16="http://schemas.microsoft.com/office/drawing/2014/main" id="{F71B63FE-B397-6E7B-28FE-9B909A81C2D5}"/>
              </a:ext>
            </a:extLst>
          </p:cNvPr>
          <p:cNvSpPr>
            <a:spLocks noGrp="1"/>
          </p:cNvSpPr>
          <p:nvPr>
            <p:ph type="body" idx="1"/>
          </p:nvPr>
        </p:nvSpPr>
        <p:spPr>
          <a:xfrm>
            <a:off x="1016000" y="2356491"/>
            <a:ext cx="16333469" cy="6463308"/>
          </a:xfrm>
        </p:spPr>
        <p:txBody>
          <a:bodyPr/>
          <a:lstStyle/>
          <a:p>
            <a:r>
              <a:rPr lang="en-GB" sz="2000" dirty="0"/>
              <a:t>An occupation order regulates the occupation of the family home. The most common use is to remove an abuser from the home to allow the victim to return or stay there. It can also be used to exclude the abuser from a defined area around the home.</a:t>
            </a:r>
          </a:p>
          <a:p>
            <a:endParaRPr lang="en-GB" sz="2000" dirty="0"/>
          </a:p>
          <a:p>
            <a:r>
              <a:rPr lang="en-GB" sz="2000" dirty="0"/>
              <a:t>There are certain conditions that must be met before applying for an occupation order:</a:t>
            </a:r>
          </a:p>
          <a:p>
            <a:endParaRPr lang="en-GB" sz="2000" dirty="0"/>
          </a:p>
          <a:p>
            <a:r>
              <a:rPr lang="en-GB" sz="2000" dirty="0"/>
              <a:t>(a)   the parties must actually have lived at the property together as their home or intended to – what qualifies as a home is very widely defined in s63(1) FLA 1996; or</a:t>
            </a:r>
          </a:p>
          <a:p>
            <a:endParaRPr lang="en-GB" sz="2000" dirty="0"/>
          </a:p>
          <a:p>
            <a:r>
              <a:rPr lang="en-GB" sz="2000" dirty="0"/>
              <a:t>(b)   the parties must be associated persons</a:t>
            </a:r>
          </a:p>
          <a:p>
            <a:endParaRPr lang="en-GB" sz="2000" dirty="0"/>
          </a:p>
          <a:p>
            <a:r>
              <a:rPr lang="en-GB" sz="2000" dirty="0"/>
              <a:t>The next question is which section of FLA 1996 should be used for the application. This depends on whether the applicant is entitled to occupy the home and, if they are not, on their relationship with the respondent. The situations where the applicant will be able to apply are:</a:t>
            </a:r>
          </a:p>
          <a:p>
            <a:endParaRPr lang="en-GB" sz="2000" dirty="0"/>
          </a:p>
          <a:p>
            <a:r>
              <a:rPr lang="en-GB" sz="2000" dirty="0"/>
              <a:t>(a)   the applicant is entitled to occupy the home – for example, because they are a co-owner or because they are a spouse or civil partner with home rights; or</a:t>
            </a:r>
          </a:p>
          <a:p>
            <a:endParaRPr lang="en-GB" sz="2000" dirty="0"/>
          </a:p>
          <a:p>
            <a:r>
              <a:rPr lang="en-GB" sz="2000" dirty="0"/>
              <a:t>(b)   the applicant is a former spouse or former civil partner of the respondent and he is entitled to occupy the home; or</a:t>
            </a:r>
          </a:p>
          <a:p>
            <a:endParaRPr lang="en-GB" sz="2000" dirty="0"/>
          </a:p>
          <a:p>
            <a:r>
              <a:rPr lang="en-GB" sz="2000" dirty="0"/>
              <a:t>(c)   the applicant is a cohabitant or former cohabitant of the respondent and they are entitled to occupy the home; or</a:t>
            </a:r>
          </a:p>
          <a:p>
            <a:endParaRPr lang="en-GB" sz="2000" dirty="0"/>
          </a:p>
          <a:p>
            <a:r>
              <a:rPr lang="en-GB" sz="2000" dirty="0"/>
              <a:t>(d)   the applicant is a former spouse/civil partner or a cohabitant/former cohabitant and neither party is entitled to occupy the property.</a:t>
            </a:r>
          </a:p>
        </p:txBody>
      </p:sp>
    </p:spTree>
    <p:extLst>
      <p:ext uri="{BB962C8B-B14F-4D97-AF65-F5344CB8AC3E}">
        <p14:creationId xmlns:p14="http://schemas.microsoft.com/office/powerpoint/2010/main" val="1090960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A94D1-7ACF-6FAA-2A73-20BB6A8C01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91F1AE-5528-6B52-F620-E685412D8B17}"/>
              </a:ext>
            </a:extLst>
          </p:cNvPr>
          <p:cNvSpPr>
            <a:spLocks noGrp="1"/>
          </p:cNvSpPr>
          <p:nvPr>
            <p:ph type="title"/>
          </p:nvPr>
        </p:nvSpPr>
        <p:spPr/>
        <p:txBody>
          <a:bodyPr/>
          <a:lstStyle/>
          <a:p>
            <a:r>
              <a:rPr lang="en-GB" dirty="0"/>
              <a:t>OCCUPATION ORDERS</a:t>
            </a:r>
          </a:p>
        </p:txBody>
      </p:sp>
      <p:sp>
        <p:nvSpPr>
          <p:cNvPr id="3" name="Text Placeholder 2">
            <a:extLst>
              <a:ext uri="{FF2B5EF4-FFF2-40B4-BE49-F238E27FC236}">
                <a16:creationId xmlns:a16="http://schemas.microsoft.com/office/drawing/2014/main" id="{F395F136-1FF3-6B4C-9B6B-0E4D6DE91C43}"/>
              </a:ext>
            </a:extLst>
          </p:cNvPr>
          <p:cNvSpPr>
            <a:spLocks noGrp="1"/>
          </p:cNvSpPr>
          <p:nvPr>
            <p:ph type="body" idx="1"/>
          </p:nvPr>
        </p:nvSpPr>
        <p:spPr>
          <a:xfrm>
            <a:off x="1016000" y="2356491"/>
            <a:ext cx="16333469" cy="5539978"/>
          </a:xfrm>
        </p:spPr>
        <p:txBody>
          <a:bodyPr/>
          <a:lstStyle/>
          <a:p>
            <a:r>
              <a:rPr lang="en-GB" sz="2000" dirty="0"/>
              <a:t>It can be seen from this that wider protection is provided to those who have a right to occupy their home. Any associated person who is entitled to occupy can apply for an occupation order; if not entitled to occupy, the applicant and respondent must have been spouses, civil partners or cohabitants.</a:t>
            </a:r>
          </a:p>
          <a:p>
            <a:endParaRPr lang="en-GB" sz="2000" dirty="0"/>
          </a:p>
          <a:p>
            <a:r>
              <a:rPr lang="en-GB" sz="2000" dirty="0"/>
              <a:t>This section will look at each situation in turn and consider for each:</a:t>
            </a:r>
          </a:p>
          <a:p>
            <a:endParaRPr lang="en-GB" sz="2000" dirty="0"/>
          </a:p>
          <a:p>
            <a:r>
              <a:rPr lang="en-GB" sz="2000" dirty="0"/>
              <a:t>(a)   what powers the court has; and</a:t>
            </a:r>
          </a:p>
          <a:p>
            <a:endParaRPr lang="en-GB" sz="2000" dirty="0"/>
          </a:p>
          <a:p>
            <a:r>
              <a:rPr lang="en-GB" sz="2000" dirty="0"/>
              <a:t>(b)   which factors the court needs to take into account.</a:t>
            </a:r>
          </a:p>
          <a:p>
            <a:endParaRPr lang="en-GB" sz="2000" dirty="0"/>
          </a:p>
          <a:p>
            <a:r>
              <a:rPr lang="en-GB" sz="2000" dirty="0"/>
              <a:t>Before considering the detail of the relevant sections of FLA 1996, a flowchart may make it easier to follow the process of deciding:</a:t>
            </a:r>
          </a:p>
          <a:p>
            <a:endParaRPr lang="en-GB" sz="2000" dirty="0"/>
          </a:p>
          <a:p>
            <a:r>
              <a:rPr lang="en-GB" sz="2000" dirty="0"/>
              <a:t>(a)   whether the applicant can apply for an order; and</a:t>
            </a:r>
          </a:p>
          <a:p>
            <a:endParaRPr lang="en-GB" sz="2000" dirty="0"/>
          </a:p>
          <a:p>
            <a:r>
              <a:rPr lang="en-GB" sz="2000" dirty="0"/>
              <a:t>(b)   if so, which section she should use.</a:t>
            </a:r>
          </a:p>
          <a:p>
            <a:endParaRPr lang="en-GB" sz="2000" dirty="0"/>
          </a:p>
          <a:p>
            <a:r>
              <a:rPr lang="en-GB" sz="2000" dirty="0"/>
              <a:t>It is worth noting that if the applicant applies under the wrong section, the court has the power to make the order under the correct section, if another section applies (s39(3)).</a:t>
            </a:r>
          </a:p>
        </p:txBody>
      </p:sp>
    </p:spTree>
    <p:extLst>
      <p:ext uri="{BB962C8B-B14F-4D97-AF65-F5344CB8AC3E}">
        <p14:creationId xmlns:p14="http://schemas.microsoft.com/office/powerpoint/2010/main" val="3690444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F83EF-373C-8A46-50AA-0625485F2F9A}"/>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690B1527-9835-2634-BD46-9F6AE36E3D38}"/>
              </a:ext>
            </a:extLst>
          </p:cNvPr>
          <p:cNvSpPr>
            <a:spLocks noGrp="1"/>
          </p:cNvSpPr>
          <p:nvPr>
            <p:ph type="body" idx="1"/>
          </p:nvPr>
        </p:nvSpPr>
        <p:spPr>
          <a:xfrm>
            <a:off x="1016000" y="2356491"/>
            <a:ext cx="16333469" cy="769441"/>
          </a:xfrm>
        </p:spPr>
        <p:txBody>
          <a:bodyPr/>
          <a:lstStyle/>
          <a:p>
            <a:r>
              <a:rPr lang="en-GB" dirty="0"/>
              <a:t>The appropriate section to use where the applicant is entitled to occupy the home is s33 FLA 1996. The majority of applications for occupation orders are made under s33.</a:t>
            </a:r>
          </a:p>
        </p:txBody>
      </p:sp>
      <p:pic>
        <p:nvPicPr>
          <p:cNvPr id="5" name="Picture 4">
            <a:extLst>
              <a:ext uri="{FF2B5EF4-FFF2-40B4-BE49-F238E27FC236}">
                <a16:creationId xmlns:a16="http://schemas.microsoft.com/office/drawing/2014/main" id="{44C26BD7-6323-07B1-4752-1E62FED6BC10}"/>
              </a:ext>
            </a:extLst>
          </p:cNvPr>
          <p:cNvPicPr>
            <a:picLocks noChangeAspect="1"/>
          </p:cNvPicPr>
          <p:nvPr/>
        </p:nvPicPr>
        <p:blipFill>
          <a:blip r:embed="rId2"/>
          <a:stretch>
            <a:fillRect/>
          </a:stretch>
        </p:blipFill>
        <p:spPr>
          <a:xfrm>
            <a:off x="6629400" y="3345648"/>
            <a:ext cx="3962400" cy="6754271"/>
          </a:xfrm>
          <a:prstGeom prst="rect">
            <a:avLst/>
          </a:prstGeom>
        </p:spPr>
      </p:pic>
    </p:spTree>
    <p:extLst>
      <p:ext uri="{BB962C8B-B14F-4D97-AF65-F5344CB8AC3E}">
        <p14:creationId xmlns:p14="http://schemas.microsoft.com/office/powerpoint/2010/main" val="3371165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3EE7C-C29C-6DFE-E982-618449D0C502}"/>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7589A1DA-2082-72E6-355F-64419C717839}"/>
              </a:ext>
            </a:extLst>
          </p:cNvPr>
          <p:cNvSpPr>
            <a:spLocks noGrp="1"/>
          </p:cNvSpPr>
          <p:nvPr>
            <p:ph type="body" idx="1"/>
          </p:nvPr>
        </p:nvSpPr>
        <p:spPr>
          <a:xfrm>
            <a:off x="1016000" y="2356491"/>
            <a:ext cx="16333469" cy="5001369"/>
          </a:xfrm>
        </p:spPr>
        <p:txBody>
          <a:bodyPr/>
          <a:lstStyle/>
          <a:p>
            <a:r>
              <a:rPr lang="en-GB" dirty="0"/>
              <a:t>The main ways in which s33(1) provides that the applicant could be entitled to occupy the home are that:</a:t>
            </a:r>
          </a:p>
          <a:p>
            <a:endParaRPr lang="en-GB" dirty="0"/>
          </a:p>
          <a:p>
            <a:r>
              <a:rPr lang="en-GB" dirty="0"/>
              <a:t>(a)   they have a beneficial interest – this could be under an express or implied trust</a:t>
            </a:r>
          </a:p>
          <a:p>
            <a:endParaRPr lang="en-GB" dirty="0"/>
          </a:p>
          <a:p>
            <a:r>
              <a:rPr lang="en-GB" dirty="0"/>
              <a:t>(b)   they have a contract allowing her to occupy, for example, a tenancy agreement;</a:t>
            </a:r>
          </a:p>
          <a:p>
            <a:endParaRPr lang="en-GB" dirty="0"/>
          </a:p>
          <a:p>
            <a:r>
              <a:rPr lang="en-GB" dirty="0"/>
              <a:t>(c)   they have home rights – to have these, they must be a spouse or civil partner </a:t>
            </a:r>
          </a:p>
          <a:p>
            <a:endParaRPr lang="en-GB" dirty="0"/>
          </a:p>
          <a:p>
            <a:r>
              <a:rPr lang="en-GB" dirty="0"/>
              <a:t>It may not always be clear cut whether the applicant has a right to occupy the home. This is especially likely where the right to occupy comes from a beneficial interest under an implied trust. Under s33(4), the court can deal with the question of whether the applicant has a right to occupy the home as a preliminary issue. If the court finds that they have no right to occupy, she can only apply for an occupation order if their situation falls within one of the other sections.</a:t>
            </a:r>
          </a:p>
        </p:txBody>
      </p:sp>
    </p:spTree>
    <p:extLst>
      <p:ext uri="{BB962C8B-B14F-4D97-AF65-F5344CB8AC3E}">
        <p14:creationId xmlns:p14="http://schemas.microsoft.com/office/powerpoint/2010/main" val="1481413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46E7D-34AB-5932-649E-0B3BFBE1F2C7}"/>
              </a:ext>
            </a:extLst>
          </p:cNvPr>
          <p:cNvSpPr>
            <a:spLocks noGrp="1"/>
          </p:cNvSpPr>
          <p:nvPr>
            <p:ph type="title"/>
          </p:nvPr>
        </p:nvSpPr>
        <p:spPr/>
        <p:txBody>
          <a:bodyPr/>
          <a:lstStyle/>
          <a:p>
            <a:r>
              <a:rPr lang="en-GB" dirty="0"/>
              <a:t>POWERS OF THE COURT</a:t>
            </a:r>
          </a:p>
        </p:txBody>
      </p:sp>
      <p:sp>
        <p:nvSpPr>
          <p:cNvPr id="3" name="Text Placeholder 2">
            <a:extLst>
              <a:ext uri="{FF2B5EF4-FFF2-40B4-BE49-F238E27FC236}">
                <a16:creationId xmlns:a16="http://schemas.microsoft.com/office/drawing/2014/main" id="{364EF4D1-2B64-5BDE-0BC1-3DD65B5FF856}"/>
              </a:ext>
            </a:extLst>
          </p:cNvPr>
          <p:cNvSpPr>
            <a:spLocks noGrp="1"/>
          </p:cNvSpPr>
          <p:nvPr>
            <p:ph type="body" idx="1"/>
          </p:nvPr>
        </p:nvSpPr>
        <p:spPr>
          <a:xfrm>
            <a:off x="1016000" y="2356491"/>
            <a:ext cx="16333469" cy="6155531"/>
          </a:xfrm>
        </p:spPr>
        <p:txBody>
          <a:bodyPr/>
          <a:lstStyle/>
          <a:p>
            <a:r>
              <a:rPr lang="en-GB" dirty="0"/>
              <a:t>The court has wide powers under s33(3) FLA 1996 to deal with the occupation of the home. The court can make one or more of the following orders to:</a:t>
            </a:r>
          </a:p>
          <a:p>
            <a:endParaRPr lang="en-GB" dirty="0"/>
          </a:p>
          <a:p>
            <a:r>
              <a:rPr lang="en-GB" dirty="0"/>
              <a:t>(a)   enforce the applicant’s right to remain in the property against the respondent;</a:t>
            </a:r>
          </a:p>
          <a:p>
            <a:endParaRPr lang="en-GB" dirty="0"/>
          </a:p>
          <a:p>
            <a:r>
              <a:rPr lang="en-GB" dirty="0"/>
              <a:t>(b)   require the respondent to let the applicant enter the home and occupy it or part of it;</a:t>
            </a:r>
          </a:p>
          <a:p>
            <a:endParaRPr lang="en-GB" dirty="0"/>
          </a:p>
          <a:p>
            <a:r>
              <a:rPr lang="en-GB" dirty="0"/>
              <a:t>(c)   regulate the occupation of the home by the parties;</a:t>
            </a:r>
          </a:p>
          <a:p>
            <a:endParaRPr lang="en-GB" dirty="0"/>
          </a:p>
          <a:p>
            <a:r>
              <a:rPr lang="en-GB" dirty="0"/>
              <a:t>(d)   stop or restrict any right the respondent has to occupy the home;</a:t>
            </a:r>
          </a:p>
          <a:p>
            <a:endParaRPr lang="en-GB" dirty="0"/>
          </a:p>
          <a:p>
            <a:r>
              <a:rPr lang="en-GB" dirty="0"/>
              <a:t>(e)   restrict or end any home rights that the respondent has;</a:t>
            </a:r>
          </a:p>
          <a:p>
            <a:endParaRPr lang="en-GB" dirty="0"/>
          </a:p>
          <a:p>
            <a:r>
              <a:rPr lang="en-GB" dirty="0"/>
              <a:t>(f)   make the respondent leave the home or part of it;</a:t>
            </a:r>
          </a:p>
          <a:p>
            <a:endParaRPr lang="en-GB" dirty="0"/>
          </a:p>
          <a:p>
            <a:r>
              <a:rPr lang="en-GB" dirty="0"/>
              <a:t>(g) exclude the respondent from a defined area around the home.</a:t>
            </a:r>
          </a:p>
        </p:txBody>
      </p:sp>
    </p:spTree>
    <p:extLst>
      <p:ext uri="{BB962C8B-B14F-4D97-AF65-F5344CB8AC3E}">
        <p14:creationId xmlns:p14="http://schemas.microsoft.com/office/powerpoint/2010/main" val="30183042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E0011-04A8-62ED-82DE-CF546C65CF73}"/>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B547B17C-26D8-B525-BFA8-9951F7A07F64}"/>
              </a:ext>
            </a:extLst>
          </p:cNvPr>
          <p:cNvSpPr>
            <a:spLocks noGrp="1"/>
          </p:cNvSpPr>
          <p:nvPr>
            <p:ph type="body" idx="1"/>
          </p:nvPr>
        </p:nvSpPr>
        <p:spPr>
          <a:xfrm>
            <a:off x="1016000" y="2356491"/>
            <a:ext cx="16333469" cy="5770811"/>
          </a:xfrm>
        </p:spPr>
        <p:txBody>
          <a:bodyPr/>
          <a:lstStyle/>
          <a:p>
            <a:r>
              <a:rPr lang="en-GB" dirty="0"/>
              <a:t>The court must take into account all of the circumstances, including the factors set out in s33(6) FLA 1996, when deciding whether and how to exercise its powers under s33(3). These factors are:</a:t>
            </a:r>
          </a:p>
          <a:p>
            <a:endParaRPr lang="en-GB" dirty="0"/>
          </a:p>
          <a:p>
            <a:r>
              <a:rPr lang="en-GB" dirty="0"/>
              <a:t>(a)   the housing needs and resources of the parties and any relevant child – the housing needs of any child will tend to take priority. Consider whether either party has alternative accommodation that they could use;</a:t>
            </a:r>
          </a:p>
          <a:p>
            <a:endParaRPr lang="en-GB" dirty="0"/>
          </a:p>
          <a:p>
            <a:r>
              <a:rPr lang="en-GB" dirty="0"/>
              <a:t>(b)   the financial resources of the parties – this will be especially relevant if one party can afford to rehouse themselves;</a:t>
            </a:r>
          </a:p>
          <a:p>
            <a:endParaRPr lang="en-GB" dirty="0"/>
          </a:p>
          <a:p>
            <a:r>
              <a:rPr lang="en-GB" dirty="0"/>
              <a:t>(c)   the likely effect of either making or refusing an order on the health, safety or well-being of the parties and any relevant child – here, the court will consider whether an order is necessary to protect the applicant and any relevant child; and</a:t>
            </a:r>
          </a:p>
          <a:p>
            <a:endParaRPr lang="en-GB" dirty="0"/>
          </a:p>
          <a:p>
            <a:r>
              <a:rPr lang="en-GB" dirty="0"/>
              <a:t>(d)   the parties’ conduct. In Richards v Richards[1984] the court held that the conduct of the parties need not be violent but there must be something more than trivial complaints.</a:t>
            </a:r>
          </a:p>
        </p:txBody>
      </p:sp>
    </p:spTree>
    <p:extLst>
      <p:ext uri="{BB962C8B-B14F-4D97-AF65-F5344CB8AC3E}">
        <p14:creationId xmlns:p14="http://schemas.microsoft.com/office/powerpoint/2010/main" val="3779029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B97488-0AD5-F503-3F3F-5AAB7F82A7CF}"/>
              </a:ext>
            </a:extLst>
          </p:cNvPr>
          <p:cNvPicPr>
            <a:picLocks noChangeAspect="1"/>
          </p:cNvPicPr>
          <p:nvPr/>
        </p:nvPicPr>
        <p:blipFill>
          <a:blip r:embed="rId2"/>
          <a:stretch>
            <a:fillRect/>
          </a:stretch>
        </p:blipFill>
        <p:spPr>
          <a:xfrm>
            <a:off x="4595812" y="1052512"/>
            <a:ext cx="9096375" cy="8181975"/>
          </a:xfrm>
          <a:prstGeom prst="rect">
            <a:avLst/>
          </a:prstGeom>
        </p:spPr>
      </p:pic>
    </p:spTree>
    <p:extLst>
      <p:ext uri="{BB962C8B-B14F-4D97-AF65-F5344CB8AC3E}">
        <p14:creationId xmlns:p14="http://schemas.microsoft.com/office/powerpoint/2010/main" val="19834421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3B86B20-4C19-DC90-D4F9-39AAD33581CC}"/>
              </a:ext>
            </a:extLst>
          </p:cNvPr>
          <p:cNvSpPr>
            <a:spLocks noGrp="1"/>
          </p:cNvSpPr>
          <p:nvPr>
            <p:ph type="body" idx="1"/>
          </p:nvPr>
        </p:nvSpPr>
        <p:spPr>
          <a:xfrm>
            <a:off x="457200" y="1404015"/>
            <a:ext cx="16333469" cy="8925520"/>
          </a:xfrm>
        </p:spPr>
        <p:txBody>
          <a:bodyPr/>
          <a:lstStyle/>
          <a:p>
            <a:r>
              <a:rPr lang="en-GB" sz="2000" dirty="0"/>
              <a:t>“Significant” is not defined in FLA 1996, but “harm” is. s63 provides that in relation to a person aged 18 or more, harm means ill-treatment which is defined to include forms of ill-treatment which are not physical and, in relation to a child, includes sexual abuse. “Health” is said to include physical or mental health and “development” means physical, intellectual, emotional, social or behavioural development (s63).</a:t>
            </a:r>
          </a:p>
          <a:p>
            <a:endParaRPr lang="en-GB" sz="2000" dirty="0"/>
          </a:p>
          <a:p>
            <a:r>
              <a:rPr lang="en-GB" sz="2000" dirty="0"/>
              <a:t>B v B (Occupation Order) [1999] examined the factors laid down in s33(6) FLA 1996 and the practical operation of the balance of harm test under s33(7).</a:t>
            </a:r>
          </a:p>
          <a:p>
            <a:endParaRPr lang="en-GB" sz="2000" dirty="0"/>
          </a:p>
          <a:p>
            <a:r>
              <a:rPr lang="en-GB" sz="2000" dirty="0"/>
              <a:t>(a)   The parties were married and they lived with the husband’s six-year-old son from a previous relationship and their own child born in October 1997. Following an incident of domestic violence, the wife left the family home with the younger child.</a:t>
            </a:r>
          </a:p>
          <a:p>
            <a:endParaRPr lang="en-GB" sz="2000" dirty="0"/>
          </a:p>
          <a:p>
            <a:r>
              <a:rPr lang="en-GB" sz="2000" dirty="0"/>
              <a:t>(b)   The local authority had a duty to rehouse the wife. There was no duty to rehouse the husband if he was excluded from the home because his homelessness would have been caused by his violence.</a:t>
            </a:r>
          </a:p>
          <a:p>
            <a:endParaRPr lang="en-GB" sz="2000" dirty="0"/>
          </a:p>
          <a:p>
            <a:r>
              <a:rPr lang="en-GB" sz="2000" dirty="0"/>
              <a:t>(c)   The court found that the applicant and the younger child would suffer significant harm if an occupation order was not made.</a:t>
            </a:r>
          </a:p>
          <a:p>
            <a:endParaRPr lang="en-GB" sz="2000" dirty="0"/>
          </a:p>
          <a:p>
            <a:r>
              <a:rPr lang="en-GB" sz="2000" dirty="0"/>
              <a:t>(d)   It also found that the older child would suffer significant harm if an order was made because he would have to move home and change schools.</a:t>
            </a:r>
          </a:p>
          <a:p>
            <a:endParaRPr lang="en-GB" sz="2000" dirty="0"/>
          </a:p>
          <a:p>
            <a:r>
              <a:rPr lang="en-GB" sz="2000" dirty="0"/>
              <a:t>(e)   This was greater than the harm to the wife and younger child in waiting to be rehoused if no occupation order was made, so the balance of harm test was not satisfied and the court did not have a duty to make the order.</a:t>
            </a:r>
          </a:p>
          <a:p>
            <a:endParaRPr lang="en-GB" sz="2000" dirty="0"/>
          </a:p>
          <a:p>
            <a:r>
              <a:rPr lang="en-GB" sz="2000" dirty="0"/>
              <a:t>(f)   The court then went on to consider the factors in s33(6). The housing needs . . . of any relevant child was the key factor and no occupation order was made because of the housing needs of the husband’s child.</a:t>
            </a:r>
          </a:p>
          <a:p>
            <a:endParaRPr lang="en-GB" sz="2000" dirty="0"/>
          </a:p>
          <a:p>
            <a:r>
              <a:rPr lang="en-GB" sz="2000" dirty="0"/>
              <a:t>This case is becoming more relevant now the population consists of more blended families.</a:t>
            </a:r>
          </a:p>
          <a:p>
            <a:endParaRPr lang="en-GB" sz="2000" dirty="0"/>
          </a:p>
          <a:p>
            <a:r>
              <a:rPr lang="en-GB" sz="2000" dirty="0"/>
              <a:t>Chalmers v Johns [1999] considered an application under s33, the court found that the balance of harm test should be applied first. If the test is satisfied, the court has a duty to make an order. If the test is not satisfied, the court should go on to consider the factors in s33(6) in deciding whether to exercise its discretion to make an order.</a:t>
            </a:r>
          </a:p>
        </p:txBody>
      </p:sp>
    </p:spTree>
    <p:extLst>
      <p:ext uri="{BB962C8B-B14F-4D97-AF65-F5344CB8AC3E}">
        <p14:creationId xmlns:p14="http://schemas.microsoft.com/office/powerpoint/2010/main" val="7482447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30625-D917-B3DF-E4EB-07DF4F4F545F}"/>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09AC06D2-6CE6-510B-8906-D985E37FC69F}"/>
              </a:ext>
            </a:extLst>
          </p:cNvPr>
          <p:cNvSpPr>
            <a:spLocks noGrp="1"/>
          </p:cNvSpPr>
          <p:nvPr>
            <p:ph type="body" idx="1"/>
          </p:nvPr>
        </p:nvSpPr>
        <p:spPr>
          <a:xfrm>
            <a:off x="1016000" y="2356491"/>
            <a:ext cx="16333469" cy="2308324"/>
          </a:xfrm>
        </p:spPr>
        <p:txBody>
          <a:bodyPr/>
          <a:lstStyle/>
          <a:p>
            <a:r>
              <a:rPr lang="en-GB" dirty="0"/>
              <a:t>Occupation orders made under s33 can be made for a certain period, until a certain event occurs or simply until further order. This last option means that the order can be unlimited in duration.</a:t>
            </a:r>
          </a:p>
          <a:p>
            <a:endParaRPr lang="en-GB" dirty="0"/>
          </a:p>
          <a:p>
            <a:r>
              <a:rPr lang="en-GB" dirty="0"/>
              <a:t>In practice, orders are made for a maximum duration of six months, giving the court the opportunity to review the situation and will focus the parties’ minds on sorting out their long-term housing situation, although the court can extend the order as often as necessary.</a:t>
            </a:r>
          </a:p>
        </p:txBody>
      </p:sp>
    </p:spTree>
    <p:extLst>
      <p:ext uri="{BB962C8B-B14F-4D97-AF65-F5344CB8AC3E}">
        <p14:creationId xmlns:p14="http://schemas.microsoft.com/office/powerpoint/2010/main" val="1924864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71599" y="2343150"/>
            <a:ext cx="123825" cy="123824"/>
          </a:xfrm>
          <a:prstGeom prst="rect">
            <a:avLst/>
          </a:prstGeom>
        </p:spPr>
      </p:pic>
      <p:pic>
        <p:nvPicPr>
          <p:cNvPr id="3" name="object 3"/>
          <p:cNvPicPr/>
          <p:nvPr/>
        </p:nvPicPr>
        <p:blipFill>
          <a:blip r:embed="rId2" cstate="print"/>
          <a:stretch>
            <a:fillRect/>
          </a:stretch>
        </p:blipFill>
        <p:spPr>
          <a:xfrm>
            <a:off x="1371599" y="4200525"/>
            <a:ext cx="123825" cy="123824"/>
          </a:xfrm>
          <a:prstGeom prst="rect">
            <a:avLst/>
          </a:prstGeom>
        </p:spPr>
      </p:pic>
      <p:pic>
        <p:nvPicPr>
          <p:cNvPr id="4" name="object 4"/>
          <p:cNvPicPr/>
          <p:nvPr/>
        </p:nvPicPr>
        <p:blipFill>
          <a:blip r:embed="rId3" cstate="print"/>
          <a:stretch>
            <a:fillRect/>
          </a:stretch>
        </p:blipFill>
        <p:spPr>
          <a:xfrm>
            <a:off x="2014537" y="4814887"/>
            <a:ext cx="133350" cy="133349"/>
          </a:xfrm>
          <a:prstGeom prst="rect">
            <a:avLst/>
          </a:prstGeom>
        </p:spPr>
      </p:pic>
      <p:pic>
        <p:nvPicPr>
          <p:cNvPr id="5" name="object 5"/>
          <p:cNvPicPr/>
          <p:nvPr/>
        </p:nvPicPr>
        <p:blipFill>
          <a:blip r:embed="rId4" cstate="print"/>
          <a:stretch>
            <a:fillRect/>
          </a:stretch>
        </p:blipFill>
        <p:spPr>
          <a:xfrm>
            <a:off x="2014537" y="6053137"/>
            <a:ext cx="133350" cy="133349"/>
          </a:xfrm>
          <a:prstGeom prst="rect">
            <a:avLst/>
          </a:prstGeom>
        </p:spPr>
      </p:pic>
      <p:pic>
        <p:nvPicPr>
          <p:cNvPr id="6" name="object 6"/>
          <p:cNvPicPr/>
          <p:nvPr/>
        </p:nvPicPr>
        <p:blipFill>
          <a:blip r:embed="rId5" cstate="print"/>
          <a:stretch>
            <a:fillRect/>
          </a:stretch>
        </p:blipFill>
        <p:spPr>
          <a:xfrm>
            <a:off x="1371599" y="7915275"/>
            <a:ext cx="123825" cy="123824"/>
          </a:xfrm>
          <a:prstGeom prst="rect">
            <a:avLst/>
          </a:prstGeom>
        </p:spPr>
      </p:pic>
      <p:sp>
        <p:nvSpPr>
          <p:cNvPr id="7" name="object 7"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6500" dirty="0">
                <a:solidFill>
                  <a:srgbClr val="E65385"/>
                </a:solidFill>
              </a:rPr>
              <a:t>NON-</a:t>
            </a:r>
            <a:r>
              <a:rPr sz="6500" spc="105" dirty="0">
                <a:solidFill>
                  <a:srgbClr val="E65385"/>
                </a:solidFill>
              </a:rPr>
              <a:t>MOLESTATION</a:t>
            </a:r>
            <a:r>
              <a:rPr sz="6500" spc="-220" dirty="0">
                <a:solidFill>
                  <a:srgbClr val="E65385"/>
                </a:solidFill>
              </a:rPr>
              <a:t> </a:t>
            </a:r>
            <a:r>
              <a:rPr sz="6500" spc="-95" dirty="0"/>
              <a:t>ORDER</a:t>
            </a:r>
            <a:endParaRPr sz="6500" dirty="0"/>
          </a:p>
        </p:txBody>
      </p:sp>
      <p:sp>
        <p:nvSpPr>
          <p:cNvPr id="13" name="Text Placeholder 12">
            <a:extLst>
              <a:ext uri="{FF2B5EF4-FFF2-40B4-BE49-F238E27FC236}">
                <a16:creationId xmlns:a16="http://schemas.microsoft.com/office/drawing/2014/main" id="{08DA7054-3152-57F6-848A-663640A37732}"/>
              </a:ext>
            </a:extLst>
          </p:cNvPr>
          <p:cNvSpPr>
            <a:spLocks noGrp="1"/>
          </p:cNvSpPr>
          <p:nvPr>
            <p:ph type="body" idx="1"/>
          </p:nvPr>
        </p:nvSpPr>
        <p:spPr>
          <a:xfrm>
            <a:off x="2438401" y="2428414"/>
            <a:ext cx="15240000" cy="5770811"/>
          </a:xfrm>
        </p:spPr>
        <p:txBody>
          <a:bodyPr/>
          <a:lstStyle/>
          <a:p>
            <a:r>
              <a:rPr lang="en-GB" dirty="0"/>
              <a:t>A non-molestation order forbids the respondent from molesting the applicant or a relevant child. The court can make a non-molestation order when an “associated person” applies for one. It can also make an order in any family proceedings that the respondent is party to where it believes the order is needed to protect another party or a child even if no one has applied for such an order. This section will consider the following.</a:t>
            </a:r>
          </a:p>
          <a:p>
            <a:endParaRPr lang="en-GB" dirty="0"/>
          </a:p>
          <a:p>
            <a:r>
              <a:rPr lang="en-GB" dirty="0"/>
              <a:t>(a)   What is molestation?</a:t>
            </a:r>
          </a:p>
          <a:p>
            <a:endParaRPr lang="en-GB" dirty="0"/>
          </a:p>
          <a:p>
            <a:r>
              <a:rPr lang="en-GB" dirty="0"/>
              <a:t>(b)   What will the court take into account when deciding whether to make a non- molestation order?</a:t>
            </a:r>
          </a:p>
          <a:p>
            <a:endParaRPr lang="en-GB" dirty="0"/>
          </a:p>
          <a:p>
            <a:r>
              <a:rPr lang="en-GB" dirty="0"/>
              <a:t>(c)   The nature of the order.</a:t>
            </a:r>
          </a:p>
          <a:p>
            <a:endParaRPr lang="en-GB" dirty="0"/>
          </a:p>
          <a:p>
            <a:r>
              <a:rPr lang="en-GB" dirty="0"/>
              <a:t>(d)   Enforcement of the order.</a:t>
            </a:r>
          </a:p>
          <a:p>
            <a:endParaRPr lang="en-GB" dirty="0"/>
          </a:p>
          <a:p>
            <a:r>
              <a:rPr lang="en-GB" dirty="0"/>
              <a:t>FLA 1996 does not provide a definition of molestation. There is plenty of case law with which to form a definition. Much of it pre-dates FLA 1996 but it remains relevant.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A6039-159E-BACF-85FD-6177D12AB944}"/>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F178B0A0-5FF3-AA09-7285-5D04CF12F2A9}"/>
              </a:ext>
            </a:extLst>
          </p:cNvPr>
          <p:cNvPicPr/>
          <p:nvPr/>
        </p:nvPicPr>
        <p:blipFill>
          <a:blip r:embed="rId2" cstate="print"/>
          <a:stretch>
            <a:fillRect/>
          </a:stretch>
        </p:blipFill>
        <p:spPr>
          <a:xfrm>
            <a:off x="1371599" y="2343150"/>
            <a:ext cx="123825" cy="123824"/>
          </a:xfrm>
          <a:prstGeom prst="rect">
            <a:avLst/>
          </a:prstGeom>
        </p:spPr>
      </p:pic>
      <p:pic>
        <p:nvPicPr>
          <p:cNvPr id="3" name="object 3">
            <a:extLst>
              <a:ext uri="{FF2B5EF4-FFF2-40B4-BE49-F238E27FC236}">
                <a16:creationId xmlns:a16="http://schemas.microsoft.com/office/drawing/2014/main" id="{621F962F-2DF9-4E1E-1FC6-D19097C90D85}"/>
              </a:ext>
            </a:extLst>
          </p:cNvPr>
          <p:cNvPicPr/>
          <p:nvPr/>
        </p:nvPicPr>
        <p:blipFill>
          <a:blip r:embed="rId2" cstate="print"/>
          <a:stretch>
            <a:fillRect/>
          </a:stretch>
        </p:blipFill>
        <p:spPr>
          <a:xfrm>
            <a:off x="1371599" y="4200525"/>
            <a:ext cx="123825" cy="123824"/>
          </a:xfrm>
          <a:prstGeom prst="rect">
            <a:avLst/>
          </a:prstGeom>
        </p:spPr>
      </p:pic>
      <p:pic>
        <p:nvPicPr>
          <p:cNvPr id="4" name="object 4">
            <a:extLst>
              <a:ext uri="{FF2B5EF4-FFF2-40B4-BE49-F238E27FC236}">
                <a16:creationId xmlns:a16="http://schemas.microsoft.com/office/drawing/2014/main" id="{0CFBEF65-876D-1F28-24C2-AD53C64D88E5}"/>
              </a:ext>
            </a:extLst>
          </p:cNvPr>
          <p:cNvPicPr/>
          <p:nvPr/>
        </p:nvPicPr>
        <p:blipFill>
          <a:blip r:embed="rId3" cstate="print"/>
          <a:stretch>
            <a:fillRect/>
          </a:stretch>
        </p:blipFill>
        <p:spPr>
          <a:xfrm>
            <a:off x="2014537" y="4814887"/>
            <a:ext cx="133350" cy="133349"/>
          </a:xfrm>
          <a:prstGeom prst="rect">
            <a:avLst/>
          </a:prstGeom>
        </p:spPr>
      </p:pic>
      <p:pic>
        <p:nvPicPr>
          <p:cNvPr id="5" name="object 5">
            <a:extLst>
              <a:ext uri="{FF2B5EF4-FFF2-40B4-BE49-F238E27FC236}">
                <a16:creationId xmlns:a16="http://schemas.microsoft.com/office/drawing/2014/main" id="{0407A029-10C2-122B-2EBE-9434A8182160}"/>
              </a:ext>
            </a:extLst>
          </p:cNvPr>
          <p:cNvPicPr/>
          <p:nvPr/>
        </p:nvPicPr>
        <p:blipFill>
          <a:blip r:embed="rId4" cstate="print"/>
          <a:stretch>
            <a:fillRect/>
          </a:stretch>
        </p:blipFill>
        <p:spPr>
          <a:xfrm>
            <a:off x="2014537" y="6053137"/>
            <a:ext cx="133350" cy="133349"/>
          </a:xfrm>
          <a:prstGeom prst="rect">
            <a:avLst/>
          </a:prstGeom>
        </p:spPr>
      </p:pic>
      <p:pic>
        <p:nvPicPr>
          <p:cNvPr id="6" name="object 6">
            <a:extLst>
              <a:ext uri="{FF2B5EF4-FFF2-40B4-BE49-F238E27FC236}">
                <a16:creationId xmlns:a16="http://schemas.microsoft.com/office/drawing/2014/main" id="{1F1B7BCF-42D8-D695-D2D0-1CD6F2F9DFE8}"/>
              </a:ext>
            </a:extLst>
          </p:cNvPr>
          <p:cNvPicPr/>
          <p:nvPr/>
        </p:nvPicPr>
        <p:blipFill>
          <a:blip r:embed="rId5" cstate="print"/>
          <a:stretch>
            <a:fillRect/>
          </a:stretch>
        </p:blipFill>
        <p:spPr>
          <a:xfrm>
            <a:off x="1371599" y="7915275"/>
            <a:ext cx="123825" cy="123824"/>
          </a:xfrm>
          <a:prstGeom prst="rect">
            <a:avLst/>
          </a:prstGeom>
        </p:spPr>
      </p:pic>
      <p:sp>
        <p:nvSpPr>
          <p:cNvPr id="7" name="object 7" descr="$PPTXTitle">
            <a:extLst>
              <a:ext uri="{FF2B5EF4-FFF2-40B4-BE49-F238E27FC236}">
                <a16:creationId xmlns:a16="http://schemas.microsoft.com/office/drawing/2014/main" id="{0038581E-04CA-036D-9696-8046AD35DA63}"/>
              </a:ext>
            </a:extLst>
          </p:cNvPr>
          <p:cNvSpPr txBox="1">
            <a:spLocks noGrp="1"/>
          </p:cNvSpPr>
          <p:nvPr>
            <p:ph type="title"/>
          </p:nvPr>
        </p:nvSpPr>
        <p:spPr>
          <a:xfrm>
            <a:off x="1016000" y="965264"/>
            <a:ext cx="10346690" cy="1016000"/>
          </a:xfrm>
          <a:prstGeom prst="rect">
            <a:avLst/>
          </a:prstGeom>
        </p:spPr>
        <p:txBody>
          <a:bodyPr vert="horz" wrap="square" lIns="0" tIns="12700" rIns="0" bIns="0" rtlCol="0">
            <a:spAutoFit/>
          </a:bodyPr>
          <a:lstStyle/>
          <a:p>
            <a:pPr marL="12700">
              <a:lnSpc>
                <a:spcPct val="100000"/>
              </a:lnSpc>
              <a:spcBef>
                <a:spcPts val="100"/>
              </a:spcBef>
            </a:pPr>
            <a:r>
              <a:rPr sz="6500" dirty="0">
                <a:solidFill>
                  <a:srgbClr val="E65385"/>
                </a:solidFill>
              </a:rPr>
              <a:t>NON-</a:t>
            </a:r>
            <a:r>
              <a:rPr sz="6500" spc="105" dirty="0">
                <a:solidFill>
                  <a:srgbClr val="E65385"/>
                </a:solidFill>
              </a:rPr>
              <a:t>MOLESTATION</a:t>
            </a:r>
            <a:r>
              <a:rPr sz="6500" spc="-220" dirty="0">
                <a:solidFill>
                  <a:srgbClr val="E65385"/>
                </a:solidFill>
              </a:rPr>
              <a:t> </a:t>
            </a:r>
            <a:r>
              <a:rPr sz="6500" spc="-95" dirty="0"/>
              <a:t>ORDER</a:t>
            </a:r>
            <a:endParaRPr sz="6500"/>
          </a:p>
        </p:txBody>
      </p:sp>
      <p:grpSp>
        <p:nvGrpSpPr>
          <p:cNvPr id="8" name="object 8">
            <a:extLst>
              <a:ext uri="{FF2B5EF4-FFF2-40B4-BE49-F238E27FC236}">
                <a16:creationId xmlns:a16="http://schemas.microsoft.com/office/drawing/2014/main" id="{2F26FEA6-8A7F-9065-9095-C03D401BC2B1}"/>
              </a:ext>
            </a:extLst>
          </p:cNvPr>
          <p:cNvGrpSpPr/>
          <p:nvPr/>
        </p:nvGrpSpPr>
        <p:grpSpPr>
          <a:xfrm>
            <a:off x="11506196" y="771525"/>
            <a:ext cx="6867525" cy="9050655"/>
            <a:chOff x="11506196" y="771525"/>
            <a:chExt cx="6867525" cy="9050655"/>
          </a:xfrm>
        </p:grpSpPr>
        <p:pic>
          <p:nvPicPr>
            <p:cNvPr id="9" name="object 9">
              <a:extLst>
                <a:ext uri="{FF2B5EF4-FFF2-40B4-BE49-F238E27FC236}">
                  <a16:creationId xmlns:a16="http://schemas.microsoft.com/office/drawing/2014/main" id="{C206B015-9A46-0B12-A8B7-8FCB80795977}"/>
                </a:ext>
              </a:extLst>
            </p:cNvPr>
            <p:cNvPicPr/>
            <p:nvPr/>
          </p:nvPicPr>
          <p:blipFill>
            <a:blip r:embed="rId6" cstate="print"/>
            <a:stretch>
              <a:fillRect/>
            </a:stretch>
          </p:blipFill>
          <p:spPr>
            <a:xfrm>
              <a:off x="11589837" y="771525"/>
              <a:ext cx="6696075" cy="7772399"/>
            </a:xfrm>
            <a:prstGeom prst="rect">
              <a:avLst/>
            </a:prstGeom>
          </p:spPr>
        </p:pic>
        <p:sp>
          <p:nvSpPr>
            <p:cNvPr id="10" name="object 10">
              <a:extLst>
                <a:ext uri="{FF2B5EF4-FFF2-40B4-BE49-F238E27FC236}">
                  <a16:creationId xmlns:a16="http://schemas.microsoft.com/office/drawing/2014/main" id="{9BD342ED-37EC-2DA0-9A4A-AB59C9A0EF63}"/>
                </a:ext>
              </a:extLst>
            </p:cNvPr>
            <p:cNvSpPr/>
            <p:nvPr/>
          </p:nvSpPr>
          <p:spPr>
            <a:xfrm>
              <a:off x="11589831" y="7958411"/>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11" name="object 11">
              <a:extLst>
                <a:ext uri="{FF2B5EF4-FFF2-40B4-BE49-F238E27FC236}">
                  <a16:creationId xmlns:a16="http://schemas.microsoft.com/office/drawing/2014/main" id="{35368E30-BA38-2F4A-9A51-25060945BA12}"/>
                </a:ext>
              </a:extLst>
            </p:cNvPr>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12" name="object 12">
            <a:extLst>
              <a:ext uri="{FF2B5EF4-FFF2-40B4-BE49-F238E27FC236}">
                <a16:creationId xmlns:a16="http://schemas.microsoft.com/office/drawing/2014/main" id="{71C9E9F4-39C0-5241-F400-9FEFB1D1E5C1}"/>
              </a:ext>
            </a:extLst>
          </p:cNvPr>
          <p:cNvSpPr txBox="1"/>
          <p:nvPr/>
        </p:nvSpPr>
        <p:spPr>
          <a:xfrm>
            <a:off x="1663551" y="1968481"/>
            <a:ext cx="15588615" cy="7489190"/>
          </a:xfrm>
          <a:prstGeom prst="rect">
            <a:avLst/>
          </a:prstGeom>
        </p:spPr>
        <p:txBody>
          <a:bodyPr vert="horz" wrap="square" lIns="0" tIns="12700" rIns="0" bIns="0" rtlCol="0">
            <a:spAutoFit/>
          </a:bodyPr>
          <a:lstStyle/>
          <a:p>
            <a:pPr marL="12700" marR="5759450">
              <a:lnSpc>
                <a:spcPct val="135400"/>
              </a:lnSpc>
              <a:spcBef>
                <a:spcPts val="100"/>
              </a:spcBef>
            </a:pPr>
            <a:r>
              <a:rPr sz="3000" spc="-10" dirty="0">
                <a:solidFill>
                  <a:srgbClr val="292959"/>
                </a:solidFill>
                <a:latin typeface="Trebuchet MS"/>
                <a:cs typeface="Trebuchet MS"/>
              </a:rPr>
              <a:t>Order</a:t>
            </a:r>
            <a:r>
              <a:rPr sz="3000" spc="-160" dirty="0">
                <a:solidFill>
                  <a:srgbClr val="292959"/>
                </a:solidFill>
                <a:latin typeface="Trebuchet MS"/>
                <a:cs typeface="Trebuchet MS"/>
              </a:rPr>
              <a:t> </a:t>
            </a:r>
            <a:r>
              <a:rPr sz="3000" spc="-85" dirty="0">
                <a:solidFill>
                  <a:srgbClr val="292959"/>
                </a:solidFill>
                <a:latin typeface="Trebuchet MS"/>
                <a:cs typeface="Trebuchet MS"/>
              </a:rPr>
              <a:t>relates</a:t>
            </a:r>
            <a:r>
              <a:rPr sz="3000" spc="-130" dirty="0">
                <a:solidFill>
                  <a:srgbClr val="292959"/>
                </a:solidFill>
                <a:latin typeface="Trebuchet MS"/>
                <a:cs typeface="Trebuchet MS"/>
              </a:rPr>
              <a:t> </a:t>
            </a:r>
            <a:r>
              <a:rPr sz="3000" spc="-50" dirty="0">
                <a:solidFill>
                  <a:srgbClr val="292959"/>
                </a:solidFill>
                <a:latin typeface="Trebuchet MS"/>
                <a:cs typeface="Trebuchet MS"/>
              </a:rPr>
              <a:t>to</a:t>
            </a:r>
            <a:r>
              <a:rPr sz="3000" spc="-13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10" dirty="0">
                <a:solidFill>
                  <a:srgbClr val="292959"/>
                </a:solidFill>
                <a:latin typeface="Trebuchet MS"/>
                <a:cs typeface="Trebuchet MS"/>
              </a:rPr>
              <a:t>prevention</a:t>
            </a:r>
            <a:r>
              <a:rPr sz="3000" spc="-114" dirty="0">
                <a:solidFill>
                  <a:srgbClr val="292959"/>
                </a:solidFill>
                <a:latin typeface="Trebuchet MS"/>
                <a:cs typeface="Trebuchet MS"/>
              </a:rPr>
              <a:t> </a:t>
            </a:r>
            <a:r>
              <a:rPr sz="3000" dirty="0">
                <a:solidFill>
                  <a:srgbClr val="292959"/>
                </a:solidFill>
                <a:latin typeface="Trebuchet MS"/>
                <a:cs typeface="Trebuchet MS"/>
              </a:rPr>
              <a:t>of</a:t>
            </a:r>
            <a:r>
              <a:rPr sz="3000" spc="-130" dirty="0">
                <a:solidFill>
                  <a:srgbClr val="292959"/>
                </a:solidFill>
                <a:latin typeface="Trebuchet MS"/>
                <a:cs typeface="Trebuchet MS"/>
              </a:rPr>
              <a:t> </a:t>
            </a:r>
            <a:r>
              <a:rPr sz="3000" spc="-45" dirty="0">
                <a:solidFill>
                  <a:srgbClr val="292959"/>
                </a:solidFill>
                <a:latin typeface="Trebuchet MS"/>
                <a:cs typeface="Trebuchet MS"/>
              </a:rPr>
              <a:t>abusive</a:t>
            </a:r>
            <a:r>
              <a:rPr sz="3000" spc="-130" dirty="0">
                <a:solidFill>
                  <a:srgbClr val="292959"/>
                </a:solidFill>
                <a:latin typeface="Trebuchet MS"/>
                <a:cs typeface="Trebuchet MS"/>
              </a:rPr>
              <a:t> </a:t>
            </a:r>
            <a:r>
              <a:rPr sz="3000" spc="-85" dirty="0">
                <a:solidFill>
                  <a:srgbClr val="292959"/>
                </a:solidFill>
                <a:latin typeface="Trebuchet MS"/>
                <a:cs typeface="Trebuchet MS"/>
              </a:rPr>
              <a:t>conduct,</a:t>
            </a:r>
            <a:r>
              <a:rPr sz="3000" spc="-130" dirty="0">
                <a:solidFill>
                  <a:srgbClr val="292959"/>
                </a:solidFill>
                <a:latin typeface="Trebuchet MS"/>
                <a:cs typeface="Trebuchet MS"/>
              </a:rPr>
              <a:t> </a:t>
            </a:r>
            <a:r>
              <a:rPr sz="3000" spc="-50" dirty="0">
                <a:solidFill>
                  <a:srgbClr val="292959"/>
                </a:solidFill>
                <a:latin typeface="Trebuchet MS"/>
                <a:cs typeface="Trebuchet MS"/>
              </a:rPr>
              <a:t>referred to</a:t>
            </a:r>
            <a:r>
              <a:rPr sz="3000" spc="-175"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dirty="0">
                <a:solidFill>
                  <a:srgbClr val="292959"/>
                </a:solidFill>
                <a:latin typeface="Trebuchet MS"/>
                <a:cs typeface="Trebuchet MS"/>
              </a:rPr>
              <a:t>Act</a:t>
            </a:r>
            <a:r>
              <a:rPr sz="3000" spc="-155" dirty="0">
                <a:solidFill>
                  <a:srgbClr val="292959"/>
                </a:solidFill>
                <a:latin typeface="Trebuchet MS"/>
                <a:cs typeface="Trebuchet MS"/>
              </a:rPr>
              <a:t> </a:t>
            </a:r>
            <a:r>
              <a:rPr sz="3000" spc="50" dirty="0">
                <a:solidFill>
                  <a:srgbClr val="292959"/>
                </a:solidFill>
                <a:latin typeface="Trebuchet MS"/>
                <a:cs typeface="Trebuchet MS"/>
              </a:rPr>
              <a:t>as</a:t>
            </a:r>
            <a:r>
              <a:rPr sz="3000" spc="-125" dirty="0">
                <a:solidFill>
                  <a:srgbClr val="292959"/>
                </a:solidFill>
                <a:latin typeface="Trebuchet MS"/>
                <a:cs typeface="Trebuchet MS"/>
              </a:rPr>
              <a:t> </a:t>
            </a:r>
            <a:r>
              <a:rPr sz="3000" spc="-160" dirty="0">
                <a:solidFill>
                  <a:srgbClr val="292959"/>
                </a:solidFill>
                <a:latin typeface="Trebuchet MS"/>
                <a:cs typeface="Trebuchet MS"/>
              </a:rPr>
              <a:t>‘molestation’</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12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35" dirty="0">
                <a:solidFill>
                  <a:srgbClr val="292959"/>
                </a:solidFill>
                <a:latin typeface="Trebuchet MS"/>
                <a:cs typeface="Trebuchet MS"/>
              </a:rPr>
              <a:t>applicant</a:t>
            </a:r>
            <a:r>
              <a:rPr sz="3000" spc="-120" dirty="0">
                <a:solidFill>
                  <a:srgbClr val="292959"/>
                </a:solidFill>
                <a:latin typeface="Trebuchet MS"/>
                <a:cs typeface="Trebuchet MS"/>
              </a:rPr>
              <a:t> </a:t>
            </a:r>
            <a:r>
              <a:rPr sz="3000" spc="-10" dirty="0">
                <a:solidFill>
                  <a:srgbClr val="292959"/>
                </a:solidFill>
                <a:latin typeface="Trebuchet MS"/>
                <a:cs typeface="Trebuchet MS"/>
              </a:rPr>
              <a:t>and/or</a:t>
            </a:r>
            <a:r>
              <a:rPr sz="3000" spc="-125" dirty="0">
                <a:solidFill>
                  <a:srgbClr val="292959"/>
                </a:solidFill>
                <a:latin typeface="Trebuchet MS"/>
                <a:cs typeface="Trebuchet MS"/>
              </a:rPr>
              <a:t> </a:t>
            </a:r>
            <a:r>
              <a:rPr sz="3000" spc="75" dirty="0">
                <a:solidFill>
                  <a:srgbClr val="292959"/>
                </a:solidFill>
                <a:latin typeface="Trebuchet MS"/>
                <a:cs typeface="Trebuchet MS"/>
              </a:rPr>
              <a:t>a </a:t>
            </a:r>
            <a:r>
              <a:rPr sz="3000" spc="-165" dirty="0">
                <a:solidFill>
                  <a:srgbClr val="292959"/>
                </a:solidFill>
                <a:latin typeface="Trebuchet MS"/>
                <a:cs typeface="Trebuchet MS"/>
              </a:rPr>
              <a:t>‘relevant</a:t>
            </a:r>
            <a:r>
              <a:rPr sz="3000" spc="-40" dirty="0">
                <a:solidFill>
                  <a:srgbClr val="292959"/>
                </a:solidFill>
                <a:latin typeface="Trebuchet MS"/>
                <a:cs typeface="Trebuchet MS"/>
              </a:rPr>
              <a:t> </a:t>
            </a:r>
            <a:r>
              <a:rPr sz="3000" spc="-35" dirty="0">
                <a:solidFill>
                  <a:srgbClr val="292959"/>
                </a:solidFill>
                <a:latin typeface="Trebuchet MS"/>
                <a:cs typeface="Trebuchet MS"/>
              </a:rPr>
              <a:t>child’.</a:t>
            </a:r>
            <a:endParaRPr sz="3000">
              <a:latin typeface="Trebuchet MS"/>
              <a:cs typeface="Trebuchet MS"/>
            </a:endParaRPr>
          </a:p>
          <a:p>
            <a:pPr marL="659765" marR="6294755" indent="-647700">
              <a:lnSpc>
                <a:spcPct val="135400"/>
              </a:lnSpc>
            </a:pPr>
            <a:r>
              <a:rPr sz="3000" spc="-40" dirty="0">
                <a:solidFill>
                  <a:srgbClr val="292959"/>
                </a:solidFill>
                <a:latin typeface="Trebuchet MS"/>
                <a:cs typeface="Trebuchet MS"/>
              </a:rPr>
              <a:t>Applicant</a:t>
            </a:r>
            <a:r>
              <a:rPr sz="3000" spc="-95" dirty="0">
                <a:solidFill>
                  <a:srgbClr val="292959"/>
                </a:solidFill>
                <a:latin typeface="Trebuchet MS"/>
                <a:cs typeface="Trebuchet MS"/>
              </a:rPr>
              <a:t> </a:t>
            </a:r>
            <a:r>
              <a:rPr sz="3000" spc="-145" dirty="0">
                <a:solidFill>
                  <a:srgbClr val="292959"/>
                </a:solidFill>
                <a:latin typeface="Trebuchet MS"/>
                <a:cs typeface="Trebuchet MS"/>
              </a:rPr>
              <a:t>must</a:t>
            </a:r>
            <a:r>
              <a:rPr sz="3000" spc="-90" dirty="0">
                <a:solidFill>
                  <a:srgbClr val="292959"/>
                </a:solidFill>
                <a:latin typeface="Trebuchet MS"/>
                <a:cs typeface="Trebuchet MS"/>
              </a:rPr>
              <a:t> </a:t>
            </a:r>
            <a:r>
              <a:rPr sz="3000" dirty="0">
                <a:solidFill>
                  <a:srgbClr val="292959"/>
                </a:solidFill>
                <a:latin typeface="Trebuchet MS"/>
                <a:cs typeface="Trebuchet MS"/>
              </a:rPr>
              <a:t>be</a:t>
            </a:r>
            <a:r>
              <a:rPr sz="3000" spc="-90" dirty="0">
                <a:solidFill>
                  <a:srgbClr val="292959"/>
                </a:solidFill>
                <a:latin typeface="Trebuchet MS"/>
                <a:cs typeface="Trebuchet MS"/>
              </a:rPr>
              <a:t> </a:t>
            </a:r>
            <a:r>
              <a:rPr sz="3000" spc="-95" dirty="0">
                <a:solidFill>
                  <a:srgbClr val="292959"/>
                </a:solidFill>
                <a:latin typeface="Trebuchet MS"/>
                <a:cs typeface="Trebuchet MS"/>
              </a:rPr>
              <a:t>‘associated’ </a:t>
            </a:r>
            <a:r>
              <a:rPr sz="3000" spc="-145" dirty="0">
                <a:solidFill>
                  <a:srgbClr val="292959"/>
                </a:solidFill>
                <a:latin typeface="Trebuchet MS"/>
                <a:cs typeface="Trebuchet MS"/>
              </a:rPr>
              <a:t>with</a:t>
            </a:r>
            <a:r>
              <a:rPr sz="3000" spc="-90" dirty="0">
                <a:solidFill>
                  <a:srgbClr val="292959"/>
                </a:solidFill>
                <a:latin typeface="Trebuchet MS"/>
                <a:cs typeface="Trebuchet MS"/>
              </a:rPr>
              <a:t> </a:t>
            </a:r>
            <a:r>
              <a:rPr sz="3000" spc="-60" dirty="0">
                <a:solidFill>
                  <a:srgbClr val="292959"/>
                </a:solidFill>
                <a:latin typeface="Trebuchet MS"/>
                <a:cs typeface="Trebuchet MS"/>
              </a:rPr>
              <a:t>respondent</a:t>
            </a:r>
            <a:r>
              <a:rPr sz="3000" spc="-90" dirty="0">
                <a:solidFill>
                  <a:srgbClr val="292959"/>
                </a:solidFill>
                <a:latin typeface="Trebuchet MS"/>
                <a:cs typeface="Trebuchet MS"/>
              </a:rPr>
              <a:t> </a:t>
            </a:r>
            <a:r>
              <a:rPr sz="3000" spc="-10" dirty="0">
                <a:solidFill>
                  <a:srgbClr val="292959"/>
                </a:solidFill>
                <a:latin typeface="Trebuchet MS"/>
                <a:cs typeface="Trebuchet MS"/>
              </a:rPr>
              <a:t>(s62(3)) </a:t>
            </a:r>
            <a:r>
              <a:rPr sz="3000" spc="-125" dirty="0">
                <a:solidFill>
                  <a:srgbClr val="292959"/>
                </a:solidFill>
                <a:latin typeface="Trebuchet MS"/>
                <a:cs typeface="Trebuchet MS"/>
              </a:rPr>
              <a:t>intimate</a:t>
            </a:r>
            <a:r>
              <a:rPr sz="3000" spc="-100" dirty="0">
                <a:solidFill>
                  <a:srgbClr val="292959"/>
                </a:solidFill>
                <a:latin typeface="Trebuchet MS"/>
                <a:cs typeface="Trebuchet MS"/>
              </a:rPr>
              <a:t> </a:t>
            </a:r>
            <a:r>
              <a:rPr sz="3000" spc="-50" dirty="0">
                <a:solidFill>
                  <a:srgbClr val="292959"/>
                </a:solidFill>
                <a:latin typeface="Trebuchet MS"/>
                <a:cs typeface="Trebuchet MS"/>
              </a:rPr>
              <a:t>personal</a:t>
            </a:r>
            <a:r>
              <a:rPr sz="3000" spc="-135" dirty="0">
                <a:solidFill>
                  <a:srgbClr val="292959"/>
                </a:solidFill>
                <a:latin typeface="Trebuchet MS"/>
                <a:cs typeface="Trebuchet MS"/>
              </a:rPr>
              <a:t> </a:t>
            </a:r>
            <a:r>
              <a:rPr sz="3000" spc="-100" dirty="0">
                <a:solidFill>
                  <a:srgbClr val="292959"/>
                </a:solidFill>
                <a:latin typeface="Trebuchet MS"/>
                <a:cs typeface="Trebuchet MS"/>
              </a:rPr>
              <a:t>relationship</a:t>
            </a:r>
            <a:r>
              <a:rPr sz="3000" spc="-114" dirty="0">
                <a:solidFill>
                  <a:srgbClr val="292959"/>
                </a:solidFill>
                <a:latin typeface="Trebuchet MS"/>
                <a:cs typeface="Trebuchet MS"/>
              </a:rPr>
              <a:t> </a:t>
            </a:r>
            <a:r>
              <a:rPr sz="3000" dirty="0">
                <a:solidFill>
                  <a:srgbClr val="292959"/>
                </a:solidFill>
                <a:latin typeface="Trebuchet MS"/>
                <a:cs typeface="Trebuchet MS"/>
              </a:rPr>
              <a:t>of</a:t>
            </a:r>
            <a:r>
              <a:rPr sz="3000" spc="-114" dirty="0">
                <a:solidFill>
                  <a:srgbClr val="292959"/>
                </a:solidFill>
                <a:latin typeface="Trebuchet MS"/>
                <a:cs typeface="Trebuchet MS"/>
              </a:rPr>
              <a:t> </a:t>
            </a:r>
            <a:r>
              <a:rPr sz="3000" spc="-55" dirty="0">
                <a:solidFill>
                  <a:srgbClr val="292959"/>
                </a:solidFill>
                <a:latin typeface="Trebuchet MS"/>
                <a:cs typeface="Trebuchet MS"/>
              </a:rPr>
              <a:t>significant</a:t>
            </a:r>
            <a:r>
              <a:rPr sz="3000" spc="-114" dirty="0">
                <a:solidFill>
                  <a:srgbClr val="292959"/>
                </a:solidFill>
                <a:latin typeface="Trebuchet MS"/>
                <a:cs typeface="Trebuchet MS"/>
              </a:rPr>
              <a:t> </a:t>
            </a:r>
            <a:r>
              <a:rPr sz="3000" spc="-80" dirty="0">
                <a:solidFill>
                  <a:srgbClr val="292959"/>
                </a:solidFill>
                <a:latin typeface="Trebuchet MS"/>
                <a:cs typeface="Trebuchet MS"/>
              </a:rPr>
              <a:t>duration, </a:t>
            </a:r>
            <a:r>
              <a:rPr sz="3000" spc="-30" dirty="0">
                <a:solidFill>
                  <a:srgbClr val="292959"/>
                </a:solidFill>
                <a:latin typeface="Trebuchet MS"/>
                <a:cs typeface="Trebuchet MS"/>
              </a:rPr>
              <a:t>some</a:t>
            </a:r>
            <a:r>
              <a:rPr sz="3000" spc="-165" dirty="0">
                <a:solidFill>
                  <a:srgbClr val="292959"/>
                </a:solidFill>
                <a:latin typeface="Trebuchet MS"/>
                <a:cs typeface="Trebuchet MS"/>
              </a:rPr>
              <a:t> </a:t>
            </a:r>
            <a:r>
              <a:rPr sz="3000" spc="-85" dirty="0">
                <a:solidFill>
                  <a:srgbClr val="292959"/>
                </a:solidFill>
                <a:latin typeface="Trebuchet MS"/>
                <a:cs typeface="Trebuchet MS"/>
              </a:rPr>
              <a:t>discretion</a:t>
            </a:r>
            <a:r>
              <a:rPr sz="3000" spc="-140" dirty="0">
                <a:solidFill>
                  <a:srgbClr val="292959"/>
                </a:solidFill>
                <a:latin typeface="Trebuchet MS"/>
                <a:cs typeface="Trebuchet MS"/>
              </a:rPr>
              <a:t> </a:t>
            </a:r>
            <a:r>
              <a:rPr sz="3000" dirty="0">
                <a:solidFill>
                  <a:srgbClr val="292959"/>
                </a:solidFill>
                <a:latin typeface="Trebuchet MS"/>
                <a:cs typeface="Trebuchet MS"/>
              </a:rPr>
              <a:t>on</a:t>
            </a:r>
            <a:r>
              <a:rPr sz="3000" spc="-145" dirty="0">
                <a:solidFill>
                  <a:srgbClr val="292959"/>
                </a:solidFill>
                <a:latin typeface="Trebuchet MS"/>
                <a:cs typeface="Trebuchet MS"/>
              </a:rPr>
              <a:t> </a:t>
            </a:r>
            <a:r>
              <a:rPr sz="3000" spc="-85" dirty="0">
                <a:solidFill>
                  <a:srgbClr val="292959"/>
                </a:solidFill>
                <a:latin typeface="Trebuchet MS"/>
                <a:cs typeface="Trebuchet MS"/>
              </a:rPr>
              <a:t>court</a:t>
            </a:r>
            <a:r>
              <a:rPr sz="3000" spc="-140" dirty="0">
                <a:solidFill>
                  <a:srgbClr val="292959"/>
                </a:solidFill>
                <a:latin typeface="Trebuchet MS"/>
                <a:cs typeface="Trebuchet MS"/>
              </a:rPr>
              <a:t> </a:t>
            </a:r>
            <a:r>
              <a:rPr sz="3000" spc="-50" dirty="0">
                <a:solidFill>
                  <a:srgbClr val="292959"/>
                </a:solidFill>
                <a:latin typeface="Trebuchet MS"/>
                <a:cs typeface="Trebuchet MS"/>
              </a:rPr>
              <a:t>to</a:t>
            </a:r>
            <a:r>
              <a:rPr sz="3000" spc="-150" dirty="0">
                <a:solidFill>
                  <a:srgbClr val="292959"/>
                </a:solidFill>
                <a:latin typeface="Trebuchet MS"/>
                <a:cs typeface="Trebuchet MS"/>
              </a:rPr>
              <a:t> </a:t>
            </a:r>
            <a:r>
              <a:rPr sz="3000" spc="-10" dirty="0">
                <a:solidFill>
                  <a:srgbClr val="292959"/>
                </a:solidFill>
                <a:latin typeface="Trebuchet MS"/>
                <a:cs typeface="Trebuchet MS"/>
              </a:rPr>
              <a:t>interpret</a:t>
            </a:r>
            <a:endParaRPr sz="3000">
              <a:latin typeface="Trebuchet MS"/>
              <a:cs typeface="Trebuchet MS"/>
            </a:endParaRPr>
          </a:p>
          <a:p>
            <a:pPr marL="659765" marR="5948045">
              <a:lnSpc>
                <a:spcPct val="135400"/>
              </a:lnSpc>
            </a:pPr>
            <a:r>
              <a:rPr sz="3000" spc="-100" dirty="0">
                <a:solidFill>
                  <a:srgbClr val="292959"/>
                </a:solidFill>
                <a:latin typeface="Trebuchet MS"/>
                <a:cs typeface="Trebuchet MS"/>
              </a:rPr>
              <a:t>for</a:t>
            </a:r>
            <a:r>
              <a:rPr sz="3000" spc="-125" dirty="0">
                <a:solidFill>
                  <a:srgbClr val="292959"/>
                </a:solidFill>
                <a:latin typeface="Trebuchet MS"/>
                <a:cs typeface="Trebuchet MS"/>
              </a:rPr>
              <a:t> </a:t>
            </a:r>
            <a:r>
              <a:rPr sz="3000" spc="-85" dirty="0">
                <a:solidFill>
                  <a:srgbClr val="292959"/>
                </a:solidFill>
                <a:latin typeface="Trebuchet MS"/>
                <a:cs typeface="Trebuchet MS"/>
              </a:rPr>
              <a:t>relationships</a:t>
            </a:r>
            <a:r>
              <a:rPr sz="3000" spc="-110" dirty="0">
                <a:solidFill>
                  <a:srgbClr val="292959"/>
                </a:solidFill>
                <a:latin typeface="Trebuchet MS"/>
                <a:cs typeface="Trebuchet MS"/>
              </a:rPr>
              <a:t> </a:t>
            </a:r>
            <a:r>
              <a:rPr sz="3000" spc="-65" dirty="0">
                <a:solidFill>
                  <a:srgbClr val="292959"/>
                </a:solidFill>
                <a:latin typeface="Trebuchet MS"/>
                <a:cs typeface="Trebuchet MS"/>
              </a:rPr>
              <a:t>outside</a:t>
            </a:r>
            <a:r>
              <a:rPr sz="3000" spc="-110" dirty="0">
                <a:solidFill>
                  <a:srgbClr val="292959"/>
                </a:solidFill>
                <a:latin typeface="Trebuchet MS"/>
                <a:cs typeface="Trebuchet MS"/>
              </a:rPr>
              <a:t> </a:t>
            </a:r>
            <a:r>
              <a:rPr sz="3000" spc="-70" dirty="0">
                <a:solidFill>
                  <a:srgbClr val="292959"/>
                </a:solidFill>
                <a:latin typeface="Trebuchet MS"/>
                <a:cs typeface="Trebuchet MS"/>
              </a:rPr>
              <a:t>these</a:t>
            </a:r>
            <a:r>
              <a:rPr sz="3000" spc="-105" dirty="0">
                <a:solidFill>
                  <a:srgbClr val="292959"/>
                </a:solidFill>
                <a:latin typeface="Trebuchet MS"/>
                <a:cs typeface="Trebuchet MS"/>
              </a:rPr>
              <a:t> </a:t>
            </a:r>
            <a:r>
              <a:rPr sz="3000" spc="-155" dirty="0">
                <a:solidFill>
                  <a:srgbClr val="292959"/>
                </a:solidFill>
                <a:latin typeface="Trebuchet MS"/>
                <a:cs typeface="Trebuchet MS"/>
              </a:rPr>
              <a:t>listed,</a:t>
            </a:r>
            <a:r>
              <a:rPr sz="3000" spc="-95" dirty="0">
                <a:solidFill>
                  <a:srgbClr val="292959"/>
                </a:solidFill>
                <a:latin typeface="Trebuchet MS"/>
                <a:cs typeface="Trebuchet MS"/>
              </a:rPr>
              <a:t> </a:t>
            </a:r>
            <a:r>
              <a:rPr sz="3000" dirty="0">
                <a:solidFill>
                  <a:srgbClr val="292959"/>
                </a:solidFill>
                <a:latin typeface="Trebuchet MS"/>
                <a:cs typeface="Trebuchet MS"/>
              </a:rPr>
              <a:t>no</a:t>
            </a:r>
            <a:r>
              <a:rPr sz="3000" spc="-105" dirty="0">
                <a:solidFill>
                  <a:srgbClr val="292959"/>
                </a:solidFill>
                <a:latin typeface="Trebuchet MS"/>
                <a:cs typeface="Trebuchet MS"/>
              </a:rPr>
              <a:t> </a:t>
            </a:r>
            <a:r>
              <a:rPr sz="3000" spc="-130" dirty="0">
                <a:solidFill>
                  <a:srgbClr val="292959"/>
                </a:solidFill>
                <a:latin typeface="Trebuchet MS"/>
                <a:cs typeface="Trebuchet MS"/>
              </a:rPr>
              <a:t>jurisdiction</a:t>
            </a:r>
            <a:r>
              <a:rPr sz="3000" spc="-95" dirty="0">
                <a:solidFill>
                  <a:srgbClr val="292959"/>
                </a:solidFill>
                <a:latin typeface="Trebuchet MS"/>
                <a:cs typeface="Trebuchet MS"/>
              </a:rPr>
              <a:t> </a:t>
            </a:r>
            <a:r>
              <a:rPr sz="3000" spc="-25" dirty="0">
                <a:solidFill>
                  <a:srgbClr val="292959"/>
                </a:solidFill>
                <a:latin typeface="Trebuchet MS"/>
                <a:cs typeface="Trebuchet MS"/>
              </a:rPr>
              <a:t>to </a:t>
            </a:r>
            <a:r>
              <a:rPr sz="3000" spc="-80" dirty="0">
                <a:solidFill>
                  <a:srgbClr val="292959"/>
                </a:solidFill>
                <a:latin typeface="Trebuchet MS"/>
                <a:cs typeface="Trebuchet MS"/>
              </a:rPr>
              <a:t>make</a:t>
            </a:r>
            <a:r>
              <a:rPr sz="3000" spc="-90" dirty="0">
                <a:solidFill>
                  <a:srgbClr val="292959"/>
                </a:solidFill>
                <a:latin typeface="Trebuchet MS"/>
                <a:cs typeface="Trebuchet MS"/>
              </a:rPr>
              <a:t> </a:t>
            </a:r>
            <a:r>
              <a:rPr sz="3000" spc="-125" dirty="0">
                <a:solidFill>
                  <a:srgbClr val="292959"/>
                </a:solidFill>
                <a:latin typeface="Trebuchet MS"/>
                <a:cs typeface="Trebuchet MS"/>
              </a:rPr>
              <a:t>order:</a:t>
            </a:r>
            <a:r>
              <a:rPr sz="3000" spc="-85" dirty="0">
                <a:solidFill>
                  <a:srgbClr val="292959"/>
                </a:solidFill>
                <a:latin typeface="Trebuchet MS"/>
                <a:cs typeface="Trebuchet MS"/>
              </a:rPr>
              <a:t> </a:t>
            </a:r>
            <a:r>
              <a:rPr sz="3000" b="1" i="1" spc="350" dirty="0">
                <a:solidFill>
                  <a:srgbClr val="292959"/>
                </a:solidFill>
                <a:latin typeface="Trebuchet MS"/>
                <a:cs typeface="Trebuchet MS"/>
              </a:rPr>
              <a:t>M</a:t>
            </a:r>
            <a:r>
              <a:rPr sz="3000" b="1" i="1" spc="-145" dirty="0">
                <a:solidFill>
                  <a:srgbClr val="292959"/>
                </a:solidFill>
                <a:latin typeface="Trebuchet MS"/>
                <a:cs typeface="Trebuchet MS"/>
              </a:rPr>
              <a:t> </a:t>
            </a:r>
            <a:r>
              <a:rPr sz="3000" b="1" i="1" spc="-204" dirty="0">
                <a:solidFill>
                  <a:srgbClr val="292959"/>
                </a:solidFill>
                <a:latin typeface="Trebuchet MS"/>
                <a:cs typeface="Trebuchet MS"/>
              </a:rPr>
              <a:t>v</a:t>
            </a:r>
            <a:r>
              <a:rPr sz="3000" b="1" i="1" spc="-145" dirty="0">
                <a:solidFill>
                  <a:srgbClr val="292959"/>
                </a:solidFill>
                <a:latin typeface="Trebuchet MS"/>
                <a:cs typeface="Trebuchet MS"/>
              </a:rPr>
              <a:t> </a:t>
            </a:r>
            <a:r>
              <a:rPr sz="3000" b="1" i="1" dirty="0">
                <a:solidFill>
                  <a:srgbClr val="292959"/>
                </a:solidFill>
                <a:latin typeface="Trebuchet MS"/>
                <a:cs typeface="Trebuchet MS"/>
              </a:rPr>
              <a:t>D</a:t>
            </a:r>
            <a:r>
              <a:rPr sz="3000" b="1" i="1" spc="-145" dirty="0">
                <a:solidFill>
                  <a:srgbClr val="292959"/>
                </a:solidFill>
                <a:latin typeface="Trebuchet MS"/>
                <a:cs typeface="Trebuchet MS"/>
              </a:rPr>
              <a:t> (Family </a:t>
            </a:r>
            <a:r>
              <a:rPr sz="3000" b="1" i="1" dirty="0">
                <a:solidFill>
                  <a:srgbClr val="292959"/>
                </a:solidFill>
                <a:latin typeface="Trebuchet MS"/>
                <a:cs typeface="Trebuchet MS"/>
              </a:rPr>
              <a:t>Law</a:t>
            </a:r>
            <a:r>
              <a:rPr sz="3000" b="1" i="1" spc="-145" dirty="0">
                <a:solidFill>
                  <a:srgbClr val="292959"/>
                </a:solidFill>
                <a:latin typeface="Trebuchet MS"/>
                <a:cs typeface="Trebuchet MS"/>
              </a:rPr>
              <a:t> </a:t>
            </a:r>
            <a:r>
              <a:rPr sz="3000" b="1" i="1" dirty="0">
                <a:solidFill>
                  <a:srgbClr val="292959"/>
                </a:solidFill>
                <a:latin typeface="Trebuchet MS"/>
                <a:cs typeface="Trebuchet MS"/>
              </a:rPr>
              <a:t>Act</a:t>
            </a:r>
            <a:r>
              <a:rPr sz="3000" b="1" i="1" spc="-150" dirty="0">
                <a:solidFill>
                  <a:srgbClr val="292959"/>
                </a:solidFill>
                <a:latin typeface="Trebuchet MS"/>
                <a:cs typeface="Trebuchet MS"/>
              </a:rPr>
              <a:t> </a:t>
            </a:r>
            <a:r>
              <a:rPr sz="3000" b="1" i="1" spc="-260" dirty="0">
                <a:solidFill>
                  <a:srgbClr val="292959"/>
                </a:solidFill>
                <a:latin typeface="Trebuchet MS"/>
                <a:cs typeface="Trebuchet MS"/>
              </a:rPr>
              <a:t>1996:</a:t>
            </a:r>
            <a:r>
              <a:rPr sz="3000" b="1" i="1" spc="-145" dirty="0">
                <a:solidFill>
                  <a:srgbClr val="292959"/>
                </a:solidFill>
                <a:latin typeface="Trebuchet MS"/>
                <a:cs typeface="Trebuchet MS"/>
              </a:rPr>
              <a:t> </a:t>
            </a:r>
            <a:r>
              <a:rPr sz="3000" b="1" i="1" spc="65" dirty="0">
                <a:solidFill>
                  <a:srgbClr val="292959"/>
                </a:solidFill>
                <a:latin typeface="Trebuchet MS"/>
                <a:cs typeface="Trebuchet MS"/>
              </a:rPr>
              <a:t>Meaning</a:t>
            </a:r>
            <a:r>
              <a:rPr sz="3000" b="1" i="1" spc="-145" dirty="0">
                <a:solidFill>
                  <a:srgbClr val="292959"/>
                </a:solidFill>
                <a:latin typeface="Trebuchet MS"/>
                <a:cs typeface="Trebuchet MS"/>
              </a:rPr>
              <a:t> </a:t>
            </a:r>
            <a:r>
              <a:rPr sz="3000" b="1" i="1" spc="-25" dirty="0">
                <a:solidFill>
                  <a:srgbClr val="292959"/>
                </a:solidFill>
                <a:latin typeface="Trebuchet MS"/>
                <a:cs typeface="Trebuchet MS"/>
              </a:rPr>
              <a:t>of </a:t>
            </a:r>
            <a:r>
              <a:rPr sz="3000" b="1" i="1" dirty="0">
                <a:solidFill>
                  <a:srgbClr val="292959"/>
                </a:solidFill>
                <a:latin typeface="Trebuchet MS"/>
                <a:cs typeface="Trebuchet MS"/>
              </a:rPr>
              <a:t>Associated</a:t>
            </a:r>
            <a:r>
              <a:rPr sz="3000" b="1" i="1" spc="-30" dirty="0">
                <a:solidFill>
                  <a:srgbClr val="292959"/>
                </a:solidFill>
                <a:latin typeface="Trebuchet MS"/>
                <a:cs typeface="Trebuchet MS"/>
              </a:rPr>
              <a:t> </a:t>
            </a:r>
            <a:r>
              <a:rPr sz="3000" b="1" i="1" spc="-70" dirty="0">
                <a:solidFill>
                  <a:srgbClr val="292959"/>
                </a:solidFill>
                <a:latin typeface="Trebuchet MS"/>
                <a:cs typeface="Trebuchet MS"/>
              </a:rPr>
              <a:t>Person)</a:t>
            </a:r>
            <a:r>
              <a:rPr sz="3000" b="1" i="1" spc="-30" dirty="0">
                <a:solidFill>
                  <a:srgbClr val="292959"/>
                </a:solidFill>
                <a:latin typeface="Trebuchet MS"/>
                <a:cs typeface="Trebuchet MS"/>
              </a:rPr>
              <a:t> </a:t>
            </a:r>
            <a:r>
              <a:rPr sz="3000" b="1" spc="-280" dirty="0">
                <a:solidFill>
                  <a:srgbClr val="292959"/>
                </a:solidFill>
                <a:latin typeface="Trebuchet MS"/>
                <a:cs typeface="Trebuchet MS"/>
              </a:rPr>
              <a:t>[2021]</a:t>
            </a:r>
            <a:r>
              <a:rPr sz="3000" b="1" spc="-30" dirty="0">
                <a:solidFill>
                  <a:srgbClr val="292959"/>
                </a:solidFill>
                <a:latin typeface="Trebuchet MS"/>
                <a:cs typeface="Trebuchet MS"/>
              </a:rPr>
              <a:t> </a:t>
            </a:r>
            <a:r>
              <a:rPr sz="3000" b="1" dirty="0">
                <a:solidFill>
                  <a:srgbClr val="292959"/>
                </a:solidFill>
                <a:latin typeface="Trebuchet MS"/>
                <a:cs typeface="Trebuchet MS"/>
              </a:rPr>
              <a:t>EWHC</a:t>
            </a:r>
            <a:r>
              <a:rPr sz="3000" b="1" spc="-30" dirty="0">
                <a:solidFill>
                  <a:srgbClr val="292959"/>
                </a:solidFill>
                <a:latin typeface="Trebuchet MS"/>
                <a:cs typeface="Trebuchet MS"/>
              </a:rPr>
              <a:t> </a:t>
            </a:r>
            <a:r>
              <a:rPr sz="3000" b="1" spc="-520" dirty="0">
                <a:solidFill>
                  <a:srgbClr val="292959"/>
                </a:solidFill>
                <a:latin typeface="Trebuchet MS"/>
                <a:cs typeface="Trebuchet MS"/>
              </a:rPr>
              <a:t>1351</a:t>
            </a:r>
            <a:r>
              <a:rPr sz="3000" b="1" spc="-30" dirty="0">
                <a:solidFill>
                  <a:srgbClr val="292959"/>
                </a:solidFill>
                <a:latin typeface="Trebuchet MS"/>
                <a:cs typeface="Trebuchet MS"/>
              </a:rPr>
              <a:t> </a:t>
            </a:r>
            <a:r>
              <a:rPr sz="3000" b="1" spc="-10" dirty="0">
                <a:solidFill>
                  <a:srgbClr val="292959"/>
                </a:solidFill>
                <a:latin typeface="Trebuchet MS"/>
                <a:cs typeface="Trebuchet MS"/>
              </a:rPr>
              <a:t>(Fam).</a:t>
            </a:r>
            <a:endParaRPr sz="3000">
              <a:latin typeface="Trebuchet MS"/>
              <a:cs typeface="Trebuchet MS"/>
            </a:endParaRPr>
          </a:p>
          <a:p>
            <a:pPr marL="12700">
              <a:lnSpc>
                <a:spcPct val="100000"/>
              </a:lnSpc>
              <a:spcBef>
                <a:spcPts val="1275"/>
              </a:spcBef>
            </a:pPr>
            <a:r>
              <a:rPr sz="3000" spc="-105" dirty="0">
                <a:solidFill>
                  <a:srgbClr val="292959"/>
                </a:solidFill>
                <a:latin typeface="Trebuchet MS"/>
                <a:cs typeface="Trebuchet MS"/>
              </a:rPr>
              <a:t>Relevant</a:t>
            </a:r>
            <a:r>
              <a:rPr sz="3000" spc="-80" dirty="0">
                <a:solidFill>
                  <a:srgbClr val="292959"/>
                </a:solidFill>
                <a:latin typeface="Trebuchet MS"/>
                <a:cs typeface="Trebuchet MS"/>
              </a:rPr>
              <a:t> </a:t>
            </a:r>
            <a:r>
              <a:rPr sz="3000" spc="-125" dirty="0">
                <a:solidFill>
                  <a:srgbClr val="292959"/>
                </a:solidFill>
                <a:latin typeface="Trebuchet MS"/>
                <a:cs typeface="Trebuchet MS"/>
              </a:rPr>
              <a:t>child:</a:t>
            </a:r>
            <a:r>
              <a:rPr sz="3000" spc="-80" dirty="0">
                <a:solidFill>
                  <a:srgbClr val="292959"/>
                </a:solidFill>
                <a:latin typeface="Trebuchet MS"/>
                <a:cs typeface="Trebuchet MS"/>
              </a:rPr>
              <a:t> </a:t>
            </a:r>
            <a:r>
              <a:rPr sz="3000" spc="-10" dirty="0">
                <a:solidFill>
                  <a:srgbClr val="292959"/>
                </a:solidFill>
                <a:latin typeface="Trebuchet MS"/>
                <a:cs typeface="Trebuchet MS"/>
              </a:rPr>
              <a:t>s62(2)</a:t>
            </a:r>
            <a:endParaRPr sz="3000">
              <a:latin typeface="Trebuchet MS"/>
              <a:cs typeface="Trebuchet MS"/>
            </a:endParaRPr>
          </a:p>
          <a:p>
            <a:pPr marL="10962005" algn="ctr">
              <a:lnSpc>
                <a:spcPct val="100000"/>
              </a:lnSpc>
              <a:spcBef>
                <a:spcPts val="1810"/>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endParaRPr sz="3400">
              <a:latin typeface="Trebuchet MS"/>
              <a:cs typeface="Trebuchet MS"/>
            </a:endParaRPr>
          </a:p>
          <a:p>
            <a:pPr marL="10962005" algn="ctr">
              <a:lnSpc>
                <a:spcPct val="100000"/>
              </a:lnSpc>
              <a:spcBef>
                <a:spcPts val="45"/>
              </a:spcBef>
            </a:pPr>
            <a:r>
              <a:rPr sz="3400" spc="-155" dirty="0">
                <a:solidFill>
                  <a:srgbClr val="FFFFFF"/>
                </a:solidFill>
                <a:latin typeface="Trebuchet MS"/>
                <a:cs typeface="Trebuchet MS"/>
              </a:rPr>
              <a:t>Family</a:t>
            </a:r>
            <a:r>
              <a:rPr sz="3400" spc="-105" dirty="0">
                <a:solidFill>
                  <a:srgbClr val="FFFFFF"/>
                </a:solidFill>
                <a:latin typeface="Trebuchet MS"/>
                <a:cs typeface="Trebuchet MS"/>
              </a:rPr>
              <a:t> </a:t>
            </a:r>
            <a:r>
              <a:rPr sz="3400" spc="-70" dirty="0">
                <a:solidFill>
                  <a:srgbClr val="FFFFFF"/>
                </a:solidFill>
                <a:latin typeface="Trebuchet MS"/>
                <a:cs typeface="Trebuchet MS"/>
              </a:rPr>
              <a:t>Law</a:t>
            </a:r>
            <a:r>
              <a:rPr sz="3400" spc="-185" dirty="0">
                <a:solidFill>
                  <a:srgbClr val="FFFFFF"/>
                </a:solidFill>
                <a:latin typeface="Trebuchet MS"/>
                <a:cs typeface="Trebuchet MS"/>
              </a:rPr>
              <a:t> </a:t>
            </a:r>
            <a:r>
              <a:rPr sz="3400" dirty="0">
                <a:solidFill>
                  <a:srgbClr val="FFFFFF"/>
                </a:solidFill>
                <a:latin typeface="Trebuchet MS"/>
                <a:cs typeface="Trebuchet MS"/>
              </a:rPr>
              <a:t>Act</a:t>
            </a:r>
            <a:r>
              <a:rPr sz="3400" spc="-160" dirty="0">
                <a:solidFill>
                  <a:srgbClr val="FFFFFF"/>
                </a:solidFill>
                <a:latin typeface="Trebuchet MS"/>
                <a:cs typeface="Trebuchet MS"/>
              </a:rPr>
              <a:t> </a:t>
            </a:r>
            <a:r>
              <a:rPr sz="3400" spc="-290" dirty="0">
                <a:solidFill>
                  <a:srgbClr val="FFFFFF"/>
                </a:solidFill>
                <a:latin typeface="Trebuchet MS"/>
                <a:cs typeface="Trebuchet MS"/>
              </a:rPr>
              <a:t>1996,</a:t>
            </a:r>
            <a:r>
              <a:rPr sz="3400" spc="-100" dirty="0">
                <a:solidFill>
                  <a:srgbClr val="FFFFFF"/>
                </a:solidFill>
                <a:latin typeface="Trebuchet MS"/>
                <a:cs typeface="Trebuchet MS"/>
              </a:rPr>
              <a:t> </a:t>
            </a:r>
            <a:r>
              <a:rPr sz="3400" spc="155" dirty="0">
                <a:solidFill>
                  <a:srgbClr val="FFFFFF"/>
                </a:solidFill>
                <a:latin typeface="Trebuchet MS"/>
                <a:cs typeface="Trebuchet MS"/>
              </a:rPr>
              <a:t>s42</a:t>
            </a:r>
            <a:endParaRPr sz="3400">
              <a:latin typeface="Trebuchet MS"/>
              <a:cs typeface="Trebuchet MS"/>
            </a:endParaRPr>
          </a:p>
        </p:txBody>
      </p:sp>
    </p:spTree>
    <p:extLst>
      <p:ext uri="{BB962C8B-B14F-4D97-AF65-F5344CB8AC3E}">
        <p14:creationId xmlns:p14="http://schemas.microsoft.com/office/powerpoint/2010/main" val="30127527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62074" y="2346007"/>
            <a:ext cx="114299" cy="114299"/>
          </a:xfrm>
          <a:prstGeom prst="rect">
            <a:avLst/>
          </a:prstGeom>
        </p:spPr>
      </p:pic>
      <p:pic>
        <p:nvPicPr>
          <p:cNvPr id="3" name="object 3"/>
          <p:cNvPicPr/>
          <p:nvPr/>
        </p:nvPicPr>
        <p:blipFill>
          <a:blip r:embed="rId2" cstate="print"/>
          <a:stretch>
            <a:fillRect/>
          </a:stretch>
        </p:blipFill>
        <p:spPr>
          <a:xfrm>
            <a:off x="1362074" y="2946082"/>
            <a:ext cx="114299" cy="114299"/>
          </a:xfrm>
          <a:prstGeom prst="rect">
            <a:avLst/>
          </a:prstGeom>
        </p:spPr>
      </p:pic>
      <p:pic>
        <p:nvPicPr>
          <p:cNvPr id="4" name="object 4"/>
          <p:cNvPicPr/>
          <p:nvPr/>
        </p:nvPicPr>
        <p:blipFill>
          <a:blip r:embed="rId2" cstate="print"/>
          <a:stretch>
            <a:fillRect/>
          </a:stretch>
        </p:blipFill>
        <p:spPr>
          <a:xfrm>
            <a:off x="1362074" y="4146232"/>
            <a:ext cx="114299" cy="114299"/>
          </a:xfrm>
          <a:prstGeom prst="rect">
            <a:avLst/>
          </a:prstGeom>
        </p:spPr>
      </p:pic>
      <p:pic>
        <p:nvPicPr>
          <p:cNvPr id="5" name="object 5"/>
          <p:cNvPicPr/>
          <p:nvPr/>
        </p:nvPicPr>
        <p:blipFill>
          <a:blip r:embed="rId2" cstate="print"/>
          <a:stretch>
            <a:fillRect/>
          </a:stretch>
        </p:blipFill>
        <p:spPr>
          <a:xfrm>
            <a:off x="1362074" y="4746307"/>
            <a:ext cx="114299" cy="114299"/>
          </a:xfrm>
          <a:prstGeom prst="rect">
            <a:avLst/>
          </a:prstGeom>
        </p:spPr>
      </p:pic>
      <p:pic>
        <p:nvPicPr>
          <p:cNvPr id="6" name="object 6"/>
          <p:cNvPicPr/>
          <p:nvPr/>
        </p:nvPicPr>
        <p:blipFill>
          <a:blip r:embed="rId3" cstate="print"/>
          <a:stretch>
            <a:fillRect/>
          </a:stretch>
        </p:blipFill>
        <p:spPr>
          <a:xfrm>
            <a:off x="2014537" y="5341619"/>
            <a:ext cx="133350" cy="133349"/>
          </a:xfrm>
          <a:prstGeom prst="rect">
            <a:avLst/>
          </a:prstGeom>
        </p:spPr>
      </p:pic>
      <p:pic>
        <p:nvPicPr>
          <p:cNvPr id="7" name="object 7"/>
          <p:cNvPicPr/>
          <p:nvPr/>
        </p:nvPicPr>
        <p:blipFill>
          <a:blip r:embed="rId2" cstate="print"/>
          <a:stretch>
            <a:fillRect/>
          </a:stretch>
        </p:blipFill>
        <p:spPr>
          <a:xfrm>
            <a:off x="1362074" y="7822882"/>
            <a:ext cx="114299" cy="114299"/>
          </a:xfrm>
          <a:prstGeom prst="rect">
            <a:avLst/>
          </a:prstGeom>
        </p:spPr>
      </p:pic>
      <p:pic>
        <p:nvPicPr>
          <p:cNvPr id="8" name="object 8"/>
          <p:cNvPicPr/>
          <p:nvPr/>
        </p:nvPicPr>
        <p:blipFill>
          <a:blip r:embed="rId2" cstate="print"/>
          <a:stretch>
            <a:fillRect/>
          </a:stretch>
        </p:blipFill>
        <p:spPr>
          <a:xfrm>
            <a:off x="1362074" y="9023032"/>
            <a:ext cx="114299" cy="114299"/>
          </a:xfrm>
          <a:prstGeom prst="rect">
            <a:avLst/>
          </a:prstGeom>
        </p:spPr>
      </p:pic>
      <p:sp>
        <p:nvSpPr>
          <p:cNvPr id="9" name="object 9"/>
          <p:cNvSpPr txBox="1"/>
          <p:nvPr/>
        </p:nvSpPr>
        <p:spPr>
          <a:xfrm>
            <a:off x="1641971" y="1978330"/>
            <a:ext cx="15849600" cy="7902575"/>
          </a:xfrm>
          <a:prstGeom prst="rect">
            <a:avLst/>
          </a:prstGeom>
        </p:spPr>
        <p:txBody>
          <a:bodyPr vert="horz" wrap="square" lIns="0" tIns="170815" rIns="0" bIns="0" rtlCol="0">
            <a:spAutoFit/>
          </a:bodyPr>
          <a:lstStyle/>
          <a:p>
            <a:pPr marL="12700">
              <a:lnSpc>
                <a:spcPct val="100000"/>
              </a:lnSpc>
              <a:spcBef>
                <a:spcPts val="1345"/>
              </a:spcBef>
            </a:pPr>
            <a:r>
              <a:rPr sz="2900" spc="-95" dirty="0">
                <a:solidFill>
                  <a:srgbClr val="292959"/>
                </a:solidFill>
                <a:latin typeface="Trebuchet MS"/>
                <a:cs typeface="Trebuchet MS"/>
              </a:rPr>
              <a:t>Not</a:t>
            </a:r>
            <a:r>
              <a:rPr sz="2900" spc="-125" dirty="0">
                <a:solidFill>
                  <a:srgbClr val="292959"/>
                </a:solidFill>
                <a:latin typeface="Trebuchet MS"/>
                <a:cs typeface="Trebuchet MS"/>
              </a:rPr>
              <a:t> </a:t>
            </a:r>
            <a:r>
              <a:rPr sz="2900" spc="-45" dirty="0">
                <a:solidFill>
                  <a:srgbClr val="292959"/>
                </a:solidFill>
                <a:latin typeface="Trebuchet MS"/>
                <a:cs typeface="Trebuchet MS"/>
              </a:rPr>
              <a:t>defined</a:t>
            </a:r>
            <a:r>
              <a:rPr sz="2900" spc="-155" dirty="0">
                <a:solidFill>
                  <a:srgbClr val="292959"/>
                </a:solidFill>
                <a:latin typeface="Trebuchet MS"/>
                <a:cs typeface="Trebuchet MS"/>
              </a:rPr>
              <a:t> </a:t>
            </a:r>
            <a:r>
              <a:rPr sz="2900" spc="-50" dirty="0">
                <a:solidFill>
                  <a:srgbClr val="292959"/>
                </a:solidFill>
                <a:latin typeface="Trebuchet MS"/>
                <a:cs typeface="Trebuchet MS"/>
              </a:rPr>
              <a:t>by</a:t>
            </a:r>
            <a:r>
              <a:rPr sz="2900" spc="-120" dirty="0">
                <a:solidFill>
                  <a:srgbClr val="292959"/>
                </a:solidFill>
                <a:latin typeface="Trebuchet MS"/>
                <a:cs typeface="Trebuchet MS"/>
              </a:rPr>
              <a:t> </a:t>
            </a:r>
            <a:r>
              <a:rPr sz="2900" spc="-140" dirty="0">
                <a:solidFill>
                  <a:srgbClr val="292959"/>
                </a:solidFill>
                <a:latin typeface="Trebuchet MS"/>
                <a:cs typeface="Trebuchet MS"/>
              </a:rPr>
              <a:t>statute,</a:t>
            </a:r>
            <a:r>
              <a:rPr sz="2900" spc="-95" dirty="0">
                <a:solidFill>
                  <a:srgbClr val="292959"/>
                </a:solidFill>
                <a:latin typeface="Trebuchet MS"/>
                <a:cs typeface="Trebuchet MS"/>
              </a:rPr>
              <a:t> </a:t>
            </a:r>
            <a:r>
              <a:rPr sz="2900" spc="-80" dirty="0">
                <a:solidFill>
                  <a:srgbClr val="292959"/>
                </a:solidFill>
                <a:latin typeface="Trebuchet MS"/>
                <a:cs typeface="Trebuchet MS"/>
              </a:rPr>
              <a:t>courts</a:t>
            </a:r>
            <a:r>
              <a:rPr sz="2900" spc="-125" dirty="0">
                <a:solidFill>
                  <a:srgbClr val="292959"/>
                </a:solidFill>
                <a:latin typeface="Trebuchet MS"/>
                <a:cs typeface="Trebuchet MS"/>
              </a:rPr>
              <a:t> </a:t>
            </a:r>
            <a:r>
              <a:rPr sz="2900" spc="-45" dirty="0">
                <a:solidFill>
                  <a:srgbClr val="292959"/>
                </a:solidFill>
                <a:latin typeface="Trebuchet MS"/>
                <a:cs typeface="Trebuchet MS"/>
              </a:rPr>
              <a:t>have</a:t>
            </a:r>
            <a:r>
              <a:rPr sz="2900" spc="-125" dirty="0">
                <a:solidFill>
                  <a:srgbClr val="292959"/>
                </a:solidFill>
                <a:latin typeface="Trebuchet MS"/>
                <a:cs typeface="Trebuchet MS"/>
              </a:rPr>
              <a:t> </a:t>
            </a:r>
            <a:r>
              <a:rPr sz="2900" dirty="0">
                <a:solidFill>
                  <a:srgbClr val="292959"/>
                </a:solidFill>
                <a:latin typeface="Trebuchet MS"/>
                <a:cs typeface="Trebuchet MS"/>
              </a:rPr>
              <a:t>had</a:t>
            </a:r>
            <a:r>
              <a:rPr sz="2900" spc="-125" dirty="0">
                <a:solidFill>
                  <a:srgbClr val="292959"/>
                </a:solidFill>
                <a:latin typeface="Trebuchet MS"/>
                <a:cs typeface="Trebuchet MS"/>
              </a:rPr>
              <a:t> </a:t>
            </a:r>
            <a:r>
              <a:rPr sz="2900" spc="-60" dirty="0">
                <a:solidFill>
                  <a:srgbClr val="292959"/>
                </a:solidFill>
                <a:latin typeface="Trebuchet MS"/>
                <a:cs typeface="Trebuchet MS"/>
              </a:rPr>
              <a:t>to</a:t>
            </a:r>
            <a:r>
              <a:rPr sz="2900" spc="-120" dirty="0">
                <a:solidFill>
                  <a:srgbClr val="292959"/>
                </a:solidFill>
                <a:latin typeface="Trebuchet MS"/>
                <a:cs typeface="Trebuchet MS"/>
              </a:rPr>
              <a:t> </a:t>
            </a:r>
            <a:r>
              <a:rPr sz="2900" spc="-10" dirty="0">
                <a:solidFill>
                  <a:srgbClr val="292959"/>
                </a:solidFill>
                <a:latin typeface="Trebuchet MS"/>
                <a:cs typeface="Trebuchet MS"/>
              </a:rPr>
              <a:t>define.</a:t>
            </a:r>
            <a:endParaRPr sz="2900">
              <a:latin typeface="Trebuchet MS"/>
              <a:cs typeface="Trebuchet MS"/>
            </a:endParaRPr>
          </a:p>
          <a:p>
            <a:pPr marL="12700" marR="1290955">
              <a:lnSpc>
                <a:spcPct val="135800"/>
              </a:lnSpc>
            </a:pPr>
            <a:r>
              <a:rPr sz="2900" spc="-195" dirty="0">
                <a:solidFill>
                  <a:srgbClr val="292959"/>
                </a:solidFill>
                <a:latin typeface="Trebuchet MS"/>
                <a:cs typeface="Trebuchet MS"/>
              </a:rPr>
              <a:t>This</a:t>
            </a:r>
            <a:r>
              <a:rPr sz="2900" spc="-90" dirty="0">
                <a:solidFill>
                  <a:srgbClr val="292959"/>
                </a:solidFill>
                <a:latin typeface="Trebuchet MS"/>
                <a:cs typeface="Trebuchet MS"/>
              </a:rPr>
              <a:t> </a:t>
            </a:r>
            <a:r>
              <a:rPr sz="2900" spc="-45" dirty="0">
                <a:solidFill>
                  <a:srgbClr val="292959"/>
                </a:solidFill>
                <a:latin typeface="Trebuchet MS"/>
                <a:cs typeface="Trebuchet MS"/>
              </a:rPr>
              <a:t>means</a:t>
            </a:r>
            <a:r>
              <a:rPr sz="2900" spc="-90" dirty="0">
                <a:solidFill>
                  <a:srgbClr val="292959"/>
                </a:solidFill>
                <a:latin typeface="Trebuchet MS"/>
                <a:cs typeface="Trebuchet MS"/>
              </a:rPr>
              <a:t> </a:t>
            </a:r>
            <a:r>
              <a:rPr sz="2900" spc="-105" dirty="0">
                <a:solidFill>
                  <a:srgbClr val="292959"/>
                </a:solidFill>
                <a:latin typeface="Trebuchet MS"/>
                <a:cs typeface="Trebuchet MS"/>
              </a:rPr>
              <a:t>that</a:t>
            </a:r>
            <a:r>
              <a:rPr sz="2900" spc="-90" dirty="0">
                <a:solidFill>
                  <a:srgbClr val="292959"/>
                </a:solidFill>
                <a:latin typeface="Trebuchet MS"/>
                <a:cs typeface="Trebuchet MS"/>
              </a:rPr>
              <a:t> </a:t>
            </a:r>
            <a:r>
              <a:rPr sz="2900" spc="-120" dirty="0">
                <a:solidFill>
                  <a:srgbClr val="292959"/>
                </a:solidFill>
                <a:latin typeface="Trebuchet MS"/>
                <a:cs typeface="Trebuchet MS"/>
              </a:rPr>
              <a:t>the</a:t>
            </a:r>
            <a:r>
              <a:rPr sz="2900" spc="-85" dirty="0">
                <a:solidFill>
                  <a:srgbClr val="292959"/>
                </a:solidFill>
                <a:latin typeface="Trebuchet MS"/>
                <a:cs typeface="Trebuchet MS"/>
              </a:rPr>
              <a:t> </a:t>
            </a:r>
            <a:r>
              <a:rPr sz="2900" spc="-110" dirty="0">
                <a:solidFill>
                  <a:srgbClr val="292959"/>
                </a:solidFill>
                <a:latin typeface="Trebuchet MS"/>
                <a:cs typeface="Trebuchet MS"/>
              </a:rPr>
              <a:t>definition</a:t>
            </a:r>
            <a:r>
              <a:rPr sz="2900" spc="-90" dirty="0">
                <a:solidFill>
                  <a:srgbClr val="292959"/>
                </a:solidFill>
                <a:latin typeface="Trebuchet MS"/>
                <a:cs typeface="Trebuchet MS"/>
              </a:rPr>
              <a:t> </a:t>
            </a:r>
            <a:r>
              <a:rPr sz="2900" spc="-25" dirty="0">
                <a:solidFill>
                  <a:srgbClr val="292959"/>
                </a:solidFill>
                <a:latin typeface="Trebuchet MS"/>
                <a:cs typeface="Trebuchet MS"/>
              </a:rPr>
              <a:t>avoids</a:t>
            </a:r>
            <a:r>
              <a:rPr sz="2900" spc="-90" dirty="0">
                <a:solidFill>
                  <a:srgbClr val="292959"/>
                </a:solidFill>
                <a:latin typeface="Trebuchet MS"/>
                <a:cs typeface="Trebuchet MS"/>
              </a:rPr>
              <a:t> </a:t>
            </a:r>
            <a:r>
              <a:rPr sz="2900" spc="-100" dirty="0">
                <a:solidFill>
                  <a:srgbClr val="292959"/>
                </a:solidFill>
                <a:latin typeface="Trebuchet MS"/>
                <a:cs typeface="Trebuchet MS"/>
              </a:rPr>
              <a:t>artificial</a:t>
            </a:r>
            <a:r>
              <a:rPr sz="2900" spc="-90" dirty="0">
                <a:solidFill>
                  <a:srgbClr val="292959"/>
                </a:solidFill>
                <a:latin typeface="Trebuchet MS"/>
                <a:cs typeface="Trebuchet MS"/>
              </a:rPr>
              <a:t> </a:t>
            </a:r>
            <a:r>
              <a:rPr sz="2900" spc="-130" dirty="0">
                <a:solidFill>
                  <a:srgbClr val="292959"/>
                </a:solidFill>
                <a:latin typeface="Trebuchet MS"/>
                <a:cs typeface="Trebuchet MS"/>
              </a:rPr>
              <a:t>limitations</a:t>
            </a:r>
            <a:r>
              <a:rPr sz="2900" spc="-85" dirty="0">
                <a:solidFill>
                  <a:srgbClr val="292959"/>
                </a:solidFill>
                <a:latin typeface="Trebuchet MS"/>
                <a:cs typeface="Trebuchet MS"/>
              </a:rPr>
              <a:t> </a:t>
            </a:r>
            <a:r>
              <a:rPr sz="2900" spc="-50" dirty="0">
                <a:solidFill>
                  <a:srgbClr val="292959"/>
                </a:solidFill>
                <a:latin typeface="Trebuchet MS"/>
                <a:cs typeface="Trebuchet MS"/>
              </a:rPr>
              <a:t>by</a:t>
            </a:r>
            <a:r>
              <a:rPr sz="2900" spc="-90" dirty="0">
                <a:solidFill>
                  <a:srgbClr val="292959"/>
                </a:solidFill>
                <a:latin typeface="Trebuchet MS"/>
                <a:cs typeface="Trebuchet MS"/>
              </a:rPr>
              <a:t> </a:t>
            </a:r>
            <a:r>
              <a:rPr sz="2900" spc="-140" dirty="0">
                <a:solidFill>
                  <a:srgbClr val="292959"/>
                </a:solidFill>
                <a:latin typeface="Trebuchet MS"/>
                <a:cs typeface="Trebuchet MS"/>
              </a:rPr>
              <a:t>statute,</a:t>
            </a:r>
            <a:r>
              <a:rPr sz="2900" spc="-90" dirty="0">
                <a:solidFill>
                  <a:srgbClr val="292959"/>
                </a:solidFill>
                <a:latin typeface="Trebuchet MS"/>
                <a:cs typeface="Trebuchet MS"/>
              </a:rPr>
              <a:t> </a:t>
            </a:r>
            <a:r>
              <a:rPr sz="2900" dirty="0">
                <a:solidFill>
                  <a:srgbClr val="292959"/>
                </a:solidFill>
                <a:latin typeface="Trebuchet MS"/>
                <a:cs typeface="Trebuchet MS"/>
              </a:rPr>
              <a:t>and</a:t>
            </a:r>
            <a:r>
              <a:rPr sz="2900" spc="-90" dirty="0">
                <a:solidFill>
                  <a:srgbClr val="292959"/>
                </a:solidFill>
                <a:latin typeface="Trebuchet MS"/>
                <a:cs typeface="Trebuchet MS"/>
              </a:rPr>
              <a:t> </a:t>
            </a:r>
            <a:r>
              <a:rPr sz="2900" spc="-80" dirty="0">
                <a:solidFill>
                  <a:srgbClr val="292959"/>
                </a:solidFill>
                <a:latin typeface="Trebuchet MS"/>
                <a:cs typeface="Trebuchet MS"/>
              </a:rPr>
              <a:t>courts</a:t>
            </a:r>
            <a:r>
              <a:rPr sz="2900" spc="-85" dirty="0">
                <a:solidFill>
                  <a:srgbClr val="292959"/>
                </a:solidFill>
                <a:latin typeface="Trebuchet MS"/>
                <a:cs typeface="Trebuchet MS"/>
              </a:rPr>
              <a:t> </a:t>
            </a:r>
            <a:r>
              <a:rPr sz="2900" dirty="0">
                <a:solidFill>
                  <a:srgbClr val="292959"/>
                </a:solidFill>
                <a:latin typeface="Trebuchet MS"/>
                <a:cs typeface="Trebuchet MS"/>
              </a:rPr>
              <a:t>can</a:t>
            </a:r>
            <a:r>
              <a:rPr sz="2900" spc="-90" dirty="0">
                <a:solidFill>
                  <a:srgbClr val="292959"/>
                </a:solidFill>
                <a:latin typeface="Trebuchet MS"/>
                <a:cs typeface="Trebuchet MS"/>
              </a:rPr>
              <a:t> </a:t>
            </a:r>
            <a:r>
              <a:rPr sz="2900" spc="-25" dirty="0">
                <a:solidFill>
                  <a:srgbClr val="292959"/>
                </a:solidFill>
                <a:latin typeface="Trebuchet MS"/>
                <a:cs typeface="Trebuchet MS"/>
              </a:rPr>
              <a:t>interpret </a:t>
            </a:r>
            <a:r>
              <a:rPr sz="2900" spc="-110" dirty="0">
                <a:solidFill>
                  <a:srgbClr val="292959"/>
                </a:solidFill>
                <a:latin typeface="Trebuchet MS"/>
                <a:cs typeface="Trebuchet MS"/>
              </a:rPr>
              <a:t>broadly,</a:t>
            </a:r>
            <a:r>
              <a:rPr sz="2900" spc="-95" dirty="0">
                <a:solidFill>
                  <a:srgbClr val="292959"/>
                </a:solidFill>
                <a:latin typeface="Trebuchet MS"/>
                <a:cs typeface="Trebuchet MS"/>
              </a:rPr>
              <a:t> </a:t>
            </a:r>
            <a:r>
              <a:rPr sz="2900" dirty="0">
                <a:solidFill>
                  <a:srgbClr val="292959"/>
                </a:solidFill>
                <a:latin typeface="Trebuchet MS"/>
                <a:cs typeface="Trebuchet MS"/>
              </a:rPr>
              <a:t>and</a:t>
            </a:r>
            <a:r>
              <a:rPr sz="2900" spc="-95" dirty="0">
                <a:solidFill>
                  <a:srgbClr val="292959"/>
                </a:solidFill>
                <a:latin typeface="Trebuchet MS"/>
                <a:cs typeface="Trebuchet MS"/>
              </a:rPr>
              <a:t> </a:t>
            </a:r>
            <a:r>
              <a:rPr sz="2900" spc="-65" dirty="0">
                <a:solidFill>
                  <a:srgbClr val="292959"/>
                </a:solidFill>
                <a:latin typeface="Trebuchet MS"/>
                <a:cs typeface="Trebuchet MS"/>
              </a:rPr>
              <a:t>allow</a:t>
            </a:r>
            <a:r>
              <a:rPr sz="2900" spc="-95" dirty="0">
                <a:solidFill>
                  <a:srgbClr val="292959"/>
                </a:solidFill>
                <a:latin typeface="Trebuchet MS"/>
                <a:cs typeface="Trebuchet MS"/>
              </a:rPr>
              <a:t> </a:t>
            </a:r>
            <a:r>
              <a:rPr sz="2900" spc="-110" dirty="0">
                <a:solidFill>
                  <a:srgbClr val="292959"/>
                </a:solidFill>
                <a:latin typeface="Trebuchet MS"/>
                <a:cs typeface="Trebuchet MS"/>
              </a:rPr>
              <a:t>definition</a:t>
            </a:r>
            <a:r>
              <a:rPr sz="2900" spc="-95" dirty="0">
                <a:solidFill>
                  <a:srgbClr val="292959"/>
                </a:solidFill>
                <a:latin typeface="Trebuchet MS"/>
                <a:cs typeface="Trebuchet MS"/>
              </a:rPr>
              <a:t> </a:t>
            </a:r>
            <a:r>
              <a:rPr sz="2900" spc="-60" dirty="0">
                <a:solidFill>
                  <a:srgbClr val="292959"/>
                </a:solidFill>
                <a:latin typeface="Trebuchet MS"/>
                <a:cs typeface="Trebuchet MS"/>
              </a:rPr>
              <a:t>to</a:t>
            </a:r>
            <a:r>
              <a:rPr sz="2900" spc="-95" dirty="0">
                <a:solidFill>
                  <a:srgbClr val="292959"/>
                </a:solidFill>
                <a:latin typeface="Trebuchet MS"/>
                <a:cs typeface="Trebuchet MS"/>
              </a:rPr>
              <a:t> </a:t>
            </a:r>
            <a:r>
              <a:rPr sz="2900" spc="-105" dirty="0">
                <a:solidFill>
                  <a:srgbClr val="292959"/>
                </a:solidFill>
                <a:latin typeface="Trebuchet MS"/>
                <a:cs typeface="Trebuchet MS"/>
              </a:rPr>
              <a:t>evolve</a:t>
            </a:r>
            <a:r>
              <a:rPr sz="2900" spc="-95" dirty="0">
                <a:solidFill>
                  <a:srgbClr val="292959"/>
                </a:solidFill>
                <a:latin typeface="Trebuchet MS"/>
                <a:cs typeface="Trebuchet MS"/>
              </a:rPr>
              <a:t> </a:t>
            </a:r>
            <a:r>
              <a:rPr sz="2900" spc="50" dirty="0">
                <a:solidFill>
                  <a:srgbClr val="292959"/>
                </a:solidFill>
                <a:latin typeface="Trebuchet MS"/>
                <a:cs typeface="Trebuchet MS"/>
              </a:rPr>
              <a:t>as</a:t>
            </a:r>
            <a:r>
              <a:rPr sz="2900" spc="-95" dirty="0">
                <a:solidFill>
                  <a:srgbClr val="292959"/>
                </a:solidFill>
                <a:latin typeface="Trebuchet MS"/>
                <a:cs typeface="Trebuchet MS"/>
              </a:rPr>
              <a:t> </a:t>
            </a:r>
            <a:r>
              <a:rPr sz="2900" spc="-75" dirty="0">
                <a:solidFill>
                  <a:srgbClr val="292959"/>
                </a:solidFill>
                <a:latin typeface="Trebuchet MS"/>
                <a:cs typeface="Trebuchet MS"/>
              </a:rPr>
              <a:t>society</a:t>
            </a:r>
            <a:r>
              <a:rPr sz="2900" spc="-95" dirty="0">
                <a:solidFill>
                  <a:srgbClr val="292959"/>
                </a:solidFill>
                <a:latin typeface="Trebuchet MS"/>
                <a:cs typeface="Trebuchet MS"/>
              </a:rPr>
              <a:t> </a:t>
            </a:r>
            <a:r>
              <a:rPr sz="2900" spc="-10" dirty="0">
                <a:solidFill>
                  <a:srgbClr val="292959"/>
                </a:solidFill>
                <a:latin typeface="Trebuchet MS"/>
                <a:cs typeface="Trebuchet MS"/>
              </a:rPr>
              <a:t>changes</a:t>
            </a:r>
            <a:endParaRPr sz="2900">
              <a:latin typeface="Trebuchet MS"/>
              <a:cs typeface="Trebuchet MS"/>
            </a:endParaRPr>
          </a:p>
          <a:p>
            <a:pPr marL="12700">
              <a:lnSpc>
                <a:spcPct val="100000"/>
              </a:lnSpc>
              <a:spcBef>
                <a:spcPts val="1245"/>
              </a:spcBef>
            </a:pPr>
            <a:r>
              <a:rPr sz="2900" b="1" i="1" spc="370" dirty="0">
                <a:solidFill>
                  <a:srgbClr val="292959"/>
                </a:solidFill>
                <a:latin typeface="Trebuchet MS"/>
                <a:cs typeface="Trebuchet MS"/>
              </a:rPr>
              <a:t>C</a:t>
            </a:r>
            <a:r>
              <a:rPr sz="2900" b="1" i="1" spc="-215"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50" dirty="0">
                <a:solidFill>
                  <a:srgbClr val="292959"/>
                </a:solidFill>
                <a:latin typeface="Trebuchet MS"/>
                <a:cs typeface="Trebuchet MS"/>
              </a:rPr>
              <a:t> </a:t>
            </a:r>
            <a:r>
              <a:rPr sz="2900" b="1" i="1" spc="370" dirty="0">
                <a:solidFill>
                  <a:srgbClr val="292959"/>
                </a:solidFill>
                <a:latin typeface="Trebuchet MS"/>
                <a:cs typeface="Trebuchet MS"/>
              </a:rPr>
              <a:t>C</a:t>
            </a:r>
            <a:r>
              <a:rPr sz="2900" b="1" i="1" spc="-160" dirty="0">
                <a:solidFill>
                  <a:srgbClr val="292959"/>
                </a:solidFill>
                <a:latin typeface="Trebuchet MS"/>
                <a:cs typeface="Trebuchet MS"/>
              </a:rPr>
              <a:t> </a:t>
            </a:r>
            <a:r>
              <a:rPr sz="2900" b="1" spc="-254" dirty="0">
                <a:solidFill>
                  <a:srgbClr val="292959"/>
                </a:solidFill>
                <a:latin typeface="Trebuchet MS"/>
                <a:cs typeface="Trebuchet MS"/>
              </a:rPr>
              <a:t>[1998]</a:t>
            </a:r>
            <a:r>
              <a:rPr sz="2900" b="1" spc="-150" dirty="0">
                <a:solidFill>
                  <a:srgbClr val="292959"/>
                </a:solidFill>
                <a:latin typeface="Trebuchet MS"/>
                <a:cs typeface="Trebuchet MS"/>
              </a:rPr>
              <a:t> </a:t>
            </a:r>
            <a:r>
              <a:rPr sz="2900" b="1" spc="-835" dirty="0">
                <a:solidFill>
                  <a:srgbClr val="292959"/>
                </a:solidFill>
                <a:latin typeface="Trebuchet MS"/>
                <a:cs typeface="Trebuchet MS"/>
              </a:rPr>
              <a:t>1</a:t>
            </a:r>
            <a:r>
              <a:rPr sz="2900" b="1" spc="-150" dirty="0">
                <a:solidFill>
                  <a:srgbClr val="292959"/>
                </a:solidFill>
                <a:latin typeface="Trebuchet MS"/>
                <a:cs typeface="Trebuchet MS"/>
              </a:rPr>
              <a:t> </a:t>
            </a:r>
            <a:r>
              <a:rPr sz="2900" b="1" spc="-215" dirty="0">
                <a:solidFill>
                  <a:srgbClr val="292959"/>
                </a:solidFill>
                <a:latin typeface="Trebuchet MS"/>
                <a:cs typeface="Trebuchet MS"/>
              </a:rPr>
              <a:t>FLR</a:t>
            </a:r>
            <a:r>
              <a:rPr sz="2900" b="1" spc="-150" dirty="0">
                <a:solidFill>
                  <a:srgbClr val="292959"/>
                </a:solidFill>
                <a:latin typeface="Trebuchet MS"/>
                <a:cs typeface="Trebuchet MS"/>
              </a:rPr>
              <a:t> </a:t>
            </a:r>
            <a:r>
              <a:rPr sz="2900" b="1" spc="-135" dirty="0">
                <a:solidFill>
                  <a:srgbClr val="292959"/>
                </a:solidFill>
                <a:latin typeface="Trebuchet MS"/>
                <a:cs typeface="Trebuchet MS"/>
              </a:rPr>
              <a:t>554</a:t>
            </a:r>
            <a:r>
              <a:rPr sz="2900" spc="-135" dirty="0">
                <a:solidFill>
                  <a:srgbClr val="292959"/>
                </a:solidFill>
                <a:latin typeface="Trebuchet MS"/>
                <a:cs typeface="Trebuchet MS"/>
              </a:rPr>
              <a:t>:</a:t>
            </a:r>
            <a:r>
              <a:rPr sz="2900" spc="-95" dirty="0">
                <a:solidFill>
                  <a:srgbClr val="292959"/>
                </a:solidFill>
                <a:latin typeface="Trebuchet MS"/>
                <a:cs typeface="Trebuchet MS"/>
              </a:rPr>
              <a:t> </a:t>
            </a:r>
            <a:r>
              <a:rPr sz="2900" spc="-70" dirty="0">
                <a:solidFill>
                  <a:srgbClr val="292959"/>
                </a:solidFill>
                <a:latin typeface="Trebuchet MS"/>
                <a:cs typeface="Trebuchet MS"/>
              </a:rPr>
              <a:t>included</a:t>
            </a:r>
            <a:r>
              <a:rPr sz="2900" spc="-105" dirty="0">
                <a:solidFill>
                  <a:srgbClr val="292959"/>
                </a:solidFill>
                <a:latin typeface="Trebuchet MS"/>
                <a:cs typeface="Trebuchet MS"/>
              </a:rPr>
              <a:t> </a:t>
            </a:r>
            <a:r>
              <a:rPr sz="2900" spc="-30" dirty="0">
                <a:solidFill>
                  <a:srgbClr val="292959"/>
                </a:solidFill>
                <a:latin typeface="Trebuchet MS"/>
                <a:cs typeface="Trebuchet MS"/>
              </a:rPr>
              <a:t>conduct</a:t>
            </a:r>
            <a:r>
              <a:rPr sz="2900" spc="-105" dirty="0">
                <a:solidFill>
                  <a:srgbClr val="292959"/>
                </a:solidFill>
                <a:latin typeface="Trebuchet MS"/>
                <a:cs typeface="Trebuchet MS"/>
              </a:rPr>
              <a:t> </a:t>
            </a:r>
            <a:r>
              <a:rPr sz="2900" dirty="0">
                <a:solidFill>
                  <a:srgbClr val="292959"/>
                </a:solidFill>
                <a:latin typeface="Trebuchet MS"/>
                <a:cs typeface="Trebuchet MS"/>
              </a:rPr>
              <a:t>of</a:t>
            </a:r>
            <a:r>
              <a:rPr sz="2900" spc="-105" dirty="0">
                <a:solidFill>
                  <a:srgbClr val="292959"/>
                </a:solidFill>
                <a:latin typeface="Trebuchet MS"/>
                <a:cs typeface="Trebuchet MS"/>
              </a:rPr>
              <a:t> </a:t>
            </a:r>
            <a:r>
              <a:rPr sz="2900" spc="-40" dirty="0">
                <a:solidFill>
                  <a:srgbClr val="292959"/>
                </a:solidFill>
                <a:latin typeface="Trebuchet MS"/>
                <a:cs typeface="Trebuchet MS"/>
              </a:rPr>
              <a:t>high</a:t>
            </a:r>
            <a:r>
              <a:rPr sz="2900" spc="-105" dirty="0">
                <a:solidFill>
                  <a:srgbClr val="292959"/>
                </a:solidFill>
                <a:latin typeface="Trebuchet MS"/>
                <a:cs typeface="Trebuchet MS"/>
              </a:rPr>
              <a:t> </a:t>
            </a:r>
            <a:r>
              <a:rPr sz="2900" dirty="0">
                <a:solidFill>
                  <a:srgbClr val="292959"/>
                </a:solidFill>
                <a:latin typeface="Trebuchet MS"/>
                <a:cs typeface="Trebuchet MS"/>
              </a:rPr>
              <a:t>degree</a:t>
            </a:r>
            <a:r>
              <a:rPr sz="2900" spc="-105" dirty="0">
                <a:solidFill>
                  <a:srgbClr val="292959"/>
                </a:solidFill>
                <a:latin typeface="Trebuchet MS"/>
                <a:cs typeface="Trebuchet MS"/>
              </a:rPr>
              <a:t> </a:t>
            </a:r>
            <a:r>
              <a:rPr sz="2900" dirty="0">
                <a:solidFill>
                  <a:srgbClr val="292959"/>
                </a:solidFill>
                <a:latin typeface="Trebuchet MS"/>
                <a:cs typeface="Trebuchet MS"/>
              </a:rPr>
              <a:t>of</a:t>
            </a:r>
            <a:r>
              <a:rPr sz="2900" spc="-105" dirty="0">
                <a:solidFill>
                  <a:srgbClr val="292959"/>
                </a:solidFill>
                <a:latin typeface="Trebuchet MS"/>
                <a:cs typeface="Trebuchet MS"/>
              </a:rPr>
              <a:t> </a:t>
            </a:r>
            <a:r>
              <a:rPr sz="2900" spc="-110" dirty="0">
                <a:solidFill>
                  <a:srgbClr val="292959"/>
                </a:solidFill>
                <a:latin typeface="Trebuchet MS"/>
                <a:cs typeface="Trebuchet MS"/>
              </a:rPr>
              <a:t>harassment,</a:t>
            </a:r>
            <a:r>
              <a:rPr sz="2900" spc="-105" dirty="0">
                <a:solidFill>
                  <a:srgbClr val="292959"/>
                </a:solidFill>
                <a:latin typeface="Trebuchet MS"/>
                <a:cs typeface="Trebuchet MS"/>
              </a:rPr>
              <a:t> </a:t>
            </a:r>
            <a:r>
              <a:rPr sz="2900" spc="-120" dirty="0">
                <a:solidFill>
                  <a:srgbClr val="292959"/>
                </a:solidFill>
                <a:latin typeface="Trebuchet MS"/>
                <a:cs typeface="Trebuchet MS"/>
              </a:rPr>
              <a:t>meriting</a:t>
            </a:r>
            <a:r>
              <a:rPr sz="2900" spc="-95" dirty="0">
                <a:solidFill>
                  <a:srgbClr val="292959"/>
                </a:solidFill>
                <a:latin typeface="Trebuchet MS"/>
                <a:cs typeface="Trebuchet MS"/>
              </a:rPr>
              <a:t> </a:t>
            </a:r>
            <a:r>
              <a:rPr sz="2900" spc="-10" dirty="0">
                <a:solidFill>
                  <a:srgbClr val="292959"/>
                </a:solidFill>
                <a:latin typeface="Trebuchet MS"/>
                <a:cs typeface="Trebuchet MS"/>
              </a:rPr>
              <a:t>intervention</a:t>
            </a:r>
            <a:endParaRPr sz="2900">
              <a:latin typeface="Trebuchet MS"/>
              <a:cs typeface="Trebuchet MS"/>
            </a:endParaRPr>
          </a:p>
          <a:p>
            <a:pPr marL="104775">
              <a:lnSpc>
                <a:spcPct val="100000"/>
              </a:lnSpc>
              <a:spcBef>
                <a:spcPts val="1245"/>
              </a:spcBef>
            </a:pPr>
            <a:r>
              <a:rPr sz="2900" b="1" i="1" spc="-95" dirty="0">
                <a:solidFill>
                  <a:srgbClr val="292959"/>
                </a:solidFill>
                <a:latin typeface="Trebuchet MS"/>
                <a:cs typeface="Trebuchet MS"/>
              </a:rPr>
              <a:t>Re</a:t>
            </a:r>
            <a:r>
              <a:rPr sz="2900" b="1" i="1" spc="-135" dirty="0">
                <a:solidFill>
                  <a:srgbClr val="292959"/>
                </a:solidFill>
                <a:latin typeface="Trebuchet MS"/>
                <a:cs typeface="Trebuchet MS"/>
              </a:rPr>
              <a:t> </a:t>
            </a:r>
            <a:r>
              <a:rPr sz="2900" b="1" i="1" spc="-420" dirty="0">
                <a:solidFill>
                  <a:srgbClr val="292959"/>
                </a:solidFill>
                <a:latin typeface="Trebuchet MS"/>
                <a:cs typeface="Trebuchet MS"/>
              </a:rPr>
              <a:t>T</a:t>
            </a:r>
            <a:r>
              <a:rPr sz="2900" b="1" i="1" spc="-135" dirty="0">
                <a:solidFill>
                  <a:srgbClr val="292959"/>
                </a:solidFill>
                <a:latin typeface="Trebuchet MS"/>
                <a:cs typeface="Trebuchet MS"/>
              </a:rPr>
              <a:t> </a:t>
            </a:r>
            <a:r>
              <a:rPr sz="2900" b="1" spc="-254" dirty="0">
                <a:solidFill>
                  <a:srgbClr val="292959"/>
                </a:solidFill>
                <a:latin typeface="Trebuchet MS"/>
                <a:cs typeface="Trebuchet MS"/>
              </a:rPr>
              <a:t>[2018]</a:t>
            </a:r>
            <a:r>
              <a:rPr sz="2900" b="1" spc="-135" dirty="0">
                <a:solidFill>
                  <a:srgbClr val="292959"/>
                </a:solidFill>
                <a:latin typeface="Trebuchet MS"/>
                <a:cs typeface="Trebuchet MS"/>
              </a:rPr>
              <a:t> </a:t>
            </a:r>
            <a:r>
              <a:rPr sz="2900" b="1" spc="-835" dirty="0">
                <a:solidFill>
                  <a:srgbClr val="292959"/>
                </a:solidFill>
                <a:latin typeface="Trebuchet MS"/>
                <a:cs typeface="Trebuchet MS"/>
              </a:rPr>
              <a:t>1</a:t>
            </a:r>
            <a:r>
              <a:rPr sz="2900" b="1" spc="-130" dirty="0">
                <a:solidFill>
                  <a:srgbClr val="292959"/>
                </a:solidFill>
                <a:latin typeface="Trebuchet MS"/>
                <a:cs typeface="Trebuchet MS"/>
              </a:rPr>
              <a:t> </a:t>
            </a:r>
            <a:r>
              <a:rPr sz="2900" b="1" spc="-215" dirty="0">
                <a:solidFill>
                  <a:srgbClr val="292959"/>
                </a:solidFill>
                <a:latin typeface="Trebuchet MS"/>
                <a:cs typeface="Trebuchet MS"/>
              </a:rPr>
              <a:t>FLR</a:t>
            </a:r>
            <a:r>
              <a:rPr sz="2900" b="1" spc="-135" dirty="0">
                <a:solidFill>
                  <a:srgbClr val="292959"/>
                </a:solidFill>
                <a:latin typeface="Trebuchet MS"/>
                <a:cs typeface="Trebuchet MS"/>
              </a:rPr>
              <a:t> </a:t>
            </a:r>
            <a:r>
              <a:rPr sz="2900" b="1" spc="-280" dirty="0">
                <a:solidFill>
                  <a:srgbClr val="292959"/>
                </a:solidFill>
                <a:latin typeface="Trebuchet MS"/>
                <a:cs typeface="Trebuchet MS"/>
              </a:rPr>
              <a:t>1457</a:t>
            </a:r>
            <a:r>
              <a:rPr sz="2900" spc="-280" dirty="0">
                <a:solidFill>
                  <a:srgbClr val="292959"/>
                </a:solidFill>
                <a:latin typeface="Trebuchet MS"/>
                <a:cs typeface="Trebuchet MS"/>
              </a:rPr>
              <a:t>:</a:t>
            </a:r>
            <a:endParaRPr sz="2900">
              <a:latin typeface="Trebuchet MS"/>
              <a:cs typeface="Trebuchet MS"/>
            </a:endParaRPr>
          </a:p>
          <a:p>
            <a:pPr marL="681355" marR="5080">
              <a:lnSpc>
                <a:spcPts val="4870"/>
              </a:lnSpc>
              <a:spcBef>
                <a:spcPts val="320"/>
              </a:spcBef>
            </a:pPr>
            <a:r>
              <a:rPr sz="3000" i="1" spc="-120" dirty="0">
                <a:solidFill>
                  <a:srgbClr val="292959"/>
                </a:solidFill>
                <a:latin typeface="Trebuchet MS"/>
                <a:cs typeface="Trebuchet MS"/>
              </a:rPr>
              <a:t>When</a:t>
            </a:r>
            <a:r>
              <a:rPr sz="3000" i="1" spc="-85" dirty="0">
                <a:solidFill>
                  <a:srgbClr val="292959"/>
                </a:solidFill>
                <a:latin typeface="Trebuchet MS"/>
                <a:cs typeface="Trebuchet MS"/>
              </a:rPr>
              <a:t> </a:t>
            </a:r>
            <a:r>
              <a:rPr sz="3000" i="1" spc="-120" dirty="0">
                <a:solidFill>
                  <a:srgbClr val="292959"/>
                </a:solidFill>
                <a:latin typeface="Trebuchet MS"/>
                <a:cs typeface="Trebuchet MS"/>
              </a:rPr>
              <a:t>determining</a:t>
            </a:r>
            <a:r>
              <a:rPr sz="3000" i="1" spc="-85" dirty="0">
                <a:solidFill>
                  <a:srgbClr val="292959"/>
                </a:solidFill>
                <a:latin typeface="Trebuchet MS"/>
                <a:cs typeface="Trebuchet MS"/>
              </a:rPr>
              <a:t> </a:t>
            </a:r>
            <a:r>
              <a:rPr sz="3000" i="1" spc="-145" dirty="0">
                <a:solidFill>
                  <a:srgbClr val="292959"/>
                </a:solidFill>
                <a:latin typeface="Trebuchet MS"/>
                <a:cs typeface="Trebuchet MS"/>
              </a:rPr>
              <a:t>whether</a:t>
            </a:r>
            <a:r>
              <a:rPr sz="3000" i="1" spc="-85" dirty="0">
                <a:solidFill>
                  <a:srgbClr val="292959"/>
                </a:solidFill>
                <a:latin typeface="Trebuchet MS"/>
                <a:cs typeface="Trebuchet MS"/>
              </a:rPr>
              <a:t> </a:t>
            </a:r>
            <a:r>
              <a:rPr sz="3000" i="1" spc="-150" dirty="0">
                <a:solidFill>
                  <a:srgbClr val="292959"/>
                </a:solidFill>
                <a:latin typeface="Trebuchet MS"/>
                <a:cs typeface="Trebuchet MS"/>
              </a:rPr>
              <a:t>or</a:t>
            </a:r>
            <a:r>
              <a:rPr sz="3000" i="1" spc="-85" dirty="0">
                <a:solidFill>
                  <a:srgbClr val="292959"/>
                </a:solidFill>
                <a:latin typeface="Trebuchet MS"/>
                <a:cs typeface="Trebuchet MS"/>
              </a:rPr>
              <a:t> </a:t>
            </a:r>
            <a:r>
              <a:rPr sz="3000" i="1" spc="-125" dirty="0">
                <a:solidFill>
                  <a:srgbClr val="292959"/>
                </a:solidFill>
                <a:latin typeface="Trebuchet MS"/>
                <a:cs typeface="Trebuchet MS"/>
              </a:rPr>
              <a:t>not</a:t>
            </a:r>
            <a:r>
              <a:rPr sz="3000" i="1" spc="-85" dirty="0">
                <a:solidFill>
                  <a:srgbClr val="292959"/>
                </a:solidFill>
                <a:latin typeface="Trebuchet MS"/>
                <a:cs typeface="Trebuchet MS"/>
              </a:rPr>
              <a:t> </a:t>
            </a:r>
            <a:r>
              <a:rPr sz="3000" i="1" spc="-125" dirty="0">
                <a:solidFill>
                  <a:srgbClr val="292959"/>
                </a:solidFill>
                <a:latin typeface="Trebuchet MS"/>
                <a:cs typeface="Trebuchet MS"/>
              </a:rPr>
              <a:t>particular</a:t>
            </a:r>
            <a:r>
              <a:rPr sz="3000" i="1" spc="-85" dirty="0">
                <a:solidFill>
                  <a:srgbClr val="292959"/>
                </a:solidFill>
                <a:latin typeface="Trebuchet MS"/>
                <a:cs typeface="Trebuchet MS"/>
              </a:rPr>
              <a:t> </a:t>
            </a:r>
            <a:r>
              <a:rPr sz="3000" i="1" spc="-10" dirty="0">
                <a:solidFill>
                  <a:srgbClr val="292959"/>
                </a:solidFill>
                <a:latin typeface="Trebuchet MS"/>
                <a:cs typeface="Trebuchet MS"/>
              </a:rPr>
              <a:t>conduct</a:t>
            </a:r>
            <a:r>
              <a:rPr sz="3000" i="1" spc="-85" dirty="0">
                <a:solidFill>
                  <a:srgbClr val="292959"/>
                </a:solidFill>
                <a:latin typeface="Trebuchet MS"/>
                <a:cs typeface="Trebuchet MS"/>
              </a:rPr>
              <a:t> </a:t>
            </a:r>
            <a:r>
              <a:rPr sz="3000" i="1" spc="-135" dirty="0">
                <a:solidFill>
                  <a:srgbClr val="292959"/>
                </a:solidFill>
                <a:latin typeface="Trebuchet MS"/>
                <a:cs typeface="Trebuchet MS"/>
              </a:rPr>
              <a:t>is</a:t>
            </a:r>
            <a:r>
              <a:rPr sz="3000" i="1" spc="-85" dirty="0">
                <a:solidFill>
                  <a:srgbClr val="292959"/>
                </a:solidFill>
                <a:latin typeface="Trebuchet MS"/>
                <a:cs typeface="Trebuchet MS"/>
              </a:rPr>
              <a:t> </a:t>
            </a:r>
            <a:r>
              <a:rPr sz="3000" i="1" spc="-130" dirty="0">
                <a:solidFill>
                  <a:srgbClr val="292959"/>
                </a:solidFill>
                <a:latin typeface="Trebuchet MS"/>
                <a:cs typeface="Trebuchet MS"/>
              </a:rPr>
              <a:t>sufficient</a:t>
            </a:r>
            <a:r>
              <a:rPr sz="3000" i="1" spc="-85" dirty="0">
                <a:solidFill>
                  <a:srgbClr val="292959"/>
                </a:solidFill>
                <a:latin typeface="Trebuchet MS"/>
                <a:cs typeface="Trebuchet MS"/>
              </a:rPr>
              <a:t> </a:t>
            </a:r>
            <a:r>
              <a:rPr sz="3000" i="1" spc="-125" dirty="0">
                <a:solidFill>
                  <a:srgbClr val="292959"/>
                </a:solidFill>
                <a:latin typeface="Trebuchet MS"/>
                <a:cs typeface="Trebuchet MS"/>
              </a:rPr>
              <a:t>to</a:t>
            </a:r>
            <a:r>
              <a:rPr sz="3000" i="1" spc="-85" dirty="0">
                <a:solidFill>
                  <a:srgbClr val="292959"/>
                </a:solidFill>
                <a:latin typeface="Trebuchet MS"/>
                <a:cs typeface="Trebuchet MS"/>
              </a:rPr>
              <a:t> </a:t>
            </a:r>
            <a:r>
              <a:rPr sz="3000" i="1" spc="-220" dirty="0">
                <a:solidFill>
                  <a:srgbClr val="292959"/>
                </a:solidFill>
                <a:latin typeface="Trebuchet MS"/>
                <a:cs typeface="Trebuchet MS"/>
              </a:rPr>
              <a:t>justify</a:t>
            </a:r>
            <a:r>
              <a:rPr sz="3000" i="1" spc="-85" dirty="0">
                <a:solidFill>
                  <a:srgbClr val="292959"/>
                </a:solidFill>
                <a:latin typeface="Trebuchet MS"/>
                <a:cs typeface="Trebuchet MS"/>
              </a:rPr>
              <a:t> </a:t>
            </a:r>
            <a:r>
              <a:rPr sz="3000" i="1" spc="-60" dirty="0">
                <a:solidFill>
                  <a:srgbClr val="292959"/>
                </a:solidFill>
                <a:latin typeface="Trebuchet MS"/>
                <a:cs typeface="Trebuchet MS"/>
              </a:rPr>
              <a:t>granting</a:t>
            </a:r>
            <a:r>
              <a:rPr sz="3000" i="1" spc="-85" dirty="0">
                <a:solidFill>
                  <a:srgbClr val="292959"/>
                </a:solidFill>
                <a:latin typeface="Trebuchet MS"/>
                <a:cs typeface="Trebuchet MS"/>
              </a:rPr>
              <a:t> </a:t>
            </a:r>
            <a:r>
              <a:rPr sz="3000" i="1" spc="125" dirty="0">
                <a:solidFill>
                  <a:srgbClr val="292959"/>
                </a:solidFill>
                <a:latin typeface="Trebuchet MS"/>
                <a:cs typeface="Trebuchet MS"/>
              </a:rPr>
              <a:t>a</a:t>
            </a:r>
            <a:r>
              <a:rPr sz="3000" i="1" spc="-85" dirty="0">
                <a:solidFill>
                  <a:srgbClr val="292959"/>
                </a:solidFill>
                <a:latin typeface="Trebuchet MS"/>
                <a:cs typeface="Trebuchet MS"/>
              </a:rPr>
              <a:t> </a:t>
            </a:r>
            <a:r>
              <a:rPr sz="3000" i="1" spc="-20" dirty="0">
                <a:solidFill>
                  <a:srgbClr val="292959"/>
                </a:solidFill>
                <a:latin typeface="Trebuchet MS"/>
                <a:cs typeface="Trebuchet MS"/>
              </a:rPr>
              <a:t>non-</a:t>
            </a:r>
            <a:r>
              <a:rPr sz="3000" i="1" spc="-120" dirty="0">
                <a:solidFill>
                  <a:srgbClr val="292959"/>
                </a:solidFill>
                <a:latin typeface="Trebuchet MS"/>
                <a:cs typeface="Trebuchet MS"/>
              </a:rPr>
              <a:t>molestation</a:t>
            </a:r>
            <a:r>
              <a:rPr sz="3000" i="1" spc="-65" dirty="0">
                <a:solidFill>
                  <a:srgbClr val="292959"/>
                </a:solidFill>
                <a:latin typeface="Trebuchet MS"/>
                <a:cs typeface="Trebuchet MS"/>
              </a:rPr>
              <a:t> </a:t>
            </a:r>
            <a:r>
              <a:rPr sz="3000" i="1" spc="-175" dirty="0">
                <a:solidFill>
                  <a:srgbClr val="292959"/>
                </a:solidFill>
                <a:latin typeface="Trebuchet MS"/>
                <a:cs typeface="Trebuchet MS"/>
              </a:rPr>
              <a:t>order,</a:t>
            </a:r>
            <a:r>
              <a:rPr sz="3000" i="1" spc="-65" dirty="0">
                <a:solidFill>
                  <a:srgbClr val="292959"/>
                </a:solidFill>
                <a:latin typeface="Trebuchet MS"/>
                <a:cs typeface="Trebuchet MS"/>
              </a:rPr>
              <a:t> </a:t>
            </a:r>
            <a:r>
              <a:rPr sz="3000" i="1" spc="-145" dirty="0">
                <a:solidFill>
                  <a:srgbClr val="292959"/>
                </a:solidFill>
                <a:latin typeface="Trebuchet MS"/>
                <a:cs typeface="Trebuchet MS"/>
              </a:rPr>
              <a:t>the</a:t>
            </a:r>
            <a:r>
              <a:rPr sz="3000" i="1" spc="-65" dirty="0">
                <a:solidFill>
                  <a:srgbClr val="292959"/>
                </a:solidFill>
                <a:latin typeface="Trebuchet MS"/>
                <a:cs typeface="Trebuchet MS"/>
              </a:rPr>
              <a:t> </a:t>
            </a:r>
            <a:r>
              <a:rPr sz="3000" i="1" spc="-175" dirty="0">
                <a:solidFill>
                  <a:srgbClr val="292959"/>
                </a:solidFill>
                <a:latin typeface="Trebuchet MS"/>
                <a:cs typeface="Trebuchet MS"/>
              </a:rPr>
              <a:t>primary</a:t>
            </a:r>
            <a:r>
              <a:rPr sz="3000" i="1" spc="-65" dirty="0">
                <a:solidFill>
                  <a:srgbClr val="292959"/>
                </a:solidFill>
                <a:latin typeface="Trebuchet MS"/>
                <a:cs typeface="Trebuchet MS"/>
              </a:rPr>
              <a:t> </a:t>
            </a:r>
            <a:r>
              <a:rPr sz="3000" i="1" spc="-180" dirty="0">
                <a:solidFill>
                  <a:srgbClr val="292959"/>
                </a:solidFill>
                <a:latin typeface="Trebuchet MS"/>
                <a:cs typeface="Trebuchet MS"/>
              </a:rPr>
              <a:t>focus.....</a:t>
            </a:r>
            <a:r>
              <a:rPr sz="3000" i="1" spc="-65" dirty="0">
                <a:solidFill>
                  <a:srgbClr val="292959"/>
                </a:solidFill>
                <a:latin typeface="Trebuchet MS"/>
                <a:cs typeface="Trebuchet MS"/>
              </a:rPr>
              <a:t> </a:t>
            </a:r>
            <a:r>
              <a:rPr sz="3000" i="1" spc="-135" dirty="0">
                <a:solidFill>
                  <a:srgbClr val="292959"/>
                </a:solidFill>
                <a:latin typeface="Trebuchet MS"/>
                <a:cs typeface="Trebuchet MS"/>
              </a:rPr>
              <a:t>is</a:t>
            </a:r>
            <a:r>
              <a:rPr sz="3000" i="1" spc="-60" dirty="0">
                <a:solidFill>
                  <a:srgbClr val="292959"/>
                </a:solidFill>
                <a:latin typeface="Trebuchet MS"/>
                <a:cs typeface="Trebuchet MS"/>
              </a:rPr>
              <a:t> </a:t>
            </a:r>
            <a:r>
              <a:rPr sz="3000" i="1" spc="-30" dirty="0">
                <a:solidFill>
                  <a:srgbClr val="292959"/>
                </a:solidFill>
                <a:latin typeface="Trebuchet MS"/>
                <a:cs typeface="Trebuchet MS"/>
              </a:rPr>
              <a:t>upon</a:t>
            </a:r>
            <a:r>
              <a:rPr sz="3000" i="1" spc="-65" dirty="0">
                <a:solidFill>
                  <a:srgbClr val="292959"/>
                </a:solidFill>
                <a:latin typeface="Trebuchet MS"/>
                <a:cs typeface="Trebuchet MS"/>
              </a:rPr>
              <a:t> </a:t>
            </a:r>
            <a:r>
              <a:rPr sz="3000" i="1" spc="-145" dirty="0">
                <a:solidFill>
                  <a:srgbClr val="292959"/>
                </a:solidFill>
                <a:latin typeface="Trebuchet MS"/>
                <a:cs typeface="Trebuchet MS"/>
              </a:rPr>
              <a:t>the</a:t>
            </a:r>
            <a:r>
              <a:rPr sz="3000" i="1" spc="-65" dirty="0">
                <a:solidFill>
                  <a:srgbClr val="292959"/>
                </a:solidFill>
                <a:latin typeface="Trebuchet MS"/>
                <a:cs typeface="Trebuchet MS"/>
              </a:rPr>
              <a:t> </a:t>
            </a:r>
            <a:r>
              <a:rPr sz="3000" i="1" spc="-165" dirty="0">
                <a:solidFill>
                  <a:srgbClr val="292959"/>
                </a:solidFill>
                <a:latin typeface="Trebuchet MS"/>
                <a:cs typeface="Trebuchet MS"/>
              </a:rPr>
              <a:t>‘harassment’</a:t>
            </a:r>
            <a:r>
              <a:rPr sz="3000" i="1" spc="-65" dirty="0">
                <a:solidFill>
                  <a:srgbClr val="292959"/>
                </a:solidFill>
                <a:latin typeface="Trebuchet MS"/>
                <a:cs typeface="Trebuchet MS"/>
              </a:rPr>
              <a:t> </a:t>
            </a:r>
            <a:r>
              <a:rPr sz="3000" i="1" spc="-150" dirty="0">
                <a:solidFill>
                  <a:srgbClr val="292959"/>
                </a:solidFill>
                <a:latin typeface="Trebuchet MS"/>
                <a:cs typeface="Trebuchet MS"/>
              </a:rPr>
              <a:t>or</a:t>
            </a:r>
            <a:r>
              <a:rPr sz="3000" i="1" spc="-65" dirty="0">
                <a:solidFill>
                  <a:srgbClr val="292959"/>
                </a:solidFill>
                <a:latin typeface="Trebuchet MS"/>
                <a:cs typeface="Trebuchet MS"/>
              </a:rPr>
              <a:t> </a:t>
            </a:r>
            <a:r>
              <a:rPr sz="3000" i="1" spc="-190" dirty="0">
                <a:solidFill>
                  <a:srgbClr val="292959"/>
                </a:solidFill>
                <a:latin typeface="Trebuchet MS"/>
                <a:cs typeface="Trebuchet MS"/>
              </a:rPr>
              <a:t>‘alarm</a:t>
            </a:r>
            <a:r>
              <a:rPr sz="3000" i="1" spc="-65" dirty="0">
                <a:solidFill>
                  <a:srgbClr val="292959"/>
                </a:solidFill>
                <a:latin typeface="Trebuchet MS"/>
                <a:cs typeface="Trebuchet MS"/>
              </a:rPr>
              <a:t> </a:t>
            </a:r>
            <a:r>
              <a:rPr sz="3000" i="1" dirty="0">
                <a:solidFill>
                  <a:srgbClr val="292959"/>
                </a:solidFill>
                <a:latin typeface="Trebuchet MS"/>
                <a:cs typeface="Trebuchet MS"/>
              </a:rPr>
              <a:t>and</a:t>
            </a:r>
            <a:r>
              <a:rPr sz="3000" i="1" spc="-60" dirty="0">
                <a:solidFill>
                  <a:srgbClr val="292959"/>
                </a:solidFill>
                <a:latin typeface="Trebuchet MS"/>
                <a:cs typeface="Trebuchet MS"/>
              </a:rPr>
              <a:t> </a:t>
            </a:r>
            <a:r>
              <a:rPr sz="3000" i="1" spc="-10" dirty="0">
                <a:solidFill>
                  <a:srgbClr val="292959"/>
                </a:solidFill>
                <a:latin typeface="Trebuchet MS"/>
                <a:cs typeface="Trebuchet MS"/>
              </a:rPr>
              <a:t>distress’ </a:t>
            </a:r>
            <a:r>
              <a:rPr sz="3000" i="1" dirty="0">
                <a:solidFill>
                  <a:srgbClr val="292959"/>
                </a:solidFill>
                <a:latin typeface="Trebuchet MS"/>
                <a:cs typeface="Trebuchet MS"/>
              </a:rPr>
              <a:t>caused</a:t>
            </a:r>
            <a:r>
              <a:rPr sz="3000" i="1" spc="-130" dirty="0">
                <a:solidFill>
                  <a:srgbClr val="292959"/>
                </a:solidFill>
                <a:latin typeface="Trebuchet MS"/>
                <a:cs typeface="Trebuchet MS"/>
              </a:rPr>
              <a:t> </a:t>
            </a:r>
            <a:r>
              <a:rPr sz="3000" i="1" spc="-125" dirty="0">
                <a:solidFill>
                  <a:srgbClr val="292959"/>
                </a:solidFill>
                <a:latin typeface="Trebuchet MS"/>
                <a:cs typeface="Trebuchet MS"/>
              </a:rPr>
              <a:t>to</a:t>
            </a:r>
            <a:r>
              <a:rPr sz="3000" i="1" spc="-100" dirty="0">
                <a:solidFill>
                  <a:srgbClr val="292959"/>
                </a:solidFill>
                <a:latin typeface="Trebuchet MS"/>
                <a:cs typeface="Trebuchet MS"/>
              </a:rPr>
              <a:t> </a:t>
            </a:r>
            <a:r>
              <a:rPr sz="3000" i="1" spc="-75" dirty="0">
                <a:solidFill>
                  <a:srgbClr val="292959"/>
                </a:solidFill>
                <a:latin typeface="Trebuchet MS"/>
                <a:cs typeface="Trebuchet MS"/>
              </a:rPr>
              <a:t>those</a:t>
            </a:r>
            <a:r>
              <a:rPr sz="3000" i="1" spc="-105" dirty="0">
                <a:solidFill>
                  <a:srgbClr val="292959"/>
                </a:solidFill>
                <a:latin typeface="Trebuchet MS"/>
                <a:cs typeface="Trebuchet MS"/>
              </a:rPr>
              <a:t> </a:t>
            </a:r>
            <a:r>
              <a:rPr sz="3000" i="1" dirty="0">
                <a:solidFill>
                  <a:srgbClr val="292959"/>
                </a:solidFill>
                <a:latin typeface="Trebuchet MS"/>
                <a:cs typeface="Trebuchet MS"/>
              </a:rPr>
              <a:t>on</a:t>
            </a:r>
            <a:r>
              <a:rPr sz="3000" i="1" spc="-100" dirty="0">
                <a:solidFill>
                  <a:srgbClr val="292959"/>
                </a:solidFill>
                <a:latin typeface="Trebuchet MS"/>
                <a:cs typeface="Trebuchet MS"/>
              </a:rPr>
              <a:t> </a:t>
            </a:r>
            <a:r>
              <a:rPr sz="3000" i="1" spc="-145" dirty="0">
                <a:solidFill>
                  <a:srgbClr val="292959"/>
                </a:solidFill>
                <a:latin typeface="Trebuchet MS"/>
                <a:cs typeface="Trebuchet MS"/>
              </a:rPr>
              <a:t>the</a:t>
            </a:r>
            <a:r>
              <a:rPr sz="3000" i="1" spc="-95" dirty="0">
                <a:solidFill>
                  <a:srgbClr val="292959"/>
                </a:solidFill>
                <a:latin typeface="Trebuchet MS"/>
                <a:cs typeface="Trebuchet MS"/>
              </a:rPr>
              <a:t> </a:t>
            </a:r>
            <a:r>
              <a:rPr sz="3000" i="1" spc="-85" dirty="0">
                <a:solidFill>
                  <a:srgbClr val="292959"/>
                </a:solidFill>
                <a:latin typeface="Trebuchet MS"/>
                <a:cs typeface="Trebuchet MS"/>
              </a:rPr>
              <a:t>receiving</a:t>
            </a:r>
            <a:r>
              <a:rPr sz="3000" i="1" spc="-100" dirty="0">
                <a:solidFill>
                  <a:srgbClr val="292959"/>
                </a:solidFill>
                <a:latin typeface="Trebuchet MS"/>
                <a:cs typeface="Trebuchet MS"/>
              </a:rPr>
              <a:t> </a:t>
            </a:r>
            <a:r>
              <a:rPr sz="3000" i="1" spc="-95" dirty="0">
                <a:solidFill>
                  <a:srgbClr val="292959"/>
                </a:solidFill>
                <a:latin typeface="Trebuchet MS"/>
                <a:cs typeface="Trebuchet MS"/>
              </a:rPr>
              <a:t>end.</a:t>
            </a:r>
            <a:r>
              <a:rPr sz="3000" i="1" spc="-105" dirty="0">
                <a:solidFill>
                  <a:srgbClr val="292959"/>
                </a:solidFill>
                <a:latin typeface="Trebuchet MS"/>
                <a:cs typeface="Trebuchet MS"/>
              </a:rPr>
              <a:t> </a:t>
            </a:r>
            <a:r>
              <a:rPr sz="3000" i="1" spc="-240" dirty="0">
                <a:solidFill>
                  <a:srgbClr val="292959"/>
                </a:solidFill>
                <a:latin typeface="Trebuchet MS"/>
                <a:cs typeface="Trebuchet MS"/>
              </a:rPr>
              <a:t>It</a:t>
            </a:r>
            <a:r>
              <a:rPr sz="3000" i="1" spc="-95" dirty="0">
                <a:solidFill>
                  <a:srgbClr val="292959"/>
                </a:solidFill>
                <a:latin typeface="Trebuchet MS"/>
                <a:cs typeface="Trebuchet MS"/>
              </a:rPr>
              <a:t> </a:t>
            </a:r>
            <a:r>
              <a:rPr sz="3000" i="1" spc="-170" dirty="0">
                <a:solidFill>
                  <a:srgbClr val="292959"/>
                </a:solidFill>
                <a:latin typeface="Trebuchet MS"/>
                <a:cs typeface="Trebuchet MS"/>
              </a:rPr>
              <a:t>must</a:t>
            </a:r>
            <a:r>
              <a:rPr sz="3000" i="1" spc="-95" dirty="0">
                <a:solidFill>
                  <a:srgbClr val="292959"/>
                </a:solidFill>
                <a:latin typeface="Trebuchet MS"/>
                <a:cs typeface="Trebuchet MS"/>
              </a:rPr>
              <a:t> </a:t>
            </a:r>
            <a:r>
              <a:rPr sz="3000" i="1" dirty="0">
                <a:solidFill>
                  <a:srgbClr val="292959"/>
                </a:solidFill>
                <a:latin typeface="Trebuchet MS"/>
                <a:cs typeface="Trebuchet MS"/>
              </a:rPr>
              <a:t>be</a:t>
            </a:r>
            <a:r>
              <a:rPr sz="3000" i="1" spc="-100" dirty="0">
                <a:solidFill>
                  <a:srgbClr val="292959"/>
                </a:solidFill>
                <a:latin typeface="Trebuchet MS"/>
                <a:cs typeface="Trebuchet MS"/>
              </a:rPr>
              <a:t> </a:t>
            </a:r>
            <a:r>
              <a:rPr sz="3000" i="1" spc="-10" dirty="0">
                <a:solidFill>
                  <a:srgbClr val="292959"/>
                </a:solidFill>
                <a:latin typeface="Trebuchet MS"/>
                <a:cs typeface="Trebuchet MS"/>
              </a:rPr>
              <a:t>conduct</a:t>
            </a:r>
            <a:r>
              <a:rPr sz="3000" i="1" spc="-100" dirty="0">
                <a:solidFill>
                  <a:srgbClr val="292959"/>
                </a:solidFill>
                <a:latin typeface="Trebuchet MS"/>
                <a:cs typeface="Trebuchet MS"/>
              </a:rPr>
              <a:t> </a:t>
            </a:r>
            <a:r>
              <a:rPr sz="3000" i="1" spc="-30" dirty="0">
                <a:solidFill>
                  <a:srgbClr val="292959"/>
                </a:solidFill>
                <a:latin typeface="Trebuchet MS"/>
                <a:cs typeface="Trebuchet MS"/>
              </a:rPr>
              <a:t>of</a:t>
            </a:r>
            <a:r>
              <a:rPr sz="3000" i="1" spc="-105" dirty="0">
                <a:solidFill>
                  <a:srgbClr val="292959"/>
                </a:solidFill>
                <a:latin typeface="Trebuchet MS"/>
                <a:cs typeface="Trebuchet MS"/>
              </a:rPr>
              <a:t> </a:t>
            </a:r>
            <a:r>
              <a:rPr sz="3000" i="1" spc="-130" dirty="0">
                <a:solidFill>
                  <a:srgbClr val="292959"/>
                </a:solidFill>
                <a:latin typeface="Trebuchet MS"/>
                <a:cs typeface="Trebuchet MS"/>
              </a:rPr>
              <a:t>‘such</a:t>
            </a:r>
            <a:r>
              <a:rPr sz="3000" i="1" spc="-95" dirty="0">
                <a:solidFill>
                  <a:srgbClr val="292959"/>
                </a:solidFill>
                <a:latin typeface="Trebuchet MS"/>
                <a:cs typeface="Trebuchet MS"/>
              </a:rPr>
              <a:t> </a:t>
            </a:r>
            <a:r>
              <a:rPr sz="3000" i="1" spc="125" dirty="0">
                <a:solidFill>
                  <a:srgbClr val="292959"/>
                </a:solidFill>
                <a:latin typeface="Trebuchet MS"/>
                <a:cs typeface="Trebuchet MS"/>
              </a:rPr>
              <a:t>a</a:t>
            </a:r>
            <a:r>
              <a:rPr sz="3000" i="1" spc="-100" dirty="0">
                <a:solidFill>
                  <a:srgbClr val="292959"/>
                </a:solidFill>
                <a:latin typeface="Trebuchet MS"/>
                <a:cs typeface="Trebuchet MS"/>
              </a:rPr>
              <a:t> </a:t>
            </a:r>
            <a:r>
              <a:rPr sz="3000" i="1" dirty="0">
                <a:solidFill>
                  <a:srgbClr val="292959"/>
                </a:solidFill>
                <a:latin typeface="Trebuchet MS"/>
                <a:cs typeface="Trebuchet MS"/>
              </a:rPr>
              <a:t>degree</a:t>
            </a:r>
            <a:r>
              <a:rPr sz="3000" i="1" spc="-100" dirty="0">
                <a:solidFill>
                  <a:srgbClr val="292959"/>
                </a:solidFill>
                <a:latin typeface="Trebuchet MS"/>
                <a:cs typeface="Trebuchet MS"/>
              </a:rPr>
              <a:t> </a:t>
            </a:r>
            <a:r>
              <a:rPr sz="3000" i="1" spc="-30" dirty="0">
                <a:solidFill>
                  <a:srgbClr val="292959"/>
                </a:solidFill>
                <a:latin typeface="Trebuchet MS"/>
                <a:cs typeface="Trebuchet MS"/>
              </a:rPr>
              <a:t>of</a:t>
            </a:r>
            <a:r>
              <a:rPr sz="3000" i="1" spc="-105" dirty="0">
                <a:solidFill>
                  <a:srgbClr val="292959"/>
                </a:solidFill>
                <a:latin typeface="Trebuchet MS"/>
                <a:cs typeface="Trebuchet MS"/>
              </a:rPr>
              <a:t> </a:t>
            </a:r>
            <a:r>
              <a:rPr sz="3000" i="1" spc="-90" dirty="0">
                <a:solidFill>
                  <a:srgbClr val="292959"/>
                </a:solidFill>
                <a:latin typeface="Trebuchet MS"/>
                <a:cs typeface="Trebuchet MS"/>
              </a:rPr>
              <a:t>harassment</a:t>
            </a:r>
            <a:r>
              <a:rPr sz="3000" i="1" spc="-100" dirty="0">
                <a:solidFill>
                  <a:srgbClr val="292959"/>
                </a:solidFill>
                <a:latin typeface="Trebuchet MS"/>
                <a:cs typeface="Trebuchet MS"/>
              </a:rPr>
              <a:t> </a:t>
            </a:r>
            <a:r>
              <a:rPr sz="3000" i="1" spc="25" dirty="0">
                <a:solidFill>
                  <a:srgbClr val="292959"/>
                </a:solidFill>
                <a:latin typeface="Trebuchet MS"/>
                <a:cs typeface="Trebuchet MS"/>
              </a:rPr>
              <a:t>as </a:t>
            </a:r>
            <a:r>
              <a:rPr sz="3000" i="1" spc="-125" dirty="0">
                <a:solidFill>
                  <a:srgbClr val="292959"/>
                </a:solidFill>
                <a:latin typeface="Trebuchet MS"/>
                <a:cs typeface="Trebuchet MS"/>
              </a:rPr>
              <a:t>to</a:t>
            </a:r>
            <a:r>
              <a:rPr sz="3000" i="1" spc="-100" dirty="0">
                <a:solidFill>
                  <a:srgbClr val="292959"/>
                </a:solidFill>
                <a:latin typeface="Trebuchet MS"/>
                <a:cs typeface="Trebuchet MS"/>
              </a:rPr>
              <a:t> </a:t>
            </a:r>
            <a:r>
              <a:rPr sz="3000" i="1" spc="-70" dirty="0">
                <a:solidFill>
                  <a:srgbClr val="292959"/>
                </a:solidFill>
                <a:latin typeface="Trebuchet MS"/>
                <a:cs typeface="Trebuchet MS"/>
              </a:rPr>
              <a:t>call</a:t>
            </a:r>
            <a:r>
              <a:rPr sz="3000" i="1" spc="-114" dirty="0">
                <a:solidFill>
                  <a:srgbClr val="292959"/>
                </a:solidFill>
                <a:latin typeface="Trebuchet MS"/>
                <a:cs typeface="Trebuchet MS"/>
              </a:rPr>
              <a:t> </a:t>
            </a:r>
            <a:r>
              <a:rPr sz="3000" i="1" spc="-165" dirty="0">
                <a:solidFill>
                  <a:srgbClr val="292959"/>
                </a:solidFill>
                <a:latin typeface="Trebuchet MS"/>
                <a:cs typeface="Trebuchet MS"/>
              </a:rPr>
              <a:t>for</a:t>
            </a:r>
            <a:r>
              <a:rPr sz="3000" i="1" spc="-95" dirty="0">
                <a:solidFill>
                  <a:srgbClr val="292959"/>
                </a:solidFill>
                <a:latin typeface="Trebuchet MS"/>
                <a:cs typeface="Trebuchet MS"/>
              </a:rPr>
              <a:t> </a:t>
            </a:r>
            <a:r>
              <a:rPr sz="3000" i="1" spc="-145" dirty="0">
                <a:solidFill>
                  <a:srgbClr val="292959"/>
                </a:solidFill>
                <a:latin typeface="Trebuchet MS"/>
                <a:cs typeface="Trebuchet MS"/>
              </a:rPr>
              <a:t>the</a:t>
            </a:r>
            <a:r>
              <a:rPr sz="3000" i="1" spc="-95" dirty="0">
                <a:solidFill>
                  <a:srgbClr val="292959"/>
                </a:solidFill>
                <a:latin typeface="Trebuchet MS"/>
                <a:cs typeface="Trebuchet MS"/>
              </a:rPr>
              <a:t> </a:t>
            </a:r>
            <a:r>
              <a:rPr sz="3000" i="1" spc="-165" dirty="0">
                <a:solidFill>
                  <a:srgbClr val="292959"/>
                </a:solidFill>
                <a:latin typeface="Trebuchet MS"/>
                <a:cs typeface="Trebuchet MS"/>
              </a:rPr>
              <a:t>intervention</a:t>
            </a:r>
            <a:r>
              <a:rPr sz="3000" i="1" spc="-95" dirty="0">
                <a:solidFill>
                  <a:srgbClr val="292959"/>
                </a:solidFill>
                <a:latin typeface="Trebuchet MS"/>
                <a:cs typeface="Trebuchet MS"/>
              </a:rPr>
              <a:t> </a:t>
            </a:r>
            <a:r>
              <a:rPr sz="3000" i="1" spc="-30" dirty="0">
                <a:solidFill>
                  <a:srgbClr val="292959"/>
                </a:solidFill>
                <a:latin typeface="Trebuchet MS"/>
                <a:cs typeface="Trebuchet MS"/>
              </a:rPr>
              <a:t>of</a:t>
            </a:r>
            <a:r>
              <a:rPr sz="3000" i="1" spc="-95" dirty="0">
                <a:solidFill>
                  <a:srgbClr val="292959"/>
                </a:solidFill>
                <a:latin typeface="Trebuchet MS"/>
                <a:cs typeface="Trebuchet MS"/>
              </a:rPr>
              <a:t> </a:t>
            </a:r>
            <a:r>
              <a:rPr sz="3000" i="1" spc="-145" dirty="0">
                <a:solidFill>
                  <a:srgbClr val="292959"/>
                </a:solidFill>
                <a:latin typeface="Trebuchet MS"/>
                <a:cs typeface="Trebuchet MS"/>
              </a:rPr>
              <a:t>the</a:t>
            </a:r>
            <a:r>
              <a:rPr sz="3000" i="1" spc="-95" dirty="0">
                <a:solidFill>
                  <a:srgbClr val="292959"/>
                </a:solidFill>
                <a:latin typeface="Trebuchet MS"/>
                <a:cs typeface="Trebuchet MS"/>
              </a:rPr>
              <a:t> </a:t>
            </a:r>
            <a:r>
              <a:rPr sz="3000" i="1" spc="-40" dirty="0">
                <a:solidFill>
                  <a:srgbClr val="292959"/>
                </a:solidFill>
                <a:latin typeface="Trebuchet MS"/>
                <a:cs typeface="Trebuchet MS"/>
              </a:rPr>
              <a:t>court’.</a:t>
            </a:r>
            <a:endParaRPr sz="3000">
              <a:latin typeface="Trebuchet MS"/>
              <a:cs typeface="Trebuchet MS"/>
            </a:endParaRPr>
          </a:p>
          <a:p>
            <a:pPr marL="12700" marR="242570">
              <a:lnSpc>
                <a:spcPts val="4730"/>
              </a:lnSpc>
              <a:spcBef>
                <a:spcPts val="60"/>
              </a:spcBef>
            </a:pPr>
            <a:r>
              <a:rPr sz="2900" spc="-20" dirty="0">
                <a:solidFill>
                  <a:srgbClr val="292959"/>
                </a:solidFill>
                <a:latin typeface="Trebuchet MS"/>
                <a:cs typeface="Trebuchet MS"/>
              </a:rPr>
              <a:t>Courts</a:t>
            </a:r>
            <a:r>
              <a:rPr sz="2900" spc="-180" dirty="0">
                <a:solidFill>
                  <a:srgbClr val="292959"/>
                </a:solidFill>
                <a:latin typeface="Trebuchet MS"/>
                <a:cs typeface="Trebuchet MS"/>
              </a:rPr>
              <a:t> </a:t>
            </a:r>
            <a:r>
              <a:rPr sz="2900" spc="-20" dirty="0">
                <a:solidFill>
                  <a:srgbClr val="292959"/>
                </a:solidFill>
                <a:latin typeface="Trebuchet MS"/>
                <a:cs typeface="Trebuchet MS"/>
              </a:rPr>
              <a:t>avoided</a:t>
            </a:r>
            <a:r>
              <a:rPr sz="2900" spc="-114" dirty="0">
                <a:solidFill>
                  <a:srgbClr val="292959"/>
                </a:solidFill>
                <a:latin typeface="Trebuchet MS"/>
                <a:cs typeface="Trebuchet MS"/>
              </a:rPr>
              <a:t> </a:t>
            </a:r>
            <a:r>
              <a:rPr sz="2900" spc="120" dirty="0">
                <a:solidFill>
                  <a:srgbClr val="292959"/>
                </a:solidFill>
                <a:latin typeface="Trebuchet MS"/>
                <a:cs typeface="Trebuchet MS"/>
              </a:rPr>
              <a:t>a</a:t>
            </a:r>
            <a:r>
              <a:rPr sz="2900" spc="-114" dirty="0">
                <a:solidFill>
                  <a:srgbClr val="292959"/>
                </a:solidFill>
                <a:latin typeface="Trebuchet MS"/>
                <a:cs typeface="Trebuchet MS"/>
              </a:rPr>
              <a:t> </a:t>
            </a:r>
            <a:r>
              <a:rPr sz="2900" spc="-210" dirty="0">
                <a:solidFill>
                  <a:srgbClr val="292959"/>
                </a:solidFill>
                <a:latin typeface="Trebuchet MS"/>
                <a:cs typeface="Trebuchet MS"/>
              </a:rPr>
              <a:t>list,</a:t>
            </a:r>
            <a:r>
              <a:rPr sz="2900" spc="-95" dirty="0">
                <a:solidFill>
                  <a:srgbClr val="292959"/>
                </a:solidFill>
                <a:latin typeface="Trebuchet MS"/>
                <a:cs typeface="Trebuchet MS"/>
              </a:rPr>
              <a:t> </a:t>
            </a:r>
            <a:r>
              <a:rPr sz="2900" spc="-100" dirty="0">
                <a:solidFill>
                  <a:srgbClr val="292959"/>
                </a:solidFill>
                <a:latin typeface="Trebuchet MS"/>
                <a:cs typeface="Trebuchet MS"/>
              </a:rPr>
              <a:t>but</a:t>
            </a:r>
            <a:r>
              <a:rPr sz="2900" spc="-114" dirty="0">
                <a:solidFill>
                  <a:srgbClr val="292959"/>
                </a:solidFill>
                <a:latin typeface="Trebuchet MS"/>
                <a:cs typeface="Trebuchet MS"/>
              </a:rPr>
              <a:t> </a:t>
            </a:r>
            <a:r>
              <a:rPr sz="2900" spc="-30" dirty="0">
                <a:solidFill>
                  <a:srgbClr val="292959"/>
                </a:solidFill>
                <a:latin typeface="Trebuchet MS"/>
                <a:cs typeface="Trebuchet MS"/>
              </a:rPr>
              <a:t>conduct</a:t>
            </a:r>
            <a:r>
              <a:rPr sz="2900" spc="-114" dirty="0">
                <a:solidFill>
                  <a:srgbClr val="292959"/>
                </a:solidFill>
                <a:latin typeface="Trebuchet MS"/>
                <a:cs typeface="Trebuchet MS"/>
              </a:rPr>
              <a:t> </a:t>
            </a:r>
            <a:r>
              <a:rPr sz="2900" spc="-150" dirty="0">
                <a:solidFill>
                  <a:srgbClr val="292959"/>
                </a:solidFill>
                <a:latin typeface="Trebuchet MS"/>
                <a:cs typeface="Trebuchet MS"/>
              </a:rPr>
              <a:t>must</a:t>
            </a:r>
            <a:r>
              <a:rPr sz="2900" spc="-95" dirty="0">
                <a:solidFill>
                  <a:srgbClr val="292959"/>
                </a:solidFill>
                <a:latin typeface="Trebuchet MS"/>
                <a:cs typeface="Trebuchet MS"/>
              </a:rPr>
              <a:t> </a:t>
            </a:r>
            <a:r>
              <a:rPr sz="2900" dirty="0">
                <a:solidFill>
                  <a:srgbClr val="292959"/>
                </a:solidFill>
                <a:latin typeface="Trebuchet MS"/>
                <a:cs typeface="Trebuchet MS"/>
              </a:rPr>
              <a:t>be</a:t>
            </a:r>
            <a:r>
              <a:rPr sz="2900" spc="-114" dirty="0">
                <a:solidFill>
                  <a:srgbClr val="292959"/>
                </a:solidFill>
                <a:latin typeface="Trebuchet MS"/>
                <a:cs typeface="Trebuchet MS"/>
              </a:rPr>
              <a:t> </a:t>
            </a:r>
            <a:r>
              <a:rPr sz="2900" spc="-105" dirty="0">
                <a:solidFill>
                  <a:srgbClr val="292959"/>
                </a:solidFill>
                <a:latin typeface="Trebuchet MS"/>
                <a:cs typeface="Trebuchet MS"/>
              </a:rPr>
              <a:t>sufficient</a:t>
            </a:r>
            <a:r>
              <a:rPr sz="2900" spc="-114" dirty="0">
                <a:solidFill>
                  <a:srgbClr val="292959"/>
                </a:solidFill>
                <a:latin typeface="Trebuchet MS"/>
                <a:cs typeface="Trebuchet MS"/>
              </a:rPr>
              <a:t> </a:t>
            </a:r>
            <a:r>
              <a:rPr sz="2900" spc="-60" dirty="0">
                <a:solidFill>
                  <a:srgbClr val="292959"/>
                </a:solidFill>
                <a:latin typeface="Trebuchet MS"/>
                <a:cs typeface="Trebuchet MS"/>
              </a:rPr>
              <a:t>to</a:t>
            </a:r>
            <a:r>
              <a:rPr sz="2900" spc="-114" dirty="0">
                <a:solidFill>
                  <a:srgbClr val="292959"/>
                </a:solidFill>
                <a:latin typeface="Trebuchet MS"/>
                <a:cs typeface="Trebuchet MS"/>
              </a:rPr>
              <a:t> </a:t>
            </a:r>
            <a:r>
              <a:rPr sz="2900" spc="-90" dirty="0">
                <a:solidFill>
                  <a:srgbClr val="292959"/>
                </a:solidFill>
                <a:latin typeface="Trebuchet MS"/>
                <a:cs typeface="Trebuchet MS"/>
              </a:rPr>
              <a:t>warrant</a:t>
            </a:r>
            <a:r>
              <a:rPr sz="2900" spc="-114"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70" dirty="0">
                <a:solidFill>
                  <a:srgbClr val="292959"/>
                </a:solidFill>
                <a:latin typeface="Trebuchet MS"/>
                <a:cs typeface="Trebuchet MS"/>
              </a:rPr>
              <a:t>making</a:t>
            </a:r>
            <a:r>
              <a:rPr sz="2900" spc="-114" dirty="0">
                <a:solidFill>
                  <a:srgbClr val="292959"/>
                </a:solidFill>
                <a:latin typeface="Trebuchet MS"/>
                <a:cs typeface="Trebuchet MS"/>
              </a:rPr>
              <a:t> </a:t>
            </a:r>
            <a:r>
              <a:rPr sz="2900" dirty="0">
                <a:solidFill>
                  <a:srgbClr val="292959"/>
                </a:solidFill>
                <a:latin typeface="Trebuchet MS"/>
                <a:cs typeface="Trebuchet MS"/>
              </a:rPr>
              <a:t>of</a:t>
            </a:r>
            <a:r>
              <a:rPr sz="2900" spc="-114" dirty="0">
                <a:solidFill>
                  <a:srgbClr val="292959"/>
                </a:solidFill>
                <a:latin typeface="Trebuchet MS"/>
                <a:cs typeface="Trebuchet MS"/>
              </a:rPr>
              <a:t> </a:t>
            </a:r>
            <a:r>
              <a:rPr sz="2900" dirty="0">
                <a:solidFill>
                  <a:srgbClr val="292959"/>
                </a:solidFill>
                <a:latin typeface="Trebuchet MS"/>
                <a:cs typeface="Trebuchet MS"/>
              </a:rPr>
              <a:t>an</a:t>
            </a:r>
            <a:r>
              <a:rPr sz="2900" spc="-114" dirty="0">
                <a:solidFill>
                  <a:srgbClr val="292959"/>
                </a:solidFill>
                <a:latin typeface="Trebuchet MS"/>
                <a:cs typeface="Trebuchet MS"/>
              </a:rPr>
              <a:t> </a:t>
            </a:r>
            <a:r>
              <a:rPr sz="2900" spc="-80" dirty="0">
                <a:solidFill>
                  <a:srgbClr val="292959"/>
                </a:solidFill>
                <a:latin typeface="Trebuchet MS"/>
                <a:cs typeface="Trebuchet MS"/>
              </a:rPr>
              <a:t>order</a:t>
            </a:r>
            <a:r>
              <a:rPr sz="2900" spc="-114" dirty="0">
                <a:solidFill>
                  <a:srgbClr val="292959"/>
                </a:solidFill>
                <a:latin typeface="Trebuchet MS"/>
                <a:cs typeface="Trebuchet MS"/>
              </a:rPr>
              <a:t> </a:t>
            </a:r>
            <a:r>
              <a:rPr sz="2900" dirty="0">
                <a:solidFill>
                  <a:srgbClr val="292959"/>
                </a:solidFill>
                <a:latin typeface="Trebuchet MS"/>
                <a:cs typeface="Trebuchet MS"/>
              </a:rPr>
              <a:t>against</a:t>
            </a:r>
            <a:r>
              <a:rPr sz="2900" spc="-114" dirty="0">
                <a:solidFill>
                  <a:srgbClr val="292959"/>
                </a:solidFill>
                <a:latin typeface="Trebuchet MS"/>
                <a:cs typeface="Trebuchet MS"/>
              </a:rPr>
              <a:t> </a:t>
            </a:r>
            <a:r>
              <a:rPr sz="2900" spc="-25" dirty="0">
                <a:solidFill>
                  <a:srgbClr val="292959"/>
                </a:solidFill>
                <a:latin typeface="Trebuchet MS"/>
                <a:cs typeface="Trebuchet MS"/>
              </a:rPr>
              <a:t>the </a:t>
            </a:r>
            <a:r>
              <a:rPr sz="2900" spc="-10" dirty="0">
                <a:solidFill>
                  <a:srgbClr val="292959"/>
                </a:solidFill>
                <a:latin typeface="Trebuchet MS"/>
                <a:cs typeface="Trebuchet MS"/>
              </a:rPr>
              <a:t>respondent.</a:t>
            </a:r>
            <a:endParaRPr sz="2900">
              <a:latin typeface="Trebuchet MS"/>
              <a:cs typeface="Trebuchet MS"/>
            </a:endParaRPr>
          </a:p>
          <a:p>
            <a:pPr marL="12700">
              <a:lnSpc>
                <a:spcPct val="100000"/>
              </a:lnSpc>
              <a:spcBef>
                <a:spcPts val="875"/>
              </a:spcBef>
            </a:pPr>
            <a:r>
              <a:rPr sz="2900" dirty="0">
                <a:solidFill>
                  <a:srgbClr val="292959"/>
                </a:solidFill>
                <a:latin typeface="Trebuchet MS"/>
                <a:cs typeface="Trebuchet MS"/>
              </a:rPr>
              <a:t>Depending</a:t>
            </a:r>
            <a:r>
              <a:rPr sz="2900" spc="-204" dirty="0">
                <a:solidFill>
                  <a:srgbClr val="292959"/>
                </a:solidFill>
                <a:latin typeface="Trebuchet MS"/>
                <a:cs typeface="Trebuchet MS"/>
              </a:rPr>
              <a:t> </a:t>
            </a:r>
            <a:r>
              <a:rPr sz="2900" dirty="0">
                <a:solidFill>
                  <a:srgbClr val="292959"/>
                </a:solidFill>
                <a:latin typeface="Trebuchet MS"/>
                <a:cs typeface="Trebuchet MS"/>
              </a:rPr>
              <a:t>on</a:t>
            </a:r>
            <a:r>
              <a:rPr sz="2900" spc="-125"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30" dirty="0">
                <a:solidFill>
                  <a:srgbClr val="292959"/>
                </a:solidFill>
                <a:latin typeface="Trebuchet MS"/>
                <a:cs typeface="Trebuchet MS"/>
              </a:rPr>
              <a:t>specific</a:t>
            </a:r>
            <a:r>
              <a:rPr sz="2900" spc="-120" dirty="0">
                <a:solidFill>
                  <a:srgbClr val="292959"/>
                </a:solidFill>
                <a:latin typeface="Trebuchet MS"/>
                <a:cs typeface="Trebuchet MS"/>
              </a:rPr>
              <a:t> </a:t>
            </a:r>
            <a:r>
              <a:rPr sz="2900" dirty="0">
                <a:solidFill>
                  <a:srgbClr val="292959"/>
                </a:solidFill>
                <a:latin typeface="Trebuchet MS"/>
                <a:cs typeface="Trebuchet MS"/>
              </a:rPr>
              <a:t>of</a:t>
            </a:r>
            <a:r>
              <a:rPr sz="2900" spc="-125" dirty="0">
                <a:solidFill>
                  <a:srgbClr val="292959"/>
                </a:solidFill>
                <a:latin typeface="Trebuchet MS"/>
                <a:cs typeface="Trebuchet MS"/>
              </a:rPr>
              <a:t> </a:t>
            </a:r>
            <a:r>
              <a:rPr sz="2900" spc="-145" dirty="0">
                <a:solidFill>
                  <a:srgbClr val="292959"/>
                </a:solidFill>
                <a:latin typeface="Trebuchet MS"/>
                <a:cs typeface="Trebuchet MS"/>
              </a:rPr>
              <a:t>order,</a:t>
            </a:r>
            <a:r>
              <a:rPr sz="2900" spc="-95" dirty="0">
                <a:solidFill>
                  <a:srgbClr val="292959"/>
                </a:solidFill>
                <a:latin typeface="Trebuchet MS"/>
                <a:cs typeface="Trebuchet MS"/>
              </a:rPr>
              <a:t> </a:t>
            </a:r>
            <a:r>
              <a:rPr sz="2900" spc="-100" dirty="0">
                <a:solidFill>
                  <a:srgbClr val="292959"/>
                </a:solidFill>
                <a:latin typeface="Trebuchet MS"/>
                <a:cs typeface="Trebuchet MS"/>
              </a:rPr>
              <a:t>may</a:t>
            </a:r>
            <a:r>
              <a:rPr sz="2900" spc="-120" dirty="0">
                <a:solidFill>
                  <a:srgbClr val="292959"/>
                </a:solidFill>
                <a:latin typeface="Trebuchet MS"/>
                <a:cs typeface="Trebuchet MS"/>
              </a:rPr>
              <a:t> </a:t>
            </a:r>
            <a:r>
              <a:rPr sz="2900" dirty="0">
                <a:solidFill>
                  <a:srgbClr val="292959"/>
                </a:solidFill>
                <a:latin typeface="Trebuchet MS"/>
                <a:cs typeface="Trebuchet MS"/>
              </a:rPr>
              <a:t>place</a:t>
            </a:r>
            <a:r>
              <a:rPr sz="2900" spc="-125" dirty="0">
                <a:solidFill>
                  <a:srgbClr val="292959"/>
                </a:solidFill>
                <a:latin typeface="Trebuchet MS"/>
                <a:cs typeface="Trebuchet MS"/>
              </a:rPr>
              <a:t> </a:t>
            </a:r>
            <a:r>
              <a:rPr sz="2900" spc="-60" dirty="0">
                <a:solidFill>
                  <a:srgbClr val="292959"/>
                </a:solidFill>
                <a:latin typeface="Trebuchet MS"/>
                <a:cs typeface="Trebuchet MS"/>
              </a:rPr>
              <a:t>significant</a:t>
            </a:r>
            <a:r>
              <a:rPr sz="2900" spc="-125" dirty="0">
                <a:solidFill>
                  <a:srgbClr val="292959"/>
                </a:solidFill>
                <a:latin typeface="Trebuchet MS"/>
                <a:cs typeface="Trebuchet MS"/>
              </a:rPr>
              <a:t> </a:t>
            </a:r>
            <a:r>
              <a:rPr sz="2900" spc="-114" dirty="0">
                <a:solidFill>
                  <a:srgbClr val="292959"/>
                </a:solidFill>
                <a:latin typeface="Trebuchet MS"/>
                <a:cs typeface="Trebuchet MS"/>
              </a:rPr>
              <a:t>restrictions</a:t>
            </a:r>
            <a:r>
              <a:rPr sz="2900" spc="-100" dirty="0">
                <a:solidFill>
                  <a:srgbClr val="292959"/>
                </a:solidFill>
                <a:latin typeface="Trebuchet MS"/>
                <a:cs typeface="Trebuchet MS"/>
              </a:rPr>
              <a:t> </a:t>
            </a:r>
            <a:r>
              <a:rPr sz="2900" dirty="0">
                <a:solidFill>
                  <a:srgbClr val="292959"/>
                </a:solidFill>
                <a:latin typeface="Trebuchet MS"/>
                <a:cs typeface="Trebuchet MS"/>
              </a:rPr>
              <a:t>on</a:t>
            </a:r>
            <a:r>
              <a:rPr sz="2900" spc="-125" dirty="0">
                <a:solidFill>
                  <a:srgbClr val="292959"/>
                </a:solidFill>
                <a:latin typeface="Trebuchet MS"/>
                <a:cs typeface="Trebuchet MS"/>
              </a:rPr>
              <a:t> </a:t>
            </a:r>
            <a:r>
              <a:rPr sz="2900" spc="-95" dirty="0">
                <a:solidFill>
                  <a:srgbClr val="292959"/>
                </a:solidFill>
                <a:latin typeface="Trebuchet MS"/>
                <a:cs typeface="Trebuchet MS"/>
              </a:rPr>
              <a:t>respondent:</a:t>
            </a:r>
            <a:r>
              <a:rPr sz="2900" spc="-125" dirty="0">
                <a:solidFill>
                  <a:srgbClr val="292959"/>
                </a:solidFill>
                <a:latin typeface="Trebuchet MS"/>
                <a:cs typeface="Trebuchet MS"/>
              </a:rPr>
              <a:t> </a:t>
            </a:r>
            <a:r>
              <a:rPr sz="2900" spc="-70" dirty="0">
                <a:solidFill>
                  <a:srgbClr val="292959"/>
                </a:solidFill>
                <a:latin typeface="Trebuchet MS"/>
                <a:cs typeface="Trebuchet MS"/>
              </a:rPr>
              <a:t>should</a:t>
            </a:r>
            <a:r>
              <a:rPr sz="2900" spc="-125" dirty="0">
                <a:solidFill>
                  <a:srgbClr val="292959"/>
                </a:solidFill>
                <a:latin typeface="Trebuchet MS"/>
                <a:cs typeface="Trebuchet MS"/>
              </a:rPr>
              <a:t> </a:t>
            </a:r>
            <a:r>
              <a:rPr sz="2900" spc="-20" dirty="0">
                <a:solidFill>
                  <a:srgbClr val="292959"/>
                </a:solidFill>
                <a:latin typeface="Trebuchet MS"/>
                <a:cs typeface="Trebuchet MS"/>
              </a:rPr>
              <a:t>only</a:t>
            </a:r>
            <a:endParaRPr sz="2900">
              <a:latin typeface="Trebuchet MS"/>
              <a:cs typeface="Trebuchet MS"/>
            </a:endParaRPr>
          </a:p>
          <a:p>
            <a:pPr marL="12700">
              <a:lnSpc>
                <a:spcPct val="100000"/>
              </a:lnSpc>
              <a:spcBef>
                <a:spcPts val="1245"/>
              </a:spcBef>
            </a:pPr>
            <a:r>
              <a:rPr sz="2900" spc="-85" dirty="0">
                <a:solidFill>
                  <a:srgbClr val="292959"/>
                </a:solidFill>
                <a:latin typeface="Trebuchet MS"/>
                <a:cs typeface="Trebuchet MS"/>
              </a:rPr>
              <a:t>make</a:t>
            </a:r>
            <a:r>
              <a:rPr sz="2900" spc="-125" dirty="0">
                <a:solidFill>
                  <a:srgbClr val="292959"/>
                </a:solidFill>
                <a:latin typeface="Trebuchet MS"/>
                <a:cs typeface="Trebuchet MS"/>
              </a:rPr>
              <a:t> </a:t>
            </a:r>
            <a:r>
              <a:rPr sz="2900" spc="-80" dirty="0">
                <a:solidFill>
                  <a:srgbClr val="292959"/>
                </a:solidFill>
                <a:latin typeface="Trebuchet MS"/>
                <a:cs typeface="Trebuchet MS"/>
              </a:rPr>
              <a:t>order</a:t>
            </a:r>
            <a:r>
              <a:rPr sz="2900" spc="-110" dirty="0">
                <a:solidFill>
                  <a:srgbClr val="292959"/>
                </a:solidFill>
                <a:latin typeface="Trebuchet MS"/>
                <a:cs typeface="Trebuchet MS"/>
              </a:rPr>
              <a:t> </a:t>
            </a:r>
            <a:r>
              <a:rPr sz="2900" spc="-90" dirty="0">
                <a:solidFill>
                  <a:srgbClr val="292959"/>
                </a:solidFill>
                <a:latin typeface="Trebuchet MS"/>
                <a:cs typeface="Trebuchet MS"/>
              </a:rPr>
              <a:t>where</a:t>
            </a:r>
            <a:r>
              <a:rPr sz="2900" spc="-110" dirty="0">
                <a:solidFill>
                  <a:srgbClr val="292959"/>
                </a:solidFill>
                <a:latin typeface="Trebuchet MS"/>
                <a:cs typeface="Trebuchet MS"/>
              </a:rPr>
              <a:t> </a:t>
            </a:r>
            <a:r>
              <a:rPr sz="2900" spc="-95" dirty="0">
                <a:solidFill>
                  <a:srgbClr val="292959"/>
                </a:solidFill>
                <a:latin typeface="Trebuchet MS"/>
                <a:cs typeface="Trebuchet MS"/>
              </a:rPr>
              <a:t>required</a:t>
            </a:r>
            <a:r>
              <a:rPr sz="2900" spc="-114" dirty="0">
                <a:solidFill>
                  <a:srgbClr val="292959"/>
                </a:solidFill>
                <a:latin typeface="Trebuchet MS"/>
                <a:cs typeface="Trebuchet MS"/>
              </a:rPr>
              <a:t> </a:t>
            </a:r>
            <a:r>
              <a:rPr sz="2900" spc="-60" dirty="0">
                <a:solidFill>
                  <a:srgbClr val="292959"/>
                </a:solidFill>
                <a:latin typeface="Trebuchet MS"/>
                <a:cs typeface="Trebuchet MS"/>
              </a:rPr>
              <a:t>to</a:t>
            </a:r>
            <a:r>
              <a:rPr sz="2900" spc="-110" dirty="0">
                <a:solidFill>
                  <a:srgbClr val="292959"/>
                </a:solidFill>
                <a:latin typeface="Trebuchet MS"/>
                <a:cs typeface="Trebuchet MS"/>
              </a:rPr>
              <a:t> </a:t>
            </a:r>
            <a:r>
              <a:rPr sz="2900" spc="-80" dirty="0">
                <a:solidFill>
                  <a:srgbClr val="292959"/>
                </a:solidFill>
                <a:latin typeface="Trebuchet MS"/>
                <a:cs typeface="Trebuchet MS"/>
              </a:rPr>
              <a:t>protect</a:t>
            </a:r>
            <a:r>
              <a:rPr sz="2900" spc="-110"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10" dirty="0">
                <a:solidFill>
                  <a:srgbClr val="292959"/>
                </a:solidFill>
                <a:latin typeface="Trebuchet MS"/>
                <a:cs typeface="Trebuchet MS"/>
              </a:rPr>
              <a:t>applicant</a:t>
            </a:r>
            <a:endParaRPr sz="2900">
              <a:latin typeface="Trebuchet MS"/>
              <a:cs typeface="Trebuchet MS"/>
            </a:endParaRPr>
          </a:p>
        </p:txBody>
      </p:sp>
      <p:sp>
        <p:nvSpPr>
          <p:cNvPr id="10" name="object 10" descr="$PPTXTitle"/>
          <p:cNvSpPr txBox="1">
            <a:spLocks noGrp="1"/>
          </p:cNvSpPr>
          <p:nvPr>
            <p:ph type="title"/>
          </p:nvPr>
        </p:nvSpPr>
        <p:spPr>
          <a:xfrm>
            <a:off x="1016000" y="976691"/>
            <a:ext cx="5123815" cy="924560"/>
          </a:xfrm>
          <a:prstGeom prst="rect">
            <a:avLst/>
          </a:prstGeom>
        </p:spPr>
        <p:txBody>
          <a:bodyPr vert="horz" wrap="square" lIns="0" tIns="12700" rIns="0" bIns="0" rtlCol="0">
            <a:spAutoFit/>
          </a:bodyPr>
          <a:lstStyle/>
          <a:p>
            <a:pPr marL="12700">
              <a:lnSpc>
                <a:spcPct val="100000"/>
              </a:lnSpc>
              <a:spcBef>
                <a:spcPts val="100"/>
              </a:spcBef>
            </a:pPr>
            <a:r>
              <a:rPr sz="5900" spc="85" dirty="0">
                <a:solidFill>
                  <a:srgbClr val="E65385"/>
                </a:solidFill>
              </a:rPr>
              <a:t>MOLESTATION</a:t>
            </a:r>
            <a:endParaRPr sz="59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9B02D-FBD9-8676-83C1-1E68BBDB253A}"/>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717E2563-932E-CA49-A3D4-DD20177A4042}"/>
              </a:ext>
            </a:extLst>
          </p:cNvPr>
          <p:cNvSpPr>
            <a:spLocks noGrp="1"/>
          </p:cNvSpPr>
          <p:nvPr>
            <p:ph type="body" idx="1"/>
          </p:nvPr>
        </p:nvSpPr>
        <p:spPr>
          <a:xfrm>
            <a:off x="1016000" y="2356491"/>
            <a:ext cx="16333469" cy="7894469"/>
          </a:xfrm>
        </p:spPr>
        <p:txBody>
          <a:bodyPr/>
          <a:lstStyle/>
          <a:p>
            <a:r>
              <a:rPr lang="en-GB" sz="2400" dirty="0"/>
              <a:t>Molestation embraces a wide range of behaviour, from violence or threats of violence to nuisance phone calls – that is, it can be someone who pesters another (Vaughan v Vaughan [1973]). There must be a sufficient degree of harassment to justify legal intervention (Horner v Horner [1982]). Here are some examples of behaviour that has been held by the courts to amount to molestation:</a:t>
            </a:r>
          </a:p>
          <a:p>
            <a:endParaRPr lang="en-GB" sz="2400" dirty="0"/>
          </a:p>
          <a:p>
            <a:r>
              <a:rPr lang="en-GB" sz="2400" dirty="0"/>
              <a:t>(a)   visiting the wife’s home in the early hours of the morning and late at night and calling at her place of work (Vaughan);</a:t>
            </a:r>
          </a:p>
          <a:p>
            <a:endParaRPr lang="en-GB" sz="2400" dirty="0"/>
          </a:p>
          <a:p>
            <a:r>
              <a:rPr lang="en-GB" sz="2400" dirty="0"/>
              <a:t>(b)   repeatedly telephoning the school where the wife worked as a teacher and hanging insulting posters about her on the school railings (Horner);</a:t>
            </a:r>
          </a:p>
          <a:p>
            <a:endParaRPr lang="en-GB" sz="2400" dirty="0"/>
          </a:p>
          <a:p>
            <a:r>
              <a:rPr lang="en-GB" sz="2400" dirty="0"/>
              <a:t>(c)   screaming abuse at the wife when she came to collect the children after contact visits (George v George[1986]);</a:t>
            </a:r>
          </a:p>
          <a:p>
            <a:endParaRPr lang="en-GB" sz="2400" dirty="0"/>
          </a:p>
          <a:p>
            <a:r>
              <a:rPr lang="en-GB" sz="2400" dirty="0"/>
              <a:t>(d)   searching through a partner’s handbag without her consent (Spencer v Camacho[1983]);</a:t>
            </a:r>
          </a:p>
          <a:p>
            <a:endParaRPr lang="en-GB" sz="2400" dirty="0"/>
          </a:p>
          <a:p>
            <a:r>
              <a:rPr lang="en-GB" sz="2400" dirty="0"/>
              <a:t>(e)   sending semi-nude photographs of a partner to the newspapers with the intention of causing distress or harm (Johnson v Walton[1990]).</a:t>
            </a:r>
          </a:p>
          <a:p>
            <a:endParaRPr lang="en-GB" sz="2400" dirty="0"/>
          </a:p>
          <a:p>
            <a:r>
              <a:rPr lang="en-GB" sz="2400" dirty="0"/>
              <a:t>It is clear from the other examples above that many problems can be avoided by removing the need for direct contact if possible. It is not uncommon for orders to ban the respondent from communicating with the applicant except through a solicitor.</a:t>
            </a:r>
          </a:p>
        </p:txBody>
      </p:sp>
    </p:spTree>
    <p:extLst>
      <p:ext uri="{BB962C8B-B14F-4D97-AF65-F5344CB8AC3E}">
        <p14:creationId xmlns:p14="http://schemas.microsoft.com/office/powerpoint/2010/main" val="28096400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D4943-4FCD-9414-335C-1E5399B448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C2BD9B-E5E7-599D-35B7-3115BDB1A275}"/>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80B80FD0-9F34-3FB9-8B9E-DE717536A90C}"/>
              </a:ext>
            </a:extLst>
          </p:cNvPr>
          <p:cNvSpPr>
            <a:spLocks noGrp="1"/>
          </p:cNvSpPr>
          <p:nvPr>
            <p:ph type="body" idx="1"/>
          </p:nvPr>
        </p:nvSpPr>
        <p:spPr>
          <a:xfrm>
            <a:off x="1016000" y="2356491"/>
            <a:ext cx="16333469" cy="7017306"/>
          </a:xfrm>
        </p:spPr>
        <p:txBody>
          <a:bodyPr/>
          <a:lstStyle/>
          <a:p>
            <a:r>
              <a:rPr lang="en-GB" sz="2400" dirty="0"/>
              <a:t>The issue of controlling and coercive behaviour has featured regularly in the media over the last few years, this is particularly relevant as this behaviour is referred to in the definition of domestic abuse in DAA 2021. Women's Aid states common signs of control include:</a:t>
            </a:r>
          </a:p>
          <a:p>
            <a:endParaRPr lang="en-GB" sz="2400" dirty="0"/>
          </a:p>
          <a:p>
            <a:pPr marL="342900" indent="-342900">
              <a:buFont typeface="Arial" panose="020B0604020202020204" pitchFamily="34" charset="0"/>
              <a:buChar char="•"/>
            </a:pPr>
            <a:r>
              <a:rPr lang="en-GB" sz="2400" dirty="0"/>
              <a:t>being stopped from working or going to school/college/university;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having money taken away or controlled;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being isolated from friends and family;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having access to food, drinks and day-to-day products restricted;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having phone calls, emails and social media accounts monitored or controlled;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being told what to wear;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being threatened with violence if the individual does not behave in a certain way;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having threats made to loved ones or pets.</a:t>
            </a:r>
          </a:p>
        </p:txBody>
      </p:sp>
    </p:spTree>
    <p:extLst>
      <p:ext uri="{BB962C8B-B14F-4D97-AF65-F5344CB8AC3E}">
        <p14:creationId xmlns:p14="http://schemas.microsoft.com/office/powerpoint/2010/main" val="11450781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E1C81-D116-3D5F-1A78-3CB99A0D1A9D}"/>
              </a:ext>
            </a:extLst>
          </p:cNvPr>
          <p:cNvSpPr>
            <a:spLocks noGrp="1"/>
          </p:cNvSpPr>
          <p:nvPr>
            <p:ph type="title"/>
          </p:nvPr>
        </p:nvSpPr>
        <p:spPr>
          <a:xfrm>
            <a:off x="1016000" y="968375"/>
            <a:ext cx="16256000" cy="1015663"/>
          </a:xfrm>
        </p:spPr>
        <p:txBody>
          <a:bodyPr/>
          <a:lstStyle/>
          <a:p>
            <a:r>
              <a:rPr lang="en-GB" sz="6600" dirty="0"/>
              <a:t>BREACH OF NON-MOLESTATION ORDER</a:t>
            </a:r>
          </a:p>
        </p:txBody>
      </p:sp>
      <p:sp>
        <p:nvSpPr>
          <p:cNvPr id="3" name="Text Placeholder 2">
            <a:extLst>
              <a:ext uri="{FF2B5EF4-FFF2-40B4-BE49-F238E27FC236}">
                <a16:creationId xmlns:a16="http://schemas.microsoft.com/office/drawing/2014/main" id="{7E1B6362-1E01-1BC1-09A2-68AC2E097CE1}"/>
              </a:ext>
            </a:extLst>
          </p:cNvPr>
          <p:cNvSpPr>
            <a:spLocks noGrp="1"/>
          </p:cNvSpPr>
          <p:nvPr>
            <p:ph type="body" idx="1"/>
          </p:nvPr>
        </p:nvSpPr>
        <p:spPr>
          <a:xfrm>
            <a:off x="1016000" y="2356491"/>
            <a:ext cx="16333469" cy="1923604"/>
          </a:xfrm>
        </p:spPr>
        <p:txBody>
          <a:bodyPr/>
          <a:lstStyle/>
          <a:p>
            <a:r>
              <a:rPr lang="en-GB" dirty="0"/>
              <a:t>s42A FLA 1996 made breach of a non-molestation order a criminal offence. The respondent can be arrested if a police officer has reasonable cause to suspect him of committing a breach. Breach of a non-molestation order is punishable on indictment in the Crown Court by five years’ imprisonment or a fine or both (for very serious offences), and on summary conviction in the Magistrates’ Court (for less serious offences) by imprisonment for 12 months or a fine or both.</a:t>
            </a:r>
          </a:p>
        </p:txBody>
      </p:sp>
    </p:spTree>
    <p:extLst>
      <p:ext uri="{BB962C8B-B14F-4D97-AF65-F5344CB8AC3E}">
        <p14:creationId xmlns:p14="http://schemas.microsoft.com/office/powerpoint/2010/main" val="38538295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67080"/>
          </a:xfrm>
          <a:custGeom>
            <a:avLst/>
            <a:gdLst/>
            <a:ahLst/>
            <a:cxnLst/>
            <a:rect l="l" t="t" r="r" b="b"/>
            <a:pathLst>
              <a:path w="14420850" h="767080">
                <a:moveTo>
                  <a:pt x="14420848" y="766836"/>
                </a:moveTo>
                <a:lnTo>
                  <a:pt x="0" y="766836"/>
                </a:lnTo>
                <a:lnTo>
                  <a:pt x="0" y="0"/>
                </a:lnTo>
                <a:lnTo>
                  <a:pt x="14420848" y="0"/>
                </a:lnTo>
                <a:lnTo>
                  <a:pt x="14420848" y="766836"/>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597084" y="837406"/>
            <a:ext cx="16527144" cy="1168400"/>
          </a:xfrm>
          <a:prstGeom prst="rect">
            <a:avLst/>
          </a:prstGeom>
        </p:spPr>
        <p:txBody>
          <a:bodyPr vert="horz" wrap="square" lIns="0" tIns="12700" rIns="0" bIns="0" rtlCol="0">
            <a:spAutoFit/>
          </a:bodyPr>
          <a:lstStyle/>
          <a:p>
            <a:pPr marL="12700">
              <a:lnSpc>
                <a:spcPct val="100000"/>
              </a:lnSpc>
              <a:spcBef>
                <a:spcPts val="100"/>
              </a:spcBef>
            </a:pPr>
            <a:r>
              <a:rPr spc="130" dirty="0">
                <a:solidFill>
                  <a:srgbClr val="E65385"/>
                </a:solidFill>
              </a:rPr>
              <a:t>ACTIVITY</a:t>
            </a:r>
            <a:r>
              <a:rPr spc="-350" dirty="0">
                <a:solidFill>
                  <a:srgbClr val="E65385"/>
                </a:solidFill>
              </a:rPr>
              <a:t> </a:t>
            </a:r>
            <a:r>
              <a:rPr spc="-760" dirty="0">
                <a:solidFill>
                  <a:srgbClr val="E65385"/>
                </a:solidFill>
              </a:rPr>
              <a:t>1A:</a:t>
            </a:r>
            <a:r>
              <a:rPr spc="-350" dirty="0">
                <a:solidFill>
                  <a:srgbClr val="E65385"/>
                </a:solidFill>
              </a:rPr>
              <a:t> </a:t>
            </a:r>
            <a:r>
              <a:rPr spc="125" dirty="0"/>
              <a:t>MOLESTATION</a:t>
            </a:r>
            <a:r>
              <a:rPr spc="-350" dirty="0"/>
              <a:t> </a:t>
            </a:r>
            <a:r>
              <a:rPr dirty="0"/>
              <a:t>OR</a:t>
            </a:r>
            <a:r>
              <a:rPr spc="-350" dirty="0"/>
              <a:t> </a:t>
            </a:r>
            <a:r>
              <a:rPr spc="30" dirty="0"/>
              <a:t>NOT?</a:t>
            </a:r>
          </a:p>
        </p:txBody>
      </p:sp>
      <p:sp>
        <p:nvSpPr>
          <p:cNvPr id="6" name="object 6"/>
          <p:cNvSpPr txBox="1"/>
          <p:nvPr/>
        </p:nvSpPr>
        <p:spPr>
          <a:xfrm>
            <a:off x="882576" y="1968481"/>
            <a:ext cx="16356965" cy="7454900"/>
          </a:xfrm>
          <a:prstGeom prst="rect">
            <a:avLst/>
          </a:prstGeom>
        </p:spPr>
        <p:txBody>
          <a:bodyPr vert="horz" wrap="square" lIns="0" tIns="12700" rIns="0" bIns="0" rtlCol="0">
            <a:spAutoFit/>
          </a:bodyPr>
          <a:lstStyle/>
          <a:p>
            <a:pPr marL="12700" marR="5080">
              <a:lnSpc>
                <a:spcPct val="135400"/>
              </a:lnSpc>
              <a:spcBef>
                <a:spcPts val="100"/>
              </a:spcBef>
            </a:pPr>
            <a:r>
              <a:rPr sz="3000" dirty="0">
                <a:solidFill>
                  <a:srgbClr val="292959"/>
                </a:solidFill>
                <a:latin typeface="Trebuchet MS"/>
                <a:cs typeface="Trebuchet MS"/>
              </a:rPr>
              <a:t>Anna</a:t>
            </a:r>
            <a:r>
              <a:rPr sz="3000" spc="-120"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spc="-140" dirty="0">
                <a:solidFill>
                  <a:srgbClr val="292959"/>
                </a:solidFill>
                <a:latin typeface="Trebuchet MS"/>
                <a:cs typeface="Trebuchet MS"/>
              </a:rPr>
              <a:t>John</a:t>
            </a:r>
            <a:r>
              <a:rPr sz="3000" spc="-95" dirty="0">
                <a:solidFill>
                  <a:srgbClr val="292959"/>
                </a:solidFill>
                <a:latin typeface="Trebuchet MS"/>
                <a:cs typeface="Trebuchet MS"/>
              </a:rPr>
              <a:t> </a:t>
            </a:r>
            <a:r>
              <a:rPr sz="3000" spc="-40" dirty="0">
                <a:solidFill>
                  <a:srgbClr val="292959"/>
                </a:solidFill>
                <a:latin typeface="Trebuchet MS"/>
                <a:cs typeface="Trebuchet MS"/>
              </a:rPr>
              <a:t>have</a:t>
            </a:r>
            <a:r>
              <a:rPr sz="3000" spc="-100" dirty="0">
                <a:solidFill>
                  <a:srgbClr val="292959"/>
                </a:solidFill>
                <a:latin typeface="Trebuchet MS"/>
                <a:cs typeface="Trebuchet MS"/>
              </a:rPr>
              <a:t> </a:t>
            </a:r>
            <a:r>
              <a:rPr sz="3000" dirty="0">
                <a:solidFill>
                  <a:srgbClr val="292959"/>
                </a:solidFill>
                <a:latin typeface="Trebuchet MS"/>
                <a:cs typeface="Trebuchet MS"/>
              </a:rPr>
              <a:t>been</a:t>
            </a:r>
            <a:r>
              <a:rPr sz="3000" spc="-100" dirty="0">
                <a:solidFill>
                  <a:srgbClr val="292959"/>
                </a:solidFill>
                <a:latin typeface="Trebuchet MS"/>
                <a:cs typeface="Trebuchet MS"/>
              </a:rPr>
              <a:t> </a:t>
            </a:r>
            <a:r>
              <a:rPr sz="3000" spc="-105" dirty="0">
                <a:solidFill>
                  <a:srgbClr val="292959"/>
                </a:solidFill>
                <a:latin typeface="Trebuchet MS"/>
                <a:cs typeface="Trebuchet MS"/>
              </a:rPr>
              <a:t>married</a:t>
            </a:r>
            <a:r>
              <a:rPr sz="3000" spc="-100" dirty="0">
                <a:solidFill>
                  <a:srgbClr val="292959"/>
                </a:solidFill>
                <a:latin typeface="Trebuchet MS"/>
                <a:cs typeface="Trebuchet MS"/>
              </a:rPr>
              <a:t> for</a:t>
            </a:r>
            <a:r>
              <a:rPr sz="3000" spc="-105" dirty="0">
                <a:solidFill>
                  <a:srgbClr val="292959"/>
                </a:solidFill>
                <a:latin typeface="Trebuchet MS"/>
                <a:cs typeface="Trebuchet MS"/>
              </a:rPr>
              <a:t> </a:t>
            </a:r>
            <a:r>
              <a:rPr sz="3000" spc="-335" dirty="0">
                <a:solidFill>
                  <a:srgbClr val="292959"/>
                </a:solidFill>
                <a:latin typeface="Trebuchet MS"/>
                <a:cs typeface="Trebuchet MS"/>
              </a:rPr>
              <a:t>15</a:t>
            </a:r>
            <a:r>
              <a:rPr sz="3000" spc="-95" dirty="0">
                <a:solidFill>
                  <a:srgbClr val="292959"/>
                </a:solidFill>
                <a:latin typeface="Trebuchet MS"/>
                <a:cs typeface="Trebuchet MS"/>
              </a:rPr>
              <a:t> </a:t>
            </a:r>
            <a:r>
              <a:rPr sz="3000" spc="-65" dirty="0">
                <a:solidFill>
                  <a:srgbClr val="292959"/>
                </a:solidFill>
                <a:latin typeface="Trebuchet MS"/>
                <a:cs typeface="Trebuchet MS"/>
              </a:rPr>
              <a:t>years</a:t>
            </a:r>
            <a:r>
              <a:rPr sz="3000" spc="-100" dirty="0">
                <a:solidFill>
                  <a:srgbClr val="292959"/>
                </a:solidFill>
                <a:latin typeface="Trebuchet MS"/>
                <a:cs typeface="Trebuchet MS"/>
              </a:rPr>
              <a:t> </a:t>
            </a:r>
            <a:r>
              <a:rPr sz="3000" dirty="0">
                <a:solidFill>
                  <a:srgbClr val="292959"/>
                </a:solidFill>
                <a:latin typeface="Trebuchet MS"/>
                <a:cs typeface="Trebuchet MS"/>
              </a:rPr>
              <a:t>and</a:t>
            </a:r>
            <a:r>
              <a:rPr sz="3000" spc="-100" dirty="0">
                <a:solidFill>
                  <a:srgbClr val="292959"/>
                </a:solidFill>
                <a:latin typeface="Trebuchet MS"/>
                <a:cs typeface="Trebuchet MS"/>
              </a:rPr>
              <a:t> </a:t>
            </a:r>
            <a:r>
              <a:rPr sz="3000" spc="-10" dirty="0">
                <a:solidFill>
                  <a:srgbClr val="292959"/>
                </a:solidFill>
                <a:latin typeface="Trebuchet MS"/>
                <a:cs typeface="Trebuchet MS"/>
              </a:rPr>
              <a:t>are</a:t>
            </a:r>
            <a:r>
              <a:rPr sz="3000" spc="-100" dirty="0">
                <a:solidFill>
                  <a:srgbClr val="292959"/>
                </a:solidFill>
                <a:latin typeface="Trebuchet MS"/>
                <a:cs typeface="Trebuchet MS"/>
              </a:rPr>
              <a:t> </a:t>
            </a:r>
            <a:r>
              <a:rPr sz="3000" spc="-155" dirty="0">
                <a:solidFill>
                  <a:srgbClr val="292959"/>
                </a:solidFill>
                <a:latin typeface="Trebuchet MS"/>
                <a:cs typeface="Trebuchet MS"/>
              </a:rPr>
              <a:t>currently</a:t>
            </a:r>
            <a:r>
              <a:rPr sz="3000" spc="-95" dirty="0">
                <a:solidFill>
                  <a:srgbClr val="292959"/>
                </a:solidFill>
                <a:latin typeface="Trebuchet MS"/>
                <a:cs typeface="Trebuchet MS"/>
              </a:rPr>
              <a:t> </a:t>
            </a:r>
            <a:r>
              <a:rPr sz="3000" dirty="0">
                <a:solidFill>
                  <a:srgbClr val="292959"/>
                </a:solidFill>
                <a:latin typeface="Trebuchet MS"/>
                <a:cs typeface="Trebuchet MS"/>
              </a:rPr>
              <a:t>going</a:t>
            </a:r>
            <a:r>
              <a:rPr sz="3000" spc="-105" dirty="0">
                <a:solidFill>
                  <a:srgbClr val="292959"/>
                </a:solidFill>
                <a:latin typeface="Trebuchet MS"/>
                <a:cs typeface="Trebuchet MS"/>
              </a:rPr>
              <a:t> </a:t>
            </a:r>
            <a:r>
              <a:rPr sz="3000" spc="-80" dirty="0">
                <a:solidFill>
                  <a:srgbClr val="292959"/>
                </a:solidFill>
                <a:latin typeface="Trebuchet MS"/>
                <a:cs typeface="Trebuchet MS"/>
              </a:rPr>
              <a:t>through</a:t>
            </a:r>
            <a:r>
              <a:rPr sz="3000" spc="-100" dirty="0">
                <a:solidFill>
                  <a:srgbClr val="292959"/>
                </a:solidFill>
                <a:latin typeface="Trebuchet MS"/>
                <a:cs typeface="Trebuchet MS"/>
              </a:rPr>
              <a:t> </a:t>
            </a:r>
            <a:r>
              <a:rPr sz="3000" spc="-65" dirty="0">
                <a:solidFill>
                  <a:srgbClr val="292959"/>
                </a:solidFill>
                <a:latin typeface="Trebuchet MS"/>
                <a:cs typeface="Trebuchet MS"/>
              </a:rPr>
              <a:t>divorce</a:t>
            </a:r>
            <a:r>
              <a:rPr sz="3000" spc="-100" dirty="0">
                <a:solidFill>
                  <a:srgbClr val="292959"/>
                </a:solidFill>
                <a:latin typeface="Trebuchet MS"/>
                <a:cs typeface="Trebuchet MS"/>
              </a:rPr>
              <a:t> </a:t>
            </a:r>
            <a:r>
              <a:rPr sz="3000" spc="-10" dirty="0">
                <a:solidFill>
                  <a:srgbClr val="292959"/>
                </a:solidFill>
                <a:latin typeface="Trebuchet MS"/>
                <a:cs typeface="Trebuchet MS"/>
              </a:rPr>
              <a:t>proceedings. </a:t>
            </a:r>
            <a:r>
              <a:rPr sz="3000" dirty="0">
                <a:solidFill>
                  <a:srgbClr val="292959"/>
                </a:solidFill>
                <a:latin typeface="Trebuchet MS"/>
                <a:cs typeface="Trebuchet MS"/>
              </a:rPr>
              <a:t>Anna</a:t>
            </a:r>
            <a:r>
              <a:rPr sz="3000" spc="-105" dirty="0">
                <a:solidFill>
                  <a:srgbClr val="292959"/>
                </a:solidFill>
                <a:latin typeface="Trebuchet MS"/>
                <a:cs typeface="Trebuchet MS"/>
              </a:rPr>
              <a:t> </a:t>
            </a:r>
            <a:r>
              <a:rPr sz="3000" dirty="0">
                <a:solidFill>
                  <a:srgbClr val="292959"/>
                </a:solidFill>
                <a:latin typeface="Trebuchet MS"/>
                <a:cs typeface="Trebuchet MS"/>
              </a:rPr>
              <a:t>was</a:t>
            </a:r>
            <a:r>
              <a:rPr sz="3000" spc="-95" dirty="0">
                <a:solidFill>
                  <a:srgbClr val="292959"/>
                </a:solidFill>
                <a:latin typeface="Trebuchet MS"/>
                <a:cs typeface="Trebuchet MS"/>
              </a:rPr>
              <a:t> </a:t>
            </a:r>
            <a:r>
              <a:rPr sz="3000" spc="-65" dirty="0">
                <a:solidFill>
                  <a:srgbClr val="292959"/>
                </a:solidFill>
                <a:latin typeface="Trebuchet MS"/>
                <a:cs typeface="Trebuchet MS"/>
              </a:rPr>
              <a:t>distraught</a:t>
            </a:r>
            <a:r>
              <a:rPr sz="3000" spc="-95" dirty="0">
                <a:solidFill>
                  <a:srgbClr val="292959"/>
                </a:solidFill>
                <a:latin typeface="Trebuchet MS"/>
                <a:cs typeface="Trebuchet MS"/>
              </a:rPr>
              <a:t> </a:t>
            </a:r>
            <a:r>
              <a:rPr sz="3000" spc="-70" dirty="0">
                <a:solidFill>
                  <a:srgbClr val="292959"/>
                </a:solidFill>
                <a:latin typeface="Trebuchet MS"/>
                <a:cs typeface="Trebuchet MS"/>
              </a:rPr>
              <a:t>when</a:t>
            </a:r>
            <a:r>
              <a:rPr sz="3000" spc="-95" dirty="0">
                <a:solidFill>
                  <a:srgbClr val="292959"/>
                </a:solidFill>
                <a:latin typeface="Trebuchet MS"/>
                <a:cs typeface="Trebuchet MS"/>
              </a:rPr>
              <a:t> </a:t>
            </a:r>
            <a:r>
              <a:rPr sz="3000" spc="-140" dirty="0">
                <a:solidFill>
                  <a:srgbClr val="292959"/>
                </a:solidFill>
                <a:latin typeface="Trebuchet MS"/>
                <a:cs typeface="Trebuchet MS"/>
              </a:rPr>
              <a:t>John</a:t>
            </a:r>
            <a:r>
              <a:rPr sz="3000" spc="-95" dirty="0">
                <a:solidFill>
                  <a:srgbClr val="292959"/>
                </a:solidFill>
                <a:latin typeface="Trebuchet MS"/>
                <a:cs typeface="Trebuchet MS"/>
              </a:rPr>
              <a:t> </a:t>
            </a:r>
            <a:r>
              <a:rPr sz="3000" spc="-150" dirty="0">
                <a:solidFill>
                  <a:srgbClr val="292959"/>
                </a:solidFill>
                <a:latin typeface="Trebuchet MS"/>
                <a:cs typeface="Trebuchet MS"/>
              </a:rPr>
              <a:t>left</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95" dirty="0">
                <a:solidFill>
                  <a:srgbClr val="292959"/>
                </a:solidFill>
                <a:latin typeface="Trebuchet MS"/>
                <a:cs typeface="Trebuchet MS"/>
              </a:rPr>
              <a:t> </a:t>
            </a:r>
            <a:r>
              <a:rPr sz="3000" spc="-140" dirty="0">
                <a:solidFill>
                  <a:srgbClr val="292959"/>
                </a:solidFill>
                <a:latin typeface="Trebuchet MS"/>
                <a:cs typeface="Trebuchet MS"/>
              </a:rPr>
              <a:t>family</a:t>
            </a:r>
            <a:r>
              <a:rPr sz="3000" spc="-95" dirty="0">
                <a:solidFill>
                  <a:srgbClr val="292959"/>
                </a:solidFill>
                <a:latin typeface="Trebuchet MS"/>
                <a:cs typeface="Trebuchet MS"/>
              </a:rPr>
              <a:t> </a:t>
            </a:r>
            <a:r>
              <a:rPr sz="3000" spc="-65" dirty="0">
                <a:solidFill>
                  <a:srgbClr val="292959"/>
                </a:solidFill>
                <a:latin typeface="Trebuchet MS"/>
                <a:cs typeface="Trebuchet MS"/>
              </a:rPr>
              <a:t>home</a:t>
            </a:r>
            <a:r>
              <a:rPr sz="3000" spc="-100" dirty="0">
                <a:solidFill>
                  <a:srgbClr val="292959"/>
                </a:solidFill>
                <a:latin typeface="Trebuchet MS"/>
                <a:cs typeface="Trebuchet MS"/>
              </a:rPr>
              <a:t> </a:t>
            </a:r>
            <a:r>
              <a:rPr sz="3000" spc="-60" dirty="0">
                <a:solidFill>
                  <a:srgbClr val="292959"/>
                </a:solidFill>
                <a:latin typeface="Trebuchet MS"/>
                <a:cs typeface="Trebuchet MS"/>
              </a:rPr>
              <a:t>two</a:t>
            </a:r>
            <a:r>
              <a:rPr sz="3000" spc="-95" dirty="0">
                <a:solidFill>
                  <a:srgbClr val="292959"/>
                </a:solidFill>
                <a:latin typeface="Trebuchet MS"/>
                <a:cs typeface="Trebuchet MS"/>
              </a:rPr>
              <a:t> </a:t>
            </a:r>
            <a:r>
              <a:rPr sz="3000" spc="-105" dirty="0">
                <a:solidFill>
                  <a:srgbClr val="292959"/>
                </a:solidFill>
                <a:latin typeface="Trebuchet MS"/>
                <a:cs typeface="Trebuchet MS"/>
              </a:rPr>
              <a:t>months</a:t>
            </a:r>
            <a:r>
              <a:rPr sz="3000" spc="-95" dirty="0">
                <a:solidFill>
                  <a:srgbClr val="292959"/>
                </a:solidFill>
                <a:latin typeface="Trebuchet MS"/>
                <a:cs typeface="Trebuchet MS"/>
              </a:rPr>
              <a:t> </a:t>
            </a:r>
            <a:r>
              <a:rPr sz="3000" spc="120" dirty="0">
                <a:solidFill>
                  <a:srgbClr val="292959"/>
                </a:solidFill>
                <a:latin typeface="Trebuchet MS"/>
                <a:cs typeface="Trebuchet MS"/>
              </a:rPr>
              <a:t>ago</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95" dirty="0">
                <a:solidFill>
                  <a:srgbClr val="292959"/>
                </a:solidFill>
                <a:latin typeface="Trebuchet MS"/>
                <a:cs typeface="Trebuchet MS"/>
              </a:rPr>
              <a:t> </a:t>
            </a:r>
            <a:r>
              <a:rPr sz="3000" dirty="0">
                <a:solidFill>
                  <a:srgbClr val="292959"/>
                </a:solidFill>
                <a:latin typeface="Trebuchet MS"/>
                <a:cs typeface="Trebuchet MS"/>
              </a:rPr>
              <a:t>was</a:t>
            </a:r>
            <a:r>
              <a:rPr sz="3000" spc="-100" dirty="0">
                <a:solidFill>
                  <a:srgbClr val="292959"/>
                </a:solidFill>
                <a:latin typeface="Trebuchet MS"/>
                <a:cs typeface="Trebuchet MS"/>
              </a:rPr>
              <a:t> </a:t>
            </a:r>
            <a:r>
              <a:rPr sz="3000" spc="-165" dirty="0">
                <a:solidFill>
                  <a:srgbClr val="292959"/>
                </a:solidFill>
                <a:latin typeface="Trebuchet MS"/>
                <a:cs typeface="Trebuchet MS"/>
              </a:rPr>
              <a:t>initially</a:t>
            </a:r>
            <a:r>
              <a:rPr sz="3000" spc="-95" dirty="0">
                <a:solidFill>
                  <a:srgbClr val="292959"/>
                </a:solidFill>
                <a:latin typeface="Trebuchet MS"/>
                <a:cs typeface="Trebuchet MS"/>
              </a:rPr>
              <a:t> </a:t>
            </a:r>
            <a:r>
              <a:rPr sz="3000" spc="-10" dirty="0">
                <a:solidFill>
                  <a:srgbClr val="292959"/>
                </a:solidFill>
                <a:latin typeface="Trebuchet MS"/>
                <a:cs typeface="Trebuchet MS"/>
              </a:rPr>
              <a:t>telephoning </a:t>
            </a:r>
            <a:r>
              <a:rPr sz="3000" spc="-170" dirty="0">
                <a:solidFill>
                  <a:srgbClr val="292959"/>
                </a:solidFill>
                <a:latin typeface="Trebuchet MS"/>
                <a:cs typeface="Trebuchet MS"/>
              </a:rPr>
              <a:t>him</a:t>
            </a:r>
            <a:r>
              <a:rPr sz="3000" spc="-95" dirty="0">
                <a:solidFill>
                  <a:srgbClr val="292959"/>
                </a:solidFill>
                <a:latin typeface="Trebuchet MS"/>
                <a:cs typeface="Trebuchet MS"/>
              </a:rPr>
              <a:t> </a:t>
            </a:r>
            <a:r>
              <a:rPr sz="3000" spc="-50" dirty="0">
                <a:solidFill>
                  <a:srgbClr val="292959"/>
                </a:solidFill>
                <a:latin typeface="Trebuchet MS"/>
                <a:cs typeface="Trebuchet MS"/>
              </a:rPr>
              <a:t>both</a:t>
            </a:r>
            <a:r>
              <a:rPr sz="3000" spc="-175" dirty="0">
                <a:solidFill>
                  <a:srgbClr val="292959"/>
                </a:solidFill>
                <a:latin typeface="Trebuchet MS"/>
                <a:cs typeface="Trebuchet MS"/>
              </a:rPr>
              <a:t> </a:t>
            </a:r>
            <a:r>
              <a:rPr sz="3000" dirty="0">
                <a:solidFill>
                  <a:srgbClr val="292959"/>
                </a:solidFill>
                <a:latin typeface="Trebuchet MS"/>
                <a:cs typeface="Trebuchet MS"/>
              </a:rPr>
              <a:t>at</a:t>
            </a:r>
            <a:r>
              <a:rPr sz="3000" spc="-225" dirty="0">
                <a:solidFill>
                  <a:srgbClr val="292959"/>
                </a:solidFill>
                <a:latin typeface="Trebuchet MS"/>
                <a:cs typeface="Trebuchet MS"/>
              </a:rPr>
              <a:t> </a:t>
            </a:r>
            <a:r>
              <a:rPr sz="3000" spc="-135" dirty="0">
                <a:solidFill>
                  <a:srgbClr val="292959"/>
                </a:solidFill>
                <a:latin typeface="Trebuchet MS"/>
                <a:cs typeface="Trebuchet MS"/>
              </a:rPr>
              <a:t>work</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65" dirty="0">
                <a:solidFill>
                  <a:srgbClr val="292959"/>
                </a:solidFill>
                <a:latin typeface="Trebuchet MS"/>
                <a:cs typeface="Trebuchet MS"/>
              </a:rPr>
              <a:t> </a:t>
            </a:r>
            <a:r>
              <a:rPr sz="3000" spc="-95" dirty="0">
                <a:solidFill>
                  <a:srgbClr val="292959"/>
                </a:solidFill>
                <a:latin typeface="Trebuchet MS"/>
                <a:cs typeface="Trebuchet MS"/>
              </a:rPr>
              <a:t>his</a:t>
            </a:r>
            <a:r>
              <a:rPr sz="3000" spc="-125" dirty="0">
                <a:solidFill>
                  <a:srgbClr val="292959"/>
                </a:solidFill>
                <a:latin typeface="Trebuchet MS"/>
                <a:cs typeface="Trebuchet MS"/>
              </a:rPr>
              <a:t> </a:t>
            </a:r>
            <a:r>
              <a:rPr sz="3000" spc="-45" dirty="0">
                <a:solidFill>
                  <a:srgbClr val="292959"/>
                </a:solidFill>
                <a:latin typeface="Trebuchet MS"/>
                <a:cs typeface="Trebuchet MS"/>
              </a:rPr>
              <a:t>new</a:t>
            </a:r>
            <a:r>
              <a:rPr sz="3000" spc="-130" dirty="0">
                <a:solidFill>
                  <a:srgbClr val="292959"/>
                </a:solidFill>
                <a:latin typeface="Trebuchet MS"/>
                <a:cs typeface="Trebuchet MS"/>
              </a:rPr>
              <a:t> </a:t>
            </a:r>
            <a:r>
              <a:rPr sz="3000" spc="-100" dirty="0">
                <a:solidFill>
                  <a:srgbClr val="292959"/>
                </a:solidFill>
                <a:latin typeface="Trebuchet MS"/>
                <a:cs typeface="Trebuchet MS"/>
              </a:rPr>
              <a:t>flat</a:t>
            </a:r>
            <a:r>
              <a:rPr sz="3000" spc="-125" dirty="0">
                <a:solidFill>
                  <a:srgbClr val="292959"/>
                </a:solidFill>
                <a:latin typeface="Trebuchet MS"/>
                <a:cs typeface="Trebuchet MS"/>
              </a:rPr>
              <a:t> </a:t>
            </a:r>
            <a:r>
              <a:rPr sz="3000" spc="-85" dirty="0">
                <a:solidFill>
                  <a:srgbClr val="292959"/>
                </a:solidFill>
                <a:latin typeface="Trebuchet MS"/>
                <a:cs typeface="Trebuchet MS"/>
              </a:rPr>
              <a:t>several</a:t>
            </a:r>
            <a:r>
              <a:rPr sz="3000" spc="-125" dirty="0">
                <a:solidFill>
                  <a:srgbClr val="292959"/>
                </a:solidFill>
                <a:latin typeface="Trebuchet MS"/>
                <a:cs typeface="Trebuchet MS"/>
              </a:rPr>
              <a:t> times</a:t>
            </a:r>
            <a:r>
              <a:rPr sz="3000" spc="-100" dirty="0">
                <a:solidFill>
                  <a:srgbClr val="292959"/>
                </a:solidFill>
                <a:latin typeface="Trebuchet MS"/>
                <a:cs typeface="Trebuchet MS"/>
              </a:rPr>
              <a:t> </a:t>
            </a:r>
            <a:r>
              <a:rPr sz="3000" spc="125" dirty="0">
                <a:solidFill>
                  <a:srgbClr val="292959"/>
                </a:solidFill>
                <a:latin typeface="Trebuchet MS"/>
                <a:cs typeface="Trebuchet MS"/>
              </a:rPr>
              <a:t>a</a:t>
            </a:r>
            <a:r>
              <a:rPr sz="3000" spc="-125" dirty="0">
                <a:solidFill>
                  <a:srgbClr val="292959"/>
                </a:solidFill>
                <a:latin typeface="Trebuchet MS"/>
                <a:cs typeface="Trebuchet MS"/>
              </a:rPr>
              <a:t> </a:t>
            </a:r>
            <a:r>
              <a:rPr sz="3000" dirty="0">
                <a:solidFill>
                  <a:srgbClr val="292959"/>
                </a:solidFill>
                <a:latin typeface="Trebuchet MS"/>
                <a:cs typeface="Trebuchet MS"/>
              </a:rPr>
              <a:t>day</a:t>
            </a:r>
            <a:r>
              <a:rPr sz="3000" spc="-130" dirty="0">
                <a:solidFill>
                  <a:srgbClr val="292959"/>
                </a:solidFill>
                <a:latin typeface="Trebuchet MS"/>
                <a:cs typeface="Trebuchet MS"/>
              </a:rPr>
              <a:t> </a:t>
            </a:r>
            <a:r>
              <a:rPr sz="3000" spc="-50" dirty="0">
                <a:solidFill>
                  <a:srgbClr val="292959"/>
                </a:solidFill>
                <a:latin typeface="Trebuchet MS"/>
                <a:cs typeface="Trebuchet MS"/>
              </a:rPr>
              <a:t>to</a:t>
            </a:r>
            <a:r>
              <a:rPr sz="3000" spc="-125" dirty="0">
                <a:solidFill>
                  <a:srgbClr val="292959"/>
                </a:solidFill>
                <a:latin typeface="Trebuchet MS"/>
                <a:cs typeface="Trebuchet MS"/>
              </a:rPr>
              <a:t> </a:t>
            </a:r>
            <a:r>
              <a:rPr sz="3000" spc="-20" dirty="0">
                <a:solidFill>
                  <a:srgbClr val="292959"/>
                </a:solidFill>
                <a:latin typeface="Trebuchet MS"/>
                <a:cs typeface="Trebuchet MS"/>
              </a:rPr>
              <a:t>ask</a:t>
            </a:r>
            <a:r>
              <a:rPr sz="3000" spc="-125" dirty="0">
                <a:solidFill>
                  <a:srgbClr val="292959"/>
                </a:solidFill>
                <a:latin typeface="Trebuchet MS"/>
                <a:cs typeface="Trebuchet MS"/>
              </a:rPr>
              <a:t> </a:t>
            </a:r>
            <a:r>
              <a:rPr sz="3000" spc="-170" dirty="0">
                <a:solidFill>
                  <a:srgbClr val="292959"/>
                </a:solidFill>
                <a:latin typeface="Trebuchet MS"/>
                <a:cs typeface="Trebuchet MS"/>
              </a:rPr>
              <a:t>him</a:t>
            </a:r>
            <a:r>
              <a:rPr sz="3000" spc="-95" dirty="0">
                <a:solidFill>
                  <a:srgbClr val="292959"/>
                </a:solidFill>
                <a:latin typeface="Trebuchet MS"/>
                <a:cs typeface="Trebuchet MS"/>
              </a:rPr>
              <a:t> </a:t>
            </a:r>
            <a:r>
              <a:rPr sz="3000" spc="-50" dirty="0">
                <a:solidFill>
                  <a:srgbClr val="292959"/>
                </a:solidFill>
                <a:latin typeface="Trebuchet MS"/>
                <a:cs typeface="Trebuchet MS"/>
              </a:rPr>
              <a:t>to</a:t>
            </a:r>
            <a:r>
              <a:rPr sz="3000" spc="-130" dirty="0">
                <a:solidFill>
                  <a:srgbClr val="292959"/>
                </a:solidFill>
                <a:latin typeface="Trebuchet MS"/>
                <a:cs typeface="Trebuchet MS"/>
              </a:rPr>
              <a:t> </a:t>
            </a:r>
            <a:r>
              <a:rPr sz="3000" dirty="0">
                <a:solidFill>
                  <a:srgbClr val="292959"/>
                </a:solidFill>
                <a:latin typeface="Trebuchet MS"/>
                <a:cs typeface="Trebuchet MS"/>
              </a:rPr>
              <a:t>come</a:t>
            </a:r>
            <a:r>
              <a:rPr sz="3000" spc="-125" dirty="0">
                <a:solidFill>
                  <a:srgbClr val="292959"/>
                </a:solidFill>
                <a:latin typeface="Trebuchet MS"/>
                <a:cs typeface="Trebuchet MS"/>
              </a:rPr>
              <a:t> home.</a:t>
            </a:r>
            <a:r>
              <a:rPr sz="3000" spc="-100" dirty="0">
                <a:solidFill>
                  <a:srgbClr val="292959"/>
                </a:solidFill>
                <a:latin typeface="Trebuchet MS"/>
                <a:cs typeface="Trebuchet MS"/>
              </a:rPr>
              <a:t> </a:t>
            </a:r>
            <a:r>
              <a:rPr sz="3000" spc="-195" dirty="0">
                <a:solidFill>
                  <a:srgbClr val="292959"/>
                </a:solidFill>
                <a:latin typeface="Trebuchet MS"/>
                <a:cs typeface="Trebuchet MS"/>
              </a:rPr>
              <a:t>This</a:t>
            </a:r>
            <a:r>
              <a:rPr sz="3000" spc="-95" dirty="0">
                <a:solidFill>
                  <a:srgbClr val="292959"/>
                </a:solidFill>
                <a:latin typeface="Trebuchet MS"/>
                <a:cs typeface="Trebuchet MS"/>
              </a:rPr>
              <a:t> </a:t>
            </a:r>
            <a:r>
              <a:rPr sz="3000" spc="-20" dirty="0">
                <a:solidFill>
                  <a:srgbClr val="292959"/>
                </a:solidFill>
                <a:latin typeface="Trebuchet MS"/>
                <a:cs typeface="Trebuchet MS"/>
              </a:rPr>
              <a:t>soon</a:t>
            </a:r>
            <a:r>
              <a:rPr sz="3000" spc="750" dirty="0">
                <a:solidFill>
                  <a:srgbClr val="292959"/>
                </a:solidFill>
                <a:latin typeface="Trebuchet MS"/>
                <a:cs typeface="Trebuchet MS"/>
              </a:rPr>
              <a:t> </a:t>
            </a:r>
            <a:r>
              <a:rPr sz="3000" spc="-35" dirty="0">
                <a:solidFill>
                  <a:srgbClr val="292959"/>
                </a:solidFill>
                <a:latin typeface="Trebuchet MS"/>
                <a:cs typeface="Trebuchet MS"/>
              </a:rPr>
              <a:t>developed</a:t>
            </a:r>
            <a:r>
              <a:rPr sz="3000" spc="-155" dirty="0">
                <a:solidFill>
                  <a:srgbClr val="292959"/>
                </a:solidFill>
                <a:latin typeface="Trebuchet MS"/>
                <a:cs typeface="Trebuchet MS"/>
              </a:rPr>
              <a:t> </a:t>
            </a:r>
            <a:r>
              <a:rPr sz="3000" spc="-120" dirty="0">
                <a:solidFill>
                  <a:srgbClr val="292959"/>
                </a:solidFill>
                <a:latin typeface="Trebuchet MS"/>
                <a:cs typeface="Trebuchet MS"/>
              </a:rPr>
              <a:t>into</a:t>
            </a:r>
            <a:r>
              <a:rPr sz="3000" spc="-105" dirty="0">
                <a:solidFill>
                  <a:srgbClr val="292959"/>
                </a:solidFill>
                <a:latin typeface="Trebuchet MS"/>
                <a:cs typeface="Trebuchet MS"/>
              </a:rPr>
              <a:t> </a:t>
            </a:r>
            <a:r>
              <a:rPr sz="3000" spc="-25" dirty="0">
                <a:solidFill>
                  <a:srgbClr val="292959"/>
                </a:solidFill>
                <a:latin typeface="Trebuchet MS"/>
                <a:cs typeface="Trebuchet MS"/>
              </a:rPr>
              <a:t>angry</a:t>
            </a:r>
            <a:r>
              <a:rPr sz="3000" spc="-110" dirty="0">
                <a:solidFill>
                  <a:srgbClr val="292959"/>
                </a:solidFill>
                <a:latin typeface="Trebuchet MS"/>
                <a:cs typeface="Trebuchet MS"/>
              </a:rPr>
              <a:t> </a:t>
            </a:r>
            <a:r>
              <a:rPr sz="3000" spc="-20" dirty="0">
                <a:solidFill>
                  <a:srgbClr val="292959"/>
                </a:solidFill>
                <a:latin typeface="Trebuchet MS"/>
                <a:cs typeface="Trebuchet MS"/>
              </a:rPr>
              <a:t>accusations</a:t>
            </a:r>
            <a:r>
              <a:rPr sz="3000" spc="-110" dirty="0">
                <a:solidFill>
                  <a:srgbClr val="292959"/>
                </a:solidFill>
                <a:latin typeface="Trebuchet MS"/>
                <a:cs typeface="Trebuchet MS"/>
              </a:rPr>
              <a:t> </a:t>
            </a:r>
            <a:r>
              <a:rPr sz="3000" spc="-95" dirty="0">
                <a:solidFill>
                  <a:srgbClr val="292959"/>
                </a:solidFill>
                <a:latin typeface="Trebuchet MS"/>
                <a:cs typeface="Trebuchet MS"/>
              </a:rPr>
              <a:t>that</a:t>
            </a:r>
            <a:r>
              <a:rPr sz="3000" spc="-110" dirty="0">
                <a:solidFill>
                  <a:srgbClr val="292959"/>
                </a:solidFill>
                <a:latin typeface="Trebuchet MS"/>
                <a:cs typeface="Trebuchet MS"/>
              </a:rPr>
              <a:t> </a:t>
            </a:r>
            <a:r>
              <a:rPr sz="3000" spc="-10" dirty="0">
                <a:solidFill>
                  <a:srgbClr val="292959"/>
                </a:solidFill>
                <a:latin typeface="Trebuchet MS"/>
                <a:cs typeface="Trebuchet MS"/>
              </a:rPr>
              <a:t>he</a:t>
            </a:r>
            <a:r>
              <a:rPr sz="3000" spc="-110" dirty="0">
                <a:solidFill>
                  <a:srgbClr val="292959"/>
                </a:solidFill>
                <a:latin typeface="Trebuchet MS"/>
                <a:cs typeface="Trebuchet MS"/>
              </a:rPr>
              <a:t> </a:t>
            </a:r>
            <a:r>
              <a:rPr sz="3000" dirty="0">
                <a:solidFill>
                  <a:srgbClr val="292959"/>
                </a:solidFill>
                <a:latin typeface="Trebuchet MS"/>
                <a:cs typeface="Trebuchet MS"/>
              </a:rPr>
              <a:t>had</a:t>
            </a:r>
            <a:r>
              <a:rPr sz="3000" spc="-105" dirty="0">
                <a:solidFill>
                  <a:srgbClr val="292959"/>
                </a:solidFill>
                <a:latin typeface="Trebuchet MS"/>
                <a:cs typeface="Trebuchet MS"/>
              </a:rPr>
              <a:t> </a:t>
            </a:r>
            <a:r>
              <a:rPr sz="3000" spc="-150" dirty="0">
                <a:solidFill>
                  <a:srgbClr val="292959"/>
                </a:solidFill>
                <a:latin typeface="Trebuchet MS"/>
                <a:cs typeface="Trebuchet MS"/>
              </a:rPr>
              <a:t>left</a:t>
            </a:r>
            <a:r>
              <a:rPr sz="3000" spc="-95" dirty="0">
                <a:solidFill>
                  <a:srgbClr val="292959"/>
                </a:solidFill>
                <a:latin typeface="Trebuchet MS"/>
                <a:cs typeface="Trebuchet MS"/>
              </a:rPr>
              <a:t> </a:t>
            </a:r>
            <a:r>
              <a:rPr sz="3000" dirty="0">
                <a:solidFill>
                  <a:srgbClr val="292959"/>
                </a:solidFill>
                <a:latin typeface="Trebuchet MS"/>
                <a:cs typeface="Trebuchet MS"/>
              </a:rPr>
              <a:t>because</a:t>
            </a:r>
            <a:r>
              <a:rPr sz="3000" spc="-110" dirty="0">
                <a:solidFill>
                  <a:srgbClr val="292959"/>
                </a:solidFill>
                <a:latin typeface="Trebuchet MS"/>
                <a:cs typeface="Trebuchet MS"/>
              </a:rPr>
              <a:t> </a:t>
            </a:r>
            <a:r>
              <a:rPr sz="3000" spc="-10" dirty="0">
                <a:solidFill>
                  <a:srgbClr val="292959"/>
                </a:solidFill>
                <a:latin typeface="Trebuchet MS"/>
                <a:cs typeface="Trebuchet MS"/>
              </a:rPr>
              <a:t>he</a:t>
            </a:r>
            <a:r>
              <a:rPr sz="3000" spc="-110" dirty="0">
                <a:solidFill>
                  <a:srgbClr val="292959"/>
                </a:solidFill>
                <a:latin typeface="Trebuchet MS"/>
                <a:cs typeface="Trebuchet MS"/>
              </a:rPr>
              <a:t> </a:t>
            </a:r>
            <a:r>
              <a:rPr sz="3000" dirty="0">
                <a:solidFill>
                  <a:srgbClr val="292959"/>
                </a:solidFill>
                <a:latin typeface="Trebuchet MS"/>
                <a:cs typeface="Trebuchet MS"/>
              </a:rPr>
              <a:t>was</a:t>
            </a:r>
            <a:r>
              <a:rPr sz="3000" spc="-110"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25" dirty="0">
                <a:solidFill>
                  <a:srgbClr val="292959"/>
                </a:solidFill>
                <a:latin typeface="Trebuchet MS"/>
                <a:cs typeface="Trebuchet MS"/>
              </a:rPr>
              <a:t>a</a:t>
            </a:r>
            <a:r>
              <a:rPr sz="3000" spc="-105" dirty="0">
                <a:solidFill>
                  <a:srgbClr val="292959"/>
                </a:solidFill>
                <a:latin typeface="Trebuchet MS"/>
                <a:cs typeface="Trebuchet MS"/>
              </a:rPr>
              <a:t> </a:t>
            </a:r>
            <a:r>
              <a:rPr sz="3000" spc="-100" dirty="0">
                <a:solidFill>
                  <a:srgbClr val="292959"/>
                </a:solidFill>
                <a:latin typeface="Trebuchet MS"/>
                <a:cs typeface="Trebuchet MS"/>
              </a:rPr>
              <a:t>relationship</a:t>
            </a:r>
            <a:r>
              <a:rPr sz="3000" spc="-110"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10" dirty="0">
                <a:solidFill>
                  <a:srgbClr val="292959"/>
                </a:solidFill>
                <a:latin typeface="Trebuchet MS"/>
                <a:cs typeface="Trebuchet MS"/>
              </a:rPr>
              <a:t>another woman.</a:t>
            </a:r>
            <a:endParaRPr sz="3000">
              <a:latin typeface="Trebuchet MS"/>
              <a:cs typeface="Trebuchet MS"/>
            </a:endParaRPr>
          </a:p>
          <a:p>
            <a:pPr marL="12700" marR="433705">
              <a:lnSpc>
                <a:spcPct val="135400"/>
              </a:lnSpc>
            </a:pPr>
            <a:r>
              <a:rPr sz="3000" spc="-140" dirty="0">
                <a:solidFill>
                  <a:srgbClr val="292959"/>
                </a:solidFill>
                <a:latin typeface="Trebuchet MS"/>
                <a:cs typeface="Trebuchet MS"/>
              </a:rPr>
              <a:t>John</a:t>
            </a:r>
            <a:r>
              <a:rPr sz="3000" spc="-95" dirty="0">
                <a:solidFill>
                  <a:srgbClr val="292959"/>
                </a:solidFill>
                <a:latin typeface="Trebuchet MS"/>
                <a:cs typeface="Trebuchet MS"/>
              </a:rPr>
              <a:t> </a:t>
            </a:r>
            <a:r>
              <a:rPr sz="3000" dirty="0">
                <a:solidFill>
                  <a:srgbClr val="292959"/>
                </a:solidFill>
                <a:latin typeface="Trebuchet MS"/>
                <a:cs typeface="Trebuchet MS"/>
              </a:rPr>
              <a:t>has</a:t>
            </a:r>
            <a:r>
              <a:rPr sz="3000" spc="-200" dirty="0">
                <a:solidFill>
                  <a:srgbClr val="292959"/>
                </a:solidFill>
                <a:latin typeface="Trebuchet MS"/>
                <a:cs typeface="Trebuchet MS"/>
              </a:rPr>
              <a:t> </a:t>
            </a:r>
            <a:r>
              <a:rPr sz="3000" spc="-20" dirty="0">
                <a:solidFill>
                  <a:srgbClr val="292959"/>
                </a:solidFill>
                <a:latin typeface="Trebuchet MS"/>
                <a:cs typeface="Trebuchet MS"/>
              </a:rPr>
              <a:t>now</a:t>
            </a:r>
            <a:r>
              <a:rPr sz="3000" spc="-135" dirty="0">
                <a:solidFill>
                  <a:srgbClr val="292959"/>
                </a:solidFill>
                <a:latin typeface="Trebuchet MS"/>
                <a:cs typeface="Trebuchet MS"/>
              </a:rPr>
              <a:t> </a:t>
            </a:r>
            <a:r>
              <a:rPr sz="3000" dirty="0">
                <a:solidFill>
                  <a:srgbClr val="292959"/>
                </a:solidFill>
                <a:latin typeface="Trebuchet MS"/>
                <a:cs typeface="Trebuchet MS"/>
              </a:rPr>
              <a:t>stopped</a:t>
            </a:r>
            <a:r>
              <a:rPr sz="3000" spc="-135" dirty="0">
                <a:solidFill>
                  <a:srgbClr val="292959"/>
                </a:solidFill>
                <a:latin typeface="Trebuchet MS"/>
                <a:cs typeface="Trebuchet MS"/>
              </a:rPr>
              <a:t> </a:t>
            </a:r>
            <a:r>
              <a:rPr sz="3000" spc="-40" dirty="0">
                <a:solidFill>
                  <a:srgbClr val="292959"/>
                </a:solidFill>
                <a:latin typeface="Trebuchet MS"/>
                <a:cs typeface="Trebuchet MS"/>
              </a:rPr>
              <a:t>answering</a:t>
            </a:r>
            <a:r>
              <a:rPr sz="3000" spc="-130" dirty="0">
                <a:solidFill>
                  <a:srgbClr val="292959"/>
                </a:solidFill>
                <a:latin typeface="Trebuchet MS"/>
                <a:cs typeface="Trebuchet MS"/>
              </a:rPr>
              <a:t> </a:t>
            </a:r>
            <a:r>
              <a:rPr sz="3000" spc="-90" dirty="0">
                <a:solidFill>
                  <a:srgbClr val="292959"/>
                </a:solidFill>
                <a:latin typeface="Trebuchet MS"/>
                <a:cs typeface="Trebuchet MS"/>
              </a:rPr>
              <a:t>Anna’s</a:t>
            </a:r>
            <a:r>
              <a:rPr sz="3000" spc="-135" dirty="0">
                <a:solidFill>
                  <a:srgbClr val="292959"/>
                </a:solidFill>
                <a:latin typeface="Trebuchet MS"/>
                <a:cs typeface="Trebuchet MS"/>
              </a:rPr>
              <a:t> </a:t>
            </a:r>
            <a:r>
              <a:rPr sz="3000" spc="-50" dirty="0">
                <a:solidFill>
                  <a:srgbClr val="292959"/>
                </a:solidFill>
                <a:latin typeface="Trebuchet MS"/>
                <a:cs typeface="Trebuchet MS"/>
              </a:rPr>
              <a:t>calls</a:t>
            </a:r>
            <a:r>
              <a:rPr sz="3000" spc="-135" dirty="0">
                <a:solidFill>
                  <a:srgbClr val="292959"/>
                </a:solidFill>
                <a:latin typeface="Trebuchet MS"/>
                <a:cs typeface="Trebuchet MS"/>
              </a:rPr>
              <a:t> </a:t>
            </a:r>
            <a:r>
              <a:rPr sz="3000" dirty="0">
                <a:solidFill>
                  <a:srgbClr val="292959"/>
                </a:solidFill>
                <a:latin typeface="Trebuchet MS"/>
                <a:cs typeface="Trebuchet MS"/>
              </a:rPr>
              <a:t>and</a:t>
            </a:r>
            <a:r>
              <a:rPr sz="3000" spc="-130" dirty="0">
                <a:solidFill>
                  <a:srgbClr val="292959"/>
                </a:solidFill>
                <a:latin typeface="Trebuchet MS"/>
                <a:cs typeface="Trebuchet MS"/>
              </a:rPr>
              <a:t> </a:t>
            </a:r>
            <a:r>
              <a:rPr sz="3000" dirty="0">
                <a:solidFill>
                  <a:srgbClr val="292959"/>
                </a:solidFill>
                <a:latin typeface="Trebuchet MS"/>
                <a:cs typeface="Trebuchet MS"/>
              </a:rPr>
              <a:t>so</a:t>
            </a:r>
            <a:r>
              <a:rPr sz="3000" spc="-135" dirty="0">
                <a:solidFill>
                  <a:srgbClr val="292959"/>
                </a:solidFill>
                <a:latin typeface="Trebuchet MS"/>
                <a:cs typeface="Trebuchet MS"/>
              </a:rPr>
              <a:t> </a:t>
            </a:r>
            <a:r>
              <a:rPr sz="3000" dirty="0">
                <a:solidFill>
                  <a:srgbClr val="292959"/>
                </a:solidFill>
                <a:latin typeface="Trebuchet MS"/>
                <a:cs typeface="Trebuchet MS"/>
              </a:rPr>
              <a:t>Anna</a:t>
            </a:r>
            <a:r>
              <a:rPr sz="3000" spc="-135" dirty="0">
                <a:solidFill>
                  <a:srgbClr val="292959"/>
                </a:solidFill>
                <a:latin typeface="Trebuchet MS"/>
                <a:cs typeface="Trebuchet MS"/>
              </a:rPr>
              <a:t> </a:t>
            </a:r>
            <a:r>
              <a:rPr sz="3000" dirty="0">
                <a:solidFill>
                  <a:srgbClr val="292959"/>
                </a:solidFill>
                <a:latin typeface="Trebuchet MS"/>
                <a:cs typeface="Trebuchet MS"/>
              </a:rPr>
              <a:t>has</a:t>
            </a:r>
            <a:r>
              <a:rPr sz="3000" spc="-130" dirty="0">
                <a:solidFill>
                  <a:srgbClr val="292959"/>
                </a:solidFill>
                <a:latin typeface="Trebuchet MS"/>
                <a:cs typeface="Trebuchet MS"/>
              </a:rPr>
              <a:t> </a:t>
            </a:r>
            <a:r>
              <a:rPr sz="3000" spc="-75" dirty="0">
                <a:solidFill>
                  <a:srgbClr val="292959"/>
                </a:solidFill>
                <a:latin typeface="Trebuchet MS"/>
                <a:cs typeface="Trebuchet MS"/>
              </a:rPr>
              <a:t>started</a:t>
            </a:r>
            <a:r>
              <a:rPr sz="3000" spc="-135" dirty="0">
                <a:solidFill>
                  <a:srgbClr val="292959"/>
                </a:solidFill>
                <a:latin typeface="Trebuchet MS"/>
                <a:cs typeface="Trebuchet MS"/>
              </a:rPr>
              <a:t> </a:t>
            </a:r>
            <a:r>
              <a:rPr sz="3000" spc="-25" dirty="0">
                <a:solidFill>
                  <a:srgbClr val="292959"/>
                </a:solidFill>
                <a:latin typeface="Trebuchet MS"/>
                <a:cs typeface="Trebuchet MS"/>
              </a:rPr>
              <a:t>showing</a:t>
            </a:r>
            <a:r>
              <a:rPr sz="3000" spc="-135" dirty="0">
                <a:solidFill>
                  <a:srgbClr val="292959"/>
                </a:solidFill>
                <a:latin typeface="Trebuchet MS"/>
                <a:cs typeface="Trebuchet MS"/>
              </a:rPr>
              <a:t> </a:t>
            </a:r>
            <a:r>
              <a:rPr sz="3000" dirty="0">
                <a:solidFill>
                  <a:srgbClr val="292959"/>
                </a:solidFill>
                <a:latin typeface="Trebuchet MS"/>
                <a:cs typeface="Trebuchet MS"/>
              </a:rPr>
              <a:t>up</a:t>
            </a:r>
            <a:r>
              <a:rPr sz="3000" spc="-130" dirty="0">
                <a:solidFill>
                  <a:srgbClr val="292959"/>
                </a:solidFill>
                <a:latin typeface="Trebuchet MS"/>
                <a:cs typeface="Trebuchet MS"/>
              </a:rPr>
              <a:t> </a:t>
            </a:r>
            <a:r>
              <a:rPr sz="3000" dirty="0">
                <a:solidFill>
                  <a:srgbClr val="292959"/>
                </a:solidFill>
                <a:latin typeface="Trebuchet MS"/>
                <a:cs typeface="Trebuchet MS"/>
              </a:rPr>
              <a:t>at</a:t>
            </a:r>
            <a:r>
              <a:rPr sz="3000" spc="-13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0" dirty="0">
                <a:solidFill>
                  <a:srgbClr val="292959"/>
                </a:solidFill>
                <a:latin typeface="Trebuchet MS"/>
                <a:cs typeface="Trebuchet MS"/>
              </a:rPr>
              <a:t>flat</a:t>
            </a:r>
            <a:r>
              <a:rPr sz="3000" spc="-125" dirty="0">
                <a:solidFill>
                  <a:srgbClr val="292959"/>
                </a:solidFill>
                <a:latin typeface="Trebuchet MS"/>
                <a:cs typeface="Trebuchet MS"/>
              </a:rPr>
              <a:t> </a:t>
            </a:r>
            <a:r>
              <a:rPr sz="3000" spc="-25" dirty="0">
                <a:solidFill>
                  <a:srgbClr val="292959"/>
                </a:solidFill>
                <a:latin typeface="Trebuchet MS"/>
                <a:cs typeface="Trebuchet MS"/>
              </a:rPr>
              <a:t>and </a:t>
            </a:r>
            <a:r>
              <a:rPr sz="3000" spc="-55" dirty="0">
                <a:solidFill>
                  <a:srgbClr val="292959"/>
                </a:solidFill>
                <a:latin typeface="Trebuchet MS"/>
                <a:cs typeface="Trebuchet MS"/>
              </a:rPr>
              <a:t>shouting</a:t>
            </a:r>
            <a:r>
              <a:rPr sz="3000" spc="-140"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05" dirty="0">
                <a:solidFill>
                  <a:srgbClr val="292959"/>
                </a:solidFill>
                <a:latin typeface="Trebuchet MS"/>
                <a:cs typeface="Trebuchet MS"/>
              </a:rPr>
              <a:t> </a:t>
            </a:r>
            <a:r>
              <a:rPr sz="3000" spc="-95" dirty="0">
                <a:solidFill>
                  <a:srgbClr val="292959"/>
                </a:solidFill>
                <a:latin typeface="Trebuchet MS"/>
                <a:cs typeface="Trebuchet MS"/>
              </a:rPr>
              <a:t>corridor</a:t>
            </a:r>
            <a:r>
              <a:rPr sz="3000" spc="-105" dirty="0">
                <a:solidFill>
                  <a:srgbClr val="292959"/>
                </a:solidFill>
                <a:latin typeface="Trebuchet MS"/>
                <a:cs typeface="Trebuchet MS"/>
              </a:rPr>
              <a:t> </a:t>
            </a:r>
            <a:r>
              <a:rPr sz="3000" spc="-70" dirty="0">
                <a:solidFill>
                  <a:srgbClr val="292959"/>
                </a:solidFill>
                <a:latin typeface="Trebuchet MS"/>
                <a:cs typeface="Trebuchet MS"/>
              </a:rPr>
              <a:t>when</a:t>
            </a:r>
            <a:r>
              <a:rPr sz="3000" spc="-105" dirty="0">
                <a:solidFill>
                  <a:srgbClr val="292959"/>
                </a:solidFill>
                <a:latin typeface="Trebuchet MS"/>
                <a:cs typeface="Trebuchet MS"/>
              </a:rPr>
              <a:t> </a:t>
            </a:r>
            <a:r>
              <a:rPr sz="3000" spc="-140" dirty="0">
                <a:solidFill>
                  <a:srgbClr val="292959"/>
                </a:solidFill>
                <a:latin typeface="Trebuchet MS"/>
                <a:cs typeface="Trebuchet MS"/>
              </a:rPr>
              <a:t>John</a:t>
            </a:r>
            <a:r>
              <a:rPr sz="3000" spc="-95" dirty="0">
                <a:solidFill>
                  <a:srgbClr val="292959"/>
                </a:solidFill>
                <a:latin typeface="Trebuchet MS"/>
                <a:cs typeface="Trebuchet MS"/>
              </a:rPr>
              <a:t> </a:t>
            </a:r>
            <a:r>
              <a:rPr sz="3000" dirty="0">
                <a:solidFill>
                  <a:srgbClr val="292959"/>
                </a:solidFill>
                <a:latin typeface="Trebuchet MS"/>
                <a:cs typeface="Trebuchet MS"/>
              </a:rPr>
              <a:t>does</a:t>
            </a:r>
            <a:r>
              <a:rPr sz="3000" spc="-105" dirty="0">
                <a:solidFill>
                  <a:srgbClr val="292959"/>
                </a:solidFill>
                <a:latin typeface="Trebuchet MS"/>
                <a:cs typeface="Trebuchet MS"/>
              </a:rPr>
              <a:t> </a:t>
            </a:r>
            <a:r>
              <a:rPr sz="3000" spc="-90" dirty="0">
                <a:solidFill>
                  <a:srgbClr val="292959"/>
                </a:solidFill>
                <a:latin typeface="Trebuchet MS"/>
                <a:cs typeface="Trebuchet MS"/>
              </a:rPr>
              <a:t>not</a:t>
            </a:r>
            <a:r>
              <a:rPr sz="3000" spc="-105" dirty="0">
                <a:solidFill>
                  <a:srgbClr val="292959"/>
                </a:solidFill>
                <a:latin typeface="Trebuchet MS"/>
                <a:cs typeface="Trebuchet MS"/>
              </a:rPr>
              <a:t> </a:t>
            </a:r>
            <a:r>
              <a:rPr sz="3000" spc="-45" dirty="0">
                <a:solidFill>
                  <a:srgbClr val="292959"/>
                </a:solidFill>
                <a:latin typeface="Trebuchet MS"/>
                <a:cs typeface="Trebuchet MS"/>
              </a:rPr>
              <a:t>answer</a:t>
            </a:r>
            <a:r>
              <a:rPr sz="3000" spc="-105" dirty="0">
                <a:solidFill>
                  <a:srgbClr val="292959"/>
                </a:solidFill>
                <a:latin typeface="Trebuchet MS"/>
                <a:cs typeface="Trebuchet MS"/>
              </a:rPr>
              <a:t> </a:t>
            </a:r>
            <a:r>
              <a:rPr sz="3000" spc="-110" dirty="0">
                <a:solidFill>
                  <a:srgbClr val="292959"/>
                </a:solidFill>
                <a:latin typeface="Trebuchet MS"/>
                <a:cs typeface="Trebuchet MS"/>
              </a:rPr>
              <a:t>the</a:t>
            </a:r>
            <a:r>
              <a:rPr sz="3000" spc="-105" dirty="0">
                <a:solidFill>
                  <a:srgbClr val="292959"/>
                </a:solidFill>
                <a:latin typeface="Trebuchet MS"/>
                <a:cs typeface="Trebuchet MS"/>
              </a:rPr>
              <a:t> </a:t>
            </a:r>
            <a:r>
              <a:rPr sz="3000" spc="-85" dirty="0">
                <a:solidFill>
                  <a:srgbClr val="292959"/>
                </a:solidFill>
                <a:latin typeface="Trebuchet MS"/>
                <a:cs typeface="Trebuchet MS"/>
              </a:rPr>
              <a:t>door.</a:t>
            </a:r>
            <a:r>
              <a:rPr sz="3000" spc="-105" dirty="0">
                <a:solidFill>
                  <a:srgbClr val="292959"/>
                </a:solidFill>
                <a:latin typeface="Trebuchet MS"/>
                <a:cs typeface="Trebuchet MS"/>
              </a:rPr>
              <a:t> </a:t>
            </a:r>
            <a:r>
              <a:rPr sz="3000" dirty="0">
                <a:solidFill>
                  <a:srgbClr val="292959"/>
                </a:solidFill>
                <a:latin typeface="Trebuchet MS"/>
                <a:cs typeface="Trebuchet MS"/>
              </a:rPr>
              <a:t>She</a:t>
            </a:r>
            <a:r>
              <a:rPr sz="3000" spc="-105" dirty="0">
                <a:solidFill>
                  <a:srgbClr val="292959"/>
                </a:solidFill>
                <a:latin typeface="Trebuchet MS"/>
                <a:cs typeface="Trebuchet MS"/>
              </a:rPr>
              <a:t> </a:t>
            </a:r>
            <a:r>
              <a:rPr sz="3000" dirty="0">
                <a:solidFill>
                  <a:srgbClr val="292959"/>
                </a:solidFill>
                <a:latin typeface="Trebuchet MS"/>
                <a:cs typeface="Trebuchet MS"/>
              </a:rPr>
              <a:t>has</a:t>
            </a:r>
            <a:r>
              <a:rPr sz="3000" spc="-105" dirty="0">
                <a:solidFill>
                  <a:srgbClr val="292959"/>
                </a:solidFill>
                <a:latin typeface="Trebuchet MS"/>
                <a:cs typeface="Trebuchet MS"/>
              </a:rPr>
              <a:t> </a:t>
            </a:r>
            <a:r>
              <a:rPr sz="3000" spc="-90" dirty="0">
                <a:solidFill>
                  <a:srgbClr val="292959"/>
                </a:solidFill>
                <a:latin typeface="Trebuchet MS"/>
                <a:cs typeface="Trebuchet MS"/>
              </a:rPr>
              <a:t>not</a:t>
            </a:r>
            <a:r>
              <a:rPr sz="3000" spc="-105" dirty="0">
                <a:solidFill>
                  <a:srgbClr val="292959"/>
                </a:solidFill>
                <a:latin typeface="Trebuchet MS"/>
                <a:cs typeface="Trebuchet MS"/>
              </a:rPr>
              <a:t> </a:t>
            </a:r>
            <a:r>
              <a:rPr sz="3000" spc="-75" dirty="0">
                <a:solidFill>
                  <a:srgbClr val="292959"/>
                </a:solidFill>
                <a:latin typeface="Trebuchet MS"/>
                <a:cs typeface="Trebuchet MS"/>
              </a:rPr>
              <a:t>threatened</a:t>
            </a:r>
            <a:r>
              <a:rPr sz="3000" spc="-105" dirty="0">
                <a:solidFill>
                  <a:srgbClr val="292959"/>
                </a:solidFill>
                <a:latin typeface="Trebuchet MS"/>
                <a:cs typeface="Trebuchet MS"/>
              </a:rPr>
              <a:t> </a:t>
            </a:r>
            <a:r>
              <a:rPr sz="3000" spc="-140" dirty="0">
                <a:solidFill>
                  <a:srgbClr val="292959"/>
                </a:solidFill>
                <a:latin typeface="Trebuchet MS"/>
                <a:cs typeface="Trebuchet MS"/>
              </a:rPr>
              <a:t>John</a:t>
            </a:r>
            <a:r>
              <a:rPr sz="3000" spc="-95" dirty="0">
                <a:solidFill>
                  <a:srgbClr val="292959"/>
                </a:solidFill>
                <a:latin typeface="Trebuchet MS"/>
                <a:cs typeface="Trebuchet MS"/>
              </a:rPr>
              <a:t> </a:t>
            </a:r>
            <a:r>
              <a:rPr sz="3000" spc="-20" dirty="0">
                <a:solidFill>
                  <a:srgbClr val="292959"/>
                </a:solidFill>
                <a:latin typeface="Trebuchet MS"/>
                <a:cs typeface="Trebuchet MS"/>
              </a:rPr>
              <a:t>with </a:t>
            </a:r>
            <a:r>
              <a:rPr sz="3000" spc="-85" dirty="0">
                <a:solidFill>
                  <a:srgbClr val="292959"/>
                </a:solidFill>
                <a:latin typeface="Trebuchet MS"/>
                <a:cs typeface="Trebuchet MS"/>
              </a:rPr>
              <a:t>violence</a:t>
            </a:r>
            <a:r>
              <a:rPr sz="3000" spc="-140" dirty="0">
                <a:solidFill>
                  <a:srgbClr val="292959"/>
                </a:solidFill>
                <a:latin typeface="Trebuchet MS"/>
                <a:cs typeface="Trebuchet MS"/>
              </a:rPr>
              <a:t> </a:t>
            </a:r>
            <a:r>
              <a:rPr sz="3000" spc="-90" dirty="0">
                <a:solidFill>
                  <a:srgbClr val="292959"/>
                </a:solidFill>
                <a:latin typeface="Trebuchet MS"/>
                <a:cs typeface="Trebuchet MS"/>
              </a:rPr>
              <a:t>but</a:t>
            </a:r>
            <a:r>
              <a:rPr sz="3000" spc="-110" dirty="0">
                <a:solidFill>
                  <a:srgbClr val="292959"/>
                </a:solidFill>
                <a:latin typeface="Trebuchet MS"/>
                <a:cs typeface="Trebuchet MS"/>
              </a:rPr>
              <a:t> </a:t>
            </a:r>
            <a:r>
              <a:rPr sz="3000" dirty="0">
                <a:solidFill>
                  <a:srgbClr val="292959"/>
                </a:solidFill>
                <a:latin typeface="Trebuchet MS"/>
                <a:cs typeface="Trebuchet MS"/>
              </a:rPr>
              <a:t>bangs</a:t>
            </a:r>
            <a:r>
              <a:rPr sz="3000" spc="-105" dirty="0">
                <a:solidFill>
                  <a:srgbClr val="292959"/>
                </a:solidFill>
                <a:latin typeface="Trebuchet MS"/>
                <a:cs typeface="Trebuchet MS"/>
              </a:rPr>
              <a:t> </a:t>
            </a:r>
            <a:r>
              <a:rPr sz="3000" dirty="0">
                <a:solidFill>
                  <a:srgbClr val="292959"/>
                </a:solidFill>
                <a:latin typeface="Trebuchet MS"/>
                <a:cs typeface="Trebuchet MS"/>
              </a:rPr>
              <a:t>on</a:t>
            </a:r>
            <a:r>
              <a:rPr sz="3000" spc="-105" dirty="0">
                <a:solidFill>
                  <a:srgbClr val="292959"/>
                </a:solidFill>
                <a:latin typeface="Trebuchet MS"/>
                <a:cs typeface="Trebuchet MS"/>
              </a:rPr>
              <a:t> </a:t>
            </a:r>
            <a:r>
              <a:rPr sz="3000" spc="-110" dirty="0">
                <a:solidFill>
                  <a:srgbClr val="292959"/>
                </a:solidFill>
                <a:latin typeface="Trebuchet MS"/>
                <a:cs typeface="Trebuchet MS"/>
              </a:rPr>
              <a:t>the</a:t>
            </a:r>
            <a:r>
              <a:rPr sz="3000" spc="-105" dirty="0">
                <a:solidFill>
                  <a:srgbClr val="292959"/>
                </a:solidFill>
                <a:latin typeface="Trebuchet MS"/>
                <a:cs typeface="Trebuchet MS"/>
              </a:rPr>
              <a:t> </a:t>
            </a:r>
            <a:r>
              <a:rPr sz="3000" spc="-10" dirty="0">
                <a:solidFill>
                  <a:srgbClr val="292959"/>
                </a:solidFill>
                <a:latin typeface="Trebuchet MS"/>
                <a:cs typeface="Trebuchet MS"/>
              </a:rPr>
              <a:t>door</a:t>
            </a:r>
            <a:r>
              <a:rPr sz="3000" spc="-110" dirty="0">
                <a:solidFill>
                  <a:srgbClr val="292959"/>
                </a:solidFill>
                <a:latin typeface="Trebuchet MS"/>
                <a:cs typeface="Trebuchet MS"/>
              </a:rPr>
              <a:t> </a:t>
            </a:r>
            <a:r>
              <a:rPr sz="3000" spc="-80" dirty="0">
                <a:solidFill>
                  <a:srgbClr val="292959"/>
                </a:solidFill>
                <a:latin typeface="Trebuchet MS"/>
                <a:cs typeface="Trebuchet MS"/>
              </a:rPr>
              <a:t>repeatedly</a:t>
            </a:r>
            <a:r>
              <a:rPr sz="3000" spc="-105"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spc="-145" dirty="0">
                <a:solidFill>
                  <a:srgbClr val="292959"/>
                </a:solidFill>
                <a:latin typeface="Trebuchet MS"/>
                <a:cs typeface="Trebuchet MS"/>
              </a:rPr>
              <a:t>tells</a:t>
            </a:r>
            <a:r>
              <a:rPr sz="3000" spc="-95" dirty="0">
                <a:solidFill>
                  <a:srgbClr val="292959"/>
                </a:solidFill>
                <a:latin typeface="Trebuchet MS"/>
                <a:cs typeface="Trebuchet MS"/>
              </a:rPr>
              <a:t> </a:t>
            </a:r>
            <a:r>
              <a:rPr sz="3000" spc="-170" dirty="0">
                <a:solidFill>
                  <a:srgbClr val="292959"/>
                </a:solidFill>
                <a:latin typeface="Trebuchet MS"/>
                <a:cs typeface="Trebuchet MS"/>
              </a:rPr>
              <a:t>him</a:t>
            </a:r>
            <a:r>
              <a:rPr sz="3000" spc="-95" dirty="0">
                <a:solidFill>
                  <a:srgbClr val="292959"/>
                </a:solidFill>
                <a:latin typeface="Trebuchet MS"/>
                <a:cs typeface="Trebuchet MS"/>
              </a:rPr>
              <a:t> </a:t>
            </a:r>
            <a:r>
              <a:rPr sz="3000" spc="-20" dirty="0">
                <a:solidFill>
                  <a:srgbClr val="292959"/>
                </a:solidFill>
                <a:latin typeface="Trebuchet MS"/>
                <a:cs typeface="Trebuchet MS"/>
              </a:rPr>
              <a:t>she</a:t>
            </a:r>
            <a:r>
              <a:rPr sz="3000" spc="-105" dirty="0">
                <a:solidFill>
                  <a:srgbClr val="292959"/>
                </a:solidFill>
                <a:latin typeface="Trebuchet MS"/>
                <a:cs typeface="Trebuchet MS"/>
              </a:rPr>
              <a:t> </a:t>
            </a:r>
            <a:r>
              <a:rPr sz="3000" spc="-30" dirty="0">
                <a:solidFill>
                  <a:srgbClr val="292959"/>
                </a:solidFill>
                <a:latin typeface="Trebuchet MS"/>
                <a:cs typeface="Trebuchet MS"/>
              </a:rPr>
              <a:t>hates</a:t>
            </a:r>
            <a:r>
              <a:rPr sz="3000" spc="-110" dirty="0">
                <a:solidFill>
                  <a:srgbClr val="292959"/>
                </a:solidFill>
                <a:latin typeface="Trebuchet MS"/>
                <a:cs typeface="Trebuchet MS"/>
              </a:rPr>
              <a:t> </a:t>
            </a:r>
            <a:r>
              <a:rPr sz="3000" spc="-170" dirty="0">
                <a:solidFill>
                  <a:srgbClr val="292959"/>
                </a:solidFill>
                <a:latin typeface="Trebuchet MS"/>
                <a:cs typeface="Trebuchet MS"/>
              </a:rPr>
              <a:t>him</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spc="-95" dirty="0">
                <a:solidFill>
                  <a:srgbClr val="292959"/>
                </a:solidFill>
                <a:latin typeface="Trebuchet MS"/>
                <a:cs typeface="Trebuchet MS"/>
              </a:rPr>
              <a:t>that</a:t>
            </a:r>
            <a:r>
              <a:rPr sz="3000" spc="-105" dirty="0">
                <a:solidFill>
                  <a:srgbClr val="292959"/>
                </a:solidFill>
                <a:latin typeface="Trebuchet MS"/>
                <a:cs typeface="Trebuchet MS"/>
              </a:rPr>
              <a:t> </a:t>
            </a:r>
            <a:r>
              <a:rPr sz="3000" spc="-10" dirty="0">
                <a:solidFill>
                  <a:srgbClr val="292959"/>
                </a:solidFill>
                <a:latin typeface="Trebuchet MS"/>
                <a:cs typeface="Trebuchet MS"/>
              </a:rPr>
              <a:t>he</a:t>
            </a:r>
            <a:r>
              <a:rPr sz="3000" spc="-105" dirty="0">
                <a:solidFill>
                  <a:srgbClr val="292959"/>
                </a:solidFill>
                <a:latin typeface="Trebuchet MS"/>
                <a:cs typeface="Trebuchet MS"/>
              </a:rPr>
              <a:t> </a:t>
            </a:r>
            <a:r>
              <a:rPr sz="3000" dirty="0">
                <a:solidFill>
                  <a:srgbClr val="292959"/>
                </a:solidFill>
                <a:latin typeface="Trebuchet MS"/>
                <a:cs typeface="Trebuchet MS"/>
              </a:rPr>
              <a:t>has</a:t>
            </a:r>
            <a:r>
              <a:rPr sz="3000" spc="-105" dirty="0">
                <a:solidFill>
                  <a:srgbClr val="292959"/>
                </a:solidFill>
                <a:latin typeface="Trebuchet MS"/>
                <a:cs typeface="Trebuchet MS"/>
              </a:rPr>
              <a:t> ruined</a:t>
            </a:r>
            <a:r>
              <a:rPr sz="3000" spc="-110" dirty="0">
                <a:solidFill>
                  <a:srgbClr val="292959"/>
                </a:solidFill>
                <a:latin typeface="Trebuchet MS"/>
                <a:cs typeface="Trebuchet MS"/>
              </a:rPr>
              <a:t> </a:t>
            </a:r>
            <a:r>
              <a:rPr sz="3000" spc="-25" dirty="0">
                <a:solidFill>
                  <a:srgbClr val="292959"/>
                </a:solidFill>
                <a:latin typeface="Trebuchet MS"/>
                <a:cs typeface="Trebuchet MS"/>
              </a:rPr>
              <a:t>her </a:t>
            </a:r>
            <a:r>
              <a:rPr sz="3000" spc="-10" dirty="0">
                <a:solidFill>
                  <a:srgbClr val="292959"/>
                </a:solidFill>
                <a:latin typeface="Trebuchet MS"/>
                <a:cs typeface="Trebuchet MS"/>
              </a:rPr>
              <a:t>life.</a:t>
            </a:r>
            <a:endParaRPr sz="3000">
              <a:latin typeface="Trebuchet MS"/>
              <a:cs typeface="Trebuchet MS"/>
            </a:endParaRPr>
          </a:p>
          <a:p>
            <a:pPr marL="12700" marR="129539">
              <a:lnSpc>
                <a:spcPct val="135400"/>
              </a:lnSpc>
            </a:pPr>
            <a:r>
              <a:rPr sz="3000" spc="-155" dirty="0">
                <a:solidFill>
                  <a:srgbClr val="292959"/>
                </a:solidFill>
                <a:latin typeface="Trebuchet MS"/>
                <a:cs typeface="Trebuchet MS"/>
              </a:rPr>
              <a:t>In</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70" dirty="0">
                <a:solidFill>
                  <a:srgbClr val="292959"/>
                </a:solidFill>
                <a:latin typeface="Trebuchet MS"/>
                <a:cs typeface="Trebuchet MS"/>
              </a:rPr>
              <a:t>last</a:t>
            </a:r>
            <a:r>
              <a:rPr sz="3000" spc="-155" dirty="0">
                <a:solidFill>
                  <a:srgbClr val="292959"/>
                </a:solidFill>
                <a:latin typeface="Trebuchet MS"/>
                <a:cs typeface="Trebuchet MS"/>
              </a:rPr>
              <a:t> </a:t>
            </a:r>
            <a:r>
              <a:rPr sz="3000" spc="-85" dirty="0">
                <a:solidFill>
                  <a:srgbClr val="292959"/>
                </a:solidFill>
                <a:latin typeface="Trebuchet MS"/>
                <a:cs typeface="Trebuchet MS"/>
              </a:rPr>
              <a:t>week</a:t>
            </a:r>
            <a:r>
              <a:rPr sz="3000" spc="-140" dirty="0">
                <a:solidFill>
                  <a:srgbClr val="292959"/>
                </a:solidFill>
                <a:latin typeface="Trebuchet MS"/>
                <a:cs typeface="Trebuchet MS"/>
              </a:rPr>
              <a:t> </a:t>
            </a:r>
            <a:r>
              <a:rPr sz="3000" dirty="0">
                <a:solidFill>
                  <a:srgbClr val="292959"/>
                </a:solidFill>
                <a:latin typeface="Trebuchet MS"/>
                <a:cs typeface="Trebuchet MS"/>
              </a:rPr>
              <a:t>Anna</a:t>
            </a:r>
            <a:r>
              <a:rPr sz="3000" spc="-200" dirty="0">
                <a:solidFill>
                  <a:srgbClr val="292959"/>
                </a:solidFill>
                <a:latin typeface="Trebuchet MS"/>
                <a:cs typeface="Trebuchet MS"/>
              </a:rPr>
              <a:t> </a:t>
            </a:r>
            <a:r>
              <a:rPr sz="3000" dirty="0">
                <a:solidFill>
                  <a:srgbClr val="292959"/>
                </a:solidFill>
                <a:latin typeface="Trebuchet MS"/>
                <a:cs typeface="Trebuchet MS"/>
              </a:rPr>
              <a:t>has</a:t>
            </a:r>
            <a:r>
              <a:rPr sz="3000" spc="-125" dirty="0">
                <a:solidFill>
                  <a:srgbClr val="292959"/>
                </a:solidFill>
                <a:latin typeface="Trebuchet MS"/>
                <a:cs typeface="Trebuchet MS"/>
              </a:rPr>
              <a:t> </a:t>
            </a:r>
            <a:r>
              <a:rPr sz="3000" spc="-150" dirty="0">
                <a:solidFill>
                  <a:srgbClr val="292959"/>
                </a:solidFill>
                <a:latin typeface="Trebuchet MS"/>
                <a:cs typeface="Trebuchet MS"/>
              </a:rPr>
              <a:t>left</a:t>
            </a:r>
            <a:r>
              <a:rPr sz="3000" spc="-95" dirty="0">
                <a:solidFill>
                  <a:srgbClr val="292959"/>
                </a:solidFill>
                <a:latin typeface="Trebuchet MS"/>
                <a:cs typeface="Trebuchet MS"/>
              </a:rPr>
              <a:t> </a:t>
            </a:r>
            <a:r>
              <a:rPr sz="3000" spc="-110" dirty="0">
                <a:solidFill>
                  <a:srgbClr val="292959"/>
                </a:solidFill>
                <a:latin typeface="Trebuchet MS"/>
                <a:cs typeface="Trebuchet MS"/>
              </a:rPr>
              <a:t>nine</a:t>
            </a:r>
            <a:r>
              <a:rPr sz="3000" spc="-114" dirty="0">
                <a:solidFill>
                  <a:srgbClr val="292959"/>
                </a:solidFill>
                <a:latin typeface="Trebuchet MS"/>
                <a:cs typeface="Trebuchet MS"/>
              </a:rPr>
              <a:t> </a:t>
            </a:r>
            <a:r>
              <a:rPr sz="3000" spc="-45" dirty="0">
                <a:solidFill>
                  <a:srgbClr val="292959"/>
                </a:solidFill>
                <a:latin typeface="Trebuchet MS"/>
                <a:cs typeface="Trebuchet MS"/>
              </a:rPr>
              <a:t>answerphone</a:t>
            </a:r>
            <a:r>
              <a:rPr sz="3000" spc="-120" dirty="0">
                <a:solidFill>
                  <a:srgbClr val="292959"/>
                </a:solidFill>
                <a:latin typeface="Trebuchet MS"/>
                <a:cs typeface="Trebuchet MS"/>
              </a:rPr>
              <a:t> </a:t>
            </a:r>
            <a:r>
              <a:rPr sz="3000" dirty="0">
                <a:solidFill>
                  <a:srgbClr val="292959"/>
                </a:solidFill>
                <a:latin typeface="Trebuchet MS"/>
                <a:cs typeface="Trebuchet MS"/>
              </a:rPr>
              <a:t>messages</a:t>
            </a:r>
            <a:r>
              <a:rPr sz="3000" spc="-125" dirty="0">
                <a:solidFill>
                  <a:srgbClr val="292959"/>
                </a:solidFill>
                <a:latin typeface="Trebuchet MS"/>
                <a:cs typeface="Trebuchet MS"/>
              </a:rPr>
              <a:t> </a:t>
            </a:r>
            <a:r>
              <a:rPr sz="3000" dirty="0">
                <a:solidFill>
                  <a:srgbClr val="292959"/>
                </a:solidFill>
                <a:latin typeface="Trebuchet MS"/>
                <a:cs typeface="Trebuchet MS"/>
              </a:rPr>
              <a:t>on</a:t>
            </a:r>
            <a:r>
              <a:rPr sz="3000" spc="-120" dirty="0">
                <a:solidFill>
                  <a:srgbClr val="292959"/>
                </a:solidFill>
                <a:latin typeface="Trebuchet MS"/>
                <a:cs typeface="Trebuchet MS"/>
              </a:rPr>
              <a:t> </a:t>
            </a:r>
            <a:r>
              <a:rPr sz="3000" spc="-185" dirty="0">
                <a:solidFill>
                  <a:srgbClr val="292959"/>
                </a:solidFill>
                <a:latin typeface="Trebuchet MS"/>
                <a:cs typeface="Trebuchet MS"/>
              </a:rPr>
              <a:t>John’s</a:t>
            </a:r>
            <a:r>
              <a:rPr sz="3000" spc="-95" dirty="0">
                <a:solidFill>
                  <a:srgbClr val="292959"/>
                </a:solidFill>
                <a:latin typeface="Trebuchet MS"/>
                <a:cs typeface="Trebuchet MS"/>
              </a:rPr>
              <a:t> </a:t>
            </a:r>
            <a:r>
              <a:rPr sz="3000" spc="-20" dirty="0">
                <a:solidFill>
                  <a:srgbClr val="292959"/>
                </a:solidFill>
                <a:latin typeface="Trebuchet MS"/>
                <a:cs typeface="Trebuchet MS"/>
              </a:rPr>
              <a:t>phone</a:t>
            </a:r>
            <a:r>
              <a:rPr sz="3000" spc="-125" dirty="0">
                <a:solidFill>
                  <a:srgbClr val="292959"/>
                </a:solidFill>
                <a:latin typeface="Trebuchet MS"/>
                <a:cs typeface="Trebuchet MS"/>
              </a:rPr>
              <a:t> </a:t>
            </a:r>
            <a:r>
              <a:rPr sz="3000" spc="-10" dirty="0">
                <a:solidFill>
                  <a:srgbClr val="292959"/>
                </a:solidFill>
                <a:latin typeface="Trebuchet MS"/>
                <a:cs typeface="Trebuchet MS"/>
              </a:rPr>
              <a:t>saying</a:t>
            </a:r>
            <a:r>
              <a:rPr sz="3000" spc="-120" dirty="0">
                <a:solidFill>
                  <a:srgbClr val="292959"/>
                </a:solidFill>
                <a:latin typeface="Trebuchet MS"/>
                <a:cs typeface="Trebuchet MS"/>
              </a:rPr>
              <a:t> </a:t>
            </a:r>
            <a:r>
              <a:rPr sz="3000" spc="-95" dirty="0">
                <a:solidFill>
                  <a:srgbClr val="292959"/>
                </a:solidFill>
                <a:latin typeface="Trebuchet MS"/>
                <a:cs typeface="Trebuchet MS"/>
              </a:rPr>
              <a:t>that</a:t>
            </a:r>
            <a:r>
              <a:rPr sz="3000" spc="-125" dirty="0">
                <a:solidFill>
                  <a:srgbClr val="292959"/>
                </a:solidFill>
                <a:latin typeface="Trebuchet MS"/>
                <a:cs typeface="Trebuchet MS"/>
              </a:rPr>
              <a:t> </a:t>
            </a:r>
            <a:r>
              <a:rPr sz="3000" spc="-20" dirty="0">
                <a:solidFill>
                  <a:srgbClr val="292959"/>
                </a:solidFill>
                <a:latin typeface="Trebuchet MS"/>
                <a:cs typeface="Trebuchet MS"/>
              </a:rPr>
              <a:t>she</a:t>
            </a:r>
            <a:r>
              <a:rPr sz="3000" spc="-120" dirty="0">
                <a:solidFill>
                  <a:srgbClr val="292959"/>
                </a:solidFill>
                <a:latin typeface="Trebuchet MS"/>
                <a:cs typeface="Trebuchet MS"/>
              </a:rPr>
              <a:t> </a:t>
            </a:r>
            <a:r>
              <a:rPr sz="3000" spc="-185" dirty="0">
                <a:solidFill>
                  <a:srgbClr val="292959"/>
                </a:solidFill>
                <a:latin typeface="Trebuchet MS"/>
                <a:cs typeface="Trebuchet MS"/>
              </a:rPr>
              <a:t>will</a:t>
            </a:r>
            <a:r>
              <a:rPr sz="3000" spc="-95" dirty="0">
                <a:solidFill>
                  <a:srgbClr val="292959"/>
                </a:solidFill>
                <a:latin typeface="Trebuchet MS"/>
                <a:cs typeface="Trebuchet MS"/>
              </a:rPr>
              <a:t> </a:t>
            </a:r>
            <a:r>
              <a:rPr sz="3000" spc="-20" dirty="0">
                <a:solidFill>
                  <a:srgbClr val="292959"/>
                </a:solidFill>
                <a:latin typeface="Trebuchet MS"/>
                <a:cs typeface="Trebuchet MS"/>
              </a:rPr>
              <a:t>‘get </a:t>
            </a:r>
            <a:r>
              <a:rPr sz="3000" spc="-170" dirty="0">
                <a:solidFill>
                  <a:srgbClr val="292959"/>
                </a:solidFill>
                <a:latin typeface="Trebuchet MS"/>
                <a:cs typeface="Trebuchet MS"/>
              </a:rPr>
              <a:t>him</a:t>
            </a:r>
            <a:r>
              <a:rPr sz="3000" spc="-95" dirty="0">
                <a:solidFill>
                  <a:srgbClr val="292959"/>
                </a:solidFill>
                <a:latin typeface="Trebuchet MS"/>
                <a:cs typeface="Trebuchet MS"/>
              </a:rPr>
              <a:t> </a:t>
            </a:r>
            <a:r>
              <a:rPr sz="3000" spc="-150" dirty="0">
                <a:solidFill>
                  <a:srgbClr val="292959"/>
                </a:solidFill>
                <a:latin typeface="Trebuchet MS"/>
                <a:cs typeface="Trebuchet MS"/>
              </a:rPr>
              <a:t>back’.</a:t>
            </a:r>
            <a:r>
              <a:rPr sz="3000" spc="-95" dirty="0">
                <a:solidFill>
                  <a:srgbClr val="292959"/>
                </a:solidFill>
                <a:latin typeface="Trebuchet MS"/>
                <a:cs typeface="Trebuchet MS"/>
              </a:rPr>
              <a:t> </a:t>
            </a:r>
            <a:r>
              <a:rPr sz="3000" dirty="0">
                <a:solidFill>
                  <a:srgbClr val="292959"/>
                </a:solidFill>
                <a:latin typeface="Trebuchet MS"/>
                <a:cs typeface="Trebuchet MS"/>
              </a:rPr>
              <a:t>She</a:t>
            </a:r>
            <a:r>
              <a:rPr sz="3000" spc="-95" dirty="0">
                <a:solidFill>
                  <a:srgbClr val="292959"/>
                </a:solidFill>
                <a:latin typeface="Trebuchet MS"/>
                <a:cs typeface="Trebuchet MS"/>
              </a:rPr>
              <a:t> </a:t>
            </a:r>
            <a:r>
              <a:rPr sz="3000" dirty="0">
                <a:solidFill>
                  <a:srgbClr val="292959"/>
                </a:solidFill>
                <a:latin typeface="Trebuchet MS"/>
                <a:cs typeface="Trebuchet MS"/>
              </a:rPr>
              <a:t>has</a:t>
            </a:r>
            <a:r>
              <a:rPr sz="3000" spc="-95" dirty="0">
                <a:solidFill>
                  <a:srgbClr val="292959"/>
                </a:solidFill>
                <a:latin typeface="Trebuchet MS"/>
                <a:cs typeface="Trebuchet MS"/>
              </a:rPr>
              <a:t> </a:t>
            </a:r>
            <a:r>
              <a:rPr sz="3000" spc="-20" dirty="0">
                <a:solidFill>
                  <a:srgbClr val="292959"/>
                </a:solidFill>
                <a:latin typeface="Trebuchet MS"/>
                <a:cs typeface="Trebuchet MS"/>
              </a:rPr>
              <a:t>now</a:t>
            </a:r>
            <a:r>
              <a:rPr sz="3000" spc="-95" dirty="0">
                <a:solidFill>
                  <a:srgbClr val="292959"/>
                </a:solidFill>
                <a:latin typeface="Trebuchet MS"/>
                <a:cs typeface="Trebuchet MS"/>
              </a:rPr>
              <a:t> </a:t>
            </a:r>
            <a:r>
              <a:rPr sz="3000" spc="-60" dirty="0">
                <a:solidFill>
                  <a:srgbClr val="292959"/>
                </a:solidFill>
                <a:latin typeface="Trebuchet MS"/>
                <a:cs typeface="Trebuchet MS"/>
              </a:rPr>
              <a:t>telephoned</a:t>
            </a:r>
            <a:r>
              <a:rPr sz="3000" spc="-90" dirty="0">
                <a:solidFill>
                  <a:srgbClr val="292959"/>
                </a:solidFill>
                <a:latin typeface="Trebuchet MS"/>
                <a:cs typeface="Trebuchet MS"/>
              </a:rPr>
              <a:t> </a:t>
            </a:r>
            <a:r>
              <a:rPr sz="3000" spc="-95" dirty="0">
                <a:solidFill>
                  <a:srgbClr val="292959"/>
                </a:solidFill>
                <a:latin typeface="Trebuchet MS"/>
                <a:cs typeface="Trebuchet MS"/>
              </a:rPr>
              <a:t>his </a:t>
            </a:r>
            <a:r>
              <a:rPr sz="3000" dirty="0">
                <a:solidFill>
                  <a:srgbClr val="292959"/>
                </a:solidFill>
                <a:latin typeface="Trebuchet MS"/>
                <a:cs typeface="Trebuchet MS"/>
              </a:rPr>
              <a:t>boss</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95" dirty="0">
                <a:solidFill>
                  <a:srgbClr val="292959"/>
                </a:solidFill>
                <a:latin typeface="Trebuchet MS"/>
                <a:cs typeface="Trebuchet MS"/>
              </a:rPr>
              <a:t> </a:t>
            </a:r>
            <a:r>
              <a:rPr sz="3000" spc="-85" dirty="0">
                <a:solidFill>
                  <a:srgbClr val="292959"/>
                </a:solidFill>
                <a:latin typeface="Trebuchet MS"/>
                <a:cs typeface="Trebuchet MS"/>
              </a:rPr>
              <a:t>told</a:t>
            </a:r>
            <a:r>
              <a:rPr sz="3000" spc="-95" dirty="0">
                <a:solidFill>
                  <a:srgbClr val="292959"/>
                </a:solidFill>
                <a:latin typeface="Trebuchet MS"/>
                <a:cs typeface="Trebuchet MS"/>
              </a:rPr>
              <a:t> </a:t>
            </a:r>
            <a:r>
              <a:rPr sz="3000" spc="-125" dirty="0">
                <a:solidFill>
                  <a:srgbClr val="292959"/>
                </a:solidFill>
                <a:latin typeface="Trebuchet MS"/>
                <a:cs typeface="Trebuchet MS"/>
              </a:rPr>
              <a:t>her</a:t>
            </a:r>
            <a:r>
              <a:rPr sz="3000" spc="-95" dirty="0">
                <a:solidFill>
                  <a:srgbClr val="292959"/>
                </a:solidFill>
                <a:latin typeface="Trebuchet MS"/>
                <a:cs typeface="Trebuchet MS"/>
              </a:rPr>
              <a:t> that</a:t>
            </a:r>
            <a:r>
              <a:rPr sz="3000" spc="-90" dirty="0">
                <a:solidFill>
                  <a:srgbClr val="292959"/>
                </a:solidFill>
                <a:latin typeface="Trebuchet MS"/>
                <a:cs typeface="Trebuchet MS"/>
              </a:rPr>
              <a:t> </a:t>
            </a:r>
            <a:r>
              <a:rPr sz="3000" spc="-140" dirty="0">
                <a:solidFill>
                  <a:srgbClr val="292959"/>
                </a:solidFill>
                <a:latin typeface="Trebuchet MS"/>
                <a:cs typeface="Trebuchet MS"/>
              </a:rPr>
              <a:t>John</a:t>
            </a:r>
            <a:r>
              <a:rPr sz="3000" spc="-95" dirty="0">
                <a:solidFill>
                  <a:srgbClr val="292959"/>
                </a:solidFill>
                <a:latin typeface="Trebuchet MS"/>
                <a:cs typeface="Trebuchet MS"/>
              </a:rPr>
              <a:t> </a:t>
            </a:r>
            <a:r>
              <a:rPr sz="3000" spc="-60" dirty="0">
                <a:solidFill>
                  <a:srgbClr val="292959"/>
                </a:solidFill>
                <a:latin typeface="Trebuchet MS"/>
                <a:cs typeface="Trebuchet MS"/>
              </a:rPr>
              <a:t>is</a:t>
            </a:r>
            <a:r>
              <a:rPr sz="3000" spc="-95" dirty="0">
                <a:solidFill>
                  <a:srgbClr val="292959"/>
                </a:solidFill>
                <a:latin typeface="Trebuchet MS"/>
                <a:cs typeface="Trebuchet MS"/>
              </a:rPr>
              <a:t> </a:t>
            </a:r>
            <a:r>
              <a:rPr sz="3000" spc="125" dirty="0">
                <a:solidFill>
                  <a:srgbClr val="292959"/>
                </a:solidFill>
                <a:latin typeface="Trebuchet MS"/>
                <a:cs typeface="Trebuchet MS"/>
              </a:rPr>
              <a:t>a</a:t>
            </a:r>
            <a:r>
              <a:rPr sz="3000" spc="-95" dirty="0">
                <a:solidFill>
                  <a:srgbClr val="292959"/>
                </a:solidFill>
                <a:latin typeface="Trebuchet MS"/>
                <a:cs typeface="Trebuchet MS"/>
              </a:rPr>
              <a:t> </a:t>
            </a:r>
            <a:r>
              <a:rPr sz="3000" spc="-140" dirty="0">
                <a:solidFill>
                  <a:srgbClr val="292959"/>
                </a:solidFill>
                <a:latin typeface="Trebuchet MS"/>
                <a:cs typeface="Trebuchet MS"/>
              </a:rPr>
              <a:t>liar</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95" dirty="0">
                <a:solidFill>
                  <a:srgbClr val="292959"/>
                </a:solidFill>
                <a:latin typeface="Trebuchet MS"/>
                <a:cs typeface="Trebuchet MS"/>
              </a:rPr>
              <a:t> </a:t>
            </a:r>
            <a:r>
              <a:rPr sz="3000" spc="125" dirty="0">
                <a:solidFill>
                  <a:srgbClr val="292959"/>
                </a:solidFill>
                <a:latin typeface="Trebuchet MS"/>
                <a:cs typeface="Trebuchet MS"/>
              </a:rPr>
              <a:t>a</a:t>
            </a:r>
            <a:r>
              <a:rPr sz="3000" spc="-90" dirty="0">
                <a:solidFill>
                  <a:srgbClr val="292959"/>
                </a:solidFill>
                <a:latin typeface="Trebuchet MS"/>
                <a:cs typeface="Trebuchet MS"/>
              </a:rPr>
              <a:t> </a:t>
            </a:r>
            <a:r>
              <a:rPr sz="3000" spc="-10" dirty="0">
                <a:solidFill>
                  <a:srgbClr val="292959"/>
                </a:solidFill>
                <a:latin typeface="Trebuchet MS"/>
                <a:cs typeface="Trebuchet MS"/>
              </a:rPr>
              <a:t>cheat.</a:t>
            </a:r>
            <a:endParaRPr sz="3000">
              <a:latin typeface="Trebuchet MS"/>
              <a:cs typeface="Trebuchet MS"/>
            </a:endParaRPr>
          </a:p>
          <a:p>
            <a:pPr marL="12700">
              <a:lnSpc>
                <a:spcPct val="100000"/>
              </a:lnSpc>
              <a:spcBef>
                <a:spcPts val="1275"/>
              </a:spcBef>
            </a:pPr>
            <a:r>
              <a:rPr sz="3000" b="1" spc="160" dirty="0">
                <a:solidFill>
                  <a:srgbClr val="292959"/>
                </a:solidFill>
                <a:latin typeface="Trebuchet MS"/>
                <a:cs typeface="Trebuchet MS"/>
              </a:rPr>
              <a:t>Can</a:t>
            </a:r>
            <a:r>
              <a:rPr sz="3000" b="1" spc="-120" dirty="0">
                <a:solidFill>
                  <a:srgbClr val="292959"/>
                </a:solidFill>
                <a:latin typeface="Trebuchet MS"/>
                <a:cs typeface="Trebuchet MS"/>
              </a:rPr>
              <a:t> </a:t>
            </a:r>
            <a:r>
              <a:rPr sz="3000" b="1" spc="-150" dirty="0">
                <a:solidFill>
                  <a:srgbClr val="292959"/>
                </a:solidFill>
                <a:latin typeface="Trebuchet MS"/>
                <a:cs typeface="Trebuchet MS"/>
              </a:rPr>
              <a:t>John</a:t>
            </a:r>
            <a:r>
              <a:rPr sz="3000" b="1" spc="-114" dirty="0">
                <a:solidFill>
                  <a:srgbClr val="292959"/>
                </a:solidFill>
                <a:latin typeface="Trebuchet MS"/>
                <a:cs typeface="Trebuchet MS"/>
              </a:rPr>
              <a:t> </a:t>
            </a:r>
            <a:r>
              <a:rPr sz="3000" b="1" dirty="0">
                <a:solidFill>
                  <a:srgbClr val="292959"/>
                </a:solidFill>
                <a:latin typeface="Trebuchet MS"/>
                <a:cs typeface="Trebuchet MS"/>
              </a:rPr>
              <a:t>apply</a:t>
            </a:r>
            <a:r>
              <a:rPr sz="3000" b="1" spc="-120" dirty="0">
                <a:solidFill>
                  <a:srgbClr val="292959"/>
                </a:solidFill>
                <a:latin typeface="Trebuchet MS"/>
                <a:cs typeface="Trebuchet MS"/>
              </a:rPr>
              <a:t> </a:t>
            </a:r>
            <a:r>
              <a:rPr sz="3000" b="1" spc="-65" dirty="0">
                <a:solidFill>
                  <a:srgbClr val="292959"/>
                </a:solidFill>
                <a:latin typeface="Trebuchet MS"/>
                <a:cs typeface="Trebuchet MS"/>
              </a:rPr>
              <a:t>for</a:t>
            </a:r>
            <a:r>
              <a:rPr sz="3000" b="1" spc="-114" dirty="0">
                <a:solidFill>
                  <a:srgbClr val="292959"/>
                </a:solidFill>
                <a:latin typeface="Trebuchet MS"/>
                <a:cs typeface="Trebuchet MS"/>
              </a:rPr>
              <a:t> </a:t>
            </a:r>
            <a:r>
              <a:rPr sz="3000" b="1" spc="240" dirty="0">
                <a:solidFill>
                  <a:srgbClr val="292959"/>
                </a:solidFill>
                <a:latin typeface="Trebuchet MS"/>
                <a:cs typeface="Trebuchet MS"/>
              </a:rPr>
              <a:t>a</a:t>
            </a:r>
            <a:r>
              <a:rPr sz="3000" b="1" spc="-120" dirty="0">
                <a:solidFill>
                  <a:srgbClr val="292959"/>
                </a:solidFill>
                <a:latin typeface="Trebuchet MS"/>
                <a:cs typeface="Trebuchet MS"/>
              </a:rPr>
              <a:t> </a:t>
            </a:r>
            <a:r>
              <a:rPr sz="3000" b="1" spc="-90" dirty="0">
                <a:solidFill>
                  <a:srgbClr val="292959"/>
                </a:solidFill>
                <a:latin typeface="Trebuchet MS"/>
                <a:cs typeface="Trebuchet MS"/>
              </a:rPr>
              <a:t>non-</a:t>
            </a:r>
            <a:r>
              <a:rPr sz="3000" b="1" spc="-20" dirty="0">
                <a:solidFill>
                  <a:srgbClr val="292959"/>
                </a:solidFill>
                <a:latin typeface="Trebuchet MS"/>
                <a:cs typeface="Trebuchet MS"/>
              </a:rPr>
              <a:t>molestation</a:t>
            </a:r>
            <a:r>
              <a:rPr sz="3000" b="1" spc="-114" dirty="0">
                <a:solidFill>
                  <a:srgbClr val="292959"/>
                </a:solidFill>
                <a:latin typeface="Trebuchet MS"/>
                <a:cs typeface="Trebuchet MS"/>
              </a:rPr>
              <a:t> </a:t>
            </a:r>
            <a:r>
              <a:rPr sz="3000" b="1" spc="-40" dirty="0">
                <a:solidFill>
                  <a:srgbClr val="292959"/>
                </a:solidFill>
                <a:latin typeface="Trebuchet MS"/>
                <a:cs typeface="Trebuchet MS"/>
              </a:rPr>
              <a:t>order</a:t>
            </a:r>
            <a:r>
              <a:rPr sz="3000" b="1" spc="-114" dirty="0">
                <a:solidFill>
                  <a:srgbClr val="292959"/>
                </a:solidFill>
                <a:latin typeface="Trebuchet MS"/>
                <a:cs typeface="Trebuchet MS"/>
              </a:rPr>
              <a:t> </a:t>
            </a:r>
            <a:r>
              <a:rPr sz="3000" b="1" spc="95" dirty="0">
                <a:solidFill>
                  <a:srgbClr val="292959"/>
                </a:solidFill>
                <a:latin typeface="Trebuchet MS"/>
                <a:cs typeface="Trebuchet MS"/>
              </a:rPr>
              <a:t>against</a:t>
            </a:r>
            <a:r>
              <a:rPr sz="3000" b="1" spc="-120" dirty="0">
                <a:solidFill>
                  <a:srgbClr val="292959"/>
                </a:solidFill>
                <a:latin typeface="Trebuchet MS"/>
                <a:cs typeface="Trebuchet MS"/>
              </a:rPr>
              <a:t> </a:t>
            </a:r>
            <a:r>
              <a:rPr sz="3000" b="1" spc="40" dirty="0">
                <a:solidFill>
                  <a:srgbClr val="292959"/>
                </a:solidFill>
                <a:latin typeface="Trebuchet MS"/>
                <a:cs typeface="Trebuchet MS"/>
              </a:rPr>
              <a:t>Anna?</a:t>
            </a:r>
            <a:endParaRPr sz="3000">
              <a:latin typeface="Trebuchet MS"/>
              <a:cs typeface="Trebuchet M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67080"/>
          </a:xfrm>
          <a:custGeom>
            <a:avLst/>
            <a:gdLst/>
            <a:ahLst/>
            <a:cxnLst/>
            <a:rect l="l" t="t" r="r" b="b"/>
            <a:pathLst>
              <a:path w="14420850" h="767080">
                <a:moveTo>
                  <a:pt x="14420848" y="766836"/>
                </a:moveTo>
                <a:lnTo>
                  <a:pt x="0" y="766836"/>
                </a:lnTo>
                <a:lnTo>
                  <a:pt x="0" y="0"/>
                </a:lnTo>
                <a:lnTo>
                  <a:pt x="14420848" y="0"/>
                </a:lnTo>
                <a:lnTo>
                  <a:pt x="14420848" y="766836"/>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597084" y="462027"/>
            <a:ext cx="16504919" cy="5247005"/>
          </a:xfrm>
          <a:prstGeom prst="rect">
            <a:avLst/>
          </a:prstGeom>
        </p:spPr>
        <p:txBody>
          <a:bodyPr vert="horz" wrap="square" lIns="0" tIns="387985" rIns="0" bIns="0" rtlCol="0">
            <a:spAutoFit/>
          </a:bodyPr>
          <a:lstStyle/>
          <a:p>
            <a:pPr marL="12700">
              <a:lnSpc>
                <a:spcPct val="100000"/>
              </a:lnSpc>
              <a:spcBef>
                <a:spcPts val="3055"/>
              </a:spcBef>
            </a:pPr>
            <a:r>
              <a:rPr spc="130" dirty="0">
                <a:solidFill>
                  <a:srgbClr val="E65385"/>
                </a:solidFill>
              </a:rPr>
              <a:t>ACTIVITY</a:t>
            </a:r>
            <a:r>
              <a:rPr spc="-350" dirty="0">
                <a:solidFill>
                  <a:srgbClr val="E65385"/>
                </a:solidFill>
              </a:rPr>
              <a:t> </a:t>
            </a:r>
            <a:r>
              <a:rPr spc="-1005" dirty="0">
                <a:solidFill>
                  <a:srgbClr val="E65385"/>
                </a:solidFill>
              </a:rPr>
              <a:t>1B:</a:t>
            </a:r>
            <a:r>
              <a:rPr spc="-355" dirty="0">
                <a:solidFill>
                  <a:srgbClr val="E65385"/>
                </a:solidFill>
              </a:rPr>
              <a:t> </a:t>
            </a:r>
            <a:r>
              <a:rPr spc="125" dirty="0"/>
              <a:t>MOLESTATION</a:t>
            </a:r>
            <a:r>
              <a:rPr spc="-350" dirty="0"/>
              <a:t> </a:t>
            </a:r>
            <a:r>
              <a:rPr dirty="0"/>
              <a:t>OR</a:t>
            </a:r>
            <a:r>
              <a:rPr spc="-350" dirty="0"/>
              <a:t> </a:t>
            </a:r>
            <a:r>
              <a:rPr spc="30" dirty="0"/>
              <a:t>NOT?</a:t>
            </a:r>
          </a:p>
          <a:p>
            <a:pPr marL="297815" marR="5080">
              <a:lnSpc>
                <a:spcPts val="4880"/>
              </a:lnSpc>
              <a:spcBef>
                <a:spcPts val="75"/>
              </a:spcBef>
            </a:pPr>
            <a:r>
              <a:rPr sz="3000" b="0" dirty="0">
                <a:latin typeface="Trebuchet MS"/>
                <a:cs typeface="Trebuchet MS"/>
              </a:rPr>
              <a:t>Anna</a:t>
            </a:r>
            <a:r>
              <a:rPr sz="3000" b="0" spc="-204" dirty="0">
                <a:latin typeface="Trebuchet MS"/>
                <a:cs typeface="Trebuchet MS"/>
              </a:rPr>
              <a:t> </a:t>
            </a:r>
            <a:r>
              <a:rPr sz="3000" b="0" spc="-60" dirty="0">
                <a:latin typeface="Trebuchet MS"/>
                <a:cs typeface="Trebuchet MS"/>
              </a:rPr>
              <a:t>is</a:t>
            </a:r>
            <a:r>
              <a:rPr sz="3000" b="0" spc="-114" dirty="0">
                <a:latin typeface="Trebuchet MS"/>
                <a:cs typeface="Trebuchet MS"/>
              </a:rPr>
              <a:t> </a:t>
            </a:r>
            <a:r>
              <a:rPr sz="3000" b="0" spc="-20" dirty="0">
                <a:latin typeface="Trebuchet MS"/>
                <a:cs typeface="Trebuchet MS"/>
              </a:rPr>
              <a:t>now</a:t>
            </a:r>
            <a:r>
              <a:rPr sz="3000" b="0" spc="-120" dirty="0">
                <a:latin typeface="Trebuchet MS"/>
                <a:cs typeface="Trebuchet MS"/>
              </a:rPr>
              <a:t> </a:t>
            </a:r>
            <a:r>
              <a:rPr sz="3000" b="0" spc="-45" dirty="0">
                <a:latin typeface="Trebuchet MS"/>
                <a:cs typeface="Trebuchet MS"/>
              </a:rPr>
              <a:t>convinced</a:t>
            </a:r>
            <a:r>
              <a:rPr sz="3000" b="0" spc="-114" dirty="0">
                <a:latin typeface="Trebuchet MS"/>
                <a:cs typeface="Trebuchet MS"/>
              </a:rPr>
              <a:t> </a:t>
            </a:r>
            <a:r>
              <a:rPr sz="3000" b="0" spc="-95" dirty="0">
                <a:latin typeface="Trebuchet MS"/>
                <a:cs typeface="Trebuchet MS"/>
              </a:rPr>
              <a:t>that</a:t>
            </a:r>
            <a:r>
              <a:rPr sz="3000" b="0" spc="-114" dirty="0">
                <a:latin typeface="Trebuchet MS"/>
                <a:cs typeface="Trebuchet MS"/>
              </a:rPr>
              <a:t> </a:t>
            </a:r>
            <a:r>
              <a:rPr sz="3000" b="0" spc="-140" dirty="0">
                <a:latin typeface="Trebuchet MS"/>
                <a:cs typeface="Trebuchet MS"/>
              </a:rPr>
              <a:t>John</a:t>
            </a:r>
            <a:r>
              <a:rPr sz="3000" b="0" spc="-95" dirty="0">
                <a:latin typeface="Trebuchet MS"/>
                <a:cs typeface="Trebuchet MS"/>
              </a:rPr>
              <a:t> </a:t>
            </a:r>
            <a:r>
              <a:rPr sz="3000" b="0" spc="-60" dirty="0">
                <a:latin typeface="Trebuchet MS"/>
                <a:cs typeface="Trebuchet MS"/>
              </a:rPr>
              <a:t>is</a:t>
            </a:r>
            <a:r>
              <a:rPr sz="3000" b="0" spc="-120" dirty="0">
                <a:latin typeface="Trebuchet MS"/>
                <a:cs typeface="Trebuchet MS"/>
              </a:rPr>
              <a:t> </a:t>
            </a:r>
            <a:r>
              <a:rPr sz="3000" b="0" spc="-145" dirty="0">
                <a:latin typeface="Trebuchet MS"/>
                <a:cs typeface="Trebuchet MS"/>
              </a:rPr>
              <a:t>in</a:t>
            </a:r>
            <a:r>
              <a:rPr sz="3000" b="0" spc="-95" dirty="0">
                <a:latin typeface="Trebuchet MS"/>
                <a:cs typeface="Trebuchet MS"/>
              </a:rPr>
              <a:t> </a:t>
            </a:r>
            <a:r>
              <a:rPr sz="3000" b="0" spc="125" dirty="0">
                <a:latin typeface="Trebuchet MS"/>
                <a:cs typeface="Trebuchet MS"/>
              </a:rPr>
              <a:t>a</a:t>
            </a:r>
            <a:r>
              <a:rPr sz="3000" b="0" spc="-114" dirty="0">
                <a:latin typeface="Trebuchet MS"/>
                <a:cs typeface="Trebuchet MS"/>
              </a:rPr>
              <a:t> </a:t>
            </a:r>
            <a:r>
              <a:rPr sz="3000" b="0" spc="-100" dirty="0">
                <a:latin typeface="Trebuchet MS"/>
                <a:cs typeface="Trebuchet MS"/>
              </a:rPr>
              <a:t>relationship</a:t>
            </a:r>
            <a:r>
              <a:rPr sz="3000" b="0" spc="-114" dirty="0">
                <a:latin typeface="Trebuchet MS"/>
                <a:cs typeface="Trebuchet MS"/>
              </a:rPr>
              <a:t> </a:t>
            </a:r>
            <a:r>
              <a:rPr sz="3000" b="0" spc="-145" dirty="0">
                <a:latin typeface="Trebuchet MS"/>
                <a:cs typeface="Trebuchet MS"/>
              </a:rPr>
              <a:t>with</a:t>
            </a:r>
            <a:r>
              <a:rPr sz="3000" b="0" spc="-95" dirty="0">
                <a:latin typeface="Trebuchet MS"/>
                <a:cs typeface="Trebuchet MS"/>
              </a:rPr>
              <a:t> </a:t>
            </a:r>
            <a:r>
              <a:rPr sz="3000" b="0" spc="125" dirty="0">
                <a:latin typeface="Trebuchet MS"/>
                <a:cs typeface="Trebuchet MS"/>
              </a:rPr>
              <a:t>a</a:t>
            </a:r>
            <a:r>
              <a:rPr sz="3000" b="0" spc="-114" dirty="0">
                <a:latin typeface="Trebuchet MS"/>
                <a:cs typeface="Trebuchet MS"/>
              </a:rPr>
              <a:t> </a:t>
            </a:r>
            <a:r>
              <a:rPr sz="3000" b="0" spc="-110" dirty="0">
                <a:latin typeface="Trebuchet MS"/>
                <a:cs typeface="Trebuchet MS"/>
              </a:rPr>
              <a:t>woman,</a:t>
            </a:r>
            <a:r>
              <a:rPr sz="3000" b="0" spc="-114" dirty="0">
                <a:latin typeface="Trebuchet MS"/>
                <a:cs typeface="Trebuchet MS"/>
              </a:rPr>
              <a:t> </a:t>
            </a:r>
            <a:r>
              <a:rPr sz="3000" b="0" spc="-135" dirty="0">
                <a:latin typeface="Trebuchet MS"/>
                <a:cs typeface="Trebuchet MS"/>
              </a:rPr>
              <a:t>Harpreet,</a:t>
            </a:r>
            <a:r>
              <a:rPr sz="3000" b="0" spc="-95" dirty="0">
                <a:latin typeface="Trebuchet MS"/>
                <a:cs typeface="Trebuchet MS"/>
              </a:rPr>
              <a:t> </a:t>
            </a:r>
            <a:r>
              <a:rPr sz="3000" b="0" spc="-35" dirty="0">
                <a:latin typeface="Trebuchet MS"/>
                <a:cs typeface="Trebuchet MS"/>
              </a:rPr>
              <a:t>having</a:t>
            </a:r>
            <a:r>
              <a:rPr sz="3000" b="0" spc="-120" dirty="0">
                <a:latin typeface="Trebuchet MS"/>
                <a:cs typeface="Trebuchet MS"/>
              </a:rPr>
              <a:t> </a:t>
            </a:r>
            <a:r>
              <a:rPr sz="3000" b="0" spc="-20" dirty="0">
                <a:latin typeface="Trebuchet MS"/>
                <a:cs typeface="Trebuchet MS"/>
              </a:rPr>
              <a:t>seen</a:t>
            </a:r>
            <a:r>
              <a:rPr sz="3000" b="0" spc="-114" dirty="0">
                <a:latin typeface="Trebuchet MS"/>
                <a:cs typeface="Trebuchet MS"/>
              </a:rPr>
              <a:t> </a:t>
            </a:r>
            <a:r>
              <a:rPr sz="3000" b="0" spc="125" dirty="0">
                <a:latin typeface="Trebuchet MS"/>
                <a:cs typeface="Trebuchet MS"/>
              </a:rPr>
              <a:t>a</a:t>
            </a:r>
            <a:r>
              <a:rPr sz="3000" b="0" spc="-114" dirty="0">
                <a:latin typeface="Trebuchet MS"/>
                <a:cs typeface="Trebuchet MS"/>
              </a:rPr>
              <a:t> </a:t>
            </a:r>
            <a:r>
              <a:rPr sz="3000" b="0" spc="-10" dirty="0">
                <a:latin typeface="Trebuchet MS"/>
                <a:cs typeface="Trebuchet MS"/>
              </a:rPr>
              <a:t>picture </a:t>
            </a:r>
            <a:r>
              <a:rPr sz="3000" b="0" dirty="0">
                <a:latin typeface="Trebuchet MS"/>
                <a:cs typeface="Trebuchet MS"/>
              </a:rPr>
              <a:t>on</a:t>
            </a:r>
            <a:r>
              <a:rPr sz="3000" b="0" spc="-225" dirty="0">
                <a:latin typeface="Trebuchet MS"/>
                <a:cs typeface="Trebuchet MS"/>
              </a:rPr>
              <a:t> </a:t>
            </a:r>
            <a:r>
              <a:rPr sz="3000" b="0" spc="-20" dirty="0">
                <a:latin typeface="Trebuchet MS"/>
                <a:cs typeface="Trebuchet MS"/>
              </a:rPr>
              <a:t>social</a:t>
            </a:r>
            <a:r>
              <a:rPr sz="3000" b="0" spc="-125" dirty="0">
                <a:latin typeface="Trebuchet MS"/>
                <a:cs typeface="Trebuchet MS"/>
              </a:rPr>
              <a:t> </a:t>
            </a:r>
            <a:r>
              <a:rPr sz="3000" b="0" spc="-30" dirty="0">
                <a:latin typeface="Trebuchet MS"/>
                <a:cs typeface="Trebuchet MS"/>
              </a:rPr>
              <a:t>media</a:t>
            </a:r>
            <a:r>
              <a:rPr sz="3000" b="0" spc="-120" dirty="0">
                <a:latin typeface="Trebuchet MS"/>
                <a:cs typeface="Trebuchet MS"/>
              </a:rPr>
              <a:t> </a:t>
            </a:r>
            <a:r>
              <a:rPr sz="3000" b="0" dirty="0">
                <a:latin typeface="Trebuchet MS"/>
                <a:cs typeface="Trebuchet MS"/>
              </a:rPr>
              <a:t>of</a:t>
            </a:r>
            <a:r>
              <a:rPr sz="3000" b="0" spc="-125" dirty="0">
                <a:latin typeface="Trebuchet MS"/>
                <a:cs typeface="Trebuchet MS"/>
              </a:rPr>
              <a:t> </a:t>
            </a:r>
            <a:r>
              <a:rPr sz="3000" b="0" spc="-140" dirty="0">
                <a:latin typeface="Trebuchet MS"/>
                <a:cs typeface="Trebuchet MS"/>
              </a:rPr>
              <a:t>John</a:t>
            </a:r>
            <a:r>
              <a:rPr sz="3000" b="0" spc="-95" dirty="0">
                <a:latin typeface="Trebuchet MS"/>
                <a:cs typeface="Trebuchet MS"/>
              </a:rPr>
              <a:t> </a:t>
            </a:r>
            <a:r>
              <a:rPr sz="3000" b="0" dirty="0">
                <a:latin typeface="Trebuchet MS"/>
                <a:cs typeface="Trebuchet MS"/>
              </a:rPr>
              <a:t>and</a:t>
            </a:r>
            <a:r>
              <a:rPr sz="3000" b="0" spc="-120" dirty="0">
                <a:latin typeface="Trebuchet MS"/>
                <a:cs typeface="Trebuchet MS"/>
              </a:rPr>
              <a:t> </a:t>
            </a:r>
            <a:r>
              <a:rPr sz="3000" b="0" spc="-95" dirty="0">
                <a:latin typeface="Trebuchet MS"/>
                <a:cs typeface="Trebuchet MS"/>
              </a:rPr>
              <a:t>Harpreet</a:t>
            </a:r>
            <a:r>
              <a:rPr sz="3000" b="0" spc="-125" dirty="0">
                <a:latin typeface="Trebuchet MS"/>
                <a:cs typeface="Trebuchet MS"/>
              </a:rPr>
              <a:t> </a:t>
            </a:r>
            <a:r>
              <a:rPr sz="3000" b="0" spc="-25" dirty="0">
                <a:latin typeface="Trebuchet MS"/>
                <a:cs typeface="Trebuchet MS"/>
              </a:rPr>
              <a:t>standing</a:t>
            </a:r>
            <a:r>
              <a:rPr sz="3000" b="0" spc="-120" dirty="0">
                <a:latin typeface="Trebuchet MS"/>
                <a:cs typeface="Trebuchet MS"/>
              </a:rPr>
              <a:t> </a:t>
            </a:r>
            <a:r>
              <a:rPr sz="3000" b="0" spc="-135" dirty="0">
                <a:latin typeface="Trebuchet MS"/>
                <a:cs typeface="Trebuchet MS"/>
              </a:rPr>
              <a:t>next</a:t>
            </a:r>
            <a:r>
              <a:rPr sz="3000" b="0" spc="-95" dirty="0">
                <a:latin typeface="Trebuchet MS"/>
                <a:cs typeface="Trebuchet MS"/>
              </a:rPr>
              <a:t> </a:t>
            </a:r>
            <a:r>
              <a:rPr sz="3000" b="0" spc="-50" dirty="0">
                <a:latin typeface="Trebuchet MS"/>
                <a:cs typeface="Trebuchet MS"/>
              </a:rPr>
              <a:t>to</a:t>
            </a:r>
            <a:r>
              <a:rPr sz="3000" b="0" spc="-120" dirty="0">
                <a:latin typeface="Trebuchet MS"/>
                <a:cs typeface="Trebuchet MS"/>
              </a:rPr>
              <a:t> </a:t>
            </a:r>
            <a:r>
              <a:rPr sz="3000" b="0" dirty="0">
                <a:latin typeface="Trebuchet MS"/>
                <a:cs typeface="Trebuchet MS"/>
              </a:rPr>
              <a:t>each</a:t>
            </a:r>
            <a:r>
              <a:rPr sz="3000" b="0" spc="-125" dirty="0">
                <a:latin typeface="Trebuchet MS"/>
                <a:cs typeface="Trebuchet MS"/>
              </a:rPr>
              <a:t> </a:t>
            </a:r>
            <a:r>
              <a:rPr sz="3000" b="0" spc="-110" dirty="0">
                <a:latin typeface="Trebuchet MS"/>
                <a:cs typeface="Trebuchet MS"/>
              </a:rPr>
              <a:t>other</a:t>
            </a:r>
            <a:r>
              <a:rPr sz="3000" b="0" spc="-114" dirty="0">
                <a:latin typeface="Trebuchet MS"/>
                <a:cs typeface="Trebuchet MS"/>
              </a:rPr>
              <a:t> </a:t>
            </a:r>
            <a:r>
              <a:rPr sz="3000" b="0" dirty="0">
                <a:latin typeface="Trebuchet MS"/>
                <a:cs typeface="Trebuchet MS"/>
              </a:rPr>
              <a:t>at</a:t>
            </a:r>
            <a:r>
              <a:rPr sz="3000" b="0" spc="-120" dirty="0">
                <a:latin typeface="Trebuchet MS"/>
                <a:cs typeface="Trebuchet MS"/>
              </a:rPr>
              <a:t> </a:t>
            </a:r>
            <a:r>
              <a:rPr sz="3000" b="0" spc="125" dirty="0">
                <a:latin typeface="Trebuchet MS"/>
                <a:cs typeface="Trebuchet MS"/>
              </a:rPr>
              <a:t>a</a:t>
            </a:r>
            <a:r>
              <a:rPr sz="3000" b="0" spc="-120" dirty="0">
                <a:latin typeface="Trebuchet MS"/>
                <a:cs typeface="Trebuchet MS"/>
              </a:rPr>
              <a:t> </a:t>
            </a:r>
            <a:r>
              <a:rPr sz="3000" b="0" spc="-135" dirty="0">
                <a:latin typeface="Trebuchet MS"/>
                <a:cs typeface="Trebuchet MS"/>
              </a:rPr>
              <a:t>work</a:t>
            </a:r>
            <a:r>
              <a:rPr sz="3000" b="0" spc="-95" dirty="0">
                <a:latin typeface="Trebuchet MS"/>
                <a:cs typeface="Trebuchet MS"/>
              </a:rPr>
              <a:t> </a:t>
            </a:r>
            <a:r>
              <a:rPr sz="3000" b="0" spc="-120" dirty="0">
                <a:latin typeface="Trebuchet MS"/>
                <a:cs typeface="Trebuchet MS"/>
              </a:rPr>
              <a:t>function.</a:t>
            </a:r>
            <a:r>
              <a:rPr sz="3000" b="0" spc="-105" dirty="0">
                <a:latin typeface="Trebuchet MS"/>
                <a:cs typeface="Trebuchet MS"/>
              </a:rPr>
              <a:t> </a:t>
            </a:r>
            <a:r>
              <a:rPr sz="3000" b="0" dirty="0">
                <a:latin typeface="Trebuchet MS"/>
                <a:cs typeface="Trebuchet MS"/>
              </a:rPr>
              <a:t>Anna</a:t>
            </a:r>
            <a:r>
              <a:rPr sz="3000" b="0" spc="-125" dirty="0">
                <a:latin typeface="Trebuchet MS"/>
                <a:cs typeface="Trebuchet MS"/>
              </a:rPr>
              <a:t> </a:t>
            </a:r>
            <a:r>
              <a:rPr sz="3000" b="0" spc="-25" dirty="0">
                <a:latin typeface="Trebuchet MS"/>
                <a:cs typeface="Trebuchet MS"/>
              </a:rPr>
              <a:t>has </a:t>
            </a:r>
            <a:r>
              <a:rPr sz="3000" b="0" spc="-120" dirty="0">
                <a:latin typeface="Trebuchet MS"/>
                <a:cs typeface="Trebuchet MS"/>
              </a:rPr>
              <a:t>never</a:t>
            </a:r>
            <a:r>
              <a:rPr sz="3000" b="0" spc="-105" dirty="0">
                <a:latin typeface="Trebuchet MS"/>
                <a:cs typeface="Trebuchet MS"/>
              </a:rPr>
              <a:t> </a:t>
            </a:r>
            <a:r>
              <a:rPr sz="3000" b="0" spc="-150" dirty="0">
                <a:latin typeface="Trebuchet MS"/>
                <a:cs typeface="Trebuchet MS"/>
              </a:rPr>
              <a:t>met</a:t>
            </a:r>
            <a:r>
              <a:rPr sz="3000" b="0" spc="-95" dirty="0">
                <a:latin typeface="Trebuchet MS"/>
                <a:cs typeface="Trebuchet MS"/>
              </a:rPr>
              <a:t> </a:t>
            </a:r>
            <a:r>
              <a:rPr sz="3000" b="0" spc="-85" dirty="0">
                <a:latin typeface="Trebuchet MS"/>
                <a:cs typeface="Trebuchet MS"/>
              </a:rPr>
              <a:t>or</a:t>
            </a:r>
            <a:r>
              <a:rPr sz="3000" b="0" spc="-140" dirty="0">
                <a:latin typeface="Trebuchet MS"/>
                <a:cs typeface="Trebuchet MS"/>
              </a:rPr>
              <a:t> </a:t>
            </a:r>
            <a:r>
              <a:rPr sz="3000" b="0" spc="-55" dirty="0">
                <a:latin typeface="Trebuchet MS"/>
                <a:cs typeface="Trebuchet MS"/>
              </a:rPr>
              <a:t>spoken</a:t>
            </a:r>
            <a:r>
              <a:rPr sz="3000" b="0" spc="-155" dirty="0">
                <a:latin typeface="Trebuchet MS"/>
                <a:cs typeface="Trebuchet MS"/>
              </a:rPr>
              <a:t> </a:t>
            </a:r>
            <a:r>
              <a:rPr sz="3000" b="0" spc="-50" dirty="0">
                <a:latin typeface="Trebuchet MS"/>
                <a:cs typeface="Trebuchet MS"/>
              </a:rPr>
              <a:t>to</a:t>
            </a:r>
            <a:r>
              <a:rPr sz="3000" b="0" spc="-120" dirty="0">
                <a:latin typeface="Trebuchet MS"/>
                <a:cs typeface="Trebuchet MS"/>
              </a:rPr>
              <a:t> </a:t>
            </a:r>
            <a:r>
              <a:rPr sz="3000" b="0" spc="-95" dirty="0">
                <a:latin typeface="Trebuchet MS"/>
                <a:cs typeface="Trebuchet MS"/>
              </a:rPr>
              <a:t>Harpreet</a:t>
            </a:r>
            <a:r>
              <a:rPr sz="3000" b="0" spc="-120" dirty="0">
                <a:latin typeface="Trebuchet MS"/>
                <a:cs typeface="Trebuchet MS"/>
              </a:rPr>
              <a:t> </a:t>
            </a:r>
            <a:r>
              <a:rPr sz="3000" b="0" spc="-90" dirty="0">
                <a:latin typeface="Trebuchet MS"/>
                <a:cs typeface="Trebuchet MS"/>
              </a:rPr>
              <a:t>but</a:t>
            </a:r>
            <a:r>
              <a:rPr sz="3000" b="0" spc="-114" dirty="0">
                <a:latin typeface="Trebuchet MS"/>
                <a:cs typeface="Trebuchet MS"/>
              </a:rPr>
              <a:t> </a:t>
            </a:r>
            <a:r>
              <a:rPr sz="3000" b="0" dirty="0">
                <a:latin typeface="Trebuchet MS"/>
                <a:cs typeface="Trebuchet MS"/>
              </a:rPr>
              <a:t>has</a:t>
            </a:r>
            <a:r>
              <a:rPr sz="3000" b="0" spc="-120" dirty="0">
                <a:latin typeface="Trebuchet MS"/>
                <a:cs typeface="Trebuchet MS"/>
              </a:rPr>
              <a:t> </a:t>
            </a:r>
            <a:r>
              <a:rPr sz="3000" b="0" spc="-75" dirty="0">
                <a:latin typeface="Trebuchet MS"/>
                <a:cs typeface="Trebuchet MS"/>
              </a:rPr>
              <a:t>started</a:t>
            </a:r>
            <a:r>
              <a:rPr sz="3000" b="0" spc="-120" dirty="0">
                <a:latin typeface="Trebuchet MS"/>
                <a:cs typeface="Trebuchet MS"/>
              </a:rPr>
              <a:t> </a:t>
            </a:r>
            <a:r>
              <a:rPr sz="3000" b="0" spc="-50" dirty="0">
                <a:latin typeface="Trebuchet MS"/>
                <a:cs typeface="Trebuchet MS"/>
              </a:rPr>
              <a:t>to</a:t>
            </a:r>
            <a:r>
              <a:rPr sz="3000" b="0" spc="-120" dirty="0">
                <a:latin typeface="Trebuchet MS"/>
                <a:cs typeface="Trebuchet MS"/>
              </a:rPr>
              <a:t> </a:t>
            </a:r>
            <a:r>
              <a:rPr sz="3000" b="0" dirty="0">
                <a:latin typeface="Trebuchet MS"/>
                <a:cs typeface="Trebuchet MS"/>
              </a:rPr>
              <a:t>send</a:t>
            </a:r>
            <a:r>
              <a:rPr sz="3000" b="0" spc="-114" dirty="0">
                <a:latin typeface="Trebuchet MS"/>
                <a:cs typeface="Trebuchet MS"/>
              </a:rPr>
              <a:t> </a:t>
            </a:r>
            <a:r>
              <a:rPr sz="3000" b="0" spc="-125" dirty="0">
                <a:latin typeface="Trebuchet MS"/>
                <a:cs typeface="Trebuchet MS"/>
              </a:rPr>
              <a:t>her</a:t>
            </a:r>
            <a:r>
              <a:rPr sz="3000" b="0" spc="-100" dirty="0">
                <a:latin typeface="Trebuchet MS"/>
                <a:cs typeface="Trebuchet MS"/>
              </a:rPr>
              <a:t> </a:t>
            </a:r>
            <a:r>
              <a:rPr sz="3000" b="0" dirty="0">
                <a:latin typeface="Trebuchet MS"/>
                <a:cs typeface="Trebuchet MS"/>
              </a:rPr>
              <a:t>messages</a:t>
            </a:r>
            <a:r>
              <a:rPr sz="3000" b="0" spc="-120" dirty="0">
                <a:latin typeface="Trebuchet MS"/>
                <a:cs typeface="Trebuchet MS"/>
              </a:rPr>
              <a:t> </a:t>
            </a:r>
            <a:r>
              <a:rPr sz="3000" b="0" spc="-75" dirty="0">
                <a:latin typeface="Trebuchet MS"/>
                <a:cs typeface="Trebuchet MS"/>
              </a:rPr>
              <a:t>via</a:t>
            </a:r>
            <a:r>
              <a:rPr sz="3000" b="0" spc="-120" dirty="0">
                <a:latin typeface="Trebuchet MS"/>
                <a:cs typeface="Trebuchet MS"/>
              </a:rPr>
              <a:t> </a:t>
            </a:r>
            <a:r>
              <a:rPr sz="3000" b="0" dirty="0">
                <a:latin typeface="Trebuchet MS"/>
                <a:cs typeface="Trebuchet MS"/>
              </a:rPr>
              <a:t>Facebook</a:t>
            </a:r>
            <a:r>
              <a:rPr sz="3000" b="0" spc="-120" dirty="0">
                <a:latin typeface="Trebuchet MS"/>
                <a:cs typeface="Trebuchet MS"/>
              </a:rPr>
              <a:t> </a:t>
            </a:r>
            <a:r>
              <a:rPr sz="3000" b="0" spc="-85" dirty="0">
                <a:latin typeface="Trebuchet MS"/>
                <a:cs typeface="Trebuchet MS"/>
              </a:rPr>
              <a:t>threatening</a:t>
            </a:r>
            <a:r>
              <a:rPr sz="3000" b="0" spc="-114" dirty="0">
                <a:latin typeface="Trebuchet MS"/>
                <a:cs typeface="Trebuchet MS"/>
              </a:rPr>
              <a:t> </a:t>
            </a:r>
            <a:r>
              <a:rPr sz="3000" b="0" spc="-25" dirty="0">
                <a:latin typeface="Trebuchet MS"/>
                <a:cs typeface="Trebuchet MS"/>
              </a:rPr>
              <a:t>to </a:t>
            </a:r>
            <a:r>
              <a:rPr sz="3000" b="0" spc="-80" dirty="0">
                <a:latin typeface="Trebuchet MS"/>
                <a:cs typeface="Trebuchet MS"/>
              </a:rPr>
              <a:t>find</a:t>
            </a:r>
            <a:r>
              <a:rPr sz="3000" b="0" spc="-145" dirty="0">
                <a:latin typeface="Trebuchet MS"/>
                <a:cs typeface="Trebuchet MS"/>
              </a:rPr>
              <a:t> </a:t>
            </a:r>
            <a:r>
              <a:rPr sz="3000" b="0" spc="-125" dirty="0">
                <a:latin typeface="Trebuchet MS"/>
                <a:cs typeface="Trebuchet MS"/>
              </a:rPr>
              <a:t>her</a:t>
            </a:r>
            <a:r>
              <a:rPr sz="3000" b="0" spc="-100" dirty="0">
                <a:latin typeface="Trebuchet MS"/>
                <a:cs typeface="Trebuchet MS"/>
              </a:rPr>
              <a:t> </a:t>
            </a:r>
            <a:r>
              <a:rPr sz="3000" b="0" dirty="0">
                <a:latin typeface="Trebuchet MS"/>
                <a:cs typeface="Trebuchet MS"/>
              </a:rPr>
              <a:t>and</a:t>
            </a:r>
            <a:r>
              <a:rPr sz="3000" b="0" spc="-140" dirty="0">
                <a:latin typeface="Trebuchet MS"/>
                <a:cs typeface="Trebuchet MS"/>
              </a:rPr>
              <a:t> </a:t>
            </a:r>
            <a:r>
              <a:rPr sz="3000" b="0" spc="-235" dirty="0">
                <a:latin typeface="Trebuchet MS"/>
                <a:cs typeface="Trebuchet MS"/>
              </a:rPr>
              <a:t>kill</a:t>
            </a:r>
            <a:r>
              <a:rPr sz="3000" b="0" spc="-95" dirty="0">
                <a:latin typeface="Trebuchet MS"/>
                <a:cs typeface="Trebuchet MS"/>
              </a:rPr>
              <a:t> </a:t>
            </a:r>
            <a:r>
              <a:rPr sz="3000" b="0" spc="-180" dirty="0">
                <a:latin typeface="Trebuchet MS"/>
                <a:cs typeface="Trebuchet MS"/>
              </a:rPr>
              <a:t>her.</a:t>
            </a:r>
            <a:r>
              <a:rPr sz="3000" b="0" spc="-95" dirty="0">
                <a:latin typeface="Trebuchet MS"/>
                <a:cs typeface="Trebuchet MS"/>
              </a:rPr>
              <a:t> Harpreet</a:t>
            </a:r>
            <a:r>
              <a:rPr sz="3000" b="0" spc="-114" dirty="0">
                <a:latin typeface="Trebuchet MS"/>
                <a:cs typeface="Trebuchet MS"/>
              </a:rPr>
              <a:t> </a:t>
            </a:r>
            <a:r>
              <a:rPr sz="3000" b="0" dirty="0">
                <a:latin typeface="Trebuchet MS"/>
                <a:cs typeface="Trebuchet MS"/>
              </a:rPr>
              <a:t>has</a:t>
            </a:r>
            <a:r>
              <a:rPr sz="3000" b="0" spc="-110" dirty="0">
                <a:latin typeface="Trebuchet MS"/>
                <a:cs typeface="Trebuchet MS"/>
              </a:rPr>
              <a:t> </a:t>
            </a:r>
            <a:r>
              <a:rPr sz="3000" b="0" spc="-40" dirty="0">
                <a:latin typeface="Trebuchet MS"/>
                <a:cs typeface="Trebuchet MS"/>
              </a:rPr>
              <a:t>blocked</a:t>
            </a:r>
            <a:r>
              <a:rPr sz="3000" b="0" spc="-114" dirty="0">
                <a:latin typeface="Trebuchet MS"/>
                <a:cs typeface="Trebuchet MS"/>
              </a:rPr>
              <a:t> </a:t>
            </a:r>
            <a:r>
              <a:rPr sz="3000" b="0" dirty="0">
                <a:latin typeface="Trebuchet MS"/>
                <a:cs typeface="Trebuchet MS"/>
              </a:rPr>
              <a:t>Anna</a:t>
            </a:r>
            <a:r>
              <a:rPr sz="3000" b="0" spc="-114" dirty="0">
                <a:latin typeface="Trebuchet MS"/>
                <a:cs typeface="Trebuchet MS"/>
              </a:rPr>
              <a:t> </a:t>
            </a:r>
            <a:r>
              <a:rPr sz="3000" b="0" dirty="0">
                <a:latin typeface="Trebuchet MS"/>
                <a:cs typeface="Trebuchet MS"/>
              </a:rPr>
              <a:t>and</a:t>
            </a:r>
            <a:r>
              <a:rPr sz="3000" b="0" spc="-114" dirty="0">
                <a:latin typeface="Trebuchet MS"/>
                <a:cs typeface="Trebuchet MS"/>
              </a:rPr>
              <a:t> </a:t>
            </a:r>
            <a:r>
              <a:rPr sz="3000" b="0" dirty="0">
                <a:latin typeface="Trebuchet MS"/>
                <a:cs typeface="Trebuchet MS"/>
              </a:rPr>
              <a:t>so</a:t>
            </a:r>
            <a:r>
              <a:rPr sz="3000" b="0" spc="-114" dirty="0">
                <a:latin typeface="Trebuchet MS"/>
                <a:cs typeface="Trebuchet MS"/>
              </a:rPr>
              <a:t> </a:t>
            </a:r>
            <a:r>
              <a:rPr sz="3000" b="0" dirty="0">
                <a:latin typeface="Trebuchet MS"/>
                <a:cs typeface="Trebuchet MS"/>
              </a:rPr>
              <a:t>Anna</a:t>
            </a:r>
            <a:r>
              <a:rPr sz="3000" b="0" spc="-114" dirty="0">
                <a:latin typeface="Trebuchet MS"/>
                <a:cs typeface="Trebuchet MS"/>
              </a:rPr>
              <a:t> </a:t>
            </a:r>
            <a:r>
              <a:rPr sz="3000" b="0" spc="-90" dirty="0">
                <a:latin typeface="Trebuchet MS"/>
                <a:cs typeface="Trebuchet MS"/>
              </a:rPr>
              <a:t>yesterday</a:t>
            </a:r>
            <a:r>
              <a:rPr sz="3000" b="0" spc="-110" dirty="0">
                <a:latin typeface="Trebuchet MS"/>
                <a:cs typeface="Trebuchet MS"/>
              </a:rPr>
              <a:t> </a:t>
            </a:r>
            <a:r>
              <a:rPr sz="3000" b="0" spc="-10" dirty="0">
                <a:latin typeface="Trebuchet MS"/>
                <a:cs typeface="Trebuchet MS"/>
              </a:rPr>
              <a:t>showed</a:t>
            </a:r>
            <a:r>
              <a:rPr sz="3000" b="0" spc="-114" dirty="0">
                <a:latin typeface="Trebuchet MS"/>
                <a:cs typeface="Trebuchet MS"/>
              </a:rPr>
              <a:t> </a:t>
            </a:r>
            <a:r>
              <a:rPr sz="3000" b="0" dirty="0">
                <a:latin typeface="Trebuchet MS"/>
                <a:cs typeface="Trebuchet MS"/>
              </a:rPr>
              <a:t>up</a:t>
            </a:r>
            <a:r>
              <a:rPr sz="3000" b="0" spc="-114" dirty="0">
                <a:latin typeface="Trebuchet MS"/>
                <a:cs typeface="Trebuchet MS"/>
              </a:rPr>
              <a:t> </a:t>
            </a:r>
            <a:r>
              <a:rPr sz="3000" b="0" dirty="0">
                <a:latin typeface="Trebuchet MS"/>
                <a:cs typeface="Trebuchet MS"/>
              </a:rPr>
              <a:t>at</a:t>
            </a:r>
            <a:r>
              <a:rPr sz="3000" b="0" spc="-114" dirty="0">
                <a:latin typeface="Trebuchet MS"/>
                <a:cs typeface="Trebuchet MS"/>
              </a:rPr>
              <a:t> </a:t>
            </a:r>
            <a:r>
              <a:rPr sz="3000" b="0" spc="-10" dirty="0">
                <a:latin typeface="Trebuchet MS"/>
                <a:cs typeface="Trebuchet MS"/>
              </a:rPr>
              <a:t>John’s </a:t>
            </a:r>
            <a:r>
              <a:rPr sz="3000" b="0" spc="-65" dirty="0">
                <a:latin typeface="Trebuchet MS"/>
                <a:cs typeface="Trebuchet MS"/>
              </a:rPr>
              <a:t>workplace</a:t>
            </a:r>
            <a:r>
              <a:rPr sz="3000" b="0" spc="-160" dirty="0">
                <a:latin typeface="Trebuchet MS"/>
                <a:cs typeface="Trebuchet MS"/>
              </a:rPr>
              <a:t> </a:t>
            </a:r>
            <a:r>
              <a:rPr sz="3000" b="0" spc="-20" dirty="0">
                <a:latin typeface="Trebuchet MS"/>
                <a:cs typeface="Trebuchet MS"/>
              </a:rPr>
              <a:t>demanding</a:t>
            </a:r>
            <a:r>
              <a:rPr sz="3000" b="0" spc="-145" dirty="0">
                <a:latin typeface="Trebuchet MS"/>
                <a:cs typeface="Trebuchet MS"/>
              </a:rPr>
              <a:t> </a:t>
            </a:r>
            <a:r>
              <a:rPr sz="3000" b="0" spc="-50" dirty="0">
                <a:latin typeface="Trebuchet MS"/>
                <a:cs typeface="Trebuchet MS"/>
              </a:rPr>
              <a:t>to</a:t>
            </a:r>
            <a:r>
              <a:rPr sz="3000" b="0" spc="-130" dirty="0">
                <a:latin typeface="Trebuchet MS"/>
                <a:cs typeface="Trebuchet MS"/>
              </a:rPr>
              <a:t> </a:t>
            </a:r>
            <a:r>
              <a:rPr sz="3000" b="0" dirty="0">
                <a:latin typeface="Trebuchet MS"/>
                <a:cs typeface="Trebuchet MS"/>
              </a:rPr>
              <a:t>see</a:t>
            </a:r>
            <a:r>
              <a:rPr sz="3000" b="0" spc="-125" dirty="0">
                <a:latin typeface="Trebuchet MS"/>
                <a:cs typeface="Trebuchet MS"/>
              </a:rPr>
              <a:t> </a:t>
            </a:r>
            <a:r>
              <a:rPr sz="3000" b="0" spc="-95" dirty="0">
                <a:latin typeface="Trebuchet MS"/>
                <a:cs typeface="Trebuchet MS"/>
              </a:rPr>
              <a:t>Harpreet</a:t>
            </a:r>
            <a:r>
              <a:rPr sz="3000" b="0" spc="-130" dirty="0">
                <a:latin typeface="Trebuchet MS"/>
                <a:cs typeface="Trebuchet MS"/>
              </a:rPr>
              <a:t> </a:t>
            </a:r>
            <a:r>
              <a:rPr sz="3000" b="0" dirty="0">
                <a:latin typeface="Trebuchet MS"/>
                <a:cs typeface="Trebuchet MS"/>
              </a:rPr>
              <a:t>and</a:t>
            </a:r>
            <a:r>
              <a:rPr sz="3000" b="0" spc="-130" dirty="0">
                <a:latin typeface="Trebuchet MS"/>
                <a:cs typeface="Trebuchet MS"/>
              </a:rPr>
              <a:t> </a:t>
            </a:r>
            <a:r>
              <a:rPr sz="3000" b="0" spc="-55" dirty="0">
                <a:latin typeface="Trebuchet MS"/>
                <a:cs typeface="Trebuchet MS"/>
              </a:rPr>
              <a:t>shouting</a:t>
            </a:r>
            <a:r>
              <a:rPr sz="3000" b="0" spc="-125" dirty="0">
                <a:latin typeface="Trebuchet MS"/>
                <a:cs typeface="Trebuchet MS"/>
              </a:rPr>
              <a:t> </a:t>
            </a:r>
            <a:r>
              <a:rPr sz="3000" b="0" dirty="0">
                <a:latin typeface="Trebuchet MS"/>
                <a:cs typeface="Trebuchet MS"/>
              </a:rPr>
              <a:t>at</a:t>
            </a:r>
            <a:r>
              <a:rPr sz="3000" b="0" spc="-130" dirty="0">
                <a:latin typeface="Trebuchet MS"/>
                <a:cs typeface="Trebuchet MS"/>
              </a:rPr>
              <a:t> </a:t>
            </a:r>
            <a:r>
              <a:rPr sz="3000" b="0" spc="-110" dirty="0">
                <a:latin typeface="Trebuchet MS"/>
                <a:cs typeface="Trebuchet MS"/>
              </a:rPr>
              <a:t>the</a:t>
            </a:r>
            <a:r>
              <a:rPr sz="3000" b="0" spc="-114" dirty="0">
                <a:latin typeface="Trebuchet MS"/>
                <a:cs typeface="Trebuchet MS"/>
              </a:rPr>
              <a:t> </a:t>
            </a:r>
            <a:r>
              <a:rPr sz="3000" b="0" spc="-85" dirty="0">
                <a:latin typeface="Trebuchet MS"/>
                <a:cs typeface="Trebuchet MS"/>
              </a:rPr>
              <a:t>receptionist</a:t>
            </a:r>
            <a:r>
              <a:rPr sz="3000" b="0" spc="-130" dirty="0">
                <a:latin typeface="Trebuchet MS"/>
                <a:cs typeface="Trebuchet MS"/>
              </a:rPr>
              <a:t> </a:t>
            </a:r>
            <a:r>
              <a:rPr sz="3000" b="0" spc="-95" dirty="0">
                <a:latin typeface="Trebuchet MS"/>
                <a:cs typeface="Trebuchet MS"/>
              </a:rPr>
              <a:t>that</a:t>
            </a:r>
            <a:r>
              <a:rPr sz="3000" b="0" spc="-125" dirty="0">
                <a:latin typeface="Trebuchet MS"/>
                <a:cs typeface="Trebuchet MS"/>
              </a:rPr>
              <a:t> </a:t>
            </a:r>
            <a:r>
              <a:rPr sz="3000" b="0" spc="-20" dirty="0">
                <a:latin typeface="Trebuchet MS"/>
                <a:cs typeface="Trebuchet MS"/>
              </a:rPr>
              <a:t>she</a:t>
            </a:r>
            <a:r>
              <a:rPr sz="3000" b="0" spc="-130" dirty="0">
                <a:latin typeface="Trebuchet MS"/>
                <a:cs typeface="Trebuchet MS"/>
              </a:rPr>
              <a:t> </a:t>
            </a:r>
            <a:r>
              <a:rPr sz="3000" b="0" spc="-65" dirty="0">
                <a:latin typeface="Trebuchet MS"/>
                <a:cs typeface="Trebuchet MS"/>
              </a:rPr>
              <a:t>would</a:t>
            </a:r>
            <a:r>
              <a:rPr sz="3000" b="0" spc="-130" dirty="0">
                <a:latin typeface="Trebuchet MS"/>
                <a:cs typeface="Trebuchet MS"/>
              </a:rPr>
              <a:t> </a:t>
            </a:r>
            <a:r>
              <a:rPr sz="3000" b="0" spc="-285" dirty="0">
                <a:latin typeface="Trebuchet MS"/>
                <a:cs typeface="Trebuchet MS"/>
              </a:rPr>
              <a:t>‘kill</a:t>
            </a:r>
            <a:r>
              <a:rPr sz="3000" b="0" spc="-95" dirty="0">
                <a:latin typeface="Trebuchet MS"/>
                <a:cs typeface="Trebuchet MS"/>
              </a:rPr>
              <a:t> </a:t>
            </a:r>
            <a:r>
              <a:rPr sz="3000" b="0" spc="-20" dirty="0">
                <a:latin typeface="Trebuchet MS"/>
                <a:cs typeface="Trebuchet MS"/>
              </a:rPr>
              <a:t>that </a:t>
            </a:r>
            <a:r>
              <a:rPr sz="3000" b="0" spc="-180" dirty="0">
                <a:latin typeface="Trebuchet MS"/>
                <a:cs typeface="Trebuchet MS"/>
              </a:rPr>
              <a:t>bitch’.</a:t>
            </a:r>
            <a:r>
              <a:rPr sz="3000" b="0" spc="-95" dirty="0">
                <a:latin typeface="Trebuchet MS"/>
                <a:cs typeface="Trebuchet MS"/>
              </a:rPr>
              <a:t> Harpreet</a:t>
            </a:r>
            <a:r>
              <a:rPr sz="3000" b="0" spc="-100" dirty="0">
                <a:latin typeface="Trebuchet MS"/>
                <a:cs typeface="Trebuchet MS"/>
              </a:rPr>
              <a:t> </a:t>
            </a:r>
            <a:r>
              <a:rPr sz="3000" b="0" spc="-60" dirty="0">
                <a:latin typeface="Trebuchet MS"/>
                <a:cs typeface="Trebuchet MS"/>
              </a:rPr>
              <a:t>is</a:t>
            </a:r>
            <a:r>
              <a:rPr sz="3000" b="0" spc="-95" dirty="0">
                <a:latin typeface="Trebuchet MS"/>
                <a:cs typeface="Trebuchet MS"/>
              </a:rPr>
              <a:t> </a:t>
            </a:r>
            <a:r>
              <a:rPr sz="3000" b="0" spc="-30" dirty="0">
                <a:latin typeface="Trebuchet MS"/>
                <a:cs typeface="Trebuchet MS"/>
              </a:rPr>
              <a:t>concerned</a:t>
            </a:r>
            <a:r>
              <a:rPr sz="3000" b="0" spc="-95" dirty="0">
                <a:latin typeface="Trebuchet MS"/>
                <a:cs typeface="Trebuchet MS"/>
              </a:rPr>
              <a:t> </a:t>
            </a:r>
            <a:r>
              <a:rPr sz="3000" b="0" spc="-100" dirty="0">
                <a:latin typeface="Trebuchet MS"/>
                <a:cs typeface="Trebuchet MS"/>
              </a:rPr>
              <a:t>for</a:t>
            </a:r>
            <a:r>
              <a:rPr sz="3000" b="0" spc="-95" dirty="0">
                <a:latin typeface="Trebuchet MS"/>
                <a:cs typeface="Trebuchet MS"/>
              </a:rPr>
              <a:t> </a:t>
            </a:r>
            <a:r>
              <a:rPr sz="3000" b="0" spc="-125" dirty="0">
                <a:latin typeface="Trebuchet MS"/>
                <a:cs typeface="Trebuchet MS"/>
              </a:rPr>
              <a:t>her</a:t>
            </a:r>
            <a:r>
              <a:rPr sz="3000" b="0" spc="-100" dirty="0">
                <a:latin typeface="Trebuchet MS"/>
                <a:cs typeface="Trebuchet MS"/>
              </a:rPr>
              <a:t> </a:t>
            </a:r>
            <a:r>
              <a:rPr sz="3000" b="0" spc="-70" dirty="0">
                <a:latin typeface="Trebuchet MS"/>
                <a:cs typeface="Trebuchet MS"/>
              </a:rPr>
              <a:t>safety</a:t>
            </a:r>
            <a:r>
              <a:rPr sz="3000" b="0" spc="-95" dirty="0">
                <a:latin typeface="Trebuchet MS"/>
                <a:cs typeface="Trebuchet MS"/>
              </a:rPr>
              <a:t> </a:t>
            </a:r>
            <a:r>
              <a:rPr sz="3000" b="0" dirty="0">
                <a:latin typeface="Trebuchet MS"/>
                <a:cs typeface="Trebuchet MS"/>
              </a:rPr>
              <a:t>and</a:t>
            </a:r>
            <a:r>
              <a:rPr sz="3000" b="0" spc="-95" dirty="0">
                <a:latin typeface="Trebuchet MS"/>
                <a:cs typeface="Trebuchet MS"/>
              </a:rPr>
              <a:t> </a:t>
            </a:r>
            <a:r>
              <a:rPr sz="3000" b="0" spc="-110" dirty="0">
                <a:latin typeface="Trebuchet MS"/>
                <a:cs typeface="Trebuchet MS"/>
              </a:rPr>
              <a:t>the</a:t>
            </a:r>
            <a:r>
              <a:rPr sz="3000" b="0" spc="-95" dirty="0">
                <a:latin typeface="Trebuchet MS"/>
                <a:cs typeface="Trebuchet MS"/>
              </a:rPr>
              <a:t> </a:t>
            </a:r>
            <a:r>
              <a:rPr sz="3000" b="0" spc="-70" dirty="0">
                <a:latin typeface="Trebuchet MS"/>
                <a:cs typeface="Trebuchet MS"/>
              </a:rPr>
              <a:t>safety</a:t>
            </a:r>
            <a:r>
              <a:rPr sz="3000" b="0" spc="-95" dirty="0">
                <a:latin typeface="Trebuchet MS"/>
                <a:cs typeface="Trebuchet MS"/>
              </a:rPr>
              <a:t> </a:t>
            </a:r>
            <a:r>
              <a:rPr sz="3000" b="0" dirty="0">
                <a:latin typeface="Trebuchet MS"/>
                <a:cs typeface="Trebuchet MS"/>
              </a:rPr>
              <a:t>of</a:t>
            </a:r>
            <a:r>
              <a:rPr sz="3000" b="0" spc="-95" dirty="0">
                <a:latin typeface="Trebuchet MS"/>
                <a:cs typeface="Trebuchet MS"/>
              </a:rPr>
              <a:t> </a:t>
            </a:r>
            <a:r>
              <a:rPr sz="3000" b="0" spc="-125" dirty="0">
                <a:latin typeface="Trebuchet MS"/>
                <a:cs typeface="Trebuchet MS"/>
              </a:rPr>
              <a:t>her</a:t>
            </a:r>
            <a:r>
              <a:rPr sz="3000" b="0" spc="-100" dirty="0">
                <a:latin typeface="Trebuchet MS"/>
                <a:cs typeface="Trebuchet MS"/>
              </a:rPr>
              <a:t> </a:t>
            </a:r>
            <a:r>
              <a:rPr sz="3000" b="0" spc="-60" dirty="0">
                <a:latin typeface="Trebuchet MS"/>
                <a:cs typeface="Trebuchet MS"/>
              </a:rPr>
              <a:t>two</a:t>
            </a:r>
            <a:r>
              <a:rPr sz="3000" b="0" spc="-95" dirty="0">
                <a:latin typeface="Trebuchet MS"/>
                <a:cs typeface="Trebuchet MS"/>
              </a:rPr>
              <a:t> </a:t>
            </a:r>
            <a:r>
              <a:rPr sz="3000" b="0" spc="-100" dirty="0">
                <a:latin typeface="Trebuchet MS"/>
                <a:cs typeface="Trebuchet MS"/>
              </a:rPr>
              <a:t>children</a:t>
            </a:r>
            <a:r>
              <a:rPr sz="3000" b="0" spc="-95" dirty="0">
                <a:latin typeface="Trebuchet MS"/>
                <a:cs typeface="Trebuchet MS"/>
              </a:rPr>
              <a:t> </a:t>
            </a:r>
            <a:r>
              <a:rPr sz="3000" b="0" dirty="0">
                <a:latin typeface="Trebuchet MS"/>
                <a:cs typeface="Trebuchet MS"/>
              </a:rPr>
              <a:t>(aged</a:t>
            </a:r>
            <a:r>
              <a:rPr sz="3000" b="0" spc="-95" dirty="0">
                <a:latin typeface="Trebuchet MS"/>
                <a:cs typeface="Trebuchet MS"/>
              </a:rPr>
              <a:t> </a:t>
            </a:r>
            <a:r>
              <a:rPr sz="3000" b="0" spc="235" dirty="0">
                <a:latin typeface="Trebuchet MS"/>
                <a:cs typeface="Trebuchet MS"/>
              </a:rPr>
              <a:t>4</a:t>
            </a:r>
            <a:r>
              <a:rPr sz="3000" b="0" spc="-95" dirty="0">
                <a:latin typeface="Trebuchet MS"/>
                <a:cs typeface="Trebuchet MS"/>
              </a:rPr>
              <a:t> </a:t>
            </a:r>
            <a:r>
              <a:rPr sz="3000" b="0" dirty="0">
                <a:latin typeface="Trebuchet MS"/>
                <a:cs typeface="Trebuchet MS"/>
              </a:rPr>
              <a:t>and</a:t>
            </a:r>
            <a:r>
              <a:rPr sz="3000" b="0" spc="-100" dirty="0">
                <a:latin typeface="Trebuchet MS"/>
                <a:cs typeface="Trebuchet MS"/>
              </a:rPr>
              <a:t> </a:t>
            </a:r>
            <a:r>
              <a:rPr sz="3000" b="0" spc="-25" dirty="0">
                <a:latin typeface="Trebuchet MS"/>
                <a:cs typeface="Trebuchet MS"/>
              </a:rPr>
              <a:t>6).</a:t>
            </a:r>
            <a:endParaRPr sz="3000">
              <a:latin typeface="Trebuchet MS"/>
              <a:cs typeface="Trebuchet MS"/>
            </a:endParaRPr>
          </a:p>
        </p:txBody>
      </p:sp>
      <p:sp>
        <p:nvSpPr>
          <p:cNvPr id="6" name="object 6"/>
          <p:cNvSpPr txBox="1"/>
          <p:nvPr/>
        </p:nvSpPr>
        <p:spPr>
          <a:xfrm>
            <a:off x="882576" y="6464395"/>
            <a:ext cx="11094720" cy="482600"/>
          </a:xfrm>
          <a:prstGeom prst="rect">
            <a:avLst/>
          </a:prstGeom>
        </p:spPr>
        <p:txBody>
          <a:bodyPr vert="horz" wrap="square" lIns="0" tIns="12700" rIns="0" bIns="0" rtlCol="0">
            <a:spAutoFit/>
          </a:bodyPr>
          <a:lstStyle/>
          <a:p>
            <a:pPr marL="12700">
              <a:lnSpc>
                <a:spcPct val="100000"/>
              </a:lnSpc>
              <a:spcBef>
                <a:spcPts val="100"/>
              </a:spcBef>
            </a:pPr>
            <a:r>
              <a:rPr sz="3000" b="1" spc="160" dirty="0">
                <a:solidFill>
                  <a:srgbClr val="292959"/>
                </a:solidFill>
                <a:latin typeface="Trebuchet MS"/>
                <a:cs typeface="Trebuchet MS"/>
              </a:rPr>
              <a:t>Can</a:t>
            </a:r>
            <a:r>
              <a:rPr sz="3000" b="1" spc="-125" dirty="0">
                <a:solidFill>
                  <a:srgbClr val="292959"/>
                </a:solidFill>
                <a:latin typeface="Trebuchet MS"/>
                <a:cs typeface="Trebuchet MS"/>
              </a:rPr>
              <a:t> </a:t>
            </a:r>
            <a:r>
              <a:rPr sz="3000" b="1" spc="-35" dirty="0">
                <a:solidFill>
                  <a:srgbClr val="292959"/>
                </a:solidFill>
                <a:latin typeface="Trebuchet MS"/>
                <a:cs typeface="Trebuchet MS"/>
              </a:rPr>
              <a:t>Harpreet</a:t>
            </a:r>
            <a:r>
              <a:rPr sz="3000" b="1" spc="-125" dirty="0">
                <a:solidFill>
                  <a:srgbClr val="292959"/>
                </a:solidFill>
                <a:latin typeface="Trebuchet MS"/>
                <a:cs typeface="Trebuchet MS"/>
              </a:rPr>
              <a:t> </a:t>
            </a:r>
            <a:r>
              <a:rPr sz="3000" b="1" dirty="0">
                <a:solidFill>
                  <a:srgbClr val="292959"/>
                </a:solidFill>
                <a:latin typeface="Trebuchet MS"/>
                <a:cs typeface="Trebuchet MS"/>
              </a:rPr>
              <a:t>apply</a:t>
            </a:r>
            <a:r>
              <a:rPr sz="3000" b="1" spc="-120" dirty="0">
                <a:solidFill>
                  <a:srgbClr val="292959"/>
                </a:solidFill>
                <a:latin typeface="Trebuchet MS"/>
                <a:cs typeface="Trebuchet MS"/>
              </a:rPr>
              <a:t> </a:t>
            </a:r>
            <a:r>
              <a:rPr sz="3000" b="1" spc="-65" dirty="0">
                <a:solidFill>
                  <a:srgbClr val="292959"/>
                </a:solidFill>
                <a:latin typeface="Trebuchet MS"/>
                <a:cs typeface="Trebuchet MS"/>
              </a:rPr>
              <a:t>for</a:t>
            </a:r>
            <a:r>
              <a:rPr sz="3000" b="1" spc="-125" dirty="0">
                <a:solidFill>
                  <a:srgbClr val="292959"/>
                </a:solidFill>
                <a:latin typeface="Trebuchet MS"/>
                <a:cs typeface="Trebuchet MS"/>
              </a:rPr>
              <a:t> </a:t>
            </a:r>
            <a:r>
              <a:rPr sz="3000" b="1" spc="240" dirty="0">
                <a:solidFill>
                  <a:srgbClr val="292959"/>
                </a:solidFill>
                <a:latin typeface="Trebuchet MS"/>
                <a:cs typeface="Trebuchet MS"/>
              </a:rPr>
              <a:t>a</a:t>
            </a:r>
            <a:r>
              <a:rPr sz="3000" b="1" spc="-125" dirty="0">
                <a:solidFill>
                  <a:srgbClr val="292959"/>
                </a:solidFill>
                <a:latin typeface="Trebuchet MS"/>
                <a:cs typeface="Trebuchet MS"/>
              </a:rPr>
              <a:t> </a:t>
            </a:r>
            <a:r>
              <a:rPr sz="3000" b="1" spc="-90" dirty="0">
                <a:solidFill>
                  <a:srgbClr val="292959"/>
                </a:solidFill>
                <a:latin typeface="Trebuchet MS"/>
                <a:cs typeface="Trebuchet MS"/>
              </a:rPr>
              <a:t>non-</a:t>
            </a:r>
            <a:r>
              <a:rPr sz="3000" b="1" spc="-20" dirty="0">
                <a:solidFill>
                  <a:srgbClr val="292959"/>
                </a:solidFill>
                <a:latin typeface="Trebuchet MS"/>
                <a:cs typeface="Trebuchet MS"/>
              </a:rPr>
              <a:t>molestation</a:t>
            </a:r>
            <a:r>
              <a:rPr sz="3000" b="1" spc="-120" dirty="0">
                <a:solidFill>
                  <a:srgbClr val="292959"/>
                </a:solidFill>
                <a:latin typeface="Trebuchet MS"/>
                <a:cs typeface="Trebuchet MS"/>
              </a:rPr>
              <a:t> </a:t>
            </a:r>
            <a:r>
              <a:rPr sz="3000" b="1" spc="-40" dirty="0">
                <a:solidFill>
                  <a:srgbClr val="292959"/>
                </a:solidFill>
                <a:latin typeface="Trebuchet MS"/>
                <a:cs typeface="Trebuchet MS"/>
              </a:rPr>
              <a:t>order</a:t>
            </a:r>
            <a:r>
              <a:rPr sz="3000" b="1" spc="-125" dirty="0">
                <a:solidFill>
                  <a:srgbClr val="292959"/>
                </a:solidFill>
                <a:latin typeface="Trebuchet MS"/>
                <a:cs typeface="Trebuchet MS"/>
              </a:rPr>
              <a:t> </a:t>
            </a:r>
            <a:r>
              <a:rPr sz="3000" b="1" spc="95" dirty="0">
                <a:solidFill>
                  <a:srgbClr val="292959"/>
                </a:solidFill>
                <a:latin typeface="Trebuchet MS"/>
                <a:cs typeface="Trebuchet MS"/>
              </a:rPr>
              <a:t>against</a:t>
            </a:r>
            <a:r>
              <a:rPr sz="3000" b="1" spc="-125" dirty="0">
                <a:solidFill>
                  <a:srgbClr val="292959"/>
                </a:solidFill>
                <a:latin typeface="Trebuchet MS"/>
                <a:cs typeface="Trebuchet MS"/>
              </a:rPr>
              <a:t> </a:t>
            </a:r>
            <a:r>
              <a:rPr sz="3000" b="1" spc="40" dirty="0">
                <a:solidFill>
                  <a:srgbClr val="292959"/>
                </a:solidFill>
                <a:latin typeface="Trebuchet MS"/>
                <a:cs typeface="Trebuchet MS"/>
              </a:rPr>
              <a:t>Anna?</a:t>
            </a:r>
            <a:endParaRPr sz="3000">
              <a:latin typeface="Trebuchet MS"/>
              <a:cs typeface="Trebuchet M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67080"/>
          </a:xfrm>
          <a:custGeom>
            <a:avLst/>
            <a:gdLst/>
            <a:ahLst/>
            <a:cxnLst/>
            <a:rect l="l" t="t" r="r" b="b"/>
            <a:pathLst>
              <a:path w="14420850" h="767080">
                <a:moveTo>
                  <a:pt x="14420848" y="766836"/>
                </a:moveTo>
                <a:lnTo>
                  <a:pt x="0" y="766836"/>
                </a:lnTo>
                <a:lnTo>
                  <a:pt x="0" y="0"/>
                </a:lnTo>
                <a:lnTo>
                  <a:pt x="14420848" y="0"/>
                </a:lnTo>
                <a:lnTo>
                  <a:pt x="14420848" y="766836"/>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597084" y="462027"/>
            <a:ext cx="16578580" cy="3389629"/>
          </a:xfrm>
          <a:prstGeom prst="rect">
            <a:avLst/>
          </a:prstGeom>
        </p:spPr>
        <p:txBody>
          <a:bodyPr vert="horz" wrap="square" lIns="0" tIns="387985" rIns="0" bIns="0" rtlCol="0">
            <a:spAutoFit/>
          </a:bodyPr>
          <a:lstStyle/>
          <a:p>
            <a:pPr marL="12700">
              <a:lnSpc>
                <a:spcPct val="100000"/>
              </a:lnSpc>
              <a:spcBef>
                <a:spcPts val="3055"/>
              </a:spcBef>
            </a:pPr>
            <a:r>
              <a:rPr spc="130" dirty="0">
                <a:solidFill>
                  <a:srgbClr val="E65385"/>
                </a:solidFill>
              </a:rPr>
              <a:t>ACTIVITY</a:t>
            </a:r>
            <a:r>
              <a:rPr spc="-350" dirty="0">
                <a:solidFill>
                  <a:srgbClr val="E65385"/>
                </a:solidFill>
              </a:rPr>
              <a:t> </a:t>
            </a:r>
            <a:r>
              <a:rPr spc="-565" dirty="0">
                <a:solidFill>
                  <a:srgbClr val="E65385"/>
                </a:solidFill>
              </a:rPr>
              <a:t>1C:</a:t>
            </a:r>
            <a:r>
              <a:rPr spc="-350" dirty="0">
                <a:solidFill>
                  <a:srgbClr val="E65385"/>
                </a:solidFill>
              </a:rPr>
              <a:t> </a:t>
            </a:r>
            <a:r>
              <a:rPr spc="125" dirty="0"/>
              <a:t>MOLESTATION</a:t>
            </a:r>
            <a:r>
              <a:rPr spc="-350" dirty="0"/>
              <a:t> </a:t>
            </a:r>
            <a:r>
              <a:rPr dirty="0"/>
              <a:t>OR</a:t>
            </a:r>
            <a:r>
              <a:rPr spc="-350" dirty="0"/>
              <a:t> </a:t>
            </a:r>
            <a:r>
              <a:rPr spc="30" dirty="0"/>
              <a:t>NOT?</a:t>
            </a:r>
          </a:p>
          <a:p>
            <a:pPr marL="297815" marR="81280">
              <a:lnSpc>
                <a:spcPts val="4880"/>
              </a:lnSpc>
              <a:spcBef>
                <a:spcPts val="75"/>
              </a:spcBef>
            </a:pPr>
            <a:r>
              <a:rPr sz="3000" b="0" spc="-130" dirty="0">
                <a:latin typeface="Trebuchet MS"/>
                <a:cs typeface="Trebuchet MS"/>
              </a:rPr>
              <a:t>Harpreet’s</a:t>
            </a:r>
            <a:r>
              <a:rPr sz="3000" b="0" spc="-95" dirty="0">
                <a:latin typeface="Trebuchet MS"/>
                <a:cs typeface="Trebuchet MS"/>
              </a:rPr>
              <a:t> </a:t>
            </a:r>
            <a:r>
              <a:rPr sz="3000" b="0" spc="-140" dirty="0">
                <a:latin typeface="Trebuchet MS"/>
                <a:cs typeface="Trebuchet MS"/>
              </a:rPr>
              <a:t>partner,</a:t>
            </a:r>
            <a:r>
              <a:rPr sz="3000" b="0" spc="-95" dirty="0">
                <a:latin typeface="Trebuchet MS"/>
                <a:cs typeface="Trebuchet MS"/>
              </a:rPr>
              <a:t> </a:t>
            </a:r>
            <a:r>
              <a:rPr sz="3000" b="0" spc="-175" dirty="0">
                <a:latin typeface="Trebuchet MS"/>
                <a:cs typeface="Trebuchet MS"/>
              </a:rPr>
              <a:t>Jack,</a:t>
            </a:r>
            <a:r>
              <a:rPr sz="3000" b="0" spc="-95" dirty="0">
                <a:latin typeface="Trebuchet MS"/>
                <a:cs typeface="Trebuchet MS"/>
              </a:rPr>
              <a:t> </a:t>
            </a:r>
            <a:r>
              <a:rPr sz="3000" b="0" spc="-35" dirty="0">
                <a:latin typeface="Trebuchet MS"/>
                <a:cs typeface="Trebuchet MS"/>
              </a:rPr>
              <a:t>hears</a:t>
            </a:r>
            <a:r>
              <a:rPr sz="3000" b="0" spc="-150" dirty="0">
                <a:latin typeface="Trebuchet MS"/>
                <a:cs typeface="Trebuchet MS"/>
              </a:rPr>
              <a:t> </a:t>
            </a:r>
            <a:r>
              <a:rPr sz="3000" b="0" spc="-135" dirty="0">
                <a:latin typeface="Trebuchet MS"/>
                <a:cs typeface="Trebuchet MS"/>
              </a:rPr>
              <a:t>from</a:t>
            </a:r>
            <a:r>
              <a:rPr sz="3000" b="0" spc="-95" dirty="0">
                <a:latin typeface="Trebuchet MS"/>
                <a:cs typeface="Trebuchet MS"/>
              </a:rPr>
              <a:t> </a:t>
            </a:r>
            <a:r>
              <a:rPr sz="3000" b="0" spc="125" dirty="0">
                <a:latin typeface="Trebuchet MS"/>
                <a:cs typeface="Trebuchet MS"/>
              </a:rPr>
              <a:t>a</a:t>
            </a:r>
            <a:r>
              <a:rPr sz="3000" b="0" spc="-105" dirty="0">
                <a:latin typeface="Trebuchet MS"/>
                <a:cs typeface="Trebuchet MS"/>
              </a:rPr>
              <a:t> friend </a:t>
            </a:r>
            <a:r>
              <a:rPr sz="3000" b="0" spc="-55" dirty="0">
                <a:latin typeface="Trebuchet MS"/>
                <a:cs typeface="Trebuchet MS"/>
              </a:rPr>
              <a:t>what</a:t>
            </a:r>
            <a:r>
              <a:rPr sz="3000" b="0" spc="-105" dirty="0">
                <a:latin typeface="Trebuchet MS"/>
                <a:cs typeface="Trebuchet MS"/>
              </a:rPr>
              <a:t> </a:t>
            </a:r>
            <a:r>
              <a:rPr sz="3000" b="0" dirty="0">
                <a:latin typeface="Trebuchet MS"/>
                <a:cs typeface="Trebuchet MS"/>
              </a:rPr>
              <a:t>has</a:t>
            </a:r>
            <a:r>
              <a:rPr sz="3000" b="0" spc="-105" dirty="0">
                <a:latin typeface="Trebuchet MS"/>
                <a:cs typeface="Trebuchet MS"/>
              </a:rPr>
              <a:t> </a:t>
            </a:r>
            <a:r>
              <a:rPr sz="3000" b="0" dirty="0">
                <a:latin typeface="Trebuchet MS"/>
                <a:cs typeface="Trebuchet MS"/>
              </a:rPr>
              <a:t>happened</a:t>
            </a:r>
            <a:r>
              <a:rPr sz="3000" b="0" spc="-105" dirty="0">
                <a:latin typeface="Trebuchet MS"/>
                <a:cs typeface="Trebuchet MS"/>
              </a:rPr>
              <a:t> </a:t>
            </a:r>
            <a:r>
              <a:rPr sz="3000" b="0" dirty="0">
                <a:latin typeface="Trebuchet MS"/>
                <a:cs typeface="Trebuchet MS"/>
              </a:rPr>
              <a:t>at</a:t>
            </a:r>
            <a:r>
              <a:rPr sz="3000" b="0" spc="-105" dirty="0">
                <a:latin typeface="Trebuchet MS"/>
                <a:cs typeface="Trebuchet MS"/>
              </a:rPr>
              <a:t> </a:t>
            </a:r>
            <a:r>
              <a:rPr sz="3000" b="0" spc="-110" dirty="0">
                <a:latin typeface="Trebuchet MS"/>
                <a:cs typeface="Trebuchet MS"/>
              </a:rPr>
              <a:t>the</a:t>
            </a:r>
            <a:r>
              <a:rPr sz="3000" b="0" spc="-105" dirty="0">
                <a:latin typeface="Trebuchet MS"/>
                <a:cs typeface="Trebuchet MS"/>
              </a:rPr>
              <a:t> </a:t>
            </a:r>
            <a:r>
              <a:rPr sz="3000" b="0" spc="-85" dirty="0">
                <a:latin typeface="Trebuchet MS"/>
                <a:cs typeface="Trebuchet MS"/>
              </a:rPr>
              <a:t>office.</a:t>
            </a:r>
            <a:r>
              <a:rPr sz="3000" b="0" spc="-105" dirty="0">
                <a:latin typeface="Trebuchet MS"/>
                <a:cs typeface="Trebuchet MS"/>
              </a:rPr>
              <a:t> </a:t>
            </a:r>
            <a:r>
              <a:rPr sz="3000" b="0" spc="-95" dirty="0">
                <a:latin typeface="Trebuchet MS"/>
                <a:cs typeface="Trebuchet MS"/>
              </a:rPr>
              <a:t>Harpreet</a:t>
            </a:r>
            <a:r>
              <a:rPr sz="3000" b="0" spc="-105" dirty="0">
                <a:latin typeface="Trebuchet MS"/>
                <a:cs typeface="Trebuchet MS"/>
              </a:rPr>
              <a:t> </a:t>
            </a:r>
            <a:r>
              <a:rPr sz="3000" b="0" dirty="0">
                <a:latin typeface="Trebuchet MS"/>
                <a:cs typeface="Trebuchet MS"/>
              </a:rPr>
              <a:t>and</a:t>
            </a:r>
            <a:r>
              <a:rPr sz="3000" b="0" spc="-105" dirty="0">
                <a:latin typeface="Trebuchet MS"/>
                <a:cs typeface="Trebuchet MS"/>
              </a:rPr>
              <a:t> </a:t>
            </a:r>
            <a:r>
              <a:rPr sz="3000" b="0" spc="-20" dirty="0">
                <a:latin typeface="Trebuchet MS"/>
                <a:cs typeface="Trebuchet MS"/>
              </a:rPr>
              <a:t>Jack </a:t>
            </a:r>
            <a:r>
              <a:rPr sz="3000" b="0" spc="-40" dirty="0">
                <a:latin typeface="Trebuchet MS"/>
                <a:cs typeface="Trebuchet MS"/>
              </a:rPr>
              <a:t>have</a:t>
            </a:r>
            <a:r>
              <a:rPr sz="3000" b="0" spc="-140" dirty="0">
                <a:latin typeface="Trebuchet MS"/>
                <a:cs typeface="Trebuchet MS"/>
              </a:rPr>
              <a:t> </a:t>
            </a:r>
            <a:r>
              <a:rPr sz="3000" b="0" spc="-125" dirty="0">
                <a:latin typeface="Trebuchet MS"/>
                <a:cs typeface="Trebuchet MS"/>
              </a:rPr>
              <a:t>lived</a:t>
            </a:r>
            <a:r>
              <a:rPr sz="3000" b="0" spc="-100" dirty="0">
                <a:latin typeface="Trebuchet MS"/>
                <a:cs typeface="Trebuchet MS"/>
              </a:rPr>
              <a:t> </a:t>
            </a:r>
            <a:r>
              <a:rPr sz="3000" b="0" spc="-70" dirty="0">
                <a:latin typeface="Trebuchet MS"/>
                <a:cs typeface="Trebuchet MS"/>
              </a:rPr>
              <a:t>together</a:t>
            </a:r>
            <a:r>
              <a:rPr sz="3000" b="0" spc="-110" dirty="0">
                <a:latin typeface="Trebuchet MS"/>
                <a:cs typeface="Trebuchet MS"/>
              </a:rPr>
              <a:t> </a:t>
            </a:r>
            <a:r>
              <a:rPr sz="3000" b="0" spc="-100" dirty="0">
                <a:latin typeface="Trebuchet MS"/>
                <a:cs typeface="Trebuchet MS"/>
              </a:rPr>
              <a:t>for</a:t>
            </a:r>
            <a:r>
              <a:rPr sz="3000" b="0" spc="-105" dirty="0">
                <a:latin typeface="Trebuchet MS"/>
                <a:cs typeface="Trebuchet MS"/>
              </a:rPr>
              <a:t> </a:t>
            </a:r>
            <a:r>
              <a:rPr sz="3000" b="0" spc="-50" dirty="0">
                <a:latin typeface="Trebuchet MS"/>
                <a:cs typeface="Trebuchet MS"/>
              </a:rPr>
              <a:t>eight</a:t>
            </a:r>
            <a:r>
              <a:rPr sz="3000" b="0" spc="-110" dirty="0">
                <a:latin typeface="Trebuchet MS"/>
                <a:cs typeface="Trebuchet MS"/>
              </a:rPr>
              <a:t> </a:t>
            </a:r>
            <a:r>
              <a:rPr sz="3000" b="0" spc="-65" dirty="0">
                <a:latin typeface="Trebuchet MS"/>
                <a:cs typeface="Trebuchet MS"/>
              </a:rPr>
              <a:t>years</a:t>
            </a:r>
            <a:r>
              <a:rPr sz="3000" b="0" spc="-105" dirty="0">
                <a:latin typeface="Trebuchet MS"/>
                <a:cs typeface="Trebuchet MS"/>
              </a:rPr>
              <a:t> </a:t>
            </a:r>
            <a:r>
              <a:rPr sz="3000" b="0" dirty="0">
                <a:latin typeface="Trebuchet MS"/>
                <a:cs typeface="Trebuchet MS"/>
              </a:rPr>
              <a:t>and</a:t>
            </a:r>
            <a:r>
              <a:rPr sz="3000" b="0" spc="-110" dirty="0">
                <a:latin typeface="Trebuchet MS"/>
                <a:cs typeface="Trebuchet MS"/>
              </a:rPr>
              <a:t> </a:t>
            </a:r>
            <a:r>
              <a:rPr sz="3000" b="0" spc="-50" dirty="0">
                <a:latin typeface="Trebuchet MS"/>
                <a:cs typeface="Trebuchet MS"/>
              </a:rPr>
              <a:t>both</a:t>
            </a:r>
            <a:r>
              <a:rPr sz="3000" b="0" spc="-105" dirty="0">
                <a:latin typeface="Trebuchet MS"/>
                <a:cs typeface="Trebuchet MS"/>
              </a:rPr>
              <a:t> </a:t>
            </a:r>
            <a:r>
              <a:rPr sz="3000" b="0" spc="-40" dirty="0">
                <a:latin typeface="Trebuchet MS"/>
                <a:cs typeface="Trebuchet MS"/>
              </a:rPr>
              <a:t>have</a:t>
            </a:r>
            <a:r>
              <a:rPr sz="3000" b="0" spc="-110" dirty="0">
                <a:latin typeface="Trebuchet MS"/>
                <a:cs typeface="Trebuchet MS"/>
              </a:rPr>
              <a:t> </a:t>
            </a:r>
            <a:r>
              <a:rPr sz="3000" b="0" spc="-60" dirty="0">
                <a:latin typeface="Trebuchet MS"/>
                <a:cs typeface="Trebuchet MS"/>
              </a:rPr>
              <a:t>parental</a:t>
            </a:r>
            <a:r>
              <a:rPr sz="3000" b="0" spc="-105" dirty="0">
                <a:latin typeface="Trebuchet MS"/>
                <a:cs typeface="Trebuchet MS"/>
              </a:rPr>
              <a:t> </a:t>
            </a:r>
            <a:r>
              <a:rPr sz="3000" b="0" spc="-114" dirty="0">
                <a:latin typeface="Trebuchet MS"/>
                <a:cs typeface="Trebuchet MS"/>
              </a:rPr>
              <a:t>responsibility</a:t>
            </a:r>
            <a:r>
              <a:rPr sz="3000" b="0" spc="-110" dirty="0">
                <a:latin typeface="Trebuchet MS"/>
                <a:cs typeface="Trebuchet MS"/>
              </a:rPr>
              <a:t> </a:t>
            </a:r>
            <a:r>
              <a:rPr sz="3000" b="0" spc="-100" dirty="0">
                <a:latin typeface="Trebuchet MS"/>
                <a:cs typeface="Trebuchet MS"/>
              </a:rPr>
              <a:t>for</a:t>
            </a:r>
            <a:r>
              <a:rPr sz="3000" b="0" spc="-105" dirty="0">
                <a:latin typeface="Trebuchet MS"/>
                <a:cs typeface="Trebuchet MS"/>
              </a:rPr>
              <a:t> </a:t>
            </a:r>
            <a:r>
              <a:rPr sz="3000" b="0" spc="-160" dirty="0">
                <a:latin typeface="Trebuchet MS"/>
                <a:cs typeface="Trebuchet MS"/>
              </a:rPr>
              <a:t>their</a:t>
            </a:r>
            <a:r>
              <a:rPr sz="3000" b="0" spc="-95" dirty="0">
                <a:latin typeface="Trebuchet MS"/>
                <a:cs typeface="Trebuchet MS"/>
              </a:rPr>
              <a:t> </a:t>
            </a:r>
            <a:r>
              <a:rPr sz="3000" b="0" spc="-60" dirty="0">
                <a:latin typeface="Trebuchet MS"/>
                <a:cs typeface="Trebuchet MS"/>
              </a:rPr>
              <a:t>two</a:t>
            </a:r>
            <a:r>
              <a:rPr sz="3000" b="0" spc="-105" dirty="0">
                <a:latin typeface="Trebuchet MS"/>
                <a:cs typeface="Trebuchet MS"/>
              </a:rPr>
              <a:t> </a:t>
            </a:r>
            <a:r>
              <a:rPr sz="3000" b="0" spc="-130" dirty="0">
                <a:latin typeface="Trebuchet MS"/>
                <a:cs typeface="Trebuchet MS"/>
              </a:rPr>
              <a:t>children.</a:t>
            </a:r>
            <a:r>
              <a:rPr sz="3000" b="0" spc="-95" dirty="0">
                <a:latin typeface="Trebuchet MS"/>
                <a:cs typeface="Trebuchet MS"/>
              </a:rPr>
              <a:t> </a:t>
            </a:r>
            <a:r>
              <a:rPr sz="3000" b="0" spc="-20" dirty="0">
                <a:latin typeface="Trebuchet MS"/>
                <a:cs typeface="Trebuchet MS"/>
              </a:rPr>
              <a:t>Jack </a:t>
            </a:r>
            <a:r>
              <a:rPr sz="3000" b="0" spc="-60" dirty="0">
                <a:latin typeface="Trebuchet MS"/>
                <a:cs typeface="Trebuchet MS"/>
              </a:rPr>
              <a:t>is</a:t>
            </a:r>
            <a:r>
              <a:rPr sz="3000" b="0" spc="-165" dirty="0">
                <a:latin typeface="Trebuchet MS"/>
                <a:cs typeface="Trebuchet MS"/>
              </a:rPr>
              <a:t> </a:t>
            </a:r>
            <a:r>
              <a:rPr sz="3000" b="0" spc="-25" dirty="0">
                <a:latin typeface="Trebuchet MS"/>
                <a:cs typeface="Trebuchet MS"/>
              </a:rPr>
              <a:t>angry</a:t>
            </a:r>
            <a:r>
              <a:rPr sz="3000" b="0" spc="-150" dirty="0">
                <a:latin typeface="Trebuchet MS"/>
                <a:cs typeface="Trebuchet MS"/>
              </a:rPr>
              <a:t> </a:t>
            </a:r>
            <a:r>
              <a:rPr sz="3000" b="0" dirty="0">
                <a:latin typeface="Trebuchet MS"/>
                <a:cs typeface="Trebuchet MS"/>
              </a:rPr>
              <a:t>and</a:t>
            </a:r>
            <a:r>
              <a:rPr sz="3000" b="0" spc="-130" dirty="0">
                <a:latin typeface="Trebuchet MS"/>
                <a:cs typeface="Trebuchet MS"/>
              </a:rPr>
              <a:t> </a:t>
            </a:r>
            <a:r>
              <a:rPr sz="3000" b="0" spc="-145" dirty="0">
                <a:latin typeface="Trebuchet MS"/>
                <a:cs typeface="Trebuchet MS"/>
              </a:rPr>
              <a:t>tells</a:t>
            </a:r>
            <a:r>
              <a:rPr sz="3000" b="0" spc="-95" dirty="0">
                <a:latin typeface="Trebuchet MS"/>
                <a:cs typeface="Trebuchet MS"/>
              </a:rPr>
              <a:t> Harpreet</a:t>
            </a:r>
            <a:r>
              <a:rPr sz="3000" b="0" spc="-125" dirty="0">
                <a:latin typeface="Trebuchet MS"/>
                <a:cs typeface="Trebuchet MS"/>
              </a:rPr>
              <a:t> </a:t>
            </a:r>
            <a:r>
              <a:rPr sz="3000" b="0" spc="-95" dirty="0">
                <a:latin typeface="Trebuchet MS"/>
                <a:cs typeface="Trebuchet MS"/>
              </a:rPr>
              <a:t>that</a:t>
            </a:r>
            <a:r>
              <a:rPr sz="3000" b="0" spc="-125" dirty="0">
                <a:latin typeface="Trebuchet MS"/>
                <a:cs typeface="Trebuchet MS"/>
              </a:rPr>
              <a:t> </a:t>
            </a:r>
            <a:r>
              <a:rPr sz="3000" b="0" spc="-20" dirty="0">
                <a:latin typeface="Trebuchet MS"/>
                <a:cs typeface="Trebuchet MS"/>
              </a:rPr>
              <a:t>she</a:t>
            </a:r>
            <a:r>
              <a:rPr sz="3000" b="0" spc="-125" dirty="0">
                <a:latin typeface="Trebuchet MS"/>
                <a:cs typeface="Trebuchet MS"/>
              </a:rPr>
              <a:t> </a:t>
            </a:r>
            <a:r>
              <a:rPr sz="3000" b="0" spc="-215" dirty="0">
                <a:latin typeface="Trebuchet MS"/>
                <a:cs typeface="Trebuchet MS"/>
              </a:rPr>
              <a:t>‘must</a:t>
            </a:r>
            <a:r>
              <a:rPr sz="3000" b="0" spc="-95" dirty="0">
                <a:latin typeface="Trebuchet MS"/>
                <a:cs typeface="Trebuchet MS"/>
              </a:rPr>
              <a:t> </a:t>
            </a:r>
            <a:r>
              <a:rPr sz="3000" b="0" spc="-40" dirty="0">
                <a:latin typeface="Trebuchet MS"/>
                <a:cs typeface="Trebuchet MS"/>
              </a:rPr>
              <a:t>have</a:t>
            </a:r>
            <a:r>
              <a:rPr sz="3000" b="0" spc="-130" dirty="0">
                <a:latin typeface="Trebuchet MS"/>
                <a:cs typeface="Trebuchet MS"/>
              </a:rPr>
              <a:t> </a:t>
            </a:r>
            <a:r>
              <a:rPr sz="3000" b="0" dirty="0">
                <a:latin typeface="Trebuchet MS"/>
                <a:cs typeface="Trebuchet MS"/>
              </a:rPr>
              <a:t>done</a:t>
            </a:r>
            <a:r>
              <a:rPr sz="3000" b="0" spc="-125" dirty="0">
                <a:latin typeface="Trebuchet MS"/>
                <a:cs typeface="Trebuchet MS"/>
              </a:rPr>
              <a:t> </a:t>
            </a:r>
            <a:r>
              <a:rPr sz="3000" b="0" spc="-70" dirty="0">
                <a:latin typeface="Trebuchet MS"/>
                <a:cs typeface="Trebuchet MS"/>
              </a:rPr>
              <a:t>something</a:t>
            </a:r>
            <a:r>
              <a:rPr sz="3000" b="0" spc="-125" dirty="0">
                <a:latin typeface="Trebuchet MS"/>
                <a:cs typeface="Trebuchet MS"/>
              </a:rPr>
              <a:t> </a:t>
            </a:r>
            <a:r>
              <a:rPr sz="3000" b="0" spc="-50" dirty="0">
                <a:latin typeface="Trebuchet MS"/>
                <a:cs typeface="Trebuchet MS"/>
              </a:rPr>
              <a:t>to</a:t>
            </a:r>
            <a:r>
              <a:rPr sz="3000" b="0" spc="-125" dirty="0">
                <a:latin typeface="Trebuchet MS"/>
                <a:cs typeface="Trebuchet MS"/>
              </a:rPr>
              <a:t> </a:t>
            </a:r>
            <a:r>
              <a:rPr sz="3000" b="0" spc="-70" dirty="0">
                <a:latin typeface="Trebuchet MS"/>
                <a:cs typeface="Trebuchet MS"/>
              </a:rPr>
              <a:t>deserve</a:t>
            </a:r>
            <a:r>
              <a:rPr sz="3000" b="0" spc="-130" dirty="0">
                <a:latin typeface="Trebuchet MS"/>
                <a:cs typeface="Trebuchet MS"/>
              </a:rPr>
              <a:t> </a:t>
            </a:r>
            <a:r>
              <a:rPr sz="3000" b="0" spc="-320" dirty="0">
                <a:latin typeface="Trebuchet MS"/>
                <a:cs typeface="Trebuchet MS"/>
              </a:rPr>
              <a:t>it’.</a:t>
            </a:r>
            <a:endParaRPr sz="3000">
              <a:latin typeface="Trebuchet MS"/>
              <a:cs typeface="Trebuchet MS"/>
            </a:endParaRPr>
          </a:p>
        </p:txBody>
      </p:sp>
      <p:sp>
        <p:nvSpPr>
          <p:cNvPr id="6" name="object 6"/>
          <p:cNvSpPr txBox="1"/>
          <p:nvPr/>
        </p:nvSpPr>
        <p:spPr>
          <a:xfrm>
            <a:off x="882576" y="4444981"/>
            <a:ext cx="15646400" cy="3121025"/>
          </a:xfrm>
          <a:prstGeom prst="rect">
            <a:avLst/>
          </a:prstGeom>
        </p:spPr>
        <p:txBody>
          <a:bodyPr vert="horz" wrap="square" lIns="0" tIns="12700" rIns="0" bIns="0" rtlCol="0">
            <a:spAutoFit/>
          </a:bodyPr>
          <a:lstStyle/>
          <a:p>
            <a:pPr marL="12700" marR="5080">
              <a:lnSpc>
                <a:spcPct val="135400"/>
              </a:lnSpc>
              <a:spcBef>
                <a:spcPts val="100"/>
              </a:spcBef>
            </a:pPr>
            <a:r>
              <a:rPr sz="3000" spc="-155" dirty="0">
                <a:solidFill>
                  <a:srgbClr val="292959"/>
                </a:solidFill>
                <a:latin typeface="Trebuchet MS"/>
                <a:cs typeface="Trebuchet MS"/>
              </a:rPr>
              <a:t>In</a:t>
            </a:r>
            <a:r>
              <a:rPr sz="3000" spc="-95" dirty="0">
                <a:solidFill>
                  <a:srgbClr val="292959"/>
                </a:solidFill>
                <a:latin typeface="Trebuchet MS"/>
                <a:cs typeface="Trebuchet MS"/>
              </a:rPr>
              <a:t> </a:t>
            </a:r>
            <a:r>
              <a:rPr sz="3000" spc="125" dirty="0">
                <a:solidFill>
                  <a:srgbClr val="292959"/>
                </a:solidFill>
                <a:latin typeface="Trebuchet MS"/>
                <a:cs typeface="Trebuchet MS"/>
              </a:rPr>
              <a:t>a</a:t>
            </a:r>
            <a:r>
              <a:rPr sz="3000" spc="-225" dirty="0">
                <a:solidFill>
                  <a:srgbClr val="292959"/>
                </a:solidFill>
                <a:latin typeface="Trebuchet MS"/>
                <a:cs typeface="Trebuchet MS"/>
              </a:rPr>
              <a:t> </a:t>
            </a:r>
            <a:r>
              <a:rPr sz="3000" spc="-160" dirty="0">
                <a:solidFill>
                  <a:srgbClr val="292959"/>
                </a:solidFill>
                <a:latin typeface="Trebuchet MS"/>
                <a:cs typeface="Trebuchet MS"/>
              </a:rPr>
              <a:t>temper,</a:t>
            </a:r>
            <a:r>
              <a:rPr sz="3000" spc="-95" dirty="0">
                <a:solidFill>
                  <a:srgbClr val="292959"/>
                </a:solidFill>
                <a:latin typeface="Trebuchet MS"/>
                <a:cs typeface="Trebuchet MS"/>
              </a:rPr>
              <a:t> Jack</a:t>
            </a:r>
            <a:r>
              <a:rPr sz="3000" spc="-125" dirty="0">
                <a:solidFill>
                  <a:srgbClr val="292959"/>
                </a:solidFill>
                <a:latin typeface="Trebuchet MS"/>
                <a:cs typeface="Trebuchet MS"/>
              </a:rPr>
              <a:t> </a:t>
            </a:r>
            <a:r>
              <a:rPr sz="3000" dirty="0">
                <a:solidFill>
                  <a:srgbClr val="292959"/>
                </a:solidFill>
                <a:latin typeface="Trebuchet MS"/>
                <a:cs typeface="Trebuchet MS"/>
              </a:rPr>
              <a:t>slaps</a:t>
            </a:r>
            <a:r>
              <a:rPr sz="3000" spc="-110" dirty="0">
                <a:solidFill>
                  <a:srgbClr val="292959"/>
                </a:solidFill>
                <a:latin typeface="Trebuchet MS"/>
                <a:cs typeface="Trebuchet MS"/>
              </a:rPr>
              <a:t> </a:t>
            </a:r>
            <a:r>
              <a:rPr sz="3000" spc="-95" dirty="0">
                <a:solidFill>
                  <a:srgbClr val="292959"/>
                </a:solidFill>
                <a:latin typeface="Trebuchet MS"/>
                <a:cs typeface="Trebuchet MS"/>
              </a:rPr>
              <a:t>Harpreet</a:t>
            </a:r>
            <a:r>
              <a:rPr sz="3000" spc="-114" dirty="0">
                <a:solidFill>
                  <a:srgbClr val="292959"/>
                </a:solidFill>
                <a:latin typeface="Trebuchet MS"/>
                <a:cs typeface="Trebuchet MS"/>
              </a:rPr>
              <a:t> </a:t>
            </a:r>
            <a:r>
              <a:rPr sz="3000" spc="-35" dirty="0">
                <a:solidFill>
                  <a:srgbClr val="292959"/>
                </a:solidFill>
                <a:latin typeface="Trebuchet MS"/>
                <a:cs typeface="Trebuchet MS"/>
              </a:rPr>
              <a:t>around</a:t>
            </a:r>
            <a:r>
              <a:rPr sz="3000" spc="-110" dirty="0">
                <a:solidFill>
                  <a:srgbClr val="292959"/>
                </a:solidFill>
                <a:latin typeface="Trebuchet MS"/>
                <a:cs typeface="Trebuchet MS"/>
              </a:rPr>
              <a:t> the</a:t>
            </a:r>
            <a:r>
              <a:rPr sz="3000" spc="-114" dirty="0">
                <a:solidFill>
                  <a:srgbClr val="292959"/>
                </a:solidFill>
                <a:latin typeface="Trebuchet MS"/>
                <a:cs typeface="Trebuchet MS"/>
              </a:rPr>
              <a:t> </a:t>
            </a:r>
            <a:r>
              <a:rPr sz="3000" dirty="0">
                <a:solidFill>
                  <a:srgbClr val="292959"/>
                </a:solidFill>
                <a:latin typeface="Trebuchet MS"/>
                <a:cs typeface="Trebuchet MS"/>
              </a:rPr>
              <a:t>face</a:t>
            </a:r>
            <a:r>
              <a:rPr sz="3000" spc="-114"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30" dirty="0">
                <a:solidFill>
                  <a:srgbClr val="292959"/>
                </a:solidFill>
                <a:latin typeface="Trebuchet MS"/>
                <a:cs typeface="Trebuchet MS"/>
              </a:rPr>
              <a:t>front</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110" dirty="0">
                <a:solidFill>
                  <a:srgbClr val="292959"/>
                </a:solidFill>
                <a:latin typeface="Trebuchet MS"/>
                <a:cs typeface="Trebuchet MS"/>
              </a:rPr>
              <a:t> </a:t>
            </a:r>
            <a:r>
              <a:rPr sz="3000" spc="-125" dirty="0">
                <a:solidFill>
                  <a:srgbClr val="292959"/>
                </a:solidFill>
                <a:latin typeface="Trebuchet MS"/>
                <a:cs typeface="Trebuchet MS"/>
              </a:rPr>
              <a:t>her</a:t>
            </a:r>
            <a:r>
              <a:rPr sz="3000" spc="-100" dirty="0">
                <a:solidFill>
                  <a:srgbClr val="292959"/>
                </a:solidFill>
                <a:latin typeface="Trebuchet MS"/>
                <a:cs typeface="Trebuchet MS"/>
              </a:rPr>
              <a:t> </a:t>
            </a:r>
            <a:r>
              <a:rPr sz="3000" spc="-140" dirty="0">
                <a:solidFill>
                  <a:srgbClr val="292959"/>
                </a:solidFill>
                <a:latin typeface="Trebuchet MS"/>
                <a:cs typeface="Trebuchet MS"/>
              </a:rPr>
              <a:t>children,</a:t>
            </a:r>
            <a:r>
              <a:rPr sz="3000" spc="-95" dirty="0">
                <a:solidFill>
                  <a:srgbClr val="292959"/>
                </a:solidFill>
                <a:latin typeface="Trebuchet MS"/>
                <a:cs typeface="Trebuchet MS"/>
              </a:rPr>
              <a:t> </a:t>
            </a:r>
            <a:r>
              <a:rPr sz="3000" spc="-20" dirty="0">
                <a:solidFill>
                  <a:srgbClr val="292959"/>
                </a:solidFill>
                <a:latin typeface="Trebuchet MS"/>
                <a:cs typeface="Trebuchet MS"/>
              </a:rPr>
              <a:t>who</a:t>
            </a:r>
            <a:r>
              <a:rPr sz="3000" spc="-114" dirty="0">
                <a:solidFill>
                  <a:srgbClr val="292959"/>
                </a:solidFill>
                <a:latin typeface="Trebuchet MS"/>
                <a:cs typeface="Trebuchet MS"/>
              </a:rPr>
              <a:t> </a:t>
            </a:r>
            <a:r>
              <a:rPr sz="3000" spc="-10" dirty="0">
                <a:solidFill>
                  <a:srgbClr val="292959"/>
                </a:solidFill>
                <a:latin typeface="Trebuchet MS"/>
                <a:cs typeface="Trebuchet MS"/>
              </a:rPr>
              <a:t>are</a:t>
            </a:r>
            <a:r>
              <a:rPr sz="3000" spc="-110" dirty="0">
                <a:solidFill>
                  <a:srgbClr val="292959"/>
                </a:solidFill>
                <a:latin typeface="Trebuchet MS"/>
                <a:cs typeface="Trebuchet MS"/>
              </a:rPr>
              <a:t> </a:t>
            </a:r>
            <a:r>
              <a:rPr sz="3000" spc="-175" dirty="0">
                <a:solidFill>
                  <a:srgbClr val="292959"/>
                </a:solidFill>
                <a:latin typeface="Trebuchet MS"/>
                <a:cs typeface="Trebuchet MS"/>
              </a:rPr>
              <a:t>very</a:t>
            </a:r>
            <a:r>
              <a:rPr sz="3000" spc="-95" dirty="0">
                <a:solidFill>
                  <a:srgbClr val="292959"/>
                </a:solidFill>
                <a:latin typeface="Trebuchet MS"/>
                <a:cs typeface="Trebuchet MS"/>
              </a:rPr>
              <a:t> </a:t>
            </a:r>
            <a:r>
              <a:rPr sz="3000" spc="-105" dirty="0">
                <a:solidFill>
                  <a:srgbClr val="292959"/>
                </a:solidFill>
                <a:latin typeface="Trebuchet MS"/>
                <a:cs typeface="Trebuchet MS"/>
              </a:rPr>
              <a:t>upset.</a:t>
            </a:r>
            <a:r>
              <a:rPr sz="3000" spc="-114" dirty="0">
                <a:solidFill>
                  <a:srgbClr val="292959"/>
                </a:solidFill>
                <a:latin typeface="Trebuchet MS"/>
                <a:cs typeface="Trebuchet MS"/>
              </a:rPr>
              <a:t> </a:t>
            </a:r>
            <a:r>
              <a:rPr sz="3000" spc="-25" dirty="0">
                <a:solidFill>
                  <a:srgbClr val="292959"/>
                </a:solidFill>
                <a:latin typeface="Trebuchet MS"/>
                <a:cs typeface="Trebuchet MS"/>
              </a:rPr>
              <a:t>He </a:t>
            </a:r>
            <a:r>
              <a:rPr sz="3000" spc="-120" dirty="0">
                <a:solidFill>
                  <a:srgbClr val="292959"/>
                </a:solidFill>
                <a:latin typeface="Trebuchet MS"/>
                <a:cs typeface="Trebuchet MS"/>
              </a:rPr>
              <a:t>then</a:t>
            </a:r>
            <a:r>
              <a:rPr sz="3000" spc="-95" dirty="0">
                <a:solidFill>
                  <a:srgbClr val="292959"/>
                </a:solidFill>
                <a:latin typeface="Trebuchet MS"/>
                <a:cs typeface="Trebuchet MS"/>
              </a:rPr>
              <a:t> threatens </a:t>
            </a:r>
            <a:r>
              <a:rPr sz="3000" spc="-110" dirty="0">
                <a:solidFill>
                  <a:srgbClr val="292959"/>
                </a:solidFill>
                <a:latin typeface="Trebuchet MS"/>
                <a:cs typeface="Trebuchet MS"/>
              </a:rPr>
              <a:t>the</a:t>
            </a:r>
            <a:r>
              <a:rPr sz="3000" spc="-95" dirty="0">
                <a:solidFill>
                  <a:srgbClr val="292959"/>
                </a:solidFill>
                <a:latin typeface="Trebuchet MS"/>
                <a:cs typeface="Trebuchet MS"/>
              </a:rPr>
              <a:t> </a:t>
            </a:r>
            <a:r>
              <a:rPr sz="3000" spc="-100" dirty="0">
                <a:solidFill>
                  <a:srgbClr val="292959"/>
                </a:solidFill>
                <a:latin typeface="Trebuchet MS"/>
                <a:cs typeface="Trebuchet MS"/>
              </a:rPr>
              <a:t>children</a:t>
            </a:r>
            <a:r>
              <a:rPr sz="3000" spc="-90" dirty="0">
                <a:solidFill>
                  <a:srgbClr val="292959"/>
                </a:solidFill>
                <a:latin typeface="Trebuchet MS"/>
                <a:cs typeface="Trebuchet MS"/>
              </a:rPr>
              <a:t> </a:t>
            </a:r>
            <a:r>
              <a:rPr sz="3000" spc="-95" dirty="0">
                <a:solidFill>
                  <a:srgbClr val="292959"/>
                </a:solidFill>
                <a:latin typeface="Trebuchet MS"/>
                <a:cs typeface="Trebuchet MS"/>
              </a:rPr>
              <a:t>that </a:t>
            </a:r>
            <a:r>
              <a:rPr sz="3000" spc="-220" dirty="0">
                <a:solidFill>
                  <a:srgbClr val="292959"/>
                </a:solidFill>
                <a:latin typeface="Trebuchet MS"/>
                <a:cs typeface="Trebuchet MS"/>
              </a:rPr>
              <a:t>‘they</a:t>
            </a:r>
            <a:r>
              <a:rPr sz="3000" spc="-95" dirty="0">
                <a:solidFill>
                  <a:srgbClr val="292959"/>
                </a:solidFill>
                <a:latin typeface="Trebuchet MS"/>
                <a:cs typeface="Trebuchet MS"/>
              </a:rPr>
              <a:t> </a:t>
            </a:r>
            <a:r>
              <a:rPr sz="3000" spc="-185" dirty="0">
                <a:solidFill>
                  <a:srgbClr val="292959"/>
                </a:solidFill>
                <a:latin typeface="Trebuchet MS"/>
                <a:cs typeface="Trebuchet MS"/>
              </a:rPr>
              <a:t>will</a:t>
            </a:r>
            <a:r>
              <a:rPr sz="3000" spc="-95" dirty="0">
                <a:solidFill>
                  <a:srgbClr val="292959"/>
                </a:solidFill>
                <a:latin typeface="Trebuchet MS"/>
                <a:cs typeface="Trebuchet MS"/>
              </a:rPr>
              <a:t> </a:t>
            </a:r>
            <a:r>
              <a:rPr sz="3000" dirty="0">
                <a:solidFill>
                  <a:srgbClr val="292959"/>
                </a:solidFill>
                <a:latin typeface="Trebuchet MS"/>
                <a:cs typeface="Trebuchet MS"/>
              </a:rPr>
              <a:t>get</a:t>
            </a:r>
            <a:r>
              <a:rPr sz="3000" spc="-90" dirty="0">
                <a:solidFill>
                  <a:srgbClr val="292959"/>
                </a:solidFill>
                <a:latin typeface="Trebuchet MS"/>
                <a:cs typeface="Trebuchet MS"/>
              </a:rPr>
              <a:t> </a:t>
            </a:r>
            <a:r>
              <a:rPr sz="3000" spc="-110" dirty="0">
                <a:solidFill>
                  <a:srgbClr val="292959"/>
                </a:solidFill>
                <a:latin typeface="Trebuchet MS"/>
                <a:cs typeface="Trebuchet MS"/>
              </a:rPr>
              <a:t>the</a:t>
            </a:r>
            <a:r>
              <a:rPr sz="3000" spc="-95" dirty="0">
                <a:solidFill>
                  <a:srgbClr val="292959"/>
                </a:solidFill>
                <a:latin typeface="Trebuchet MS"/>
                <a:cs typeface="Trebuchet MS"/>
              </a:rPr>
              <a:t> </a:t>
            </a:r>
            <a:r>
              <a:rPr sz="3000" spc="-125" dirty="0">
                <a:solidFill>
                  <a:srgbClr val="292959"/>
                </a:solidFill>
                <a:latin typeface="Trebuchet MS"/>
                <a:cs typeface="Trebuchet MS"/>
              </a:rPr>
              <a:t>same’</a:t>
            </a:r>
            <a:r>
              <a:rPr sz="3000" spc="-95" dirty="0">
                <a:solidFill>
                  <a:srgbClr val="292959"/>
                </a:solidFill>
                <a:latin typeface="Trebuchet MS"/>
                <a:cs typeface="Trebuchet MS"/>
              </a:rPr>
              <a:t> </a:t>
            </a:r>
            <a:r>
              <a:rPr sz="3000" spc="-145" dirty="0">
                <a:solidFill>
                  <a:srgbClr val="292959"/>
                </a:solidFill>
                <a:latin typeface="Trebuchet MS"/>
                <a:cs typeface="Trebuchet MS"/>
              </a:rPr>
              <a:t>if</a:t>
            </a:r>
            <a:r>
              <a:rPr sz="3000" spc="-95" dirty="0">
                <a:solidFill>
                  <a:srgbClr val="292959"/>
                </a:solidFill>
                <a:latin typeface="Trebuchet MS"/>
                <a:cs typeface="Trebuchet MS"/>
              </a:rPr>
              <a:t> </a:t>
            </a:r>
            <a:r>
              <a:rPr sz="3000" spc="-140" dirty="0">
                <a:solidFill>
                  <a:srgbClr val="292959"/>
                </a:solidFill>
                <a:latin typeface="Trebuchet MS"/>
                <a:cs typeface="Trebuchet MS"/>
              </a:rPr>
              <a:t>they</a:t>
            </a:r>
            <a:r>
              <a:rPr sz="3000" spc="-90" dirty="0">
                <a:solidFill>
                  <a:srgbClr val="292959"/>
                </a:solidFill>
                <a:latin typeface="Trebuchet MS"/>
                <a:cs typeface="Trebuchet MS"/>
              </a:rPr>
              <a:t> </a:t>
            </a:r>
            <a:r>
              <a:rPr sz="3000" spc="-160" dirty="0">
                <a:solidFill>
                  <a:srgbClr val="292959"/>
                </a:solidFill>
                <a:latin typeface="Trebuchet MS"/>
                <a:cs typeface="Trebuchet MS"/>
              </a:rPr>
              <a:t>don’t</a:t>
            </a:r>
            <a:r>
              <a:rPr sz="3000" spc="-95" dirty="0">
                <a:solidFill>
                  <a:srgbClr val="292959"/>
                </a:solidFill>
                <a:latin typeface="Trebuchet MS"/>
                <a:cs typeface="Trebuchet MS"/>
              </a:rPr>
              <a:t> </a:t>
            </a:r>
            <a:r>
              <a:rPr sz="3000" spc="-20" dirty="0">
                <a:solidFill>
                  <a:srgbClr val="292959"/>
                </a:solidFill>
                <a:latin typeface="Trebuchet MS"/>
                <a:cs typeface="Trebuchet MS"/>
              </a:rPr>
              <a:t>stop</a:t>
            </a:r>
            <a:r>
              <a:rPr sz="3000" spc="-95" dirty="0">
                <a:solidFill>
                  <a:srgbClr val="292959"/>
                </a:solidFill>
                <a:latin typeface="Trebuchet MS"/>
                <a:cs typeface="Trebuchet MS"/>
              </a:rPr>
              <a:t> </a:t>
            </a:r>
            <a:r>
              <a:rPr sz="3000" spc="-70" dirty="0">
                <a:solidFill>
                  <a:srgbClr val="292959"/>
                </a:solidFill>
                <a:latin typeface="Trebuchet MS"/>
                <a:cs typeface="Trebuchet MS"/>
              </a:rPr>
              <a:t>crying</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90" dirty="0">
                <a:solidFill>
                  <a:srgbClr val="292959"/>
                </a:solidFill>
                <a:latin typeface="Trebuchet MS"/>
                <a:cs typeface="Trebuchet MS"/>
              </a:rPr>
              <a:t> </a:t>
            </a:r>
            <a:r>
              <a:rPr sz="3000" spc="-60" dirty="0">
                <a:solidFill>
                  <a:srgbClr val="292959"/>
                </a:solidFill>
                <a:latin typeface="Trebuchet MS"/>
                <a:cs typeface="Trebuchet MS"/>
              </a:rPr>
              <a:t>leaves</a:t>
            </a:r>
            <a:r>
              <a:rPr sz="3000" spc="-95" dirty="0">
                <a:solidFill>
                  <a:srgbClr val="292959"/>
                </a:solidFill>
                <a:latin typeface="Trebuchet MS"/>
                <a:cs typeface="Trebuchet MS"/>
              </a:rPr>
              <a:t> </a:t>
            </a:r>
            <a:r>
              <a:rPr sz="3000" spc="-25" dirty="0">
                <a:solidFill>
                  <a:srgbClr val="292959"/>
                </a:solidFill>
                <a:latin typeface="Trebuchet MS"/>
                <a:cs typeface="Trebuchet MS"/>
              </a:rPr>
              <a:t>the </a:t>
            </a:r>
            <a:r>
              <a:rPr sz="3000" spc="-90" dirty="0">
                <a:solidFill>
                  <a:srgbClr val="292959"/>
                </a:solidFill>
                <a:latin typeface="Trebuchet MS"/>
                <a:cs typeface="Trebuchet MS"/>
              </a:rPr>
              <a:t>house.</a:t>
            </a:r>
            <a:r>
              <a:rPr sz="3000" spc="-135" dirty="0">
                <a:solidFill>
                  <a:srgbClr val="292959"/>
                </a:solidFill>
                <a:latin typeface="Trebuchet MS"/>
                <a:cs typeface="Trebuchet MS"/>
              </a:rPr>
              <a:t> </a:t>
            </a:r>
            <a:r>
              <a:rPr sz="3000" spc="-95" dirty="0">
                <a:solidFill>
                  <a:srgbClr val="292959"/>
                </a:solidFill>
                <a:latin typeface="Trebuchet MS"/>
                <a:cs typeface="Trebuchet MS"/>
              </a:rPr>
              <a:t>Jack</a:t>
            </a:r>
            <a:r>
              <a:rPr sz="3000" spc="-120" dirty="0">
                <a:solidFill>
                  <a:srgbClr val="292959"/>
                </a:solidFill>
                <a:latin typeface="Trebuchet MS"/>
                <a:cs typeface="Trebuchet MS"/>
              </a:rPr>
              <a:t> </a:t>
            </a:r>
            <a:r>
              <a:rPr sz="3000" dirty="0">
                <a:solidFill>
                  <a:srgbClr val="292959"/>
                </a:solidFill>
                <a:latin typeface="Trebuchet MS"/>
                <a:cs typeface="Trebuchet MS"/>
              </a:rPr>
              <a:t>has</a:t>
            </a:r>
            <a:r>
              <a:rPr sz="3000" spc="-120" dirty="0">
                <a:solidFill>
                  <a:srgbClr val="292959"/>
                </a:solidFill>
                <a:latin typeface="Trebuchet MS"/>
                <a:cs typeface="Trebuchet MS"/>
              </a:rPr>
              <a:t> </a:t>
            </a:r>
            <a:r>
              <a:rPr sz="3000" spc="-20" dirty="0">
                <a:solidFill>
                  <a:srgbClr val="292959"/>
                </a:solidFill>
                <a:latin typeface="Trebuchet MS"/>
                <a:cs typeface="Trebuchet MS"/>
              </a:rPr>
              <a:t>now</a:t>
            </a:r>
            <a:r>
              <a:rPr sz="3000" spc="-120" dirty="0">
                <a:solidFill>
                  <a:srgbClr val="292959"/>
                </a:solidFill>
                <a:latin typeface="Trebuchet MS"/>
                <a:cs typeface="Trebuchet MS"/>
              </a:rPr>
              <a:t> </a:t>
            </a:r>
            <a:r>
              <a:rPr sz="3000" dirty="0">
                <a:solidFill>
                  <a:srgbClr val="292959"/>
                </a:solidFill>
                <a:latin typeface="Trebuchet MS"/>
                <a:cs typeface="Trebuchet MS"/>
              </a:rPr>
              <a:t>been</a:t>
            </a:r>
            <a:r>
              <a:rPr sz="3000" spc="-114" dirty="0">
                <a:solidFill>
                  <a:srgbClr val="292959"/>
                </a:solidFill>
                <a:latin typeface="Trebuchet MS"/>
                <a:cs typeface="Trebuchet MS"/>
              </a:rPr>
              <a:t> </a:t>
            </a:r>
            <a:r>
              <a:rPr sz="3000" dirty="0">
                <a:solidFill>
                  <a:srgbClr val="292959"/>
                </a:solidFill>
                <a:latin typeface="Trebuchet MS"/>
                <a:cs typeface="Trebuchet MS"/>
              </a:rPr>
              <a:t>gone</a:t>
            </a:r>
            <a:r>
              <a:rPr sz="3000" spc="-120" dirty="0">
                <a:solidFill>
                  <a:srgbClr val="292959"/>
                </a:solidFill>
                <a:latin typeface="Trebuchet MS"/>
                <a:cs typeface="Trebuchet MS"/>
              </a:rPr>
              <a:t> </a:t>
            </a:r>
            <a:r>
              <a:rPr sz="3000" spc="-100" dirty="0">
                <a:solidFill>
                  <a:srgbClr val="292959"/>
                </a:solidFill>
                <a:latin typeface="Trebuchet MS"/>
                <a:cs typeface="Trebuchet MS"/>
              </a:rPr>
              <a:t>for</a:t>
            </a:r>
            <a:r>
              <a:rPr sz="3000" spc="-120" dirty="0">
                <a:solidFill>
                  <a:srgbClr val="292959"/>
                </a:solidFill>
                <a:latin typeface="Trebuchet MS"/>
                <a:cs typeface="Trebuchet MS"/>
              </a:rPr>
              <a:t> three</a:t>
            </a:r>
            <a:r>
              <a:rPr sz="3000" spc="-105" dirty="0">
                <a:solidFill>
                  <a:srgbClr val="292959"/>
                </a:solidFill>
                <a:latin typeface="Trebuchet MS"/>
                <a:cs typeface="Trebuchet MS"/>
              </a:rPr>
              <a:t> </a:t>
            </a:r>
            <a:r>
              <a:rPr sz="3000" spc="-10" dirty="0">
                <a:solidFill>
                  <a:srgbClr val="292959"/>
                </a:solidFill>
                <a:latin typeface="Trebuchet MS"/>
                <a:cs typeface="Trebuchet MS"/>
              </a:rPr>
              <a:t>days.</a:t>
            </a:r>
            <a:endParaRPr sz="3000">
              <a:latin typeface="Trebuchet MS"/>
              <a:cs typeface="Trebuchet MS"/>
            </a:endParaRPr>
          </a:p>
          <a:p>
            <a:pPr>
              <a:lnSpc>
                <a:spcPct val="100000"/>
              </a:lnSpc>
              <a:spcBef>
                <a:spcPts val="2665"/>
              </a:spcBef>
            </a:pPr>
            <a:endParaRPr sz="3000">
              <a:latin typeface="Trebuchet MS"/>
              <a:cs typeface="Trebuchet MS"/>
            </a:endParaRPr>
          </a:p>
          <a:p>
            <a:pPr marL="12700">
              <a:lnSpc>
                <a:spcPct val="100000"/>
              </a:lnSpc>
            </a:pPr>
            <a:r>
              <a:rPr sz="3000" b="1" spc="160" dirty="0">
                <a:solidFill>
                  <a:srgbClr val="292959"/>
                </a:solidFill>
                <a:latin typeface="Trebuchet MS"/>
                <a:cs typeface="Trebuchet MS"/>
              </a:rPr>
              <a:t>Can</a:t>
            </a:r>
            <a:r>
              <a:rPr sz="3000" b="1" spc="-125" dirty="0">
                <a:solidFill>
                  <a:srgbClr val="292959"/>
                </a:solidFill>
                <a:latin typeface="Trebuchet MS"/>
                <a:cs typeface="Trebuchet MS"/>
              </a:rPr>
              <a:t> </a:t>
            </a:r>
            <a:r>
              <a:rPr sz="3000" b="1" spc="-35" dirty="0">
                <a:solidFill>
                  <a:srgbClr val="292959"/>
                </a:solidFill>
                <a:latin typeface="Trebuchet MS"/>
                <a:cs typeface="Trebuchet MS"/>
              </a:rPr>
              <a:t>Harpreet</a:t>
            </a:r>
            <a:r>
              <a:rPr sz="3000" b="1" spc="-125" dirty="0">
                <a:solidFill>
                  <a:srgbClr val="292959"/>
                </a:solidFill>
                <a:latin typeface="Trebuchet MS"/>
                <a:cs typeface="Trebuchet MS"/>
              </a:rPr>
              <a:t> </a:t>
            </a:r>
            <a:r>
              <a:rPr sz="3000" b="1" dirty="0">
                <a:solidFill>
                  <a:srgbClr val="292959"/>
                </a:solidFill>
                <a:latin typeface="Trebuchet MS"/>
                <a:cs typeface="Trebuchet MS"/>
              </a:rPr>
              <a:t>apply</a:t>
            </a:r>
            <a:r>
              <a:rPr sz="3000" b="1" spc="-120" dirty="0">
                <a:solidFill>
                  <a:srgbClr val="292959"/>
                </a:solidFill>
                <a:latin typeface="Trebuchet MS"/>
                <a:cs typeface="Trebuchet MS"/>
              </a:rPr>
              <a:t> </a:t>
            </a:r>
            <a:r>
              <a:rPr sz="3000" b="1" spc="-65" dirty="0">
                <a:solidFill>
                  <a:srgbClr val="292959"/>
                </a:solidFill>
                <a:latin typeface="Trebuchet MS"/>
                <a:cs typeface="Trebuchet MS"/>
              </a:rPr>
              <a:t>for</a:t>
            </a:r>
            <a:r>
              <a:rPr sz="3000" b="1" spc="-125" dirty="0">
                <a:solidFill>
                  <a:srgbClr val="292959"/>
                </a:solidFill>
                <a:latin typeface="Trebuchet MS"/>
                <a:cs typeface="Trebuchet MS"/>
              </a:rPr>
              <a:t> </a:t>
            </a:r>
            <a:r>
              <a:rPr sz="3000" b="1" spc="240" dirty="0">
                <a:solidFill>
                  <a:srgbClr val="292959"/>
                </a:solidFill>
                <a:latin typeface="Trebuchet MS"/>
                <a:cs typeface="Trebuchet MS"/>
              </a:rPr>
              <a:t>a</a:t>
            </a:r>
            <a:r>
              <a:rPr sz="3000" b="1" spc="-125" dirty="0">
                <a:solidFill>
                  <a:srgbClr val="292959"/>
                </a:solidFill>
                <a:latin typeface="Trebuchet MS"/>
                <a:cs typeface="Trebuchet MS"/>
              </a:rPr>
              <a:t> </a:t>
            </a:r>
            <a:r>
              <a:rPr sz="3000" b="1" spc="-90" dirty="0">
                <a:solidFill>
                  <a:srgbClr val="292959"/>
                </a:solidFill>
                <a:latin typeface="Trebuchet MS"/>
                <a:cs typeface="Trebuchet MS"/>
              </a:rPr>
              <a:t>non-</a:t>
            </a:r>
            <a:r>
              <a:rPr sz="3000" b="1" spc="-20" dirty="0">
                <a:solidFill>
                  <a:srgbClr val="292959"/>
                </a:solidFill>
                <a:latin typeface="Trebuchet MS"/>
                <a:cs typeface="Trebuchet MS"/>
              </a:rPr>
              <a:t>molestation</a:t>
            </a:r>
            <a:r>
              <a:rPr sz="3000" b="1" spc="-120" dirty="0">
                <a:solidFill>
                  <a:srgbClr val="292959"/>
                </a:solidFill>
                <a:latin typeface="Trebuchet MS"/>
                <a:cs typeface="Trebuchet MS"/>
              </a:rPr>
              <a:t> </a:t>
            </a:r>
            <a:r>
              <a:rPr sz="3000" b="1" spc="-40" dirty="0">
                <a:solidFill>
                  <a:srgbClr val="292959"/>
                </a:solidFill>
                <a:latin typeface="Trebuchet MS"/>
                <a:cs typeface="Trebuchet MS"/>
              </a:rPr>
              <a:t>order</a:t>
            </a:r>
            <a:r>
              <a:rPr sz="3000" b="1" spc="-125" dirty="0">
                <a:solidFill>
                  <a:srgbClr val="292959"/>
                </a:solidFill>
                <a:latin typeface="Trebuchet MS"/>
                <a:cs typeface="Trebuchet MS"/>
              </a:rPr>
              <a:t> </a:t>
            </a:r>
            <a:r>
              <a:rPr sz="3000" b="1" spc="95" dirty="0">
                <a:solidFill>
                  <a:srgbClr val="292959"/>
                </a:solidFill>
                <a:latin typeface="Trebuchet MS"/>
                <a:cs typeface="Trebuchet MS"/>
              </a:rPr>
              <a:t>against</a:t>
            </a:r>
            <a:r>
              <a:rPr sz="3000" b="1" spc="-125" dirty="0">
                <a:solidFill>
                  <a:srgbClr val="292959"/>
                </a:solidFill>
                <a:latin typeface="Trebuchet MS"/>
                <a:cs typeface="Trebuchet MS"/>
              </a:rPr>
              <a:t> </a:t>
            </a:r>
            <a:r>
              <a:rPr sz="3000" b="1" spc="-10" dirty="0">
                <a:solidFill>
                  <a:srgbClr val="292959"/>
                </a:solidFill>
                <a:latin typeface="Trebuchet MS"/>
                <a:cs typeface="Trebuchet MS"/>
              </a:rPr>
              <a:t>Jack?</a:t>
            </a:r>
            <a:endParaRPr sz="3000">
              <a:latin typeface="Trebuchet MS"/>
              <a:cs typeface="Trebuchet M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5481300" cy="1168400"/>
          </a:xfrm>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WHAT</a:t>
            </a:r>
            <a:r>
              <a:rPr spc="-455" dirty="0">
                <a:solidFill>
                  <a:srgbClr val="E65385"/>
                </a:solidFill>
              </a:rPr>
              <a:t> </a:t>
            </a:r>
            <a:r>
              <a:rPr spc="-220" dirty="0">
                <a:solidFill>
                  <a:srgbClr val="E65385"/>
                </a:solidFill>
              </a:rPr>
              <a:t>WILL</a:t>
            </a:r>
            <a:r>
              <a:rPr spc="-370" dirty="0">
                <a:solidFill>
                  <a:srgbClr val="E65385"/>
                </a:solidFill>
              </a:rPr>
              <a:t> </a:t>
            </a:r>
            <a:r>
              <a:rPr spc="-395" dirty="0">
                <a:solidFill>
                  <a:srgbClr val="E65385"/>
                </a:solidFill>
              </a:rPr>
              <a:t>THE</a:t>
            </a:r>
            <a:r>
              <a:rPr spc="-370" dirty="0">
                <a:solidFill>
                  <a:srgbClr val="E65385"/>
                </a:solidFill>
              </a:rPr>
              <a:t> </a:t>
            </a:r>
            <a:r>
              <a:rPr spc="55" dirty="0"/>
              <a:t>COURT</a:t>
            </a:r>
            <a:r>
              <a:rPr spc="-395" dirty="0"/>
              <a:t> </a:t>
            </a:r>
            <a:r>
              <a:rPr spc="160" dirty="0"/>
              <a:t>CONSIDER?</a:t>
            </a:r>
          </a:p>
        </p:txBody>
      </p:sp>
      <p:pic>
        <p:nvPicPr>
          <p:cNvPr id="3" name="object 3"/>
          <p:cNvPicPr/>
          <p:nvPr/>
        </p:nvPicPr>
        <p:blipFill>
          <a:blip r:embed="rId2" cstate="print"/>
          <a:stretch>
            <a:fillRect/>
          </a:stretch>
        </p:blipFill>
        <p:spPr>
          <a:xfrm>
            <a:off x="1400174" y="2387779"/>
            <a:ext cx="133350" cy="133349"/>
          </a:xfrm>
          <a:prstGeom prst="rect">
            <a:avLst/>
          </a:prstGeom>
        </p:spPr>
      </p:pic>
      <p:pic>
        <p:nvPicPr>
          <p:cNvPr id="4" name="object 4"/>
          <p:cNvPicPr/>
          <p:nvPr/>
        </p:nvPicPr>
        <p:blipFill>
          <a:blip r:embed="rId2" cstate="print"/>
          <a:stretch>
            <a:fillRect/>
          </a:stretch>
        </p:blipFill>
        <p:spPr>
          <a:xfrm>
            <a:off x="1400174" y="3054529"/>
            <a:ext cx="133350" cy="133349"/>
          </a:xfrm>
          <a:prstGeom prst="rect">
            <a:avLst/>
          </a:prstGeom>
        </p:spPr>
      </p:pic>
      <p:pic>
        <p:nvPicPr>
          <p:cNvPr id="5" name="object 5"/>
          <p:cNvPicPr/>
          <p:nvPr/>
        </p:nvPicPr>
        <p:blipFill>
          <a:blip r:embed="rId2" cstate="print"/>
          <a:stretch>
            <a:fillRect/>
          </a:stretch>
        </p:blipFill>
        <p:spPr>
          <a:xfrm>
            <a:off x="1400174" y="4388029"/>
            <a:ext cx="133350" cy="133349"/>
          </a:xfrm>
          <a:prstGeom prst="rect">
            <a:avLst/>
          </a:prstGeom>
        </p:spPr>
      </p:pic>
      <p:pic>
        <p:nvPicPr>
          <p:cNvPr id="6" name="object 6"/>
          <p:cNvPicPr/>
          <p:nvPr/>
        </p:nvPicPr>
        <p:blipFill>
          <a:blip r:embed="rId2" cstate="print"/>
          <a:stretch>
            <a:fillRect/>
          </a:stretch>
        </p:blipFill>
        <p:spPr>
          <a:xfrm>
            <a:off x="1400174" y="5721529"/>
            <a:ext cx="133350" cy="133349"/>
          </a:xfrm>
          <a:prstGeom prst="rect">
            <a:avLst/>
          </a:prstGeom>
        </p:spPr>
      </p:pic>
      <p:pic>
        <p:nvPicPr>
          <p:cNvPr id="7" name="object 7"/>
          <p:cNvPicPr/>
          <p:nvPr/>
        </p:nvPicPr>
        <p:blipFill>
          <a:blip r:embed="rId3" cstate="print"/>
          <a:stretch>
            <a:fillRect/>
          </a:stretch>
        </p:blipFill>
        <p:spPr>
          <a:xfrm>
            <a:off x="2081212" y="6383516"/>
            <a:ext cx="142875" cy="142874"/>
          </a:xfrm>
          <a:prstGeom prst="rect">
            <a:avLst/>
          </a:prstGeom>
        </p:spPr>
      </p:pic>
      <p:sp>
        <p:nvSpPr>
          <p:cNvPr id="8" name="object 8"/>
          <p:cNvSpPr/>
          <p:nvPr/>
        </p:nvSpPr>
        <p:spPr>
          <a:xfrm>
            <a:off x="2781299" y="7721779"/>
            <a:ext cx="133350" cy="133350"/>
          </a:xfrm>
          <a:custGeom>
            <a:avLst/>
            <a:gdLst/>
            <a:ahLst/>
            <a:cxnLst/>
            <a:rect l="l" t="t" r="r" b="b"/>
            <a:pathLst>
              <a:path w="133350" h="133350">
                <a:moveTo>
                  <a:pt x="133349" y="133349"/>
                </a:moveTo>
                <a:lnTo>
                  <a:pt x="0" y="133349"/>
                </a:lnTo>
                <a:lnTo>
                  <a:pt x="0" y="0"/>
                </a:lnTo>
                <a:lnTo>
                  <a:pt x="133349" y="0"/>
                </a:lnTo>
                <a:lnTo>
                  <a:pt x="133349" y="133349"/>
                </a:lnTo>
                <a:close/>
              </a:path>
            </a:pathLst>
          </a:custGeom>
          <a:solidFill>
            <a:srgbClr val="292959"/>
          </a:solidFill>
        </p:spPr>
        <p:txBody>
          <a:bodyPr wrap="square" lIns="0" tIns="0" rIns="0" bIns="0" rtlCol="0"/>
          <a:lstStyle/>
          <a:p>
            <a:endParaRPr/>
          </a:p>
        </p:txBody>
      </p:sp>
      <p:sp>
        <p:nvSpPr>
          <p:cNvPr id="9" name="object 9"/>
          <p:cNvSpPr/>
          <p:nvPr/>
        </p:nvSpPr>
        <p:spPr>
          <a:xfrm>
            <a:off x="2781299" y="8388529"/>
            <a:ext cx="133350" cy="133350"/>
          </a:xfrm>
          <a:custGeom>
            <a:avLst/>
            <a:gdLst/>
            <a:ahLst/>
            <a:cxnLst/>
            <a:rect l="l" t="t" r="r" b="b"/>
            <a:pathLst>
              <a:path w="133350" h="133350">
                <a:moveTo>
                  <a:pt x="133349" y="133349"/>
                </a:moveTo>
                <a:lnTo>
                  <a:pt x="0" y="133349"/>
                </a:lnTo>
                <a:lnTo>
                  <a:pt x="0" y="0"/>
                </a:lnTo>
                <a:lnTo>
                  <a:pt x="133349" y="0"/>
                </a:lnTo>
                <a:lnTo>
                  <a:pt x="133349" y="133349"/>
                </a:lnTo>
                <a:close/>
              </a:path>
            </a:pathLst>
          </a:custGeom>
          <a:solidFill>
            <a:srgbClr val="292959"/>
          </a:solidFill>
        </p:spPr>
        <p:txBody>
          <a:bodyPr wrap="square" lIns="0" tIns="0" rIns="0" bIns="0" rtlCol="0"/>
          <a:lstStyle/>
          <a:p>
            <a:endParaRPr/>
          </a:p>
        </p:txBody>
      </p:sp>
      <p:pic>
        <p:nvPicPr>
          <p:cNvPr id="10" name="object 10"/>
          <p:cNvPicPr/>
          <p:nvPr/>
        </p:nvPicPr>
        <p:blipFill>
          <a:blip r:embed="rId2" cstate="print"/>
          <a:stretch>
            <a:fillRect/>
          </a:stretch>
        </p:blipFill>
        <p:spPr>
          <a:xfrm>
            <a:off x="1400174" y="9055279"/>
            <a:ext cx="133350" cy="133349"/>
          </a:xfrm>
          <a:prstGeom prst="rect">
            <a:avLst/>
          </a:prstGeom>
        </p:spPr>
      </p:pic>
      <p:pic>
        <p:nvPicPr>
          <p:cNvPr id="11" name="object 11"/>
          <p:cNvPicPr/>
          <p:nvPr/>
        </p:nvPicPr>
        <p:blipFill>
          <a:blip r:embed="rId2" cstate="print"/>
          <a:stretch>
            <a:fillRect/>
          </a:stretch>
        </p:blipFill>
        <p:spPr>
          <a:xfrm>
            <a:off x="1400174" y="9722029"/>
            <a:ext cx="133350" cy="133349"/>
          </a:xfrm>
          <a:prstGeom prst="rect">
            <a:avLst/>
          </a:prstGeom>
        </p:spPr>
      </p:pic>
      <p:sp>
        <p:nvSpPr>
          <p:cNvPr id="12" name="object 12"/>
          <p:cNvSpPr txBox="1"/>
          <p:nvPr/>
        </p:nvSpPr>
        <p:spPr>
          <a:xfrm>
            <a:off x="1706860" y="1980096"/>
            <a:ext cx="15375255" cy="8026400"/>
          </a:xfrm>
          <a:prstGeom prst="rect">
            <a:avLst/>
          </a:prstGeom>
        </p:spPr>
        <p:txBody>
          <a:bodyPr vert="horz" wrap="square" lIns="0" tIns="12700" rIns="0" bIns="0" rtlCol="0">
            <a:spAutoFit/>
          </a:bodyPr>
          <a:lstStyle/>
          <a:p>
            <a:pPr marL="12700" marR="5080">
              <a:lnSpc>
                <a:spcPct val="136700"/>
              </a:lnSpc>
              <a:spcBef>
                <a:spcPts val="100"/>
              </a:spcBef>
            </a:pPr>
            <a:r>
              <a:rPr sz="3200" spc="-70" dirty="0">
                <a:solidFill>
                  <a:srgbClr val="292959"/>
                </a:solidFill>
                <a:latin typeface="Trebuchet MS"/>
                <a:cs typeface="Trebuchet MS"/>
              </a:rPr>
              <a:t>Purpose</a:t>
            </a:r>
            <a:r>
              <a:rPr sz="3200" spc="-175" dirty="0">
                <a:solidFill>
                  <a:srgbClr val="292959"/>
                </a:solidFill>
                <a:latin typeface="Trebuchet MS"/>
                <a:cs typeface="Trebuchet MS"/>
              </a:rPr>
              <a:t> </a:t>
            </a:r>
            <a:r>
              <a:rPr sz="3200" dirty="0">
                <a:solidFill>
                  <a:srgbClr val="292959"/>
                </a:solidFill>
                <a:latin typeface="Trebuchet MS"/>
                <a:cs typeface="Trebuchet MS"/>
              </a:rPr>
              <a:t>of</a:t>
            </a:r>
            <a:r>
              <a:rPr sz="3200" spc="-140" dirty="0">
                <a:solidFill>
                  <a:srgbClr val="292959"/>
                </a:solidFill>
                <a:latin typeface="Trebuchet MS"/>
                <a:cs typeface="Trebuchet MS"/>
              </a:rPr>
              <a:t> </a:t>
            </a:r>
            <a:r>
              <a:rPr sz="3200" spc="145" dirty="0">
                <a:solidFill>
                  <a:srgbClr val="292959"/>
                </a:solidFill>
                <a:latin typeface="Trebuchet MS"/>
                <a:cs typeface="Trebuchet MS"/>
              </a:rPr>
              <a:t>NMO</a:t>
            </a:r>
            <a:r>
              <a:rPr sz="3200" spc="-130" dirty="0">
                <a:solidFill>
                  <a:srgbClr val="292959"/>
                </a:solidFill>
                <a:latin typeface="Trebuchet MS"/>
                <a:cs typeface="Trebuchet MS"/>
              </a:rPr>
              <a:t> </a:t>
            </a:r>
            <a:r>
              <a:rPr sz="3200" spc="-85" dirty="0">
                <a:solidFill>
                  <a:srgbClr val="292959"/>
                </a:solidFill>
                <a:latin typeface="Trebuchet MS"/>
                <a:cs typeface="Trebuchet MS"/>
              </a:rPr>
              <a:t>is</a:t>
            </a:r>
            <a:r>
              <a:rPr sz="3200" spc="-125" dirty="0">
                <a:solidFill>
                  <a:srgbClr val="292959"/>
                </a:solidFill>
                <a:latin typeface="Trebuchet MS"/>
                <a:cs typeface="Trebuchet MS"/>
              </a:rPr>
              <a:t> </a:t>
            </a:r>
            <a:r>
              <a:rPr sz="3200" spc="-65" dirty="0">
                <a:solidFill>
                  <a:srgbClr val="292959"/>
                </a:solidFill>
                <a:latin typeface="Trebuchet MS"/>
                <a:cs typeface="Trebuchet MS"/>
              </a:rPr>
              <a:t>to</a:t>
            </a:r>
            <a:r>
              <a:rPr sz="3200" spc="-130" dirty="0">
                <a:solidFill>
                  <a:srgbClr val="292959"/>
                </a:solidFill>
                <a:latin typeface="Trebuchet MS"/>
                <a:cs typeface="Trebuchet MS"/>
              </a:rPr>
              <a:t> </a:t>
            </a:r>
            <a:r>
              <a:rPr sz="3200" spc="-85" dirty="0">
                <a:solidFill>
                  <a:srgbClr val="292959"/>
                </a:solidFill>
                <a:latin typeface="Trebuchet MS"/>
                <a:cs typeface="Trebuchet MS"/>
              </a:rPr>
              <a:t>protect</a:t>
            </a:r>
            <a:r>
              <a:rPr sz="3200" spc="-125" dirty="0">
                <a:solidFill>
                  <a:srgbClr val="292959"/>
                </a:solidFill>
                <a:latin typeface="Trebuchet MS"/>
                <a:cs typeface="Trebuchet MS"/>
              </a:rPr>
              <a:t>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spc="-155" dirty="0">
                <a:solidFill>
                  <a:srgbClr val="292959"/>
                </a:solidFill>
                <a:latin typeface="Trebuchet MS"/>
                <a:cs typeface="Trebuchet MS"/>
              </a:rPr>
              <a:t>future</a:t>
            </a:r>
            <a:r>
              <a:rPr sz="3200" spc="-105" dirty="0">
                <a:solidFill>
                  <a:srgbClr val="292959"/>
                </a:solidFill>
                <a:latin typeface="Trebuchet MS"/>
                <a:cs typeface="Trebuchet MS"/>
              </a:rPr>
              <a:t> </a:t>
            </a:r>
            <a:r>
              <a:rPr sz="3200" spc="-130" dirty="0">
                <a:solidFill>
                  <a:srgbClr val="292959"/>
                </a:solidFill>
                <a:latin typeface="Trebuchet MS"/>
                <a:cs typeface="Trebuchet MS"/>
              </a:rPr>
              <a:t>harm</a:t>
            </a:r>
            <a:r>
              <a:rPr sz="3200" spc="-110" dirty="0">
                <a:solidFill>
                  <a:srgbClr val="292959"/>
                </a:solidFill>
                <a:latin typeface="Trebuchet MS"/>
                <a:cs typeface="Trebuchet MS"/>
              </a:rPr>
              <a:t> </a:t>
            </a:r>
            <a:r>
              <a:rPr sz="3200" dirty="0">
                <a:solidFill>
                  <a:srgbClr val="292959"/>
                </a:solidFill>
                <a:latin typeface="Trebuchet MS"/>
                <a:cs typeface="Trebuchet MS"/>
              </a:rPr>
              <a:t>and</a:t>
            </a:r>
            <a:r>
              <a:rPr sz="3200" spc="-130" dirty="0">
                <a:solidFill>
                  <a:srgbClr val="292959"/>
                </a:solidFill>
                <a:latin typeface="Trebuchet MS"/>
                <a:cs typeface="Trebuchet MS"/>
              </a:rPr>
              <a:t> </a:t>
            </a:r>
            <a:r>
              <a:rPr sz="3200" spc="-85" dirty="0">
                <a:solidFill>
                  <a:srgbClr val="292959"/>
                </a:solidFill>
                <a:latin typeface="Trebuchet MS"/>
                <a:cs typeface="Trebuchet MS"/>
              </a:rPr>
              <a:t>is</a:t>
            </a:r>
            <a:r>
              <a:rPr sz="3200" spc="-125" dirty="0">
                <a:solidFill>
                  <a:srgbClr val="292959"/>
                </a:solidFill>
                <a:latin typeface="Trebuchet MS"/>
                <a:cs typeface="Trebuchet MS"/>
              </a:rPr>
              <a:t> </a:t>
            </a:r>
            <a:r>
              <a:rPr sz="3200" spc="-100" dirty="0">
                <a:solidFill>
                  <a:srgbClr val="292959"/>
                </a:solidFill>
                <a:latin typeface="Trebuchet MS"/>
                <a:cs typeface="Trebuchet MS"/>
              </a:rPr>
              <a:t>not</a:t>
            </a:r>
            <a:r>
              <a:rPr sz="3200" spc="-125" dirty="0">
                <a:solidFill>
                  <a:srgbClr val="292959"/>
                </a:solidFill>
                <a:latin typeface="Trebuchet MS"/>
                <a:cs typeface="Trebuchet MS"/>
              </a:rPr>
              <a:t> </a:t>
            </a:r>
            <a:r>
              <a:rPr sz="3200" spc="-75" dirty="0">
                <a:solidFill>
                  <a:srgbClr val="292959"/>
                </a:solidFill>
                <a:latin typeface="Trebuchet MS"/>
                <a:cs typeface="Trebuchet MS"/>
              </a:rPr>
              <a:t>intended</a:t>
            </a:r>
            <a:r>
              <a:rPr sz="3200" spc="-130" dirty="0">
                <a:solidFill>
                  <a:srgbClr val="292959"/>
                </a:solidFill>
                <a:latin typeface="Trebuchet MS"/>
                <a:cs typeface="Trebuchet MS"/>
              </a:rPr>
              <a:t> </a:t>
            </a:r>
            <a:r>
              <a:rPr sz="3200" spc="-65" dirty="0">
                <a:solidFill>
                  <a:srgbClr val="292959"/>
                </a:solidFill>
                <a:latin typeface="Trebuchet MS"/>
                <a:cs typeface="Trebuchet MS"/>
              </a:rPr>
              <a:t>to</a:t>
            </a:r>
            <a:r>
              <a:rPr sz="3200" spc="-125" dirty="0">
                <a:solidFill>
                  <a:srgbClr val="292959"/>
                </a:solidFill>
                <a:latin typeface="Trebuchet MS"/>
                <a:cs typeface="Trebuchet MS"/>
              </a:rPr>
              <a:t> </a:t>
            </a:r>
            <a:r>
              <a:rPr sz="3200" spc="-90" dirty="0">
                <a:solidFill>
                  <a:srgbClr val="292959"/>
                </a:solidFill>
                <a:latin typeface="Trebuchet MS"/>
                <a:cs typeface="Trebuchet MS"/>
              </a:rPr>
              <a:t>punish</a:t>
            </a:r>
            <a:r>
              <a:rPr sz="3200" spc="-130" dirty="0">
                <a:solidFill>
                  <a:srgbClr val="292959"/>
                </a:solidFill>
                <a:latin typeface="Trebuchet MS"/>
                <a:cs typeface="Trebuchet MS"/>
              </a:rPr>
              <a:t> </a:t>
            </a:r>
            <a:r>
              <a:rPr sz="3200" spc="-10" dirty="0">
                <a:solidFill>
                  <a:srgbClr val="292959"/>
                </a:solidFill>
                <a:latin typeface="Trebuchet MS"/>
                <a:cs typeface="Trebuchet MS"/>
              </a:rPr>
              <a:t>respondent </a:t>
            </a:r>
            <a:r>
              <a:rPr sz="3200" spc="-114" dirty="0">
                <a:solidFill>
                  <a:srgbClr val="292959"/>
                </a:solidFill>
                <a:latin typeface="Trebuchet MS"/>
                <a:cs typeface="Trebuchet MS"/>
              </a:rPr>
              <a:t>Provisions</a:t>
            </a:r>
            <a:r>
              <a:rPr sz="3200" spc="-100" dirty="0">
                <a:solidFill>
                  <a:srgbClr val="292959"/>
                </a:solidFill>
                <a:latin typeface="Trebuchet MS"/>
                <a:cs typeface="Trebuchet MS"/>
              </a:rPr>
              <a:t> </a:t>
            </a:r>
            <a:r>
              <a:rPr sz="3200" dirty="0">
                <a:solidFill>
                  <a:srgbClr val="292959"/>
                </a:solidFill>
                <a:latin typeface="Trebuchet MS"/>
                <a:cs typeface="Trebuchet MS"/>
              </a:rPr>
              <a:t>can</a:t>
            </a:r>
            <a:r>
              <a:rPr sz="3200" spc="-100" dirty="0">
                <a:solidFill>
                  <a:srgbClr val="292959"/>
                </a:solidFill>
                <a:latin typeface="Trebuchet MS"/>
                <a:cs typeface="Trebuchet MS"/>
              </a:rPr>
              <a:t> however </a:t>
            </a:r>
            <a:r>
              <a:rPr sz="3200" spc="-30" dirty="0">
                <a:solidFill>
                  <a:srgbClr val="292959"/>
                </a:solidFill>
                <a:latin typeface="Trebuchet MS"/>
                <a:cs typeface="Trebuchet MS"/>
              </a:rPr>
              <a:t>affect</a:t>
            </a:r>
            <a:r>
              <a:rPr sz="3200" spc="-100" dirty="0">
                <a:solidFill>
                  <a:srgbClr val="292959"/>
                </a:solidFill>
                <a:latin typeface="Trebuchet MS"/>
                <a:cs typeface="Trebuchet MS"/>
              </a:rPr>
              <a:t> </a:t>
            </a:r>
            <a:r>
              <a:rPr sz="3200" spc="-65" dirty="0">
                <a:solidFill>
                  <a:srgbClr val="292959"/>
                </a:solidFill>
                <a:latin typeface="Trebuchet MS"/>
                <a:cs typeface="Trebuchet MS"/>
              </a:rPr>
              <a:t>respondents</a:t>
            </a:r>
            <a:r>
              <a:rPr sz="3200" spc="-100" dirty="0">
                <a:solidFill>
                  <a:srgbClr val="292959"/>
                </a:solidFill>
                <a:latin typeface="Trebuchet MS"/>
                <a:cs typeface="Trebuchet MS"/>
              </a:rPr>
              <a:t> </a:t>
            </a:r>
            <a:r>
              <a:rPr sz="3200" spc="-160" dirty="0">
                <a:solidFill>
                  <a:srgbClr val="292959"/>
                </a:solidFill>
                <a:latin typeface="Trebuchet MS"/>
                <a:cs typeface="Trebuchet MS"/>
              </a:rPr>
              <a:t>movements,</a:t>
            </a:r>
            <a:r>
              <a:rPr sz="3200" spc="-95" dirty="0">
                <a:solidFill>
                  <a:srgbClr val="292959"/>
                </a:solidFill>
                <a:latin typeface="Trebuchet MS"/>
                <a:cs typeface="Trebuchet MS"/>
              </a:rPr>
              <a:t> </a:t>
            </a:r>
            <a:r>
              <a:rPr sz="3200" spc="-110" dirty="0">
                <a:solidFill>
                  <a:srgbClr val="292959"/>
                </a:solidFill>
                <a:latin typeface="Trebuchet MS"/>
                <a:cs typeface="Trebuchet MS"/>
              </a:rPr>
              <a:t>e.g.</a:t>
            </a:r>
            <a:r>
              <a:rPr sz="3200" spc="-100" dirty="0">
                <a:solidFill>
                  <a:srgbClr val="292959"/>
                </a:solidFill>
                <a:latin typeface="Trebuchet MS"/>
                <a:cs typeface="Trebuchet MS"/>
              </a:rPr>
              <a:t> </a:t>
            </a:r>
            <a:r>
              <a:rPr sz="3200" spc="-150" dirty="0">
                <a:solidFill>
                  <a:srgbClr val="292959"/>
                </a:solidFill>
                <a:latin typeface="Trebuchet MS"/>
                <a:cs typeface="Trebuchet MS"/>
              </a:rPr>
              <a:t>work</a:t>
            </a:r>
            <a:r>
              <a:rPr sz="3200" spc="-100" dirty="0">
                <a:solidFill>
                  <a:srgbClr val="292959"/>
                </a:solidFill>
                <a:latin typeface="Trebuchet MS"/>
                <a:cs typeface="Trebuchet MS"/>
              </a:rPr>
              <a:t> </a:t>
            </a:r>
            <a:r>
              <a:rPr sz="3200" dirty="0">
                <a:solidFill>
                  <a:srgbClr val="292959"/>
                </a:solidFill>
                <a:latin typeface="Trebuchet MS"/>
                <a:cs typeface="Trebuchet MS"/>
              </a:rPr>
              <a:t>/</a:t>
            </a:r>
            <a:r>
              <a:rPr sz="3200" spc="-100" dirty="0">
                <a:solidFill>
                  <a:srgbClr val="292959"/>
                </a:solidFill>
                <a:latin typeface="Trebuchet MS"/>
                <a:cs typeface="Trebuchet MS"/>
              </a:rPr>
              <a:t> </a:t>
            </a:r>
            <a:r>
              <a:rPr sz="3200" spc="-75" dirty="0">
                <a:solidFill>
                  <a:srgbClr val="292959"/>
                </a:solidFill>
                <a:latin typeface="Trebuchet MS"/>
                <a:cs typeface="Trebuchet MS"/>
              </a:rPr>
              <a:t>home</a:t>
            </a:r>
            <a:r>
              <a:rPr sz="3200" spc="-100" dirty="0">
                <a:solidFill>
                  <a:srgbClr val="292959"/>
                </a:solidFill>
                <a:latin typeface="Trebuchet MS"/>
                <a:cs typeface="Trebuchet MS"/>
              </a:rPr>
              <a:t> </a:t>
            </a:r>
            <a:r>
              <a:rPr sz="3200" dirty="0">
                <a:solidFill>
                  <a:srgbClr val="292959"/>
                </a:solidFill>
                <a:latin typeface="Trebuchet MS"/>
                <a:cs typeface="Trebuchet MS"/>
              </a:rPr>
              <a:t>and</a:t>
            </a:r>
            <a:r>
              <a:rPr sz="3200" spc="-100" dirty="0">
                <a:solidFill>
                  <a:srgbClr val="292959"/>
                </a:solidFill>
                <a:latin typeface="Trebuchet MS"/>
                <a:cs typeface="Trebuchet MS"/>
              </a:rPr>
              <a:t> </a:t>
            </a:r>
            <a:r>
              <a:rPr sz="3200" spc="-20" dirty="0">
                <a:solidFill>
                  <a:srgbClr val="292959"/>
                </a:solidFill>
                <a:latin typeface="Trebuchet MS"/>
                <a:cs typeface="Trebuchet MS"/>
              </a:rPr>
              <a:t>cause </a:t>
            </a:r>
            <a:r>
              <a:rPr sz="3200" spc="-100" dirty="0">
                <a:solidFill>
                  <a:srgbClr val="292959"/>
                </a:solidFill>
                <a:latin typeface="Trebuchet MS"/>
                <a:cs typeface="Trebuchet MS"/>
              </a:rPr>
              <a:t>reputational</a:t>
            </a:r>
            <a:r>
              <a:rPr sz="3200" spc="-35" dirty="0">
                <a:solidFill>
                  <a:srgbClr val="292959"/>
                </a:solidFill>
                <a:latin typeface="Trebuchet MS"/>
                <a:cs typeface="Trebuchet MS"/>
              </a:rPr>
              <a:t> </a:t>
            </a:r>
            <a:r>
              <a:rPr sz="3200" spc="-10" dirty="0">
                <a:solidFill>
                  <a:srgbClr val="292959"/>
                </a:solidFill>
                <a:latin typeface="Trebuchet MS"/>
                <a:cs typeface="Trebuchet MS"/>
              </a:rPr>
              <a:t>damage</a:t>
            </a:r>
            <a:endParaRPr sz="3200">
              <a:latin typeface="Trebuchet MS"/>
              <a:cs typeface="Trebuchet MS"/>
            </a:endParaRPr>
          </a:p>
          <a:p>
            <a:pPr marL="12700" marR="253365">
              <a:lnSpc>
                <a:spcPct val="136700"/>
              </a:lnSpc>
            </a:pPr>
            <a:r>
              <a:rPr sz="3200" spc="-20" dirty="0">
                <a:solidFill>
                  <a:srgbClr val="292959"/>
                </a:solidFill>
                <a:latin typeface="Trebuchet MS"/>
                <a:cs typeface="Trebuchet MS"/>
              </a:rPr>
              <a:t>Court</a:t>
            </a:r>
            <a:r>
              <a:rPr sz="3200" spc="-215" dirty="0">
                <a:solidFill>
                  <a:srgbClr val="292959"/>
                </a:solidFill>
                <a:latin typeface="Trebuchet MS"/>
                <a:cs typeface="Trebuchet MS"/>
              </a:rPr>
              <a:t> </a:t>
            </a:r>
            <a:r>
              <a:rPr sz="3200" spc="-75" dirty="0">
                <a:solidFill>
                  <a:srgbClr val="292959"/>
                </a:solidFill>
                <a:latin typeface="Trebuchet MS"/>
                <a:cs typeface="Trebuchet MS"/>
              </a:rPr>
              <a:t>should</a:t>
            </a:r>
            <a:r>
              <a:rPr sz="3200" spc="-145" dirty="0">
                <a:solidFill>
                  <a:srgbClr val="292959"/>
                </a:solidFill>
                <a:latin typeface="Trebuchet MS"/>
                <a:cs typeface="Trebuchet MS"/>
              </a:rPr>
              <a:t> only</a:t>
            </a:r>
            <a:r>
              <a:rPr sz="3200" spc="-105" dirty="0">
                <a:solidFill>
                  <a:srgbClr val="292959"/>
                </a:solidFill>
                <a:latin typeface="Trebuchet MS"/>
                <a:cs typeface="Trebuchet MS"/>
              </a:rPr>
              <a:t> </a:t>
            </a:r>
            <a:r>
              <a:rPr sz="3200" spc="-95" dirty="0">
                <a:solidFill>
                  <a:srgbClr val="292959"/>
                </a:solidFill>
                <a:latin typeface="Trebuchet MS"/>
                <a:cs typeface="Trebuchet MS"/>
              </a:rPr>
              <a:t>order</a:t>
            </a:r>
            <a:r>
              <a:rPr sz="3200" spc="-145" dirty="0">
                <a:solidFill>
                  <a:srgbClr val="292959"/>
                </a:solidFill>
                <a:latin typeface="Trebuchet MS"/>
                <a:cs typeface="Trebuchet MS"/>
              </a:rPr>
              <a:t> </a:t>
            </a:r>
            <a:r>
              <a:rPr sz="3200" spc="-60" dirty="0">
                <a:solidFill>
                  <a:srgbClr val="292959"/>
                </a:solidFill>
                <a:latin typeface="Trebuchet MS"/>
                <a:cs typeface="Trebuchet MS"/>
              </a:rPr>
              <a:t>what</a:t>
            </a:r>
            <a:r>
              <a:rPr sz="3200" spc="-140" dirty="0">
                <a:solidFill>
                  <a:srgbClr val="292959"/>
                </a:solidFill>
                <a:latin typeface="Trebuchet MS"/>
                <a:cs typeface="Trebuchet MS"/>
              </a:rPr>
              <a:t> </a:t>
            </a:r>
            <a:r>
              <a:rPr sz="3200" spc="-85" dirty="0">
                <a:solidFill>
                  <a:srgbClr val="292959"/>
                </a:solidFill>
                <a:latin typeface="Trebuchet MS"/>
                <a:cs typeface="Trebuchet MS"/>
              </a:rPr>
              <a:t>is</a:t>
            </a:r>
            <a:r>
              <a:rPr sz="3200" spc="-145" dirty="0">
                <a:solidFill>
                  <a:srgbClr val="292959"/>
                </a:solidFill>
                <a:latin typeface="Trebuchet MS"/>
                <a:cs typeface="Trebuchet MS"/>
              </a:rPr>
              <a:t> </a:t>
            </a:r>
            <a:r>
              <a:rPr sz="3200" spc="-50" dirty="0">
                <a:solidFill>
                  <a:srgbClr val="292959"/>
                </a:solidFill>
                <a:latin typeface="Trebuchet MS"/>
                <a:cs typeface="Trebuchet MS"/>
              </a:rPr>
              <a:t>necessary</a:t>
            </a:r>
            <a:r>
              <a:rPr sz="3200" spc="-145"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spc="-85" dirty="0">
                <a:solidFill>
                  <a:srgbClr val="292959"/>
                </a:solidFill>
                <a:latin typeface="Trebuchet MS"/>
                <a:cs typeface="Trebuchet MS"/>
              </a:rPr>
              <a:t>protect</a:t>
            </a:r>
            <a:r>
              <a:rPr sz="3200" spc="-140" dirty="0">
                <a:solidFill>
                  <a:srgbClr val="292959"/>
                </a:solidFill>
                <a:latin typeface="Trebuchet MS"/>
                <a:cs typeface="Trebuchet MS"/>
              </a:rPr>
              <a:t> </a:t>
            </a:r>
            <a:r>
              <a:rPr sz="3200" spc="-125" dirty="0">
                <a:solidFill>
                  <a:srgbClr val="292959"/>
                </a:solidFill>
                <a:latin typeface="Trebuchet MS"/>
                <a:cs typeface="Trebuchet MS"/>
              </a:rPr>
              <a:t>the</a:t>
            </a:r>
            <a:r>
              <a:rPr sz="3200" spc="-120" dirty="0">
                <a:solidFill>
                  <a:srgbClr val="292959"/>
                </a:solidFill>
                <a:latin typeface="Trebuchet MS"/>
                <a:cs typeface="Trebuchet MS"/>
              </a:rPr>
              <a:t> </a:t>
            </a:r>
            <a:r>
              <a:rPr sz="3200" spc="-35" dirty="0">
                <a:solidFill>
                  <a:srgbClr val="292959"/>
                </a:solidFill>
                <a:latin typeface="Trebuchet MS"/>
                <a:cs typeface="Trebuchet MS"/>
              </a:rPr>
              <a:t>applicant</a:t>
            </a:r>
            <a:r>
              <a:rPr sz="3200" spc="-140" dirty="0">
                <a:solidFill>
                  <a:srgbClr val="292959"/>
                </a:solidFill>
                <a:latin typeface="Trebuchet MS"/>
                <a:cs typeface="Trebuchet MS"/>
              </a:rPr>
              <a:t> </a:t>
            </a:r>
            <a:r>
              <a:rPr sz="3200" dirty="0">
                <a:solidFill>
                  <a:srgbClr val="292959"/>
                </a:solidFill>
                <a:latin typeface="Trebuchet MS"/>
                <a:cs typeface="Trebuchet MS"/>
              </a:rPr>
              <a:t>so</a:t>
            </a:r>
            <a:r>
              <a:rPr sz="3200" spc="-145" dirty="0">
                <a:solidFill>
                  <a:srgbClr val="292959"/>
                </a:solidFill>
                <a:latin typeface="Trebuchet MS"/>
                <a:cs typeface="Trebuchet MS"/>
              </a:rPr>
              <a:t> </a:t>
            </a:r>
            <a:r>
              <a:rPr sz="3200" spc="50" dirty="0">
                <a:solidFill>
                  <a:srgbClr val="292959"/>
                </a:solidFill>
                <a:latin typeface="Trebuchet MS"/>
                <a:cs typeface="Trebuchet MS"/>
              </a:rPr>
              <a:t>as</a:t>
            </a:r>
            <a:r>
              <a:rPr sz="3200" spc="-145" dirty="0">
                <a:solidFill>
                  <a:srgbClr val="292959"/>
                </a:solidFill>
                <a:latin typeface="Trebuchet MS"/>
                <a:cs typeface="Trebuchet MS"/>
              </a:rPr>
              <a:t> </a:t>
            </a:r>
            <a:r>
              <a:rPr sz="3200" spc="-100" dirty="0">
                <a:solidFill>
                  <a:srgbClr val="292959"/>
                </a:solidFill>
                <a:latin typeface="Trebuchet MS"/>
                <a:cs typeface="Trebuchet MS"/>
              </a:rPr>
              <a:t>not</a:t>
            </a:r>
            <a:r>
              <a:rPr sz="3200" spc="-140"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spc="-10" dirty="0">
                <a:solidFill>
                  <a:srgbClr val="292959"/>
                </a:solidFill>
                <a:latin typeface="Trebuchet MS"/>
                <a:cs typeface="Trebuchet MS"/>
              </a:rPr>
              <a:t>infringe </a:t>
            </a:r>
            <a:r>
              <a:rPr sz="3200" spc="-95" dirty="0">
                <a:solidFill>
                  <a:srgbClr val="292959"/>
                </a:solidFill>
                <a:latin typeface="Trebuchet MS"/>
                <a:cs typeface="Trebuchet MS"/>
              </a:rPr>
              <a:t>disproportionately</a:t>
            </a:r>
            <a:r>
              <a:rPr sz="3200" spc="-150" dirty="0">
                <a:solidFill>
                  <a:srgbClr val="292959"/>
                </a:solidFill>
                <a:latin typeface="Trebuchet MS"/>
                <a:cs typeface="Trebuchet MS"/>
              </a:rPr>
              <a:t> </a:t>
            </a:r>
            <a:r>
              <a:rPr sz="3200" dirty="0">
                <a:solidFill>
                  <a:srgbClr val="292959"/>
                </a:solidFill>
                <a:latin typeface="Trebuchet MS"/>
                <a:cs typeface="Trebuchet MS"/>
              </a:rPr>
              <a:t>on</a:t>
            </a:r>
            <a:r>
              <a:rPr sz="3200" spc="-18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00" dirty="0">
                <a:solidFill>
                  <a:srgbClr val="292959"/>
                </a:solidFill>
                <a:latin typeface="Trebuchet MS"/>
                <a:cs typeface="Trebuchet MS"/>
              </a:rPr>
              <a:t>rights</a:t>
            </a:r>
            <a:r>
              <a:rPr sz="3200" spc="-140" dirty="0">
                <a:solidFill>
                  <a:srgbClr val="292959"/>
                </a:solidFill>
                <a:latin typeface="Trebuchet MS"/>
                <a:cs typeface="Trebuchet MS"/>
              </a:rPr>
              <a:t> </a:t>
            </a:r>
            <a:r>
              <a:rPr sz="3200" dirty="0">
                <a:solidFill>
                  <a:srgbClr val="292959"/>
                </a:solidFill>
                <a:latin typeface="Trebuchet MS"/>
                <a:cs typeface="Trebuchet MS"/>
              </a:rPr>
              <a:t>of</a:t>
            </a:r>
            <a:r>
              <a:rPr sz="3200" spc="-14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0" dirty="0">
                <a:solidFill>
                  <a:srgbClr val="292959"/>
                </a:solidFill>
                <a:latin typeface="Trebuchet MS"/>
                <a:cs typeface="Trebuchet MS"/>
              </a:rPr>
              <a:t>respondent.</a:t>
            </a:r>
            <a:endParaRPr sz="3200">
              <a:latin typeface="Trebuchet MS"/>
              <a:cs typeface="Trebuchet MS"/>
            </a:endParaRPr>
          </a:p>
          <a:p>
            <a:pPr marL="12700">
              <a:lnSpc>
                <a:spcPct val="100000"/>
              </a:lnSpc>
              <a:spcBef>
                <a:spcPts val="1410"/>
              </a:spcBef>
            </a:pPr>
            <a:r>
              <a:rPr sz="3200" spc="-10" dirty="0">
                <a:solidFill>
                  <a:srgbClr val="292959"/>
                </a:solidFill>
                <a:latin typeface="Trebuchet MS"/>
                <a:cs typeface="Trebuchet MS"/>
              </a:rPr>
              <a:t>Section</a:t>
            </a:r>
            <a:r>
              <a:rPr sz="3200" spc="-105" dirty="0">
                <a:solidFill>
                  <a:srgbClr val="292959"/>
                </a:solidFill>
                <a:latin typeface="Trebuchet MS"/>
                <a:cs typeface="Trebuchet MS"/>
              </a:rPr>
              <a:t> </a:t>
            </a:r>
            <a:r>
              <a:rPr sz="3200" dirty="0">
                <a:solidFill>
                  <a:srgbClr val="292959"/>
                </a:solidFill>
                <a:latin typeface="Trebuchet MS"/>
                <a:cs typeface="Trebuchet MS"/>
              </a:rPr>
              <a:t>42(5)</a:t>
            </a:r>
            <a:r>
              <a:rPr sz="3200" spc="-100" dirty="0">
                <a:solidFill>
                  <a:srgbClr val="292959"/>
                </a:solidFill>
                <a:latin typeface="Trebuchet MS"/>
                <a:cs typeface="Trebuchet MS"/>
              </a:rPr>
              <a:t> </a:t>
            </a:r>
            <a:r>
              <a:rPr sz="3200" spc="-110" dirty="0">
                <a:solidFill>
                  <a:srgbClr val="292959"/>
                </a:solidFill>
                <a:latin typeface="Trebuchet MS"/>
                <a:cs typeface="Trebuchet MS"/>
              </a:rPr>
              <a:t>FLA</a:t>
            </a:r>
            <a:r>
              <a:rPr sz="3200" spc="-100" dirty="0">
                <a:solidFill>
                  <a:srgbClr val="292959"/>
                </a:solidFill>
                <a:latin typeface="Trebuchet MS"/>
                <a:cs typeface="Trebuchet MS"/>
              </a:rPr>
              <a:t> </a:t>
            </a:r>
            <a:r>
              <a:rPr sz="3200" spc="-240" dirty="0">
                <a:solidFill>
                  <a:srgbClr val="292959"/>
                </a:solidFill>
                <a:latin typeface="Trebuchet MS"/>
                <a:cs typeface="Trebuchet MS"/>
              </a:rPr>
              <a:t>1996</a:t>
            </a:r>
            <a:r>
              <a:rPr sz="3200" spc="-105" dirty="0">
                <a:solidFill>
                  <a:srgbClr val="292959"/>
                </a:solidFill>
                <a:latin typeface="Trebuchet MS"/>
                <a:cs typeface="Trebuchet MS"/>
              </a:rPr>
              <a:t> </a:t>
            </a:r>
            <a:r>
              <a:rPr sz="3200" spc="-65" dirty="0">
                <a:solidFill>
                  <a:srgbClr val="292959"/>
                </a:solidFill>
                <a:latin typeface="Trebuchet MS"/>
                <a:cs typeface="Trebuchet MS"/>
              </a:rPr>
              <a:t>states</a:t>
            </a:r>
            <a:r>
              <a:rPr sz="3200" spc="-100" dirty="0">
                <a:solidFill>
                  <a:srgbClr val="292959"/>
                </a:solidFill>
                <a:latin typeface="Trebuchet MS"/>
                <a:cs typeface="Trebuchet MS"/>
              </a:rPr>
              <a:t> </a:t>
            </a:r>
            <a:r>
              <a:rPr sz="3200" spc="-110" dirty="0">
                <a:solidFill>
                  <a:srgbClr val="292959"/>
                </a:solidFill>
                <a:latin typeface="Trebuchet MS"/>
                <a:cs typeface="Trebuchet MS"/>
              </a:rPr>
              <a:t>that</a:t>
            </a:r>
            <a:r>
              <a:rPr sz="3200" spc="-100" dirty="0">
                <a:solidFill>
                  <a:srgbClr val="292959"/>
                </a:solidFill>
                <a:latin typeface="Trebuchet MS"/>
                <a:cs typeface="Trebuchet MS"/>
              </a:rPr>
              <a:t> </a:t>
            </a:r>
            <a:r>
              <a:rPr sz="3200" spc="-125" dirty="0">
                <a:solidFill>
                  <a:srgbClr val="292959"/>
                </a:solidFill>
                <a:latin typeface="Trebuchet MS"/>
                <a:cs typeface="Trebuchet MS"/>
              </a:rPr>
              <a:t>the</a:t>
            </a:r>
            <a:r>
              <a:rPr sz="3200" spc="-100" dirty="0">
                <a:solidFill>
                  <a:srgbClr val="292959"/>
                </a:solidFill>
                <a:latin typeface="Trebuchet MS"/>
                <a:cs typeface="Trebuchet MS"/>
              </a:rPr>
              <a:t> court</a:t>
            </a:r>
            <a:r>
              <a:rPr sz="3200" spc="-105" dirty="0">
                <a:solidFill>
                  <a:srgbClr val="292959"/>
                </a:solidFill>
                <a:latin typeface="Trebuchet MS"/>
                <a:cs typeface="Trebuchet MS"/>
              </a:rPr>
              <a:t> </a:t>
            </a:r>
            <a:r>
              <a:rPr sz="3200" spc="-10" dirty="0">
                <a:solidFill>
                  <a:srgbClr val="292959"/>
                </a:solidFill>
                <a:latin typeface="Trebuchet MS"/>
                <a:cs typeface="Trebuchet MS"/>
              </a:rPr>
              <a:t>shall:</a:t>
            </a:r>
            <a:endParaRPr sz="3200">
              <a:latin typeface="Trebuchet MS"/>
              <a:cs typeface="Trebuchet MS"/>
            </a:endParaRPr>
          </a:p>
          <a:p>
            <a:pPr marL="702945" marR="44450">
              <a:lnSpc>
                <a:spcPct val="136700"/>
              </a:lnSpc>
            </a:pPr>
            <a:r>
              <a:rPr sz="3200" spc="-55" dirty="0">
                <a:solidFill>
                  <a:srgbClr val="292959"/>
                </a:solidFill>
                <a:latin typeface="Trebuchet MS"/>
                <a:cs typeface="Trebuchet MS"/>
              </a:rPr>
              <a:t>Have</a:t>
            </a:r>
            <a:r>
              <a:rPr sz="3200" spc="-190" dirty="0">
                <a:solidFill>
                  <a:srgbClr val="292959"/>
                </a:solidFill>
                <a:latin typeface="Trebuchet MS"/>
                <a:cs typeface="Trebuchet MS"/>
              </a:rPr>
              <a:t> </a:t>
            </a:r>
            <a:r>
              <a:rPr sz="3200" spc="-10" dirty="0">
                <a:solidFill>
                  <a:srgbClr val="292959"/>
                </a:solidFill>
                <a:latin typeface="Trebuchet MS"/>
                <a:cs typeface="Trebuchet MS"/>
              </a:rPr>
              <a:t>regard</a:t>
            </a:r>
            <a:r>
              <a:rPr sz="3200" spc="-229"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120" dirty="0">
                <a:solidFill>
                  <a:srgbClr val="292959"/>
                </a:solidFill>
                <a:latin typeface="Trebuchet MS"/>
                <a:cs typeface="Trebuchet MS"/>
              </a:rPr>
              <a:t>all</a:t>
            </a:r>
            <a:r>
              <a:rPr sz="3200" spc="-125" dirty="0">
                <a:solidFill>
                  <a:srgbClr val="292959"/>
                </a:solidFill>
                <a:latin typeface="Trebuchet MS"/>
                <a:cs typeface="Trebuchet MS"/>
              </a:rPr>
              <a:t> the</a:t>
            </a:r>
            <a:r>
              <a:rPr sz="3200" spc="-114" dirty="0">
                <a:solidFill>
                  <a:srgbClr val="292959"/>
                </a:solidFill>
                <a:latin typeface="Trebuchet MS"/>
                <a:cs typeface="Trebuchet MS"/>
              </a:rPr>
              <a:t> </a:t>
            </a:r>
            <a:r>
              <a:rPr sz="3200" spc="-70" dirty="0">
                <a:solidFill>
                  <a:srgbClr val="292959"/>
                </a:solidFill>
                <a:latin typeface="Trebuchet MS"/>
                <a:cs typeface="Trebuchet MS"/>
              </a:rPr>
              <a:t>circumstances</a:t>
            </a:r>
            <a:r>
              <a:rPr sz="3200" spc="-140" dirty="0">
                <a:solidFill>
                  <a:srgbClr val="292959"/>
                </a:solidFill>
                <a:latin typeface="Trebuchet MS"/>
                <a:cs typeface="Trebuchet MS"/>
              </a:rPr>
              <a:t> </a:t>
            </a:r>
            <a:r>
              <a:rPr sz="3200" spc="-70" dirty="0">
                <a:solidFill>
                  <a:srgbClr val="292959"/>
                </a:solidFill>
                <a:latin typeface="Trebuchet MS"/>
                <a:cs typeface="Trebuchet MS"/>
              </a:rPr>
              <a:t>including</a:t>
            </a:r>
            <a:r>
              <a:rPr sz="3200" spc="-14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0" dirty="0">
                <a:solidFill>
                  <a:srgbClr val="292959"/>
                </a:solidFill>
                <a:latin typeface="Trebuchet MS"/>
                <a:cs typeface="Trebuchet MS"/>
              </a:rPr>
              <a:t>need</a:t>
            </a:r>
            <a:r>
              <a:rPr sz="3200" spc="-145"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60" dirty="0">
                <a:solidFill>
                  <a:srgbClr val="292959"/>
                </a:solidFill>
                <a:latin typeface="Trebuchet MS"/>
                <a:cs typeface="Trebuchet MS"/>
              </a:rPr>
              <a:t>secure</a:t>
            </a:r>
            <a:r>
              <a:rPr sz="3200" spc="-14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60" dirty="0">
                <a:solidFill>
                  <a:srgbClr val="292959"/>
                </a:solidFill>
                <a:latin typeface="Trebuchet MS"/>
                <a:cs typeface="Trebuchet MS"/>
              </a:rPr>
              <a:t>health,</a:t>
            </a:r>
            <a:r>
              <a:rPr sz="3200" spc="-105" dirty="0">
                <a:solidFill>
                  <a:srgbClr val="292959"/>
                </a:solidFill>
                <a:latin typeface="Trebuchet MS"/>
                <a:cs typeface="Trebuchet MS"/>
              </a:rPr>
              <a:t> </a:t>
            </a:r>
            <a:r>
              <a:rPr sz="3200" spc="-10" dirty="0">
                <a:solidFill>
                  <a:srgbClr val="292959"/>
                </a:solidFill>
                <a:latin typeface="Trebuchet MS"/>
                <a:cs typeface="Trebuchet MS"/>
              </a:rPr>
              <a:t>safety </a:t>
            </a:r>
            <a:r>
              <a:rPr sz="3200" dirty="0">
                <a:solidFill>
                  <a:srgbClr val="292959"/>
                </a:solidFill>
                <a:latin typeface="Trebuchet MS"/>
                <a:cs typeface="Trebuchet MS"/>
              </a:rPr>
              <a:t>and</a:t>
            </a:r>
            <a:r>
              <a:rPr sz="3200" spc="-25" dirty="0">
                <a:solidFill>
                  <a:srgbClr val="292959"/>
                </a:solidFill>
                <a:latin typeface="Trebuchet MS"/>
                <a:cs typeface="Trebuchet MS"/>
              </a:rPr>
              <a:t> </a:t>
            </a:r>
            <a:r>
              <a:rPr sz="3200" spc="-105" dirty="0">
                <a:solidFill>
                  <a:srgbClr val="292959"/>
                </a:solidFill>
                <a:latin typeface="Trebuchet MS"/>
                <a:cs typeface="Trebuchet MS"/>
              </a:rPr>
              <a:t>well-</a:t>
            </a:r>
            <a:r>
              <a:rPr sz="3200" spc="-10" dirty="0">
                <a:solidFill>
                  <a:srgbClr val="292959"/>
                </a:solidFill>
                <a:latin typeface="Trebuchet MS"/>
                <a:cs typeface="Trebuchet MS"/>
              </a:rPr>
              <a:t>being—</a:t>
            </a:r>
            <a:endParaRPr sz="3200">
              <a:latin typeface="Trebuchet MS"/>
              <a:cs typeface="Trebuchet MS"/>
            </a:endParaRPr>
          </a:p>
          <a:p>
            <a:pPr marL="1393825" marR="9559290">
              <a:lnSpc>
                <a:spcPct val="136700"/>
              </a:lnSpc>
            </a:pPr>
            <a:r>
              <a:rPr sz="3200" spc="-55" dirty="0">
                <a:solidFill>
                  <a:srgbClr val="292959"/>
                </a:solidFill>
                <a:latin typeface="Trebuchet MS"/>
                <a:cs typeface="Trebuchet MS"/>
              </a:rPr>
              <a:t>a.of</a:t>
            </a:r>
            <a:r>
              <a:rPr sz="3200" spc="-19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35" dirty="0">
                <a:solidFill>
                  <a:srgbClr val="292959"/>
                </a:solidFill>
                <a:latin typeface="Trebuchet MS"/>
                <a:cs typeface="Trebuchet MS"/>
              </a:rPr>
              <a:t>applicant</a:t>
            </a:r>
            <a:r>
              <a:rPr sz="3200" spc="-165" dirty="0">
                <a:solidFill>
                  <a:srgbClr val="292959"/>
                </a:solidFill>
                <a:latin typeface="Trebuchet MS"/>
                <a:cs typeface="Trebuchet MS"/>
              </a:rPr>
              <a:t> </a:t>
            </a:r>
            <a:r>
              <a:rPr sz="3200" spc="-285" dirty="0">
                <a:solidFill>
                  <a:srgbClr val="292959"/>
                </a:solidFill>
                <a:latin typeface="Trebuchet MS"/>
                <a:cs typeface="Trebuchet MS"/>
              </a:rPr>
              <a:t>…;</a:t>
            </a:r>
            <a:r>
              <a:rPr sz="3200" spc="-105" dirty="0">
                <a:solidFill>
                  <a:srgbClr val="292959"/>
                </a:solidFill>
                <a:latin typeface="Trebuchet MS"/>
                <a:cs typeface="Trebuchet MS"/>
              </a:rPr>
              <a:t> </a:t>
            </a:r>
            <a:r>
              <a:rPr sz="3200" spc="-25" dirty="0">
                <a:solidFill>
                  <a:srgbClr val="292959"/>
                </a:solidFill>
                <a:latin typeface="Trebuchet MS"/>
                <a:cs typeface="Trebuchet MS"/>
              </a:rPr>
              <a:t>and </a:t>
            </a:r>
            <a:r>
              <a:rPr sz="3200" spc="-85" dirty="0">
                <a:solidFill>
                  <a:srgbClr val="292959"/>
                </a:solidFill>
                <a:latin typeface="Trebuchet MS"/>
                <a:cs typeface="Trebuchet MS"/>
              </a:rPr>
              <a:t>b.of</a:t>
            </a:r>
            <a:r>
              <a:rPr sz="3200" spc="-155" dirty="0">
                <a:solidFill>
                  <a:srgbClr val="292959"/>
                </a:solidFill>
                <a:latin typeface="Trebuchet MS"/>
                <a:cs typeface="Trebuchet MS"/>
              </a:rPr>
              <a:t> </a:t>
            </a:r>
            <a:r>
              <a:rPr sz="3200" spc="-45" dirty="0">
                <a:solidFill>
                  <a:srgbClr val="292959"/>
                </a:solidFill>
                <a:latin typeface="Trebuchet MS"/>
                <a:cs typeface="Trebuchet MS"/>
              </a:rPr>
              <a:t>any</a:t>
            </a:r>
            <a:r>
              <a:rPr sz="3200" spc="-135" dirty="0">
                <a:solidFill>
                  <a:srgbClr val="292959"/>
                </a:solidFill>
                <a:latin typeface="Trebuchet MS"/>
                <a:cs typeface="Trebuchet MS"/>
              </a:rPr>
              <a:t> </a:t>
            </a:r>
            <a:r>
              <a:rPr sz="3200" spc="-130" dirty="0">
                <a:solidFill>
                  <a:srgbClr val="292959"/>
                </a:solidFill>
                <a:latin typeface="Trebuchet MS"/>
                <a:cs typeface="Trebuchet MS"/>
              </a:rPr>
              <a:t>relevant</a:t>
            </a:r>
            <a:r>
              <a:rPr sz="3200" spc="-110" dirty="0">
                <a:solidFill>
                  <a:srgbClr val="292959"/>
                </a:solidFill>
                <a:latin typeface="Trebuchet MS"/>
                <a:cs typeface="Trebuchet MS"/>
              </a:rPr>
              <a:t> </a:t>
            </a:r>
            <a:r>
              <a:rPr sz="3200" spc="-10" dirty="0">
                <a:solidFill>
                  <a:srgbClr val="292959"/>
                </a:solidFill>
                <a:latin typeface="Trebuchet MS"/>
                <a:cs typeface="Trebuchet MS"/>
              </a:rPr>
              <a:t>child.</a:t>
            </a:r>
            <a:endParaRPr sz="3200">
              <a:latin typeface="Trebuchet MS"/>
              <a:cs typeface="Trebuchet MS"/>
            </a:endParaRPr>
          </a:p>
          <a:p>
            <a:pPr marL="12700" marR="4992370">
              <a:lnSpc>
                <a:spcPct val="136700"/>
              </a:lnSpc>
            </a:pPr>
            <a:r>
              <a:rPr sz="3200" spc="-45" dirty="0">
                <a:solidFill>
                  <a:srgbClr val="292959"/>
                </a:solidFill>
                <a:latin typeface="Trebuchet MS"/>
                <a:cs typeface="Trebuchet MS"/>
              </a:rPr>
              <a:t>Past</a:t>
            </a:r>
            <a:r>
              <a:rPr sz="3200" spc="-120" dirty="0">
                <a:solidFill>
                  <a:srgbClr val="292959"/>
                </a:solidFill>
                <a:latin typeface="Trebuchet MS"/>
                <a:cs typeface="Trebuchet MS"/>
              </a:rPr>
              <a:t> </a:t>
            </a:r>
            <a:r>
              <a:rPr sz="3200" spc="-85" dirty="0">
                <a:solidFill>
                  <a:srgbClr val="292959"/>
                </a:solidFill>
                <a:latin typeface="Trebuchet MS"/>
                <a:cs typeface="Trebuchet MS"/>
              </a:rPr>
              <a:t>behaviour</a:t>
            </a:r>
            <a:r>
              <a:rPr sz="3200" spc="-110" dirty="0">
                <a:solidFill>
                  <a:srgbClr val="292959"/>
                </a:solidFill>
                <a:latin typeface="Trebuchet MS"/>
                <a:cs typeface="Trebuchet MS"/>
              </a:rPr>
              <a:t> </a:t>
            </a:r>
            <a:r>
              <a:rPr sz="3200" spc="-120" dirty="0">
                <a:solidFill>
                  <a:srgbClr val="292959"/>
                </a:solidFill>
                <a:latin typeface="Trebuchet MS"/>
                <a:cs typeface="Trebuchet MS"/>
              </a:rPr>
              <a:t>indicator,</a:t>
            </a:r>
            <a:r>
              <a:rPr sz="3200" spc="-110" dirty="0">
                <a:solidFill>
                  <a:srgbClr val="292959"/>
                </a:solidFill>
                <a:latin typeface="Trebuchet MS"/>
                <a:cs typeface="Trebuchet MS"/>
              </a:rPr>
              <a:t> </a:t>
            </a:r>
            <a:r>
              <a:rPr sz="3200" spc="-100" dirty="0">
                <a:solidFill>
                  <a:srgbClr val="292959"/>
                </a:solidFill>
                <a:latin typeface="Trebuchet MS"/>
                <a:cs typeface="Trebuchet MS"/>
              </a:rPr>
              <a:t>but</a:t>
            </a:r>
            <a:r>
              <a:rPr sz="3200" spc="-110" dirty="0">
                <a:solidFill>
                  <a:srgbClr val="292959"/>
                </a:solidFill>
                <a:latin typeface="Trebuchet MS"/>
                <a:cs typeface="Trebuchet MS"/>
              </a:rPr>
              <a:t> </a:t>
            </a:r>
            <a:r>
              <a:rPr sz="3200" spc="-95" dirty="0">
                <a:solidFill>
                  <a:srgbClr val="292959"/>
                </a:solidFill>
                <a:latin typeface="Trebuchet MS"/>
                <a:cs typeface="Trebuchet MS"/>
              </a:rPr>
              <a:t>order</a:t>
            </a:r>
            <a:r>
              <a:rPr sz="3200" spc="-110" dirty="0">
                <a:solidFill>
                  <a:srgbClr val="292959"/>
                </a:solidFill>
                <a:latin typeface="Trebuchet MS"/>
                <a:cs typeface="Trebuchet MS"/>
              </a:rPr>
              <a:t> </a:t>
            </a:r>
            <a:r>
              <a:rPr sz="3200" spc="-160" dirty="0">
                <a:solidFill>
                  <a:srgbClr val="292959"/>
                </a:solidFill>
                <a:latin typeface="Trebuchet MS"/>
                <a:cs typeface="Trebuchet MS"/>
              </a:rPr>
              <a:t>must</a:t>
            </a:r>
            <a:r>
              <a:rPr sz="3200" spc="-105" dirty="0">
                <a:solidFill>
                  <a:srgbClr val="292959"/>
                </a:solidFill>
                <a:latin typeface="Trebuchet MS"/>
                <a:cs typeface="Trebuchet MS"/>
              </a:rPr>
              <a:t> </a:t>
            </a:r>
            <a:r>
              <a:rPr sz="3200" dirty="0">
                <a:solidFill>
                  <a:srgbClr val="292959"/>
                </a:solidFill>
                <a:latin typeface="Trebuchet MS"/>
                <a:cs typeface="Trebuchet MS"/>
              </a:rPr>
              <a:t>be</a:t>
            </a:r>
            <a:r>
              <a:rPr sz="3200" spc="-110" dirty="0">
                <a:solidFill>
                  <a:srgbClr val="292959"/>
                </a:solidFill>
                <a:latin typeface="Trebuchet MS"/>
                <a:cs typeface="Trebuchet MS"/>
              </a:rPr>
              <a:t> </a:t>
            </a:r>
            <a:r>
              <a:rPr sz="3200" spc="-75" dirty="0">
                <a:solidFill>
                  <a:srgbClr val="292959"/>
                </a:solidFill>
                <a:latin typeface="Trebuchet MS"/>
                <a:cs typeface="Trebuchet MS"/>
              </a:rPr>
              <a:t>forward</a:t>
            </a:r>
            <a:r>
              <a:rPr sz="3200" spc="-110" dirty="0">
                <a:solidFill>
                  <a:srgbClr val="292959"/>
                </a:solidFill>
                <a:latin typeface="Trebuchet MS"/>
                <a:cs typeface="Trebuchet MS"/>
              </a:rPr>
              <a:t> </a:t>
            </a:r>
            <a:r>
              <a:rPr sz="3200" spc="-10" dirty="0">
                <a:solidFill>
                  <a:srgbClr val="292959"/>
                </a:solidFill>
                <a:latin typeface="Trebuchet MS"/>
                <a:cs typeface="Trebuchet MS"/>
              </a:rPr>
              <a:t>looking </a:t>
            </a:r>
            <a:r>
              <a:rPr sz="3200" spc="-20" dirty="0">
                <a:solidFill>
                  <a:srgbClr val="292959"/>
                </a:solidFill>
                <a:latin typeface="Trebuchet MS"/>
                <a:cs typeface="Trebuchet MS"/>
              </a:rPr>
              <a:t>Court</a:t>
            </a:r>
            <a:r>
              <a:rPr sz="3200" spc="-155" dirty="0">
                <a:solidFill>
                  <a:srgbClr val="292959"/>
                </a:solidFill>
                <a:latin typeface="Trebuchet MS"/>
                <a:cs typeface="Trebuchet MS"/>
              </a:rPr>
              <a:t> </a:t>
            </a:r>
            <a:r>
              <a:rPr sz="3200" spc="-120" dirty="0">
                <a:solidFill>
                  <a:srgbClr val="292959"/>
                </a:solidFill>
                <a:latin typeface="Trebuchet MS"/>
                <a:cs typeface="Trebuchet MS"/>
              </a:rPr>
              <a:t>discretion:</a:t>
            </a:r>
            <a:r>
              <a:rPr sz="3200" spc="-114" dirty="0">
                <a:solidFill>
                  <a:srgbClr val="292959"/>
                </a:solidFill>
                <a:latin typeface="Trebuchet MS"/>
                <a:cs typeface="Trebuchet MS"/>
              </a:rPr>
              <a:t> </a:t>
            </a:r>
            <a:r>
              <a:rPr sz="3200" b="1" i="1" dirty="0">
                <a:solidFill>
                  <a:srgbClr val="292959"/>
                </a:solidFill>
                <a:latin typeface="Trebuchet MS"/>
                <a:cs typeface="Trebuchet MS"/>
              </a:rPr>
              <a:t>Banks</a:t>
            </a:r>
            <a:r>
              <a:rPr sz="3200" b="1" i="1" spc="-170" dirty="0">
                <a:solidFill>
                  <a:srgbClr val="292959"/>
                </a:solidFill>
                <a:latin typeface="Trebuchet MS"/>
                <a:cs typeface="Trebuchet MS"/>
              </a:rPr>
              <a:t> </a:t>
            </a:r>
            <a:r>
              <a:rPr sz="3200" b="1" i="1" spc="-200" dirty="0">
                <a:solidFill>
                  <a:srgbClr val="292959"/>
                </a:solidFill>
                <a:latin typeface="Trebuchet MS"/>
                <a:cs typeface="Trebuchet MS"/>
              </a:rPr>
              <a:t>v</a:t>
            </a:r>
            <a:r>
              <a:rPr sz="3200" b="1" i="1" spc="-165" dirty="0">
                <a:solidFill>
                  <a:srgbClr val="292959"/>
                </a:solidFill>
                <a:latin typeface="Trebuchet MS"/>
                <a:cs typeface="Trebuchet MS"/>
              </a:rPr>
              <a:t> </a:t>
            </a:r>
            <a:r>
              <a:rPr sz="3200" b="1" i="1" dirty="0">
                <a:solidFill>
                  <a:srgbClr val="292959"/>
                </a:solidFill>
                <a:latin typeface="Trebuchet MS"/>
                <a:cs typeface="Trebuchet MS"/>
              </a:rPr>
              <a:t>Banks</a:t>
            </a:r>
            <a:r>
              <a:rPr sz="3200" b="1" i="1" spc="-175" dirty="0">
                <a:solidFill>
                  <a:srgbClr val="292959"/>
                </a:solidFill>
                <a:latin typeface="Trebuchet MS"/>
                <a:cs typeface="Trebuchet MS"/>
              </a:rPr>
              <a:t> </a:t>
            </a:r>
            <a:r>
              <a:rPr sz="3200" b="1" spc="-285" dirty="0">
                <a:solidFill>
                  <a:srgbClr val="292959"/>
                </a:solidFill>
                <a:latin typeface="Trebuchet MS"/>
                <a:cs typeface="Trebuchet MS"/>
              </a:rPr>
              <a:t>(1999)</a:t>
            </a:r>
            <a:r>
              <a:rPr sz="3200" b="1" spc="-165" dirty="0">
                <a:solidFill>
                  <a:srgbClr val="292959"/>
                </a:solidFill>
                <a:latin typeface="Trebuchet MS"/>
                <a:cs typeface="Trebuchet MS"/>
              </a:rPr>
              <a:t> </a:t>
            </a:r>
            <a:r>
              <a:rPr sz="3200" b="1" spc="-919" dirty="0">
                <a:solidFill>
                  <a:srgbClr val="292959"/>
                </a:solidFill>
                <a:latin typeface="Trebuchet MS"/>
                <a:cs typeface="Trebuchet MS"/>
              </a:rPr>
              <a:t>1</a:t>
            </a:r>
            <a:r>
              <a:rPr sz="3200" b="1" spc="-165" dirty="0">
                <a:solidFill>
                  <a:srgbClr val="292959"/>
                </a:solidFill>
                <a:latin typeface="Trebuchet MS"/>
                <a:cs typeface="Trebuchet MS"/>
              </a:rPr>
              <a:t> </a:t>
            </a:r>
            <a:r>
              <a:rPr sz="3200" b="1" spc="-235" dirty="0">
                <a:solidFill>
                  <a:srgbClr val="292959"/>
                </a:solidFill>
                <a:latin typeface="Trebuchet MS"/>
                <a:cs typeface="Trebuchet MS"/>
              </a:rPr>
              <a:t>FLR</a:t>
            </a:r>
            <a:r>
              <a:rPr sz="3200" b="1" spc="-165" dirty="0">
                <a:solidFill>
                  <a:srgbClr val="292959"/>
                </a:solidFill>
                <a:latin typeface="Trebuchet MS"/>
                <a:cs typeface="Trebuchet MS"/>
              </a:rPr>
              <a:t> </a:t>
            </a:r>
            <a:r>
              <a:rPr sz="3200" b="1" spc="-25" dirty="0">
                <a:solidFill>
                  <a:srgbClr val="292959"/>
                </a:solidFill>
                <a:latin typeface="Trebuchet MS"/>
                <a:cs typeface="Trebuchet MS"/>
              </a:rPr>
              <a:t>726</a:t>
            </a:r>
            <a:endParaRPr sz="3200">
              <a:latin typeface="Trebuchet MS"/>
              <a:cs typeface="Trebuchet M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5938520" cy="1168400"/>
          </a:xfrm>
          <a:prstGeom prst="rect">
            <a:avLst/>
          </a:prstGeom>
        </p:spPr>
        <p:txBody>
          <a:bodyPr vert="horz" wrap="square" lIns="0" tIns="12700" rIns="0" bIns="0" rtlCol="0">
            <a:spAutoFit/>
          </a:bodyPr>
          <a:lstStyle/>
          <a:p>
            <a:pPr marL="12700">
              <a:lnSpc>
                <a:spcPct val="100000"/>
              </a:lnSpc>
              <a:spcBef>
                <a:spcPts val="100"/>
              </a:spcBef>
            </a:pPr>
            <a:r>
              <a:rPr spc="-10" dirty="0">
                <a:solidFill>
                  <a:srgbClr val="E65385"/>
                </a:solidFill>
              </a:rPr>
              <a:t>APPLICATION</a:t>
            </a:r>
          </a:p>
        </p:txBody>
      </p:sp>
      <p:pic>
        <p:nvPicPr>
          <p:cNvPr id="3" name="object 3"/>
          <p:cNvPicPr/>
          <p:nvPr/>
        </p:nvPicPr>
        <p:blipFill>
          <a:blip r:embed="rId2" cstate="print"/>
          <a:stretch>
            <a:fillRect/>
          </a:stretch>
        </p:blipFill>
        <p:spPr>
          <a:xfrm>
            <a:off x="1352549" y="2361109"/>
            <a:ext cx="104775" cy="104774"/>
          </a:xfrm>
          <a:prstGeom prst="rect">
            <a:avLst/>
          </a:prstGeom>
        </p:spPr>
      </p:pic>
      <p:pic>
        <p:nvPicPr>
          <p:cNvPr id="4" name="object 4"/>
          <p:cNvPicPr/>
          <p:nvPr/>
        </p:nvPicPr>
        <p:blipFill>
          <a:blip r:embed="rId2" cstate="print"/>
          <a:stretch>
            <a:fillRect/>
          </a:stretch>
        </p:blipFill>
        <p:spPr>
          <a:xfrm>
            <a:off x="1352549" y="3523158"/>
            <a:ext cx="104775" cy="104774"/>
          </a:xfrm>
          <a:prstGeom prst="rect">
            <a:avLst/>
          </a:prstGeom>
        </p:spPr>
      </p:pic>
      <p:pic>
        <p:nvPicPr>
          <p:cNvPr id="5" name="object 5"/>
          <p:cNvPicPr/>
          <p:nvPr/>
        </p:nvPicPr>
        <p:blipFill>
          <a:blip r:embed="rId3" cstate="print"/>
          <a:stretch>
            <a:fillRect/>
          </a:stretch>
        </p:blipFill>
        <p:spPr>
          <a:xfrm>
            <a:off x="1957387" y="4099421"/>
            <a:ext cx="114300" cy="114299"/>
          </a:xfrm>
          <a:prstGeom prst="rect">
            <a:avLst/>
          </a:prstGeom>
        </p:spPr>
      </p:pic>
      <p:pic>
        <p:nvPicPr>
          <p:cNvPr id="6" name="object 6"/>
          <p:cNvPicPr/>
          <p:nvPr/>
        </p:nvPicPr>
        <p:blipFill>
          <a:blip r:embed="rId4" cstate="print"/>
          <a:stretch>
            <a:fillRect/>
          </a:stretch>
        </p:blipFill>
        <p:spPr>
          <a:xfrm>
            <a:off x="1957387" y="4680446"/>
            <a:ext cx="114300" cy="114299"/>
          </a:xfrm>
          <a:prstGeom prst="rect">
            <a:avLst/>
          </a:prstGeom>
        </p:spPr>
      </p:pic>
      <p:sp>
        <p:nvSpPr>
          <p:cNvPr id="7" name="object 7"/>
          <p:cNvSpPr/>
          <p:nvPr/>
        </p:nvSpPr>
        <p:spPr>
          <a:xfrm>
            <a:off x="2562224" y="5266233"/>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8" name="object 8"/>
          <p:cNvSpPr/>
          <p:nvPr/>
        </p:nvSpPr>
        <p:spPr>
          <a:xfrm>
            <a:off x="2562224" y="6428283"/>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9" name="object 9"/>
          <p:cNvSpPr/>
          <p:nvPr/>
        </p:nvSpPr>
        <p:spPr>
          <a:xfrm>
            <a:off x="2562224" y="7590333"/>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pic>
        <p:nvPicPr>
          <p:cNvPr id="10" name="object 10"/>
          <p:cNvPicPr/>
          <p:nvPr/>
        </p:nvPicPr>
        <p:blipFill>
          <a:blip r:embed="rId2" cstate="print"/>
          <a:stretch>
            <a:fillRect/>
          </a:stretch>
        </p:blipFill>
        <p:spPr>
          <a:xfrm>
            <a:off x="1352549" y="9333408"/>
            <a:ext cx="104775" cy="104774"/>
          </a:xfrm>
          <a:prstGeom prst="rect">
            <a:avLst/>
          </a:prstGeom>
        </p:spPr>
      </p:pic>
      <p:sp>
        <p:nvSpPr>
          <p:cNvPr id="11" name="object 11"/>
          <p:cNvSpPr txBox="1"/>
          <p:nvPr/>
        </p:nvSpPr>
        <p:spPr>
          <a:xfrm>
            <a:off x="1620390" y="1990898"/>
            <a:ext cx="16412844" cy="7578725"/>
          </a:xfrm>
          <a:prstGeom prst="rect">
            <a:avLst/>
          </a:prstGeom>
        </p:spPr>
        <p:txBody>
          <a:bodyPr vert="horz" wrap="square" lIns="0" tIns="12065" rIns="0" bIns="0" rtlCol="0">
            <a:spAutoFit/>
          </a:bodyPr>
          <a:lstStyle/>
          <a:p>
            <a:pPr marL="12700" marR="306070">
              <a:lnSpc>
                <a:spcPct val="136200"/>
              </a:lnSpc>
              <a:spcBef>
                <a:spcPts val="95"/>
              </a:spcBef>
            </a:pPr>
            <a:r>
              <a:rPr sz="2800" spc="-25" dirty="0">
                <a:solidFill>
                  <a:srgbClr val="292959"/>
                </a:solidFill>
                <a:latin typeface="Trebuchet MS"/>
                <a:cs typeface="Trebuchet MS"/>
              </a:rPr>
              <a:t>Applied</a:t>
            </a:r>
            <a:r>
              <a:rPr sz="2800" spc="-125" dirty="0">
                <a:solidFill>
                  <a:srgbClr val="292959"/>
                </a:solidFill>
                <a:latin typeface="Trebuchet MS"/>
                <a:cs typeface="Trebuchet MS"/>
              </a:rPr>
              <a:t> </a:t>
            </a:r>
            <a:r>
              <a:rPr sz="2800" spc="-85" dirty="0">
                <a:solidFill>
                  <a:srgbClr val="292959"/>
                </a:solidFill>
                <a:latin typeface="Trebuchet MS"/>
                <a:cs typeface="Trebuchet MS"/>
              </a:rPr>
              <a:t>for</a:t>
            </a:r>
            <a:r>
              <a:rPr sz="2800" spc="-95" dirty="0">
                <a:solidFill>
                  <a:srgbClr val="292959"/>
                </a:solidFill>
                <a:latin typeface="Trebuchet MS"/>
                <a:cs typeface="Trebuchet MS"/>
              </a:rPr>
              <a:t> </a:t>
            </a:r>
            <a:r>
              <a:rPr sz="2800" spc="-25" dirty="0">
                <a:solidFill>
                  <a:srgbClr val="292959"/>
                </a:solidFill>
                <a:latin typeface="Trebuchet MS"/>
                <a:cs typeface="Trebuchet MS"/>
              </a:rPr>
              <a:t>using</a:t>
            </a:r>
            <a:r>
              <a:rPr sz="2800" spc="-100" dirty="0">
                <a:solidFill>
                  <a:srgbClr val="292959"/>
                </a:solidFill>
                <a:latin typeface="Trebuchet MS"/>
                <a:cs typeface="Trebuchet MS"/>
              </a:rPr>
              <a:t> </a:t>
            </a:r>
            <a:r>
              <a:rPr sz="2800" u="heavy" spc="-125" dirty="0">
                <a:solidFill>
                  <a:srgbClr val="292959"/>
                </a:solidFill>
                <a:uFill>
                  <a:solidFill>
                    <a:srgbClr val="292959"/>
                  </a:solidFill>
                </a:uFill>
                <a:latin typeface="Trebuchet MS"/>
                <a:cs typeface="Trebuchet MS"/>
                <a:hlinkClick r:id="rId5"/>
              </a:rPr>
              <a:t>Form</a:t>
            </a:r>
            <a:r>
              <a:rPr sz="2800" u="heavy" spc="-90" dirty="0">
                <a:solidFill>
                  <a:srgbClr val="292959"/>
                </a:solidFill>
                <a:uFill>
                  <a:solidFill>
                    <a:srgbClr val="292959"/>
                  </a:solidFill>
                </a:uFill>
                <a:latin typeface="Trebuchet MS"/>
                <a:cs typeface="Trebuchet MS"/>
                <a:hlinkClick r:id="rId5"/>
              </a:rPr>
              <a:t> </a:t>
            </a:r>
            <a:r>
              <a:rPr sz="2800" u="heavy" spc="-180" dirty="0">
                <a:solidFill>
                  <a:srgbClr val="292959"/>
                </a:solidFill>
                <a:uFill>
                  <a:solidFill>
                    <a:srgbClr val="292959"/>
                  </a:solidFill>
                </a:uFill>
                <a:latin typeface="Trebuchet MS"/>
                <a:cs typeface="Trebuchet MS"/>
                <a:hlinkClick r:id="rId5"/>
              </a:rPr>
              <a:t>FL401</a:t>
            </a:r>
            <a:r>
              <a:rPr sz="2800" u="none" spc="-180" dirty="0">
                <a:solidFill>
                  <a:srgbClr val="292959"/>
                </a:solidFill>
                <a:latin typeface="Trebuchet MS"/>
                <a:cs typeface="Trebuchet MS"/>
              </a:rPr>
              <a:t>.</a:t>
            </a:r>
            <a:r>
              <a:rPr sz="2800" u="none" spc="-90" dirty="0">
                <a:solidFill>
                  <a:srgbClr val="292959"/>
                </a:solidFill>
                <a:latin typeface="Trebuchet MS"/>
                <a:cs typeface="Trebuchet MS"/>
              </a:rPr>
              <a:t> </a:t>
            </a:r>
            <a:r>
              <a:rPr sz="2800" u="none" spc="-185" dirty="0">
                <a:solidFill>
                  <a:srgbClr val="292959"/>
                </a:solidFill>
                <a:latin typeface="Trebuchet MS"/>
                <a:cs typeface="Trebuchet MS"/>
              </a:rPr>
              <a:t>This</a:t>
            </a:r>
            <a:r>
              <a:rPr sz="2800" u="none" spc="-90" dirty="0">
                <a:solidFill>
                  <a:srgbClr val="292959"/>
                </a:solidFill>
                <a:latin typeface="Trebuchet MS"/>
                <a:cs typeface="Trebuchet MS"/>
              </a:rPr>
              <a:t> </a:t>
            </a:r>
            <a:r>
              <a:rPr sz="2800" u="none" spc="-130" dirty="0">
                <a:solidFill>
                  <a:srgbClr val="292959"/>
                </a:solidFill>
                <a:latin typeface="Trebuchet MS"/>
                <a:cs typeface="Trebuchet MS"/>
              </a:rPr>
              <a:t>form</a:t>
            </a:r>
            <a:r>
              <a:rPr sz="2800" u="none" spc="-90" dirty="0">
                <a:solidFill>
                  <a:srgbClr val="292959"/>
                </a:solidFill>
                <a:latin typeface="Trebuchet MS"/>
                <a:cs typeface="Trebuchet MS"/>
              </a:rPr>
              <a:t> </a:t>
            </a:r>
            <a:r>
              <a:rPr sz="2800" u="none" spc="-65" dirty="0">
                <a:solidFill>
                  <a:srgbClr val="292959"/>
                </a:solidFill>
                <a:latin typeface="Trebuchet MS"/>
                <a:cs typeface="Trebuchet MS"/>
              </a:rPr>
              <a:t>requests</a:t>
            </a:r>
            <a:r>
              <a:rPr sz="2800" u="none" spc="-95" dirty="0">
                <a:solidFill>
                  <a:srgbClr val="292959"/>
                </a:solidFill>
                <a:latin typeface="Trebuchet MS"/>
                <a:cs typeface="Trebuchet MS"/>
              </a:rPr>
              <a:t> </a:t>
            </a:r>
            <a:r>
              <a:rPr sz="2800" u="none" spc="-65" dirty="0">
                <a:solidFill>
                  <a:srgbClr val="292959"/>
                </a:solidFill>
                <a:latin typeface="Trebuchet MS"/>
                <a:cs typeface="Trebuchet MS"/>
              </a:rPr>
              <a:t>details</a:t>
            </a:r>
            <a:r>
              <a:rPr sz="2800" u="none" spc="-95" dirty="0">
                <a:solidFill>
                  <a:srgbClr val="292959"/>
                </a:solidFill>
                <a:latin typeface="Trebuchet MS"/>
                <a:cs typeface="Trebuchet MS"/>
              </a:rPr>
              <a:t> </a:t>
            </a:r>
            <a:r>
              <a:rPr sz="2800" u="none" dirty="0">
                <a:solidFill>
                  <a:srgbClr val="292959"/>
                </a:solidFill>
                <a:latin typeface="Trebuchet MS"/>
                <a:cs typeface="Trebuchet MS"/>
              </a:rPr>
              <a:t>of</a:t>
            </a:r>
            <a:r>
              <a:rPr sz="2800" u="none" spc="-100" dirty="0">
                <a:solidFill>
                  <a:srgbClr val="292959"/>
                </a:solidFill>
                <a:latin typeface="Trebuchet MS"/>
                <a:cs typeface="Trebuchet MS"/>
              </a:rPr>
              <a:t> the</a:t>
            </a:r>
            <a:r>
              <a:rPr sz="2800" u="none" spc="-95" dirty="0">
                <a:solidFill>
                  <a:srgbClr val="292959"/>
                </a:solidFill>
                <a:latin typeface="Trebuchet MS"/>
                <a:cs typeface="Trebuchet MS"/>
              </a:rPr>
              <a:t> </a:t>
            </a:r>
            <a:r>
              <a:rPr sz="2800" u="none" spc="-70" dirty="0">
                <a:solidFill>
                  <a:srgbClr val="292959"/>
                </a:solidFill>
                <a:latin typeface="Trebuchet MS"/>
                <a:cs typeface="Trebuchet MS"/>
              </a:rPr>
              <a:t>applicant,</a:t>
            </a:r>
            <a:r>
              <a:rPr sz="2800" u="none" spc="-95" dirty="0">
                <a:solidFill>
                  <a:srgbClr val="292959"/>
                </a:solidFill>
                <a:latin typeface="Trebuchet MS"/>
                <a:cs typeface="Trebuchet MS"/>
              </a:rPr>
              <a:t> respondent,</a:t>
            </a:r>
            <a:r>
              <a:rPr sz="2800" u="none" spc="-100" dirty="0">
                <a:solidFill>
                  <a:srgbClr val="292959"/>
                </a:solidFill>
                <a:latin typeface="Trebuchet MS"/>
                <a:cs typeface="Trebuchet MS"/>
              </a:rPr>
              <a:t> </a:t>
            </a:r>
            <a:r>
              <a:rPr sz="2800" u="none" spc="-85" dirty="0">
                <a:solidFill>
                  <a:srgbClr val="292959"/>
                </a:solidFill>
                <a:latin typeface="Trebuchet MS"/>
                <a:cs typeface="Trebuchet MS"/>
              </a:rPr>
              <a:t>relationship</a:t>
            </a:r>
            <a:r>
              <a:rPr sz="2800" u="none" spc="-95" dirty="0">
                <a:solidFill>
                  <a:srgbClr val="292959"/>
                </a:solidFill>
                <a:latin typeface="Trebuchet MS"/>
                <a:cs typeface="Trebuchet MS"/>
              </a:rPr>
              <a:t> </a:t>
            </a:r>
            <a:r>
              <a:rPr sz="2800" u="none" dirty="0">
                <a:solidFill>
                  <a:srgbClr val="292959"/>
                </a:solidFill>
                <a:latin typeface="Trebuchet MS"/>
                <a:cs typeface="Trebuchet MS"/>
              </a:rPr>
              <a:t>and</a:t>
            </a:r>
            <a:r>
              <a:rPr sz="2800" u="none" spc="-95" dirty="0">
                <a:solidFill>
                  <a:srgbClr val="292959"/>
                </a:solidFill>
                <a:latin typeface="Trebuchet MS"/>
                <a:cs typeface="Trebuchet MS"/>
              </a:rPr>
              <a:t> </a:t>
            </a:r>
            <a:r>
              <a:rPr sz="2800" u="none" spc="-25" dirty="0">
                <a:solidFill>
                  <a:srgbClr val="292959"/>
                </a:solidFill>
                <a:latin typeface="Trebuchet MS"/>
                <a:cs typeface="Trebuchet MS"/>
              </a:rPr>
              <a:t>the </a:t>
            </a:r>
            <a:r>
              <a:rPr sz="2800" u="none" spc="-85" dirty="0">
                <a:solidFill>
                  <a:srgbClr val="292959"/>
                </a:solidFill>
                <a:latin typeface="Trebuchet MS"/>
                <a:cs typeface="Trebuchet MS"/>
              </a:rPr>
              <a:t>nature</a:t>
            </a:r>
            <a:r>
              <a:rPr sz="2800" u="none" spc="-125" dirty="0">
                <a:solidFill>
                  <a:srgbClr val="292959"/>
                </a:solidFill>
                <a:latin typeface="Trebuchet MS"/>
                <a:cs typeface="Trebuchet MS"/>
              </a:rPr>
              <a:t> </a:t>
            </a:r>
            <a:r>
              <a:rPr sz="2800" u="none" dirty="0">
                <a:solidFill>
                  <a:srgbClr val="292959"/>
                </a:solidFill>
                <a:latin typeface="Trebuchet MS"/>
                <a:cs typeface="Trebuchet MS"/>
              </a:rPr>
              <a:t>of</a:t>
            </a:r>
            <a:r>
              <a:rPr sz="2800" u="none" spc="-140" dirty="0">
                <a:solidFill>
                  <a:srgbClr val="292959"/>
                </a:solidFill>
                <a:latin typeface="Trebuchet MS"/>
                <a:cs typeface="Trebuchet MS"/>
              </a:rPr>
              <a:t> </a:t>
            </a:r>
            <a:r>
              <a:rPr sz="2800" u="none" spc="-100" dirty="0">
                <a:solidFill>
                  <a:srgbClr val="292959"/>
                </a:solidFill>
                <a:latin typeface="Trebuchet MS"/>
                <a:cs typeface="Trebuchet MS"/>
              </a:rPr>
              <a:t>the</a:t>
            </a:r>
            <a:r>
              <a:rPr sz="2800" u="none" spc="-110" dirty="0">
                <a:solidFill>
                  <a:srgbClr val="292959"/>
                </a:solidFill>
                <a:latin typeface="Trebuchet MS"/>
                <a:cs typeface="Trebuchet MS"/>
              </a:rPr>
              <a:t> </a:t>
            </a:r>
            <a:r>
              <a:rPr sz="2800" u="none" spc="-70" dirty="0">
                <a:solidFill>
                  <a:srgbClr val="292959"/>
                </a:solidFill>
                <a:latin typeface="Trebuchet MS"/>
                <a:cs typeface="Trebuchet MS"/>
              </a:rPr>
              <a:t>protection</a:t>
            </a:r>
            <a:r>
              <a:rPr sz="2800" u="none" spc="-125" dirty="0">
                <a:solidFill>
                  <a:srgbClr val="292959"/>
                </a:solidFill>
                <a:latin typeface="Trebuchet MS"/>
                <a:cs typeface="Trebuchet MS"/>
              </a:rPr>
              <a:t> </a:t>
            </a:r>
            <a:r>
              <a:rPr sz="2800" u="none" spc="-10" dirty="0">
                <a:solidFill>
                  <a:srgbClr val="292959"/>
                </a:solidFill>
                <a:latin typeface="Trebuchet MS"/>
                <a:cs typeface="Trebuchet MS"/>
              </a:rPr>
              <a:t>sought.</a:t>
            </a:r>
            <a:endParaRPr sz="2800">
              <a:latin typeface="Trebuchet MS"/>
              <a:cs typeface="Trebuchet MS"/>
            </a:endParaRPr>
          </a:p>
          <a:p>
            <a:pPr marL="12700">
              <a:lnSpc>
                <a:spcPct val="100000"/>
              </a:lnSpc>
              <a:spcBef>
                <a:spcPts val="1215"/>
              </a:spcBef>
            </a:pPr>
            <a:r>
              <a:rPr sz="2800" i="1" spc="-30" dirty="0">
                <a:solidFill>
                  <a:srgbClr val="292959"/>
                </a:solidFill>
                <a:latin typeface="Trebuchet MS"/>
                <a:cs typeface="Trebuchet MS"/>
              </a:rPr>
              <a:t>ex</a:t>
            </a:r>
            <a:r>
              <a:rPr sz="2800" i="1" spc="-85" dirty="0">
                <a:solidFill>
                  <a:srgbClr val="292959"/>
                </a:solidFill>
                <a:latin typeface="Trebuchet MS"/>
                <a:cs typeface="Trebuchet MS"/>
              </a:rPr>
              <a:t> </a:t>
            </a:r>
            <a:r>
              <a:rPr sz="2800" i="1" spc="-120" dirty="0">
                <a:solidFill>
                  <a:srgbClr val="292959"/>
                </a:solidFill>
                <a:latin typeface="Trebuchet MS"/>
                <a:cs typeface="Trebuchet MS"/>
              </a:rPr>
              <a:t>parte:</a:t>
            </a:r>
            <a:r>
              <a:rPr sz="2800" i="1" spc="-85" dirty="0">
                <a:solidFill>
                  <a:srgbClr val="292959"/>
                </a:solidFill>
                <a:latin typeface="Trebuchet MS"/>
                <a:cs typeface="Trebuchet MS"/>
              </a:rPr>
              <a:t> </a:t>
            </a:r>
            <a:r>
              <a:rPr sz="2800" spc="-125" dirty="0">
                <a:solidFill>
                  <a:srgbClr val="292959"/>
                </a:solidFill>
                <a:latin typeface="Trebuchet MS"/>
                <a:cs typeface="Trebuchet MS"/>
              </a:rPr>
              <a:t>if</a:t>
            </a:r>
            <a:r>
              <a:rPr sz="2800" spc="-80" dirty="0">
                <a:solidFill>
                  <a:srgbClr val="292959"/>
                </a:solidFill>
                <a:latin typeface="Trebuchet MS"/>
                <a:cs typeface="Trebuchet MS"/>
              </a:rPr>
              <a:t> </a:t>
            </a:r>
            <a:r>
              <a:rPr sz="2800" spc="-185" dirty="0">
                <a:solidFill>
                  <a:srgbClr val="292959"/>
                </a:solidFill>
                <a:latin typeface="Trebuchet MS"/>
                <a:cs typeface="Trebuchet MS"/>
              </a:rPr>
              <a:t>just</a:t>
            </a:r>
            <a:r>
              <a:rPr sz="2800" spc="-85" dirty="0">
                <a:solidFill>
                  <a:srgbClr val="292959"/>
                </a:solidFill>
                <a:latin typeface="Trebuchet MS"/>
                <a:cs typeface="Trebuchet MS"/>
              </a:rPr>
              <a:t> </a:t>
            </a:r>
            <a:r>
              <a:rPr sz="2800" dirty="0">
                <a:solidFill>
                  <a:srgbClr val="292959"/>
                </a:solidFill>
                <a:latin typeface="Trebuchet MS"/>
                <a:cs typeface="Trebuchet MS"/>
              </a:rPr>
              <a:t>and</a:t>
            </a:r>
            <a:r>
              <a:rPr sz="2800" spc="-80" dirty="0">
                <a:solidFill>
                  <a:srgbClr val="292959"/>
                </a:solidFill>
                <a:latin typeface="Trebuchet MS"/>
                <a:cs typeface="Trebuchet MS"/>
              </a:rPr>
              <a:t> </a:t>
            </a:r>
            <a:r>
              <a:rPr sz="2800" spc="-85" dirty="0">
                <a:solidFill>
                  <a:srgbClr val="292959"/>
                </a:solidFill>
                <a:latin typeface="Trebuchet MS"/>
                <a:cs typeface="Trebuchet MS"/>
              </a:rPr>
              <a:t>convenient </a:t>
            </a:r>
            <a:r>
              <a:rPr sz="2800" spc="-10" dirty="0">
                <a:solidFill>
                  <a:srgbClr val="292959"/>
                </a:solidFill>
                <a:latin typeface="Trebuchet MS"/>
                <a:cs typeface="Trebuchet MS"/>
              </a:rPr>
              <a:t>(s45(2))</a:t>
            </a:r>
            <a:endParaRPr sz="2800">
              <a:latin typeface="Trebuchet MS"/>
              <a:cs typeface="Trebuchet MS"/>
            </a:endParaRPr>
          </a:p>
          <a:p>
            <a:pPr marL="617220">
              <a:lnSpc>
                <a:spcPct val="100000"/>
              </a:lnSpc>
              <a:spcBef>
                <a:spcPts val="1215"/>
              </a:spcBef>
            </a:pPr>
            <a:r>
              <a:rPr sz="2800" spc="-150" dirty="0">
                <a:solidFill>
                  <a:srgbClr val="292959"/>
                </a:solidFill>
                <a:latin typeface="Trebuchet MS"/>
                <a:cs typeface="Trebuchet MS"/>
              </a:rPr>
              <a:t>HR</a:t>
            </a:r>
            <a:r>
              <a:rPr sz="2800" spc="-75" dirty="0">
                <a:solidFill>
                  <a:srgbClr val="292959"/>
                </a:solidFill>
                <a:latin typeface="Trebuchet MS"/>
                <a:cs typeface="Trebuchet MS"/>
              </a:rPr>
              <a:t> </a:t>
            </a:r>
            <a:r>
              <a:rPr sz="2800" spc="-90" dirty="0">
                <a:solidFill>
                  <a:srgbClr val="292959"/>
                </a:solidFill>
                <a:latin typeface="Trebuchet MS"/>
                <a:cs typeface="Trebuchet MS"/>
              </a:rPr>
              <a:t>implications</a:t>
            </a:r>
            <a:r>
              <a:rPr sz="2800" spc="-70" dirty="0">
                <a:solidFill>
                  <a:srgbClr val="292959"/>
                </a:solidFill>
                <a:latin typeface="Trebuchet MS"/>
                <a:cs typeface="Trebuchet MS"/>
              </a:rPr>
              <a:t> </a:t>
            </a:r>
            <a:r>
              <a:rPr sz="2800" dirty="0">
                <a:solidFill>
                  <a:srgbClr val="292959"/>
                </a:solidFill>
                <a:latin typeface="Trebuchet MS"/>
                <a:cs typeface="Trebuchet MS"/>
              </a:rPr>
              <a:t>so</a:t>
            </a:r>
            <a:r>
              <a:rPr sz="2800" spc="-75" dirty="0">
                <a:solidFill>
                  <a:srgbClr val="292959"/>
                </a:solidFill>
                <a:latin typeface="Trebuchet MS"/>
                <a:cs typeface="Trebuchet MS"/>
              </a:rPr>
              <a:t> </a:t>
            </a:r>
            <a:r>
              <a:rPr sz="2800" spc="-90" dirty="0">
                <a:solidFill>
                  <a:srgbClr val="292959"/>
                </a:solidFill>
                <a:latin typeface="Trebuchet MS"/>
                <a:cs typeface="Trebuchet MS"/>
              </a:rPr>
              <a:t>requires</a:t>
            </a:r>
            <a:r>
              <a:rPr sz="2800" spc="-70" dirty="0">
                <a:solidFill>
                  <a:srgbClr val="292959"/>
                </a:solidFill>
                <a:latin typeface="Trebuchet MS"/>
                <a:cs typeface="Trebuchet MS"/>
              </a:rPr>
              <a:t> </a:t>
            </a:r>
            <a:r>
              <a:rPr sz="2800" spc="-65" dirty="0">
                <a:solidFill>
                  <a:srgbClr val="292959"/>
                </a:solidFill>
                <a:latin typeface="Trebuchet MS"/>
                <a:cs typeface="Trebuchet MS"/>
              </a:rPr>
              <a:t>careful</a:t>
            </a:r>
            <a:r>
              <a:rPr sz="2800" spc="-70" dirty="0">
                <a:solidFill>
                  <a:srgbClr val="292959"/>
                </a:solidFill>
                <a:latin typeface="Trebuchet MS"/>
                <a:cs typeface="Trebuchet MS"/>
              </a:rPr>
              <a:t> </a:t>
            </a:r>
            <a:r>
              <a:rPr sz="2800" spc="-10" dirty="0">
                <a:solidFill>
                  <a:srgbClr val="292959"/>
                </a:solidFill>
                <a:latin typeface="Trebuchet MS"/>
                <a:cs typeface="Trebuchet MS"/>
              </a:rPr>
              <a:t>balance</a:t>
            </a:r>
            <a:endParaRPr sz="2800">
              <a:latin typeface="Trebuchet MS"/>
              <a:cs typeface="Trebuchet MS"/>
            </a:endParaRPr>
          </a:p>
          <a:p>
            <a:pPr marL="617220">
              <a:lnSpc>
                <a:spcPct val="100000"/>
              </a:lnSpc>
              <a:spcBef>
                <a:spcPts val="1215"/>
              </a:spcBef>
            </a:pPr>
            <a:r>
              <a:rPr sz="2800" spc="-140" dirty="0">
                <a:solidFill>
                  <a:srgbClr val="292959"/>
                </a:solidFill>
                <a:latin typeface="Trebuchet MS"/>
                <a:cs typeface="Trebuchet MS"/>
              </a:rPr>
              <a:t>must</a:t>
            </a:r>
            <a:r>
              <a:rPr sz="2800" spc="-90" dirty="0">
                <a:solidFill>
                  <a:srgbClr val="292959"/>
                </a:solidFill>
                <a:latin typeface="Trebuchet MS"/>
                <a:cs typeface="Trebuchet MS"/>
              </a:rPr>
              <a:t> </a:t>
            </a:r>
            <a:r>
              <a:rPr sz="2800" spc="-65" dirty="0">
                <a:solidFill>
                  <a:srgbClr val="292959"/>
                </a:solidFill>
                <a:latin typeface="Trebuchet MS"/>
                <a:cs typeface="Trebuchet MS"/>
              </a:rPr>
              <a:t>allow</a:t>
            </a:r>
            <a:r>
              <a:rPr sz="2800" spc="-130" dirty="0">
                <a:solidFill>
                  <a:srgbClr val="292959"/>
                </a:solidFill>
                <a:latin typeface="Trebuchet MS"/>
                <a:cs typeface="Trebuchet MS"/>
              </a:rPr>
              <a:t> </a:t>
            </a:r>
            <a:r>
              <a:rPr sz="2800" spc="-55" dirty="0">
                <a:solidFill>
                  <a:srgbClr val="292959"/>
                </a:solidFill>
                <a:latin typeface="Trebuchet MS"/>
                <a:cs typeface="Trebuchet MS"/>
              </a:rPr>
              <a:t>respondent</a:t>
            </a:r>
            <a:r>
              <a:rPr sz="2800" spc="-95" dirty="0">
                <a:solidFill>
                  <a:srgbClr val="292959"/>
                </a:solidFill>
                <a:latin typeface="Trebuchet MS"/>
                <a:cs typeface="Trebuchet MS"/>
              </a:rPr>
              <a:t> </a:t>
            </a:r>
            <a:r>
              <a:rPr sz="2800" spc="-160" dirty="0">
                <a:solidFill>
                  <a:srgbClr val="292959"/>
                </a:solidFill>
                <a:latin typeface="Trebuchet MS"/>
                <a:cs typeface="Trebuchet MS"/>
              </a:rPr>
              <a:t>to.</a:t>
            </a:r>
            <a:r>
              <a:rPr sz="2800" spc="-90" dirty="0">
                <a:solidFill>
                  <a:srgbClr val="292959"/>
                </a:solidFill>
                <a:latin typeface="Trebuchet MS"/>
                <a:cs typeface="Trebuchet MS"/>
              </a:rPr>
              <a:t> </a:t>
            </a:r>
            <a:r>
              <a:rPr sz="2800" spc="-80" dirty="0">
                <a:solidFill>
                  <a:srgbClr val="292959"/>
                </a:solidFill>
                <a:latin typeface="Trebuchet MS"/>
                <a:cs typeface="Trebuchet MS"/>
              </a:rPr>
              <a:t>make</a:t>
            </a:r>
            <a:r>
              <a:rPr sz="2800" spc="-100" dirty="0">
                <a:solidFill>
                  <a:srgbClr val="292959"/>
                </a:solidFill>
                <a:latin typeface="Trebuchet MS"/>
                <a:cs typeface="Trebuchet MS"/>
              </a:rPr>
              <a:t> </a:t>
            </a:r>
            <a:r>
              <a:rPr sz="2800" spc="-75" dirty="0">
                <a:solidFill>
                  <a:srgbClr val="292959"/>
                </a:solidFill>
                <a:latin typeface="Trebuchet MS"/>
                <a:cs typeface="Trebuchet MS"/>
              </a:rPr>
              <a:t>representations</a:t>
            </a:r>
            <a:r>
              <a:rPr sz="2800" spc="-100" dirty="0">
                <a:solidFill>
                  <a:srgbClr val="292959"/>
                </a:solidFill>
                <a:latin typeface="Trebuchet MS"/>
                <a:cs typeface="Trebuchet MS"/>
              </a:rPr>
              <a:t> </a:t>
            </a:r>
            <a:r>
              <a:rPr sz="2800" dirty="0">
                <a:solidFill>
                  <a:srgbClr val="292959"/>
                </a:solidFill>
                <a:latin typeface="Trebuchet MS"/>
                <a:cs typeface="Trebuchet MS"/>
              </a:rPr>
              <a:t>at</a:t>
            </a:r>
            <a:r>
              <a:rPr sz="2800" spc="-100" dirty="0">
                <a:solidFill>
                  <a:srgbClr val="292959"/>
                </a:solidFill>
                <a:latin typeface="Trebuchet MS"/>
                <a:cs typeface="Trebuchet MS"/>
              </a:rPr>
              <a:t> </a:t>
            </a:r>
            <a:r>
              <a:rPr sz="2800" spc="-165" dirty="0">
                <a:solidFill>
                  <a:srgbClr val="292959"/>
                </a:solidFill>
                <a:latin typeface="Trebuchet MS"/>
                <a:cs typeface="Trebuchet MS"/>
              </a:rPr>
              <a:t>full</a:t>
            </a:r>
            <a:r>
              <a:rPr sz="2800" spc="-90" dirty="0">
                <a:solidFill>
                  <a:srgbClr val="292959"/>
                </a:solidFill>
                <a:latin typeface="Trebuchet MS"/>
                <a:cs typeface="Trebuchet MS"/>
              </a:rPr>
              <a:t> </a:t>
            </a:r>
            <a:r>
              <a:rPr sz="2800" spc="-30" dirty="0">
                <a:solidFill>
                  <a:srgbClr val="292959"/>
                </a:solidFill>
                <a:latin typeface="Trebuchet MS"/>
                <a:cs typeface="Trebuchet MS"/>
              </a:rPr>
              <a:t>hearing</a:t>
            </a:r>
            <a:r>
              <a:rPr sz="2800" spc="-95" dirty="0">
                <a:solidFill>
                  <a:srgbClr val="292959"/>
                </a:solidFill>
                <a:latin typeface="Trebuchet MS"/>
                <a:cs typeface="Trebuchet MS"/>
              </a:rPr>
              <a:t> </a:t>
            </a:r>
            <a:r>
              <a:rPr sz="2800" dirty="0">
                <a:solidFill>
                  <a:srgbClr val="292959"/>
                </a:solidFill>
                <a:latin typeface="Trebuchet MS"/>
                <a:cs typeface="Trebuchet MS"/>
              </a:rPr>
              <a:t>as</a:t>
            </a:r>
            <a:r>
              <a:rPr sz="2800" spc="-100" dirty="0">
                <a:solidFill>
                  <a:srgbClr val="292959"/>
                </a:solidFill>
                <a:latin typeface="Trebuchet MS"/>
                <a:cs typeface="Trebuchet MS"/>
              </a:rPr>
              <a:t> </a:t>
            </a:r>
            <a:r>
              <a:rPr sz="2800" dirty="0">
                <a:solidFill>
                  <a:srgbClr val="292959"/>
                </a:solidFill>
                <a:latin typeface="Trebuchet MS"/>
                <a:cs typeface="Trebuchet MS"/>
              </a:rPr>
              <a:t>soon</a:t>
            </a:r>
            <a:r>
              <a:rPr sz="2800" spc="-100" dirty="0">
                <a:solidFill>
                  <a:srgbClr val="292959"/>
                </a:solidFill>
                <a:latin typeface="Trebuchet MS"/>
                <a:cs typeface="Trebuchet MS"/>
              </a:rPr>
              <a:t> </a:t>
            </a:r>
            <a:r>
              <a:rPr sz="2800" dirty="0">
                <a:solidFill>
                  <a:srgbClr val="292959"/>
                </a:solidFill>
                <a:latin typeface="Trebuchet MS"/>
                <a:cs typeface="Trebuchet MS"/>
              </a:rPr>
              <a:t>as</a:t>
            </a:r>
            <a:r>
              <a:rPr sz="2800" spc="-100" dirty="0">
                <a:solidFill>
                  <a:srgbClr val="292959"/>
                </a:solidFill>
                <a:latin typeface="Trebuchet MS"/>
                <a:cs typeface="Trebuchet MS"/>
              </a:rPr>
              <a:t> </a:t>
            </a:r>
            <a:r>
              <a:rPr sz="2800" spc="-10" dirty="0">
                <a:solidFill>
                  <a:srgbClr val="292959"/>
                </a:solidFill>
                <a:latin typeface="Trebuchet MS"/>
                <a:cs typeface="Trebuchet MS"/>
              </a:rPr>
              <a:t>possible</a:t>
            </a:r>
            <a:endParaRPr sz="2800">
              <a:latin typeface="Trebuchet MS"/>
              <a:cs typeface="Trebuchet MS"/>
            </a:endParaRPr>
          </a:p>
          <a:p>
            <a:pPr marL="1221740" marR="5080">
              <a:lnSpc>
                <a:spcPts val="4580"/>
              </a:lnSpc>
              <a:spcBef>
                <a:spcPts val="355"/>
              </a:spcBef>
            </a:pPr>
            <a:r>
              <a:rPr sz="2800" spc="-170" dirty="0">
                <a:solidFill>
                  <a:srgbClr val="292959"/>
                </a:solidFill>
                <a:latin typeface="Trebuchet MS"/>
                <a:cs typeface="Trebuchet MS"/>
              </a:rPr>
              <a:t>risk</a:t>
            </a:r>
            <a:r>
              <a:rPr sz="2800" spc="-90" dirty="0">
                <a:solidFill>
                  <a:srgbClr val="292959"/>
                </a:solidFill>
                <a:latin typeface="Trebuchet MS"/>
                <a:cs typeface="Trebuchet MS"/>
              </a:rPr>
              <a:t> </a:t>
            </a:r>
            <a:r>
              <a:rPr sz="2800" dirty="0">
                <a:solidFill>
                  <a:srgbClr val="292959"/>
                </a:solidFill>
                <a:latin typeface="Trebuchet MS"/>
                <a:cs typeface="Trebuchet MS"/>
              </a:rPr>
              <a:t>of</a:t>
            </a:r>
            <a:r>
              <a:rPr sz="2800" spc="-160" dirty="0">
                <a:solidFill>
                  <a:srgbClr val="292959"/>
                </a:solidFill>
                <a:latin typeface="Trebuchet MS"/>
                <a:cs typeface="Trebuchet MS"/>
              </a:rPr>
              <a:t> </a:t>
            </a:r>
            <a:r>
              <a:rPr sz="2800" spc="-55" dirty="0">
                <a:solidFill>
                  <a:srgbClr val="292959"/>
                </a:solidFill>
                <a:latin typeface="Trebuchet MS"/>
                <a:cs typeface="Trebuchet MS"/>
              </a:rPr>
              <a:t>significant</a:t>
            </a:r>
            <a:r>
              <a:rPr sz="2800" spc="-105" dirty="0">
                <a:solidFill>
                  <a:srgbClr val="292959"/>
                </a:solidFill>
                <a:latin typeface="Trebuchet MS"/>
                <a:cs typeface="Trebuchet MS"/>
              </a:rPr>
              <a:t> harm </a:t>
            </a:r>
            <a:r>
              <a:rPr sz="2800" spc="-55" dirty="0">
                <a:solidFill>
                  <a:srgbClr val="292959"/>
                </a:solidFill>
                <a:latin typeface="Trebuchet MS"/>
                <a:cs typeface="Trebuchet MS"/>
              </a:rPr>
              <a:t>to</a:t>
            </a:r>
            <a:r>
              <a:rPr sz="2800" spc="-110" dirty="0">
                <a:solidFill>
                  <a:srgbClr val="292959"/>
                </a:solidFill>
                <a:latin typeface="Trebuchet MS"/>
                <a:cs typeface="Trebuchet MS"/>
              </a:rPr>
              <a:t> </a:t>
            </a:r>
            <a:r>
              <a:rPr sz="2800" spc="-100" dirty="0">
                <a:solidFill>
                  <a:srgbClr val="292959"/>
                </a:solidFill>
                <a:latin typeface="Trebuchet MS"/>
                <a:cs typeface="Trebuchet MS"/>
              </a:rPr>
              <a:t>the</a:t>
            </a:r>
            <a:r>
              <a:rPr sz="2800" spc="-105" dirty="0">
                <a:solidFill>
                  <a:srgbClr val="292959"/>
                </a:solidFill>
                <a:latin typeface="Trebuchet MS"/>
                <a:cs typeface="Trebuchet MS"/>
              </a:rPr>
              <a:t> </a:t>
            </a:r>
            <a:r>
              <a:rPr sz="2800" spc="-30" dirty="0">
                <a:solidFill>
                  <a:srgbClr val="292959"/>
                </a:solidFill>
                <a:latin typeface="Trebuchet MS"/>
                <a:cs typeface="Trebuchet MS"/>
              </a:rPr>
              <a:t>applicant</a:t>
            </a:r>
            <a:r>
              <a:rPr sz="2800" spc="-110" dirty="0">
                <a:solidFill>
                  <a:srgbClr val="292959"/>
                </a:solidFill>
                <a:latin typeface="Trebuchet MS"/>
                <a:cs typeface="Trebuchet MS"/>
              </a:rPr>
              <a:t> </a:t>
            </a:r>
            <a:r>
              <a:rPr sz="2800" spc="-80" dirty="0">
                <a:solidFill>
                  <a:srgbClr val="292959"/>
                </a:solidFill>
                <a:latin typeface="Trebuchet MS"/>
                <a:cs typeface="Trebuchet MS"/>
              </a:rPr>
              <a:t>or</a:t>
            </a:r>
            <a:r>
              <a:rPr sz="2800" spc="-110" dirty="0">
                <a:solidFill>
                  <a:srgbClr val="292959"/>
                </a:solidFill>
                <a:latin typeface="Trebuchet MS"/>
                <a:cs typeface="Trebuchet MS"/>
              </a:rPr>
              <a:t> </a:t>
            </a:r>
            <a:r>
              <a:rPr sz="2800" spc="114" dirty="0">
                <a:solidFill>
                  <a:srgbClr val="292959"/>
                </a:solidFill>
                <a:latin typeface="Trebuchet MS"/>
                <a:cs typeface="Trebuchet MS"/>
              </a:rPr>
              <a:t>a</a:t>
            </a:r>
            <a:r>
              <a:rPr sz="2800" spc="-105" dirty="0">
                <a:solidFill>
                  <a:srgbClr val="292959"/>
                </a:solidFill>
                <a:latin typeface="Trebuchet MS"/>
                <a:cs typeface="Trebuchet MS"/>
              </a:rPr>
              <a:t> </a:t>
            </a:r>
            <a:r>
              <a:rPr sz="2800" spc="-110" dirty="0">
                <a:solidFill>
                  <a:srgbClr val="292959"/>
                </a:solidFill>
                <a:latin typeface="Trebuchet MS"/>
                <a:cs typeface="Trebuchet MS"/>
              </a:rPr>
              <a:t>relevant</a:t>
            </a:r>
            <a:r>
              <a:rPr sz="2800" spc="-100" dirty="0">
                <a:solidFill>
                  <a:srgbClr val="292959"/>
                </a:solidFill>
                <a:latin typeface="Trebuchet MS"/>
                <a:cs typeface="Trebuchet MS"/>
              </a:rPr>
              <a:t> </a:t>
            </a:r>
            <a:r>
              <a:rPr sz="2800" spc="-135" dirty="0">
                <a:solidFill>
                  <a:srgbClr val="292959"/>
                </a:solidFill>
                <a:latin typeface="Trebuchet MS"/>
                <a:cs typeface="Trebuchet MS"/>
              </a:rPr>
              <a:t>child,</a:t>
            </a:r>
            <a:r>
              <a:rPr sz="2800" spc="-90" dirty="0">
                <a:solidFill>
                  <a:srgbClr val="292959"/>
                </a:solidFill>
                <a:latin typeface="Trebuchet MS"/>
                <a:cs typeface="Trebuchet MS"/>
              </a:rPr>
              <a:t> </a:t>
            </a:r>
            <a:r>
              <a:rPr sz="2800" spc="-85" dirty="0">
                <a:solidFill>
                  <a:srgbClr val="292959"/>
                </a:solidFill>
                <a:latin typeface="Trebuchet MS"/>
                <a:cs typeface="Trebuchet MS"/>
              </a:rPr>
              <a:t>attributable</a:t>
            </a:r>
            <a:r>
              <a:rPr sz="2800" spc="-110" dirty="0">
                <a:solidFill>
                  <a:srgbClr val="292959"/>
                </a:solidFill>
                <a:latin typeface="Trebuchet MS"/>
                <a:cs typeface="Trebuchet MS"/>
              </a:rPr>
              <a:t> </a:t>
            </a:r>
            <a:r>
              <a:rPr sz="2800" spc="-55" dirty="0">
                <a:solidFill>
                  <a:srgbClr val="292959"/>
                </a:solidFill>
                <a:latin typeface="Trebuchet MS"/>
                <a:cs typeface="Trebuchet MS"/>
              </a:rPr>
              <a:t>to</a:t>
            </a:r>
            <a:r>
              <a:rPr sz="2800" spc="-105" dirty="0">
                <a:solidFill>
                  <a:srgbClr val="292959"/>
                </a:solidFill>
                <a:latin typeface="Trebuchet MS"/>
                <a:cs typeface="Trebuchet MS"/>
              </a:rPr>
              <a:t> </a:t>
            </a:r>
            <a:r>
              <a:rPr sz="2800" spc="-25" dirty="0">
                <a:solidFill>
                  <a:srgbClr val="292959"/>
                </a:solidFill>
                <a:latin typeface="Trebuchet MS"/>
                <a:cs typeface="Trebuchet MS"/>
              </a:rPr>
              <a:t>conduct</a:t>
            </a:r>
            <a:r>
              <a:rPr sz="2800" spc="-110" dirty="0">
                <a:solidFill>
                  <a:srgbClr val="292959"/>
                </a:solidFill>
                <a:latin typeface="Trebuchet MS"/>
                <a:cs typeface="Trebuchet MS"/>
              </a:rPr>
              <a:t> </a:t>
            </a:r>
            <a:r>
              <a:rPr sz="2800" dirty="0">
                <a:solidFill>
                  <a:srgbClr val="292959"/>
                </a:solidFill>
                <a:latin typeface="Trebuchet MS"/>
                <a:cs typeface="Trebuchet MS"/>
              </a:rPr>
              <a:t>of</a:t>
            </a:r>
            <a:r>
              <a:rPr sz="2800" spc="-110" dirty="0">
                <a:solidFill>
                  <a:srgbClr val="292959"/>
                </a:solidFill>
                <a:latin typeface="Trebuchet MS"/>
                <a:cs typeface="Trebuchet MS"/>
              </a:rPr>
              <a:t> </a:t>
            </a:r>
            <a:r>
              <a:rPr sz="2800" spc="-95" dirty="0">
                <a:solidFill>
                  <a:srgbClr val="292959"/>
                </a:solidFill>
                <a:latin typeface="Trebuchet MS"/>
                <a:cs typeface="Trebuchet MS"/>
              </a:rPr>
              <a:t>respondent,</a:t>
            </a:r>
            <a:r>
              <a:rPr sz="2800" spc="-105" dirty="0">
                <a:solidFill>
                  <a:srgbClr val="292959"/>
                </a:solidFill>
                <a:latin typeface="Trebuchet MS"/>
                <a:cs typeface="Trebuchet MS"/>
              </a:rPr>
              <a:t> </a:t>
            </a:r>
            <a:r>
              <a:rPr sz="2800" spc="-25" dirty="0">
                <a:solidFill>
                  <a:srgbClr val="292959"/>
                </a:solidFill>
                <a:latin typeface="Trebuchet MS"/>
                <a:cs typeface="Trebuchet MS"/>
              </a:rPr>
              <a:t>if </a:t>
            </a:r>
            <a:r>
              <a:rPr sz="2800" spc="-70" dirty="0">
                <a:solidFill>
                  <a:srgbClr val="292959"/>
                </a:solidFill>
                <a:latin typeface="Trebuchet MS"/>
                <a:cs typeface="Trebuchet MS"/>
              </a:rPr>
              <a:t>order</a:t>
            </a:r>
            <a:r>
              <a:rPr sz="2800" spc="-140" dirty="0">
                <a:solidFill>
                  <a:srgbClr val="292959"/>
                </a:solidFill>
                <a:latin typeface="Trebuchet MS"/>
                <a:cs typeface="Trebuchet MS"/>
              </a:rPr>
              <a:t> </a:t>
            </a:r>
            <a:r>
              <a:rPr sz="2800" spc="-90" dirty="0">
                <a:solidFill>
                  <a:srgbClr val="292959"/>
                </a:solidFill>
                <a:latin typeface="Trebuchet MS"/>
                <a:cs typeface="Trebuchet MS"/>
              </a:rPr>
              <a:t>not</a:t>
            </a:r>
            <a:r>
              <a:rPr sz="2800" spc="-120" dirty="0">
                <a:solidFill>
                  <a:srgbClr val="292959"/>
                </a:solidFill>
                <a:latin typeface="Trebuchet MS"/>
                <a:cs typeface="Trebuchet MS"/>
              </a:rPr>
              <a:t> </a:t>
            </a:r>
            <a:r>
              <a:rPr sz="2800" dirty="0">
                <a:solidFill>
                  <a:srgbClr val="292959"/>
                </a:solidFill>
                <a:latin typeface="Trebuchet MS"/>
                <a:cs typeface="Trebuchet MS"/>
              </a:rPr>
              <a:t>made</a:t>
            </a:r>
            <a:r>
              <a:rPr sz="2800" spc="-145" dirty="0">
                <a:solidFill>
                  <a:srgbClr val="292959"/>
                </a:solidFill>
                <a:latin typeface="Trebuchet MS"/>
                <a:cs typeface="Trebuchet MS"/>
              </a:rPr>
              <a:t> </a:t>
            </a:r>
            <a:r>
              <a:rPr sz="2800" spc="-20" dirty="0">
                <a:solidFill>
                  <a:srgbClr val="292959"/>
                </a:solidFill>
                <a:latin typeface="Trebuchet MS"/>
                <a:cs typeface="Trebuchet MS"/>
              </a:rPr>
              <a:t>immediately</a:t>
            </a:r>
            <a:endParaRPr sz="2800">
              <a:latin typeface="Trebuchet MS"/>
              <a:cs typeface="Trebuchet MS"/>
            </a:endParaRPr>
          </a:p>
          <a:p>
            <a:pPr marL="1221740">
              <a:lnSpc>
                <a:spcPct val="100000"/>
              </a:lnSpc>
              <a:spcBef>
                <a:spcPts val="850"/>
              </a:spcBef>
            </a:pPr>
            <a:r>
              <a:rPr sz="2800" spc="-105" dirty="0">
                <a:solidFill>
                  <a:srgbClr val="292959"/>
                </a:solidFill>
                <a:latin typeface="Trebuchet MS"/>
                <a:cs typeface="Trebuchet MS"/>
              </a:rPr>
              <a:t>whether </a:t>
            </a:r>
            <a:r>
              <a:rPr sz="2800" spc="-190" dirty="0">
                <a:solidFill>
                  <a:srgbClr val="292959"/>
                </a:solidFill>
                <a:latin typeface="Trebuchet MS"/>
                <a:cs typeface="Trebuchet MS"/>
              </a:rPr>
              <a:t>it</a:t>
            </a:r>
            <a:r>
              <a:rPr sz="2800" spc="-90" dirty="0">
                <a:solidFill>
                  <a:srgbClr val="292959"/>
                </a:solidFill>
                <a:latin typeface="Trebuchet MS"/>
                <a:cs typeface="Trebuchet MS"/>
              </a:rPr>
              <a:t> </a:t>
            </a:r>
            <a:r>
              <a:rPr sz="2800" spc="-65" dirty="0">
                <a:solidFill>
                  <a:srgbClr val="292959"/>
                </a:solidFill>
                <a:latin typeface="Trebuchet MS"/>
                <a:cs typeface="Trebuchet MS"/>
              </a:rPr>
              <a:t>is</a:t>
            </a:r>
            <a:r>
              <a:rPr sz="2800" spc="-105" dirty="0">
                <a:solidFill>
                  <a:srgbClr val="292959"/>
                </a:solidFill>
                <a:latin typeface="Trebuchet MS"/>
                <a:cs typeface="Trebuchet MS"/>
              </a:rPr>
              <a:t> </a:t>
            </a:r>
            <a:r>
              <a:rPr sz="2800" spc="-180" dirty="0">
                <a:solidFill>
                  <a:srgbClr val="292959"/>
                </a:solidFill>
                <a:latin typeface="Trebuchet MS"/>
                <a:cs typeface="Trebuchet MS"/>
              </a:rPr>
              <a:t>likely</a:t>
            </a:r>
            <a:r>
              <a:rPr sz="2800" spc="-90" dirty="0">
                <a:solidFill>
                  <a:srgbClr val="292959"/>
                </a:solidFill>
                <a:latin typeface="Trebuchet MS"/>
                <a:cs typeface="Trebuchet MS"/>
              </a:rPr>
              <a:t> </a:t>
            </a:r>
            <a:r>
              <a:rPr sz="2800" spc="-95" dirty="0">
                <a:solidFill>
                  <a:srgbClr val="292959"/>
                </a:solidFill>
                <a:latin typeface="Trebuchet MS"/>
                <a:cs typeface="Trebuchet MS"/>
              </a:rPr>
              <a:t>that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30" dirty="0">
                <a:solidFill>
                  <a:srgbClr val="292959"/>
                </a:solidFill>
                <a:latin typeface="Trebuchet MS"/>
                <a:cs typeface="Trebuchet MS"/>
              </a:rPr>
              <a:t>applicant</a:t>
            </a:r>
            <a:r>
              <a:rPr sz="2800" spc="-95" dirty="0">
                <a:solidFill>
                  <a:srgbClr val="292959"/>
                </a:solidFill>
                <a:latin typeface="Trebuchet MS"/>
                <a:cs typeface="Trebuchet MS"/>
              </a:rPr>
              <a:t> </a:t>
            </a:r>
            <a:r>
              <a:rPr sz="2800" spc="-170" dirty="0">
                <a:solidFill>
                  <a:srgbClr val="292959"/>
                </a:solidFill>
                <a:latin typeface="Trebuchet MS"/>
                <a:cs typeface="Trebuchet MS"/>
              </a:rPr>
              <a:t>will</a:t>
            </a:r>
            <a:r>
              <a:rPr sz="2800" spc="-90" dirty="0">
                <a:solidFill>
                  <a:srgbClr val="292959"/>
                </a:solidFill>
                <a:latin typeface="Trebuchet MS"/>
                <a:cs typeface="Trebuchet MS"/>
              </a:rPr>
              <a:t> </a:t>
            </a:r>
            <a:r>
              <a:rPr sz="2800" dirty="0">
                <a:solidFill>
                  <a:srgbClr val="292959"/>
                </a:solidFill>
                <a:latin typeface="Trebuchet MS"/>
                <a:cs typeface="Trebuchet MS"/>
              </a:rPr>
              <a:t>be</a:t>
            </a:r>
            <a:r>
              <a:rPr sz="2800" spc="-95" dirty="0">
                <a:solidFill>
                  <a:srgbClr val="292959"/>
                </a:solidFill>
                <a:latin typeface="Trebuchet MS"/>
                <a:cs typeface="Trebuchet MS"/>
              </a:rPr>
              <a:t> </a:t>
            </a:r>
            <a:r>
              <a:rPr sz="2800" spc="-75" dirty="0">
                <a:solidFill>
                  <a:srgbClr val="292959"/>
                </a:solidFill>
                <a:latin typeface="Trebuchet MS"/>
                <a:cs typeface="Trebuchet MS"/>
              </a:rPr>
              <a:t>deterred</a:t>
            </a:r>
            <a:r>
              <a:rPr sz="2800" spc="-95" dirty="0">
                <a:solidFill>
                  <a:srgbClr val="292959"/>
                </a:solidFill>
                <a:latin typeface="Trebuchet MS"/>
                <a:cs typeface="Trebuchet MS"/>
              </a:rPr>
              <a:t> </a:t>
            </a:r>
            <a:r>
              <a:rPr sz="2800" spc="-80" dirty="0">
                <a:solidFill>
                  <a:srgbClr val="292959"/>
                </a:solidFill>
                <a:latin typeface="Trebuchet MS"/>
                <a:cs typeface="Trebuchet MS"/>
              </a:rPr>
              <a:t>or</a:t>
            </a:r>
            <a:r>
              <a:rPr sz="2800" spc="-95" dirty="0">
                <a:solidFill>
                  <a:srgbClr val="292959"/>
                </a:solidFill>
                <a:latin typeface="Trebuchet MS"/>
                <a:cs typeface="Trebuchet MS"/>
              </a:rPr>
              <a:t> </a:t>
            </a:r>
            <a:r>
              <a:rPr sz="2800" spc="-80" dirty="0">
                <a:solidFill>
                  <a:srgbClr val="292959"/>
                </a:solidFill>
                <a:latin typeface="Trebuchet MS"/>
                <a:cs typeface="Trebuchet MS"/>
              </a:rPr>
              <a:t>prevented</a:t>
            </a:r>
            <a:r>
              <a:rPr sz="2800" spc="-95" dirty="0">
                <a:solidFill>
                  <a:srgbClr val="292959"/>
                </a:solidFill>
                <a:latin typeface="Trebuchet MS"/>
                <a:cs typeface="Trebuchet MS"/>
              </a:rPr>
              <a:t> </a:t>
            </a:r>
            <a:r>
              <a:rPr sz="2800" spc="-130" dirty="0">
                <a:solidFill>
                  <a:srgbClr val="292959"/>
                </a:solidFill>
                <a:latin typeface="Trebuchet MS"/>
                <a:cs typeface="Trebuchet MS"/>
              </a:rPr>
              <a:t>from</a:t>
            </a:r>
            <a:r>
              <a:rPr sz="2800" spc="-90" dirty="0">
                <a:solidFill>
                  <a:srgbClr val="292959"/>
                </a:solidFill>
                <a:latin typeface="Trebuchet MS"/>
                <a:cs typeface="Trebuchet MS"/>
              </a:rPr>
              <a:t> </a:t>
            </a:r>
            <a:r>
              <a:rPr sz="2800" spc="-55" dirty="0">
                <a:solidFill>
                  <a:srgbClr val="292959"/>
                </a:solidFill>
                <a:latin typeface="Trebuchet MS"/>
                <a:cs typeface="Trebuchet MS"/>
              </a:rPr>
              <a:t>pursuing</a:t>
            </a:r>
            <a:r>
              <a:rPr sz="2800" spc="-95" dirty="0">
                <a:solidFill>
                  <a:srgbClr val="292959"/>
                </a:solidFill>
                <a:latin typeface="Trebuchet MS"/>
                <a:cs typeface="Trebuchet MS"/>
              </a:rPr>
              <a:t> </a:t>
            </a:r>
            <a:r>
              <a:rPr sz="2800" spc="-105" dirty="0">
                <a:solidFill>
                  <a:srgbClr val="292959"/>
                </a:solidFill>
                <a:latin typeface="Trebuchet MS"/>
                <a:cs typeface="Trebuchet MS"/>
              </a:rPr>
              <a:t>the</a:t>
            </a:r>
            <a:r>
              <a:rPr sz="2800" spc="-95" dirty="0">
                <a:solidFill>
                  <a:srgbClr val="292959"/>
                </a:solidFill>
                <a:latin typeface="Trebuchet MS"/>
                <a:cs typeface="Trebuchet MS"/>
              </a:rPr>
              <a:t> </a:t>
            </a:r>
            <a:r>
              <a:rPr sz="2800" spc="-40" dirty="0">
                <a:solidFill>
                  <a:srgbClr val="292959"/>
                </a:solidFill>
                <a:latin typeface="Trebuchet MS"/>
                <a:cs typeface="Trebuchet MS"/>
              </a:rPr>
              <a:t>application</a:t>
            </a:r>
            <a:r>
              <a:rPr sz="2800" spc="-95" dirty="0">
                <a:solidFill>
                  <a:srgbClr val="292959"/>
                </a:solidFill>
                <a:latin typeface="Trebuchet MS"/>
                <a:cs typeface="Trebuchet MS"/>
              </a:rPr>
              <a:t> </a:t>
            </a:r>
            <a:r>
              <a:rPr sz="2800" spc="-25" dirty="0">
                <a:solidFill>
                  <a:srgbClr val="292959"/>
                </a:solidFill>
                <a:latin typeface="Trebuchet MS"/>
                <a:cs typeface="Trebuchet MS"/>
              </a:rPr>
              <a:t>if</a:t>
            </a:r>
            <a:endParaRPr sz="2800">
              <a:latin typeface="Trebuchet MS"/>
              <a:cs typeface="Trebuchet MS"/>
            </a:endParaRPr>
          </a:p>
          <a:p>
            <a:pPr marL="1221740">
              <a:lnSpc>
                <a:spcPct val="100000"/>
              </a:lnSpc>
              <a:spcBef>
                <a:spcPts val="1215"/>
              </a:spcBef>
            </a:pPr>
            <a:r>
              <a:rPr sz="2800" dirty="0">
                <a:solidFill>
                  <a:srgbClr val="292959"/>
                </a:solidFill>
                <a:latin typeface="Trebuchet MS"/>
                <a:cs typeface="Trebuchet MS"/>
              </a:rPr>
              <a:t>an</a:t>
            </a:r>
            <a:r>
              <a:rPr sz="2800" spc="-120" dirty="0">
                <a:solidFill>
                  <a:srgbClr val="292959"/>
                </a:solidFill>
                <a:latin typeface="Trebuchet MS"/>
                <a:cs typeface="Trebuchet MS"/>
              </a:rPr>
              <a:t> </a:t>
            </a:r>
            <a:r>
              <a:rPr sz="2800" spc="-70" dirty="0">
                <a:solidFill>
                  <a:srgbClr val="292959"/>
                </a:solidFill>
                <a:latin typeface="Trebuchet MS"/>
                <a:cs typeface="Trebuchet MS"/>
              </a:rPr>
              <a:t>order</a:t>
            </a:r>
            <a:r>
              <a:rPr sz="2800" spc="-100" dirty="0">
                <a:solidFill>
                  <a:srgbClr val="292959"/>
                </a:solidFill>
                <a:latin typeface="Trebuchet MS"/>
                <a:cs typeface="Trebuchet MS"/>
              </a:rPr>
              <a:t> </a:t>
            </a:r>
            <a:r>
              <a:rPr sz="2800" spc="-65" dirty="0">
                <a:solidFill>
                  <a:srgbClr val="292959"/>
                </a:solidFill>
                <a:latin typeface="Trebuchet MS"/>
                <a:cs typeface="Trebuchet MS"/>
              </a:rPr>
              <a:t>is</a:t>
            </a:r>
            <a:r>
              <a:rPr sz="2800" spc="-105" dirty="0">
                <a:solidFill>
                  <a:srgbClr val="292959"/>
                </a:solidFill>
                <a:latin typeface="Trebuchet MS"/>
                <a:cs typeface="Trebuchet MS"/>
              </a:rPr>
              <a:t> </a:t>
            </a:r>
            <a:r>
              <a:rPr sz="2800" spc="-90" dirty="0">
                <a:solidFill>
                  <a:srgbClr val="292959"/>
                </a:solidFill>
                <a:latin typeface="Trebuchet MS"/>
                <a:cs typeface="Trebuchet MS"/>
              </a:rPr>
              <a:t>not</a:t>
            </a:r>
            <a:r>
              <a:rPr sz="2800" spc="-100" dirty="0">
                <a:solidFill>
                  <a:srgbClr val="292959"/>
                </a:solidFill>
                <a:latin typeface="Trebuchet MS"/>
                <a:cs typeface="Trebuchet MS"/>
              </a:rPr>
              <a:t> </a:t>
            </a:r>
            <a:r>
              <a:rPr sz="2800" dirty="0">
                <a:solidFill>
                  <a:srgbClr val="292959"/>
                </a:solidFill>
                <a:latin typeface="Trebuchet MS"/>
                <a:cs typeface="Trebuchet MS"/>
              </a:rPr>
              <a:t>made</a:t>
            </a:r>
            <a:r>
              <a:rPr sz="2800" spc="-105" dirty="0">
                <a:solidFill>
                  <a:srgbClr val="292959"/>
                </a:solidFill>
                <a:latin typeface="Trebuchet MS"/>
                <a:cs typeface="Trebuchet MS"/>
              </a:rPr>
              <a:t> </a:t>
            </a:r>
            <a:r>
              <a:rPr sz="2800" spc="-135" dirty="0">
                <a:solidFill>
                  <a:srgbClr val="292959"/>
                </a:solidFill>
                <a:latin typeface="Trebuchet MS"/>
                <a:cs typeface="Trebuchet MS"/>
              </a:rPr>
              <a:t>immediately;</a:t>
            </a:r>
            <a:r>
              <a:rPr sz="2800" spc="-90" dirty="0">
                <a:solidFill>
                  <a:srgbClr val="292959"/>
                </a:solidFill>
                <a:latin typeface="Trebuchet MS"/>
                <a:cs typeface="Trebuchet MS"/>
              </a:rPr>
              <a:t> </a:t>
            </a:r>
            <a:r>
              <a:rPr sz="2800" spc="-25" dirty="0">
                <a:solidFill>
                  <a:srgbClr val="292959"/>
                </a:solidFill>
                <a:latin typeface="Trebuchet MS"/>
                <a:cs typeface="Trebuchet MS"/>
              </a:rPr>
              <a:t>and</a:t>
            </a:r>
            <a:endParaRPr sz="2800">
              <a:latin typeface="Trebuchet MS"/>
              <a:cs typeface="Trebuchet MS"/>
            </a:endParaRPr>
          </a:p>
          <a:p>
            <a:pPr marL="1221740" marR="335915">
              <a:lnSpc>
                <a:spcPts val="4580"/>
              </a:lnSpc>
              <a:spcBef>
                <a:spcPts val="355"/>
              </a:spcBef>
            </a:pPr>
            <a:r>
              <a:rPr sz="2800" spc="-105" dirty="0">
                <a:solidFill>
                  <a:srgbClr val="292959"/>
                </a:solidFill>
                <a:latin typeface="Trebuchet MS"/>
                <a:cs typeface="Trebuchet MS"/>
              </a:rPr>
              <a:t>whether there </a:t>
            </a:r>
            <a:r>
              <a:rPr sz="2800" spc="-65" dirty="0">
                <a:solidFill>
                  <a:srgbClr val="292959"/>
                </a:solidFill>
                <a:latin typeface="Trebuchet MS"/>
                <a:cs typeface="Trebuchet MS"/>
              </a:rPr>
              <a:t>is</a:t>
            </a:r>
            <a:r>
              <a:rPr sz="2800" spc="-145" dirty="0">
                <a:solidFill>
                  <a:srgbClr val="292959"/>
                </a:solidFill>
                <a:latin typeface="Trebuchet MS"/>
                <a:cs typeface="Trebuchet MS"/>
              </a:rPr>
              <a:t> </a:t>
            </a:r>
            <a:r>
              <a:rPr sz="2800" spc="-25" dirty="0">
                <a:solidFill>
                  <a:srgbClr val="292959"/>
                </a:solidFill>
                <a:latin typeface="Trebuchet MS"/>
                <a:cs typeface="Trebuchet MS"/>
              </a:rPr>
              <a:t>reason</a:t>
            </a:r>
            <a:r>
              <a:rPr sz="2800" spc="-185" dirty="0">
                <a:solidFill>
                  <a:srgbClr val="292959"/>
                </a:solidFill>
                <a:latin typeface="Trebuchet MS"/>
                <a:cs typeface="Trebuchet MS"/>
              </a:rPr>
              <a:t> </a:t>
            </a:r>
            <a:r>
              <a:rPr sz="2800" spc="-55" dirty="0">
                <a:solidFill>
                  <a:srgbClr val="292959"/>
                </a:solidFill>
                <a:latin typeface="Trebuchet MS"/>
                <a:cs typeface="Trebuchet MS"/>
              </a:rPr>
              <a:t>to</a:t>
            </a:r>
            <a:r>
              <a:rPr sz="2800" spc="-130" dirty="0">
                <a:solidFill>
                  <a:srgbClr val="292959"/>
                </a:solidFill>
                <a:latin typeface="Trebuchet MS"/>
                <a:cs typeface="Trebuchet MS"/>
              </a:rPr>
              <a:t> </a:t>
            </a:r>
            <a:r>
              <a:rPr sz="2800" spc="-80" dirty="0">
                <a:solidFill>
                  <a:srgbClr val="292959"/>
                </a:solidFill>
                <a:latin typeface="Trebuchet MS"/>
                <a:cs typeface="Trebuchet MS"/>
              </a:rPr>
              <a:t>believe</a:t>
            </a:r>
            <a:r>
              <a:rPr sz="2800" spc="-125" dirty="0">
                <a:solidFill>
                  <a:srgbClr val="292959"/>
                </a:solidFill>
                <a:latin typeface="Trebuchet MS"/>
                <a:cs typeface="Trebuchet MS"/>
              </a:rPr>
              <a:t> </a:t>
            </a:r>
            <a:r>
              <a:rPr sz="2800" spc="-95" dirty="0">
                <a:solidFill>
                  <a:srgbClr val="292959"/>
                </a:solidFill>
                <a:latin typeface="Trebuchet MS"/>
                <a:cs typeface="Trebuchet MS"/>
              </a:rPr>
              <a:t>that</a:t>
            </a:r>
            <a:r>
              <a:rPr sz="2800" spc="-114"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55" dirty="0">
                <a:solidFill>
                  <a:srgbClr val="292959"/>
                </a:solidFill>
                <a:latin typeface="Trebuchet MS"/>
                <a:cs typeface="Trebuchet MS"/>
              </a:rPr>
              <a:t>respondent</a:t>
            </a:r>
            <a:r>
              <a:rPr sz="2800" spc="-125" dirty="0">
                <a:solidFill>
                  <a:srgbClr val="292959"/>
                </a:solidFill>
                <a:latin typeface="Trebuchet MS"/>
                <a:cs typeface="Trebuchet MS"/>
              </a:rPr>
              <a:t> </a:t>
            </a:r>
            <a:r>
              <a:rPr sz="2800" spc="-65" dirty="0">
                <a:solidFill>
                  <a:srgbClr val="292959"/>
                </a:solidFill>
                <a:latin typeface="Trebuchet MS"/>
                <a:cs typeface="Trebuchet MS"/>
              </a:rPr>
              <a:t>is</a:t>
            </a:r>
            <a:r>
              <a:rPr sz="2800" spc="-120" dirty="0">
                <a:solidFill>
                  <a:srgbClr val="292959"/>
                </a:solidFill>
                <a:latin typeface="Trebuchet MS"/>
                <a:cs typeface="Trebuchet MS"/>
              </a:rPr>
              <a:t> </a:t>
            </a:r>
            <a:r>
              <a:rPr sz="2800" dirty="0">
                <a:solidFill>
                  <a:srgbClr val="292959"/>
                </a:solidFill>
                <a:latin typeface="Trebuchet MS"/>
                <a:cs typeface="Trebuchet MS"/>
              </a:rPr>
              <a:t>aware</a:t>
            </a:r>
            <a:r>
              <a:rPr sz="2800" spc="-125" dirty="0">
                <a:solidFill>
                  <a:srgbClr val="292959"/>
                </a:solidFill>
                <a:latin typeface="Trebuchet MS"/>
                <a:cs typeface="Trebuchet MS"/>
              </a:rPr>
              <a:t> </a:t>
            </a:r>
            <a:r>
              <a:rPr sz="2800" dirty="0">
                <a:solidFill>
                  <a:srgbClr val="292959"/>
                </a:solidFill>
                <a:latin typeface="Trebuchet MS"/>
                <a:cs typeface="Trebuchet MS"/>
              </a:rPr>
              <a:t>of</a:t>
            </a:r>
            <a:r>
              <a:rPr sz="2800" spc="-125"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10" dirty="0">
                <a:solidFill>
                  <a:srgbClr val="292959"/>
                </a:solidFill>
                <a:latin typeface="Trebuchet MS"/>
                <a:cs typeface="Trebuchet MS"/>
              </a:rPr>
              <a:t>proceedings</a:t>
            </a:r>
            <a:r>
              <a:rPr sz="2800" spc="-125" dirty="0">
                <a:solidFill>
                  <a:srgbClr val="292959"/>
                </a:solidFill>
                <a:latin typeface="Trebuchet MS"/>
                <a:cs typeface="Trebuchet MS"/>
              </a:rPr>
              <a:t> </a:t>
            </a:r>
            <a:r>
              <a:rPr sz="2800" spc="-90" dirty="0">
                <a:solidFill>
                  <a:srgbClr val="292959"/>
                </a:solidFill>
                <a:latin typeface="Trebuchet MS"/>
                <a:cs typeface="Trebuchet MS"/>
              </a:rPr>
              <a:t>but</a:t>
            </a:r>
            <a:r>
              <a:rPr sz="2800" spc="-120" dirty="0">
                <a:solidFill>
                  <a:srgbClr val="292959"/>
                </a:solidFill>
                <a:latin typeface="Trebuchet MS"/>
                <a:cs typeface="Trebuchet MS"/>
              </a:rPr>
              <a:t> </a:t>
            </a:r>
            <a:r>
              <a:rPr sz="2800" spc="-25" dirty="0">
                <a:solidFill>
                  <a:srgbClr val="292959"/>
                </a:solidFill>
                <a:latin typeface="Trebuchet MS"/>
                <a:cs typeface="Trebuchet MS"/>
              </a:rPr>
              <a:t>is </a:t>
            </a:r>
            <a:r>
              <a:rPr sz="2800" spc="-85" dirty="0">
                <a:solidFill>
                  <a:srgbClr val="292959"/>
                </a:solidFill>
                <a:latin typeface="Trebuchet MS"/>
                <a:cs typeface="Trebuchet MS"/>
              </a:rPr>
              <a:t>deliberately</a:t>
            </a:r>
            <a:r>
              <a:rPr sz="2800" spc="-100" dirty="0">
                <a:solidFill>
                  <a:srgbClr val="292959"/>
                </a:solidFill>
                <a:latin typeface="Trebuchet MS"/>
                <a:cs typeface="Trebuchet MS"/>
              </a:rPr>
              <a:t> </a:t>
            </a:r>
            <a:r>
              <a:rPr sz="2800" spc="-10" dirty="0">
                <a:solidFill>
                  <a:srgbClr val="292959"/>
                </a:solidFill>
                <a:latin typeface="Trebuchet MS"/>
                <a:cs typeface="Trebuchet MS"/>
              </a:rPr>
              <a:t>evading</a:t>
            </a:r>
            <a:r>
              <a:rPr sz="2800" spc="-95" dirty="0">
                <a:solidFill>
                  <a:srgbClr val="292959"/>
                </a:solidFill>
                <a:latin typeface="Trebuchet MS"/>
                <a:cs typeface="Trebuchet MS"/>
              </a:rPr>
              <a:t> </a:t>
            </a:r>
            <a:r>
              <a:rPr sz="2800" spc="-80" dirty="0">
                <a:solidFill>
                  <a:srgbClr val="292959"/>
                </a:solidFill>
                <a:latin typeface="Trebuchet MS"/>
                <a:cs typeface="Trebuchet MS"/>
              </a:rPr>
              <a:t>service</a:t>
            </a:r>
            <a:r>
              <a:rPr sz="2800" spc="-95" dirty="0">
                <a:solidFill>
                  <a:srgbClr val="292959"/>
                </a:solidFill>
                <a:latin typeface="Trebuchet MS"/>
                <a:cs typeface="Trebuchet MS"/>
              </a:rPr>
              <a:t> </a:t>
            </a:r>
            <a:r>
              <a:rPr sz="2800" dirty="0">
                <a:solidFill>
                  <a:srgbClr val="292959"/>
                </a:solidFill>
                <a:latin typeface="Trebuchet MS"/>
                <a:cs typeface="Trebuchet MS"/>
              </a:rPr>
              <a:t>and</a:t>
            </a:r>
            <a:r>
              <a:rPr sz="2800" spc="-95" dirty="0">
                <a:solidFill>
                  <a:srgbClr val="292959"/>
                </a:solidFill>
                <a:latin typeface="Trebuchet MS"/>
                <a:cs typeface="Trebuchet MS"/>
              </a:rPr>
              <a:t> that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30" dirty="0">
                <a:solidFill>
                  <a:srgbClr val="292959"/>
                </a:solidFill>
                <a:latin typeface="Trebuchet MS"/>
                <a:cs typeface="Trebuchet MS"/>
              </a:rPr>
              <a:t>applicant</a:t>
            </a:r>
            <a:r>
              <a:rPr sz="2800" spc="-90" dirty="0">
                <a:solidFill>
                  <a:srgbClr val="292959"/>
                </a:solidFill>
                <a:latin typeface="Trebuchet MS"/>
                <a:cs typeface="Trebuchet MS"/>
              </a:rPr>
              <a:t> </a:t>
            </a:r>
            <a:r>
              <a:rPr sz="2800" spc="-80" dirty="0">
                <a:solidFill>
                  <a:srgbClr val="292959"/>
                </a:solidFill>
                <a:latin typeface="Trebuchet MS"/>
                <a:cs typeface="Trebuchet MS"/>
              </a:rPr>
              <a:t>or</a:t>
            </a:r>
            <a:r>
              <a:rPr sz="2800" spc="-95" dirty="0">
                <a:solidFill>
                  <a:srgbClr val="292959"/>
                </a:solidFill>
                <a:latin typeface="Trebuchet MS"/>
                <a:cs typeface="Trebuchet MS"/>
              </a:rPr>
              <a:t> </a:t>
            </a:r>
            <a:r>
              <a:rPr sz="2800" spc="114" dirty="0">
                <a:solidFill>
                  <a:srgbClr val="292959"/>
                </a:solidFill>
                <a:latin typeface="Trebuchet MS"/>
                <a:cs typeface="Trebuchet MS"/>
              </a:rPr>
              <a:t>a</a:t>
            </a:r>
            <a:r>
              <a:rPr sz="2800" spc="-95" dirty="0">
                <a:solidFill>
                  <a:srgbClr val="292959"/>
                </a:solidFill>
                <a:latin typeface="Trebuchet MS"/>
                <a:cs typeface="Trebuchet MS"/>
              </a:rPr>
              <a:t> </a:t>
            </a:r>
            <a:r>
              <a:rPr sz="2800" spc="-110" dirty="0">
                <a:solidFill>
                  <a:srgbClr val="292959"/>
                </a:solidFill>
                <a:latin typeface="Trebuchet MS"/>
                <a:cs typeface="Trebuchet MS"/>
              </a:rPr>
              <a:t>relevant</a:t>
            </a:r>
            <a:r>
              <a:rPr sz="2800" spc="-95" dirty="0">
                <a:solidFill>
                  <a:srgbClr val="292959"/>
                </a:solidFill>
                <a:latin typeface="Trebuchet MS"/>
                <a:cs typeface="Trebuchet MS"/>
              </a:rPr>
              <a:t> </a:t>
            </a:r>
            <a:r>
              <a:rPr sz="2800" spc="-70" dirty="0">
                <a:solidFill>
                  <a:srgbClr val="292959"/>
                </a:solidFill>
                <a:latin typeface="Trebuchet MS"/>
                <a:cs typeface="Trebuchet MS"/>
              </a:rPr>
              <a:t>child</a:t>
            </a:r>
            <a:r>
              <a:rPr sz="2800" spc="-95" dirty="0">
                <a:solidFill>
                  <a:srgbClr val="292959"/>
                </a:solidFill>
                <a:latin typeface="Trebuchet MS"/>
                <a:cs typeface="Trebuchet MS"/>
              </a:rPr>
              <a:t> </a:t>
            </a:r>
            <a:r>
              <a:rPr sz="2800" spc="-170" dirty="0">
                <a:solidFill>
                  <a:srgbClr val="292959"/>
                </a:solidFill>
                <a:latin typeface="Trebuchet MS"/>
                <a:cs typeface="Trebuchet MS"/>
              </a:rPr>
              <a:t>will</a:t>
            </a:r>
            <a:r>
              <a:rPr sz="2800" spc="-90" dirty="0">
                <a:solidFill>
                  <a:srgbClr val="292959"/>
                </a:solidFill>
                <a:latin typeface="Trebuchet MS"/>
                <a:cs typeface="Trebuchet MS"/>
              </a:rPr>
              <a:t> </a:t>
            </a:r>
            <a:r>
              <a:rPr sz="2800" dirty="0">
                <a:solidFill>
                  <a:srgbClr val="292959"/>
                </a:solidFill>
                <a:latin typeface="Trebuchet MS"/>
                <a:cs typeface="Trebuchet MS"/>
              </a:rPr>
              <a:t>be</a:t>
            </a:r>
            <a:r>
              <a:rPr sz="2800" spc="-95" dirty="0">
                <a:solidFill>
                  <a:srgbClr val="292959"/>
                </a:solidFill>
                <a:latin typeface="Trebuchet MS"/>
                <a:cs typeface="Trebuchet MS"/>
              </a:rPr>
              <a:t> </a:t>
            </a:r>
            <a:r>
              <a:rPr sz="2800" spc="-110" dirty="0">
                <a:solidFill>
                  <a:srgbClr val="292959"/>
                </a:solidFill>
                <a:latin typeface="Trebuchet MS"/>
                <a:cs typeface="Trebuchet MS"/>
              </a:rPr>
              <a:t>seriously</a:t>
            </a:r>
            <a:r>
              <a:rPr sz="2800" spc="-95" dirty="0">
                <a:solidFill>
                  <a:srgbClr val="292959"/>
                </a:solidFill>
                <a:latin typeface="Trebuchet MS"/>
                <a:cs typeface="Trebuchet MS"/>
              </a:rPr>
              <a:t> </a:t>
            </a:r>
            <a:r>
              <a:rPr sz="2800" spc="-10" dirty="0">
                <a:solidFill>
                  <a:srgbClr val="292959"/>
                </a:solidFill>
                <a:latin typeface="Trebuchet MS"/>
                <a:cs typeface="Trebuchet MS"/>
              </a:rPr>
              <a:t>prejudiced </a:t>
            </a:r>
            <a:r>
              <a:rPr sz="2800" spc="-50" dirty="0">
                <a:solidFill>
                  <a:srgbClr val="292959"/>
                </a:solidFill>
                <a:latin typeface="Trebuchet MS"/>
                <a:cs typeface="Trebuchet MS"/>
              </a:rPr>
              <a:t>by</a:t>
            </a:r>
            <a:r>
              <a:rPr sz="2800" spc="-140" dirty="0">
                <a:solidFill>
                  <a:srgbClr val="292959"/>
                </a:solidFill>
                <a:latin typeface="Trebuchet MS"/>
                <a:cs typeface="Trebuchet MS"/>
              </a:rPr>
              <a:t> </a:t>
            </a:r>
            <a:r>
              <a:rPr sz="2800" spc="-100" dirty="0">
                <a:solidFill>
                  <a:srgbClr val="292959"/>
                </a:solidFill>
                <a:latin typeface="Trebuchet MS"/>
                <a:cs typeface="Trebuchet MS"/>
              </a:rPr>
              <a:t>the</a:t>
            </a:r>
            <a:r>
              <a:rPr sz="2800" spc="-105" dirty="0">
                <a:solidFill>
                  <a:srgbClr val="292959"/>
                </a:solidFill>
                <a:latin typeface="Trebuchet MS"/>
                <a:cs typeface="Trebuchet MS"/>
              </a:rPr>
              <a:t> </a:t>
            </a:r>
            <a:r>
              <a:rPr sz="2800" spc="-40" dirty="0">
                <a:solidFill>
                  <a:srgbClr val="292959"/>
                </a:solidFill>
                <a:latin typeface="Trebuchet MS"/>
                <a:cs typeface="Trebuchet MS"/>
              </a:rPr>
              <a:t>delay</a:t>
            </a:r>
            <a:r>
              <a:rPr sz="2800" spc="-110" dirty="0">
                <a:solidFill>
                  <a:srgbClr val="292959"/>
                </a:solidFill>
                <a:latin typeface="Trebuchet MS"/>
                <a:cs typeface="Trebuchet MS"/>
              </a:rPr>
              <a:t> </a:t>
            </a:r>
            <a:r>
              <a:rPr sz="2800" spc="-105" dirty="0">
                <a:solidFill>
                  <a:srgbClr val="292959"/>
                </a:solidFill>
                <a:latin typeface="Trebuchet MS"/>
                <a:cs typeface="Trebuchet MS"/>
              </a:rPr>
              <a:t>involved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35" dirty="0">
                <a:solidFill>
                  <a:srgbClr val="292959"/>
                </a:solidFill>
                <a:latin typeface="Trebuchet MS"/>
                <a:cs typeface="Trebuchet MS"/>
              </a:rPr>
              <a:t>effecting</a:t>
            </a:r>
            <a:r>
              <a:rPr sz="2800" spc="-110" dirty="0">
                <a:solidFill>
                  <a:srgbClr val="292959"/>
                </a:solidFill>
                <a:latin typeface="Trebuchet MS"/>
                <a:cs typeface="Trebuchet MS"/>
              </a:rPr>
              <a:t> </a:t>
            </a:r>
            <a:r>
              <a:rPr sz="2800" spc="-95" dirty="0">
                <a:solidFill>
                  <a:srgbClr val="292959"/>
                </a:solidFill>
                <a:latin typeface="Trebuchet MS"/>
                <a:cs typeface="Trebuchet MS"/>
              </a:rPr>
              <a:t>substituted</a:t>
            </a:r>
            <a:r>
              <a:rPr sz="2800" spc="-110" dirty="0">
                <a:solidFill>
                  <a:srgbClr val="292959"/>
                </a:solidFill>
                <a:latin typeface="Trebuchet MS"/>
                <a:cs typeface="Trebuchet MS"/>
              </a:rPr>
              <a:t> </a:t>
            </a:r>
            <a:r>
              <a:rPr sz="2800" spc="-10" dirty="0">
                <a:solidFill>
                  <a:srgbClr val="292959"/>
                </a:solidFill>
                <a:latin typeface="Trebuchet MS"/>
                <a:cs typeface="Trebuchet MS"/>
              </a:rPr>
              <a:t>service.</a:t>
            </a:r>
            <a:endParaRPr sz="2800">
              <a:latin typeface="Trebuchet MS"/>
              <a:cs typeface="Trebuchet MS"/>
            </a:endParaRPr>
          </a:p>
          <a:p>
            <a:pPr marL="12700">
              <a:lnSpc>
                <a:spcPct val="100000"/>
              </a:lnSpc>
              <a:spcBef>
                <a:spcPts val="844"/>
              </a:spcBef>
            </a:pPr>
            <a:r>
              <a:rPr sz="2800" spc="-65" dirty="0">
                <a:solidFill>
                  <a:srgbClr val="292959"/>
                </a:solidFill>
                <a:latin typeface="Trebuchet MS"/>
                <a:cs typeface="Trebuchet MS"/>
              </a:rPr>
              <a:t>orders</a:t>
            </a:r>
            <a:r>
              <a:rPr sz="2800" spc="-114" dirty="0">
                <a:solidFill>
                  <a:srgbClr val="292959"/>
                </a:solidFill>
                <a:latin typeface="Trebuchet MS"/>
                <a:cs typeface="Trebuchet MS"/>
              </a:rPr>
              <a:t> </a:t>
            </a:r>
            <a:r>
              <a:rPr sz="2800" spc="-195" dirty="0">
                <a:solidFill>
                  <a:srgbClr val="292959"/>
                </a:solidFill>
                <a:latin typeface="Trebuchet MS"/>
                <a:cs typeface="Trebuchet MS"/>
              </a:rPr>
              <a:t>‘may</a:t>
            </a:r>
            <a:r>
              <a:rPr sz="2800" spc="-90" dirty="0">
                <a:solidFill>
                  <a:srgbClr val="292959"/>
                </a:solidFill>
                <a:latin typeface="Trebuchet MS"/>
                <a:cs typeface="Trebuchet MS"/>
              </a:rPr>
              <a:t> </a:t>
            </a:r>
            <a:r>
              <a:rPr sz="2800" dirty="0">
                <a:solidFill>
                  <a:srgbClr val="292959"/>
                </a:solidFill>
                <a:latin typeface="Trebuchet MS"/>
                <a:cs typeface="Trebuchet MS"/>
              </a:rPr>
              <a:t>be</a:t>
            </a:r>
            <a:r>
              <a:rPr sz="2800" spc="-95" dirty="0">
                <a:solidFill>
                  <a:srgbClr val="292959"/>
                </a:solidFill>
                <a:latin typeface="Trebuchet MS"/>
                <a:cs typeface="Trebuchet MS"/>
              </a:rPr>
              <a:t> </a:t>
            </a:r>
            <a:r>
              <a:rPr sz="2800" spc="-40" dirty="0">
                <a:solidFill>
                  <a:srgbClr val="292959"/>
                </a:solidFill>
                <a:latin typeface="Trebuchet MS"/>
                <a:cs typeface="Trebuchet MS"/>
              </a:rPr>
              <a:t>expressed</a:t>
            </a:r>
            <a:r>
              <a:rPr sz="2800" spc="-95" dirty="0">
                <a:solidFill>
                  <a:srgbClr val="292959"/>
                </a:solidFill>
                <a:latin typeface="Trebuchet MS"/>
                <a:cs typeface="Trebuchet MS"/>
              </a:rPr>
              <a:t> </a:t>
            </a:r>
            <a:r>
              <a:rPr sz="2800" dirty="0">
                <a:solidFill>
                  <a:srgbClr val="292959"/>
                </a:solidFill>
                <a:latin typeface="Trebuchet MS"/>
                <a:cs typeface="Trebuchet MS"/>
              </a:rPr>
              <a:t>so</a:t>
            </a:r>
            <a:r>
              <a:rPr sz="2800" spc="-95" dirty="0">
                <a:solidFill>
                  <a:srgbClr val="292959"/>
                </a:solidFill>
                <a:latin typeface="Trebuchet MS"/>
                <a:cs typeface="Trebuchet MS"/>
              </a:rPr>
              <a:t> </a:t>
            </a:r>
            <a:r>
              <a:rPr sz="2800" dirty="0">
                <a:solidFill>
                  <a:srgbClr val="292959"/>
                </a:solidFill>
                <a:latin typeface="Trebuchet MS"/>
                <a:cs typeface="Trebuchet MS"/>
              </a:rPr>
              <a:t>as</a:t>
            </a:r>
            <a:r>
              <a:rPr sz="2800" spc="-95" dirty="0">
                <a:solidFill>
                  <a:srgbClr val="292959"/>
                </a:solidFill>
                <a:latin typeface="Trebuchet MS"/>
                <a:cs typeface="Trebuchet MS"/>
              </a:rPr>
              <a:t> </a:t>
            </a:r>
            <a:r>
              <a:rPr sz="2800" spc="-55" dirty="0">
                <a:solidFill>
                  <a:srgbClr val="292959"/>
                </a:solidFill>
                <a:latin typeface="Trebuchet MS"/>
                <a:cs typeface="Trebuchet MS"/>
              </a:rPr>
              <a:t>to</a:t>
            </a:r>
            <a:r>
              <a:rPr sz="2800" spc="-95" dirty="0">
                <a:solidFill>
                  <a:srgbClr val="292959"/>
                </a:solidFill>
                <a:latin typeface="Trebuchet MS"/>
                <a:cs typeface="Trebuchet MS"/>
              </a:rPr>
              <a:t> </a:t>
            </a:r>
            <a:r>
              <a:rPr sz="2800" spc="-105" dirty="0">
                <a:solidFill>
                  <a:srgbClr val="292959"/>
                </a:solidFill>
                <a:latin typeface="Trebuchet MS"/>
                <a:cs typeface="Trebuchet MS"/>
              </a:rPr>
              <a:t>refer</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95" dirty="0">
                <a:solidFill>
                  <a:srgbClr val="292959"/>
                </a:solidFill>
                <a:latin typeface="Trebuchet MS"/>
                <a:cs typeface="Trebuchet MS"/>
              </a:rPr>
              <a:t> </a:t>
            </a:r>
            <a:r>
              <a:rPr sz="2800" spc="-85" dirty="0">
                <a:solidFill>
                  <a:srgbClr val="292959"/>
                </a:solidFill>
                <a:latin typeface="Trebuchet MS"/>
                <a:cs typeface="Trebuchet MS"/>
              </a:rPr>
              <a:t>molestation</a:t>
            </a:r>
            <a:r>
              <a:rPr sz="2800" spc="-95"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80" dirty="0">
                <a:solidFill>
                  <a:srgbClr val="292959"/>
                </a:solidFill>
                <a:latin typeface="Trebuchet MS"/>
                <a:cs typeface="Trebuchet MS"/>
              </a:rPr>
              <a:t>general,</a:t>
            </a:r>
            <a:r>
              <a:rPr sz="2800" spc="-95" dirty="0">
                <a:solidFill>
                  <a:srgbClr val="292959"/>
                </a:solidFill>
                <a:latin typeface="Trebuchet MS"/>
                <a:cs typeface="Trebuchet MS"/>
              </a:rPr>
              <a:t> </a:t>
            </a:r>
            <a:r>
              <a:rPr sz="2800" spc="-55" dirty="0">
                <a:solidFill>
                  <a:srgbClr val="292959"/>
                </a:solidFill>
                <a:latin typeface="Trebuchet MS"/>
                <a:cs typeface="Trebuchet MS"/>
              </a:rPr>
              <a:t>to</a:t>
            </a:r>
            <a:r>
              <a:rPr sz="2800" spc="-95" dirty="0">
                <a:solidFill>
                  <a:srgbClr val="292959"/>
                </a:solidFill>
                <a:latin typeface="Trebuchet MS"/>
                <a:cs typeface="Trebuchet MS"/>
              </a:rPr>
              <a:t> </a:t>
            </a:r>
            <a:r>
              <a:rPr sz="2800" spc="-85" dirty="0">
                <a:solidFill>
                  <a:srgbClr val="292959"/>
                </a:solidFill>
                <a:latin typeface="Trebuchet MS"/>
                <a:cs typeface="Trebuchet MS"/>
              </a:rPr>
              <a:t>particular</a:t>
            </a:r>
            <a:r>
              <a:rPr sz="2800" spc="-95" dirty="0">
                <a:solidFill>
                  <a:srgbClr val="292959"/>
                </a:solidFill>
                <a:latin typeface="Trebuchet MS"/>
                <a:cs typeface="Trebuchet MS"/>
              </a:rPr>
              <a:t> </a:t>
            </a:r>
            <a:r>
              <a:rPr sz="2800" dirty="0">
                <a:solidFill>
                  <a:srgbClr val="292959"/>
                </a:solidFill>
                <a:latin typeface="Trebuchet MS"/>
                <a:cs typeface="Trebuchet MS"/>
              </a:rPr>
              <a:t>acts</a:t>
            </a:r>
            <a:r>
              <a:rPr sz="2800" spc="-95" dirty="0">
                <a:solidFill>
                  <a:srgbClr val="292959"/>
                </a:solidFill>
                <a:latin typeface="Trebuchet MS"/>
                <a:cs typeface="Trebuchet MS"/>
              </a:rPr>
              <a:t> </a:t>
            </a:r>
            <a:r>
              <a:rPr sz="2800" dirty="0">
                <a:solidFill>
                  <a:srgbClr val="292959"/>
                </a:solidFill>
                <a:latin typeface="Trebuchet MS"/>
                <a:cs typeface="Trebuchet MS"/>
              </a:rPr>
              <a:t>of</a:t>
            </a:r>
            <a:r>
              <a:rPr sz="2800" spc="-95" dirty="0">
                <a:solidFill>
                  <a:srgbClr val="292959"/>
                </a:solidFill>
                <a:latin typeface="Trebuchet MS"/>
                <a:cs typeface="Trebuchet MS"/>
              </a:rPr>
              <a:t> </a:t>
            </a:r>
            <a:r>
              <a:rPr sz="2800" spc="-120" dirty="0">
                <a:solidFill>
                  <a:srgbClr val="292959"/>
                </a:solidFill>
                <a:latin typeface="Trebuchet MS"/>
                <a:cs typeface="Trebuchet MS"/>
              </a:rPr>
              <a:t>molestation,</a:t>
            </a:r>
            <a:r>
              <a:rPr sz="2800" spc="-90" dirty="0">
                <a:solidFill>
                  <a:srgbClr val="292959"/>
                </a:solidFill>
                <a:latin typeface="Trebuchet MS"/>
                <a:cs typeface="Trebuchet MS"/>
              </a:rPr>
              <a:t> </a:t>
            </a:r>
            <a:r>
              <a:rPr sz="2800" spc="-80" dirty="0">
                <a:solidFill>
                  <a:srgbClr val="292959"/>
                </a:solidFill>
                <a:latin typeface="Trebuchet MS"/>
                <a:cs typeface="Trebuchet MS"/>
              </a:rPr>
              <a:t>or</a:t>
            </a:r>
            <a:r>
              <a:rPr sz="2800" spc="-95" dirty="0">
                <a:solidFill>
                  <a:srgbClr val="292959"/>
                </a:solidFill>
                <a:latin typeface="Trebuchet MS"/>
                <a:cs typeface="Trebuchet MS"/>
              </a:rPr>
              <a:t> </a:t>
            </a:r>
            <a:r>
              <a:rPr sz="2800" spc="-20" dirty="0">
                <a:solidFill>
                  <a:srgbClr val="292959"/>
                </a:solidFill>
                <a:latin typeface="Trebuchet MS"/>
                <a:cs typeface="Trebuchet MS"/>
              </a:rPr>
              <a:t>both’</a:t>
            </a:r>
            <a:endParaRPr sz="2800">
              <a:latin typeface="Trebuchet MS"/>
              <a:cs typeface="Trebuchet M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6587490" cy="1168400"/>
          </a:xfrm>
          <a:prstGeom prst="rect">
            <a:avLst/>
          </a:prstGeom>
        </p:spPr>
        <p:txBody>
          <a:bodyPr vert="horz" wrap="square" lIns="0" tIns="12700" rIns="0" bIns="0" rtlCol="0">
            <a:spAutoFit/>
          </a:bodyPr>
          <a:lstStyle/>
          <a:p>
            <a:pPr marL="12700">
              <a:lnSpc>
                <a:spcPct val="100000"/>
              </a:lnSpc>
              <a:spcBef>
                <a:spcPts val="100"/>
              </a:spcBef>
            </a:pPr>
            <a:r>
              <a:rPr spc="-10" dirty="0">
                <a:solidFill>
                  <a:srgbClr val="E65385"/>
                </a:solidFill>
              </a:rPr>
              <a:t>ENFORCEMENT</a:t>
            </a:r>
          </a:p>
        </p:txBody>
      </p:sp>
      <p:pic>
        <p:nvPicPr>
          <p:cNvPr id="3" name="object 3"/>
          <p:cNvPicPr/>
          <p:nvPr/>
        </p:nvPicPr>
        <p:blipFill>
          <a:blip r:embed="rId2" cstate="print"/>
          <a:stretch>
            <a:fillRect/>
          </a:stretch>
        </p:blipFill>
        <p:spPr>
          <a:xfrm>
            <a:off x="1352549" y="2361109"/>
            <a:ext cx="104775" cy="104774"/>
          </a:xfrm>
          <a:prstGeom prst="rect">
            <a:avLst/>
          </a:prstGeom>
        </p:spPr>
      </p:pic>
      <p:pic>
        <p:nvPicPr>
          <p:cNvPr id="4" name="object 4"/>
          <p:cNvPicPr/>
          <p:nvPr/>
        </p:nvPicPr>
        <p:blipFill>
          <a:blip r:embed="rId2" cstate="print"/>
          <a:stretch>
            <a:fillRect/>
          </a:stretch>
        </p:blipFill>
        <p:spPr>
          <a:xfrm>
            <a:off x="1352549" y="2942134"/>
            <a:ext cx="104775" cy="104774"/>
          </a:xfrm>
          <a:prstGeom prst="rect">
            <a:avLst/>
          </a:prstGeom>
        </p:spPr>
      </p:pic>
      <p:pic>
        <p:nvPicPr>
          <p:cNvPr id="5" name="object 5"/>
          <p:cNvPicPr/>
          <p:nvPr/>
        </p:nvPicPr>
        <p:blipFill>
          <a:blip r:embed="rId2" cstate="print"/>
          <a:stretch>
            <a:fillRect/>
          </a:stretch>
        </p:blipFill>
        <p:spPr>
          <a:xfrm>
            <a:off x="1352549" y="3523158"/>
            <a:ext cx="104775" cy="104774"/>
          </a:xfrm>
          <a:prstGeom prst="rect">
            <a:avLst/>
          </a:prstGeom>
        </p:spPr>
      </p:pic>
      <p:pic>
        <p:nvPicPr>
          <p:cNvPr id="6" name="object 6"/>
          <p:cNvPicPr/>
          <p:nvPr/>
        </p:nvPicPr>
        <p:blipFill>
          <a:blip r:embed="rId2" cstate="print"/>
          <a:stretch>
            <a:fillRect/>
          </a:stretch>
        </p:blipFill>
        <p:spPr>
          <a:xfrm>
            <a:off x="1352549" y="4104183"/>
            <a:ext cx="104775" cy="104774"/>
          </a:xfrm>
          <a:prstGeom prst="rect">
            <a:avLst/>
          </a:prstGeom>
        </p:spPr>
      </p:pic>
      <p:pic>
        <p:nvPicPr>
          <p:cNvPr id="7" name="object 7"/>
          <p:cNvPicPr/>
          <p:nvPr/>
        </p:nvPicPr>
        <p:blipFill>
          <a:blip r:embed="rId3" cstate="print"/>
          <a:stretch>
            <a:fillRect/>
          </a:stretch>
        </p:blipFill>
        <p:spPr>
          <a:xfrm>
            <a:off x="1957387" y="4680446"/>
            <a:ext cx="114300" cy="114299"/>
          </a:xfrm>
          <a:prstGeom prst="rect">
            <a:avLst/>
          </a:prstGeom>
        </p:spPr>
      </p:pic>
      <p:pic>
        <p:nvPicPr>
          <p:cNvPr id="8" name="object 8"/>
          <p:cNvPicPr/>
          <p:nvPr/>
        </p:nvPicPr>
        <p:blipFill>
          <a:blip r:embed="rId3" cstate="print"/>
          <a:stretch>
            <a:fillRect/>
          </a:stretch>
        </p:blipFill>
        <p:spPr>
          <a:xfrm>
            <a:off x="1957387" y="5261471"/>
            <a:ext cx="114300" cy="114299"/>
          </a:xfrm>
          <a:prstGeom prst="rect">
            <a:avLst/>
          </a:prstGeom>
        </p:spPr>
      </p:pic>
      <p:pic>
        <p:nvPicPr>
          <p:cNvPr id="9" name="object 9"/>
          <p:cNvPicPr/>
          <p:nvPr/>
        </p:nvPicPr>
        <p:blipFill>
          <a:blip r:embed="rId2" cstate="print"/>
          <a:stretch>
            <a:fillRect/>
          </a:stretch>
        </p:blipFill>
        <p:spPr>
          <a:xfrm>
            <a:off x="1352549" y="5847258"/>
            <a:ext cx="104775" cy="104774"/>
          </a:xfrm>
          <a:prstGeom prst="rect">
            <a:avLst/>
          </a:prstGeom>
        </p:spPr>
      </p:pic>
      <p:pic>
        <p:nvPicPr>
          <p:cNvPr id="10" name="object 10"/>
          <p:cNvPicPr/>
          <p:nvPr/>
        </p:nvPicPr>
        <p:blipFill>
          <a:blip r:embed="rId4" cstate="print"/>
          <a:stretch>
            <a:fillRect/>
          </a:stretch>
        </p:blipFill>
        <p:spPr>
          <a:xfrm>
            <a:off x="1957387" y="6423521"/>
            <a:ext cx="114300" cy="114299"/>
          </a:xfrm>
          <a:prstGeom prst="rect">
            <a:avLst/>
          </a:prstGeom>
        </p:spPr>
      </p:pic>
      <p:pic>
        <p:nvPicPr>
          <p:cNvPr id="11" name="object 11"/>
          <p:cNvPicPr/>
          <p:nvPr/>
        </p:nvPicPr>
        <p:blipFill>
          <a:blip r:embed="rId5" cstate="print"/>
          <a:stretch>
            <a:fillRect/>
          </a:stretch>
        </p:blipFill>
        <p:spPr>
          <a:xfrm>
            <a:off x="1957387" y="7004546"/>
            <a:ext cx="114300" cy="114299"/>
          </a:xfrm>
          <a:prstGeom prst="rect">
            <a:avLst/>
          </a:prstGeom>
        </p:spPr>
      </p:pic>
      <p:pic>
        <p:nvPicPr>
          <p:cNvPr id="12" name="object 12"/>
          <p:cNvPicPr/>
          <p:nvPr/>
        </p:nvPicPr>
        <p:blipFill>
          <a:blip r:embed="rId6" cstate="print"/>
          <a:stretch>
            <a:fillRect/>
          </a:stretch>
        </p:blipFill>
        <p:spPr>
          <a:xfrm>
            <a:off x="1957387" y="7585571"/>
            <a:ext cx="114300" cy="114299"/>
          </a:xfrm>
          <a:prstGeom prst="rect">
            <a:avLst/>
          </a:prstGeom>
        </p:spPr>
      </p:pic>
      <p:pic>
        <p:nvPicPr>
          <p:cNvPr id="13" name="object 13"/>
          <p:cNvPicPr/>
          <p:nvPr/>
        </p:nvPicPr>
        <p:blipFill>
          <a:blip r:embed="rId7" cstate="print"/>
          <a:stretch>
            <a:fillRect/>
          </a:stretch>
        </p:blipFill>
        <p:spPr>
          <a:xfrm>
            <a:off x="1957387" y="8166596"/>
            <a:ext cx="114300" cy="114299"/>
          </a:xfrm>
          <a:prstGeom prst="rect">
            <a:avLst/>
          </a:prstGeom>
        </p:spPr>
      </p:pic>
      <p:pic>
        <p:nvPicPr>
          <p:cNvPr id="14" name="object 14"/>
          <p:cNvPicPr/>
          <p:nvPr/>
        </p:nvPicPr>
        <p:blipFill>
          <a:blip r:embed="rId8" cstate="print"/>
          <a:stretch>
            <a:fillRect/>
          </a:stretch>
        </p:blipFill>
        <p:spPr>
          <a:xfrm>
            <a:off x="1957387" y="8747621"/>
            <a:ext cx="114300" cy="114299"/>
          </a:xfrm>
          <a:prstGeom prst="rect">
            <a:avLst/>
          </a:prstGeom>
        </p:spPr>
      </p:pic>
      <p:sp>
        <p:nvSpPr>
          <p:cNvPr id="15" name="object 15"/>
          <p:cNvSpPr txBox="1"/>
          <p:nvPr/>
        </p:nvSpPr>
        <p:spPr>
          <a:xfrm>
            <a:off x="1620390" y="1990898"/>
            <a:ext cx="16153765" cy="6997700"/>
          </a:xfrm>
          <a:prstGeom prst="rect">
            <a:avLst/>
          </a:prstGeom>
        </p:spPr>
        <p:txBody>
          <a:bodyPr vert="horz" wrap="square" lIns="0" tIns="12065" rIns="0" bIns="0" rtlCol="0">
            <a:spAutoFit/>
          </a:bodyPr>
          <a:lstStyle/>
          <a:p>
            <a:pPr marL="12700" marR="6122670">
              <a:lnSpc>
                <a:spcPct val="136200"/>
              </a:lnSpc>
              <a:spcBef>
                <a:spcPts val="95"/>
              </a:spcBef>
            </a:pPr>
            <a:r>
              <a:rPr sz="2800" spc="-25" dirty="0">
                <a:solidFill>
                  <a:srgbClr val="292959"/>
                </a:solidFill>
                <a:latin typeface="Trebuchet MS"/>
                <a:cs typeface="Trebuchet MS"/>
              </a:rPr>
              <a:t>Breach</a:t>
            </a:r>
            <a:r>
              <a:rPr sz="2800" spc="-140" dirty="0">
                <a:solidFill>
                  <a:srgbClr val="292959"/>
                </a:solidFill>
                <a:latin typeface="Trebuchet MS"/>
                <a:cs typeface="Trebuchet MS"/>
              </a:rPr>
              <a:t> </a:t>
            </a:r>
            <a:r>
              <a:rPr sz="2800" dirty="0">
                <a:solidFill>
                  <a:srgbClr val="292959"/>
                </a:solidFill>
                <a:latin typeface="Trebuchet MS"/>
                <a:cs typeface="Trebuchet MS"/>
              </a:rPr>
              <a:t>of</a:t>
            </a:r>
            <a:r>
              <a:rPr sz="2800" spc="-105" dirty="0">
                <a:solidFill>
                  <a:srgbClr val="292959"/>
                </a:solidFill>
                <a:latin typeface="Trebuchet MS"/>
                <a:cs typeface="Trebuchet MS"/>
              </a:rPr>
              <a:t> </a:t>
            </a:r>
            <a:r>
              <a:rPr sz="2800" spc="130" dirty="0">
                <a:solidFill>
                  <a:srgbClr val="292959"/>
                </a:solidFill>
                <a:latin typeface="Trebuchet MS"/>
                <a:cs typeface="Trebuchet MS"/>
              </a:rPr>
              <a:t>NMO</a:t>
            </a:r>
            <a:r>
              <a:rPr sz="2800" spc="-105" dirty="0">
                <a:solidFill>
                  <a:srgbClr val="292959"/>
                </a:solidFill>
                <a:latin typeface="Trebuchet MS"/>
                <a:cs typeface="Trebuchet MS"/>
              </a:rPr>
              <a:t> </a:t>
            </a:r>
            <a:r>
              <a:rPr sz="2800" spc="-65" dirty="0">
                <a:solidFill>
                  <a:srgbClr val="292959"/>
                </a:solidFill>
                <a:latin typeface="Trebuchet MS"/>
                <a:cs typeface="Trebuchet MS"/>
              </a:rPr>
              <a:t>is</a:t>
            </a:r>
            <a:r>
              <a:rPr sz="2800" spc="-110" dirty="0">
                <a:solidFill>
                  <a:srgbClr val="292959"/>
                </a:solidFill>
                <a:latin typeface="Trebuchet MS"/>
                <a:cs typeface="Trebuchet MS"/>
              </a:rPr>
              <a:t> </a:t>
            </a:r>
            <a:r>
              <a:rPr sz="2800" spc="114" dirty="0">
                <a:solidFill>
                  <a:srgbClr val="292959"/>
                </a:solidFill>
                <a:latin typeface="Trebuchet MS"/>
                <a:cs typeface="Trebuchet MS"/>
              </a:rPr>
              <a:t>a</a:t>
            </a:r>
            <a:r>
              <a:rPr sz="2800" spc="-105" dirty="0">
                <a:solidFill>
                  <a:srgbClr val="292959"/>
                </a:solidFill>
                <a:latin typeface="Trebuchet MS"/>
                <a:cs typeface="Trebuchet MS"/>
              </a:rPr>
              <a:t> </a:t>
            </a:r>
            <a:r>
              <a:rPr sz="2800" spc="-114" dirty="0">
                <a:solidFill>
                  <a:srgbClr val="292959"/>
                </a:solidFill>
                <a:latin typeface="Trebuchet MS"/>
                <a:cs typeface="Trebuchet MS"/>
              </a:rPr>
              <a:t>criminal</a:t>
            </a:r>
            <a:r>
              <a:rPr sz="2800" spc="-95" dirty="0">
                <a:solidFill>
                  <a:srgbClr val="292959"/>
                </a:solidFill>
                <a:latin typeface="Trebuchet MS"/>
                <a:cs typeface="Trebuchet MS"/>
              </a:rPr>
              <a:t> </a:t>
            </a:r>
            <a:r>
              <a:rPr sz="2800" spc="-20" dirty="0">
                <a:solidFill>
                  <a:srgbClr val="292959"/>
                </a:solidFill>
                <a:latin typeface="Trebuchet MS"/>
                <a:cs typeface="Trebuchet MS"/>
              </a:rPr>
              <a:t>offence</a:t>
            </a:r>
            <a:r>
              <a:rPr sz="2800" spc="-105" dirty="0">
                <a:solidFill>
                  <a:srgbClr val="292959"/>
                </a:solidFill>
                <a:latin typeface="Trebuchet MS"/>
                <a:cs typeface="Trebuchet MS"/>
              </a:rPr>
              <a:t> </a:t>
            </a:r>
            <a:r>
              <a:rPr sz="2800" spc="-75" dirty="0">
                <a:solidFill>
                  <a:srgbClr val="292959"/>
                </a:solidFill>
                <a:latin typeface="Trebuchet MS"/>
                <a:cs typeface="Trebuchet MS"/>
              </a:rPr>
              <a:t>s42A(1)</a:t>
            </a:r>
            <a:r>
              <a:rPr sz="2800" spc="-105" dirty="0">
                <a:solidFill>
                  <a:srgbClr val="292959"/>
                </a:solidFill>
                <a:latin typeface="Trebuchet MS"/>
                <a:cs typeface="Trebuchet MS"/>
              </a:rPr>
              <a:t> FLA </a:t>
            </a:r>
            <a:r>
              <a:rPr sz="2800" spc="-220" dirty="0">
                <a:solidFill>
                  <a:srgbClr val="292959"/>
                </a:solidFill>
                <a:latin typeface="Trebuchet MS"/>
                <a:cs typeface="Trebuchet MS"/>
              </a:rPr>
              <a:t>1996:</a:t>
            </a:r>
            <a:r>
              <a:rPr sz="2800" spc="-90" dirty="0">
                <a:solidFill>
                  <a:srgbClr val="292959"/>
                </a:solidFill>
                <a:latin typeface="Trebuchet MS"/>
                <a:cs typeface="Trebuchet MS"/>
              </a:rPr>
              <a:t> </a:t>
            </a:r>
            <a:r>
              <a:rPr sz="2800" spc="-35" dirty="0">
                <a:solidFill>
                  <a:srgbClr val="292959"/>
                </a:solidFill>
                <a:latin typeface="Trebuchet MS"/>
                <a:cs typeface="Trebuchet MS"/>
              </a:rPr>
              <a:t>prison/fine </a:t>
            </a:r>
            <a:r>
              <a:rPr sz="2800" dirty="0">
                <a:solidFill>
                  <a:srgbClr val="292959"/>
                </a:solidFill>
                <a:latin typeface="Trebuchet MS"/>
                <a:cs typeface="Trebuchet MS"/>
              </a:rPr>
              <a:t>Concern</a:t>
            </a:r>
            <a:r>
              <a:rPr sz="2800" spc="-135" dirty="0">
                <a:solidFill>
                  <a:srgbClr val="292959"/>
                </a:solidFill>
                <a:latin typeface="Trebuchet MS"/>
                <a:cs typeface="Trebuchet MS"/>
              </a:rPr>
              <a:t> </a:t>
            </a:r>
            <a:r>
              <a:rPr sz="2800" spc="-40" dirty="0">
                <a:solidFill>
                  <a:srgbClr val="292959"/>
                </a:solidFill>
                <a:latin typeface="Trebuchet MS"/>
                <a:cs typeface="Trebuchet MS"/>
              </a:rPr>
              <a:t>some</a:t>
            </a:r>
            <a:r>
              <a:rPr sz="2800" spc="-125" dirty="0">
                <a:solidFill>
                  <a:srgbClr val="292959"/>
                </a:solidFill>
                <a:latin typeface="Trebuchet MS"/>
                <a:cs typeface="Trebuchet MS"/>
              </a:rPr>
              <a:t> </a:t>
            </a:r>
            <a:r>
              <a:rPr sz="2800" spc="-30" dirty="0">
                <a:solidFill>
                  <a:srgbClr val="292959"/>
                </a:solidFill>
                <a:latin typeface="Trebuchet MS"/>
                <a:cs typeface="Trebuchet MS"/>
              </a:rPr>
              <a:t>police</a:t>
            </a:r>
            <a:r>
              <a:rPr sz="2800" spc="-125" dirty="0">
                <a:solidFill>
                  <a:srgbClr val="292959"/>
                </a:solidFill>
                <a:latin typeface="Trebuchet MS"/>
                <a:cs typeface="Trebuchet MS"/>
              </a:rPr>
              <a:t> </a:t>
            </a:r>
            <a:r>
              <a:rPr sz="2800" spc="-25" dirty="0">
                <a:solidFill>
                  <a:srgbClr val="292959"/>
                </a:solidFill>
                <a:latin typeface="Trebuchet MS"/>
                <a:cs typeface="Trebuchet MS"/>
              </a:rPr>
              <a:t>forces</a:t>
            </a:r>
            <a:r>
              <a:rPr sz="2800" spc="-125" dirty="0">
                <a:solidFill>
                  <a:srgbClr val="292959"/>
                </a:solidFill>
                <a:latin typeface="Trebuchet MS"/>
                <a:cs typeface="Trebuchet MS"/>
              </a:rPr>
              <a:t> </a:t>
            </a:r>
            <a:r>
              <a:rPr sz="2800" dirty="0">
                <a:solidFill>
                  <a:srgbClr val="292959"/>
                </a:solidFill>
                <a:latin typeface="Trebuchet MS"/>
                <a:cs typeface="Trebuchet MS"/>
              </a:rPr>
              <a:t>do</a:t>
            </a:r>
            <a:r>
              <a:rPr sz="2800" spc="-125" dirty="0">
                <a:solidFill>
                  <a:srgbClr val="292959"/>
                </a:solidFill>
                <a:latin typeface="Trebuchet MS"/>
                <a:cs typeface="Trebuchet MS"/>
              </a:rPr>
              <a:t> </a:t>
            </a:r>
            <a:r>
              <a:rPr sz="2800" spc="-90" dirty="0">
                <a:solidFill>
                  <a:srgbClr val="292959"/>
                </a:solidFill>
                <a:latin typeface="Trebuchet MS"/>
                <a:cs typeface="Trebuchet MS"/>
              </a:rPr>
              <a:t>not</a:t>
            </a:r>
            <a:r>
              <a:rPr sz="2800" spc="-120" dirty="0">
                <a:solidFill>
                  <a:srgbClr val="292959"/>
                </a:solidFill>
                <a:latin typeface="Trebuchet MS"/>
                <a:cs typeface="Trebuchet MS"/>
              </a:rPr>
              <a:t> </a:t>
            </a:r>
            <a:r>
              <a:rPr sz="2800" spc="-35" dirty="0">
                <a:solidFill>
                  <a:srgbClr val="292959"/>
                </a:solidFill>
                <a:latin typeface="Trebuchet MS"/>
                <a:cs typeface="Trebuchet MS"/>
              </a:rPr>
              <a:t>have</a:t>
            </a:r>
            <a:r>
              <a:rPr sz="2800" spc="-125" dirty="0">
                <a:solidFill>
                  <a:srgbClr val="292959"/>
                </a:solidFill>
                <a:latin typeface="Trebuchet MS"/>
                <a:cs typeface="Trebuchet MS"/>
              </a:rPr>
              <a:t> </a:t>
            </a:r>
            <a:r>
              <a:rPr sz="2800" dirty="0">
                <a:solidFill>
                  <a:srgbClr val="292959"/>
                </a:solidFill>
                <a:latin typeface="Trebuchet MS"/>
                <a:cs typeface="Trebuchet MS"/>
              </a:rPr>
              <a:t>adequate</a:t>
            </a:r>
            <a:r>
              <a:rPr sz="2800" spc="-130" dirty="0">
                <a:solidFill>
                  <a:srgbClr val="292959"/>
                </a:solidFill>
                <a:latin typeface="Trebuchet MS"/>
                <a:cs typeface="Trebuchet MS"/>
              </a:rPr>
              <a:t> </a:t>
            </a:r>
            <a:r>
              <a:rPr sz="2800" spc="-10" dirty="0">
                <a:solidFill>
                  <a:srgbClr val="292959"/>
                </a:solidFill>
                <a:latin typeface="Trebuchet MS"/>
                <a:cs typeface="Trebuchet MS"/>
              </a:rPr>
              <a:t>records </a:t>
            </a:r>
            <a:r>
              <a:rPr sz="2800" spc="-70" dirty="0">
                <a:solidFill>
                  <a:srgbClr val="292959"/>
                </a:solidFill>
                <a:latin typeface="Trebuchet MS"/>
                <a:cs typeface="Trebuchet MS"/>
              </a:rPr>
              <a:t>Person</a:t>
            </a:r>
            <a:r>
              <a:rPr sz="2800" spc="-140" dirty="0">
                <a:solidFill>
                  <a:srgbClr val="292959"/>
                </a:solidFill>
                <a:latin typeface="Trebuchet MS"/>
                <a:cs typeface="Trebuchet MS"/>
              </a:rPr>
              <a:t> </a:t>
            </a:r>
            <a:r>
              <a:rPr sz="2800" dirty="0">
                <a:solidFill>
                  <a:srgbClr val="292959"/>
                </a:solidFill>
                <a:latin typeface="Trebuchet MS"/>
                <a:cs typeface="Trebuchet MS"/>
              </a:rPr>
              <a:t>can</a:t>
            </a:r>
            <a:r>
              <a:rPr sz="2800" spc="-105" dirty="0">
                <a:solidFill>
                  <a:srgbClr val="292959"/>
                </a:solidFill>
                <a:latin typeface="Trebuchet MS"/>
                <a:cs typeface="Trebuchet MS"/>
              </a:rPr>
              <a:t> </a:t>
            </a:r>
            <a:r>
              <a:rPr sz="2800" spc="-125" dirty="0">
                <a:solidFill>
                  <a:srgbClr val="292959"/>
                </a:solidFill>
                <a:latin typeface="Trebuchet MS"/>
                <a:cs typeface="Trebuchet MS"/>
              </a:rPr>
              <a:t>only</a:t>
            </a:r>
            <a:r>
              <a:rPr sz="2800" spc="-90" dirty="0">
                <a:solidFill>
                  <a:srgbClr val="292959"/>
                </a:solidFill>
                <a:latin typeface="Trebuchet MS"/>
                <a:cs typeface="Trebuchet MS"/>
              </a:rPr>
              <a:t> </a:t>
            </a:r>
            <a:r>
              <a:rPr sz="2800" dirty="0">
                <a:solidFill>
                  <a:srgbClr val="292959"/>
                </a:solidFill>
                <a:latin typeface="Trebuchet MS"/>
                <a:cs typeface="Trebuchet MS"/>
              </a:rPr>
              <a:t>be</a:t>
            </a:r>
            <a:r>
              <a:rPr sz="2800" spc="-100" dirty="0">
                <a:solidFill>
                  <a:srgbClr val="292959"/>
                </a:solidFill>
                <a:latin typeface="Trebuchet MS"/>
                <a:cs typeface="Trebuchet MS"/>
              </a:rPr>
              <a:t> </a:t>
            </a:r>
            <a:r>
              <a:rPr sz="2800" spc="-114" dirty="0">
                <a:solidFill>
                  <a:srgbClr val="292959"/>
                </a:solidFill>
                <a:latin typeface="Trebuchet MS"/>
                <a:cs typeface="Trebuchet MS"/>
              </a:rPr>
              <a:t>guilty</a:t>
            </a:r>
            <a:r>
              <a:rPr sz="2800" spc="-95" dirty="0">
                <a:solidFill>
                  <a:srgbClr val="292959"/>
                </a:solidFill>
                <a:latin typeface="Trebuchet MS"/>
                <a:cs typeface="Trebuchet MS"/>
              </a:rPr>
              <a:t> </a:t>
            </a:r>
            <a:r>
              <a:rPr sz="2800" spc="-75" dirty="0">
                <a:solidFill>
                  <a:srgbClr val="292959"/>
                </a:solidFill>
                <a:latin typeface="Trebuchet MS"/>
                <a:cs typeface="Trebuchet MS"/>
              </a:rPr>
              <a:t>where</a:t>
            </a:r>
            <a:r>
              <a:rPr sz="2800" spc="-105" dirty="0">
                <a:solidFill>
                  <a:srgbClr val="292959"/>
                </a:solidFill>
                <a:latin typeface="Trebuchet MS"/>
                <a:cs typeface="Trebuchet MS"/>
              </a:rPr>
              <a:t> </a:t>
            </a:r>
            <a:r>
              <a:rPr sz="2800" spc="-130" dirty="0">
                <a:solidFill>
                  <a:srgbClr val="292959"/>
                </a:solidFill>
                <a:latin typeface="Trebuchet MS"/>
                <a:cs typeface="Trebuchet MS"/>
              </a:rPr>
              <a:t>they</a:t>
            </a:r>
            <a:r>
              <a:rPr sz="2800" spc="-90" dirty="0">
                <a:solidFill>
                  <a:srgbClr val="292959"/>
                </a:solidFill>
                <a:latin typeface="Trebuchet MS"/>
                <a:cs typeface="Trebuchet MS"/>
              </a:rPr>
              <a:t> </a:t>
            </a:r>
            <a:r>
              <a:rPr sz="2800" dirty="0">
                <a:solidFill>
                  <a:srgbClr val="292959"/>
                </a:solidFill>
                <a:latin typeface="Trebuchet MS"/>
                <a:cs typeface="Trebuchet MS"/>
              </a:rPr>
              <a:t>are</a:t>
            </a:r>
            <a:r>
              <a:rPr sz="2800" spc="-100" dirty="0">
                <a:solidFill>
                  <a:srgbClr val="292959"/>
                </a:solidFill>
                <a:latin typeface="Trebuchet MS"/>
                <a:cs typeface="Trebuchet MS"/>
              </a:rPr>
              <a:t> </a:t>
            </a:r>
            <a:r>
              <a:rPr sz="2800" dirty="0">
                <a:solidFill>
                  <a:srgbClr val="292959"/>
                </a:solidFill>
                <a:latin typeface="Trebuchet MS"/>
                <a:cs typeface="Trebuchet MS"/>
              </a:rPr>
              <a:t>aware</a:t>
            </a:r>
            <a:r>
              <a:rPr sz="2800" spc="-105" dirty="0">
                <a:solidFill>
                  <a:srgbClr val="292959"/>
                </a:solidFill>
                <a:latin typeface="Trebuchet MS"/>
                <a:cs typeface="Trebuchet MS"/>
              </a:rPr>
              <a:t> </a:t>
            </a:r>
            <a:r>
              <a:rPr sz="2800" dirty="0">
                <a:solidFill>
                  <a:srgbClr val="292959"/>
                </a:solidFill>
                <a:latin typeface="Trebuchet MS"/>
                <a:cs typeface="Trebuchet MS"/>
              </a:rPr>
              <a:t>of</a:t>
            </a:r>
            <a:r>
              <a:rPr sz="2800" spc="-100" dirty="0">
                <a:solidFill>
                  <a:srgbClr val="292959"/>
                </a:solidFill>
                <a:latin typeface="Trebuchet MS"/>
                <a:cs typeface="Trebuchet MS"/>
              </a:rPr>
              <a:t> </a:t>
            </a:r>
            <a:r>
              <a:rPr sz="2800" spc="-10" dirty="0">
                <a:solidFill>
                  <a:srgbClr val="292959"/>
                </a:solidFill>
                <a:latin typeface="Trebuchet MS"/>
                <a:cs typeface="Trebuchet MS"/>
              </a:rPr>
              <a:t>order</a:t>
            </a:r>
            <a:endParaRPr sz="2800">
              <a:latin typeface="Trebuchet MS"/>
              <a:cs typeface="Trebuchet MS"/>
            </a:endParaRPr>
          </a:p>
          <a:p>
            <a:pPr marL="617220" marR="6028055" indent="-605155">
              <a:lnSpc>
                <a:spcPts val="4580"/>
              </a:lnSpc>
              <a:spcBef>
                <a:spcPts val="355"/>
              </a:spcBef>
            </a:pPr>
            <a:r>
              <a:rPr sz="2800" spc="-55" dirty="0">
                <a:solidFill>
                  <a:srgbClr val="292959"/>
                </a:solidFill>
                <a:latin typeface="Trebuchet MS"/>
                <a:cs typeface="Trebuchet MS"/>
              </a:rPr>
              <a:t>Practice</a:t>
            </a:r>
            <a:r>
              <a:rPr sz="2800" spc="-155" dirty="0">
                <a:solidFill>
                  <a:srgbClr val="292959"/>
                </a:solidFill>
                <a:latin typeface="Trebuchet MS"/>
                <a:cs typeface="Trebuchet MS"/>
              </a:rPr>
              <a:t> </a:t>
            </a:r>
            <a:r>
              <a:rPr sz="2800" spc="165" dirty="0">
                <a:solidFill>
                  <a:srgbClr val="292959"/>
                </a:solidFill>
                <a:latin typeface="Trebuchet MS"/>
                <a:cs typeface="Trebuchet MS"/>
              </a:rPr>
              <a:t>CPS</a:t>
            </a:r>
            <a:r>
              <a:rPr sz="2800" spc="-145" dirty="0">
                <a:solidFill>
                  <a:srgbClr val="292959"/>
                </a:solidFill>
                <a:latin typeface="Trebuchet MS"/>
                <a:cs typeface="Trebuchet MS"/>
              </a:rPr>
              <a:t> </a:t>
            </a:r>
            <a:r>
              <a:rPr sz="2800" spc="-170" dirty="0">
                <a:solidFill>
                  <a:srgbClr val="292959"/>
                </a:solidFill>
                <a:latin typeface="Trebuchet MS"/>
                <a:cs typeface="Trebuchet MS"/>
              </a:rPr>
              <a:t>will</a:t>
            </a:r>
            <a:r>
              <a:rPr sz="2800" spc="-90" dirty="0">
                <a:solidFill>
                  <a:srgbClr val="292959"/>
                </a:solidFill>
                <a:latin typeface="Trebuchet MS"/>
                <a:cs typeface="Trebuchet MS"/>
              </a:rPr>
              <a:t> </a:t>
            </a:r>
            <a:r>
              <a:rPr sz="2800" spc="-110" dirty="0">
                <a:solidFill>
                  <a:srgbClr val="292959"/>
                </a:solidFill>
                <a:latin typeface="Trebuchet MS"/>
                <a:cs typeface="Trebuchet MS"/>
              </a:rPr>
              <a:t>usually</a:t>
            </a:r>
            <a:r>
              <a:rPr sz="2800" spc="-100" dirty="0">
                <a:solidFill>
                  <a:srgbClr val="292959"/>
                </a:solidFill>
                <a:latin typeface="Trebuchet MS"/>
                <a:cs typeface="Trebuchet MS"/>
              </a:rPr>
              <a:t> </a:t>
            </a:r>
            <a:r>
              <a:rPr sz="2800" spc="-35" dirty="0">
                <a:solidFill>
                  <a:srgbClr val="292959"/>
                </a:solidFill>
                <a:latin typeface="Trebuchet MS"/>
                <a:cs typeface="Trebuchet MS"/>
              </a:rPr>
              <a:t>expect</a:t>
            </a:r>
            <a:r>
              <a:rPr sz="2800" spc="-120" dirty="0">
                <a:solidFill>
                  <a:srgbClr val="292959"/>
                </a:solidFill>
                <a:latin typeface="Trebuchet MS"/>
                <a:cs typeface="Trebuchet MS"/>
              </a:rPr>
              <a:t> </a:t>
            </a:r>
            <a:r>
              <a:rPr sz="2800" spc="-30" dirty="0">
                <a:solidFill>
                  <a:srgbClr val="292959"/>
                </a:solidFill>
                <a:latin typeface="Trebuchet MS"/>
                <a:cs typeface="Trebuchet MS"/>
              </a:rPr>
              <a:t>applicant</a:t>
            </a:r>
            <a:r>
              <a:rPr sz="2800" spc="-120" dirty="0">
                <a:solidFill>
                  <a:srgbClr val="292959"/>
                </a:solidFill>
                <a:latin typeface="Trebuchet MS"/>
                <a:cs typeface="Trebuchet MS"/>
              </a:rPr>
              <a:t> </a:t>
            </a:r>
            <a:r>
              <a:rPr sz="2800" spc="-55" dirty="0">
                <a:solidFill>
                  <a:srgbClr val="292959"/>
                </a:solidFill>
                <a:latin typeface="Trebuchet MS"/>
                <a:cs typeface="Trebuchet MS"/>
              </a:rPr>
              <a:t>to</a:t>
            </a:r>
            <a:r>
              <a:rPr sz="2800" spc="-120" dirty="0">
                <a:solidFill>
                  <a:srgbClr val="292959"/>
                </a:solidFill>
                <a:latin typeface="Trebuchet MS"/>
                <a:cs typeface="Trebuchet MS"/>
              </a:rPr>
              <a:t> </a:t>
            </a:r>
            <a:r>
              <a:rPr sz="2800" spc="-20" dirty="0">
                <a:solidFill>
                  <a:srgbClr val="292959"/>
                </a:solidFill>
                <a:latin typeface="Trebuchet MS"/>
                <a:cs typeface="Trebuchet MS"/>
              </a:rPr>
              <a:t>show</a:t>
            </a:r>
            <a:r>
              <a:rPr sz="2800" spc="-125" dirty="0">
                <a:solidFill>
                  <a:srgbClr val="292959"/>
                </a:solidFill>
                <a:latin typeface="Trebuchet MS"/>
                <a:cs typeface="Trebuchet MS"/>
              </a:rPr>
              <a:t> </a:t>
            </a:r>
            <a:r>
              <a:rPr sz="2800" spc="-10" dirty="0">
                <a:solidFill>
                  <a:srgbClr val="292959"/>
                </a:solidFill>
                <a:latin typeface="Trebuchet MS"/>
                <a:cs typeface="Trebuchet MS"/>
              </a:rPr>
              <a:t>awareness. </a:t>
            </a:r>
            <a:r>
              <a:rPr sz="2800" spc="-30" dirty="0">
                <a:solidFill>
                  <a:srgbClr val="292959"/>
                </a:solidFill>
                <a:latin typeface="Trebuchet MS"/>
                <a:cs typeface="Trebuchet MS"/>
              </a:rPr>
              <a:t>practice</a:t>
            </a:r>
            <a:r>
              <a:rPr sz="2800" spc="-180" dirty="0">
                <a:solidFill>
                  <a:srgbClr val="292959"/>
                </a:solidFill>
                <a:latin typeface="Trebuchet MS"/>
                <a:cs typeface="Trebuchet MS"/>
              </a:rPr>
              <a:t> </a:t>
            </a:r>
            <a:r>
              <a:rPr sz="2800" spc="-55" dirty="0">
                <a:solidFill>
                  <a:srgbClr val="292959"/>
                </a:solidFill>
                <a:latin typeface="Trebuchet MS"/>
                <a:cs typeface="Trebuchet MS"/>
              </a:rPr>
              <a:t>to</a:t>
            </a:r>
            <a:r>
              <a:rPr sz="2800" spc="-155" dirty="0">
                <a:solidFill>
                  <a:srgbClr val="292959"/>
                </a:solidFill>
                <a:latin typeface="Trebuchet MS"/>
                <a:cs typeface="Trebuchet MS"/>
              </a:rPr>
              <a:t> </a:t>
            </a:r>
            <a:r>
              <a:rPr sz="2800" spc="-20" dirty="0">
                <a:solidFill>
                  <a:srgbClr val="292959"/>
                </a:solidFill>
                <a:latin typeface="Trebuchet MS"/>
                <a:cs typeface="Trebuchet MS"/>
              </a:rPr>
              <a:t>use</a:t>
            </a:r>
            <a:r>
              <a:rPr sz="2800" spc="-145" dirty="0">
                <a:solidFill>
                  <a:srgbClr val="292959"/>
                </a:solidFill>
                <a:latin typeface="Trebuchet MS"/>
                <a:cs typeface="Trebuchet MS"/>
              </a:rPr>
              <a:t> </a:t>
            </a:r>
            <a:r>
              <a:rPr sz="2800" spc="-114" dirty="0">
                <a:solidFill>
                  <a:srgbClr val="292959"/>
                </a:solidFill>
                <a:latin typeface="Trebuchet MS"/>
                <a:cs typeface="Trebuchet MS"/>
              </a:rPr>
              <a:t>server</a:t>
            </a:r>
            <a:r>
              <a:rPr sz="2800" spc="-95" dirty="0">
                <a:solidFill>
                  <a:srgbClr val="292959"/>
                </a:solidFill>
                <a:latin typeface="Trebuchet MS"/>
                <a:cs typeface="Trebuchet MS"/>
              </a:rPr>
              <a:t> </a:t>
            </a:r>
            <a:r>
              <a:rPr sz="2800" spc="-55" dirty="0">
                <a:solidFill>
                  <a:srgbClr val="292959"/>
                </a:solidFill>
                <a:latin typeface="Trebuchet MS"/>
                <a:cs typeface="Trebuchet MS"/>
              </a:rPr>
              <a:t>to</a:t>
            </a:r>
            <a:r>
              <a:rPr sz="2800" spc="-140" dirty="0">
                <a:solidFill>
                  <a:srgbClr val="292959"/>
                </a:solidFill>
                <a:latin typeface="Trebuchet MS"/>
                <a:cs typeface="Trebuchet MS"/>
              </a:rPr>
              <a:t> </a:t>
            </a:r>
            <a:r>
              <a:rPr sz="2800" spc="-20" dirty="0">
                <a:solidFill>
                  <a:srgbClr val="292959"/>
                </a:solidFill>
                <a:latin typeface="Trebuchet MS"/>
                <a:cs typeface="Trebuchet MS"/>
              </a:rPr>
              <a:t>give</a:t>
            </a:r>
            <a:r>
              <a:rPr sz="2800" spc="-140" dirty="0">
                <a:solidFill>
                  <a:srgbClr val="292959"/>
                </a:solidFill>
                <a:latin typeface="Trebuchet MS"/>
                <a:cs typeface="Trebuchet MS"/>
              </a:rPr>
              <a:t> </a:t>
            </a:r>
            <a:r>
              <a:rPr sz="2800" spc="-70" dirty="0">
                <a:solidFill>
                  <a:srgbClr val="292959"/>
                </a:solidFill>
                <a:latin typeface="Trebuchet MS"/>
                <a:cs typeface="Trebuchet MS"/>
              </a:rPr>
              <a:t>order</a:t>
            </a:r>
            <a:r>
              <a:rPr sz="2800" spc="-140" dirty="0">
                <a:solidFill>
                  <a:srgbClr val="292959"/>
                </a:solidFill>
                <a:latin typeface="Trebuchet MS"/>
                <a:cs typeface="Trebuchet MS"/>
              </a:rPr>
              <a:t> </a:t>
            </a:r>
            <a:r>
              <a:rPr sz="2800" spc="-55" dirty="0">
                <a:solidFill>
                  <a:srgbClr val="292959"/>
                </a:solidFill>
                <a:latin typeface="Trebuchet MS"/>
                <a:cs typeface="Trebuchet MS"/>
              </a:rPr>
              <a:t>to</a:t>
            </a:r>
            <a:r>
              <a:rPr sz="2800" spc="-140" dirty="0">
                <a:solidFill>
                  <a:srgbClr val="292959"/>
                </a:solidFill>
                <a:latin typeface="Trebuchet MS"/>
                <a:cs typeface="Trebuchet MS"/>
              </a:rPr>
              <a:t> </a:t>
            </a:r>
            <a:r>
              <a:rPr sz="2800" spc="-70" dirty="0">
                <a:solidFill>
                  <a:srgbClr val="292959"/>
                </a:solidFill>
                <a:latin typeface="Trebuchet MS"/>
                <a:cs typeface="Trebuchet MS"/>
              </a:rPr>
              <a:t>demonstrate</a:t>
            </a:r>
            <a:r>
              <a:rPr sz="2800" spc="-140" dirty="0">
                <a:solidFill>
                  <a:srgbClr val="292959"/>
                </a:solidFill>
                <a:latin typeface="Trebuchet MS"/>
                <a:cs typeface="Trebuchet MS"/>
              </a:rPr>
              <a:t> </a:t>
            </a:r>
            <a:r>
              <a:rPr sz="2800" spc="-10" dirty="0">
                <a:solidFill>
                  <a:srgbClr val="292959"/>
                </a:solidFill>
                <a:latin typeface="Trebuchet MS"/>
                <a:cs typeface="Trebuchet MS"/>
              </a:rPr>
              <a:t>awareness </a:t>
            </a:r>
            <a:r>
              <a:rPr sz="2800" spc="-30" dirty="0">
                <a:solidFill>
                  <a:srgbClr val="292959"/>
                </a:solidFill>
                <a:latin typeface="Trebuchet MS"/>
                <a:cs typeface="Trebuchet MS"/>
              </a:rPr>
              <a:t>applicant</a:t>
            </a:r>
            <a:r>
              <a:rPr sz="2800" spc="-145" dirty="0">
                <a:solidFill>
                  <a:srgbClr val="292959"/>
                </a:solidFill>
                <a:latin typeface="Trebuchet MS"/>
                <a:cs typeface="Trebuchet MS"/>
              </a:rPr>
              <a:t> </a:t>
            </a:r>
            <a:r>
              <a:rPr sz="2800" spc="-140" dirty="0">
                <a:solidFill>
                  <a:srgbClr val="292959"/>
                </a:solidFill>
                <a:latin typeface="Trebuchet MS"/>
                <a:cs typeface="Trebuchet MS"/>
              </a:rPr>
              <a:t>must</a:t>
            </a:r>
            <a:r>
              <a:rPr sz="2800" spc="-90" dirty="0">
                <a:solidFill>
                  <a:srgbClr val="292959"/>
                </a:solidFill>
                <a:latin typeface="Trebuchet MS"/>
                <a:cs typeface="Trebuchet MS"/>
              </a:rPr>
              <a:t> not</a:t>
            </a:r>
            <a:r>
              <a:rPr sz="2800" spc="-120" dirty="0">
                <a:solidFill>
                  <a:srgbClr val="292959"/>
                </a:solidFill>
                <a:latin typeface="Trebuchet MS"/>
                <a:cs typeface="Trebuchet MS"/>
              </a:rPr>
              <a:t> </a:t>
            </a:r>
            <a:r>
              <a:rPr sz="2800" spc="-85" dirty="0">
                <a:solidFill>
                  <a:srgbClr val="292959"/>
                </a:solidFill>
                <a:latin typeface="Trebuchet MS"/>
                <a:cs typeface="Trebuchet MS"/>
              </a:rPr>
              <a:t>serve</a:t>
            </a:r>
            <a:r>
              <a:rPr sz="2800" spc="-114" dirty="0">
                <a:solidFill>
                  <a:srgbClr val="292959"/>
                </a:solidFill>
                <a:latin typeface="Trebuchet MS"/>
                <a:cs typeface="Trebuchet MS"/>
              </a:rPr>
              <a:t> </a:t>
            </a:r>
            <a:r>
              <a:rPr sz="2800" spc="-10" dirty="0">
                <a:solidFill>
                  <a:srgbClr val="292959"/>
                </a:solidFill>
                <a:latin typeface="Trebuchet MS"/>
                <a:cs typeface="Trebuchet MS"/>
              </a:rPr>
              <a:t>themselves</a:t>
            </a:r>
            <a:endParaRPr sz="2800">
              <a:latin typeface="Trebuchet MS"/>
              <a:cs typeface="Trebuchet MS"/>
            </a:endParaRPr>
          </a:p>
          <a:p>
            <a:pPr marL="12700">
              <a:lnSpc>
                <a:spcPct val="100000"/>
              </a:lnSpc>
              <a:spcBef>
                <a:spcPts val="844"/>
              </a:spcBef>
            </a:pPr>
            <a:r>
              <a:rPr sz="2800" spc="-10" dirty="0">
                <a:solidFill>
                  <a:srgbClr val="292959"/>
                </a:solidFill>
                <a:latin typeface="Trebuchet MS"/>
                <a:cs typeface="Trebuchet MS"/>
              </a:rPr>
              <a:t>Undertakings:</a:t>
            </a:r>
            <a:endParaRPr sz="2800">
              <a:latin typeface="Trebuchet MS"/>
              <a:cs typeface="Trebuchet MS"/>
            </a:endParaRPr>
          </a:p>
          <a:p>
            <a:pPr marL="617220" marR="5080">
              <a:lnSpc>
                <a:spcPts val="4580"/>
              </a:lnSpc>
              <a:spcBef>
                <a:spcPts val="355"/>
              </a:spcBef>
            </a:pPr>
            <a:r>
              <a:rPr sz="2800" spc="-70" dirty="0">
                <a:solidFill>
                  <a:srgbClr val="292959"/>
                </a:solidFill>
                <a:latin typeface="Trebuchet MS"/>
                <a:cs typeface="Trebuchet MS"/>
              </a:rPr>
              <a:t>even</a:t>
            </a:r>
            <a:r>
              <a:rPr sz="2800" spc="-105" dirty="0">
                <a:solidFill>
                  <a:srgbClr val="292959"/>
                </a:solidFill>
                <a:latin typeface="Trebuchet MS"/>
                <a:cs typeface="Trebuchet MS"/>
              </a:rPr>
              <a:t> </a:t>
            </a:r>
            <a:r>
              <a:rPr sz="2800" spc="-75" dirty="0">
                <a:solidFill>
                  <a:srgbClr val="292959"/>
                </a:solidFill>
                <a:latin typeface="Trebuchet MS"/>
                <a:cs typeface="Trebuchet MS"/>
              </a:rPr>
              <a:t>where</a:t>
            </a:r>
            <a:r>
              <a:rPr sz="2800" spc="-105" dirty="0">
                <a:solidFill>
                  <a:srgbClr val="292959"/>
                </a:solidFill>
                <a:latin typeface="Trebuchet MS"/>
                <a:cs typeface="Trebuchet MS"/>
              </a:rPr>
              <a:t> </a:t>
            </a:r>
            <a:r>
              <a:rPr sz="2800" spc="-85" dirty="0">
                <a:solidFill>
                  <a:srgbClr val="292959"/>
                </a:solidFill>
                <a:latin typeface="Trebuchet MS"/>
                <a:cs typeface="Trebuchet MS"/>
              </a:rPr>
              <a:t>court</a:t>
            </a:r>
            <a:r>
              <a:rPr sz="2800" spc="-100" dirty="0">
                <a:solidFill>
                  <a:srgbClr val="292959"/>
                </a:solidFill>
                <a:latin typeface="Trebuchet MS"/>
                <a:cs typeface="Trebuchet MS"/>
              </a:rPr>
              <a:t> </a:t>
            </a:r>
            <a:r>
              <a:rPr sz="2800" dirty="0">
                <a:solidFill>
                  <a:srgbClr val="292959"/>
                </a:solidFill>
                <a:latin typeface="Trebuchet MS"/>
                <a:cs typeface="Trebuchet MS"/>
              </a:rPr>
              <a:t>has</a:t>
            </a:r>
            <a:r>
              <a:rPr sz="2800" spc="-105" dirty="0">
                <a:solidFill>
                  <a:srgbClr val="292959"/>
                </a:solidFill>
                <a:latin typeface="Trebuchet MS"/>
                <a:cs typeface="Trebuchet MS"/>
              </a:rPr>
              <a:t> </a:t>
            </a:r>
            <a:r>
              <a:rPr sz="2800" spc="-30" dirty="0">
                <a:solidFill>
                  <a:srgbClr val="292959"/>
                </a:solidFill>
                <a:latin typeface="Trebuchet MS"/>
                <a:cs typeface="Trebuchet MS"/>
              </a:rPr>
              <a:t>power</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105" dirty="0">
                <a:solidFill>
                  <a:srgbClr val="292959"/>
                </a:solidFill>
                <a:latin typeface="Trebuchet MS"/>
                <a:cs typeface="Trebuchet MS"/>
              </a:rPr>
              <a:t> </a:t>
            </a:r>
            <a:r>
              <a:rPr sz="2800" spc="-80" dirty="0">
                <a:solidFill>
                  <a:srgbClr val="292959"/>
                </a:solidFill>
                <a:latin typeface="Trebuchet MS"/>
                <a:cs typeface="Trebuchet MS"/>
              </a:rPr>
              <a:t>make</a:t>
            </a:r>
            <a:r>
              <a:rPr sz="2800" spc="-100" dirty="0">
                <a:solidFill>
                  <a:srgbClr val="292959"/>
                </a:solidFill>
                <a:latin typeface="Trebuchet MS"/>
                <a:cs typeface="Trebuchet MS"/>
              </a:rPr>
              <a:t> </a:t>
            </a:r>
            <a:r>
              <a:rPr sz="2800" dirty="0">
                <a:solidFill>
                  <a:srgbClr val="292959"/>
                </a:solidFill>
                <a:latin typeface="Trebuchet MS"/>
                <a:cs typeface="Trebuchet MS"/>
              </a:rPr>
              <a:t>NMO,</a:t>
            </a:r>
            <a:r>
              <a:rPr sz="2800" spc="-105" dirty="0">
                <a:solidFill>
                  <a:srgbClr val="292959"/>
                </a:solidFill>
                <a:latin typeface="Trebuchet MS"/>
                <a:cs typeface="Trebuchet MS"/>
              </a:rPr>
              <a:t> </a:t>
            </a:r>
            <a:r>
              <a:rPr sz="2800" dirty="0">
                <a:solidFill>
                  <a:srgbClr val="292959"/>
                </a:solidFill>
                <a:latin typeface="Trebuchet MS"/>
                <a:cs typeface="Trebuchet MS"/>
              </a:rPr>
              <a:t>can</a:t>
            </a:r>
            <a:r>
              <a:rPr sz="2800" spc="-105" dirty="0">
                <a:solidFill>
                  <a:srgbClr val="292959"/>
                </a:solidFill>
                <a:latin typeface="Trebuchet MS"/>
                <a:cs typeface="Trebuchet MS"/>
              </a:rPr>
              <a:t> </a:t>
            </a:r>
            <a:r>
              <a:rPr sz="2800" spc="-50" dirty="0">
                <a:solidFill>
                  <a:srgbClr val="292959"/>
                </a:solidFill>
                <a:latin typeface="Trebuchet MS"/>
                <a:cs typeface="Trebuchet MS"/>
              </a:rPr>
              <a:t>instead</a:t>
            </a:r>
            <a:r>
              <a:rPr sz="2800" spc="-100" dirty="0">
                <a:solidFill>
                  <a:srgbClr val="292959"/>
                </a:solidFill>
                <a:latin typeface="Trebuchet MS"/>
                <a:cs typeface="Trebuchet MS"/>
              </a:rPr>
              <a:t> </a:t>
            </a:r>
            <a:r>
              <a:rPr sz="2800" spc="-90" dirty="0">
                <a:solidFill>
                  <a:srgbClr val="292959"/>
                </a:solidFill>
                <a:latin typeface="Trebuchet MS"/>
                <a:cs typeface="Trebuchet MS"/>
              </a:rPr>
              <a:t>not</a:t>
            </a:r>
            <a:r>
              <a:rPr sz="2800" spc="-105" dirty="0">
                <a:solidFill>
                  <a:srgbClr val="292959"/>
                </a:solidFill>
                <a:latin typeface="Trebuchet MS"/>
                <a:cs typeface="Trebuchet MS"/>
              </a:rPr>
              <a:t> </a:t>
            </a:r>
            <a:r>
              <a:rPr sz="2800" spc="-80" dirty="0">
                <a:solidFill>
                  <a:srgbClr val="292959"/>
                </a:solidFill>
                <a:latin typeface="Trebuchet MS"/>
                <a:cs typeface="Trebuchet MS"/>
              </a:rPr>
              <a:t>make</a:t>
            </a:r>
            <a:r>
              <a:rPr sz="2800" spc="-100" dirty="0">
                <a:solidFill>
                  <a:srgbClr val="292959"/>
                </a:solidFill>
                <a:latin typeface="Trebuchet MS"/>
                <a:cs typeface="Trebuchet MS"/>
              </a:rPr>
              <a:t> </a:t>
            </a:r>
            <a:r>
              <a:rPr sz="2800" dirty="0">
                <a:solidFill>
                  <a:srgbClr val="292959"/>
                </a:solidFill>
                <a:latin typeface="Trebuchet MS"/>
                <a:cs typeface="Trebuchet MS"/>
              </a:rPr>
              <a:t>an</a:t>
            </a:r>
            <a:r>
              <a:rPr sz="2800" spc="-105" dirty="0">
                <a:solidFill>
                  <a:srgbClr val="292959"/>
                </a:solidFill>
                <a:latin typeface="Trebuchet MS"/>
                <a:cs typeface="Trebuchet MS"/>
              </a:rPr>
              <a:t> </a:t>
            </a:r>
            <a:r>
              <a:rPr sz="2800" spc="-70" dirty="0">
                <a:solidFill>
                  <a:srgbClr val="292959"/>
                </a:solidFill>
                <a:latin typeface="Trebuchet MS"/>
                <a:cs typeface="Trebuchet MS"/>
              </a:rPr>
              <a:t>order</a:t>
            </a:r>
            <a:r>
              <a:rPr sz="2800" spc="-100" dirty="0">
                <a:solidFill>
                  <a:srgbClr val="292959"/>
                </a:solidFill>
                <a:latin typeface="Trebuchet MS"/>
                <a:cs typeface="Trebuchet MS"/>
              </a:rPr>
              <a:t> </a:t>
            </a:r>
            <a:r>
              <a:rPr sz="2800" spc="-90" dirty="0">
                <a:solidFill>
                  <a:srgbClr val="292959"/>
                </a:solidFill>
                <a:latin typeface="Trebuchet MS"/>
                <a:cs typeface="Trebuchet MS"/>
              </a:rPr>
              <a:t>but</a:t>
            </a:r>
            <a:r>
              <a:rPr sz="2800" spc="-105" dirty="0">
                <a:solidFill>
                  <a:srgbClr val="292959"/>
                </a:solidFill>
                <a:latin typeface="Trebuchet MS"/>
                <a:cs typeface="Trebuchet MS"/>
              </a:rPr>
              <a:t> </a:t>
            </a:r>
            <a:r>
              <a:rPr sz="2800" dirty="0">
                <a:solidFill>
                  <a:srgbClr val="292959"/>
                </a:solidFill>
                <a:latin typeface="Trebuchet MS"/>
                <a:cs typeface="Trebuchet MS"/>
              </a:rPr>
              <a:t>accept</a:t>
            </a:r>
            <a:r>
              <a:rPr sz="2800" spc="-100" dirty="0">
                <a:solidFill>
                  <a:srgbClr val="292959"/>
                </a:solidFill>
                <a:latin typeface="Trebuchet MS"/>
                <a:cs typeface="Trebuchet MS"/>
              </a:rPr>
              <a:t> </a:t>
            </a:r>
            <a:r>
              <a:rPr sz="2800" dirty="0">
                <a:solidFill>
                  <a:srgbClr val="292959"/>
                </a:solidFill>
                <a:latin typeface="Trebuchet MS"/>
                <a:cs typeface="Trebuchet MS"/>
              </a:rPr>
              <a:t>an</a:t>
            </a:r>
            <a:r>
              <a:rPr sz="2800" spc="-105" dirty="0">
                <a:solidFill>
                  <a:srgbClr val="292959"/>
                </a:solidFill>
                <a:latin typeface="Trebuchet MS"/>
                <a:cs typeface="Trebuchet MS"/>
              </a:rPr>
              <a:t> </a:t>
            </a:r>
            <a:r>
              <a:rPr sz="2800" spc="-10" dirty="0">
                <a:solidFill>
                  <a:srgbClr val="292959"/>
                </a:solidFill>
                <a:latin typeface="Trebuchet MS"/>
                <a:cs typeface="Trebuchet MS"/>
              </a:rPr>
              <a:t>undertaking </a:t>
            </a:r>
            <a:r>
              <a:rPr sz="2800" dirty="0">
                <a:solidFill>
                  <a:srgbClr val="292959"/>
                </a:solidFill>
                <a:latin typeface="Trebuchet MS"/>
                <a:cs typeface="Trebuchet MS"/>
              </a:rPr>
              <a:t>Saves</a:t>
            </a:r>
            <a:r>
              <a:rPr sz="2800" spc="-85" dirty="0">
                <a:solidFill>
                  <a:srgbClr val="292959"/>
                </a:solidFill>
                <a:latin typeface="Trebuchet MS"/>
                <a:cs typeface="Trebuchet MS"/>
              </a:rPr>
              <a:t> </a:t>
            </a:r>
            <a:r>
              <a:rPr sz="2800" spc="-150" dirty="0">
                <a:solidFill>
                  <a:srgbClr val="292959"/>
                </a:solidFill>
                <a:latin typeface="Trebuchet MS"/>
                <a:cs typeface="Trebuchet MS"/>
              </a:rPr>
              <a:t>time</a:t>
            </a:r>
            <a:r>
              <a:rPr sz="2800" spc="-85" dirty="0">
                <a:solidFill>
                  <a:srgbClr val="292959"/>
                </a:solidFill>
                <a:latin typeface="Trebuchet MS"/>
                <a:cs typeface="Trebuchet MS"/>
              </a:rPr>
              <a:t> </a:t>
            </a:r>
            <a:r>
              <a:rPr sz="2800" dirty="0">
                <a:solidFill>
                  <a:srgbClr val="292959"/>
                </a:solidFill>
                <a:latin typeface="Trebuchet MS"/>
                <a:cs typeface="Trebuchet MS"/>
              </a:rPr>
              <a:t>and</a:t>
            </a:r>
            <a:r>
              <a:rPr sz="2800" spc="-85" dirty="0">
                <a:solidFill>
                  <a:srgbClr val="292959"/>
                </a:solidFill>
                <a:latin typeface="Trebuchet MS"/>
                <a:cs typeface="Trebuchet MS"/>
              </a:rPr>
              <a:t> </a:t>
            </a:r>
            <a:r>
              <a:rPr sz="2800" spc="-25" dirty="0">
                <a:solidFill>
                  <a:srgbClr val="292959"/>
                </a:solidFill>
                <a:latin typeface="Trebuchet MS"/>
                <a:cs typeface="Trebuchet MS"/>
              </a:rPr>
              <a:t>avoids</a:t>
            </a:r>
            <a:r>
              <a:rPr sz="2800" spc="-85" dirty="0">
                <a:solidFill>
                  <a:srgbClr val="292959"/>
                </a:solidFill>
                <a:latin typeface="Trebuchet MS"/>
                <a:cs typeface="Trebuchet MS"/>
              </a:rPr>
              <a:t> </a:t>
            </a:r>
            <a:r>
              <a:rPr sz="2800" spc="-60" dirty="0">
                <a:solidFill>
                  <a:srgbClr val="292959"/>
                </a:solidFill>
                <a:latin typeface="Trebuchet MS"/>
                <a:cs typeface="Trebuchet MS"/>
              </a:rPr>
              <a:t>accumulation</a:t>
            </a:r>
            <a:r>
              <a:rPr sz="2800" spc="-85" dirty="0">
                <a:solidFill>
                  <a:srgbClr val="292959"/>
                </a:solidFill>
                <a:latin typeface="Trebuchet MS"/>
                <a:cs typeface="Trebuchet MS"/>
              </a:rPr>
              <a:t> </a:t>
            </a:r>
            <a:r>
              <a:rPr sz="2800" dirty="0">
                <a:solidFill>
                  <a:srgbClr val="292959"/>
                </a:solidFill>
                <a:latin typeface="Trebuchet MS"/>
                <a:cs typeface="Trebuchet MS"/>
              </a:rPr>
              <a:t>of</a:t>
            </a:r>
            <a:r>
              <a:rPr sz="2800" spc="-85" dirty="0">
                <a:solidFill>
                  <a:srgbClr val="292959"/>
                </a:solidFill>
                <a:latin typeface="Trebuchet MS"/>
                <a:cs typeface="Trebuchet MS"/>
              </a:rPr>
              <a:t> court </a:t>
            </a:r>
            <a:r>
              <a:rPr sz="2800" spc="-10" dirty="0">
                <a:solidFill>
                  <a:srgbClr val="292959"/>
                </a:solidFill>
                <a:latin typeface="Trebuchet MS"/>
                <a:cs typeface="Trebuchet MS"/>
              </a:rPr>
              <a:t>costs</a:t>
            </a:r>
            <a:endParaRPr sz="2800">
              <a:latin typeface="Trebuchet MS"/>
              <a:cs typeface="Trebuchet MS"/>
            </a:endParaRPr>
          </a:p>
          <a:p>
            <a:pPr marL="617220">
              <a:lnSpc>
                <a:spcPct val="100000"/>
              </a:lnSpc>
              <a:spcBef>
                <a:spcPts val="850"/>
              </a:spcBef>
            </a:pPr>
            <a:r>
              <a:rPr sz="2800" spc="-90" dirty="0">
                <a:solidFill>
                  <a:srgbClr val="292959"/>
                </a:solidFill>
                <a:latin typeface="Trebuchet MS"/>
                <a:cs typeface="Trebuchet MS"/>
              </a:rPr>
              <a:t>solemn</a:t>
            </a:r>
            <a:r>
              <a:rPr sz="2800" spc="-120" dirty="0">
                <a:solidFill>
                  <a:srgbClr val="292959"/>
                </a:solidFill>
                <a:latin typeface="Trebuchet MS"/>
                <a:cs typeface="Trebuchet MS"/>
              </a:rPr>
              <a:t> </a:t>
            </a:r>
            <a:r>
              <a:rPr sz="2800" dirty="0">
                <a:solidFill>
                  <a:srgbClr val="292959"/>
                </a:solidFill>
                <a:latin typeface="Trebuchet MS"/>
                <a:cs typeface="Trebuchet MS"/>
              </a:rPr>
              <a:t>and</a:t>
            </a:r>
            <a:r>
              <a:rPr sz="2800" spc="-125" dirty="0">
                <a:solidFill>
                  <a:srgbClr val="292959"/>
                </a:solidFill>
                <a:latin typeface="Trebuchet MS"/>
                <a:cs typeface="Trebuchet MS"/>
              </a:rPr>
              <a:t> </a:t>
            </a:r>
            <a:r>
              <a:rPr sz="2800" spc="-30" dirty="0">
                <a:solidFill>
                  <a:srgbClr val="292959"/>
                </a:solidFill>
                <a:latin typeface="Trebuchet MS"/>
                <a:cs typeface="Trebuchet MS"/>
              </a:rPr>
              <a:t>binding</a:t>
            </a:r>
            <a:r>
              <a:rPr sz="2800" spc="-105" dirty="0">
                <a:solidFill>
                  <a:srgbClr val="292959"/>
                </a:solidFill>
                <a:latin typeface="Trebuchet MS"/>
                <a:cs typeface="Trebuchet MS"/>
              </a:rPr>
              <a:t> </a:t>
            </a:r>
            <a:r>
              <a:rPr sz="2800" spc="-80" dirty="0">
                <a:solidFill>
                  <a:srgbClr val="292959"/>
                </a:solidFill>
                <a:latin typeface="Trebuchet MS"/>
                <a:cs typeface="Trebuchet MS"/>
              </a:rPr>
              <a:t>promise</a:t>
            </a:r>
            <a:r>
              <a:rPr sz="2800" spc="-105" dirty="0">
                <a:solidFill>
                  <a:srgbClr val="292959"/>
                </a:solidFill>
                <a:latin typeface="Trebuchet MS"/>
                <a:cs typeface="Trebuchet MS"/>
              </a:rPr>
              <a:t> </a:t>
            </a:r>
            <a:r>
              <a:rPr sz="2800" spc="-55" dirty="0">
                <a:solidFill>
                  <a:srgbClr val="292959"/>
                </a:solidFill>
                <a:latin typeface="Trebuchet MS"/>
                <a:cs typeface="Trebuchet MS"/>
              </a:rPr>
              <a:t>to</a:t>
            </a:r>
            <a:r>
              <a:rPr sz="2800" spc="-110" dirty="0">
                <a:solidFill>
                  <a:srgbClr val="292959"/>
                </a:solidFill>
                <a:latin typeface="Trebuchet MS"/>
                <a:cs typeface="Trebuchet MS"/>
              </a:rPr>
              <a:t> </a:t>
            </a:r>
            <a:r>
              <a:rPr sz="2800" spc="-100" dirty="0">
                <a:solidFill>
                  <a:srgbClr val="292959"/>
                </a:solidFill>
                <a:latin typeface="Trebuchet MS"/>
                <a:cs typeface="Trebuchet MS"/>
              </a:rPr>
              <a:t>the</a:t>
            </a:r>
            <a:r>
              <a:rPr sz="2800" spc="-105" dirty="0">
                <a:solidFill>
                  <a:srgbClr val="292959"/>
                </a:solidFill>
                <a:latin typeface="Trebuchet MS"/>
                <a:cs typeface="Trebuchet MS"/>
              </a:rPr>
              <a:t> </a:t>
            </a:r>
            <a:r>
              <a:rPr sz="2800" spc="-85" dirty="0">
                <a:solidFill>
                  <a:srgbClr val="292959"/>
                </a:solidFill>
                <a:latin typeface="Trebuchet MS"/>
                <a:cs typeface="Trebuchet MS"/>
              </a:rPr>
              <a:t>court</a:t>
            </a:r>
            <a:r>
              <a:rPr sz="2800" spc="-105" dirty="0">
                <a:solidFill>
                  <a:srgbClr val="292959"/>
                </a:solidFill>
                <a:latin typeface="Trebuchet MS"/>
                <a:cs typeface="Trebuchet MS"/>
              </a:rPr>
              <a:t> </a:t>
            </a:r>
            <a:r>
              <a:rPr sz="2800" spc="-80" dirty="0">
                <a:solidFill>
                  <a:srgbClr val="292959"/>
                </a:solidFill>
                <a:latin typeface="Trebuchet MS"/>
                <a:cs typeface="Trebuchet MS"/>
              </a:rPr>
              <a:t>and,</a:t>
            </a:r>
            <a:r>
              <a:rPr sz="2800" spc="-105" dirty="0">
                <a:solidFill>
                  <a:srgbClr val="292959"/>
                </a:solidFill>
                <a:latin typeface="Trebuchet MS"/>
                <a:cs typeface="Trebuchet MS"/>
              </a:rPr>
              <a:t> </a:t>
            </a:r>
            <a:r>
              <a:rPr sz="2800" spc="-125" dirty="0">
                <a:solidFill>
                  <a:srgbClr val="292959"/>
                </a:solidFill>
                <a:latin typeface="Trebuchet MS"/>
                <a:cs typeface="Trebuchet MS"/>
              </a:rPr>
              <a:t>if</a:t>
            </a:r>
            <a:r>
              <a:rPr sz="2800" spc="-90" dirty="0">
                <a:solidFill>
                  <a:srgbClr val="292959"/>
                </a:solidFill>
                <a:latin typeface="Trebuchet MS"/>
                <a:cs typeface="Trebuchet MS"/>
              </a:rPr>
              <a:t> </a:t>
            </a:r>
            <a:r>
              <a:rPr sz="2800" spc="-135" dirty="0">
                <a:solidFill>
                  <a:srgbClr val="292959"/>
                </a:solidFill>
                <a:latin typeface="Trebuchet MS"/>
                <a:cs typeface="Trebuchet MS"/>
              </a:rPr>
              <a:t>broken,</a:t>
            </a:r>
            <a:r>
              <a:rPr sz="2800" spc="-90" dirty="0">
                <a:solidFill>
                  <a:srgbClr val="292959"/>
                </a:solidFill>
                <a:latin typeface="Trebuchet MS"/>
                <a:cs typeface="Trebuchet MS"/>
              </a:rPr>
              <a:t> </a:t>
            </a:r>
            <a:r>
              <a:rPr sz="2800" spc="-75" dirty="0">
                <a:solidFill>
                  <a:srgbClr val="292959"/>
                </a:solidFill>
                <a:latin typeface="Trebuchet MS"/>
                <a:cs typeface="Trebuchet MS"/>
              </a:rPr>
              <a:t>amounts</a:t>
            </a:r>
            <a:r>
              <a:rPr sz="2800" spc="-105" dirty="0">
                <a:solidFill>
                  <a:srgbClr val="292959"/>
                </a:solidFill>
                <a:latin typeface="Trebuchet MS"/>
                <a:cs typeface="Trebuchet MS"/>
              </a:rPr>
              <a:t> </a:t>
            </a:r>
            <a:r>
              <a:rPr sz="2800" spc="-55" dirty="0">
                <a:solidFill>
                  <a:srgbClr val="292959"/>
                </a:solidFill>
                <a:latin typeface="Trebuchet MS"/>
                <a:cs typeface="Trebuchet MS"/>
              </a:rPr>
              <a:t>to</a:t>
            </a:r>
            <a:r>
              <a:rPr sz="2800" spc="-105" dirty="0">
                <a:solidFill>
                  <a:srgbClr val="292959"/>
                </a:solidFill>
                <a:latin typeface="Trebuchet MS"/>
                <a:cs typeface="Trebuchet MS"/>
              </a:rPr>
              <a:t> </a:t>
            </a:r>
            <a:r>
              <a:rPr sz="2800" spc="-80" dirty="0">
                <a:solidFill>
                  <a:srgbClr val="292959"/>
                </a:solidFill>
                <a:latin typeface="Trebuchet MS"/>
                <a:cs typeface="Trebuchet MS"/>
              </a:rPr>
              <a:t>contempt</a:t>
            </a:r>
            <a:r>
              <a:rPr sz="2800" spc="-105" dirty="0">
                <a:solidFill>
                  <a:srgbClr val="292959"/>
                </a:solidFill>
                <a:latin typeface="Trebuchet MS"/>
                <a:cs typeface="Trebuchet MS"/>
              </a:rPr>
              <a:t> </a:t>
            </a:r>
            <a:r>
              <a:rPr sz="2800" dirty="0">
                <a:solidFill>
                  <a:srgbClr val="292959"/>
                </a:solidFill>
                <a:latin typeface="Trebuchet MS"/>
                <a:cs typeface="Trebuchet MS"/>
              </a:rPr>
              <a:t>of</a:t>
            </a:r>
            <a:r>
              <a:rPr sz="2800" spc="-110" dirty="0">
                <a:solidFill>
                  <a:srgbClr val="292959"/>
                </a:solidFill>
                <a:latin typeface="Trebuchet MS"/>
                <a:cs typeface="Trebuchet MS"/>
              </a:rPr>
              <a:t> </a:t>
            </a:r>
            <a:r>
              <a:rPr sz="2800" spc="-85" dirty="0">
                <a:solidFill>
                  <a:srgbClr val="292959"/>
                </a:solidFill>
                <a:latin typeface="Trebuchet MS"/>
                <a:cs typeface="Trebuchet MS"/>
              </a:rPr>
              <a:t>court</a:t>
            </a:r>
            <a:r>
              <a:rPr sz="2800" spc="-105" dirty="0">
                <a:solidFill>
                  <a:srgbClr val="292959"/>
                </a:solidFill>
                <a:latin typeface="Trebuchet MS"/>
                <a:cs typeface="Trebuchet MS"/>
              </a:rPr>
              <a:t> </a:t>
            </a:r>
            <a:r>
              <a:rPr sz="2800" spc="-10" dirty="0">
                <a:solidFill>
                  <a:srgbClr val="292959"/>
                </a:solidFill>
                <a:latin typeface="Trebuchet MS"/>
                <a:cs typeface="Trebuchet MS"/>
              </a:rPr>
              <a:t>(punishable)</a:t>
            </a:r>
            <a:endParaRPr sz="2800">
              <a:latin typeface="Trebuchet MS"/>
              <a:cs typeface="Trebuchet MS"/>
            </a:endParaRPr>
          </a:p>
          <a:p>
            <a:pPr marL="617220">
              <a:lnSpc>
                <a:spcPct val="100000"/>
              </a:lnSpc>
              <a:spcBef>
                <a:spcPts val="1215"/>
              </a:spcBef>
            </a:pPr>
            <a:r>
              <a:rPr sz="2800" spc="-25" dirty="0">
                <a:solidFill>
                  <a:srgbClr val="292959"/>
                </a:solidFill>
                <a:latin typeface="Trebuchet MS"/>
                <a:cs typeface="Trebuchet MS"/>
              </a:rPr>
              <a:t>Breach</a:t>
            </a:r>
            <a:r>
              <a:rPr sz="2800" spc="-175" dirty="0">
                <a:solidFill>
                  <a:srgbClr val="292959"/>
                </a:solidFill>
                <a:latin typeface="Trebuchet MS"/>
                <a:cs typeface="Trebuchet MS"/>
              </a:rPr>
              <a:t> </a:t>
            </a:r>
            <a:r>
              <a:rPr sz="2800" dirty="0">
                <a:solidFill>
                  <a:srgbClr val="292959"/>
                </a:solidFill>
                <a:latin typeface="Trebuchet MS"/>
                <a:cs typeface="Trebuchet MS"/>
              </a:rPr>
              <a:t>of</a:t>
            </a:r>
            <a:r>
              <a:rPr sz="2800" spc="-130" dirty="0">
                <a:solidFill>
                  <a:srgbClr val="292959"/>
                </a:solidFill>
                <a:latin typeface="Trebuchet MS"/>
                <a:cs typeface="Trebuchet MS"/>
              </a:rPr>
              <a:t> </a:t>
            </a:r>
            <a:r>
              <a:rPr sz="2800" spc="-70" dirty="0">
                <a:solidFill>
                  <a:srgbClr val="292959"/>
                </a:solidFill>
                <a:latin typeface="Trebuchet MS"/>
                <a:cs typeface="Trebuchet MS"/>
              </a:rPr>
              <a:t>undertaking</a:t>
            </a:r>
            <a:r>
              <a:rPr sz="2800" spc="-130" dirty="0">
                <a:solidFill>
                  <a:srgbClr val="292959"/>
                </a:solidFill>
                <a:latin typeface="Trebuchet MS"/>
                <a:cs typeface="Trebuchet MS"/>
              </a:rPr>
              <a:t> </a:t>
            </a:r>
            <a:r>
              <a:rPr sz="2800" spc="-90" dirty="0">
                <a:solidFill>
                  <a:srgbClr val="292959"/>
                </a:solidFill>
                <a:latin typeface="Trebuchet MS"/>
                <a:cs typeface="Trebuchet MS"/>
              </a:rPr>
              <a:t>not</a:t>
            </a:r>
            <a:r>
              <a:rPr sz="2800" spc="-120" dirty="0">
                <a:solidFill>
                  <a:srgbClr val="292959"/>
                </a:solidFill>
                <a:latin typeface="Trebuchet MS"/>
                <a:cs typeface="Trebuchet MS"/>
              </a:rPr>
              <a:t> </a:t>
            </a:r>
            <a:r>
              <a:rPr sz="2800" spc="114" dirty="0">
                <a:solidFill>
                  <a:srgbClr val="292959"/>
                </a:solidFill>
                <a:latin typeface="Trebuchet MS"/>
                <a:cs typeface="Trebuchet MS"/>
              </a:rPr>
              <a:t>a</a:t>
            </a:r>
            <a:r>
              <a:rPr sz="2800" spc="-125" dirty="0">
                <a:solidFill>
                  <a:srgbClr val="292959"/>
                </a:solidFill>
                <a:latin typeface="Trebuchet MS"/>
                <a:cs typeface="Trebuchet MS"/>
              </a:rPr>
              <a:t> </a:t>
            </a:r>
            <a:r>
              <a:rPr sz="2800" spc="-114" dirty="0">
                <a:solidFill>
                  <a:srgbClr val="292959"/>
                </a:solidFill>
                <a:latin typeface="Trebuchet MS"/>
                <a:cs typeface="Trebuchet MS"/>
              </a:rPr>
              <a:t>criminal</a:t>
            </a:r>
            <a:r>
              <a:rPr sz="2800" spc="-95" dirty="0">
                <a:solidFill>
                  <a:srgbClr val="292959"/>
                </a:solidFill>
                <a:latin typeface="Trebuchet MS"/>
                <a:cs typeface="Trebuchet MS"/>
              </a:rPr>
              <a:t> </a:t>
            </a:r>
            <a:r>
              <a:rPr sz="2800" spc="-75" dirty="0">
                <a:solidFill>
                  <a:srgbClr val="292959"/>
                </a:solidFill>
                <a:latin typeface="Trebuchet MS"/>
                <a:cs typeface="Trebuchet MS"/>
              </a:rPr>
              <a:t>offence,</a:t>
            </a:r>
            <a:r>
              <a:rPr sz="2800" spc="-130" dirty="0">
                <a:solidFill>
                  <a:srgbClr val="292959"/>
                </a:solidFill>
                <a:latin typeface="Trebuchet MS"/>
                <a:cs typeface="Trebuchet MS"/>
              </a:rPr>
              <a:t> </a:t>
            </a:r>
            <a:r>
              <a:rPr sz="2800" dirty="0">
                <a:solidFill>
                  <a:srgbClr val="292959"/>
                </a:solidFill>
                <a:latin typeface="Trebuchet MS"/>
                <a:cs typeface="Trebuchet MS"/>
              </a:rPr>
              <a:t>no</a:t>
            </a:r>
            <a:r>
              <a:rPr sz="2800" spc="-130" dirty="0">
                <a:solidFill>
                  <a:srgbClr val="292959"/>
                </a:solidFill>
                <a:latin typeface="Trebuchet MS"/>
                <a:cs typeface="Trebuchet MS"/>
              </a:rPr>
              <a:t> </a:t>
            </a:r>
            <a:r>
              <a:rPr sz="2800" spc="-30" dirty="0">
                <a:solidFill>
                  <a:srgbClr val="292959"/>
                </a:solidFill>
                <a:latin typeface="Trebuchet MS"/>
                <a:cs typeface="Trebuchet MS"/>
              </a:rPr>
              <a:t>power</a:t>
            </a:r>
            <a:r>
              <a:rPr sz="2800" spc="-130" dirty="0">
                <a:solidFill>
                  <a:srgbClr val="292959"/>
                </a:solidFill>
                <a:latin typeface="Trebuchet MS"/>
                <a:cs typeface="Trebuchet MS"/>
              </a:rPr>
              <a:t> </a:t>
            </a:r>
            <a:r>
              <a:rPr sz="2800" dirty="0">
                <a:solidFill>
                  <a:srgbClr val="292959"/>
                </a:solidFill>
                <a:latin typeface="Trebuchet MS"/>
                <a:cs typeface="Trebuchet MS"/>
              </a:rPr>
              <a:t>of</a:t>
            </a:r>
            <a:r>
              <a:rPr sz="2800" spc="-125" dirty="0">
                <a:solidFill>
                  <a:srgbClr val="292959"/>
                </a:solidFill>
                <a:latin typeface="Trebuchet MS"/>
                <a:cs typeface="Trebuchet MS"/>
              </a:rPr>
              <a:t> </a:t>
            </a:r>
            <a:r>
              <a:rPr sz="2800" spc="-10" dirty="0">
                <a:solidFill>
                  <a:srgbClr val="292959"/>
                </a:solidFill>
                <a:latin typeface="Trebuchet MS"/>
                <a:cs typeface="Trebuchet MS"/>
              </a:rPr>
              <a:t>arrest</a:t>
            </a:r>
            <a:endParaRPr sz="2800">
              <a:latin typeface="Trebuchet MS"/>
              <a:cs typeface="Trebuchet MS"/>
            </a:endParaRPr>
          </a:p>
          <a:p>
            <a:pPr marL="617220">
              <a:lnSpc>
                <a:spcPct val="100000"/>
              </a:lnSpc>
              <a:spcBef>
                <a:spcPts val="1215"/>
              </a:spcBef>
            </a:pPr>
            <a:r>
              <a:rPr sz="2800" dirty="0">
                <a:solidFill>
                  <a:srgbClr val="292959"/>
                </a:solidFill>
                <a:latin typeface="Trebuchet MS"/>
                <a:cs typeface="Trebuchet MS"/>
              </a:rPr>
              <a:t>Cannot</a:t>
            </a:r>
            <a:r>
              <a:rPr sz="2800" spc="-100" dirty="0">
                <a:solidFill>
                  <a:srgbClr val="292959"/>
                </a:solidFill>
                <a:latin typeface="Trebuchet MS"/>
                <a:cs typeface="Trebuchet MS"/>
              </a:rPr>
              <a:t> </a:t>
            </a:r>
            <a:r>
              <a:rPr sz="2800" dirty="0">
                <a:solidFill>
                  <a:srgbClr val="292959"/>
                </a:solidFill>
                <a:latin typeface="Trebuchet MS"/>
                <a:cs typeface="Trebuchet MS"/>
              </a:rPr>
              <a:t>accept</a:t>
            </a:r>
            <a:r>
              <a:rPr sz="2800" spc="-100" dirty="0">
                <a:solidFill>
                  <a:srgbClr val="292959"/>
                </a:solidFill>
                <a:latin typeface="Trebuchet MS"/>
                <a:cs typeface="Trebuchet MS"/>
              </a:rPr>
              <a:t> </a:t>
            </a:r>
            <a:r>
              <a:rPr sz="2800" spc="-70" dirty="0">
                <a:solidFill>
                  <a:srgbClr val="292959"/>
                </a:solidFill>
                <a:latin typeface="Trebuchet MS"/>
                <a:cs typeface="Trebuchet MS"/>
              </a:rPr>
              <a:t>undertaking</a:t>
            </a:r>
            <a:r>
              <a:rPr sz="2800" spc="-100" dirty="0">
                <a:solidFill>
                  <a:srgbClr val="292959"/>
                </a:solidFill>
                <a:latin typeface="Trebuchet MS"/>
                <a:cs typeface="Trebuchet MS"/>
              </a:rPr>
              <a:t> </a:t>
            </a:r>
            <a:r>
              <a:rPr sz="2800" spc="-75" dirty="0">
                <a:solidFill>
                  <a:srgbClr val="292959"/>
                </a:solidFill>
                <a:latin typeface="Trebuchet MS"/>
                <a:cs typeface="Trebuchet MS"/>
              </a:rPr>
              <a:t>where</a:t>
            </a:r>
            <a:r>
              <a:rPr sz="2800" spc="-100" dirty="0">
                <a:solidFill>
                  <a:srgbClr val="292959"/>
                </a:solidFill>
                <a:latin typeface="Trebuchet MS"/>
                <a:cs typeface="Trebuchet MS"/>
              </a:rPr>
              <a:t> </a:t>
            </a:r>
            <a:r>
              <a:rPr sz="2800" dirty="0">
                <a:solidFill>
                  <a:srgbClr val="292959"/>
                </a:solidFill>
                <a:latin typeface="Trebuchet MS"/>
                <a:cs typeface="Trebuchet MS"/>
              </a:rPr>
              <a:t>appears</a:t>
            </a:r>
            <a:r>
              <a:rPr sz="2800" spc="-100" dirty="0">
                <a:solidFill>
                  <a:srgbClr val="292959"/>
                </a:solidFill>
                <a:latin typeface="Trebuchet MS"/>
                <a:cs typeface="Trebuchet MS"/>
              </a:rPr>
              <a:t> </a:t>
            </a:r>
            <a:r>
              <a:rPr sz="2800" spc="-95" dirty="0">
                <a:solidFill>
                  <a:srgbClr val="292959"/>
                </a:solidFill>
                <a:latin typeface="Trebuchet MS"/>
                <a:cs typeface="Trebuchet MS"/>
              </a:rPr>
              <a:t>that</a:t>
            </a:r>
            <a:r>
              <a:rPr sz="2800" spc="-100" dirty="0">
                <a:solidFill>
                  <a:srgbClr val="292959"/>
                </a:solidFill>
                <a:latin typeface="Trebuchet MS"/>
                <a:cs typeface="Trebuchet MS"/>
              </a:rPr>
              <a:t> </a:t>
            </a:r>
            <a:r>
              <a:rPr sz="2800" spc="-105" dirty="0">
                <a:solidFill>
                  <a:srgbClr val="292959"/>
                </a:solidFill>
                <a:latin typeface="Trebuchet MS"/>
                <a:cs typeface="Trebuchet MS"/>
              </a:rPr>
              <a:t>there</a:t>
            </a:r>
            <a:r>
              <a:rPr sz="2800" spc="-100" dirty="0">
                <a:solidFill>
                  <a:srgbClr val="292959"/>
                </a:solidFill>
                <a:latin typeface="Trebuchet MS"/>
                <a:cs typeface="Trebuchet MS"/>
              </a:rPr>
              <a:t> </a:t>
            </a:r>
            <a:r>
              <a:rPr sz="2800" dirty="0">
                <a:solidFill>
                  <a:srgbClr val="292959"/>
                </a:solidFill>
                <a:latin typeface="Trebuchet MS"/>
                <a:cs typeface="Trebuchet MS"/>
              </a:rPr>
              <a:t>has</a:t>
            </a:r>
            <a:r>
              <a:rPr sz="2800" spc="-100" dirty="0">
                <a:solidFill>
                  <a:srgbClr val="292959"/>
                </a:solidFill>
                <a:latin typeface="Trebuchet MS"/>
                <a:cs typeface="Trebuchet MS"/>
              </a:rPr>
              <a:t> </a:t>
            </a:r>
            <a:r>
              <a:rPr sz="2800" dirty="0">
                <a:solidFill>
                  <a:srgbClr val="292959"/>
                </a:solidFill>
                <a:latin typeface="Trebuchet MS"/>
                <a:cs typeface="Trebuchet MS"/>
              </a:rPr>
              <a:t>been</a:t>
            </a:r>
            <a:r>
              <a:rPr sz="2800" spc="-95" dirty="0">
                <a:solidFill>
                  <a:srgbClr val="292959"/>
                </a:solidFill>
                <a:latin typeface="Trebuchet MS"/>
                <a:cs typeface="Trebuchet MS"/>
              </a:rPr>
              <a:t> </a:t>
            </a:r>
            <a:r>
              <a:rPr sz="2800" spc="-70" dirty="0">
                <a:solidFill>
                  <a:srgbClr val="292959"/>
                </a:solidFill>
                <a:latin typeface="Trebuchet MS"/>
                <a:cs typeface="Trebuchet MS"/>
              </a:rPr>
              <a:t>violence</a:t>
            </a:r>
            <a:r>
              <a:rPr sz="2800" spc="-100" dirty="0">
                <a:solidFill>
                  <a:srgbClr val="292959"/>
                </a:solidFill>
                <a:latin typeface="Trebuchet MS"/>
                <a:cs typeface="Trebuchet MS"/>
              </a:rPr>
              <a:t> </a:t>
            </a:r>
            <a:r>
              <a:rPr sz="2800" spc="-10" dirty="0">
                <a:solidFill>
                  <a:srgbClr val="292959"/>
                </a:solidFill>
                <a:latin typeface="Trebuchet MS"/>
                <a:cs typeface="Trebuchet MS"/>
              </a:rPr>
              <a:t>(s46)</a:t>
            </a:r>
            <a:endParaRPr sz="2800">
              <a:latin typeface="Trebuchet MS"/>
              <a:cs typeface="Trebuchet M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25" dirty="0">
                <a:solidFill>
                  <a:srgbClr val="E65385"/>
                </a:solidFill>
              </a:rPr>
              <a:t>ENTITLED</a:t>
            </a:r>
            <a:r>
              <a:rPr spc="-355" dirty="0">
                <a:solidFill>
                  <a:srgbClr val="E65385"/>
                </a:solidFill>
              </a:rPr>
              <a:t> </a:t>
            </a:r>
            <a:r>
              <a:rPr spc="55" dirty="0"/>
              <a:t>APPLICANTS</a:t>
            </a:r>
          </a:p>
        </p:txBody>
      </p:sp>
      <p:pic>
        <p:nvPicPr>
          <p:cNvPr id="3" name="object 3"/>
          <p:cNvPicPr/>
          <p:nvPr/>
        </p:nvPicPr>
        <p:blipFill>
          <a:blip r:embed="rId2" cstate="print"/>
          <a:stretch>
            <a:fillRect/>
          </a:stretch>
        </p:blipFill>
        <p:spPr>
          <a:xfrm>
            <a:off x="1266824" y="2524959"/>
            <a:ext cx="85725" cy="85724"/>
          </a:xfrm>
          <a:prstGeom prst="rect">
            <a:avLst/>
          </a:prstGeom>
        </p:spPr>
      </p:pic>
      <p:pic>
        <p:nvPicPr>
          <p:cNvPr id="4" name="object 4"/>
          <p:cNvPicPr/>
          <p:nvPr/>
        </p:nvPicPr>
        <p:blipFill>
          <a:blip r:embed="rId3" cstate="print"/>
          <a:stretch>
            <a:fillRect/>
          </a:stretch>
        </p:blipFill>
        <p:spPr>
          <a:xfrm>
            <a:off x="1738312" y="2977396"/>
            <a:ext cx="95250" cy="95249"/>
          </a:xfrm>
          <a:prstGeom prst="rect">
            <a:avLst/>
          </a:prstGeom>
        </p:spPr>
      </p:pic>
      <p:pic>
        <p:nvPicPr>
          <p:cNvPr id="5" name="object 5"/>
          <p:cNvPicPr/>
          <p:nvPr/>
        </p:nvPicPr>
        <p:blipFill>
          <a:blip r:embed="rId3" cstate="print"/>
          <a:stretch>
            <a:fillRect/>
          </a:stretch>
        </p:blipFill>
        <p:spPr>
          <a:xfrm>
            <a:off x="1738312" y="4348996"/>
            <a:ext cx="95250" cy="95249"/>
          </a:xfrm>
          <a:prstGeom prst="rect">
            <a:avLst/>
          </a:prstGeom>
        </p:spPr>
      </p:pic>
      <p:pic>
        <p:nvPicPr>
          <p:cNvPr id="6" name="object 6"/>
          <p:cNvPicPr/>
          <p:nvPr/>
        </p:nvPicPr>
        <p:blipFill>
          <a:blip r:embed="rId2" cstate="print"/>
          <a:stretch>
            <a:fillRect/>
          </a:stretch>
        </p:blipFill>
        <p:spPr>
          <a:xfrm>
            <a:off x="1266824" y="5268159"/>
            <a:ext cx="85725" cy="85724"/>
          </a:xfrm>
          <a:prstGeom prst="rect">
            <a:avLst/>
          </a:prstGeom>
        </p:spPr>
      </p:pic>
      <p:pic>
        <p:nvPicPr>
          <p:cNvPr id="7" name="object 7"/>
          <p:cNvPicPr/>
          <p:nvPr/>
        </p:nvPicPr>
        <p:blipFill>
          <a:blip r:embed="rId2" cstate="print"/>
          <a:stretch>
            <a:fillRect/>
          </a:stretch>
        </p:blipFill>
        <p:spPr>
          <a:xfrm>
            <a:off x="1266824" y="5725358"/>
            <a:ext cx="85725" cy="85724"/>
          </a:xfrm>
          <a:prstGeom prst="rect">
            <a:avLst/>
          </a:prstGeom>
        </p:spPr>
      </p:pic>
      <p:pic>
        <p:nvPicPr>
          <p:cNvPr id="8" name="object 8"/>
          <p:cNvPicPr/>
          <p:nvPr/>
        </p:nvPicPr>
        <p:blipFill>
          <a:blip r:embed="rId4" cstate="print"/>
          <a:stretch>
            <a:fillRect/>
          </a:stretch>
        </p:blipFill>
        <p:spPr>
          <a:xfrm>
            <a:off x="1738312" y="6177796"/>
            <a:ext cx="95250" cy="95249"/>
          </a:xfrm>
          <a:prstGeom prst="rect">
            <a:avLst/>
          </a:prstGeom>
        </p:spPr>
      </p:pic>
      <p:pic>
        <p:nvPicPr>
          <p:cNvPr id="9" name="object 9"/>
          <p:cNvPicPr/>
          <p:nvPr/>
        </p:nvPicPr>
        <p:blipFill>
          <a:blip r:embed="rId5" cstate="print"/>
          <a:stretch>
            <a:fillRect/>
          </a:stretch>
        </p:blipFill>
        <p:spPr>
          <a:xfrm>
            <a:off x="1738312" y="6634996"/>
            <a:ext cx="95250" cy="95249"/>
          </a:xfrm>
          <a:prstGeom prst="rect">
            <a:avLst/>
          </a:prstGeom>
        </p:spPr>
      </p:pic>
      <p:pic>
        <p:nvPicPr>
          <p:cNvPr id="10" name="object 10"/>
          <p:cNvPicPr/>
          <p:nvPr/>
        </p:nvPicPr>
        <p:blipFill>
          <a:blip r:embed="rId5" cstate="print"/>
          <a:stretch>
            <a:fillRect/>
          </a:stretch>
        </p:blipFill>
        <p:spPr>
          <a:xfrm>
            <a:off x="1738312" y="7092196"/>
            <a:ext cx="95250" cy="95249"/>
          </a:xfrm>
          <a:prstGeom prst="rect">
            <a:avLst/>
          </a:prstGeom>
        </p:spPr>
      </p:pic>
      <p:pic>
        <p:nvPicPr>
          <p:cNvPr id="11" name="object 11"/>
          <p:cNvPicPr/>
          <p:nvPr/>
        </p:nvPicPr>
        <p:blipFill>
          <a:blip r:embed="rId3" cstate="print"/>
          <a:stretch>
            <a:fillRect/>
          </a:stretch>
        </p:blipFill>
        <p:spPr>
          <a:xfrm>
            <a:off x="1738312" y="8006595"/>
            <a:ext cx="95250" cy="95249"/>
          </a:xfrm>
          <a:prstGeom prst="rect">
            <a:avLst/>
          </a:prstGeom>
        </p:spPr>
      </p:pic>
      <p:pic>
        <p:nvPicPr>
          <p:cNvPr id="12" name="object 12"/>
          <p:cNvPicPr/>
          <p:nvPr/>
        </p:nvPicPr>
        <p:blipFill>
          <a:blip r:embed="rId6" cstate="print"/>
          <a:stretch>
            <a:fillRect/>
          </a:stretch>
        </p:blipFill>
        <p:spPr>
          <a:xfrm>
            <a:off x="1738312" y="8463795"/>
            <a:ext cx="95250" cy="95249"/>
          </a:xfrm>
          <a:prstGeom prst="rect">
            <a:avLst/>
          </a:prstGeom>
        </p:spPr>
      </p:pic>
      <p:pic>
        <p:nvPicPr>
          <p:cNvPr id="13" name="object 13"/>
          <p:cNvPicPr/>
          <p:nvPr/>
        </p:nvPicPr>
        <p:blipFill>
          <a:blip r:embed="rId7" cstate="print"/>
          <a:stretch>
            <a:fillRect/>
          </a:stretch>
        </p:blipFill>
        <p:spPr>
          <a:xfrm>
            <a:off x="1266824" y="9382958"/>
            <a:ext cx="85725" cy="85724"/>
          </a:xfrm>
          <a:prstGeom prst="rect">
            <a:avLst/>
          </a:prstGeom>
        </p:spPr>
      </p:pic>
      <p:sp>
        <p:nvSpPr>
          <p:cNvPr id="14" name="object 14"/>
          <p:cNvSpPr txBox="1"/>
          <p:nvPr/>
        </p:nvSpPr>
        <p:spPr>
          <a:xfrm>
            <a:off x="1490910" y="2244282"/>
            <a:ext cx="15352394" cy="7340600"/>
          </a:xfrm>
          <a:prstGeom prst="rect">
            <a:avLst/>
          </a:prstGeom>
        </p:spPr>
        <p:txBody>
          <a:bodyPr vert="horz" wrap="square" lIns="0" tIns="134620" rIns="0" bIns="0" rtlCol="0">
            <a:spAutoFit/>
          </a:bodyPr>
          <a:lstStyle/>
          <a:p>
            <a:pPr marL="12700">
              <a:lnSpc>
                <a:spcPct val="100000"/>
              </a:lnSpc>
              <a:spcBef>
                <a:spcPts val="1060"/>
              </a:spcBef>
            </a:pPr>
            <a:r>
              <a:rPr sz="2200" spc="-90" dirty="0">
                <a:solidFill>
                  <a:srgbClr val="292959"/>
                </a:solidFill>
                <a:latin typeface="Trebuchet MS"/>
                <a:cs typeface="Trebuchet MS"/>
              </a:rPr>
              <a:t>Entitled</a:t>
            </a:r>
            <a:r>
              <a:rPr sz="2200" spc="-70" dirty="0">
                <a:solidFill>
                  <a:srgbClr val="292959"/>
                </a:solidFill>
                <a:latin typeface="Trebuchet MS"/>
                <a:cs typeface="Trebuchet MS"/>
              </a:rPr>
              <a:t> </a:t>
            </a:r>
            <a:r>
              <a:rPr sz="2200" spc="-25" dirty="0">
                <a:solidFill>
                  <a:srgbClr val="292959"/>
                </a:solidFill>
                <a:latin typeface="Trebuchet MS"/>
                <a:cs typeface="Trebuchet MS"/>
              </a:rPr>
              <a:t>applicants</a:t>
            </a:r>
            <a:r>
              <a:rPr sz="2200" spc="-65" dirty="0">
                <a:solidFill>
                  <a:srgbClr val="292959"/>
                </a:solidFill>
                <a:latin typeface="Trebuchet MS"/>
                <a:cs typeface="Trebuchet MS"/>
              </a:rPr>
              <a:t> </a:t>
            </a:r>
            <a:r>
              <a:rPr sz="2200" dirty="0">
                <a:solidFill>
                  <a:srgbClr val="292959"/>
                </a:solidFill>
                <a:latin typeface="Trebuchet MS"/>
                <a:cs typeface="Trebuchet MS"/>
              </a:rPr>
              <a:t>can</a:t>
            </a:r>
            <a:r>
              <a:rPr sz="2200" spc="-70" dirty="0">
                <a:solidFill>
                  <a:srgbClr val="292959"/>
                </a:solidFill>
                <a:latin typeface="Trebuchet MS"/>
                <a:cs typeface="Trebuchet MS"/>
              </a:rPr>
              <a:t> </a:t>
            </a:r>
            <a:r>
              <a:rPr sz="2200" spc="-25" dirty="0">
                <a:solidFill>
                  <a:srgbClr val="292959"/>
                </a:solidFill>
                <a:latin typeface="Trebuchet MS"/>
                <a:cs typeface="Trebuchet MS"/>
              </a:rPr>
              <a:t>apply</a:t>
            </a:r>
            <a:r>
              <a:rPr sz="2200" spc="-65" dirty="0">
                <a:solidFill>
                  <a:srgbClr val="292959"/>
                </a:solidFill>
                <a:latin typeface="Trebuchet MS"/>
                <a:cs typeface="Trebuchet MS"/>
              </a:rPr>
              <a:t> for</a:t>
            </a:r>
            <a:r>
              <a:rPr sz="2200" spc="-70" dirty="0">
                <a:solidFill>
                  <a:srgbClr val="292959"/>
                </a:solidFill>
                <a:latin typeface="Trebuchet MS"/>
                <a:cs typeface="Trebuchet MS"/>
              </a:rPr>
              <a:t> </a:t>
            </a:r>
            <a:r>
              <a:rPr sz="2200" spc="50" dirty="0">
                <a:solidFill>
                  <a:srgbClr val="292959"/>
                </a:solidFill>
                <a:latin typeface="Trebuchet MS"/>
                <a:cs typeface="Trebuchet MS"/>
              </a:rPr>
              <a:t>OO.</a:t>
            </a:r>
            <a:endParaRPr sz="2200">
              <a:latin typeface="Trebuchet MS"/>
              <a:cs typeface="Trebuchet MS"/>
            </a:endParaRPr>
          </a:p>
          <a:p>
            <a:pPr marL="487045" marR="384810">
              <a:lnSpc>
                <a:spcPct val="136400"/>
              </a:lnSpc>
            </a:pPr>
            <a:r>
              <a:rPr sz="2200" dirty="0">
                <a:solidFill>
                  <a:srgbClr val="292959"/>
                </a:solidFill>
                <a:latin typeface="Trebuchet MS"/>
                <a:cs typeface="Trebuchet MS"/>
              </a:rPr>
              <a:t>Associated</a:t>
            </a:r>
            <a:r>
              <a:rPr sz="2200" spc="-155" dirty="0">
                <a:solidFill>
                  <a:srgbClr val="292959"/>
                </a:solidFill>
                <a:latin typeface="Trebuchet MS"/>
                <a:cs typeface="Trebuchet MS"/>
              </a:rPr>
              <a:t> </a:t>
            </a:r>
            <a:r>
              <a:rPr sz="2200" spc="-30" dirty="0">
                <a:solidFill>
                  <a:srgbClr val="292959"/>
                </a:solidFill>
                <a:latin typeface="Trebuchet MS"/>
                <a:cs typeface="Trebuchet MS"/>
              </a:rPr>
              <a:t>persons</a:t>
            </a:r>
            <a:r>
              <a:rPr sz="2200" spc="-80" dirty="0">
                <a:solidFill>
                  <a:srgbClr val="292959"/>
                </a:solidFill>
                <a:latin typeface="Trebuchet MS"/>
                <a:cs typeface="Trebuchet MS"/>
              </a:rPr>
              <a:t> </a:t>
            </a:r>
            <a:r>
              <a:rPr sz="2200" spc="-45" dirty="0">
                <a:solidFill>
                  <a:srgbClr val="292959"/>
                </a:solidFill>
                <a:latin typeface="Trebuchet MS"/>
                <a:cs typeface="Trebuchet MS"/>
              </a:rPr>
              <a:t>(defined</a:t>
            </a:r>
            <a:r>
              <a:rPr sz="2200" spc="-85" dirty="0">
                <a:solidFill>
                  <a:srgbClr val="292959"/>
                </a:solidFill>
                <a:latin typeface="Trebuchet MS"/>
                <a:cs typeface="Trebuchet MS"/>
              </a:rPr>
              <a:t> </a:t>
            </a:r>
            <a:r>
              <a:rPr sz="2200" spc="-105" dirty="0">
                <a:solidFill>
                  <a:srgbClr val="292959"/>
                </a:solidFill>
                <a:latin typeface="Trebuchet MS"/>
                <a:cs typeface="Trebuchet MS"/>
              </a:rPr>
              <a:t>in</a:t>
            </a:r>
            <a:r>
              <a:rPr sz="2200" spc="-70" dirty="0">
                <a:solidFill>
                  <a:srgbClr val="292959"/>
                </a:solidFill>
                <a:latin typeface="Trebuchet MS"/>
                <a:cs typeface="Trebuchet MS"/>
              </a:rPr>
              <a:t> </a:t>
            </a:r>
            <a:r>
              <a:rPr sz="2200" dirty="0">
                <a:solidFill>
                  <a:srgbClr val="292959"/>
                </a:solidFill>
                <a:latin typeface="Trebuchet MS"/>
                <a:cs typeface="Trebuchet MS"/>
              </a:rPr>
              <a:t>s</a:t>
            </a:r>
            <a:r>
              <a:rPr sz="2200" spc="-80" dirty="0">
                <a:solidFill>
                  <a:srgbClr val="292959"/>
                </a:solidFill>
                <a:latin typeface="Trebuchet MS"/>
                <a:cs typeface="Trebuchet MS"/>
              </a:rPr>
              <a:t> </a:t>
            </a:r>
            <a:r>
              <a:rPr sz="2200" spc="-20" dirty="0">
                <a:solidFill>
                  <a:srgbClr val="292959"/>
                </a:solidFill>
                <a:latin typeface="Trebuchet MS"/>
                <a:cs typeface="Trebuchet MS"/>
              </a:rPr>
              <a:t>62(3)</a:t>
            </a:r>
            <a:r>
              <a:rPr sz="2200" spc="-80" dirty="0">
                <a:solidFill>
                  <a:srgbClr val="292959"/>
                </a:solidFill>
                <a:latin typeface="Trebuchet MS"/>
                <a:cs typeface="Trebuchet MS"/>
              </a:rPr>
              <a:t> FLA </a:t>
            </a:r>
            <a:r>
              <a:rPr sz="2200" spc="-165" dirty="0">
                <a:solidFill>
                  <a:srgbClr val="292959"/>
                </a:solidFill>
                <a:latin typeface="Trebuchet MS"/>
                <a:cs typeface="Trebuchet MS"/>
              </a:rPr>
              <a:t>1996)</a:t>
            </a:r>
            <a:r>
              <a:rPr sz="2200" spc="-70" dirty="0">
                <a:solidFill>
                  <a:srgbClr val="292959"/>
                </a:solidFill>
                <a:latin typeface="Trebuchet MS"/>
                <a:cs typeface="Trebuchet MS"/>
              </a:rPr>
              <a:t> </a:t>
            </a:r>
            <a:r>
              <a:rPr sz="2200" spc="-95" dirty="0">
                <a:solidFill>
                  <a:srgbClr val="292959"/>
                </a:solidFill>
                <a:latin typeface="Trebuchet MS"/>
                <a:cs typeface="Trebuchet MS"/>
              </a:rPr>
              <a:t>entitled</a:t>
            </a:r>
            <a:r>
              <a:rPr sz="2200" spc="-75" dirty="0">
                <a:solidFill>
                  <a:srgbClr val="292959"/>
                </a:solidFill>
                <a:latin typeface="Trebuchet MS"/>
                <a:cs typeface="Trebuchet MS"/>
              </a:rPr>
              <a:t> </a:t>
            </a:r>
            <a:r>
              <a:rPr sz="2200" spc="-45" dirty="0">
                <a:solidFill>
                  <a:srgbClr val="292959"/>
                </a:solidFill>
                <a:latin typeface="Trebuchet MS"/>
                <a:cs typeface="Trebuchet MS"/>
              </a:rPr>
              <a:t>to</a:t>
            </a:r>
            <a:r>
              <a:rPr sz="2200" spc="-80" dirty="0">
                <a:solidFill>
                  <a:srgbClr val="292959"/>
                </a:solidFill>
                <a:latin typeface="Trebuchet MS"/>
                <a:cs typeface="Trebuchet MS"/>
              </a:rPr>
              <a:t> </a:t>
            </a:r>
            <a:r>
              <a:rPr sz="2200" spc="-10" dirty="0">
                <a:solidFill>
                  <a:srgbClr val="292959"/>
                </a:solidFill>
                <a:latin typeface="Trebuchet MS"/>
                <a:cs typeface="Trebuchet MS"/>
              </a:rPr>
              <a:t>occupy</a:t>
            </a:r>
            <a:r>
              <a:rPr sz="2200" spc="-80"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105" dirty="0">
                <a:solidFill>
                  <a:srgbClr val="292959"/>
                </a:solidFill>
                <a:latin typeface="Trebuchet MS"/>
                <a:cs typeface="Trebuchet MS"/>
              </a:rPr>
              <a:t>family</a:t>
            </a:r>
            <a:r>
              <a:rPr sz="2200" spc="-70" dirty="0">
                <a:solidFill>
                  <a:srgbClr val="292959"/>
                </a:solidFill>
                <a:latin typeface="Trebuchet MS"/>
                <a:cs typeface="Trebuchet MS"/>
              </a:rPr>
              <a:t> </a:t>
            </a:r>
            <a:r>
              <a:rPr sz="2200" spc="-55" dirty="0">
                <a:solidFill>
                  <a:srgbClr val="292959"/>
                </a:solidFill>
                <a:latin typeface="Trebuchet MS"/>
                <a:cs typeface="Trebuchet MS"/>
              </a:rPr>
              <a:t>home</a:t>
            </a:r>
            <a:r>
              <a:rPr sz="2200" spc="-80" dirty="0">
                <a:solidFill>
                  <a:srgbClr val="292959"/>
                </a:solidFill>
                <a:latin typeface="Trebuchet MS"/>
                <a:cs typeface="Trebuchet MS"/>
              </a:rPr>
              <a:t> </a:t>
            </a:r>
            <a:r>
              <a:rPr sz="2200" dirty="0">
                <a:solidFill>
                  <a:srgbClr val="292959"/>
                </a:solidFill>
                <a:latin typeface="Trebuchet MS"/>
                <a:cs typeface="Trebuchet MS"/>
              </a:rPr>
              <a:t>because</a:t>
            </a:r>
            <a:r>
              <a:rPr sz="2200" spc="-85" dirty="0">
                <a:solidFill>
                  <a:srgbClr val="292959"/>
                </a:solidFill>
                <a:latin typeface="Trebuchet MS"/>
                <a:cs typeface="Trebuchet MS"/>
              </a:rPr>
              <a:t> </a:t>
            </a:r>
            <a:r>
              <a:rPr sz="2200" spc="-110" dirty="0">
                <a:solidFill>
                  <a:srgbClr val="292959"/>
                </a:solidFill>
                <a:latin typeface="Trebuchet MS"/>
                <a:cs typeface="Trebuchet MS"/>
              </a:rPr>
              <a:t>they</a:t>
            </a:r>
            <a:r>
              <a:rPr sz="2200" spc="-70" dirty="0">
                <a:solidFill>
                  <a:srgbClr val="292959"/>
                </a:solidFill>
                <a:latin typeface="Trebuchet MS"/>
                <a:cs typeface="Trebuchet MS"/>
              </a:rPr>
              <a:t> </a:t>
            </a:r>
            <a:r>
              <a:rPr sz="2200" spc="-25" dirty="0">
                <a:solidFill>
                  <a:srgbClr val="292959"/>
                </a:solidFill>
                <a:latin typeface="Trebuchet MS"/>
                <a:cs typeface="Trebuchet MS"/>
              </a:rPr>
              <a:t>have</a:t>
            </a:r>
            <a:r>
              <a:rPr sz="2200" spc="-80" dirty="0">
                <a:solidFill>
                  <a:srgbClr val="292959"/>
                </a:solidFill>
                <a:latin typeface="Trebuchet MS"/>
                <a:cs typeface="Trebuchet MS"/>
              </a:rPr>
              <a:t> </a:t>
            </a:r>
            <a:r>
              <a:rPr sz="2200" spc="100" dirty="0">
                <a:solidFill>
                  <a:srgbClr val="292959"/>
                </a:solidFill>
                <a:latin typeface="Trebuchet MS"/>
                <a:cs typeface="Trebuchet MS"/>
              </a:rPr>
              <a:t>a</a:t>
            </a:r>
            <a:r>
              <a:rPr sz="2200" spc="-80" dirty="0">
                <a:solidFill>
                  <a:srgbClr val="292959"/>
                </a:solidFill>
                <a:latin typeface="Trebuchet MS"/>
                <a:cs typeface="Trebuchet MS"/>
              </a:rPr>
              <a:t> </a:t>
            </a:r>
            <a:r>
              <a:rPr sz="2200" spc="-10" dirty="0">
                <a:solidFill>
                  <a:srgbClr val="292959"/>
                </a:solidFill>
                <a:latin typeface="Trebuchet MS"/>
                <a:cs typeface="Trebuchet MS"/>
              </a:rPr>
              <a:t>legal</a:t>
            </a:r>
            <a:r>
              <a:rPr sz="2200" spc="-80" dirty="0">
                <a:solidFill>
                  <a:srgbClr val="292959"/>
                </a:solidFill>
                <a:latin typeface="Trebuchet MS"/>
                <a:cs typeface="Trebuchet MS"/>
              </a:rPr>
              <a:t> </a:t>
            </a:r>
            <a:r>
              <a:rPr sz="2200" spc="-100" dirty="0">
                <a:solidFill>
                  <a:srgbClr val="292959"/>
                </a:solidFill>
                <a:latin typeface="Trebuchet MS"/>
                <a:cs typeface="Trebuchet MS"/>
              </a:rPr>
              <a:t>interest</a:t>
            </a:r>
            <a:r>
              <a:rPr sz="2200" spc="-70" dirty="0">
                <a:solidFill>
                  <a:srgbClr val="292959"/>
                </a:solidFill>
                <a:latin typeface="Trebuchet MS"/>
                <a:cs typeface="Trebuchet MS"/>
              </a:rPr>
              <a:t> </a:t>
            </a:r>
            <a:r>
              <a:rPr sz="2200" spc="-25" dirty="0">
                <a:solidFill>
                  <a:srgbClr val="292959"/>
                </a:solidFill>
                <a:latin typeface="Trebuchet MS"/>
                <a:cs typeface="Trebuchet MS"/>
              </a:rPr>
              <a:t>in </a:t>
            </a:r>
            <a:r>
              <a:rPr sz="2200" spc="-75" dirty="0">
                <a:solidFill>
                  <a:srgbClr val="292959"/>
                </a:solidFill>
                <a:latin typeface="Trebuchet MS"/>
                <a:cs typeface="Trebuchet MS"/>
              </a:rPr>
              <a:t>that</a:t>
            </a:r>
            <a:r>
              <a:rPr sz="2200" spc="-90" dirty="0">
                <a:solidFill>
                  <a:srgbClr val="292959"/>
                </a:solidFill>
                <a:latin typeface="Trebuchet MS"/>
                <a:cs typeface="Trebuchet MS"/>
              </a:rPr>
              <a:t> </a:t>
            </a:r>
            <a:r>
              <a:rPr sz="2200" spc="-75" dirty="0">
                <a:solidFill>
                  <a:srgbClr val="292959"/>
                </a:solidFill>
                <a:latin typeface="Trebuchet MS"/>
                <a:cs typeface="Trebuchet MS"/>
              </a:rPr>
              <a:t>property </a:t>
            </a:r>
            <a:r>
              <a:rPr sz="2200" spc="-50" dirty="0">
                <a:solidFill>
                  <a:srgbClr val="292959"/>
                </a:solidFill>
                <a:latin typeface="Trebuchet MS"/>
                <a:cs typeface="Trebuchet MS"/>
              </a:rPr>
              <a:t>by</a:t>
            </a:r>
            <a:r>
              <a:rPr sz="2200" spc="-80" dirty="0">
                <a:solidFill>
                  <a:srgbClr val="292959"/>
                </a:solidFill>
                <a:latin typeface="Trebuchet MS"/>
                <a:cs typeface="Trebuchet MS"/>
              </a:rPr>
              <a:t> </a:t>
            </a:r>
            <a:r>
              <a:rPr sz="2200" spc="-20" dirty="0">
                <a:solidFill>
                  <a:srgbClr val="292959"/>
                </a:solidFill>
                <a:latin typeface="Trebuchet MS"/>
                <a:cs typeface="Trebuchet MS"/>
              </a:rPr>
              <a:t>way</a:t>
            </a:r>
            <a:r>
              <a:rPr sz="2200" spc="-75" dirty="0">
                <a:solidFill>
                  <a:srgbClr val="292959"/>
                </a:solidFill>
                <a:latin typeface="Trebuchet MS"/>
                <a:cs typeface="Trebuchet MS"/>
              </a:rPr>
              <a:t> </a:t>
            </a:r>
            <a:r>
              <a:rPr sz="2200" dirty="0">
                <a:solidFill>
                  <a:srgbClr val="292959"/>
                </a:solidFill>
                <a:latin typeface="Trebuchet MS"/>
                <a:cs typeface="Trebuchet MS"/>
              </a:rPr>
              <a:t>of</a:t>
            </a:r>
            <a:r>
              <a:rPr sz="2200" spc="-75" dirty="0">
                <a:solidFill>
                  <a:srgbClr val="292959"/>
                </a:solidFill>
                <a:latin typeface="Trebuchet MS"/>
                <a:cs typeface="Trebuchet MS"/>
              </a:rPr>
              <a:t> </a:t>
            </a:r>
            <a:r>
              <a:rPr sz="2200" spc="-35" dirty="0">
                <a:solidFill>
                  <a:srgbClr val="292959"/>
                </a:solidFill>
                <a:latin typeface="Trebuchet MS"/>
                <a:cs typeface="Trebuchet MS"/>
              </a:rPr>
              <a:t>ownership/co-</a:t>
            </a:r>
            <a:r>
              <a:rPr sz="2200" spc="-90" dirty="0">
                <a:solidFill>
                  <a:srgbClr val="292959"/>
                </a:solidFill>
                <a:latin typeface="Trebuchet MS"/>
                <a:cs typeface="Trebuchet MS"/>
              </a:rPr>
              <a:t>ownership,</a:t>
            </a:r>
            <a:r>
              <a:rPr sz="2200" spc="-80" dirty="0">
                <a:solidFill>
                  <a:srgbClr val="292959"/>
                </a:solidFill>
                <a:latin typeface="Trebuchet MS"/>
                <a:cs typeface="Trebuchet MS"/>
              </a:rPr>
              <a:t> </a:t>
            </a:r>
            <a:r>
              <a:rPr sz="2200" spc="100" dirty="0">
                <a:solidFill>
                  <a:srgbClr val="292959"/>
                </a:solidFill>
                <a:latin typeface="Trebuchet MS"/>
                <a:cs typeface="Trebuchet MS"/>
              </a:rPr>
              <a:t>a</a:t>
            </a:r>
            <a:r>
              <a:rPr sz="2200" spc="-75" dirty="0">
                <a:solidFill>
                  <a:srgbClr val="292959"/>
                </a:solidFill>
                <a:latin typeface="Trebuchet MS"/>
                <a:cs typeface="Trebuchet MS"/>
              </a:rPr>
              <a:t> </a:t>
            </a:r>
            <a:r>
              <a:rPr sz="2200" spc="-155" dirty="0">
                <a:solidFill>
                  <a:srgbClr val="292959"/>
                </a:solidFill>
                <a:latin typeface="Trebuchet MS"/>
                <a:cs typeface="Trebuchet MS"/>
              </a:rPr>
              <a:t>trust,</a:t>
            </a:r>
            <a:r>
              <a:rPr sz="2200" spc="-70" dirty="0">
                <a:solidFill>
                  <a:srgbClr val="292959"/>
                </a:solidFill>
                <a:latin typeface="Trebuchet MS"/>
                <a:cs typeface="Trebuchet MS"/>
              </a:rPr>
              <a:t> </a:t>
            </a:r>
            <a:r>
              <a:rPr sz="2200" spc="100" dirty="0">
                <a:solidFill>
                  <a:srgbClr val="292959"/>
                </a:solidFill>
                <a:latin typeface="Trebuchet MS"/>
                <a:cs typeface="Trebuchet MS"/>
              </a:rPr>
              <a:t>a</a:t>
            </a:r>
            <a:r>
              <a:rPr sz="2200" spc="-75" dirty="0">
                <a:solidFill>
                  <a:srgbClr val="292959"/>
                </a:solidFill>
                <a:latin typeface="Trebuchet MS"/>
                <a:cs typeface="Trebuchet MS"/>
              </a:rPr>
              <a:t> </a:t>
            </a:r>
            <a:r>
              <a:rPr sz="2200" spc="-45" dirty="0">
                <a:solidFill>
                  <a:srgbClr val="292959"/>
                </a:solidFill>
                <a:latin typeface="Trebuchet MS"/>
                <a:cs typeface="Trebuchet MS"/>
              </a:rPr>
              <a:t>contractual</a:t>
            </a:r>
            <a:r>
              <a:rPr sz="2200" spc="-80" dirty="0">
                <a:solidFill>
                  <a:srgbClr val="292959"/>
                </a:solidFill>
                <a:latin typeface="Trebuchet MS"/>
                <a:cs typeface="Trebuchet MS"/>
              </a:rPr>
              <a:t> </a:t>
            </a:r>
            <a:r>
              <a:rPr sz="2200" spc="-75" dirty="0">
                <a:solidFill>
                  <a:srgbClr val="292959"/>
                </a:solidFill>
                <a:latin typeface="Trebuchet MS"/>
                <a:cs typeface="Trebuchet MS"/>
              </a:rPr>
              <a:t>right </a:t>
            </a:r>
            <a:r>
              <a:rPr sz="2200" spc="-90" dirty="0">
                <a:solidFill>
                  <a:srgbClr val="292959"/>
                </a:solidFill>
                <a:latin typeface="Trebuchet MS"/>
                <a:cs typeface="Trebuchet MS"/>
              </a:rPr>
              <a:t>(for</a:t>
            </a:r>
            <a:r>
              <a:rPr sz="2200" spc="-75" dirty="0">
                <a:solidFill>
                  <a:srgbClr val="292959"/>
                </a:solidFill>
                <a:latin typeface="Trebuchet MS"/>
                <a:cs typeface="Trebuchet MS"/>
              </a:rPr>
              <a:t> </a:t>
            </a:r>
            <a:r>
              <a:rPr sz="2200" spc="-90" dirty="0">
                <a:solidFill>
                  <a:srgbClr val="292959"/>
                </a:solidFill>
                <a:latin typeface="Trebuchet MS"/>
                <a:cs typeface="Trebuchet MS"/>
              </a:rPr>
              <a:t>example,</a:t>
            </a:r>
            <a:r>
              <a:rPr sz="2200" spc="-75" dirty="0">
                <a:solidFill>
                  <a:srgbClr val="292959"/>
                </a:solidFill>
                <a:latin typeface="Trebuchet MS"/>
                <a:cs typeface="Trebuchet MS"/>
              </a:rPr>
              <a:t> </a:t>
            </a:r>
            <a:r>
              <a:rPr sz="2200" dirty="0">
                <a:solidFill>
                  <a:srgbClr val="292959"/>
                </a:solidFill>
                <a:latin typeface="Trebuchet MS"/>
                <a:cs typeface="Trebuchet MS"/>
              </a:rPr>
              <a:t>being</a:t>
            </a:r>
            <a:r>
              <a:rPr sz="2200" spc="-80" dirty="0">
                <a:solidFill>
                  <a:srgbClr val="292959"/>
                </a:solidFill>
                <a:latin typeface="Trebuchet MS"/>
                <a:cs typeface="Trebuchet MS"/>
              </a:rPr>
              <a:t> </a:t>
            </a:r>
            <a:r>
              <a:rPr sz="2200" spc="-20" dirty="0">
                <a:solidFill>
                  <a:srgbClr val="292959"/>
                </a:solidFill>
                <a:latin typeface="Trebuchet MS"/>
                <a:cs typeface="Trebuchet MS"/>
              </a:rPr>
              <a:t>named</a:t>
            </a:r>
            <a:r>
              <a:rPr sz="2200" spc="-75" dirty="0">
                <a:solidFill>
                  <a:srgbClr val="292959"/>
                </a:solidFill>
                <a:latin typeface="Trebuchet MS"/>
                <a:cs typeface="Trebuchet MS"/>
              </a:rPr>
              <a:t> </a:t>
            </a:r>
            <a:r>
              <a:rPr sz="2200" dirty="0">
                <a:solidFill>
                  <a:srgbClr val="292959"/>
                </a:solidFill>
                <a:latin typeface="Trebuchet MS"/>
                <a:cs typeface="Trebuchet MS"/>
              </a:rPr>
              <a:t>on</a:t>
            </a:r>
            <a:r>
              <a:rPr sz="2200" spc="-75" dirty="0">
                <a:solidFill>
                  <a:srgbClr val="292959"/>
                </a:solidFill>
                <a:latin typeface="Trebuchet MS"/>
                <a:cs typeface="Trebuchet MS"/>
              </a:rPr>
              <a:t> </a:t>
            </a:r>
            <a:r>
              <a:rPr sz="2200" spc="100" dirty="0">
                <a:solidFill>
                  <a:srgbClr val="292959"/>
                </a:solidFill>
                <a:latin typeface="Trebuchet MS"/>
                <a:cs typeface="Trebuchet MS"/>
              </a:rPr>
              <a:t>a</a:t>
            </a:r>
            <a:r>
              <a:rPr sz="2200" spc="-80" dirty="0">
                <a:solidFill>
                  <a:srgbClr val="292959"/>
                </a:solidFill>
                <a:latin typeface="Trebuchet MS"/>
                <a:cs typeface="Trebuchet MS"/>
              </a:rPr>
              <a:t> </a:t>
            </a:r>
            <a:r>
              <a:rPr sz="2200" spc="-10" dirty="0">
                <a:solidFill>
                  <a:srgbClr val="292959"/>
                </a:solidFill>
                <a:latin typeface="Trebuchet MS"/>
                <a:cs typeface="Trebuchet MS"/>
              </a:rPr>
              <a:t>tenancy </a:t>
            </a:r>
            <a:r>
              <a:rPr sz="2200" spc="-75" dirty="0">
                <a:solidFill>
                  <a:srgbClr val="292959"/>
                </a:solidFill>
                <a:latin typeface="Trebuchet MS"/>
                <a:cs typeface="Trebuchet MS"/>
              </a:rPr>
              <a:t>agreement), </a:t>
            </a:r>
            <a:r>
              <a:rPr sz="2200" spc="-60" dirty="0">
                <a:solidFill>
                  <a:srgbClr val="292959"/>
                </a:solidFill>
                <a:latin typeface="Trebuchet MS"/>
                <a:cs typeface="Trebuchet MS"/>
              </a:rPr>
              <a:t>or</a:t>
            </a:r>
            <a:r>
              <a:rPr sz="2200" spc="-70" dirty="0">
                <a:solidFill>
                  <a:srgbClr val="292959"/>
                </a:solidFill>
                <a:latin typeface="Trebuchet MS"/>
                <a:cs typeface="Trebuchet MS"/>
              </a:rPr>
              <a:t> </a:t>
            </a:r>
            <a:r>
              <a:rPr sz="2200" spc="-35" dirty="0">
                <a:solidFill>
                  <a:srgbClr val="292959"/>
                </a:solidFill>
                <a:latin typeface="Trebuchet MS"/>
                <a:cs typeface="Trebuchet MS"/>
              </a:rPr>
              <a:t>any</a:t>
            </a:r>
            <a:r>
              <a:rPr sz="2200" spc="-70" dirty="0">
                <a:solidFill>
                  <a:srgbClr val="292959"/>
                </a:solidFill>
                <a:latin typeface="Trebuchet MS"/>
                <a:cs typeface="Trebuchet MS"/>
              </a:rPr>
              <a:t> </a:t>
            </a:r>
            <a:r>
              <a:rPr sz="2200" spc="-85" dirty="0">
                <a:solidFill>
                  <a:srgbClr val="292959"/>
                </a:solidFill>
                <a:latin typeface="Trebuchet MS"/>
                <a:cs typeface="Trebuchet MS"/>
              </a:rPr>
              <a:t>other</a:t>
            </a:r>
            <a:r>
              <a:rPr sz="2200" spc="-75" dirty="0">
                <a:solidFill>
                  <a:srgbClr val="292959"/>
                </a:solidFill>
                <a:latin typeface="Trebuchet MS"/>
                <a:cs typeface="Trebuchet MS"/>
              </a:rPr>
              <a:t> </a:t>
            </a:r>
            <a:r>
              <a:rPr sz="2200" spc="-95" dirty="0">
                <a:solidFill>
                  <a:srgbClr val="292959"/>
                </a:solidFill>
                <a:latin typeface="Trebuchet MS"/>
                <a:cs typeface="Trebuchet MS"/>
              </a:rPr>
              <a:t>statutory</a:t>
            </a:r>
            <a:r>
              <a:rPr sz="2200" spc="-70" dirty="0">
                <a:solidFill>
                  <a:srgbClr val="292959"/>
                </a:solidFill>
                <a:latin typeface="Trebuchet MS"/>
                <a:cs typeface="Trebuchet MS"/>
              </a:rPr>
              <a:t> </a:t>
            </a:r>
            <a:r>
              <a:rPr sz="2200" spc="-10" dirty="0">
                <a:solidFill>
                  <a:srgbClr val="292959"/>
                </a:solidFill>
                <a:latin typeface="Trebuchet MS"/>
                <a:cs typeface="Trebuchet MS"/>
              </a:rPr>
              <a:t>right.</a:t>
            </a:r>
            <a:endParaRPr sz="2200">
              <a:latin typeface="Trebuchet MS"/>
              <a:cs typeface="Trebuchet MS"/>
            </a:endParaRPr>
          </a:p>
          <a:p>
            <a:pPr marL="487045" marR="369570">
              <a:lnSpc>
                <a:spcPct val="136400"/>
              </a:lnSpc>
            </a:pPr>
            <a:r>
              <a:rPr sz="2200" spc="-85" dirty="0">
                <a:solidFill>
                  <a:srgbClr val="292959"/>
                </a:solidFill>
                <a:latin typeface="Trebuchet MS"/>
                <a:cs typeface="Trebuchet MS"/>
              </a:rPr>
              <a:t>Those</a:t>
            </a:r>
            <a:r>
              <a:rPr sz="2200" spc="-80" dirty="0">
                <a:solidFill>
                  <a:srgbClr val="292959"/>
                </a:solidFill>
                <a:latin typeface="Trebuchet MS"/>
                <a:cs typeface="Trebuchet MS"/>
              </a:rPr>
              <a:t> </a:t>
            </a:r>
            <a:r>
              <a:rPr sz="2200" spc="-110" dirty="0">
                <a:solidFill>
                  <a:srgbClr val="292959"/>
                </a:solidFill>
                <a:latin typeface="Trebuchet MS"/>
                <a:cs typeface="Trebuchet MS"/>
              </a:rPr>
              <a:t>with</a:t>
            </a:r>
            <a:r>
              <a:rPr sz="2200" spc="-70" dirty="0">
                <a:solidFill>
                  <a:srgbClr val="292959"/>
                </a:solidFill>
                <a:latin typeface="Trebuchet MS"/>
                <a:cs typeface="Trebuchet MS"/>
              </a:rPr>
              <a:t> </a:t>
            </a:r>
            <a:r>
              <a:rPr sz="2200" spc="-130" dirty="0">
                <a:solidFill>
                  <a:srgbClr val="292959"/>
                </a:solidFill>
                <a:latin typeface="Trebuchet MS"/>
                <a:cs typeface="Trebuchet MS"/>
              </a:rPr>
              <a:t>‘home</a:t>
            </a:r>
            <a:r>
              <a:rPr sz="2200" spc="-65" dirty="0">
                <a:solidFill>
                  <a:srgbClr val="292959"/>
                </a:solidFill>
                <a:latin typeface="Trebuchet MS"/>
                <a:cs typeface="Trebuchet MS"/>
              </a:rPr>
              <a:t> </a:t>
            </a:r>
            <a:r>
              <a:rPr sz="2200" spc="-114" dirty="0">
                <a:solidFill>
                  <a:srgbClr val="292959"/>
                </a:solidFill>
                <a:latin typeface="Trebuchet MS"/>
                <a:cs typeface="Trebuchet MS"/>
              </a:rPr>
              <a:t>rights’</a:t>
            </a:r>
            <a:r>
              <a:rPr sz="2200" spc="-70" dirty="0">
                <a:solidFill>
                  <a:srgbClr val="292959"/>
                </a:solidFill>
                <a:latin typeface="Trebuchet MS"/>
                <a:cs typeface="Trebuchet MS"/>
              </a:rPr>
              <a:t> </a:t>
            </a:r>
            <a:r>
              <a:rPr sz="2200" spc="-155" dirty="0">
                <a:solidFill>
                  <a:srgbClr val="292959"/>
                </a:solidFill>
                <a:latin typeface="Trebuchet MS"/>
                <a:cs typeface="Trebuchet MS"/>
              </a:rPr>
              <a:t>(i.e.</a:t>
            </a:r>
            <a:r>
              <a:rPr sz="2200" spc="-70" dirty="0">
                <a:solidFill>
                  <a:srgbClr val="292959"/>
                </a:solidFill>
                <a:latin typeface="Trebuchet MS"/>
                <a:cs typeface="Trebuchet MS"/>
              </a:rPr>
              <a:t> </a:t>
            </a:r>
            <a:r>
              <a:rPr sz="2200" spc="-90" dirty="0">
                <a:solidFill>
                  <a:srgbClr val="292959"/>
                </a:solidFill>
                <a:latin typeface="Trebuchet MS"/>
                <a:cs typeface="Trebuchet MS"/>
              </a:rPr>
              <a:t>the</a:t>
            </a:r>
            <a:r>
              <a:rPr sz="2200" spc="-65" dirty="0">
                <a:solidFill>
                  <a:srgbClr val="292959"/>
                </a:solidFill>
                <a:latin typeface="Trebuchet MS"/>
                <a:cs typeface="Trebuchet MS"/>
              </a:rPr>
              <a:t> </a:t>
            </a:r>
            <a:r>
              <a:rPr sz="2200" spc="-75" dirty="0">
                <a:solidFill>
                  <a:srgbClr val="292959"/>
                </a:solidFill>
                <a:latin typeface="Trebuchet MS"/>
                <a:cs typeface="Trebuchet MS"/>
              </a:rPr>
              <a:t>right</a:t>
            </a:r>
            <a:r>
              <a:rPr sz="2200" spc="-70" dirty="0">
                <a:solidFill>
                  <a:srgbClr val="292959"/>
                </a:solidFill>
                <a:latin typeface="Trebuchet MS"/>
                <a:cs typeface="Trebuchet MS"/>
              </a:rPr>
              <a:t> </a:t>
            </a:r>
            <a:r>
              <a:rPr sz="2200" spc="-45" dirty="0">
                <a:solidFill>
                  <a:srgbClr val="292959"/>
                </a:solidFill>
                <a:latin typeface="Trebuchet MS"/>
                <a:cs typeface="Trebuchet MS"/>
              </a:rPr>
              <a:t>to</a:t>
            </a:r>
            <a:r>
              <a:rPr sz="2200" spc="-70" dirty="0">
                <a:solidFill>
                  <a:srgbClr val="292959"/>
                </a:solidFill>
                <a:latin typeface="Trebuchet MS"/>
                <a:cs typeface="Trebuchet MS"/>
              </a:rPr>
              <a:t> </a:t>
            </a:r>
            <a:r>
              <a:rPr sz="2200" spc="-10" dirty="0">
                <a:solidFill>
                  <a:srgbClr val="292959"/>
                </a:solidFill>
                <a:latin typeface="Trebuchet MS"/>
                <a:cs typeface="Trebuchet MS"/>
              </a:rPr>
              <a:t>occupy</a:t>
            </a:r>
            <a:r>
              <a:rPr sz="2200" spc="-65" dirty="0">
                <a:solidFill>
                  <a:srgbClr val="292959"/>
                </a:solidFill>
                <a:latin typeface="Trebuchet MS"/>
                <a:cs typeface="Trebuchet MS"/>
              </a:rPr>
              <a:t> </a:t>
            </a:r>
            <a:r>
              <a:rPr sz="2200" spc="-90" dirty="0">
                <a:solidFill>
                  <a:srgbClr val="292959"/>
                </a:solidFill>
                <a:latin typeface="Trebuchet MS"/>
                <a:cs typeface="Trebuchet MS"/>
              </a:rPr>
              <a:t>the</a:t>
            </a:r>
            <a:r>
              <a:rPr sz="2200" spc="-70" dirty="0">
                <a:solidFill>
                  <a:srgbClr val="292959"/>
                </a:solidFill>
                <a:latin typeface="Trebuchet MS"/>
                <a:cs typeface="Trebuchet MS"/>
              </a:rPr>
              <a:t> </a:t>
            </a:r>
            <a:r>
              <a:rPr sz="2200" spc="-90" dirty="0">
                <a:solidFill>
                  <a:srgbClr val="292959"/>
                </a:solidFill>
                <a:latin typeface="Trebuchet MS"/>
                <a:cs typeface="Trebuchet MS"/>
              </a:rPr>
              <a:t>property)</a:t>
            </a:r>
            <a:r>
              <a:rPr sz="2200" spc="-65" dirty="0">
                <a:solidFill>
                  <a:srgbClr val="292959"/>
                </a:solidFill>
                <a:latin typeface="Trebuchet MS"/>
                <a:cs typeface="Trebuchet MS"/>
              </a:rPr>
              <a:t> </a:t>
            </a:r>
            <a:r>
              <a:rPr sz="2200" dirty="0">
                <a:solidFill>
                  <a:srgbClr val="292959"/>
                </a:solidFill>
                <a:latin typeface="Trebuchet MS"/>
                <a:cs typeface="Trebuchet MS"/>
              </a:rPr>
              <a:t>as</a:t>
            </a:r>
            <a:r>
              <a:rPr sz="2200" spc="-70" dirty="0">
                <a:solidFill>
                  <a:srgbClr val="292959"/>
                </a:solidFill>
                <a:latin typeface="Trebuchet MS"/>
                <a:cs typeface="Trebuchet MS"/>
              </a:rPr>
              <a:t> </a:t>
            </a:r>
            <a:r>
              <a:rPr sz="2200" spc="100" dirty="0">
                <a:solidFill>
                  <a:srgbClr val="292959"/>
                </a:solidFill>
                <a:latin typeface="Trebuchet MS"/>
                <a:cs typeface="Trebuchet MS"/>
              </a:rPr>
              <a:t>a</a:t>
            </a:r>
            <a:r>
              <a:rPr sz="2200" spc="-70" dirty="0">
                <a:solidFill>
                  <a:srgbClr val="292959"/>
                </a:solidFill>
                <a:latin typeface="Trebuchet MS"/>
                <a:cs typeface="Trebuchet MS"/>
              </a:rPr>
              <a:t> </a:t>
            </a:r>
            <a:r>
              <a:rPr sz="2200" spc="-10" dirty="0">
                <a:solidFill>
                  <a:srgbClr val="292959"/>
                </a:solidFill>
                <a:latin typeface="Trebuchet MS"/>
                <a:cs typeface="Trebuchet MS"/>
              </a:rPr>
              <a:t>consequence</a:t>
            </a:r>
            <a:r>
              <a:rPr sz="2200" spc="-65" dirty="0">
                <a:solidFill>
                  <a:srgbClr val="292959"/>
                </a:solidFill>
                <a:latin typeface="Trebuchet MS"/>
                <a:cs typeface="Trebuchet MS"/>
              </a:rPr>
              <a:t> </a:t>
            </a:r>
            <a:r>
              <a:rPr sz="2200" dirty="0">
                <a:solidFill>
                  <a:srgbClr val="292959"/>
                </a:solidFill>
                <a:latin typeface="Trebuchet MS"/>
                <a:cs typeface="Trebuchet MS"/>
              </a:rPr>
              <a:t>of</a:t>
            </a:r>
            <a:r>
              <a:rPr sz="2200" spc="-70" dirty="0">
                <a:solidFill>
                  <a:srgbClr val="292959"/>
                </a:solidFill>
                <a:latin typeface="Trebuchet MS"/>
                <a:cs typeface="Trebuchet MS"/>
              </a:rPr>
              <a:t> </a:t>
            </a:r>
            <a:r>
              <a:rPr sz="2200" dirty="0">
                <a:solidFill>
                  <a:srgbClr val="292959"/>
                </a:solidFill>
                <a:latin typeface="Trebuchet MS"/>
                <a:cs typeface="Trebuchet MS"/>
              </a:rPr>
              <a:t>being</a:t>
            </a:r>
            <a:r>
              <a:rPr sz="2200" spc="-70" dirty="0">
                <a:solidFill>
                  <a:srgbClr val="292959"/>
                </a:solidFill>
                <a:latin typeface="Trebuchet MS"/>
                <a:cs typeface="Trebuchet MS"/>
              </a:rPr>
              <a:t> </a:t>
            </a:r>
            <a:r>
              <a:rPr sz="2200" spc="-80" dirty="0">
                <a:solidFill>
                  <a:srgbClr val="292959"/>
                </a:solidFill>
                <a:latin typeface="Trebuchet MS"/>
                <a:cs typeface="Trebuchet MS"/>
              </a:rPr>
              <a:t>married</a:t>
            </a:r>
            <a:r>
              <a:rPr sz="2200" spc="-65" dirty="0">
                <a:solidFill>
                  <a:srgbClr val="292959"/>
                </a:solidFill>
                <a:latin typeface="Trebuchet MS"/>
                <a:cs typeface="Trebuchet MS"/>
              </a:rPr>
              <a:t> </a:t>
            </a:r>
            <a:r>
              <a:rPr sz="2200" spc="-155" dirty="0">
                <a:solidFill>
                  <a:srgbClr val="292959"/>
                </a:solidFill>
                <a:latin typeface="Trebuchet MS"/>
                <a:cs typeface="Trebuchet MS"/>
              </a:rPr>
              <a:t>to,</a:t>
            </a:r>
            <a:r>
              <a:rPr sz="2200" spc="-70" dirty="0">
                <a:solidFill>
                  <a:srgbClr val="292959"/>
                </a:solidFill>
                <a:latin typeface="Trebuchet MS"/>
                <a:cs typeface="Trebuchet MS"/>
              </a:rPr>
              <a:t> </a:t>
            </a:r>
            <a:r>
              <a:rPr sz="2200" spc="-60" dirty="0">
                <a:solidFill>
                  <a:srgbClr val="292959"/>
                </a:solidFill>
                <a:latin typeface="Trebuchet MS"/>
                <a:cs typeface="Trebuchet MS"/>
              </a:rPr>
              <a:t>or</a:t>
            </a:r>
            <a:r>
              <a:rPr sz="2200" spc="-70" dirty="0">
                <a:solidFill>
                  <a:srgbClr val="292959"/>
                </a:solidFill>
                <a:latin typeface="Trebuchet MS"/>
                <a:cs typeface="Trebuchet MS"/>
              </a:rPr>
              <a:t> </a:t>
            </a:r>
            <a:r>
              <a:rPr sz="2200" spc="100" dirty="0">
                <a:solidFill>
                  <a:srgbClr val="292959"/>
                </a:solidFill>
                <a:latin typeface="Trebuchet MS"/>
                <a:cs typeface="Trebuchet MS"/>
              </a:rPr>
              <a:t>a</a:t>
            </a:r>
            <a:r>
              <a:rPr sz="2200" spc="-65" dirty="0">
                <a:solidFill>
                  <a:srgbClr val="292959"/>
                </a:solidFill>
                <a:latin typeface="Trebuchet MS"/>
                <a:cs typeface="Trebuchet MS"/>
              </a:rPr>
              <a:t> </a:t>
            </a:r>
            <a:r>
              <a:rPr sz="2200" spc="-110" dirty="0">
                <a:solidFill>
                  <a:srgbClr val="292959"/>
                </a:solidFill>
                <a:latin typeface="Trebuchet MS"/>
                <a:cs typeface="Trebuchet MS"/>
              </a:rPr>
              <a:t>civil</a:t>
            </a:r>
            <a:r>
              <a:rPr sz="2200" spc="-70" dirty="0">
                <a:solidFill>
                  <a:srgbClr val="292959"/>
                </a:solidFill>
                <a:latin typeface="Trebuchet MS"/>
                <a:cs typeface="Trebuchet MS"/>
              </a:rPr>
              <a:t> </a:t>
            </a:r>
            <a:r>
              <a:rPr sz="2200" spc="-65" dirty="0">
                <a:solidFill>
                  <a:srgbClr val="292959"/>
                </a:solidFill>
                <a:latin typeface="Trebuchet MS"/>
                <a:cs typeface="Trebuchet MS"/>
              </a:rPr>
              <a:t>partner </a:t>
            </a:r>
            <a:r>
              <a:rPr sz="2200" spc="-25" dirty="0">
                <a:solidFill>
                  <a:srgbClr val="292959"/>
                </a:solidFill>
                <a:latin typeface="Trebuchet MS"/>
                <a:cs typeface="Trebuchet MS"/>
              </a:rPr>
              <a:t>of, </a:t>
            </a:r>
            <a:r>
              <a:rPr sz="2200" spc="-90" dirty="0">
                <a:solidFill>
                  <a:srgbClr val="292959"/>
                </a:solidFill>
                <a:latin typeface="Trebuchet MS"/>
                <a:cs typeface="Trebuchet MS"/>
              </a:rPr>
              <a:t>the</a:t>
            </a:r>
            <a:r>
              <a:rPr sz="2200" spc="-80" dirty="0">
                <a:solidFill>
                  <a:srgbClr val="292959"/>
                </a:solidFill>
                <a:latin typeface="Trebuchet MS"/>
                <a:cs typeface="Trebuchet MS"/>
              </a:rPr>
              <a:t> </a:t>
            </a:r>
            <a:r>
              <a:rPr sz="2200" spc="-75" dirty="0">
                <a:solidFill>
                  <a:srgbClr val="292959"/>
                </a:solidFill>
                <a:latin typeface="Trebuchet MS"/>
                <a:cs typeface="Trebuchet MS"/>
              </a:rPr>
              <a:t>property</a:t>
            </a:r>
            <a:r>
              <a:rPr sz="2200" spc="-90" dirty="0">
                <a:solidFill>
                  <a:srgbClr val="292959"/>
                </a:solidFill>
                <a:latin typeface="Trebuchet MS"/>
                <a:cs typeface="Trebuchet MS"/>
              </a:rPr>
              <a:t> </a:t>
            </a:r>
            <a:r>
              <a:rPr sz="2200" spc="-95" dirty="0">
                <a:solidFill>
                  <a:srgbClr val="292959"/>
                </a:solidFill>
                <a:latin typeface="Trebuchet MS"/>
                <a:cs typeface="Trebuchet MS"/>
              </a:rPr>
              <a:t>owner.</a:t>
            </a:r>
            <a:r>
              <a:rPr sz="2200" spc="-70" dirty="0">
                <a:solidFill>
                  <a:srgbClr val="292959"/>
                </a:solidFill>
                <a:latin typeface="Trebuchet MS"/>
                <a:cs typeface="Trebuchet MS"/>
              </a:rPr>
              <a:t> Home</a:t>
            </a:r>
            <a:r>
              <a:rPr sz="2200" spc="-80" dirty="0">
                <a:solidFill>
                  <a:srgbClr val="292959"/>
                </a:solidFill>
                <a:latin typeface="Trebuchet MS"/>
                <a:cs typeface="Trebuchet MS"/>
              </a:rPr>
              <a:t> </a:t>
            </a:r>
            <a:r>
              <a:rPr sz="2200" spc="-65" dirty="0">
                <a:solidFill>
                  <a:srgbClr val="292959"/>
                </a:solidFill>
                <a:latin typeface="Trebuchet MS"/>
                <a:cs typeface="Trebuchet MS"/>
              </a:rPr>
              <a:t>rights</a:t>
            </a:r>
            <a:r>
              <a:rPr sz="2200" spc="-75" dirty="0">
                <a:solidFill>
                  <a:srgbClr val="292959"/>
                </a:solidFill>
                <a:latin typeface="Trebuchet MS"/>
                <a:cs typeface="Trebuchet MS"/>
              </a:rPr>
              <a:t> </a:t>
            </a:r>
            <a:r>
              <a:rPr sz="2200" dirty="0">
                <a:solidFill>
                  <a:srgbClr val="292959"/>
                </a:solidFill>
                <a:latin typeface="Trebuchet MS"/>
                <a:cs typeface="Trebuchet MS"/>
              </a:rPr>
              <a:t>are</a:t>
            </a:r>
            <a:r>
              <a:rPr sz="2200" spc="-80" dirty="0">
                <a:solidFill>
                  <a:srgbClr val="292959"/>
                </a:solidFill>
                <a:latin typeface="Trebuchet MS"/>
                <a:cs typeface="Trebuchet MS"/>
              </a:rPr>
              <a:t> </a:t>
            </a:r>
            <a:r>
              <a:rPr sz="2200" spc="-30" dirty="0">
                <a:solidFill>
                  <a:srgbClr val="292959"/>
                </a:solidFill>
                <a:latin typeface="Trebuchet MS"/>
                <a:cs typeface="Trebuchet MS"/>
              </a:rPr>
              <a:t>defined</a:t>
            </a:r>
            <a:r>
              <a:rPr sz="2200" spc="-75" dirty="0">
                <a:solidFill>
                  <a:srgbClr val="292959"/>
                </a:solidFill>
                <a:latin typeface="Trebuchet MS"/>
                <a:cs typeface="Trebuchet MS"/>
              </a:rPr>
              <a:t> </a:t>
            </a:r>
            <a:r>
              <a:rPr sz="2200" spc="-105" dirty="0">
                <a:solidFill>
                  <a:srgbClr val="292959"/>
                </a:solidFill>
                <a:latin typeface="Trebuchet MS"/>
                <a:cs typeface="Trebuchet MS"/>
              </a:rPr>
              <a:t>in</a:t>
            </a:r>
            <a:r>
              <a:rPr sz="2200" spc="-70" dirty="0">
                <a:solidFill>
                  <a:srgbClr val="292959"/>
                </a:solidFill>
                <a:latin typeface="Trebuchet MS"/>
                <a:cs typeface="Trebuchet MS"/>
              </a:rPr>
              <a:t> </a:t>
            </a:r>
            <a:r>
              <a:rPr sz="2200" dirty="0">
                <a:solidFill>
                  <a:srgbClr val="292959"/>
                </a:solidFill>
                <a:latin typeface="Trebuchet MS"/>
                <a:cs typeface="Trebuchet MS"/>
              </a:rPr>
              <a:t>s</a:t>
            </a:r>
            <a:r>
              <a:rPr sz="2200" spc="-80" dirty="0">
                <a:solidFill>
                  <a:srgbClr val="292959"/>
                </a:solidFill>
                <a:latin typeface="Trebuchet MS"/>
                <a:cs typeface="Trebuchet MS"/>
              </a:rPr>
              <a:t> </a:t>
            </a:r>
            <a:r>
              <a:rPr sz="2200" dirty="0">
                <a:solidFill>
                  <a:srgbClr val="292959"/>
                </a:solidFill>
                <a:latin typeface="Trebuchet MS"/>
                <a:cs typeface="Trebuchet MS"/>
              </a:rPr>
              <a:t>30</a:t>
            </a:r>
            <a:r>
              <a:rPr sz="2200" spc="-75" dirty="0">
                <a:solidFill>
                  <a:srgbClr val="292959"/>
                </a:solidFill>
                <a:latin typeface="Trebuchet MS"/>
                <a:cs typeface="Trebuchet MS"/>
              </a:rPr>
              <a:t> </a:t>
            </a:r>
            <a:r>
              <a:rPr sz="2200" spc="-80" dirty="0">
                <a:solidFill>
                  <a:srgbClr val="292959"/>
                </a:solidFill>
                <a:latin typeface="Trebuchet MS"/>
                <a:cs typeface="Trebuchet MS"/>
              </a:rPr>
              <a:t>FLA</a:t>
            </a:r>
            <a:r>
              <a:rPr sz="2200" spc="-75" dirty="0">
                <a:solidFill>
                  <a:srgbClr val="292959"/>
                </a:solidFill>
                <a:latin typeface="Trebuchet MS"/>
                <a:cs typeface="Trebuchet MS"/>
              </a:rPr>
              <a:t> </a:t>
            </a:r>
            <a:r>
              <a:rPr sz="2200" spc="-10" dirty="0">
                <a:solidFill>
                  <a:srgbClr val="292959"/>
                </a:solidFill>
                <a:latin typeface="Trebuchet MS"/>
                <a:cs typeface="Trebuchet MS"/>
              </a:rPr>
              <a:t>1996.</a:t>
            </a:r>
            <a:endParaRPr sz="2200">
              <a:latin typeface="Trebuchet MS"/>
              <a:cs typeface="Trebuchet MS"/>
            </a:endParaRPr>
          </a:p>
          <a:p>
            <a:pPr marL="12700">
              <a:lnSpc>
                <a:spcPct val="100000"/>
              </a:lnSpc>
              <a:spcBef>
                <a:spcPts val="955"/>
              </a:spcBef>
            </a:pPr>
            <a:r>
              <a:rPr sz="2200" spc="95" dirty="0">
                <a:solidFill>
                  <a:srgbClr val="292959"/>
                </a:solidFill>
                <a:latin typeface="Trebuchet MS"/>
                <a:cs typeface="Trebuchet MS"/>
              </a:rPr>
              <a:t>Can</a:t>
            </a:r>
            <a:r>
              <a:rPr sz="2200" spc="-90" dirty="0">
                <a:solidFill>
                  <a:srgbClr val="292959"/>
                </a:solidFill>
                <a:latin typeface="Trebuchet MS"/>
                <a:cs typeface="Trebuchet MS"/>
              </a:rPr>
              <a:t> </a:t>
            </a:r>
            <a:r>
              <a:rPr sz="2200" spc="-25" dirty="0">
                <a:solidFill>
                  <a:srgbClr val="292959"/>
                </a:solidFill>
                <a:latin typeface="Trebuchet MS"/>
                <a:cs typeface="Trebuchet MS"/>
              </a:rPr>
              <a:t>apply</a:t>
            </a:r>
            <a:r>
              <a:rPr sz="2200" spc="-90" dirty="0">
                <a:solidFill>
                  <a:srgbClr val="292959"/>
                </a:solidFill>
                <a:latin typeface="Trebuchet MS"/>
                <a:cs typeface="Trebuchet MS"/>
              </a:rPr>
              <a:t> </a:t>
            </a:r>
            <a:r>
              <a:rPr sz="2200" spc="-70" dirty="0">
                <a:solidFill>
                  <a:srgbClr val="292959"/>
                </a:solidFill>
                <a:latin typeface="Trebuchet MS"/>
                <a:cs typeface="Trebuchet MS"/>
              </a:rPr>
              <a:t>for</a:t>
            </a:r>
            <a:r>
              <a:rPr sz="2200" spc="-90" dirty="0">
                <a:solidFill>
                  <a:srgbClr val="292959"/>
                </a:solidFill>
                <a:latin typeface="Trebuchet MS"/>
                <a:cs typeface="Trebuchet MS"/>
              </a:rPr>
              <a:t> </a:t>
            </a:r>
            <a:r>
              <a:rPr sz="2200" spc="-65" dirty="0">
                <a:solidFill>
                  <a:srgbClr val="292959"/>
                </a:solidFill>
                <a:latin typeface="Trebuchet MS"/>
                <a:cs typeface="Trebuchet MS"/>
              </a:rPr>
              <a:t>regulatory</a:t>
            </a:r>
            <a:r>
              <a:rPr sz="2200" spc="-90" dirty="0">
                <a:solidFill>
                  <a:srgbClr val="292959"/>
                </a:solidFill>
                <a:latin typeface="Trebuchet MS"/>
                <a:cs typeface="Trebuchet MS"/>
              </a:rPr>
              <a:t> </a:t>
            </a:r>
            <a:r>
              <a:rPr sz="2200" spc="-60" dirty="0">
                <a:solidFill>
                  <a:srgbClr val="292959"/>
                </a:solidFill>
                <a:latin typeface="Trebuchet MS"/>
                <a:cs typeface="Trebuchet MS"/>
              </a:rPr>
              <a:t>or</a:t>
            </a:r>
            <a:r>
              <a:rPr sz="2200" spc="-90" dirty="0">
                <a:solidFill>
                  <a:srgbClr val="292959"/>
                </a:solidFill>
                <a:latin typeface="Trebuchet MS"/>
                <a:cs typeface="Trebuchet MS"/>
              </a:rPr>
              <a:t> </a:t>
            </a:r>
            <a:r>
              <a:rPr sz="2200" spc="-50" dirty="0">
                <a:solidFill>
                  <a:srgbClr val="292959"/>
                </a:solidFill>
                <a:latin typeface="Trebuchet MS"/>
                <a:cs typeface="Trebuchet MS"/>
              </a:rPr>
              <a:t>declaratory</a:t>
            </a:r>
            <a:r>
              <a:rPr sz="2200" spc="-90" dirty="0">
                <a:solidFill>
                  <a:srgbClr val="292959"/>
                </a:solidFill>
                <a:latin typeface="Trebuchet MS"/>
                <a:cs typeface="Trebuchet MS"/>
              </a:rPr>
              <a:t> </a:t>
            </a:r>
            <a:r>
              <a:rPr sz="2200" spc="-10" dirty="0">
                <a:solidFill>
                  <a:srgbClr val="292959"/>
                </a:solidFill>
                <a:latin typeface="Trebuchet MS"/>
                <a:cs typeface="Trebuchet MS"/>
              </a:rPr>
              <a:t>order:</a:t>
            </a:r>
            <a:endParaRPr sz="2200">
              <a:latin typeface="Trebuchet MS"/>
              <a:cs typeface="Trebuchet MS"/>
            </a:endParaRPr>
          </a:p>
          <a:p>
            <a:pPr marL="487045" marR="8416925" indent="-474980">
              <a:lnSpc>
                <a:spcPct val="136400"/>
              </a:lnSpc>
            </a:pPr>
            <a:r>
              <a:rPr sz="2200" spc="50" dirty="0">
                <a:solidFill>
                  <a:srgbClr val="292959"/>
                </a:solidFill>
                <a:latin typeface="Trebuchet MS"/>
                <a:cs typeface="Trebuchet MS"/>
              </a:rPr>
              <a:t>A</a:t>
            </a:r>
            <a:r>
              <a:rPr sz="2200" spc="-60" dirty="0">
                <a:solidFill>
                  <a:srgbClr val="292959"/>
                </a:solidFill>
                <a:latin typeface="Trebuchet MS"/>
                <a:cs typeface="Trebuchet MS"/>
              </a:rPr>
              <a:t> </a:t>
            </a:r>
            <a:r>
              <a:rPr sz="2200" spc="-65" dirty="0">
                <a:solidFill>
                  <a:srgbClr val="292959"/>
                </a:solidFill>
                <a:latin typeface="Trebuchet MS"/>
                <a:cs typeface="Trebuchet MS"/>
              </a:rPr>
              <a:t>regulatory</a:t>
            </a:r>
            <a:r>
              <a:rPr sz="2200" spc="-55" dirty="0">
                <a:solidFill>
                  <a:srgbClr val="292959"/>
                </a:solidFill>
                <a:latin typeface="Trebuchet MS"/>
                <a:cs typeface="Trebuchet MS"/>
              </a:rPr>
              <a:t> </a:t>
            </a:r>
            <a:r>
              <a:rPr sz="2200" spc="-60" dirty="0">
                <a:solidFill>
                  <a:srgbClr val="292959"/>
                </a:solidFill>
                <a:latin typeface="Trebuchet MS"/>
                <a:cs typeface="Trebuchet MS"/>
              </a:rPr>
              <a:t>order</a:t>
            </a:r>
            <a:r>
              <a:rPr sz="2200" spc="-55" dirty="0">
                <a:solidFill>
                  <a:srgbClr val="292959"/>
                </a:solidFill>
                <a:latin typeface="Trebuchet MS"/>
                <a:cs typeface="Trebuchet MS"/>
              </a:rPr>
              <a:t> </a:t>
            </a:r>
            <a:r>
              <a:rPr sz="2200" dirty="0">
                <a:solidFill>
                  <a:srgbClr val="292959"/>
                </a:solidFill>
                <a:latin typeface="Trebuchet MS"/>
                <a:cs typeface="Trebuchet MS"/>
              </a:rPr>
              <a:t>can</a:t>
            </a:r>
            <a:r>
              <a:rPr sz="2200" spc="-60" dirty="0">
                <a:solidFill>
                  <a:srgbClr val="292959"/>
                </a:solidFill>
                <a:latin typeface="Trebuchet MS"/>
                <a:cs typeface="Trebuchet MS"/>
              </a:rPr>
              <a:t> </a:t>
            </a:r>
            <a:r>
              <a:rPr sz="2200" dirty="0">
                <a:solidFill>
                  <a:srgbClr val="292959"/>
                </a:solidFill>
                <a:latin typeface="Trebuchet MS"/>
                <a:cs typeface="Trebuchet MS"/>
              </a:rPr>
              <a:t>be</a:t>
            </a:r>
            <a:r>
              <a:rPr sz="2200" spc="-55" dirty="0">
                <a:solidFill>
                  <a:srgbClr val="292959"/>
                </a:solidFill>
                <a:latin typeface="Trebuchet MS"/>
                <a:cs typeface="Trebuchet MS"/>
              </a:rPr>
              <a:t> </a:t>
            </a:r>
            <a:r>
              <a:rPr sz="2200" spc="-25" dirty="0">
                <a:solidFill>
                  <a:srgbClr val="292959"/>
                </a:solidFill>
                <a:latin typeface="Trebuchet MS"/>
                <a:cs typeface="Trebuchet MS"/>
              </a:rPr>
              <a:t>wide-</a:t>
            </a:r>
            <a:r>
              <a:rPr sz="2200" spc="-20" dirty="0">
                <a:solidFill>
                  <a:srgbClr val="292959"/>
                </a:solidFill>
                <a:latin typeface="Trebuchet MS"/>
                <a:cs typeface="Trebuchet MS"/>
              </a:rPr>
              <a:t>reaching</a:t>
            </a:r>
            <a:r>
              <a:rPr sz="2200" spc="-55" dirty="0">
                <a:solidFill>
                  <a:srgbClr val="292959"/>
                </a:solidFill>
                <a:latin typeface="Trebuchet MS"/>
                <a:cs typeface="Trebuchet MS"/>
              </a:rPr>
              <a:t> </a:t>
            </a:r>
            <a:r>
              <a:rPr sz="2200" dirty="0">
                <a:solidFill>
                  <a:srgbClr val="292959"/>
                </a:solidFill>
                <a:latin typeface="Trebuchet MS"/>
                <a:cs typeface="Trebuchet MS"/>
              </a:rPr>
              <a:t>and</a:t>
            </a:r>
            <a:r>
              <a:rPr sz="2200" spc="-55" dirty="0">
                <a:solidFill>
                  <a:srgbClr val="292959"/>
                </a:solidFill>
                <a:latin typeface="Trebuchet MS"/>
                <a:cs typeface="Trebuchet MS"/>
              </a:rPr>
              <a:t> </a:t>
            </a:r>
            <a:r>
              <a:rPr sz="2200" spc="-20" dirty="0">
                <a:solidFill>
                  <a:srgbClr val="292959"/>
                </a:solidFill>
                <a:latin typeface="Trebuchet MS"/>
                <a:cs typeface="Trebuchet MS"/>
              </a:rPr>
              <a:t>can: </a:t>
            </a:r>
            <a:r>
              <a:rPr sz="2200" spc="-35" dirty="0">
                <a:solidFill>
                  <a:srgbClr val="292959"/>
                </a:solidFill>
                <a:latin typeface="Trebuchet MS"/>
                <a:cs typeface="Trebuchet MS"/>
              </a:rPr>
              <a:t>enforce</a:t>
            </a:r>
            <a:r>
              <a:rPr sz="2200" spc="-100"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55" dirty="0">
                <a:solidFill>
                  <a:srgbClr val="292959"/>
                </a:solidFill>
                <a:latin typeface="Trebuchet MS"/>
                <a:cs typeface="Trebuchet MS"/>
              </a:rPr>
              <a:t>applicant’s</a:t>
            </a:r>
            <a:r>
              <a:rPr sz="2200" spc="-80" dirty="0">
                <a:solidFill>
                  <a:srgbClr val="292959"/>
                </a:solidFill>
                <a:latin typeface="Trebuchet MS"/>
                <a:cs typeface="Trebuchet MS"/>
              </a:rPr>
              <a:t> </a:t>
            </a:r>
            <a:r>
              <a:rPr sz="2200" spc="-75" dirty="0">
                <a:solidFill>
                  <a:srgbClr val="292959"/>
                </a:solidFill>
                <a:latin typeface="Trebuchet MS"/>
                <a:cs typeface="Trebuchet MS"/>
              </a:rPr>
              <a:t>right</a:t>
            </a:r>
            <a:r>
              <a:rPr sz="2200" spc="-80" dirty="0">
                <a:solidFill>
                  <a:srgbClr val="292959"/>
                </a:solidFill>
                <a:latin typeface="Trebuchet MS"/>
                <a:cs typeface="Trebuchet MS"/>
              </a:rPr>
              <a:t> </a:t>
            </a:r>
            <a:r>
              <a:rPr sz="2200" spc="-45" dirty="0">
                <a:solidFill>
                  <a:srgbClr val="292959"/>
                </a:solidFill>
                <a:latin typeface="Trebuchet MS"/>
                <a:cs typeface="Trebuchet MS"/>
              </a:rPr>
              <a:t>to</a:t>
            </a:r>
            <a:r>
              <a:rPr sz="2200" spc="-80" dirty="0">
                <a:solidFill>
                  <a:srgbClr val="292959"/>
                </a:solidFill>
                <a:latin typeface="Trebuchet MS"/>
                <a:cs typeface="Trebuchet MS"/>
              </a:rPr>
              <a:t> remain </a:t>
            </a:r>
            <a:r>
              <a:rPr sz="2200" spc="-105" dirty="0">
                <a:solidFill>
                  <a:srgbClr val="292959"/>
                </a:solidFill>
                <a:latin typeface="Trebuchet MS"/>
                <a:cs typeface="Trebuchet MS"/>
              </a:rPr>
              <a:t>in</a:t>
            </a:r>
            <a:r>
              <a:rPr sz="2200" spc="-70"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40" dirty="0">
                <a:solidFill>
                  <a:srgbClr val="292959"/>
                </a:solidFill>
                <a:latin typeface="Trebuchet MS"/>
                <a:cs typeface="Trebuchet MS"/>
              </a:rPr>
              <a:t>property</a:t>
            </a:r>
            <a:endParaRPr sz="2200">
              <a:latin typeface="Trebuchet MS"/>
              <a:cs typeface="Trebuchet MS"/>
            </a:endParaRPr>
          </a:p>
          <a:p>
            <a:pPr marL="487045">
              <a:lnSpc>
                <a:spcPct val="100000"/>
              </a:lnSpc>
              <a:spcBef>
                <a:spcPts val="960"/>
              </a:spcBef>
            </a:pPr>
            <a:r>
              <a:rPr sz="2200" spc="-85" dirty="0">
                <a:solidFill>
                  <a:srgbClr val="292959"/>
                </a:solidFill>
                <a:latin typeface="Trebuchet MS"/>
                <a:cs typeface="Trebuchet MS"/>
              </a:rPr>
              <a:t>require</a:t>
            </a:r>
            <a:r>
              <a:rPr sz="2200" spc="-70" dirty="0">
                <a:solidFill>
                  <a:srgbClr val="292959"/>
                </a:solidFill>
                <a:latin typeface="Trebuchet MS"/>
                <a:cs typeface="Trebuchet MS"/>
              </a:rPr>
              <a:t> </a:t>
            </a:r>
            <a:r>
              <a:rPr sz="2200" spc="-90" dirty="0">
                <a:solidFill>
                  <a:srgbClr val="292959"/>
                </a:solidFill>
                <a:latin typeface="Trebuchet MS"/>
                <a:cs typeface="Trebuchet MS"/>
              </a:rPr>
              <a:t>the</a:t>
            </a:r>
            <a:r>
              <a:rPr sz="2200" spc="-65" dirty="0">
                <a:solidFill>
                  <a:srgbClr val="292959"/>
                </a:solidFill>
                <a:latin typeface="Trebuchet MS"/>
                <a:cs typeface="Trebuchet MS"/>
              </a:rPr>
              <a:t> </a:t>
            </a:r>
            <a:r>
              <a:rPr sz="2200" spc="-50" dirty="0">
                <a:solidFill>
                  <a:srgbClr val="292959"/>
                </a:solidFill>
                <a:latin typeface="Trebuchet MS"/>
                <a:cs typeface="Trebuchet MS"/>
              </a:rPr>
              <a:t>respondent</a:t>
            </a:r>
            <a:r>
              <a:rPr sz="2200" spc="-70" dirty="0">
                <a:solidFill>
                  <a:srgbClr val="292959"/>
                </a:solidFill>
                <a:latin typeface="Trebuchet MS"/>
                <a:cs typeface="Trebuchet MS"/>
              </a:rPr>
              <a:t> </a:t>
            </a:r>
            <a:r>
              <a:rPr sz="2200" spc="-45" dirty="0">
                <a:solidFill>
                  <a:srgbClr val="292959"/>
                </a:solidFill>
                <a:latin typeface="Trebuchet MS"/>
                <a:cs typeface="Trebuchet MS"/>
              </a:rPr>
              <a:t>to</a:t>
            </a:r>
            <a:r>
              <a:rPr sz="2200" spc="-65" dirty="0">
                <a:solidFill>
                  <a:srgbClr val="292959"/>
                </a:solidFill>
                <a:latin typeface="Trebuchet MS"/>
                <a:cs typeface="Trebuchet MS"/>
              </a:rPr>
              <a:t> </a:t>
            </a:r>
            <a:r>
              <a:rPr sz="2200" spc="-110" dirty="0">
                <a:solidFill>
                  <a:srgbClr val="292959"/>
                </a:solidFill>
                <a:latin typeface="Trebuchet MS"/>
                <a:cs typeface="Trebuchet MS"/>
              </a:rPr>
              <a:t>permit</a:t>
            </a:r>
            <a:r>
              <a:rPr sz="2200" spc="-65" dirty="0">
                <a:solidFill>
                  <a:srgbClr val="292959"/>
                </a:solidFill>
                <a:latin typeface="Trebuchet MS"/>
                <a:cs typeface="Trebuchet MS"/>
              </a:rPr>
              <a:t> </a:t>
            </a:r>
            <a:r>
              <a:rPr sz="2200" spc="-90" dirty="0">
                <a:solidFill>
                  <a:srgbClr val="292959"/>
                </a:solidFill>
                <a:latin typeface="Trebuchet MS"/>
                <a:cs typeface="Trebuchet MS"/>
              </a:rPr>
              <a:t>the</a:t>
            </a:r>
            <a:r>
              <a:rPr sz="2200" spc="-70" dirty="0">
                <a:solidFill>
                  <a:srgbClr val="292959"/>
                </a:solidFill>
                <a:latin typeface="Trebuchet MS"/>
                <a:cs typeface="Trebuchet MS"/>
              </a:rPr>
              <a:t> </a:t>
            </a:r>
            <a:r>
              <a:rPr sz="2200" spc="-55" dirty="0">
                <a:solidFill>
                  <a:srgbClr val="292959"/>
                </a:solidFill>
                <a:latin typeface="Trebuchet MS"/>
                <a:cs typeface="Trebuchet MS"/>
              </a:rPr>
              <a:t>applicant’s</a:t>
            </a:r>
            <a:r>
              <a:rPr sz="2200" spc="-65" dirty="0">
                <a:solidFill>
                  <a:srgbClr val="292959"/>
                </a:solidFill>
                <a:latin typeface="Trebuchet MS"/>
                <a:cs typeface="Trebuchet MS"/>
              </a:rPr>
              <a:t> </a:t>
            </a:r>
            <a:r>
              <a:rPr sz="2200" spc="-120" dirty="0">
                <a:solidFill>
                  <a:srgbClr val="292959"/>
                </a:solidFill>
                <a:latin typeface="Trebuchet MS"/>
                <a:cs typeface="Trebuchet MS"/>
              </a:rPr>
              <a:t>return</a:t>
            </a:r>
            <a:r>
              <a:rPr sz="2200" spc="-70" dirty="0">
                <a:solidFill>
                  <a:srgbClr val="292959"/>
                </a:solidFill>
                <a:latin typeface="Trebuchet MS"/>
                <a:cs typeface="Trebuchet MS"/>
              </a:rPr>
              <a:t> </a:t>
            </a:r>
            <a:r>
              <a:rPr sz="2200" spc="-45" dirty="0">
                <a:solidFill>
                  <a:srgbClr val="292959"/>
                </a:solidFill>
                <a:latin typeface="Trebuchet MS"/>
                <a:cs typeface="Trebuchet MS"/>
              </a:rPr>
              <a:t>to</a:t>
            </a:r>
            <a:r>
              <a:rPr sz="2200" spc="-65" dirty="0">
                <a:solidFill>
                  <a:srgbClr val="292959"/>
                </a:solidFill>
                <a:latin typeface="Trebuchet MS"/>
                <a:cs typeface="Trebuchet MS"/>
              </a:rPr>
              <a:t> </a:t>
            </a:r>
            <a:r>
              <a:rPr sz="2200" spc="-90" dirty="0">
                <a:solidFill>
                  <a:srgbClr val="292959"/>
                </a:solidFill>
                <a:latin typeface="Trebuchet MS"/>
                <a:cs typeface="Trebuchet MS"/>
              </a:rPr>
              <a:t>the</a:t>
            </a:r>
            <a:r>
              <a:rPr sz="2200" spc="-65" dirty="0">
                <a:solidFill>
                  <a:srgbClr val="292959"/>
                </a:solidFill>
                <a:latin typeface="Trebuchet MS"/>
                <a:cs typeface="Trebuchet MS"/>
              </a:rPr>
              <a:t> </a:t>
            </a:r>
            <a:r>
              <a:rPr sz="2200" spc="-10" dirty="0">
                <a:solidFill>
                  <a:srgbClr val="292959"/>
                </a:solidFill>
                <a:latin typeface="Trebuchet MS"/>
                <a:cs typeface="Trebuchet MS"/>
              </a:rPr>
              <a:t>property</a:t>
            </a:r>
            <a:endParaRPr sz="2200">
              <a:latin typeface="Trebuchet MS"/>
              <a:cs typeface="Trebuchet MS"/>
            </a:endParaRPr>
          </a:p>
          <a:p>
            <a:pPr marL="487045" marR="216535">
              <a:lnSpc>
                <a:spcPct val="136400"/>
              </a:lnSpc>
            </a:pPr>
            <a:r>
              <a:rPr sz="2200" spc="-40" dirty="0">
                <a:solidFill>
                  <a:srgbClr val="292959"/>
                </a:solidFill>
                <a:latin typeface="Trebuchet MS"/>
                <a:cs typeface="Trebuchet MS"/>
              </a:rPr>
              <a:t>regulate</a:t>
            </a:r>
            <a:r>
              <a:rPr sz="2200" spc="-130"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20" dirty="0">
                <a:solidFill>
                  <a:srgbClr val="292959"/>
                </a:solidFill>
                <a:latin typeface="Trebuchet MS"/>
                <a:cs typeface="Trebuchet MS"/>
              </a:rPr>
              <a:t>way</a:t>
            </a:r>
            <a:r>
              <a:rPr sz="2200" spc="-145" dirty="0">
                <a:solidFill>
                  <a:srgbClr val="292959"/>
                </a:solidFill>
                <a:latin typeface="Trebuchet MS"/>
                <a:cs typeface="Trebuchet MS"/>
              </a:rPr>
              <a:t> </a:t>
            </a:r>
            <a:r>
              <a:rPr sz="2200" spc="-105" dirty="0">
                <a:solidFill>
                  <a:srgbClr val="292959"/>
                </a:solidFill>
                <a:latin typeface="Trebuchet MS"/>
                <a:cs typeface="Trebuchet MS"/>
              </a:rPr>
              <a:t>in</a:t>
            </a:r>
            <a:r>
              <a:rPr sz="2200" spc="-70" dirty="0">
                <a:solidFill>
                  <a:srgbClr val="292959"/>
                </a:solidFill>
                <a:latin typeface="Trebuchet MS"/>
                <a:cs typeface="Trebuchet MS"/>
              </a:rPr>
              <a:t> </a:t>
            </a:r>
            <a:r>
              <a:rPr sz="2200" spc="-60" dirty="0">
                <a:solidFill>
                  <a:srgbClr val="292959"/>
                </a:solidFill>
                <a:latin typeface="Trebuchet MS"/>
                <a:cs typeface="Trebuchet MS"/>
              </a:rPr>
              <a:t>which</a:t>
            </a:r>
            <a:r>
              <a:rPr sz="2200" spc="-90" dirty="0">
                <a:solidFill>
                  <a:srgbClr val="292959"/>
                </a:solidFill>
                <a:latin typeface="Trebuchet MS"/>
                <a:cs typeface="Trebuchet MS"/>
              </a:rPr>
              <a:t> the</a:t>
            </a:r>
            <a:r>
              <a:rPr sz="2200" spc="-75" dirty="0">
                <a:solidFill>
                  <a:srgbClr val="292959"/>
                </a:solidFill>
                <a:latin typeface="Trebuchet MS"/>
                <a:cs typeface="Trebuchet MS"/>
              </a:rPr>
              <a:t> property</a:t>
            </a:r>
            <a:r>
              <a:rPr sz="2200" spc="-90" dirty="0">
                <a:solidFill>
                  <a:srgbClr val="292959"/>
                </a:solidFill>
                <a:latin typeface="Trebuchet MS"/>
                <a:cs typeface="Trebuchet MS"/>
              </a:rPr>
              <a:t> </a:t>
            </a:r>
            <a:r>
              <a:rPr sz="2200" spc="-45" dirty="0">
                <a:solidFill>
                  <a:srgbClr val="292959"/>
                </a:solidFill>
                <a:latin typeface="Trebuchet MS"/>
                <a:cs typeface="Trebuchet MS"/>
              </a:rPr>
              <a:t>is</a:t>
            </a:r>
            <a:r>
              <a:rPr sz="2200" spc="-85" dirty="0">
                <a:solidFill>
                  <a:srgbClr val="292959"/>
                </a:solidFill>
                <a:latin typeface="Trebuchet MS"/>
                <a:cs typeface="Trebuchet MS"/>
              </a:rPr>
              <a:t> </a:t>
            </a:r>
            <a:r>
              <a:rPr sz="2200" dirty="0">
                <a:solidFill>
                  <a:srgbClr val="292959"/>
                </a:solidFill>
                <a:latin typeface="Trebuchet MS"/>
                <a:cs typeface="Trebuchet MS"/>
              </a:rPr>
              <a:t>occupied</a:t>
            </a:r>
            <a:r>
              <a:rPr sz="2200" spc="-90" dirty="0">
                <a:solidFill>
                  <a:srgbClr val="292959"/>
                </a:solidFill>
                <a:latin typeface="Trebuchet MS"/>
                <a:cs typeface="Trebuchet MS"/>
              </a:rPr>
              <a:t> </a:t>
            </a:r>
            <a:r>
              <a:rPr sz="2200" spc="-50" dirty="0">
                <a:solidFill>
                  <a:srgbClr val="292959"/>
                </a:solidFill>
                <a:latin typeface="Trebuchet MS"/>
                <a:cs typeface="Trebuchet MS"/>
              </a:rPr>
              <a:t>by</a:t>
            </a:r>
            <a:r>
              <a:rPr sz="2200" spc="-90" dirty="0">
                <a:solidFill>
                  <a:srgbClr val="292959"/>
                </a:solidFill>
                <a:latin typeface="Trebuchet MS"/>
                <a:cs typeface="Trebuchet MS"/>
              </a:rPr>
              <a:t> the</a:t>
            </a:r>
            <a:r>
              <a:rPr sz="2200" spc="-75" dirty="0">
                <a:solidFill>
                  <a:srgbClr val="292959"/>
                </a:solidFill>
                <a:latin typeface="Trebuchet MS"/>
                <a:cs typeface="Trebuchet MS"/>
              </a:rPr>
              <a:t> </a:t>
            </a:r>
            <a:r>
              <a:rPr sz="2200" spc="-45" dirty="0">
                <a:solidFill>
                  <a:srgbClr val="292959"/>
                </a:solidFill>
                <a:latin typeface="Trebuchet MS"/>
                <a:cs typeface="Trebuchet MS"/>
              </a:rPr>
              <a:t>parties</a:t>
            </a:r>
            <a:r>
              <a:rPr sz="2200" spc="-90" dirty="0">
                <a:solidFill>
                  <a:srgbClr val="292959"/>
                </a:solidFill>
                <a:latin typeface="Trebuchet MS"/>
                <a:cs typeface="Trebuchet MS"/>
              </a:rPr>
              <a:t> (for</a:t>
            </a:r>
            <a:r>
              <a:rPr sz="2200" spc="-75" dirty="0">
                <a:solidFill>
                  <a:srgbClr val="292959"/>
                </a:solidFill>
                <a:latin typeface="Trebuchet MS"/>
                <a:cs typeface="Trebuchet MS"/>
              </a:rPr>
              <a:t> </a:t>
            </a:r>
            <a:r>
              <a:rPr sz="2200" spc="-90" dirty="0">
                <a:solidFill>
                  <a:srgbClr val="292959"/>
                </a:solidFill>
                <a:latin typeface="Trebuchet MS"/>
                <a:cs typeface="Trebuchet MS"/>
              </a:rPr>
              <a:t>example,</a:t>
            </a:r>
            <a:r>
              <a:rPr sz="2200" spc="-75" dirty="0">
                <a:solidFill>
                  <a:srgbClr val="292959"/>
                </a:solidFill>
                <a:latin typeface="Trebuchet MS"/>
                <a:cs typeface="Trebuchet MS"/>
              </a:rPr>
              <a:t> </a:t>
            </a:r>
            <a:r>
              <a:rPr sz="2200" spc="-50" dirty="0">
                <a:solidFill>
                  <a:srgbClr val="292959"/>
                </a:solidFill>
                <a:latin typeface="Trebuchet MS"/>
                <a:cs typeface="Trebuchet MS"/>
              </a:rPr>
              <a:t>by</a:t>
            </a:r>
            <a:r>
              <a:rPr sz="2200" spc="-85" dirty="0">
                <a:solidFill>
                  <a:srgbClr val="292959"/>
                </a:solidFill>
                <a:latin typeface="Trebuchet MS"/>
                <a:cs typeface="Trebuchet MS"/>
              </a:rPr>
              <a:t> </a:t>
            </a:r>
            <a:r>
              <a:rPr sz="2200" spc="-50" dirty="0">
                <a:solidFill>
                  <a:srgbClr val="292959"/>
                </a:solidFill>
                <a:latin typeface="Trebuchet MS"/>
                <a:cs typeface="Trebuchet MS"/>
              </a:rPr>
              <a:t>dividing</a:t>
            </a:r>
            <a:r>
              <a:rPr sz="2200" spc="-90" dirty="0">
                <a:solidFill>
                  <a:srgbClr val="292959"/>
                </a:solidFill>
                <a:latin typeface="Trebuchet MS"/>
                <a:cs typeface="Trebuchet MS"/>
              </a:rPr>
              <a:t> </a:t>
            </a:r>
            <a:r>
              <a:rPr sz="2200" spc="-20" dirty="0">
                <a:solidFill>
                  <a:srgbClr val="292959"/>
                </a:solidFill>
                <a:latin typeface="Trebuchet MS"/>
                <a:cs typeface="Trebuchet MS"/>
              </a:rPr>
              <a:t>occupation</a:t>
            </a:r>
            <a:r>
              <a:rPr sz="2200" spc="-90" dirty="0">
                <a:solidFill>
                  <a:srgbClr val="292959"/>
                </a:solidFill>
                <a:latin typeface="Trebuchet MS"/>
                <a:cs typeface="Trebuchet MS"/>
              </a:rPr>
              <a:t> </a:t>
            </a:r>
            <a:r>
              <a:rPr sz="2200" dirty="0">
                <a:solidFill>
                  <a:srgbClr val="292959"/>
                </a:solidFill>
                <a:latin typeface="Trebuchet MS"/>
                <a:cs typeface="Trebuchet MS"/>
              </a:rPr>
              <a:t>of</a:t>
            </a:r>
            <a:r>
              <a:rPr sz="2200" spc="-90" dirty="0">
                <a:solidFill>
                  <a:srgbClr val="292959"/>
                </a:solidFill>
                <a:latin typeface="Trebuchet MS"/>
                <a:cs typeface="Trebuchet MS"/>
              </a:rPr>
              <a:t> the</a:t>
            </a:r>
            <a:r>
              <a:rPr sz="2200" spc="-75" dirty="0">
                <a:solidFill>
                  <a:srgbClr val="292959"/>
                </a:solidFill>
                <a:latin typeface="Trebuchet MS"/>
                <a:cs typeface="Trebuchet MS"/>
              </a:rPr>
              <a:t> property</a:t>
            </a:r>
            <a:r>
              <a:rPr sz="2200" spc="-85" dirty="0">
                <a:solidFill>
                  <a:srgbClr val="292959"/>
                </a:solidFill>
                <a:latin typeface="Trebuchet MS"/>
                <a:cs typeface="Trebuchet MS"/>
              </a:rPr>
              <a:t> </a:t>
            </a:r>
            <a:r>
              <a:rPr sz="2200" spc="-20" dirty="0">
                <a:solidFill>
                  <a:srgbClr val="292959"/>
                </a:solidFill>
                <a:latin typeface="Trebuchet MS"/>
                <a:cs typeface="Trebuchet MS"/>
              </a:rPr>
              <a:t>into </a:t>
            </a:r>
            <a:r>
              <a:rPr sz="2200" spc="-10" dirty="0">
                <a:solidFill>
                  <a:srgbClr val="292959"/>
                </a:solidFill>
                <a:latin typeface="Trebuchet MS"/>
                <a:cs typeface="Trebuchet MS"/>
              </a:rPr>
              <a:t>parts)</a:t>
            </a:r>
            <a:endParaRPr sz="2200">
              <a:latin typeface="Trebuchet MS"/>
              <a:cs typeface="Trebuchet MS"/>
            </a:endParaRPr>
          </a:p>
          <a:p>
            <a:pPr marL="487045">
              <a:lnSpc>
                <a:spcPct val="100000"/>
              </a:lnSpc>
              <a:spcBef>
                <a:spcPts val="960"/>
              </a:spcBef>
            </a:pPr>
            <a:r>
              <a:rPr sz="2200" spc="-65" dirty="0">
                <a:solidFill>
                  <a:srgbClr val="292959"/>
                </a:solidFill>
                <a:latin typeface="Trebuchet MS"/>
                <a:cs typeface="Trebuchet MS"/>
              </a:rPr>
              <a:t>suspend/prohibit/restrict</a:t>
            </a:r>
            <a:r>
              <a:rPr sz="2200" spc="-85" dirty="0">
                <a:solidFill>
                  <a:srgbClr val="292959"/>
                </a:solidFill>
                <a:latin typeface="Trebuchet MS"/>
                <a:cs typeface="Trebuchet MS"/>
              </a:rPr>
              <a:t> </a:t>
            </a:r>
            <a:r>
              <a:rPr sz="2200" spc="-35" dirty="0">
                <a:solidFill>
                  <a:srgbClr val="292959"/>
                </a:solidFill>
                <a:latin typeface="Trebuchet MS"/>
                <a:cs typeface="Trebuchet MS"/>
              </a:rPr>
              <a:t>any</a:t>
            </a:r>
            <a:r>
              <a:rPr sz="2200" spc="-70" dirty="0">
                <a:solidFill>
                  <a:srgbClr val="292959"/>
                </a:solidFill>
                <a:latin typeface="Trebuchet MS"/>
                <a:cs typeface="Trebuchet MS"/>
              </a:rPr>
              <a:t> </a:t>
            </a:r>
            <a:r>
              <a:rPr sz="2200" spc="-75" dirty="0">
                <a:solidFill>
                  <a:srgbClr val="292959"/>
                </a:solidFill>
                <a:latin typeface="Trebuchet MS"/>
                <a:cs typeface="Trebuchet MS"/>
              </a:rPr>
              <a:t>right </a:t>
            </a:r>
            <a:r>
              <a:rPr sz="2200" spc="-90" dirty="0">
                <a:solidFill>
                  <a:srgbClr val="292959"/>
                </a:solidFill>
                <a:latin typeface="Trebuchet MS"/>
                <a:cs typeface="Trebuchet MS"/>
              </a:rPr>
              <a:t>the</a:t>
            </a:r>
            <a:r>
              <a:rPr sz="2200" spc="-70" dirty="0">
                <a:solidFill>
                  <a:srgbClr val="292959"/>
                </a:solidFill>
                <a:latin typeface="Trebuchet MS"/>
                <a:cs typeface="Trebuchet MS"/>
              </a:rPr>
              <a:t> </a:t>
            </a:r>
            <a:r>
              <a:rPr sz="2200" spc="-50" dirty="0">
                <a:solidFill>
                  <a:srgbClr val="292959"/>
                </a:solidFill>
                <a:latin typeface="Trebuchet MS"/>
                <a:cs typeface="Trebuchet MS"/>
              </a:rPr>
              <a:t>respondent</a:t>
            </a:r>
            <a:r>
              <a:rPr sz="2200" spc="-75" dirty="0">
                <a:solidFill>
                  <a:srgbClr val="292959"/>
                </a:solidFill>
                <a:latin typeface="Trebuchet MS"/>
                <a:cs typeface="Trebuchet MS"/>
              </a:rPr>
              <a:t> </a:t>
            </a:r>
            <a:r>
              <a:rPr sz="2200" dirty="0">
                <a:solidFill>
                  <a:srgbClr val="292959"/>
                </a:solidFill>
                <a:latin typeface="Trebuchet MS"/>
                <a:cs typeface="Trebuchet MS"/>
              </a:rPr>
              <a:t>has</a:t>
            </a:r>
            <a:r>
              <a:rPr sz="2200" spc="-70" dirty="0">
                <a:solidFill>
                  <a:srgbClr val="292959"/>
                </a:solidFill>
                <a:latin typeface="Trebuchet MS"/>
                <a:cs typeface="Trebuchet MS"/>
              </a:rPr>
              <a:t> </a:t>
            </a:r>
            <a:r>
              <a:rPr sz="2200" spc="-45" dirty="0">
                <a:solidFill>
                  <a:srgbClr val="292959"/>
                </a:solidFill>
                <a:latin typeface="Trebuchet MS"/>
                <a:cs typeface="Trebuchet MS"/>
              </a:rPr>
              <a:t>to</a:t>
            </a:r>
            <a:r>
              <a:rPr sz="2200" spc="-75" dirty="0">
                <a:solidFill>
                  <a:srgbClr val="292959"/>
                </a:solidFill>
                <a:latin typeface="Trebuchet MS"/>
                <a:cs typeface="Trebuchet MS"/>
              </a:rPr>
              <a:t> </a:t>
            </a:r>
            <a:r>
              <a:rPr sz="2200" spc="-10" dirty="0">
                <a:solidFill>
                  <a:srgbClr val="292959"/>
                </a:solidFill>
                <a:latin typeface="Trebuchet MS"/>
                <a:cs typeface="Trebuchet MS"/>
              </a:rPr>
              <a:t>occupy</a:t>
            </a:r>
            <a:r>
              <a:rPr sz="2200" spc="-70" dirty="0">
                <a:solidFill>
                  <a:srgbClr val="292959"/>
                </a:solidFill>
                <a:latin typeface="Trebuchet MS"/>
                <a:cs typeface="Trebuchet MS"/>
              </a:rPr>
              <a:t> </a:t>
            </a:r>
            <a:r>
              <a:rPr sz="2200" spc="-90" dirty="0">
                <a:solidFill>
                  <a:srgbClr val="292959"/>
                </a:solidFill>
                <a:latin typeface="Trebuchet MS"/>
                <a:cs typeface="Trebuchet MS"/>
              </a:rPr>
              <a:t>the</a:t>
            </a:r>
            <a:r>
              <a:rPr sz="2200" spc="-70" dirty="0">
                <a:solidFill>
                  <a:srgbClr val="292959"/>
                </a:solidFill>
                <a:latin typeface="Trebuchet MS"/>
                <a:cs typeface="Trebuchet MS"/>
              </a:rPr>
              <a:t> </a:t>
            </a:r>
            <a:r>
              <a:rPr sz="2200" spc="-10" dirty="0">
                <a:solidFill>
                  <a:srgbClr val="292959"/>
                </a:solidFill>
                <a:latin typeface="Trebuchet MS"/>
                <a:cs typeface="Trebuchet MS"/>
              </a:rPr>
              <a:t>property</a:t>
            </a:r>
            <a:endParaRPr sz="2200">
              <a:latin typeface="Trebuchet MS"/>
              <a:cs typeface="Trebuchet MS"/>
            </a:endParaRPr>
          </a:p>
          <a:p>
            <a:pPr marL="487045" marR="5080">
              <a:lnSpc>
                <a:spcPct val="136400"/>
              </a:lnSpc>
            </a:pPr>
            <a:r>
              <a:rPr sz="2200" spc="-85" dirty="0">
                <a:solidFill>
                  <a:srgbClr val="292959"/>
                </a:solidFill>
                <a:latin typeface="Trebuchet MS"/>
                <a:cs typeface="Trebuchet MS"/>
              </a:rPr>
              <a:t>require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50" dirty="0">
                <a:solidFill>
                  <a:srgbClr val="292959"/>
                </a:solidFill>
                <a:latin typeface="Trebuchet MS"/>
                <a:cs typeface="Trebuchet MS"/>
              </a:rPr>
              <a:t>respondent</a:t>
            </a:r>
            <a:r>
              <a:rPr sz="2200" spc="-110" dirty="0">
                <a:solidFill>
                  <a:srgbClr val="292959"/>
                </a:solidFill>
                <a:latin typeface="Trebuchet MS"/>
                <a:cs typeface="Trebuchet MS"/>
              </a:rPr>
              <a:t> </a:t>
            </a:r>
            <a:r>
              <a:rPr sz="2200" spc="-45" dirty="0">
                <a:solidFill>
                  <a:srgbClr val="292959"/>
                </a:solidFill>
                <a:latin typeface="Trebuchet MS"/>
                <a:cs typeface="Trebuchet MS"/>
              </a:rPr>
              <a:t>to</a:t>
            </a:r>
            <a:r>
              <a:rPr sz="2200" spc="-75" dirty="0">
                <a:solidFill>
                  <a:srgbClr val="292959"/>
                </a:solidFill>
                <a:latin typeface="Trebuchet MS"/>
                <a:cs typeface="Trebuchet MS"/>
              </a:rPr>
              <a:t> </a:t>
            </a:r>
            <a:r>
              <a:rPr sz="2200" spc="-40" dirty="0">
                <a:solidFill>
                  <a:srgbClr val="292959"/>
                </a:solidFill>
                <a:latin typeface="Trebuchet MS"/>
                <a:cs typeface="Trebuchet MS"/>
              </a:rPr>
              <a:t>leave</a:t>
            </a:r>
            <a:r>
              <a:rPr sz="2200" spc="-80" dirty="0">
                <a:solidFill>
                  <a:srgbClr val="292959"/>
                </a:solidFill>
                <a:latin typeface="Trebuchet MS"/>
                <a:cs typeface="Trebuchet MS"/>
              </a:rPr>
              <a:t> all </a:t>
            </a:r>
            <a:r>
              <a:rPr sz="2200" spc="-60" dirty="0">
                <a:solidFill>
                  <a:srgbClr val="292959"/>
                </a:solidFill>
                <a:latin typeface="Trebuchet MS"/>
                <a:cs typeface="Trebuchet MS"/>
              </a:rPr>
              <a:t>or</a:t>
            </a:r>
            <a:r>
              <a:rPr sz="2200" spc="-80" dirty="0">
                <a:solidFill>
                  <a:srgbClr val="292959"/>
                </a:solidFill>
                <a:latin typeface="Trebuchet MS"/>
                <a:cs typeface="Trebuchet MS"/>
              </a:rPr>
              <a:t> </a:t>
            </a:r>
            <a:r>
              <a:rPr sz="2200" spc="-45" dirty="0">
                <a:solidFill>
                  <a:srgbClr val="292959"/>
                </a:solidFill>
                <a:latin typeface="Trebuchet MS"/>
                <a:cs typeface="Trebuchet MS"/>
              </a:rPr>
              <a:t>part</a:t>
            </a:r>
            <a:r>
              <a:rPr sz="2200" spc="-80" dirty="0">
                <a:solidFill>
                  <a:srgbClr val="292959"/>
                </a:solidFill>
                <a:latin typeface="Trebuchet MS"/>
                <a:cs typeface="Trebuchet MS"/>
              </a:rPr>
              <a:t> </a:t>
            </a:r>
            <a:r>
              <a:rPr sz="2200" dirty="0">
                <a:solidFill>
                  <a:srgbClr val="292959"/>
                </a:solidFill>
                <a:latin typeface="Trebuchet MS"/>
                <a:cs typeface="Trebuchet MS"/>
              </a:rPr>
              <a:t>of</a:t>
            </a:r>
            <a:r>
              <a:rPr sz="2200" spc="-75" dirty="0">
                <a:solidFill>
                  <a:srgbClr val="292959"/>
                </a:solidFill>
                <a:latin typeface="Trebuchet MS"/>
                <a:cs typeface="Trebuchet MS"/>
              </a:rPr>
              <a:t> </a:t>
            </a:r>
            <a:r>
              <a:rPr sz="2200" spc="-90" dirty="0">
                <a:solidFill>
                  <a:srgbClr val="292959"/>
                </a:solidFill>
                <a:latin typeface="Trebuchet MS"/>
                <a:cs typeface="Trebuchet MS"/>
              </a:rPr>
              <a:t>the</a:t>
            </a:r>
            <a:r>
              <a:rPr sz="2200" spc="-80" dirty="0">
                <a:solidFill>
                  <a:srgbClr val="292959"/>
                </a:solidFill>
                <a:latin typeface="Trebuchet MS"/>
                <a:cs typeface="Trebuchet MS"/>
              </a:rPr>
              <a:t> </a:t>
            </a:r>
            <a:r>
              <a:rPr sz="2200" spc="-75" dirty="0">
                <a:solidFill>
                  <a:srgbClr val="292959"/>
                </a:solidFill>
                <a:latin typeface="Trebuchet MS"/>
                <a:cs typeface="Trebuchet MS"/>
              </a:rPr>
              <a:t>property </a:t>
            </a:r>
            <a:r>
              <a:rPr sz="2200" spc="-60" dirty="0">
                <a:solidFill>
                  <a:srgbClr val="292959"/>
                </a:solidFill>
                <a:latin typeface="Trebuchet MS"/>
                <a:cs typeface="Trebuchet MS"/>
              </a:rPr>
              <a:t>or</a:t>
            </a:r>
            <a:r>
              <a:rPr sz="2200" spc="-80" dirty="0">
                <a:solidFill>
                  <a:srgbClr val="292959"/>
                </a:solidFill>
                <a:latin typeface="Trebuchet MS"/>
                <a:cs typeface="Trebuchet MS"/>
              </a:rPr>
              <a:t> </a:t>
            </a:r>
            <a:r>
              <a:rPr sz="2200" spc="-45" dirty="0">
                <a:solidFill>
                  <a:srgbClr val="292959"/>
                </a:solidFill>
                <a:latin typeface="Trebuchet MS"/>
                <a:cs typeface="Trebuchet MS"/>
              </a:rPr>
              <a:t>exclude</a:t>
            </a:r>
            <a:r>
              <a:rPr sz="2200" spc="-80"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50" dirty="0">
                <a:solidFill>
                  <a:srgbClr val="292959"/>
                </a:solidFill>
                <a:latin typeface="Trebuchet MS"/>
                <a:cs typeface="Trebuchet MS"/>
              </a:rPr>
              <a:t>respondent</a:t>
            </a:r>
            <a:r>
              <a:rPr sz="2200" spc="-80" dirty="0">
                <a:solidFill>
                  <a:srgbClr val="292959"/>
                </a:solidFill>
                <a:latin typeface="Trebuchet MS"/>
                <a:cs typeface="Trebuchet MS"/>
              </a:rPr>
              <a:t> </a:t>
            </a:r>
            <a:r>
              <a:rPr sz="2200" spc="-100" dirty="0">
                <a:solidFill>
                  <a:srgbClr val="292959"/>
                </a:solidFill>
                <a:latin typeface="Trebuchet MS"/>
                <a:cs typeface="Trebuchet MS"/>
              </a:rPr>
              <a:t>from</a:t>
            </a:r>
            <a:r>
              <a:rPr sz="2200" spc="-70" dirty="0">
                <a:solidFill>
                  <a:srgbClr val="292959"/>
                </a:solidFill>
                <a:latin typeface="Trebuchet MS"/>
                <a:cs typeface="Trebuchet MS"/>
              </a:rPr>
              <a:t> </a:t>
            </a:r>
            <a:r>
              <a:rPr sz="2200" spc="100" dirty="0">
                <a:solidFill>
                  <a:srgbClr val="292959"/>
                </a:solidFill>
                <a:latin typeface="Trebuchet MS"/>
                <a:cs typeface="Trebuchet MS"/>
              </a:rPr>
              <a:t>a</a:t>
            </a:r>
            <a:r>
              <a:rPr sz="2200" spc="-80" dirty="0">
                <a:solidFill>
                  <a:srgbClr val="292959"/>
                </a:solidFill>
                <a:latin typeface="Trebuchet MS"/>
                <a:cs typeface="Trebuchet MS"/>
              </a:rPr>
              <a:t> </a:t>
            </a:r>
            <a:r>
              <a:rPr sz="2200" spc="-35" dirty="0">
                <a:solidFill>
                  <a:srgbClr val="292959"/>
                </a:solidFill>
                <a:latin typeface="Trebuchet MS"/>
                <a:cs typeface="Trebuchet MS"/>
              </a:rPr>
              <a:t>defined</a:t>
            </a:r>
            <a:r>
              <a:rPr sz="2200" spc="-80" dirty="0">
                <a:solidFill>
                  <a:srgbClr val="292959"/>
                </a:solidFill>
                <a:latin typeface="Trebuchet MS"/>
                <a:cs typeface="Trebuchet MS"/>
              </a:rPr>
              <a:t> </a:t>
            </a:r>
            <a:r>
              <a:rPr sz="2200" dirty="0">
                <a:solidFill>
                  <a:srgbClr val="292959"/>
                </a:solidFill>
                <a:latin typeface="Trebuchet MS"/>
                <a:cs typeface="Trebuchet MS"/>
              </a:rPr>
              <a:t>area</a:t>
            </a:r>
            <a:r>
              <a:rPr sz="2200" spc="-75" dirty="0">
                <a:solidFill>
                  <a:srgbClr val="292959"/>
                </a:solidFill>
                <a:latin typeface="Trebuchet MS"/>
                <a:cs typeface="Trebuchet MS"/>
              </a:rPr>
              <a:t> </a:t>
            </a:r>
            <a:r>
              <a:rPr sz="2200" spc="-105" dirty="0">
                <a:solidFill>
                  <a:srgbClr val="292959"/>
                </a:solidFill>
                <a:latin typeface="Trebuchet MS"/>
                <a:cs typeface="Trebuchet MS"/>
              </a:rPr>
              <a:t>in</a:t>
            </a:r>
            <a:r>
              <a:rPr sz="2200" spc="-70" dirty="0">
                <a:solidFill>
                  <a:srgbClr val="292959"/>
                </a:solidFill>
                <a:latin typeface="Trebuchet MS"/>
                <a:cs typeface="Trebuchet MS"/>
              </a:rPr>
              <a:t> </a:t>
            </a:r>
            <a:r>
              <a:rPr sz="2200" spc="-60" dirty="0">
                <a:solidFill>
                  <a:srgbClr val="292959"/>
                </a:solidFill>
                <a:latin typeface="Trebuchet MS"/>
                <a:cs typeface="Trebuchet MS"/>
              </a:rPr>
              <a:t>which</a:t>
            </a:r>
            <a:r>
              <a:rPr sz="2200" spc="-80"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20" dirty="0">
                <a:solidFill>
                  <a:srgbClr val="292959"/>
                </a:solidFill>
                <a:latin typeface="Trebuchet MS"/>
                <a:cs typeface="Trebuchet MS"/>
              </a:rPr>
              <a:t>home </a:t>
            </a:r>
            <a:r>
              <a:rPr sz="2200" spc="-45" dirty="0">
                <a:solidFill>
                  <a:srgbClr val="292959"/>
                </a:solidFill>
                <a:latin typeface="Trebuchet MS"/>
                <a:cs typeface="Trebuchet MS"/>
              </a:rPr>
              <a:t>is</a:t>
            </a:r>
            <a:r>
              <a:rPr sz="2200" spc="-120" dirty="0">
                <a:solidFill>
                  <a:srgbClr val="292959"/>
                </a:solidFill>
                <a:latin typeface="Trebuchet MS"/>
                <a:cs typeface="Trebuchet MS"/>
              </a:rPr>
              <a:t> </a:t>
            </a:r>
            <a:r>
              <a:rPr sz="2200" spc="-50" dirty="0">
                <a:solidFill>
                  <a:srgbClr val="292959"/>
                </a:solidFill>
                <a:latin typeface="Trebuchet MS"/>
                <a:cs typeface="Trebuchet MS"/>
              </a:rPr>
              <a:t>situated</a:t>
            </a:r>
            <a:r>
              <a:rPr sz="2200" spc="-80" dirty="0">
                <a:solidFill>
                  <a:srgbClr val="292959"/>
                </a:solidFill>
                <a:latin typeface="Trebuchet MS"/>
                <a:cs typeface="Trebuchet MS"/>
              </a:rPr>
              <a:t> </a:t>
            </a:r>
            <a:r>
              <a:rPr sz="2200" spc="-95" dirty="0">
                <a:solidFill>
                  <a:srgbClr val="292959"/>
                </a:solidFill>
                <a:latin typeface="Trebuchet MS"/>
                <a:cs typeface="Trebuchet MS"/>
              </a:rPr>
              <a:t>(for</a:t>
            </a:r>
            <a:r>
              <a:rPr sz="2200" spc="-70" dirty="0">
                <a:solidFill>
                  <a:srgbClr val="292959"/>
                </a:solidFill>
                <a:latin typeface="Trebuchet MS"/>
                <a:cs typeface="Trebuchet MS"/>
              </a:rPr>
              <a:t> </a:t>
            </a:r>
            <a:r>
              <a:rPr sz="2200" spc="-90" dirty="0">
                <a:solidFill>
                  <a:srgbClr val="292959"/>
                </a:solidFill>
                <a:latin typeface="Trebuchet MS"/>
                <a:cs typeface="Trebuchet MS"/>
              </a:rPr>
              <a:t>example,</a:t>
            </a:r>
            <a:r>
              <a:rPr sz="2200" spc="-80" dirty="0">
                <a:solidFill>
                  <a:srgbClr val="292959"/>
                </a:solidFill>
                <a:latin typeface="Trebuchet MS"/>
                <a:cs typeface="Trebuchet MS"/>
              </a:rPr>
              <a:t> </a:t>
            </a:r>
            <a:r>
              <a:rPr sz="2200" spc="-65" dirty="0">
                <a:solidFill>
                  <a:srgbClr val="292959"/>
                </a:solidFill>
                <a:latin typeface="Trebuchet MS"/>
                <a:cs typeface="Trebuchet MS"/>
              </a:rPr>
              <a:t>requiring</a:t>
            </a:r>
            <a:r>
              <a:rPr sz="2200" spc="-80"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50" dirty="0">
                <a:solidFill>
                  <a:srgbClr val="292959"/>
                </a:solidFill>
                <a:latin typeface="Trebuchet MS"/>
                <a:cs typeface="Trebuchet MS"/>
              </a:rPr>
              <a:t>respondent</a:t>
            </a:r>
            <a:r>
              <a:rPr sz="2200" spc="-80" dirty="0">
                <a:solidFill>
                  <a:srgbClr val="292959"/>
                </a:solidFill>
                <a:latin typeface="Trebuchet MS"/>
                <a:cs typeface="Trebuchet MS"/>
              </a:rPr>
              <a:t> </a:t>
            </a:r>
            <a:r>
              <a:rPr sz="2200" spc="-75" dirty="0">
                <a:solidFill>
                  <a:srgbClr val="292959"/>
                </a:solidFill>
                <a:latin typeface="Trebuchet MS"/>
                <a:cs typeface="Trebuchet MS"/>
              </a:rPr>
              <a:t>not</a:t>
            </a:r>
            <a:r>
              <a:rPr sz="2200" spc="-85" dirty="0">
                <a:solidFill>
                  <a:srgbClr val="292959"/>
                </a:solidFill>
                <a:latin typeface="Trebuchet MS"/>
                <a:cs typeface="Trebuchet MS"/>
              </a:rPr>
              <a:t> </a:t>
            </a:r>
            <a:r>
              <a:rPr sz="2200" spc="-45" dirty="0">
                <a:solidFill>
                  <a:srgbClr val="292959"/>
                </a:solidFill>
                <a:latin typeface="Trebuchet MS"/>
                <a:cs typeface="Trebuchet MS"/>
              </a:rPr>
              <a:t>to</a:t>
            </a:r>
            <a:r>
              <a:rPr sz="2200" spc="-80" dirty="0">
                <a:solidFill>
                  <a:srgbClr val="292959"/>
                </a:solidFill>
                <a:latin typeface="Trebuchet MS"/>
                <a:cs typeface="Trebuchet MS"/>
              </a:rPr>
              <a:t> </a:t>
            </a:r>
            <a:r>
              <a:rPr sz="2200" spc="-10" dirty="0">
                <a:solidFill>
                  <a:srgbClr val="292959"/>
                </a:solidFill>
                <a:latin typeface="Trebuchet MS"/>
                <a:cs typeface="Trebuchet MS"/>
              </a:rPr>
              <a:t>come</a:t>
            </a:r>
            <a:r>
              <a:rPr sz="2200" spc="-85" dirty="0">
                <a:solidFill>
                  <a:srgbClr val="292959"/>
                </a:solidFill>
                <a:latin typeface="Trebuchet MS"/>
                <a:cs typeface="Trebuchet MS"/>
              </a:rPr>
              <a:t> </a:t>
            </a:r>
            <a:r>
              <a:rPr sz="2200" spc="-45" dirty="0">
                <a:solidFill>
                  <a:srgbClr val="292959"/>
                </a:solidFill>
                <a:latin typeface="Trebuchet MS"/>
                <a:cs typeface="Trebuchet MS"/>
              </a:rPr>
              <a:t>onto</a:t>
            </a:r>
            <a:r>
              <a:rPr sz="2200" spc="-80" dirty="0">
                <a:solidFill>
                  <a:srgbClr val="292959"/>
                </a:solidFill>
                <a:latin typeface="Trebuchet MS"/>
                <a:cs typeface="Trebuchet MS"/>
              </a:rPr>
              <a:t> </a:t>
            </a:r>
            <a:r>
              <a:rPr sz="2200" spc="100" dirty="0">
                <a:solidFill>
                  <a:srgbClr val="292959"/>
                </a:solidFill>
                <a:latin typeface="Trebuchet MS"/>
                <a:cs typeface="Trebuchet MS"/>
              </a:rPr>
              <a:t>a</a:t>
            </a:r>
            <a:r>
              <a:rPr sz="2200" spc="-80" dirty="0">
                <a:solidFill>
                  <a:srgbClr val="292959"/>
                </a:solidFill>
                <a:latin typeface="Trebuchet MS"/>
                <a:cs typeface="Trebuchet MS"/>
              </a:rPr>
              <a:t> </a:t>
            </a:r>
            <a:r>
              <a:rPr sz="2200" spc="-130" dirty="0">
                <a:solidFill>
                  <a:srgbClr val="292959"/>
                </a:solidFill>
                <a:latin typeface="Trebuchet MS"/>
                <a:cs typeface="Trebuchet MS"/>
              </a:rPr>
              <a:t>street,</a:t>
            </a:r>
            <a:r>
              <a:rPr sz="2200" spc="-70" dirty="0">
                <a:solidFill>
                  <a:srgbClr val="292959"/>
                </a:solidFill>
                <a:latin typeface="Trebuchet MS"/>
                <a:cs typeface="Trebuchet MS"/>
              </a:rPr>
              <a:t> </a:t>
            </a:r>
            <a:r>
              <a:rPr sz="2200" spc="-60" dirty="0">
                <a:solidFill>
                  <a:srgbClr val="292959"/>
                </a:solidFill>
                <a:latin typeface="Trebuchet MS"/>
                <a:cs typeface="Trebuchet MS"/>
              </a:rPr>
              <a:t>or</a:t>
            </a:r>
            <a:r>
              <a:rPr sz="2200" spc="-85" dirty="0">
                <a:solidFill>
                  <a:srgbClr val="292959"/>
                </a:solidFill>
                <a:latin typeface="Trebuchet MS"/>
                <a:cs typeface="Trebuchet MS"/>
              </a:rPr>
              <a:t> </a:t>
            </a:r>
            <a:r>
              <a:rPr sz="2200" dirty="0">
                <a:solidFill>
                  <a:srgbClr val="292959"/>
                </a:solidFill>
                <a:latin typeface="Trebuchet MS"/>
                <a:cs typeface="Trebuchet MS"/>
              </a:rPr>
              <a:t>up</a:t>
            </a:r>
            <a:r>
              <a:rPr sz="2200" spc="-80" dirty="0">
                <a:solidFill>
                  <a:srgbClr val="292959"/>
                </a:solidFill>
                <a:latin typeface="Trebuchet MS"/>
                <a:cs typeface="Trebuchet MS"/>
              </a:rPr>
              <a:t> </a:t>
            </a:r>
            <a:r>
              <a:rPr sz="2200" spc="100" dirty="0">
                <a:solidFill>
                  <a:srgbClr val="292959"/>
                </a:solidFill>
                <a:latin typeface="Trebuchet MS"/>
                <a:cs typeface="Trebuchet MS"/>
              </a:rPr>
              <a:t>a</a:t>
            </a:r>
            <a:r>
              <a:rPr sz="2200" spc="-80" dirty="0">
                <a:solidFill>
                  <a:srgbClr val="292959"/>
                </a:solidFill>
                <a:latin typeface="Trebuchet MS"/>
                <a:cs typeface="Trebuchet MS"/>
              </a:rPr>
              <a:t> </a:t>
            </a:r>
            <a:r>
              <a:rPr sz="2200" spc="-10" dirty="0">
                <a:solidFill>
                  <a:srgbClr val="292959"/>
                </a:solidFill>
                <a:latin typeface="Trebuchet MS"/>
                <a:cs typeface="Trebuchet MS"/>
              </a:rPr>
              <a:t>driveway).</a:t>
            </a:r>
            <a:endParaRPr sz="2200">
              <a:latin typeface="Trebuchet MS"/>
              <a:cs typeface="Trebuchet MS"/>
            </a:endParaRPr>
          </a:p>
          <a:p>
            <a:pPr marL="12700">
              <a:lnSpc>
                <a:spcPct val="100000"/>
              </a:lnSpc>
              <a:spcBef>
                <a:spcPts val="960"/>
              </a:spcBef>
            </a:pPr>
            <a:r>
              <a:rPr sz="2200" spc="50" dirty="0">
                <a:solidFill>
                  <a:srgbClr val="292959"/>
                </a:solidFill>
                <a:latin typeface="Trebuchet MS"/>
                <a:cs typeface="Trebuchet MS"/>
              </a:rPr>
              <a:t>A</a:t>
            </a:r>
            <a:r>
              <a:rPr sz="2200" spc="-90" dirty="0">
                <a:solidFill>
                  <a:srgbClr val="292959"/>
                </a:solidFill>
                <a:latin typeface="Trebuchet MS"/>
                <a:cs typeface="Trebuchet MS"/>
              </a:rPr>
              <a:t> </a:t>
            </a:r>
            <a:r>
              <a:rPr sz="2200" spc="-50" dirty="0">
                <a:solidFill>
                  <a:srgbClr val="292959"/>
                </a:solidFill>
                <a:latin typeface="Trebuchet MS"/>
                <a:cs typeface="Trebuchet MS"/>
              </a:rPr>
              <a:t>declaratory</a:t>
            </a:r>
            <a:r>
              <a:rPr sz="2200" spc="-80" dirty="0">
                <a:solidFill>
                  <a:srgbClr val="292959"/>
                </a:solidFill>
                <a:latin typeface="Trebuchet MS"/>
                <a:cs typeface="Trebuchet MS"/>
              </a:rPr>
              <a:t> </a:t>
            </a:r>
            <a:r>
              <a:rPr sz="2200" spc="-60" dirty="0">
                <a:solidFill>
                  <a:srgbClr val="292959"/>
                </a:solidFill>
                <a:latin typeface="Trebuchet MS"/>
                <a:cs typeface="Trebuchet MS"/>
              </a:rPr>
              <a:t>order</a:t>
            </a:r>
            <a:r>
              <a:rPr sz="2200" spc="-80" dirty="0">
                <a:solidFill>
                  <a:srgbClr val="292959"/>
                </a:solidFill>
                <a:latin typeface="Trebuchet MS"/>
                <a:cs typeface="Trebuchet MS"/>
              </a:rPr>
              <a:t> </a:t>
            </a:r>
            <a:r>
              <a:rPr sz="2200" spc="-35" dirty="0">
                <a:solidFill>
                  <a:srgbClr val="292959"/>
                </a:solidFill>
                <a:latin typeface="Trebuchet MS"/>
                <a:cs typeface="Trebuchet MS"/>
              </a:rPr>
              <a:t>states</a:t>
            </a:r>
            <a:r>
              <a:rPr sz="2200" spc="-80" dirty="0">
                <a:solidFill>
                  <a:srgbClr val="292959"/>
                </a:solidFill>
                <a:latin typeface="Trebuchet MS"/>
                <a:cs typeface="Trebuchet MS"/>
              </a:rPr>
              <a:t> </a:t>
            </a:r>
            <a:r>
              <a:rPr sz="2200" spc="-75" dirty="0">
                <a:solidFill>
                  <a:srgbClr val="292959"/>
                </a:solidFill>
                <a:latin typeface="Trebuchet MS"/>
                <a:cs typeface="Trebuchet MS"/>
              </a:rPr>
              <a:t>that</a:t>
            </a:r>
            <a:r>
              <a:rPr sz="2200" spc="-80" dirty="0">
                <a:solidFill>
                  <a:srgbClr val="292959"/>
                </a:solidFill>
                <a:latin typeface="Trebuchet MS"/>
                <a:cs typeface="Trebuchet MS"/>
              </a:rPr>
              <a:t> </a:t>
            </a:r>
            <a:r>
              <a:rPr sz="2200" spc="-90" dirty="0">
                <a:solidFill>
                  <a:srgbClr val="292959"/>
                </a:solidFill>
                <a:latin typeface="Trebuchet MS"/>
                <a:cs typeface="Trebuchet MS"/>
              </a:rPr>
              <a:t>the</a:t>
            </a:r>
            <a:r>
              <a:rPr sz="2200" spc="-80" dirty="0">
                <a:solidFill>
                  <a:srgbClr val="292959"/>
                </a:solidFill>
                <a:latin typeface="Trebuchet MS"/>
                <a:cs typeface="Trebuchet MS"/>
              </a:rPr>
              <a:t> </a:t>
            </a:r>
            <a:r>
              <a:rPr sz="2200" spc="-25" dirty="0">
                <a:solidFill>
                  <a:srgbClr val="292959"/>
                </a:solidFill>
                <a:latin typeface="Trebuchet MS"/>
                <a:cs typeface="Trebuchet MS"/>
              </a:rPr>
              <a:t>applicant</a:t>
            </a:r>
            <a:r>
              <a:rPr sz="2200" spc="-80" dirty="0">
                <a:solidFill>
                  <a:srgbClr val="292959"/>
                </a:solidFill>
                <a:latin typeface="Trebuchet MS"/>
                <a:cs typeface="Trebuchet MS"/>
              </a:rPr>
              <a:t> </a:t>
            </a:r>
            <a:r>
              <a:rPr sz="2200" dirty="0">
                <a:solidFill>
                  <a:srgbClr val="292959"/>
                </a:solidFill>
                <a:latin typeface="Trebuchet MS"/>
                <a:cs typeface="Trebuchet MS"/>
              </a:rPr>
              <a:t>has</a:t>
            </a:r>
            <a:r>
              <a:rPr sz="2200" spc="-80" dirty="0">
                <a:solidFill>
                  <a:srgbClr val="292959"/>
                </a:solidFill>
                <a:latin typeface="Trebuchet MS"/>
                <a:cs typeface="Trebuchet MS"/>
              </a:rPr>
              <a:t> </a:t>
            </a:r>
            <a:r>
              <a:rPr sz="2200" spc="100" dirty="0">
                <a:solidFill>
                  <a:srgbClr val="292959"/>
                </a:solidFill>
                <a:latin typeface="Trebuchet MS"/>
                <a:cs typeface="Trebuchet MS"/>
              </a:rPr>
              <a:t>a</a:t>
            </a:r>
            <a:r>
              <a:rPr sz="2200" spc="-80" dirty="0">
                <a:solidFill>
                  <a:srgbClr val="292959"/>
                </a:solidFill>
                <a:latin typeface="Trebuchet MS"/>
                <a:cs typeface="Trebuchet MS"/>
              </a:rPr>
              <a:t> </a:t>
            </a:r>
            <a:r>
              <a:rPr sz="2200" spc="-75" dirty="0">
                <a:solidFill>
                  <a:srgbClr val="292959"/>
                </a:solidFill>
                <a:latin typeface="Trebuchet MS"/>
                <a:cs typeface="Trebuchet MS"/>
              </a:rPr>
              <a:t>right</a:t>
            </a:r>
            <a:r>
              <a:rPr sz="2200" spc="-80" dirty="0">
                <a:solidFill>
                  <a:srgbClr val="292959"/>
                </a:solidFill>
                <a:latin typeface="Trebuchet MS"/>
                <a:cs typeface="Trebuchet MS"/>
              </a:rPr>
              <a:t> </a:t>
            </a:r>
            <a:r>
              <a:rPr sz="2200" spc="-45" dirty="0">
                <a:solidFill>
                  <a:srgbClr val="292959"/>
                </a:solidFill>
                <a:latin typeface="Trebuchet MS"/>
                <a:cs typeface="Trebuchet MS"/>
              </a:rPr>
              <a:t>to</a:t>
            </a:r>
            <a:r>
              <a:rPr sz="2200" spc="-80" dirty="0">
                <a:solidFill>
                  <a:srgbClr val="292959"/>
                </a:solidFill>
                <a:latin typeface="Trebuchet MS"/>
                <a:cs typeface="Trebuchet MS"/>
              </a:rPr>
              <a:t> </a:t>
            </a:r>
            <a:r>
              <a:rPr sz="2200" spc="-10" dirty="0">
                <a:solidFill>
                  <a:srgbClr val="292959"/>
                </a:solidFill>
                <a:latin typeface="Trebuchet MS"/>
                <a:cs typeface="Trebuchet MS"/>
              </a:rPr>
              <a:t>occupy</a:t>
            </a:r>
            <a:r>
              <a:rPr sz="2200" spc="-80"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55" dirty="0">
                <a:solidFill>
                  <a:srgbClr val="292959"/>
                </a:solidFill>
                <a:latin typeface="Trebuchet MS"/>
                <a:cs typeface="Trebuchet MS"/>
              </a:rPr>
              <a:t>home</a:t>
            </a:r>
            <a:r>
              <a:rPr sz="2200" spc="-80" dirty="0">
                <a:solidFill>
                  <a:srgbClr val="292959"/>
                </a:solidFill>
                <a:latin typeface="Trebuchet MS"/>
                <a:cs typeface="Trebuchet MS"/>
              </a:rPr>
              <a:t> </a:t>
            </a:r>
            <a:r>
              <a:rPr sz="2200" dirty="0">
                <a:solidFill>
                  <a:srgbClr val="292959"/>
                </a:solidFill>
                <a:latin typeface="Trebuchet MS"/>
                <a:cs typeface="Trebuchet MS"/>
              </a:rPr>
              <a:t>and</a:t>
            </a:r>
            <a:r>
              <a:rPr sz="2200" spc="-80" dirty="0">
                <a:solidFill>
                  <a:srgbClr val="292959"/>
                </a:solidFill>
                <a:latin typeface="Trebuchet MS"/>
                <a:cs typeface="Trebuchet MS"/>
              </a:rPr>
              <a:t> </a:t>
            </a:r>
            <a:r>
              <a:rPr sz="2200" dirty="0">
                <a:solidFill>
                  <a:srgbClr val="292959"/>
                </a:solidFill>
                <a:latin typeface="Trebuchet MS"/>
                <a:cs typeface="Trebuchet MS"/>
              </a:rPr>
              <a:t>can</a:t>
            </a:r>
            <a:r>
              <a:rPr sz="2200" spc="-80" dirty="0">
                <a:solidFill>
                  <a:srgbClr val="292959"/>
                </a:solidFill>
                <a:latin typeface="Trebuchet MS"/>
                <a:cs typeface="Trebuchet MS"/>
              </a:rPr>
              <a:t> </a:t>
            </a:r>
            <a:r>
              <a:rPr sz="2200" spc="-35" dirty="0">
                <a:solidFill>
                  <a:srgbClr val="292959"/>
                </a:solidFill>
                <a:latin typeface="Trebuchet MS"/>
                <a:cs typeface="Trebuchet MS"/>
              </a:rPr>
              <a:t>enforce</a:t>
            </a:r>
            <a:r>
              <a:rPr sz="2200" spc="-80" dirty="0">
                <a:solidFill>
                  <a:srgbClr val="292959"/>
                </a:solidFill>
                <a:latin typeface="Trebuchet MS"/>
                <a:cs typeface="Trebuchet MS"/>
              </a:rPr>
              <a:t> </a:t>
            </a:r>
            <a:r>
              <a:rPr sz="2200" spc="-55" dirty="0">
                <a:solidFill>
                  <a:srgbClr val="292959"/>
                </a:solidFill>
                <a:latin typeface="Trebuchet MS"/>
                <a:cs typeface="Trebuchet MS"/>
              </a:rPr>
              <a:t>these</a:t>
            </a:r>
            <a:r>
              <a:rPr sz="2200" spc="-80" dirty="0">
                <a:solidFill>
                  <a:srgbClr val="292959"/>
                </a:solidFill>
                <a:latin typeface="Trebuchet MS"/>
                <a:cs typeface="Trebuchet MS"/>
              </a:rPr>
              <a:t> </a:t>
            </a:r>
            <a:r>
              <a:rPr sz="2200" spc="-10" dirty="0">
                <a:solidFill>
                  <a:srgbClr val="292959"/>
                </a:solidFill>
                <a:latin typeface="Trebuchet MS"/>
                <a:cs typeface="Trebuchet MS"/>
              </a:rPr>
              <a:t>rights.</a:t>
            </a:r>
            <a:endParaRPr sz="2200">
              <a:latin typeface="Trebuchet MS"/>
              <a:cs typeface="Trebuchet M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0562590" cy="1168400"/>
          </a:xfrm>
          <a:prstGeom prst="rect">
            <a:avLst/>
          </a:prstGeom>
        </p:spPr>
        <p:txBody>
          <a:bodyPr vert="horz" wrap="square" lIns="0" tIns="12700" rIns="0" bIns="0" rtlCol="0">
            <a:spAutoFit/>
          </a:bodyPr>
          <a:lstStyle/>
          <a:p>
            <a:pPr marL="12700">
              <a:lnSpc>
                <a:spcPct val="100000"/>
              </a:lnSpc>
              <a:spcBef>
                <a:spcPts val="100"/>
              </a:spcBef>
            </a:pPr>
            <a:r>
              <a:rPr spc="120" dirty="0">
                <a:solidFill>
                  <a:srgbClr val="E65385"/>
                </a:solidFill>
              </a:rPr>
              <a:t>DECIDING</a:t>
            </a:r>
            <a:r>
              <a:rPr spc="-370" dirty="0">
                <a:solidFill>
                  <a:srgbClr val="E65385"/>
                </a:solidFill>
              </a:rPr>
              <a:t> </a:t>
            </a:r>
            <a:r>
              <a:rPr spc="185" dirty="0">
                <a:solidFill>
                  <a:srgbClr val="E65385"/>
                </a:solidFill>
              </a:rPr>
              <a:t>ON</a:t>
            </a:r>
            <a:r>
              <a:rPr spc="-365" dirty="0">
                <a:solidFill>
                  <a:srgbClr val="E65385"/>
                </a:solidFill>
              </a:rPr>
              <a:t> </a:t>
            </a:r>
            <a:r>
              <a:rPr spc="140" dirty="0"/>
              <a:t>AN</a:t>
            </a:r>
            <a:r>
              <a:rPr spc="-365" dirty="0"/>
              <a:t> </a:t>
            </a:r>
            <a:r>
              <a:rPr spc="-120" dirty="0"/>
              <a:t>ORDER</a:t>
            </a:r>
          </a:p>
        </p:txBody>
      </p:sp>
      <p:pic>
        <p:nvPicPr>
          <p:cNvPr id="3" name="object 3"/>
          <p:cNvPicPr/>
          <p:nvPr/>
        </p:nvPicPr>
        <p:blipFill>
          <a:blip r:embed="rId2" cstate="print"/>
          <a:stretch>
            <a:fillRect/>
          </a:stretch>
        </p:blipFill>
        <p:spPr>
          <a:xfrm>
            <a:off x="1314449" y="2316479"/>
            <a:ext cx="104775" cy="104774"/>
          </a:xfrm>
          <a:prstGeom prst="rect">
            <a:avLst/>
          </a:prstGeom>
        </p:spPr>
      </p:pic>
      <p:pic>
        <p:nvPicPr>
          <p:cNvPr id="4" name="object 4"/>
          <p:cNvPicPr/>
          <p:nvPr/>
        </p:nvPicPr>
        <p:blipFill>
          <a:blip r:embed="rId3" cstate="print"/>
          <a:stretch>
            <a:fillRect/>
          </a:stretch>
        </p:blipFill>
        <p:spPr>
          <a:xfrm>
            <a:off x="1871662" y="2854642"/>
            <a:ext cx="114299" cy="114299"/>
          </a:xfrm>
          <a:prstGeom prst="rect">
            <a:avLst/>
          </a:prstGeom>
        </p:spPr>
      </p:pic>
      <p:pic>
        <p:nvPicPr>
          <p:cNvPr id="5" name="object 5"/>
          <p:cNvPicPr/>
          <p:nvPr/>
        </p:nvPicPr>
        <p:blipFill>
          <a:blip r:embed="rId3" cstate="print"/>
          <a:stretch>
            <a:fillRect/>
          </a:stretch>
        </p:blipFill>
        <p:spPr>
          <a:xfrm>
            <a:off x="1871662" y="3397567"/>
            <a:ext cx="114299" cy="114299"/>
          </a:xfrm>
          <a:prstGeom prst="rect">
            <a:avLst/>
          </a:prstGeom>
        </p:spPr>
      </p:pic>
      <p:pic>
        <p:nvPicPr>
          <p:cNvPr id="6" name="object 6"/>
          <p:cNvPicPr/>
          <p:nvPr/>
        </p:nvPicPr>
        <p:blipFill>
          <a:blip r:embed="rId4" cstate="print"/>
          <a:stretch>
            <a:fillRect/>
          </a:stretch>
        </p:blipFill>
        <p:spPr>
          <a:xfrm>
            <a:off x="1871662" y="3940492"/>
            <a:ext cx="114299" cy="114299"/>
          </a:xfrm>
          <a:prstGeom prst="rect">
            <a:avLst/>
          </a:prstGeom>
        </p:spPr>
      </p:pic>
      <p:pic>
        <p:nvPicPr>
          <p:cNvPr id="7" name="object 7"/>
          <p:cNvPicPr/>
          <p:nvPr/>
        </p:nvPicPr>
        <p:blipFill>
          <a:blip r:embed="rId2" cstate="print"/>
          <a:stretch>
            <a:fillRect/>
          </a:stretch>
        </p:blipFill>
        <p:spPr>
          <a:xfrm>
            <a:off x="1314449" y="5031104"/>
            <a:ext cx="104775" cy="104774"/>
          </a:xfrm>
          <a:prstGeom prst="rect">
            <a:avLst/>
          </a:prstGeom>
        </p:spPr>
      </p:pic>
      <p:pic>
        <p:nvPicPr>
          <p:cNvPr id="8" name="object 8"/>
          <p:cNvPicPr/>
          <p:nvPr/>
        </p:nvPicPr>
        <p:blipFill>
          <a:blip r:embed="rId4" cstate="print"/>
          <a:stretch>
            <a:fillRect/>
          </a:stretch>
        </p:blipFill>
        <p:spPr>
          <a:xfrm>
            <a:off x="1871662" y="6112192"/>
            <a:ext cx="114299" cy="114299"/>
          </a:xfrm>
          <a:prstGeom prst="rect">
            <a:avLst/>
          </a:prstGeom>
        </p:spPr>
      </p:pic>
      <p:pic>
        <p:nvPicPr>
          <p:cNvPr id="9" name="object 9"/>
          <p:cNvPicPr/>
          <p:nvPr/>
        </p:nvPicPr>
        <p:blipFill>
          <a:blip r:embed="rId5" cstate="print"/>
          <a:stretch>
            <a:fillRect/>
          </a:stretch>
        </p:blipFill>
        <p:spPr>
          <a:xfrm>
            <a:off x="1871662" y="6655117"/>
            <a:ext cx="114299" cy="114299"/>
          </a:xfrm>
          <a:prstGeom prst="rect">
            <a:avLst/>
          </a:prstGeom>
        </p:spPr>
      </p:pic>
      <p:pic>
        <p:nvPicPr>
          <p:cNvPr id="10" name="object 10"/>
          <p:cNvPicPr/>
          <p:nvPr/>
        </p:nvPicPr>
        <p:blipFill>
          <a:blip r:embed="rId5" cstate="print"/>
          <a:stretch>
            <a:fillRect/>
          </a:stretch>
        </p:blipFill>
        <p:spPr>
          <a:xfrm>
            <a:off x="1871662" y="7198042"/>
            <a:ext cx="114299" cy="114299"/>
          </a:xfrm>
          <a:prstGeom prst="rect">
            <a:avLst/>
          </a:prstGeom>
        </p:spPr>
      </p:pic>
      <p:pic>
        <p:nvPicPr>
          <p:cNvPr id="11" name="object 11"/>
          <p:cNvPicPr/>
          <p:nvPr/>
        </p:nvPicPr>
        <p:blipFill>
          <a:blip r:embed="rId6" cstate="print"/>
          <a:stretch>
            <a:fillRect/>
          </a:stretch>
        </p:blipFill>
        <p:spPr>
          <a:xfrm>
            <a:off x="1871662" y="8826817"/>
            <a:ext cx="114299" cy="114299"/>
          </a:xfrm>
          <a:prstGeom prst="rect">
            <a:avLst/>
          </a:prstGeom>
        </p:spPr>
      </p:pic>
      <p:pic>
        <p:nvPicPr>
          <p:cNvPr id="12" name="object 12"/>
          <p:cNvPicPr/>
          <p:nvPr/>
        </p:nvPicPr>
        <p:blipFill>
          <a:blip r:embed="rId7" cstate="print"/>
          <a:stretch>
            <a:fillRect/>
          </a:stretch>
        </p:blipFill>
        <p:spPr>
          <a:xfrm>
            <a:off x="1314449" y="9374505"/>
            <a:ext cx="104775" cy="104774"/>
          </a:xfrm>
          <a:prstGeom prst="rect">
            <a:avLst/>
          </a:prstGeom>
        </p:spPr>
      </p:pic>
      <p:pic>
        <p:nvPicPr>
          <p:cNvPr id="13" name="object 13"/>
          <p:cNvPicPr/>
          <p:nvPr/>
        </p:nvPicPr>
        <p:blipFill>
          <a:blip r:embed="rId7" cstate="print"/>
          <a:stretch>
            <a:fillRect/>
          </a:stretch>
        </p:blipFill>
        <p:spPr>
          <a:xfrm>
            <a:off x="1314449" y="9917429"/>
            <a:ext cx="104775" cy="104774"/>
          </a:xfrm>
          <a:prstGeom prst="rect">
            <a:avLst/>
          </a:prstGeom>
        </p:spPr>
      </p:pic>
      <p:sp>
        <p:nvSpPr>
          <p:cNvPr id="14" name="object 14"/>
          <p:cNvSpPr txBox="1"/>
          <p:nvPr/>
        </p:nvSpPr>
        <p:spPr>
          <a:xfrm>
            <a:off x="1577230" y="1988808"/>
            <a:ext cx="15791180" cy="8169275"/>
          </a:xfrm>
          <a:prstGeom prst="rect">
            <a:avLst/>
          </a:prstGeom>
        </p:spPr>
        <p:txBody>
          <a:bodyPr vert="horz" wrap="square" lIns="0" tIns="159385" rIns="0" bIns="0" rtlCol="0">
            <a:spAutoFit/>
          </a:bodyPr>
          <a:lstStyle/>
          <a:p>
            <a:pPr marL="12700">
              <a:lnSpc>
                <a:spcPct val="100000"/>
              </a:lnSpc>
              <a:spcBef>
                <a:spcPts val="1255"/>
              </a:spcBef>
            </a:pPr>
            <a:r>
              <a:rPr sz="2600" spc="-130" dirty="0">
                <a:solidFill>
                  <a:srgbClr val="292959"/>
                </a:solidFill>
                <a:latin typeface="Trebuchet MS"/>
                <a:cs typeface="Trebuchet MS"/>
              </a:rPr>
              <a:t>First</a:t>
            </a:r>
            <a:r>
              <a:rPr sz="2600" spc="-85" dirty="0">
                <a:solidFill>
                  <a:srgbClr val="292959"/>
                </a:solidFill>
                <a:latin typeface="Trebuchet MS"/>
                <a:cs typeface="Trebuchet MS"/>
              </a:rPr>
              <a:t> </a:t>
            </a:r>
            <a:r>
              <a:rPr sz="2600" spc="-55" dirty="0">
                <a:solidFill>
                  <a:srgbClr val="292959"/>
                </a:solidFill>
                <a:latin typeface="Trebuchet MS"/>
                <a:cs typeface="Trebuchet MS"/>
              </a:rPr>
              <a:t>consideration</a:t>
            </a:r>
            <a:r>
              <a:rPr sz="2600" spc="-110" dirty="0">
                <a:solidFill>
                  <a:srgbClr val="292959"/>
                </a:solidFill>
                <a:latin typeface="Trebuchet MS"/>
                <a:cs typeface="Trebuchet MS"/>
              </a:rPr>
              <a:t> </a:t>
            </a:r>
            <a:r>
              <a:rPr sz="2600" dirty="0">
                <a:solidFill>
                  <a:srgbClr val="292959"/>
                </a:solidFill>
                <a:latin typeface="Trebuchet MS"/>
                <a:cs typeface="Trebuchet MS"/>
              </a:rPr>
              <a:t>balance</a:t>
            </a:r>
            <a:r>
              <a:rPr sz="2600" spc="-95" dirty="0">
                <a:solidFill>
                  <a:srgbClr val="292959"/>
                </a:solidFill>
                <a:latin typeface="Trebuchet MS"/>
                <a:cs typeface="Trebuchet MS"/>
              </a:rPr>
              <a:t> </a:t>
            </a:r>
            <a:r>
              <a:rPr sz="2600" dirty="0">
                <a:solidFill>
                  <a:srgbClr val="292959"/>
                </a:solidFill>
                <a:latin typeface="Trebuchet MS"/>
                <a:cs typeface="Trebuchet MS"/>
              </a:rPr>
              <a:t>of</a:t>
            </a:r>
            <a:r>
              <a:rPr sz="2600" spc="-95" dirty="0">
                <a:solidFill>
                  <a:srgbClr val="292959"/>
                </a:solidFill>
                <a:latin typeface="Trebuchet MS"/>
                <a:cs typeface="Trebuchet MS"/>
              </a:rPr>
              <a:t> </a:t>
            </a:r>
            <a:r>
              <a:rPr sz="2600" spc="-114" dirty="0">
                <a:solidFill>
                  <a:srgbClr val="292959"/>
                </a:solidFill>
                <a:latin typeface="Trebuchet MS"/>
                <a:cs typeface="Trebuchet MS"/>
              </a:rPr>
              <a:t>harm</a:t>
            </a:r>
            <a:r>
              <a:rPr sz="2600" spc="-85" dirty="0">
                <a:solidFill>
                  <a:srgbClr val="292959"/>
                </a:solidFill>
                <a:latin typeface="Trebuchet MS"/>
                <a:cs typeface="Trebuchet MS"/>
              </a:rPr>
              <a:t> </a:t>
            </a:r>
            <a:r>
              <a:rPr sz="2600" spc="-90" dirty="0">
                <a:solidFill>
                  <a:srgbClr val="292959"/>
                </a:solidFill>
                <a:latin typeface="Trebuchet MS"/>
                <a:cs typeface="Trebuchet MS"/>
              </a:rPr>
              <a:t>test </a:t>
            </a:r>
            <a:r>
              <a:rPr sz="2600" spc="-10" dirty="0">
                <a:solidFill>
                  <a:srgbClr val="292959"/>
                </a:solidFill>
                <a:latin typeface="Trebuchet MS"/>
                <a:cs typeface="Trebuchet MS"/>
              </a:rPr>
              <a:t>(s33(7))</a:t>
            </a:r>
            <a:endParaRPr sz="2600">
              <a:latin typeface="Trebuchet MS"/>
              <a:cs typeface="Trebuchet MS"/>
            </a:endParaRPr>
          </a:p>
          <a:p>
            <a:pPr marL="574040" marR="5552440">
              <a:lnSpc>
                <a:spcPct val="137000"/>
              </a:lnSpc>
            </a:pPr>
            <a:r>
              <a:rPr sz="2600" spc="-160" dirty="0">
                <a:solidFill>
                  <a:srgbClr val="292959"/>
                </a:solidFill>
                <a:latin typeface="Trebuchet MS"/>
                <a:cs typeface="Trebuchet MS"/>
              </a:rPr>
              <a:t>risk</a:t>
            </a:r>
            <a:r>
              <a:rPr sz="2600" spc="-85" dirty="0">
                <a:solidFill>
                  <a:srgbClr val="292959"/>
                </a:solidFill>
                <a:latin typeface="Trebuchet MS"/>
                <a:cs typeface="Trebuchet MS"/>
              </a:rPr>
              <a:t> </a:t>
            </a:r>
            <a:r>
              <a:rPr sz="2600" dirty="0">
                <a:solidFill>
                  <a:srgbClr val="292959"/>
                </a:solidFill>
                <a:latin typeface="Trebuchet MS"/>
                <a:cs typeface="Trebuchet MS"/>
              </a:rPr>
              <a:t>of</a:t>
            </a:r>
            <a:r>
              <a:rPr sz="2600" spc="-105" dirty="0">
                <a:solidFill>
                  <a:srgbClr val="292959"/>
                </a:solidFill>
                <a:latin typeface="Trebuchet MS"/>
                <a:cs typeface="Trebuchet MS"/>
              </a:rPr>
              <a:t> </a:t>
            </a:r>
            <a:r>
              <a:rPr sz="2600" u="heavy" spc="-55" dirty="0">
                <a:solidFill>
                  <a:srgbClr val="292959"/>
                </a:solidFill>
                <a:uFill>
                  <a:solidFill>
                    <a:srgbClr val="292959"/>
                  </a:solidFill>
                </a:uFill>
                <a:latin typeface="Trebuchet MS"/>
                <a:cs typeface="Trebuchet MS"/>
              </a:rPr>
              <a:t>significant</a:t>
            </a:r>
            <a:r>
              <a:rPr sz="2600" u="none" spc="-90" dirty="0">
                <a:solidFill>
                  <a:srgbClr val="292959"/>
                </a:solidFill>
                <a:latin typeface="Trebuchet MS"/>
                <a:cs typeface="Trebuchet MS"/>
              </a:rPr>
              <a:t> </a:t>
            </a:r>
            <a:r>
              <a:rPr sz="2600" u="none" spc="-114" dirty="0">
                <a:solidFill>
                  <a:srgbClr val="292959"/>
                </a:solidFill>
                <a:latin typeface="Trebuchet MS"/>
                <a:cs typeface="Trebuchet MS"/>
              </a:rPr>
              <a:t>harm</a:t>
            </a:r>
            <a:r>
              <a:rPr sz="2600" u="none" spc="-85" dirty="0">
                <a:solidFill>
                  <a:srgbClr val="292959"/>
                </a:solidFill>
                <a:latin typeface="Trebuchet MS"/>
                <a:cs typeface="Trebuchet MS"/>
              </a:rPr>
              <a:t> </a:t>
            </a:r>
            <a:r>
              <a:rPr sz="2600" u="none" spc="-45" dirty="0">
                <a:solidFill>
                  <a:srgbClr val="292959"/>
                </a:solidFill>
                <a:latin typeface="Trebuchet MS"/>
                <a:cs typeface="Trebuchet MS"/>
              </a:rPr>
              <a:t>to</a:t>
            </a:r>
            <a:r>
              <a:rPr sz="2600" u="none" spc="-85" dirty="0">
                <a:solidFill>
                  <a:srgbClr val="292959"/>
                </a:solidFill>
                <a:latin typeface="Trebuchet MS"/>
                <a:cs typeface="Trebuchet MS"/>
              </a:rPr>
              <a:t> </a:t>
            </a:r>
            <a:r>
              <a:rPr sz="2600" u="none" spc="-65" dirty="0">
                <a:solidFill>
                  <a:srgbClr val="292959"/>
                </a:solidFill>
                <a:latin typeface="Trebuchet MS"/>
                <a:cs typeface="Trebuchet MS"/>
              </a:rPr>
              <a:t>applicant/relevant</a:t>
            </a:r>
            <a:r>
              <a:rPr sz="2600" u="none" spc="-90" dirty="0">
                <a:solidFill>
                  <a:srgbClr val="292959"/>
                </a:solidFill>
                <a:latin typeface="Trebuchet MS"/>
                <a:cs typeface="Trebuchet MS"/>
              </a:rPr>
              <a:t> </a:t>
            </a:r>
            <a:r>
              <a:rPr sz="2600" u="none" spc="-70" dirty="0">
                <a:solidFill>
                  <a:srgbClr val="292959"/>
                </a:solidFill>
                <a:latin typeface="Trebuchet MS"/>
                <a:cs typeface="Trebuchet MS"/>
              </a:rPr>
              <a:t>child</a:t>
            </a:r>
            <a:r>
              <a:rPr sz="2600" u="none" spc="-90" dirty="0">
                <a:solidFill>
                  <a:srgbClr val="292959"/>
                </a:solidFill>
                <a:latin typeface="Trebuchet MS"/>
                <a:cs typeface="Trebuchet MS"/>
              </a:rPr>
              <a:t> </a:t>
            </a:r>
            <a:r>
              <a:rPr sz="2600" u="none" spc="-120" dirty="0">
                <a:solidFill>
                  <a:srgbClr val="292959"/>
                </a:solidFill>
                <a:latin typeface="Trebuchet MS"/>
                <a:cs typeface="Trebuchet MS"/>
              </a:rPr>
              <a:t>if</a:t>
            </a:r>
            <a:r>
              <a:rPr sz="2600" u="none" spc="-85" dirty="0">
                <a:solidFill>
                  <a:srgbClr val="292959"/>
                </a:solidFill>
                <a:latin typeface="Trebuchet MS"/>
                <a:cs typeface="Trebuchet MS"/>
              </a:rPr>
              <a:t> </a:t>
            </a:r>
            <a:r>
              <a:rPr sz="2600" u="none" spc="-75" dirty="0">
                <a:solidFill>
                  <a:srgbClr val="292959"/>
                </a:solidFill>
                <a:latin typeface="Trebuchet MS"/>
                <a:cs typeface="Trebuchet MS"/>
              </a:rPr>
              <a:t>order</a:t>
            </a:r>
            <a:r>
              <a:rPr sz="2600" u="none" spc="-90" dirty="0">
                <a:solidFill>
                  <a:srgbClr val="292959"/>
                </a:solidFill>
                <a:latin typeface="Trebuchet MS"/>
                <a:cs typeface="Trebuchet MS"/>
              </a:rPr>
              <a:t> </a:t>
            </a:r>
            <a:r>
              <a:rPr sz="2600" u="none" spc="-85" dirty="0">
                <a:solidFill>
                  <a:srgbClr val="292959"/>
                </a:solidFill>
                <a:latin typeface="Trebuchet MS"/>
                <a:cs typeface="Trebuchet MS"/>
              </a:rPr>
              <a:t>not</a:t>
            </a:r>
            <a:r>
              <a:rPr sz="2600" u="none" spc="-90" dirty="0">
                <a:solidFill>
                  <a:srgbClr val="292959"/>
                </a:solidFill>
                <a:latin typeface="Trebuchet MS"/>
                <a:cs typeface="Trebuchet MS"/>
              </a:rPr>
              <a:t> </a:t>
            </a:r>
            <a:r>
              <a:rPr sz="2600" u="none" spc="-20" dirty="0">
                <a:solidFill>
                  <a:srgbClr val="292959"/>
                </a:solidFill>
                <a:latin typeface="Trebuchet MS"/>
                <a:cs typeface="Trebuchet MS"/>
              </a:rPr>
              <a:t>made </a:t>
            </a:r>
            <a:r>
              <a:rPr sz="2600" u="none" spc="-80" dirty="0">
                <a:solidFill>
                  <a:srgbClr val="292959"/>
                </a:solidFill>
                <a:latin typeface="Trebuchet MS"/>
                <a:cs typeface="Trebuchet MS"/>
              </a:rPr>
              <a:t>attributable</a:t>
            </a:r>
            <a:r>
              <a:rPr sz="2600" u="none" spc="-114" dirty="0">
                <a:solidFill>
                  <a:srgbClr val="292959"/>
                </a:solidFill>
                <a:latin typeface="Trebuchet MS"/>
                <a:cs typeface="Trebuchet MS"/>
              </a:rPr>
              <a:t> </a:t>
            </a:r>
            <a:r>
              <a:rPr sz="2600" u="none" spc="-45" dirty="0">
                <a:solidFill>
                  <a:srgbClr val="292959"/>
                </a:solidFill>
                <a:latin typeface="Trebuchet MS"/>
                <a:cs typeface="Trebuchet MS"/>
              </a:rPr>
              <a:t>to</a:t>
            </a:r>
            <a:r>
              <a:rPr sz="2600" u="none" spc="-110" dirty="0">
                <a:solidFill>
                  <a:srgbClr val="292959"/>
                </a:solidFill>
                <a:latin typeface="Trebuchet MS"/>
                <a:cs typeface="Trebuchet MS"/>
              </a:rPr>
              <a:t> </a:t>
            </a:r>
            <a:r>
              <a:rPr sz="2600" u="none" spc="-85" dirty="0">
                <a:solidFill>
                  <a:srgbClr val="292959"/>
                </a:solidFill>
                <a:latin typeface="Trebuchet MS"/>
                <a:cs typeface="Trebuchet MS"/>
              </a:rPr>
              <a:t>respondent’s</a:t>
            </a:r>
            <a:r>
              <a:rPr sz="2600" u="none" spc="-114" dirty="0">
                <a:solidFill>
                  <a:srgbClr val="292959"/>
                </a:solidFill>
                <a:latin typeface="Trebuchet MS"/>
                <a:cs typeface="Trebuchet MS"/>
              </a:rPr>
              <a:t> </a:t>
            </a:r>
            <a:r>
              <a:rPr sz="2600" u="none" spc="-10" dirty="0">
                <a:solidFill>
                  <a:srgbClr val="292959"/>
                </a:solidFill>
                <a:latin typeface="Trebuchet MS"/>
                <a:cs typeface="Trebuchet MS"/>
              </a:rPr>
              <a:t>behaviour</a:t>
            </a:r>
            <a:endParaRPr sz="2600">
              <a:latin typeface="Trebuchet MS"/>
              <a:cs typeface="Trebuchet MS"/>
            </a:endParaRPr>
          </a:p>
          <a:p>
            <a:pPr marL="574040" marR="538480">
              <a:lnSpc>
                <a:spcPct val="137000"/>
              </a:lnSpc>
            </a:pPr>
            <a:r>
              <a:rPr sz="2600" spc="-120" dirty="0">
                <a:solidFill>
                  <a:srgbClr val="292959"/>
                </a:solidFill>
                <a:latin typeface="Trebuchet MS"/>
                <a:cs typeface="Trebuchet MS"/>
              </a:rPr>
              <a:t>if</a:t>
            </a:r>
            <a:r>
              <a:rPr sz="2600" spc="-85" dirty="0">
                <a:solidFill>
                  <a:srgbClr val="292959"/>
                </a:solidFill>
                <a:latin typeface="Trebuchet MS"/>
                <a:cs typeface="Trebuchet MS"/>
              </a:rPr>
              <a:t> </a:t>
            </a:r>
            <a:r>
              <a:rPr sz="2600" dirty="0">
                <a:solidFill>
                  <a:srgbClr val="292959"/>
                </a:solidFill>
                <a:latin typeface="Trebuchet MS"/>
                <a:cs typeface="Trebuchet MS"/>
              </a:rPr>
              <a:t>above</a:t>
            </a:r>
            <a:r>
              <a:rPr sz="2600" spc="-155" dirty="0">
                <a:solidFill>
                  <a:srgbClr val="292959"/>
                </a:solidFill>
                <a:latin typeface="Trebuchet MS"/>
                <a:cs typeface="Trebuchet MS"/>
              </a:rPr>
              <a:t> </a:t>
            </a:r>
            <a:r>
              <a:rPr sz="2600" spc="-190" dirty="0">
                <a:solidFill>
                  <a:srgbClr val="292959"/>
                </a:solidFill>
                <a:latin typeface="Trebuchet MS"/>
                <a:cs typeface="Trebuchet MS"/>
              </a:rPr>
              <a:t>met,</a:t>
            </a:r>
            <a:r>
              <a:rPr sz="2600" spc="-85" dirty="0">
                <a:solidFill>
                  <a:srgbClr val="292959"/>
                </a:solidFill>
                <a:latin typeface="Trebuchet MS"/>
                <a:cs typeface="Trebuchet MS"/>
              </a:rPr>
              <a:t> </a:t>
            </a:r>
            <a:r>
              <a:rPr sz="2600" spc="-75" dirty="0">
                <a:solidFill>
                  <a:srgbClr val="292959"/>
                </a:solidFill>
                <a:latin typeface="Trebuchet MS"/>
                <a:cs typeface="Trebuchet MS"/>
              </a:rPr>
              <a:t>order</a:t>
            </a:r>
            <a:r>
              <a:rPr sz="2600" spc="-100" dirty="0">
                <a:solidFill>
                  <a:srgbClr val="292959"/>
                </a:solidFill>
                <a:latin typeface="Trebuchet MS"/>
                <a:cs typeface="Trebuchet MS"/>
              </a:rPr>
              <a:t> </a:t>
            </a:r>
            <a:r>
              <a:rPr sz="2600" spc="-85" dirty="0">
                <a:solidFill>
                  <a:srgbClr val="292959"/>
                </a:solidFill>
                <a:latin typeface="Trebuchet MS"/>
                <a:cs typeface="Trebuchet MS"/>
              </a:rPr>
              <a:t>made,</a:t>
            </a:r>
            <a:r>
              <a:rPr sz="2600" spc="-100" dirty="0">
                <a:solidFill>
                  <a:srgbClr val="292959"/>
                </a:solidFill>
                <a:latin typeface="Trebuchet MS"/>
                <a:cs typeface="Trebuchet MS"/>
              </a:rPr>
              <a:t> </a:t>
            </a:r>
            <a:r>
              <a:rPr sz="2600" spc="-75" dirty="0">
                <a:solidFill>
                  <a:srgbClr val="292959"/>
                </a:solidFill>
                <a:latin typeface="Trebuchet MS"/>
                <a:cs typeface="Trebuchet MS"/>
              </a:rPr>
              <a:t>unless</a:t>
            </a:r>
            <a:r>
              <a:rPr sz="2600" spc="-100" dirty="0">
                <a:solidFill>
                  <a:srgbClr val="292959"/>
                </a:solidFill>
                <a:latin typeface="Trebuchet MS"/>
                <a:cs typeface="Trebuchet MS"/>
              </a:rPr>
              <a:t> </a:t>
            </a:r>
            <a:r>
              <a:rPr sz="2600" spc="-65" dirty="0">
                <a:solidFill>
                  <a:srgbClr val="292959"/>
                </a:solidFill>
                <a:latin typeface="Trebuchet MS"/>
                <a:cs typeface="Trebuchet MS"/>
              </a:rPr>
              <a:t>making</a:t>
            </a:r>
            <a:r>
              <a:rPr sz="2600" spc="-105" dirty="0">
                <a:solidFill>
                  <a:srgbClr val="292959"/>
                </a:solidFill>
                <a:latin typeface="Trebuchet MS"/>
                <a:cs typeface="Trebuchet MS"/>
              </a:rPr>
              <a:t> </a:t>
            </a:r>
            <a:r>
              <a:rPr sz="2600" spc="-75" dirty="0">
                <a:solidFill>
                  <a:srgbClr val="292959"/>
                </a:solidFill>
                <a:latin typeface="Trebuchet MS"/>
                <a:cs typeface="Trebuchet MS"/>
              </a:rPr>
              <a:t>order</a:t>
            </a:r>
            <a:r>
              <a:rPr sz="2600" spc="-100" dirty="0">
                <a:solidFill>
                  <a:srgbClr val="292959"/>
                </a:solidFill>
                <a:latin typeface="Trebuchet MS"/>
                <a:cs typeface="Trebuchet MS"/>
              </a:rPr>
              <a:t> </a:t>
            </a:r>
            <a:r>
              <a:rPr sz="2600" spc="-60" dirty="0">
                <a:solidFill>
                  <a:srgbClr val="292959"/>
                </a:solidFill>
                <a:latin typeface="Trebuchet MS"/>
                <a:cs typeface="Trebuchet MS"/>
              </a:rPr>
              <a:t>would</a:t>
            </a:r>
            <a:r>
              <a:rPr sz="2600" spc="-100" dirty="0">
                <a:solidFill>
                  <a:srgbClr val="292959"/>
                </a:solidFill>
                <a:latin typeface="Trebuchet MS"/>
                <a:cs typeface="Trebuchet MS"/>
              </a:rPr>
              <a:t> </a:t>
            </a:r>
            <a:r>
              <a:rPr sz="2600" dirty="0">
                <a:solidFill>
                  <a:srgbClr val="292959"/>
                </a:solidFill>
                <a:latin typeface="Trebuchet MS"/>
                <a:cs typeface="Trebuchet MS"/>
              </a:rPr>
              <a:t>cause</a:t>
            </a:r>
            <a:r>
              <a:rPr sz="2600" spc="-100" dirty="0">
                <a:solidFill>
                  <a:srgbClr val="292959"/>
                </a:solidFill>
                <a:latin typeface="Trebuchet MS"/>
                <a:cs typeface="Trebuchet MS"/>
              </a:rPr>
              <a:t> </a:t>
            </a:r>
            <a:r>
              <a:rPr sz="2600" spc="-40" dirty="0">
                <a:solidFill>
                  <a:srgbClr val="292959"/>
                </a:solidFill>
                <a:latin typeface="Trebuchet MS"/>
                <a:cs typeface="Trebuchet MS"/>
              </a:rPr>
              <a:t>greater</a:t>
            </a:r>
            <a:r>
              <a:rPr sz="2600" spc="-100" dirty="0">
                <a:solidFill>
                  <a:srgbClr val="292959"/>
                </a:solidFill>
                <a:latin typeface="Trebuchet MS"/>
                <a:cs typeface="Trebuchet MS"/>
              </a:rPr>
              <a:t> </a:t>
            </a:r>
            <a:r>
              <a:rPr sz="2600" spc="-114" dirty="0">
                <a:solidFill>
                  <a:srgbClr val="292959"/>
                </a:solidFill>
                <a:latin typeface="Trebuchet MS"/>
                <a:cs typeface="Trebuchet MS"/>
              </a:rPr>
              <a:t>harm</a:t>
            </a:r>
            <a:r>
              <a:rPr sz="2600" spc="-85" dirty="0">
                <a:solidFill>
                  <a:srgbClr val="292959"/>
                </a:solidFill>
                <a:latin typeface="Trebuchet MS"/>
                <a:cs typeface="Trebuchet MS"/>
              </a:rPr>
              <a:t> </a:t>
            </a:r>
            <a:r>
              <a:rPr sz="2600" spc="-45" dirty="0">
                <a:solidFill>
                  <a:srgbClr val="292959"/>
                </a:solidFill>
                <a:latin typeface="Trebuchet MS"/>
                <a:cs typeface="Trebuchet MS"/>
              </a:rPr>
              <a:t>to</a:t>
            </a:r>
            <a:r>
              <a:rPr sz="2600" spc="-10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55" dirty="0">
                <a:solidFill>
                  <a:srgbClr val="292959"/>
                </a:solidFill>
                <a:latin typeface="Trebuchet MS"/>
                <a:cs typeface="Trebuchet MS"/>
              </a:rPr>
              <a:t>respondent</a:t>
            </a:r>
            <a:r>
              <a:rPr sz="2600" spc="-100" dirty="0">
                <a:solidFill>
                  <a:srgbClr val="292959"/>
                </a:solidFill>
                <a:latin typeface="Trebuchet MS"/>
                <a:cs typeface="Trebuchet MS"/>
              </a:rPr>
              <a:t> </a:t>
            </a:r>
            <a:r>
              <a:rPr sz="2600" spc="-10" dirty="0">
                <a:solidFill>
                  <a:srgbClr val="292959"/>
                </a:solidFill>
                <a:latin typeface="Trebuchet MS"/>
                <a:cs typeface="Trebuchet MS"/>
              </a:rPr>
              <a:t>and/or</a:t>
            </a:r>
            <a:r>
              <a:rPr sz="2600" spc="-100" dirty="0">
                <a:solidFill>
                  <a:srgbClr val="292959"/>
                </a:solidFill>
                <a:latin typeface="Trebuchet MS"/>
                <a:cs typeface="Trebuchet MS"/>
              </a:rPr>
              <a:t> </a:t>
            </a:r>
            <a:r>
              <a:rPr sz="2600" spc="-25" dirty="0">
                <a:solidFill>
                  <a:srgbClr val="292959"/>
                </a:solidFill>
                <a:latin typeface="Trebuchet MS"/>
                <a:cs typeface="Trebuchet MS"/>
              </a:rPr>
              <a:t>any </a:t>
            </a:r>
            <a:r>
              <a:rPr sz="2600" spc="-105" dirty="0">
                <a:solidFill>
                  <a:srgbClr val="292959"/>
                </a:solidFill>
                <a:latin typeface="Trebuchet MS"/>
                <a:cs typeface="Trebuchet MS"/>
              </a:rPr>
              <a:t>relevant</a:t>
            </a:r>
            <a:r>
              <a:rPr sz="2600" spc="-45" dirty="0">
                <a:solidFill>
                  <a:srgbClr val="292959"/>
                </a:solidFill>
                <a:latin typeface="Trebuchet MS"/>
                <a:cs typeface="Trebuchet MS"/>
              </a:rPr>
              <a:t> </a:t>
            </a:r>
            <a:r>
              <a:rPr sz="2600" spc="-20" dirty="0">
                <a:solidFill>
                  <a:srgbClr val="292959"/>
                </a:solidFill>
                <a:latin typeface="Trebuchet MS"/>
                <a:cs typeface="Trebuchet MS"/>
              </a:rPr>
              <a:t>child</a:t>
            </a:r>
            <a:endParaRPr sz="2600">
              <a:latin typeface="Trebuchet MS"/>
              <a:cs typeface="Trebuchet MS"/>
            </a:endParaRPr>
          </a:p>
          <a:p>
            <a:pPr marL="12700">
              <a:lnSpc>
                <a:spcPct val="100000"/>
              </a:lnSpc>
              <a:spcBef>
                <a:spcPts val="1155"/>
              </a:spcBef>
            </a:pPr>
            <a:r>
              <a:rPr sz="2600" spc="-125" dirty="0">
                <a:solidFill>
                  <a:srgbClr val="292959"/>
                </a:solidFill>
                <a:latin typeface="Trebuchet MS"/>
                <a:cs typeface="Trebuchet MS"/>
              </a:rPr>
              <a:t>If</a:t>
            </a:r>
            <a:r>
              <a:rPr sz="2600" spc="-85" dirty="0">
                <a:solidFill>
                  <a:srgbClr val="292959"/>
                </a:solidFill>
                <a:latin typeface="Trebuchet MS"/>
                <a:cs typeface="Trebuchet MS"/>
              </a:rPr>
              <a:t> not</a:t>
            </a:r>
            <a:r>
              <a:rPr sz="2600" spc="-114" dirty="0">
                <a:solidFill>
                  <a:srgbClr val="292959"/>
                </a:solidFill>
                <a:latin typeface="Trebuchet MS"/>
                <a:cs typeface="Trebuchet MS"/>
              </a:rPr>
              <a:t> </a:t>
            </a:r>
            <a:r>
              <a:rPr sz="2600" spc="-190" dirty="0">
                <a:solidFill>
                  <a:srgbClr val="292959"/>
                </a:solidFill>
                <a:latin typeface="Trebuchet MS"/>
                <a:cs typeface="Trebuchet MS"/>
              </a:rPr>
              <a:t>met,</a:t>
            </a:r>
            <a:r>
              <a:rPr sz="2600" spc="-85" dirty="0">
                <a:solidFill>
                  <a:srgbClr val="292959"/>
                </a:solidFill>
                <a:latin typeface="Trebuchet MS"/>
                <a:cs typeface="Trebuchet MS"/>
              </a:rPr>
              <a:t> court</a:t>
            </a:r>
            <a:r>
              <a:rPr sz="2600" spc="-110" dirty="0">
                <a:solidFill>
                  <a:srgbClr val="292959"/>
                </a:solidFill>
                <a:latin typeface="Trebuchet MS"/>
                <a:cs typeface="Trebuchet MS"/>
              </a:rPr>
              <a:t> </a:t>
            </a:r>
            <a:r>
              <a:rPr sz="2600" dirty="0">
                <a:solidFill>
                  <a:srgbClr val="292959"/>
                </a:solidFill>
                <a:latin typeface="Trebuchet MS"/>
                <a:cs typeface="Trebuchet MS"/>
              </a:rPr>
              <a:t>has</a:t>
            </a:r>
            <a:r>
              <a:rPr sz="2600" spc="-110" dirty="0">
                <a:solidFill>
                  <a:srgbClr val="292959"/>
                </a:solidFill>
                <a:latin typeface="Trebuchet MS"/>
                <a:cs typeface="Trebuchet MS"/>
              </a:rPr>
              <a:t> </a:t>
            </a:r>
            <a:r>
              <a:rPr sz="2600" u="heavy" spc="-70" dirty="0">
                <a:solidFill>
                  <a:srgbClr val="292959"/>
                </a:solidFill>
                <a:uFill>
                  <a:solidFill>
                    <a:srgbClr val="292959"/>
                  </a:solidFill>
                </a:uFill>
                <a:latin typeface="Trebuchet MS"/>
                <a:cs typeface="Trebuchet MS"/>
              </a:rPr>
              <a:t>discretion</a:t>
            </a:r>
            <a:r>
              <a:rPr sz="2600" u="none" spc="-100" dirty="0">
                <a:solidFill>
                  <a:srgbClr val="292959"/>
                </a:solidFill>
                <a:latin typeface="Trebuchet MS"/>
                <a:cs typeface="Trebuchet MS"/>
              </a:rPr>
              <a:t> </a:t>
            </a:r>
            <a:r>
              <a:rPr sz="2600" u="none" spc="-105" dirty="0">
                <a:solidFill>
                  <a:srgbClr val="292959"/>
                </a:solidFill>
                <a:latin typeface="Trebuchet MS"/>
                <a:cs typeface="Trebuchet MS"/>
              </a:rPr>
              <a:t>whether</a:t>
            </a:r>
            <a:r>
              <a:rPr sz="2600" u="none" spc="-90" dirty="0">
                <a:solidFill>
                  <a:srgbClr val="292959"/>
                </a:solidFill>
                <a:latin typeface="Trebuchet MS"/>
                <a:cs typeface="Trebuchet MS"/>
              </a:rPr>
              <a:t> </a:t>
            </a:r>
            <a:r>
              <a:rPr sz="2600" u="none" dirty="0">
                <a:solidFill>
                  <a:srgbClr val="292959"/>
                </a:solidFill>
                <a:latin typeface="Trebuchet MS"/>
                <a:cs typeface="Trebuchet MS"/>
              </a:rPr>
              <a:t>an</a:t>
            </a:r>
            <a:r>
              <a:rPr sz="2600" u="none" spc="-100" dirty="0">
                <a:solidFill>
                  <a:srgbClr val="292959"/>
                </a:solidFill>
                <a:latin typeface="Trebuchet MS"/>
                <a:cs typeface="Trebuchet MS"/>
              </a:rPr>
              <a:t> </a:t>
            </a:r>
            <a:r>
              <a:rPr sz="2600" u="none" spc="-75" dirty="0">
                <a:solidFill>
                  <a:srgbClr val="292959"/>
                </a:solidFill>
                <a:latin typeface="Trebuchet MS"/>
                <a:cs typeface="Trebuchet MS"/>
              </a:rPr>
              <a:t>order</a:t>
            </a:r>
            <a:r>
              <a:rPr sz="2600" u="none" spc="-95" dirty="0">
                <a:solidFill>
                  <a:srgbClr val="292959"/>
                </a:solidFill>
                <a:latin typeface="Trebuchet MS"/>
                <a:cs typeface="Trebuchet MS"/>
              </a:rPr>
              <a:t> </a:t>
            </a:r>
            <a:r>
              <a:rPr sz="2600" u="none" spc="-55" dirty="0">
                <a:solidFill>
                  <a:srgbClr val="292959"/>
                </a:solidFill>
                <a:latin typeface="Trebuchet MS"/>
                <a:cs typeface="Trebuchet MS"/>
              </a:rPr>
              <a:t>is</a:t>
            </a:r>
            <a:r>
              <a:rPr sz="2600" u="none" spc="-95" dirty="0">
                <a:solidFill>
                  <a:srgbClr val="292959"/>
                </a:solidFill>
                <a:latin typeface="Trebuchet MS"/>
                <a:cs typeface="Trebuchet MS"/>
              </a:rPr>
              <a:t> </a:t>
            </a:r>
            <a:r>
              <a:rPr sz="2600" u="none" spc="-85" dirty="0">
                <a:solidFill>
                  <a:srgbClr val="292959"/>
                </a:solidFill>
                <a:latin typeface="Trebuchet MS"/>
                <a:cs typeface="Trebuchet MS"/>
              </a:rPr>
              <a:t>made,</a:t>
            </a:r>
            <a:r>
              <a:rPr sz="2600" u="none" spc="-100" dirty="0">
                <a:solidFill>
                  <a:srgbClr val="292959"/>
                </a:solidFill>
                <a:latin typeface="Trebuchet MS"/>
                <a:cs typeface="Trebuchet MS"/>
              </a:rPr>
              <a:t> </a:t>
            </a:r>
            <a:r>
              <a:rPr sz="2600" u="none" spc="-40" dirty="0">
                <a:solidFill>
                  <a:srgbClr val="292959"/>
                </a:solidFill>
                <a:latin typeface="Trebuchet MS"/>
                <a:cs typeface="Trebuchet MS"/>
              </a:rPr>
              <a:t>considering</a:t>
            </a:r>
            <a:r>
              <a:rPr sz="2600" u="none" spc="-95" dirty="0">
                <a:solidFill>
                  <a:srgbClr val="292959"/>
                </a:solidFill>
                <a:latin typeface="Trebuchet MS"/>
                <a:cs typeface="Trebuchet MS"/>
              </a:rPr>
              <a:t> </a:t>
            </a:r>
            <a:r>
              <a:rPr sz="2600" u="none" spc="-35" dirty="0">
                <a:solidFill>
                  <a:srgbClr val="292959"/>
                </a:solidFill>
                <a:latin typeface="Trebuchet MS"/>
                <a:cs typeface="Trebuchet MS"/>
              </a:rPr>
              <a:t>factors</a:t>
            </a:r>
            <a:r>
              <a:rPr sz="2600" u="none" spc="-100" dirty="0">
                <a:solidFill>
                  <a:srgbClr val="292959"/>
                </a:solidFill>
                <a:latin typeface="Trebuchet MS"/>
                <a:cs typeface="Trebuchet MS"/>
              </a:rPr>
              <a:t> </a:t>
            </a:r>
            <a:r>
              <a:rPr sz="2600" u="none" spc="-85" dirty="0">
                <a:solidFill>
                  <a:srgbClr val="292959"/>
                </a:solidFill>
                <a:latin typeface="Trebuchet MS"/>
                <a:cs typeface="Trebuchet MS"/>
              </a:rPr>
              <a:t>under</a:t>
            </a:r>
            <a:r>
              <a:rPr sz="2600" u="none" spc="-95" dirty="0">
                <a:solidFill>
                  <a:srgbClr val="292959"/>
                </a:solidFill>
                <a:latin typeface="Trebuchet MS"/>
                <a:cs typeface="Trebuchet MS"/>
              </a:rPr>
              <a:t> </a:t>
            </a:r>
            <a:r>
              <a:rPr sz="2600" u="none" spc="-100" dirty="0">
                <a:solidFill>
                  <a:srgbClr val="292959"/>
                </a:solidFill>
                <a:latin typeface="Trebuchet MS"/>
                <a:cs typeface="Trebuchet MS"/>
              </a:rPr>
              <a:t>s33(6): </a:t>
            </a:r>
            <a:r>
              <a:rPr sz="2600" i="1" u="none" spc="-50" dirty="0">
                <a:solidFill>
                  <a:srgbClr val="292959"/>
                </a:solidFill>
                <a:latin typeface="Trebuchet MS"/>
                <a:cs typeface="Trebuchet MS"/>
              </a:rPr>
              <a:t>Chalmers</a:t>
            </a:r>
            <a:r>
              <a:rPr sz="2600" i="1" u="none" spc="-95" dirty="0">
                <a:solidFill>
                  <a:srgbClr val="292959"/>
                </a:solidFill>
                <a:latin typeface="Trebuchet MS"/>
                <a:cs typeface="Trebuchet MS"/>
              </a:rPr>
              <a:t> </a:t>
            </a:r>
            <a:r>
              <a:rPr sz="2600" i="1" u="none" spc="-185" dirty="0">
                <a:solidFill>
                  <a:srgbClr val="292959"/>
                </a:solidFill>
                <a:latin typeface="Trebuchet MS"/>
                <a:cs typeface="Trebuchet MS"/>
              </a:rPr>
              <a:t>v</a:t>
            </a:r>
            <a:r>
              <a:rPr sz="2600" i="1" u="none" spc="-85" dirty="0">
                <a:solidFill>
                  <a:srgbClr val="292959"/>
                </a:solidFill>
                <a:latin typeface="Trebuchet MS"/>
                <a:cs typeface="Trebuchet MS"/>
              </a:rPr>
              <a:t> </a:t>
            </a:r>
            <a:r>
              <a:rPr sz="2600" i="1" u="none" spc="-20" dirty="0">
                <a:solidFill>
                  <a:srgbClr val="292959"/>
                </a:solidFill>
                <a:latin typeface="Trebuchet MS"/>
                <a:cs typeface="Trebuchet MS"/>
              </a:rPr>
              <a:t>Johns</a:t>
            </a:r>
            <a:endParaRPr sz="2600">
              <a:latin typeface="Trebuchet MS"/>
              <a:cs typeface="Trebuchet MS"/>
            </a:endParaRPr>
          </a:p>
          <a:p>
            <a:pPr marL="12700">
              <a:lnSpc>
                <a:spcPct val="100000"/>
              </a:lnSpc>
              <a:spcBef>
                <a:spcPts val="1155"/>
              </a:spcBef>
            </a:pPr>
            <a:r>
              <a:rPr sz="2600" spc="-150" dirty="0">
                <a:solidFill>
                  <a:srgbClr val="292959"/>
                </a:solidFill>
                <a:latin typeface="Trebuchet MS"/>
                <a:cs typeface="Trebuchet MS"/>
              </a:rPr>
              <a:t>[1999]</a:t>
            </a:r>
            <a:r>
              <a:rPr sz="2600" spc="-65" dirty="0">
                <a:solidFill>
                  <a:srgbClr val="292959"/>
                </a:solidFill>
                <a:latin typeface="Trebuchet MS"/>
                <a:cs typeface="Trebuchet MS"/>
              </a:rPr>
              <a:t> </a:t>
            </a:r>
            <a:r>
              <a:rPr sz="2600" spc="-630" dirty="0">
                <a:solidFill>
                  <a:srgbClr val="292959"/>
                </a:solidFill>
                <a:latin typeface="Trebuchet MS"/>
                <a:cs typeface="Trebuchet MS"/>
              </a:rPr>
              <a:t>1</a:t>
            </a:r>
            <a:r>
              <a:rPr sz="2600" spc="-60" dirty="0">
                <a:solidFill>
                  <a:srgbClr val="292959"/>
                </a:solidFill>
                <a:latin typeface="Trebuchet MS"/>
                <a:cs typeface="Trebuchet MS"/>
              </a:rPr>
              <a:t> </a:t>
            </a:r>
            <a:r>
              <a:rPr sz="2600" spc="-155" dirty="0">
                <a:solidFill>
                  <a:srgbClr val="292959"/>
                </a:solidFill>
                <a:latin typeface="Trebuchet MS"/>
                <a:cs typeface="Trebuchet MS"/>
              </a:rPr>
              <a:t>FLR</a:t>
            </a:r>
            <a:r>
              <a:rPr sz="2600" spc="-60" dirty="0">
                <a:solidFill>
                  <a:srgbClr val="292959"/>
                </a:solidFill>
                <a:latin typeface="Trebuchet MS"/>
                <a:cs typeface="Trebuchet MS"/>
              </a:rPr>
              <a:t> </a:t>
            </a:r>
            <a:r>
              <a:rPr sz="2600" spc="-20" dirty="0">
                <a:solidFill>
                  <a:srgbClr val="292959"/>
                </a:solidFill>
                <a:latin typeface="Trebuchet MS"/>
                <a:cs typeface="Trebuchet MS"/>
              </a:rPr>
              <a:t>392:</a:t>
            </a:r>
            <a:endParaRPr sz="2600">
              <a:latin typeface="Trebuchet MS"/>
              <a:cs typeface="Trebuchet MS"/>
            </a:endParaRPr>
          </a:p>
          <a:p>
            <a:pPr marL="574040" marR="2168525">
              <a:lnSpc>
                <a:spcPct val="137000"/>
              </a:lnSpc>
            </a:pPr>
            <a:r>
              <a:rPr sz="2600" spc="-50" dirty="0">
                <a:solidFill>
                  <a:srgbClr val="292959"/>
                </a:solidFill>
                <a:latin typeface="Trebuchet MS"/>
                <a:cs typeface="Trebuchet MS"/>
              </a:rPr>
              <a:t>a.</a:t>
            </a:r>
            <a:r>
              <a:rPr sz="2600" spc="-150"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35" dirty="0">
                <a:solidFill>
                  <a:srgbClr val="292959"/>
                </a:solidFill>
                <a:latin typeface="Trebuchet MS"/>
                <a:cs typeface="Trebuchet MS"/>
              </a:rPr>
              <a:t>housing</a:t>
            </a:r>
            <a:r>
              <a:rPr sz="2600" spc="-135" dirty="0">
                <a:solidFill>
                  <a:srgbClr val="292959"/>
                </a:solidFill>
                <a:latin typeface="Trebuchet MS"/>
                <a:cs typeface="Trebuchet MS"/>
              </a:rPr>
              <a:t> </a:t>
            </a:r>
            <a:r>
              <a:rPr sz="2600" spc="-10" dirty="0">
                <a:solidFill>
                  <a:srgbClr val="292959"/>
                </a:solidFill>
                <a:latin typeface="Trebuchet MS"/>
                <a:cs typeface="Trebuchet MS"/>
              </a:rPr>
              <a:t>needs</a:t>
            </a:r>
            <a:r>
              <a:rPr sz="2600" spc="-114" dirty="0">
                <a:solidFill>
                  <a:srgbClr val="292959"/>
                </a:solidFill>
                <a:latin typeface="Trebuchet MS"/>
                <a:cs typeface="Trebuchet MS"/>
              </a:rPr>
              <a:t> </a:t>
            </a:r>
            <a:r>
              <a:rPr sz="2600" dirty="0">
                <a:solidFill>
                  <a:srgbClr val="292959"/>
                </a:solidFill>
                <a:latin typeface="Trebuchet MS"/>
                <a:cs typeface="Trebuchet MS"/>
              </a:rPr>
              <a:t>and</a:t>
            </a:r>
            <a:r>
              <a:rPr sz="2600" spc="-110" dirty="0">
                <a:solidFill>
                  <a:srgbClr val="292959"/>
                </a:solidFill>
                <a:latin typeface="Trebuchet MS"/>
                <a:cs typeface="Trebuchet MS"/>
              </a:rPr>
              <a:t> </a:t>
            </a:r>
            <a:r>
              <a:rPr sz="2600" spc="-35" dirty="0">
                <a:solidFill>
                  <a:srgbClr val="292959"/>
                </a:solidFill>
                <a:latin typeface="Trebuchet MS"/>
                <a:cs typeface="Trebuchet MS"/>
              </a:rPr>
              <a:t>housing</a:t>
            </a:r>
            <a:r>
              <a:rPr sz="2600" spc="-114" dirty="0">
                <a:solidFill>
                  <a:srgbClr val="292959"/>
                </a:solidFill>
                <a:latin typeface="Trebuchet MS"/>
                <a:cs typeface="Trebuchet MS"/>
              </a:rPr>
              <a:t> </a:t>
            </a:r>
            <a:r>
              <a:rPr sz="2600" spc="-50" dirty="0">
                <a:solidFill>
                  <a:srgbClr val="292959"/>
                </a:solidFill>
                <a:latin typeface="Trebuchet MS"/>
                <a:cs typeface="Trebuchet MS"/>
              </a:rPr>
              <a:t>resources</a:t>
            </a:r>
            <a:r>
              <a:rPr sz="2600" spc="-114" dirty="0">
                <a:solidFill>
                  <a:srgbClr val="292959"/>
                </a:solidFill>
                <a:latin typeface="Trebuchet MS"/>
                <a:cs typeface="Trebuchet MS"/>
              </a:rPr>
              <a:t> </a:t>
            </a:r>
            <a:r>
              <a:rPr sz="2600" dirty="0">
                <a:solidFill>
                  <a:srgbClr val="292959"/>
                </a:solidFill>
                <a:latin typeface="Trebuchet MS"/>
                <a:cs typeface="Trebuchet MS"/>
              </a:rPr>
              <a:t>of</a:t>
            </a:r>
            <a:r>
              <a:rPr sz="2600" spc="-110" dirty="0">
                <a:solidFill>
                  <a:srgbClr val="292959"/>
                </a:solidFill>
                <a:latin typeface="Trebuchet MS"/>
                <a:cs typeface="Trebuchet MS"/>
              </a:rPr>
              <a:t> </a:t>
            </a:r>
            <a:r>
              <a:rPr sz="2600" dirty="0">
                <a:solidFill>
                  <a:srgbClr val="292959"/>
                </a:solidFill>
                <a:latin typeface="Trebuchet MS"/>
                <a:cs typeface="Trebuchet MS"/>
              </a:rPr>
              <a:t>each</a:t>
            </a:r>
            <a:r>
              <a:rPr sz="2600" spc="-114" dirty="0">
                <a:solidFill>
                  <a:srgbClr val="292959"/>
                </a:solidFill>
                <a:latin typeface="Trebuchet MS"/>
                <a:cs typeface="Trebuchet MS"/>
              </a:rPr>
              <a:t> </a:t>
            </a:r>
            <a:r>
              <a:rPr sz="2600" dirty="0">
                <a:solidFill>
                  <a:srgbClr val="292959"/>
                </a:solidFill>
                <a:latin typeface="Trebuchet MS"/>
                <a:cs typeface="Trebuchet MS"/>
              </a:rPr>
              <a:t>of</a:t>
            </a:r>
            <a:r>
              <a:rPr sz="2600" spc="-114"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55" dirty="0">
                <a:solidFill>
                  <a:srgbClr val="292959"/>
                </a:solidFill>
                <a:latin typeface="Trebuchet MS"/>
                <a:cs typeface="Trebuchet MS"/>
              </a:rPr>
              <a:t>parties</a:t>
            </a:r>
            <a:r>
              <a:rPr sz="2600" spc="-114" dirty="0">
                <a:solidFill>
                  <a:srgbClr val="292959"/>
                </a:solidFill>
                <a:latin typeface="Trebuchet MS"/>
                <a:cs typeface="Trebuchet MS"/>
              </a:rPr>
              <a:t> </a:t>
            </a:r>
            <a:r>
              <a:rPr sz="2600" dirty="0">
                <a:solidFill>
                  <a:srgbClr val="292959"/>
                </a:solidFill>
                <a:latin typeface="Trebuchet MS"/>
                <a:cs typeface="Trebuchet MS"/>
              </a:rPr>
              <a:t>and</a:t>
            </a:r>
            <a:r>
              <a:rPr sz="2600" spc="-110" dirty="0">
                <a:solidFill>
                  <a:srgbClr val="292959"/>
                </a:solidFill>
                <a:latin typeface="Trebuchet MS"/>
                <a:cs typeface="Trebuchet MS"/>
              </a:rPr>
              <a:t> </a:t>
            </a:r>
            <a:r>
              <a:rPr sz="2600" dirty="0">
                <a:solidFill>
                  <a:srgbClr val="292959"/>
                </a:solidFill>
                <a:latin typeface="Trebuchet MS"/>
                <a:cs typeface="Trebuchet MS"/>
              </a:rPr>
              <a:t>of</a:t>
            </a:r>
            <a:r>
              <a:rPr sz="2600" spc="-114" dirty="0">
                <a:solidFill>
                  <a:srgbClr val="292959"/>
                </a:solidFill>
                <a:latin typeface="Trebuchet MS"/>
                <a:cs typeface="Trebuchet MS"/>
              </a:rPr>
              <a:t> </a:t>
            </a:r>
            <a:r>
              <a:rPr sz="2600" spc="-50" dirty="0">
                <a:solidFill>
                  <a:srgbClr val="292959"/>
                </a:solidFill>
                <a:latin typeface="Trebuchet MS"/>
                <a:cs typeface="Trebuchet MS"/>
              </a:rPr>
              <a:t>any</a:t>
            </a:r>
            <a:r>
              <a:rPr sz="2600" spc="-114" dirty="0">
                <a:solidFill>
                  <a:srgbClr val="292959"/>
                </a:solidFill>
                <a:latin typeface="Trebuchet MS"/>
                <a:cs typeface="Trebuchet MS"/>
              </a:rPr>
              <a:t> </a:t>
            </a:r>
            <a:r>
              <a:rPr sz="2600" spc="-105" dirty="0">
                <a:solidFill>
                  <a:srgbClr val="292959"/>
                </a:solidFill>
                <a:latin typeface="Trebuchet MS"/>
                <a:cs typeface="Trebuchet MS"/>
              </a:rPr>
              <a:t>relevant</a:t>
            </a:r>
            <a:r>
              <a:rPr sz="2600" spc="-90" dirty="0">
                <a:solidFill>
                  <a:srgbClr val="292959"/>
                </a:solidFill>
                <a:latin typeface="Trebuchet MS"/>
                <a:cs typeface="Trebuchet MS"/>
              </a:rPr>
              <a:t> </a:t>
            </a:r>
            <a:r>
              <a:rPr sz="2600" spc="-10" dirty="0">
                <a:solidFill>
                  <a:srgbClr val="292959"/>
                </a:solidFill>
                <a:latin typeface="Trebuchet MS"/>
                <a:cs typeface="Trebuchet MS"/>
              </a:rPr>
              <a:t>child; </a:t>
            </a:r>
            <a:r>
              <a:rPr sz="2600" spc="-110" dirty="0">
                <a:solidFill>
                  <a:srgbClr val="292959"/>
                </a:solidFill>
                <a:latin typeface="Trebuchet MS"/>
                <a:cs typeface="Trebuchet MS"/>
              </a:rPr>
              <a:t>b.the</a:t>
            </a:r>
            <a:r>
              <a:rPr sz="2600" spc="-90" dirty="0">
                <a:solidFill>
                  <a:srgbClr val="292959"/>
                </a:solidFill>
                <a:latin typeface="Trebuchet MS"/>
                <a:cs typeface="Trebuchet MS"/>
              </a:rPr>
              <a:t> </a:t>
            </a:r>
            <a:r>
              <a:rPr sz="2600" spc="-55" dirty="0">
                <a:solidFill>
                  <a:srgbClr val="292959"/>
                </a:solidFill>
                <a:latin typeface="Trebuchet MS"/>
                <a:cs typeface="Trebuchet MS"/>
              </a:rPr>
              <a:t>financial</a:t>
            </a:r>
            <a:r>
              <a:rPr sz="2600" spc="-140" dirty="0">
                <a:solidFill>
                  <a:srgbClr val="292959"/>
                </a:solidFill>
                <a:latin typeface="Trebuchet MS"/>
                <a:cs typeface="Trebuchet MS"/>
              </a:rPr>
              <a:t> </a:t>
            </a:r>
            <a:r>
              <a:rPr sz="2600" spc="-50" dirty="0">
                <a:solidFill>
                  <a:srgbClr val="292959"/>
                </a:solidFill>
                <a:latin typeface="Trebuchet MS"/>
                <a:cs typeface="Trebuchet MS"/>
              </a:rPr>
              <a:t>resources</a:t>
            </a:r>
            <a:r>
              <a:rPr sz="2600" spc="-105" dirty="0">
                <a:solidFill>
                  <a:srgbClr val="292959"/>
                </a:solidFill>
                <a:latin typeface="Trebuchet MS"/>
                <a:cs typeface="Trebuchet MS"/>
              </a:rPr>
              <a:t> </a:t>
            </a:r>
            <a:r>
              <a:rPr sz="2600" dirty="0">
                <a:solidFill>
                  <a:srgbClr val="292959"/>
                </a:solidFill>
                <a:latin typeface="Trebuchet MS"/>
                <a:cs typeface="Trebuchet MS"/>
              </a:rPr>
              <a:t>of</a:t>
            </a:r>
            <a:r>
              <a:rPr sz="2600" spc="-110" dirty="0">
                <a:solidFill>
                  <a:srgbClr val="292959"/>
                </a:solidFill>
                <a:latin typeface="Trebuchet MS"/>
                <a:cs typeface="Trebuchet MS"/>
              </a:rPr>
              <a:t> </a:t>
            </a:r>
            <a:r>
              <a:rPr sz="2600" dirty="0">
                <a:solidFill>
                  <a:srgbClr val="292959"/>
                </a:solidFill>
                <a:latin typeface="Trebuchet MS"/>
                <a:cs typeface="Trebuchet MS"/>
              </a:rPr>
              <a:t>each</a:t>
            </a:r>
            <a:r>
              <a:rPr sz="2600" spc="-105" dirty="0">
                <a:solidFill>
                  <a:srgbClr val="292959"/>
                </a:solidFill>
                <a:latin typeface="Trebuchet MS"/>
                <a:cs typeface="Trebuchet MS"/>
              </a:rPr>
              <a:t> </a:t>
            </a:r>
            <a:r>
              <a:rPr sz="2600" dirty="0">
                <a:solidFill>
                  <a:srgbClr val="292959"/>
                </a:solidFill>
                <a:latin typeface="Trebuchet MS"/>
                <a:cs typeface="Trebuchet MS"/>
              </a:rPr>
              <a:t>of</a:t>
            </a:r>
            <a:r>
              <a:rPr sz="2600" spc="-110"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10" dirty="0">
                <a:solidFill>
                  <a:srgbClr val="292959"/>
                </a:solidFill>
                <a:latin typeface="Trebuchet MS"/>
                <a:cs typeface="Trebuchet MS"/>
              </a:rPr>
              <a:t>parties;</a:t>
            </a:r>
            <a:endParaRPr sz="2600">
              <a:latin typeface="Trebuchet MS"/>
              <a:cs typeface="Trebuchet MS"/>
            </a:endParaRPr>
          </a:p>
          <a:p>
            <a:pPr marL="574040" marR="5080">
              <a:lnSpc>
                <a:spcPct val="137000"/>
              </a:lnSpc>
            </a:pPr>
            <a:r>
              <a:rPr sz="2600" spc="-100" dirty="0">
                <a:solidFill>
                  <a:srgbClr val="292959"/>
                </a:solidFill>
                <a:latin typeface="Trebuchet MS"/>
                <a:cs typeface="Trebuchet MS"/>
              </a:rPr>
              <a:t>c.the </a:t>
            </a:r>
            <a:r>
              <a:rPr sz="2600" spc="-170" dirty="0">
                <a:solidFill>
                  <a:srgbClr val="292959"/>
                </a:solidFill>
                <a:latin typeface="Trebuchet MS"/>
                <a:cs typeface="Trebuchet MS"/>
              </a:rPr>
              <a:t>likely</a:t>
            </a:r>
            <a:r>
              <a:rPr sz="2600" spc="-85" dirty="0">
                <a:solidFill>
                  <a:srgbClr val="292959"/>
                </a:solidFill>
                <a:latin typeface="Trebuchet MS"/>
                <a:cs typeface="Trebuchet MS"/>
              </a:rPr>
              <a:t> </a:t>
            </a:r>
            <a:r>
              <a:rPr sz="2600" spc="-45" dirty="0">
                <a:solidFill>
                  <a:srgbClr val="292959"/>
                </a:solidFill>
                <a:latin typeface="Trebuchet MS"/>
                <a:cs typeface="Trebuchet MS"/>
              </a:rPr>
              <a:t>effect</a:t>
            </a:r>
            <a:r>
              <a:rPr sz="2600" spc="-150" dirty="0">
                <a:solidFill>
                  <a:srgbClr val="292959"/>
                </a:solidFill>
                <a:latin typeface="Trebuchet MS"/>
                <a:cs typeface="Trebuchet MS"/>
              </a:rPr>
              <a:t> </a:t>
            </a:r>
            <a:r>
              <a:rPr sz="2600" dirty="0">
                <a:solidFill>
                  <a:srgbClr val="292959"/>
                </a:solidFill>
                <a:latin typeface="Trebuchet MS"/>
                <a:cs typeface="Trebuchet MS"/>
              </a:rPr>
              <a:t>of</a:t>
            </a:r>
            <a:r>
              <a:rPr sz="2600" spc="-185" dirty="0">
                <a:solidFill>
                  <a:srgbClr val="292959"/>
                </a:solidFill>
                <a:latin typeface="Trebuchet MS"/>
                <a:cs typeface="Trebuchet MS"/>
              </a:rPr>
              <a:t> </a:t>
            </a:r>
            <a:r>
              <a:rPr sz="2600" spc="-50" dirty="0">
                <a:solidFill>
                  <a:srgbClr val="292959"/>
                </a:solidFill>
                <a:latin typeface="Trebuchet MS"/>
                <a:cs typeface="Trebuchet MS"/>
              </a:rPr>
              <a:t>any</a:t>
            </a:r>
            <a:r>
              <a:rPr sz="2600" spc="-110" dirty="0">
                <a:solidFill>
                  <a:srgbClr val="292959"/>
                </a:solidFill>
                <a:latin typeface="Trebuchet MS"/>
                <a:cs typeface="Trebuchet MS"/>
              </a:rPr>
              <a:t> </a:t>
            </a:r>
            <a:r>
              <a:rPr sz="2600" spc="-130" dirty="0">
                <a:solidFill>
                  <a:srgbClr val="292959"/>
                </a:solidFill>
                <a:latin typeface="Trebuchet MS"/>
                <a:cs typeface="Trebuchet MS"/>
              </a:rPr>
              <a:t>order,</a:t>
            </a:r>
            <a:r>
              <a:rPr sz="2600" spc="-85" dirty="0">
                <a:solidFill>
                  <a:srgbClr val="292959"/>
                </a:solidFill>
                <a:latin typeface="Trebuchet MS"/>
                <a:cs typeface="Trebuchet MS"/>
              </a:rPr>
              <a:t> or</a:t>
            </a:r>
            <a:r>
              <a:rPr sz="2600" spc="-110" dirty="0">
                <a:solidFill>
                  <a:srgbClr val="292959"/>
                </a:solidFill>
                <a:latin typeface="Trebuchet MS"/>
                <a:cs typeface="Trebuchet MS"/>
              </a:rPr>
              <a:t> </a:t>
            </a:r>
            <a:r>
              <a:rPr sz="2600" dirty="0">
                <a:solidFill>
                  <a:srgbClr val="292959"/>
                </a:solidFill>
                <a:latin typeface="Trebuchet MS"/>
                <a:cs typeface="Trebuchet MS"/>
              </a:rPr>
              <a:t>of</a:t>
            </a:r>
            <a:r>
              <a:rPr sz="2600" spc="-114" dirty="0">
                <a:solidFill>
                  <a:srgbClr val="292959"/>
                </a:solidFill>
                <a:latin typeface="Trebuchet MS"/>
                <a:cs typeface="Trebuchet MS"/>
              </a:rPr>
              <a:t> </a:t>
            </a:r>
            <a:r>
              <a:rPr sz="2600" spc="-50" dirty="0">
                <a:solidFill>
                  <a:srgbClr val="292959"/>
                </a:solidFill>
                <a:latin typeface="Trebuchet MS"/>
                <a:cs typeface="Trebuchet MS"/>
              </a:rPr>
              <a:t>any</a:t>
            </a:r>
            <a:r>
              <a:rPr sz="2600" spc="-110" dirty="0">
                <a:solidFill>
                  <a:srgbClr val="292959"/>
                </a:solidFill>
                <a:latin typeface="Trebuchet MS"/>
                <a:cs typeface="Trebuchet MS"/>
              </a:rPr>
              <a:t> </a:t>
            </a:r>
            <a:r>
              <a:rPr sz="2600" spc="-35" dirty="0">
                <a:solidFill>
                  <a:srgbClr val="292959"/>
                </a:solidFill>
                <a:latin typeface="Trebuchet MS"/>
                <a:cs typeface="Trebuchet MS"/>
              </a:rPr>
              <a:t>decision</a:t>
            </a:r>
            <a:r>
              <a:rPr sz="2600" spc="-114" dirty="0">
                <a:solidFill>
                  <a:srgbClr val="292959"/>
                </a:solidFill>
                <a:latin typeface="Trebuchet MS"/>
                <a:cs typeface="Trebuchet MS"/>
              </a:rPr>
              <a:t> </a:t>
            </a:r>
            <a:r>
              <a:rPr sz="2600" spc="-60" dirty="0">
                <a:solidFill>
                  <a:srgbClr val="292959"/>
                </a:solidFill>
                <a:latin typeface="Trebuchet MS"/>
                <a:cs typeface="Trebuchet MS"/>
              </a:rPr>
              <a:t>by</a:t>
            </a:r>
            <a:r>
              <a:rPr sz="2600" spc="-110"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85" dirty="0">
                <a:solidFill>
                  <a:srgbClr val="292959"/>
                </a:solidFill>
                <a:latin typeface="Trebuchet MS"/>
                <a:cs typeface="Trebuchet MS"/>
              </a:rPr>
              <a:t>court</a:t>
            </a:r>
            <a:r>
              <a:rPr sz="2600" spc="-114" dirty="0">
                <a:solidFill>
                  <a:srgbClr val="292959"/>
                </a:solidFill>
                <a:latin typeface="Trebuchet MS"/>
                <a:cs typeface="Trebuchet MS"/>
              </a:rPr>
              <a:t> </a:t>
            </a:r>
            <a:r>
              <a:rPr sz="2600" spc="-85" dirty="0">
                <a:solidFill>
                  <a:srgbClr val="292959"/>
                </a:solidFill>
                <a:latin typeface="Trebuchet MS"/>
                <a:cs typeface="Trebuchet MS"/>
              </a:rPr>
              <a:t>not</a:t>
            </a:r>
            <a:r>
              <a:rPr sz="2600" spc="-110" dirty="0">
                <a:solidFill>
                  <a:srgbClr val="292959"/>
                </a:solidFill>
                <a:latin typeface="Trebuchet MS"/>
                <a:cs typeface="Trebuchet MS"/>
              </a:rPr>
              <a:t> </a:t>
            </a:r>
            <a:r>
              <a:rPr sz="2600" spc="-45" dirty="0">
                <a:solidFill>
                  <a:srgbClr val="292959"/>
                </a:solidFill>
                <a:latin typeface="Trebuchet MS"/>
                <a:cs typeface="Trebuchet MS"/>
              </a:rPr>
              <a:t>to</a:t>
            </a:r>
            <a:r>
              <a:rPr sz="2600" spc="-110" dirty="0">
                <a:solidFill>
                  <a:srgbClr val="292959"/>
                </a:solidFill>
                <a:latin typeface="Trebuchet MS"/>
                <a:cs typeface="Trebuchet MS"/>
              </a:rPr>
              <a:t> </a:t>
            </a:r>
            <a:r>
              <a:rPr sz="2600" spc="-55" dirty="0">
                <a:solidFill>
                  <a:srgbClr val="292959"/>
                </a:solidFill>
                <a:latin typeface="Trebuchet MS"/>
                <a:cs typeface="Trebuchet MS"/>
              </a:rPr>
              <a:t>exercise</a:t>
            </a:r>
            <a:r>
              <a:rPr sz="2600" spc="-114" dirty="0">
                <a:solidFill>
                  <a:srgbClr val="292959"/>
                </a:solidFill>
                <a:latin typeface="Trebuchet MS"/>
                <a:cs typeface="Trebuchet MS"/>
              </a:rPr>
              <a:t> </a:t>
            </a:r>
            <a:r>
              <a:rPr sz="2600" spc="-120" dirty="0">
                <a:solidFill>
                  <a:srgbClr val="292959"/>
                </a:solidFill>
                <a:latin typeface="Trebuchet MS"/>
                <a:cs typeface="Trebuchet MS"/>
              </a:rPr>
              <a:t>its</a:t>
            </a:r>
            <a:r>
              <a:rPr sz="2600" spc="-85" dirty="0">
                <a:solidFill>
                  <a:srgbClr val="292959"/>
                </a:solidFill>
                <a:latin typeface="Trebuchet MS"/>
                <a:cs typeface="Trebuchet MS"/>
              </a:rPr>
              <a:t> </a:t>
            </a:r>
            <a:r>
              <a:rPr sz="2600" spc="-30" dirty="0">
                <a:solidFill>
                  <a:srgbClr val="292959"/>
                </a:solidFill>
                <a:latin typeface="Trebuchet MS"/>
                <a:cs typeface="Trebuchet MS"/>
              </a:rPr>
              <a:t>powers</a:t>
            </a:r>
            <a:r>
              <a:rPr sz="2600" spc="-110" dirty="0">
                <a:solidFill>
                  <a:srgbClr val="292959"/>
                </a:solidFill>
                <a:latin typeface="Trebuchet MS"/>
                <a:cs typeface="Trebuchet MS"/>
              </a:rPr>
              <a:t> </a:t>
            </a:r>
            <a:r>
              <a:rPr sz="2600" spc="-45" dirty="0">
                <a:solidFill>
                  <a:srgbClr val="292959"/>
                </a:solidFill>
                <a:latin typeface="Trebuchet MS"/>
                <a:cs typeface="Trebuchet MS"/>
              </a:rPr>
              <a:t>[to</a:t>
            </a:r>
            <a:r>
              <a:rPr sz="2600" spc="-114" dirty="0">
                <a:solidFill>
                  <a:srgbClr val="292959"/>
                </a:solidFill>
                <a:latin typeface="Trebuchet MS"/>
                <a:cs typeface="Trebuchet MS"/>
              </a:rPr>
              <a:t> </a:t>
            </a:r>
            <a:r>
              <a:rPr sz="2600" spc="-75" dirty="0">
                <a:solidFill>
                  <a:srgbClr val="292959"/>
                </a:solidFill>
                <a:latin typeface="Trebuchet MS"/>
                <a:cs typeface="Trebuchet MS"/>
              </a:rPr>
              <a:t>make</a:t>
            </a:r>
            <a:r>
              <a:rPr sz="2600" spc="-110" dirty="0">
                <a:solidFill>
                  <a:srgbClr val="292959"/>
                </a:solidFill>
                <a:latin typeface="Trebuchet MS"/>
                <a:cs typeface="Trebuchet MS"/>
              </a:rPr>
              <a:t> </a:t>
            </a:r>
            <a:r>
              <a:rPr sz="2600" spc="55" dirty="0">
                <a:solidFill>
                  <a:srgbClr val="292959"/>
                </a:solidFill>
                <a:latin typeface="Trebuchet MS"/>
                <a:cs typeface="Trebuchet MS"/>
              </a:rPr>
              <a:t>a </a:t>
            </a:r>
            <a:r>
              <a:rPr sz="2600" spc="-85" dirty="0">
                <a:solidFill>
                  <a:srgbClr val="292959"/>
                </a:solidFill>
                <a:latin typeface="Trebuchet MS"/>
                <a:cs typeface="Trebuchet MS"/>
              </a:rPr>
              <a:t>regulatory</a:t>
            </a:r>
            <a:r>
              <a:rPr sz="2600" spc="-114" dirty="0">
                <a:solidFill>
                  <a:srgbClr val="292959"/>
                </a:solidFill>
                <a:latin typeface="Trebuchet MS"/>
                <a:cs typeface="Trebuchet MS"/>
              </a:rPr>
              <a:t> </a:t>
            </a:r>
            <a:r>
              <a:rPr sz="2600" spc="-70" dirty="0">
                <a:solidFill>
                  <a:srgbClr val="292959"/>
                </a:solidFill>
                <a:latin typeface="Trebuchet MS"/>
                <a:cs typeface="Trebuchet MS"/>
              </a:rPr>
              <a:t>order]</a:t>
            </a:r>
            <a:r>
              <a:rPr sz="2600" spc="-125" dirty="0">
                <a:solidFill>
                  <a:srgbClr val="292959"/>
                </a:solidFill>
                <a:latin typeface="Trebuchet MS"/>
                <a:cs typeface="Trebuchet MS"/>
              </a:rPr>
              <a:t> </a:t>
            </a:r>
            <a:r>
              <a:rPr sz="2600" spc="-85" dirty="0">
                <a:solidFill>
                  <a:srgbClr val="292959"/>
                </a:solidFill>
                <a:latin typeface="Trebuchet MS"/>
                <a:cs typeface="Trebuchet MS"/>
              </a:rPr>
              <a:t>under</a:t>
            </a:r>
            <a:r>
              <a:rPr sz="2600" spc="-105" dirty="0">
                <a:solidFill>
                  <a:srgbClr val="292959"/>
                </a:solidFill>
                <a:latin typeface="Trebuchet MS"/>
                <a:cs typeface="Trebuchet MS"/>
              </a:rPr>
              <a:t> </a:t>
            </a:r>
            <a:r>
              <a:rPr sz="2600" spc="-45" dirty="0">
                <a:solidFill>
                  <a:srgbClr val="292959"/>
                </a:solidFill>
                <a:latin typeface="Trebuchet MS"/>
                <a:cs typeface="Trebuchet MS"/>
              </a:rPr>
              <a:t>subsection</a:t>
            </a:r>
            <a:r>
              <a:rPr sz="2600" spc="-100" dirty="0">
                <a:solidFill>
                  <a:srgbClr val="292959"/>
                </a:solidFill>
                <a:latin typeface="Trebuchet MS"/>
                <a:cs typeface="Trebuchet MS"/>
              </a:rPr>
              <a:t> </a:t>
            </a:r>
            <a:r>
              <a:rPr sz="2600" spc="-180" dirty="0">
                <a:solidFill>
                  <a:srgbClr val="292959"/>
                </a:solidFill>
                <a:latin typeface="Trebuchet MS"/>
                <a:cs typeface="Trebuchet MS"/>
              </a:rPr>
              <a:t>(3),</a:t>
            </a:r>
            <a:r>
              <a:rPr sz="2600" spc="-85" dirty="0">
                <a:solidFill>
                  <a:srgbClr val="292959"/>
                </a:solidFill>
                <a:latin typeface="Trebuchet MS"/>
                <a:cs typeface="Trebuchet MS"/>
              </a:rPr>
              <a:t> </a:t>
            </a:r>
            <a:r>
              <a:rPr sz="2600" dirty="0">
                <a:solidFill>
                  <a:srgbClr val="292959"/>
                </a:solidFill>
                <a:latin typeface="Trebuchet MS"/>
                <a:cs typeface="Trebuchet MS"/>
              </a:rPr>
              <a:t>on</a:t>
            </a:r>
            <a:r>
              <a:rPr sz="2600" spc="-10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130" dirty="0">
                <a:solidFill>
                  <a:srgbClr val="292959"/>
                </a:solidFill>
                <a:latin typeface="Trebuchet MS"/>
                <a:cs typeface="Trebuchet MS"/>
              </a:rPr>
              <a:t>health,</a:t>
            </a:r>
            <a:r>
              <a:rPr sz="2600" spc="-85" dirty="0">
                <a:solidFill>
                  <a:srgbClr val="292959"/>
                </a:solidFill>
                <a:latin typeface="Trebuchet MS"/>
                <a:cs typeface="Trebuchet MS"/>
              </a:rPr>
              <a:t> </a:t>
            </a:r>
            <a:r>
              <a:rPr sz="2600" spc="-60" dirty="0">
                <a:solidFill>
                  <a:srgbClr val="292959"/>
                </a:solidFill>
                <a:latin typeface="Trebuchet MS"/>
                <a:cs typeface="Trebuchet MS"/>
              </a:rPr>
              <a:t>safety</a:t>
            </a:r>
            <a:r>
              <a:rPr sz="2600" spc="-100" dirty="0">
                <a:solidFill>
                  <a:srgbClr val="292959"/>
                </a:solidFill>
                <a:latin typeface="Trebuchet MS"/>
                <a:cs typeface="Trebuchet MS"/>
              </a:rPr>
              <a:t> </a:t>
            </a:r>
            <a:r>
              <a:rPr sz="2600" spc="-85" dirty="0">
                <a:solidFill>
                  <a:srgbClr val="292959"/>
                </a:solidFill>
                <a:latin typeface="Trebuchet MS"/>
                <a:cs typeface="Trebuchet MS"/>
              </a:rPr>
              <a:t>or</a:t>
            </a:r>
            <a:r>
              <a:rPr sz="2600" spc="-100" dirty="0">
                <a:solidFill>
                  <a:srgbClr val="292959"/>
                </a:solidFill>
                <a:latin typeface="Trebuchet MS"/>
                <a:cs typeface="Trebuchet MS"/>
              </a:rPr>
              <a:t> </a:t>
            </a:r>
            <a:r>
              <a:rPr sz="2600" spc="-80" dirty="0">
                <a:solidFill>
                  <a:srgbClr val="292959"/>
                </a:solidFill>
                <a:latin typeface="Trebuchet MS"/>
                <a:cs typeface="Trebuchet MS"/>
              </a:rPr>
              <a:t>well-</a:t>
            </a:r>
            <a:r>
              <a:rPr sz="2600" dirty="0">
                <a:solidFill>
                  <a:srgbClr val="292959"/>
                </a:solidFill>
                <a:latin typeface="Trebuchet MS"/>
                <a:cs typeface="Trebuchet MS"/>
              </a:rPr>
              <a:t>being</a:t>
            </a:r>
            <a:r>
              <a:rPr sz="2600" spc="-100" dirty="0">
                <a:solidFill>
                  <a:srgbClr val="292959"/>
                </a:solidFill>
                <a:latin typeface="Trebuchet MS"/>
                <a:cs typeface="Trebuchet MS"/>
              </a:rPr>
              <a:t> </a:t>
            </a:r>
            <a:r>
              <a:rPr sz="2600" dirty="0">
                <a:solidFill>
                  <a:srgbClr val="292959"/>
                </a:solidFill>
                <a:latin typeface="Trebuchet MS"/>
                <a:cs typeface="Trebuchet MS"/>
              </a:rPr>
              <a:t>of</a:t>
            </a:r>
            <a:r>
              <a:rPr sz="2600" spc="-10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55" dirty="0">
                <a:solidFill>
                  <a:srgbClr val="292959"/>
                </a:solidFill>
                <a:latin typeface="Trebuchet MS"/>
                <a:cs typeface="Trebuchet MS"/>
              </a:rPr>
              <a:t>parties</a:t>
            </a:r>
            <a:r>
              <a:rPr sz="2600" spc="-100" dirty="0">
                <a:solidFill>
                  <a:srgbClr val="292959"/>
                </a:solidFill>
                <a:latin typeface="Trebuchet MS"/>
                <a:cs typeface="Trebuchet MS"/>
              </a:rPr>
              <a:t> </a:t>
            </a:r>
            <a:r>
              <a:rPr sz="2600" dirty="0">
                <a:solidFill>
                  <a:srgbClr val="292959"/>
                </a:solidFill>
                <a:latin typeface="Trebuchet MS"/>
                <a:cs typeface="Trebuchet MS"/>
              </a:rPr>
              <a:t>and</a:t>
            </a:r>
            <a:r>
              <a:rPr sz="2600" spc="-100" dirty="0">
                <a:solidFill>
                  <a:srgbClr val="292959"/>
                </a:solidFill>
                <a:latin typeface="Trebuchet MS"/>
                <a:cs typeface="Trebuchet MS"/>
              </a:rPr>
              <a:t> </a:t>
            </a:r>
            <a:r>
              <a:rPr sz="2600" dirty="0">
                <a:solidFill>
                  <a:srgbClr val="292959"/>
                </a:solidFill>
                <a:latin typeface="Trebuchet MS"/>
                <a:cs typeface="Trebuchet MS"/>
              </a:rPr>
              <a:t>of</a:t>
            </a:r>
            <a:r>
              <a:rPr sz="2600" spc="-105" dirty="0">
                <a:solidFill>
                  <a:srgbClr val="292959"/>
                </a:solidFill>
                <a:latin typeface="Trebuchet MS"/>
                <a:cs typeface="Trebuchet MS"/>
              </a:rPr>
              <a:t> </a:t>
            </a:r>
            <a:r>
              <a:rPr sz="2600" spc="-50" dirty="0">
                <a:solidFill>
                  <a:srgbClr val="292959"/>
                </a:solidFill>
                <a:latin typeface="Trebuchet MS"/>
                <a:cs typeface="Trebuchet MS"/>
              </a:rPr>
              <a:t>any</a:t>
            </a:r>
            <a:r>
              <a:rPr sz="2600" spc="-100" dirty="0">
                <a:solidFill>
                  <a:srgbClr val="292959"/>
                </a:solidFill>
                <a:latin typeface="Trebuchet MS"/>
                <a:cs typeface="Trebuchet MS"/>
              </a:rPr>
              <a:t> </a:t>
            </a:r>
            <a:r>
              <a:rPr sz="2600" spc="-10" dirty="0">
                <a:solidFill>
                  <a:srgbClr val="292959"/>
                </a:solidFill>
                <a:latin typeface="Trebuchet MS"/>
                <a:cs typeface="Trebuchet MS"/>
              </a:rPr>
              <a:t>relevant </a:t>
            </a:r>
            <a:r>
              <a:rPr sz="2600" spc="-110" dirty="0">
                <a:solidFill>
                  <a:srgbClr val="292959"/>
                </a:solidFill>
                <a:latin typeface="Trebuchet MS"/>
                <a:cs typeface="Trebuchet MS"/>
              </a:rPr>
              <a:t>child;</a:t>
            </a:r>
            <a:r>
              <a:rPr sz="2600" spc="-70" dirty="0">
                <a:solidFill>
                  <a:srgbClr val="292959"/>
                </a:solidFill>
                <a:latin typeface="Trebuchet MS"/>
                <a:cs typeface="Trebuchet MS"/>
              </a:rPr>
              <a:t> </a:t>
            </a:r>
            <a:r>
              <a:rPr sz="2600" spc="-25" dirty="0">
                <a:solidFill>
                  <a:srgbClr val="292959"/>
                </a:solidFill>
                <a:latin typeface="Trebuchet MS"/>
                <a:cs typeface="Trebuchet MS"/>
              </a:rPr>
              <a:t>and</a:t>
            </a:r>
            <a:endParaRPr sz="2600">
              <a:latin typeface="Trebuchet MS"/>
              <a:cs typeface="Trebuchet MS"/>
            </a:endParaRPr>
          </a:p>
          <a:p>
            <a:pPr marL="574040">
              <a:lnSpc>
                <a:spcPct val="100000"/>
              </a:lnSpc>
              <a:spcBef>
                <a:spcPts val="1155"/>
              </a:spcBef>
            </a:pPr>
            <a:r>
              <a:rPr sz="2600" spc="-110" dirty="0">
                <a:solidFill>
                  <a:srgbClr val="292959"/>
                </a:solidFill>
                <a:latin typeface="Trebuchet MS"/>
                <a:cs typeface="Trebuchet MS"/>
              </a:rPr>
              <a:t>d.the</a:t>
            </a:r>
            <a:r>
              <a:rPr sz="2600" spc="-90" dirty="0">
                <a:solidFill>
                  <a:srgbClr val="292959"/>
                </a:solidFill>
                <a:latin typeface="Trebuchet MS"/>
                <a:cs typeface="Trebuchet MS"/>
              </a:rPr>
              <a:t> </a:t>
            </a:r>
            <a:r>
              <a:rPr sz="2600" spc="-25" dirty="0">
                <a:solidFill>
                  <a:srgbClr val="292959"/>
                </a:solidFill>
                <a:latin typeface="Trebuchet MS"/>
                <a:cs typeface="Trebuchet MS"/>
              </a:rPr>
              <a:t>conduct</a:t>
            </a:r>
            <a:r>
              <a:rPr sz="2600" spc="-114" dirty="0">
                <a:solidFill>
                  <a:srgbClr val="292959"/>
                </a:solidFill>
                <a:latin typeface="Trebuchet MS"/>
                <a:cs typeface="Trebuchet MS"/>
              </a:rPr>
              <a:t> </a:t>
            </a:r>
            <a:r>
              <a:rPr sz="2600" dirty="0">
                <a:solidFill>
                  <a:srgbClr val="292959"/>
                </a:solidFill>
                <a:latin typeface="Trebuchet MS"/>
                <a:cs typeface="Trebuchet MS"/>
              </a:rPr>
              <a:t>of</a:t>
            </a:r>
            <a:r>
              <a:rPr sz="2600" spc="-9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55" dirty="0">
                <a:solidFill>
                  <a:srgbClr val="292959"/>
                </a:solidFill>
                <a:latin typeface="Trebuchet MS"/>
                <a:cs typeface="Trebuchet MS"/>
              </a:rPr>
              <a:t>parties</a:t>
            </a:r>
            <a:r>
              <a:rPr sz="2600" spc="-100" dirty="0">
                <a:solidFill>
                  <a:srgbClr val="292959"/>
                </a:solidFill>
                <a:latin typeface="Trebuchet MS"/>
                <a:cs typeface="Trebuchet MS"/>
              </a:rPr>
              <a:t> </a:t>
            </a:r>
            <a:r>
              <a:rPr sz="2600" spc="-140" dirty="0">
                <a:solidFill>
                  <a:srgbClr val="292959"/>
                </a:solidFill>
                <a:latin typeface="Trebuchet MS"/>
                <a:cs typeface="Trebuchet MS"/>
              </a:rPr>
              <a:t>in</a:t>
            </a:r>
            <a:r>
              <a:rPr sz="2600" spc="-85" dirty="0">
                <a:solidFill>
                  <a:srgbClr val="292959"/>
                </a:solidFill>
                <a:latin typeface="Trebuchet MS"/>
                <a:cs typeface="Trebuchet MS"/>
              </a:rPr>
              <a:t> </a:t>
            </a:r>
            <a:r>
              <a:rPr sz="2600" spc="-95" dirty="0">
                <a:solidFill>
                  <a:srgbClr val="292959"/>
                </a:solidFill>
                <a:latin typeface="Trebuchet MS"/>
                <a:cs typeface="Trebuchet MS"/>
              </a:rPr>
              <a:t>relation </a:t>
            </a:r>
            <a:r>
              <a:rPr sz="2600" spc="-45" dirty="0">
                <a:solidFill>
                  <a:srgbClr val="292959"/>
                </a:solidFill>
                <a:latin typeface="Trebuchet MS"/>
                <a:cs typeface="Trebuchet MS"/>
              </a:rPr>
              <a:t>to</a:t>
            </a:r>
            <a:r>
              <a:rPr sz="2600" spc="-95" dirty="0">
                <a:solidFill>
                  <a:srgbClr val="292959"/>
                </a:solidFill>
                <a:latin typeface="Trebuchet MS"/>
                <a:cs typeface="Trebuchet MS"/>
              </a:rPr>
              <a:t> </a:t>
            </a:r>
            <a:r>
              <a:rPr sz="2600" dirty="0">
                <a:solidFill>
                  <a:srgbClr val="292959"/>
                </a:solidFill>
                <a:latin typeface="Trebuchet MS"/>
                <a:cs typeface="Trebuchet MS"/>
              </a:rPr>
              <a:t>each</a:t>
            </a:r>
            <a:r>
              <a:rPr sz="2600" spc="-95" dirty="0">
                <a:solidFill>
                  <a:srgbClr val="292959"/>
                </a:solidFill>
                <a:latin typeface="Trebuchet MS"/>
                <a:cs typeface="Trebuchet MS"/>
              </a:rPr>
              <a:t> </a:t>
            </a:r>
            <a:r>
              <a:rPr sz="2600" spc="-100" dirty="0">
                <a:solidFill>
                  <a:srgbClr val="292959"/>
                </a:solidFill>
                <a:latin typeface="Trebuchet MS"/>
                <a:cs typeface="Trebuchet MS"/>
              </a:rPr>
              <a:t>other</a:t>
            </a:r>
            <a:r>
              <a:rPr sz="2600" spc="-95" dirty="0">
                <a:solidFill>
                  <a:srgbClr val="292959"/>
                </a:solidFill>
                <a:latin typeface="Trebuchet MS"/>
                <a:cs typeface="Trebuchet MS"/>
              </a:rPr>
              <a:t> </a:t>
            </a:r>
            <a:r>
              <a:rPr sz="2600" dirty="0">
                <a:solidFill>
                  <a:srgbClr val="292959"/>
                </a:solidFill>
                <a:latin typeface="Trebuchet MS"/>
                <a:cs typeface="Trebuchet MS"/>
              </a:rPr>
              <a:t>and</a:t>
            </a:r>
            <a:r>
              <a:rPr sz="2600" spc="-100" dirty="0">
                <a:solidFill>
                  <a:srgbClr val="292959"/>
                </a:solidFill>
                <a:latin typeface="Trebuchet MS"/>
                <a:cs typeface="Trebuchet MS"/>
              </a:rPr>
              <a:t> </a:t>
            </a:r>
            <a:r>
              <a:rPr sz="2600" spc="-10" dirty="0">
                <a:solidFill>
                  <a:srgbClr val="292959"/>
                </a:solidFill>
                <a:latin typeface="Trebuchet MS"/>
                <a:cs typeface="Trebuchet MS"/>
              </a:rPr>
              <a:t>otherwise.</a:t>
            </a:r>
            <a:endParaRPr sz="2600">
              <a:latin typeface="Trebuchet MS"/>
              <a:cs typeface="Trebuchet MS"/>
            </a:endParaRPr>
          </a:p>
          <a:p>
            <a:pPr marL="12700">
              <a:lnSpc>
                <a:spcPct val="100000"/>
              </a:lnSpc>
              <a:spcBef>
                <a:spcPts val="1155"/>
              </a:spcBef>
            </a:pPr>
            <a:r>
              <a:rPr sz="2600" spc="-85" dirty="0">
                <a:solidFill>
                  <a:srgbClr val="292959"/>
                </a:solidFill>
                <a:latin typeface="Trebuchet MS"/>
                <a:cs typeface="Trebuchet MS"/>
              </a:rPr>
              <a:t>Reluctant</a:t>
            </a:r>
            <a:r>
              <a:rPr sz="2600" spc="-100" dirty="0">
                <a:solidFill>
                  <a:srgbClr val="292959"/>
                </a:solidFill>
                <a:latin typeface="Trebuchet MS"/>
                <a:cs typeface="Trebuchet MS"/>
              </a:rPr>
              <a:t> </a:t>
            </a:r>
            <a:r>
              <a:rPr sz="2600" spc="-45" dirty="0">
                <a:solidFill>
                  <a:srgbClr val="292959"/>
                </a:solidFill>
                <a:latin typeface="Trebuchet MS"/>
                <a:cs typeface="Trebuchet MS"/>
              </a:rPr>
              <a:t>to</a:t>
            </a:r>
            <a:r>
              <a:rPr sz="2600" spc="-85" dirty="0">
                <a:solidFill>
                  <a:srgbClr val="292959"/>
                </a:solidFill>
                <a:latin typeface="Trebuchet MS"/>
                <a:cs typeface="Trebuchet MS"/>
              </a:rPr>
              <a:t> </a:t>
            </a:r>
            <a:r>
              <a:rPr sz="2600" spc="-75" dirty="0">
                <a:solidFill>
                  <a:srgbClr val="292959"/>
                </a:solidFill>
                <a:latin typeface="Trebuchet MS"/>
                <a:cs typeface="Trebuchet MS"/>
              </a:rPr>
              <a:t>make</a:t>
            </a:r>
            <a:r>
              <a:rPr sz="2600" spc="-90" dirty="0">
                <a:solidFill>
                  <a:srgbClr val="292959"/>
                </a:solidFill>
                <a:latin typeface="Trebuchet MS"/>
                <a:cs typeface="Trebuchet MS"/>
              </a:rPr>
              <a:t> </a:t>
            </a:r>
            <a:r>
              <a:rPr sz="2600" spc="-130" dirty="0">
                <a:solidFill>
                  <a:srgbClr val="292959"/>
                </a:solidFill>
                <a:latin typeface="Trebuchet MS"/>
                <a:cs typeface="Trebuchet MS"/>
              </a:rPr>
              <a:t>order,</a:t>
            </a:r>
            <a:r>
              <a:rPr sz="2600" spc="-85" dirty="0">
                <a:solidFill>
                  <a:srgbClr val="292959"/>
                </a:solidFill>
                <a:latin typeface="Trebuchet MS"/>
                <a:cs typeface="Trebuchet MS"/>
              </a:rPr>
              <a:t> </a:t>
            </a:r>
            <a:r>
              <a:rPr sz="2600" spc="-120" dirty="0">
                <a:solidFill>
                  <a:srgbClr val="292959"/>
                </a:solidFill>
                <a:latin typeface="Trebuchet MS"/>
                <a:cs typeface="Trebuchet MS"/>
              </a:rPr>
              <a:t>if</a:t>
            </a:r>
            <a:r>
              <a:rPr sz="2600" spc="-85" dirty="0">
                <a:solidFill>
                  <a:srgbClr val="292959"/>
                </a:solidFill>
                <a:latin typeface="Trebuchet MS"/>
                <a:cs typeface="Trebuchet MS"/>
              </a:rPr>
              <a:t> </a:t>
            </a:r>
            <a:r>
              <a:rPr sz="2600" spc="-75" dirty="0">
                <a:solidFill>
                  <a:srgbClr val="292959"/>
                </a:solidFill>
                <a:latin typeface="Trebuchet MS"/>
                <a:cs typeface="Trebuchet MS"/>
              </a:rPr>
              <a:t>make</a:t>
            </a:r>
            <a:r>
              <a:rPr sz="2600" spc="-85" dirty="0">
                <a:solidFill>
                  <a:srgbClr val="292959"/>
                </a:solidFill>
                <a:latin typeface="Trebuchet MS"/>
                <a:cs typeface="Trebuchet MS"/>
              </a:rPr>
              <a:t> </a:t>
            </a:r>
            <a:r>
              <a:rPr sz="2600" dirty="0">
                <a:solidFill>
                  <a:srgbClr val="292959"/>
                </a:solidFill>
                <a:latin typeface="Trebuchet MS"/>
                <a:cs typeface="Trebuchet MS"/>
              </a:rPr>
              <a:t>R</a:t>
            </a:r>
            <a:r>
              <a:rPr sz="2600" spc="-90" dirty="0">
                <a:solidFill>
                  <a:srgbClr val="292959"/>
                </a:solidFill>
                <a:latin typeface="Trebuchet MS"/>
                <a:cs typeface="Trebuchet MS"/>
              </a:rPr>
              <a:t> </a:t>
            </a:r>
            <a:r>
              <a:rPr sz="2600" spc="-105" dirty="0">
                <a:solidFill>
                  <a:srgbClr val="292959"/>
                </a:solidFill>
                <a:latin typeface="Trebuchet MS"/>
                <a:cs typeface="Trebuchet MS"/>
              </a:rPr>
              <a:t>homeless,</a:t>
            </a:r>
            <a:r>
              <a:rPr sz="2600" spc="-90" dirty="0">
                <a:solidFill>
                  <a:srgbClr val="292959"/>
                </a:solidFill>
                <a:latin typeface="Trebuchet MS"/>
                <a:cs typeface="Trebuchet MS"/>
              </a:rPr>
              <a:t> </a:t>
            </a:r>
            <a:r>
              <a:rPr sz="2600" spc="-45" dirty="0">
                <a:solidFill>
                  <a:srgbClr val="292959"/>
                </a:solidFill>
                <a:latin typeface="Trebuchet MS"/>
                <a:cs typeface="Trebuchet MS"/>
              </a:rPr>
              <a:t>consider</a:t>
            </a:r>
            <a:r>
              <a:rPr sz="2600" spc="-85" dirty="0">
                <a:solidFill>
                  <a:srgbClr val="292959"/>
                </a:solidFill>
                <a:latin typeface="Trebuchet MS"/>
                <a:cs typeface="Trebuchet MS"/>
              </a:rPr>
              <a:t> </a:t>
            </a:r>
            <a:r>
              <a:rPr sz="2600" spc="-105" dirty="0">
                <a:solidFill>
                  <a:srgbClr val="292959"/>
                </a:solidFill>
                <a:latin typeface="Trebuchet MS"/>
                <a:cs typeface="Trebuchet MS"/>
              </a:rPr>
              <a:t>whether</a:t>
            </a:r>
            <a:r>
              <a:rPr sz="2600" spc="-90" dirty="0">
                <a:solidFill>
                  <a:srgbClr val="292959"/>
                </a:solidFill>
                <a:latin typeface="Trebuchet MS"/>
                <a:cs typeface="Trebuchet MS"/>
              </a:rPr>
              <a:t> </a:t>
            </a:r>
            <a:r>
              <a:rPr sz="2600" spc="-114" dirty="0">
                <a:solidFill>
                  <a:srgbClr val="292959"/>
                </a:solidFill>
                <a:latin typeface="Trebuchet MS"/>
                <a:cs typeface="Trebuchet MS"/>
              </a:rPr>
              <a:t>either</a:t>
            </a:r>
            <a:r>
              <a:rPr sz="2600" spc="-85" dirty="0">
                <a:solidFill>
                  <a:srgbClr val="292959"/>
                </a:solidFill>
                <a:latin typeface="Trebuchet MS"/>
                <a:cs typeface="Trebuchet MS"/>
              </a:rPr>
              <a:t> </a:t>
            </a:r>
            <a:r>
              <a:rPr sz="2600" dirty="0">
                <a:solidFill>
                  <a:srgbClr val="292959"/>
                </a:solidFill>
                <a:latin typeface="Trebuchet MS"/>
                <a:cs typeface="Trebuchet MS"/>
              </a:rPr>
              <a:t>can</a:t>
            </a:r>
            <a:r>
              <a:rPr sz="2600" spc="-85" dirty="0">
                <a:solidFill>
                  <a:srgbClr val="292959"/>
                </a:solidFill>
                <a:latin typeface="Trebuchet MS"/>
                <a:cs typeface="Trebuchet MS"/>
              </a:rPr>
              <a:t> </a:t>
            </a:r>
            <a:r>
              <a:rPr sz="2600" dirty="0">
                <a:solidFill>
                  <a:srgbClr val="292959"/>
                </a:solidFill>
                <a:latin typeface="Trebuchet MS"/>
                <a:cs typeface="Trebuchet MS"/>
              </a:rPr>
              <a:t>be</a:t>
            </a:r>
            <a:r>
              <a:rPr sz="2600" spc="-90" dirty="0">
                <a:solidFill>
                  <a:srgbClr val="292959"/>
                </a:solidFill>
                <a:latin typeface="Trebuchet MS"/>
                <a:cs typeface="Trebuchet MS"/>
              </a:rPr>
              <a:t> </a:t>
            </a:r>
            <a:r>
              <a:rPr sz="2600" spc="-45" dirty="0">
                <a:solidFill>
                  <a:srgbClr val="292959"/>
                </a:solidFill>
                <a:latin typeface="Trebuchet MS"/>
                <a:cs typeface="Trebuchet MS"/>
              </a:rPr>
              <a:t>reasonably</a:t>
            </a:r>
            <a:r>
              <a:rPr sz="2600" spc="-85" dirty="0">
                <a:solidFill>
                  <a:srgbClr val="292959"/>
                </a:solidFill>
                <a:latin typeface="Trebuchet MS"/>
                <a:cs typeface="Trebuchet MS"/>
              </a:rPr>
              <a:t> </a:t>
            </a:r>
            <a:r>
              <a:rPr sz="2600" spc="-10" dirty="0">
                <a:solidFill>
                  <a:srgbClr val="292959"/>
                </a:solidFill>
                <a:latin typeface="Trebuchet MS"/>
                <a:cs typeface="Trebuchet MS"/>
              </a:rPr>
              <a:t>housed</a:t>
            </a:r>
            <a:endParaRPr sz="2600">
              <a:latin typeface="Trebuchet MS"/>
              <a:cs typeface="Trebuchet MS"/>
            </a:endParaRPr>
          </a:p>
          <a:p>
            <a:pPr marL="12700">
              <a:lnSpc>
                <a:spcPct val="100000"/>
              </a:lnSpc>
              <a:spcBef>
                <a:spcPts val="1155"/>
              </a:spcBef>
            </a:pPr>
            <a:r>
              <a:rPr sz="2600" b="1" i="1" spc="-80" dirty="0">
                <a:solidFill>
                  <a:srgbClr val="292959"/>
                </a:solidFill>
                <a:latin typeface="Trebuchet MS"/>
                <a:cs typeface="Trebuchet MS"/>
              </a:rPr>
              <a:t>Re</a:t>
            </a:r>
            <a:r>
              <a:rPr sz="2600" b="1" i="1" spc="-125" dirty="0">
                <a:solidFill>
                  <a:srgbClr val="292959"/>
                </a:solidFill>
                <a:latin typeface="Trebuchet MS"/>
                <a:cs typeface="Trebuchet MS"/>
              </a:rPr>
              <a:t> </a:t>
            </a:r>
            <a:r>
              <a:rPr sz="2600" b="1" i="1" dirty="0">
                <a:solidFill>
                  <a:srgbClr val="292959"/>
                </a:solidFill>
                <a:latin typeface="Trebuchet MS"/>
                <a:cs typeface="Trebuchet MS"/>
              </a:rPr>
              <a:t>Y</a:t>
            </a:r>
            <a:r>
              <a:rPr sz="2600" b="1" i="1" spc="-120" dirty="0">
                <a:solidFill>
                  <a:srgbClr val="292959"/>
                </a:solidFill>
                <a:latin typeface="Trebuchet MS"/>
                <a:cs typeface="Trebuchet MS"/>
              </a:rPr>
              <a:t> </a:t>
            </a:r>
            <a:r>
              <a:rPr sz="2600" b="1" i="1" spc="-55" dirty="0">
                <a:solidFill>
                  <a:srgbClr val="292959"/>
                </a:solidFill>
                <a:latin typeface="Trebuchet MS"/>
                <a:cs typeface="Trebuchet MS"/>
              </a:rPr>
              <a:t>(Children)</a:t>
            </a:r>
            <a:r>
              <a:rPr sz="2600" b="1" i="1" spc="-120" dirty="0">
                <a:solidFill>
                  <a:srgbClr val="292959"/>
                </a:solidFill>
                <a:latin typeface="Trebuchet MS"/>
                <a:cs typeface="Trebuchet MS"/>
              </a:rPr>
              <a:t> </a:t>
            </a:r>
            <a:r>
              <a:rPr sz="2600" b="1" i="1" spc="-10" dirty="0">
                <a:solidFill>
                  <a:srgbClr val="292959"/>
                </a:solidFill>
                <a:latin typeface="Trebuchet MS"/>
                <a:cs typeface="Trebuchet MS"/>
              </a:rPr>
              <a:t>(Occupation</a:t>
            </a:r>
            <a:r>
              <a:rPr sz="2600" b="1" i="1" spc="-120" dirty="0">
                <a:solidFill>
                  <a:srgbClr val="292959"/>
                </a:solidFill>
                <a:latin typeface="Trebuchet MS"/>
                <a:cs typeface="Trebuchet MS"/>
              </a:rPr>
              <a:t> </a:t>
            </a:r>
            <a:r>
              <a:rPr sz="2600" b="1" i="1" spc="-60" dirty="0">
                <a:solidFill>
                  <a:srgbClr val="292959"/>
                </a:solidFill>
                <a:latin typeface="Trebuchet MS"/>
                <a:cs typeface="Trebuchet MS"/>
              </a:rPr>
              <a:t>Order)</a:t>
            </a:r>
            <a:r>
              <a:rPr sz="2600" b="1" i="1" spc="-125" dirty="0">
                <a:solidFill>
                  <a:srgbClr val="292959"/>
                </a:solidFill>
                <a:latin typeface="Trebuchet MS"/>
                <a:cs typeface="Trebuchet MS"/>
              </a:rPr>
              <a:t> </a:t>
            </a:r>
            <a:r>
              <a:rPr sz="2600" b="1" spc="-65" dirty="0">
                <a:solidFill>
                  <a:srgbClr val="292959"/>
                </a:solidFill>
                <a:latin typeface="Trebuchet MS"/>
                <a:cs typeface="Trebuchet MS"/>
              </a:rPr>
              <a:t>[2000]</a:t>
            </a:r>
            <a:r>
              <a:rPr sz="2600" b="1" spc="-120" dirty="0">
                <a:solidFill>
                  <a:srgbClr val="292959"/>
                </a:solidFill>
                <a:latin typeface="Trebuchet MS"/>
                <a:cs typeface="Trebuchet MS"/>
              </a:rPr>
              <a:t> </a:t>
            </a:r>
            <a:r>
              <a:rPr sz="2600" b="1" dirty="0">
                <a:solidFill>
                  <a:srgbClr val="292959"/>
                </a:solidFill>
                <a:latin typeface="Trebuchet MS"/>
                <a:cs typeface="Trebuchet MS"/>
              </a:rPr>
              <a:t>4</a:t>
            </a:r>
            <a:r>
              <a:rPr sz="2600" b="1" spc="-120" dirty="0">
                <a:solidFill>
                  <a:srgbClr val="292959"/>
                </a:solidFill>
                <a:latin typeface="Trebuchet MS"/>
                <a:cs typeface="Trebuchet MS"/>
              </a:rPr>
              <a:t> </a:t>
            </a:r>
            <a:r>
              <a:rPr sz="2600" b="1" spc="-50" dirty="0">
                <a:solidFill>
                  <a:srgbClr val="292959"/>
                </a:solidFill>
                <a:latin typeface="Trebuchet MS"/>
                <a:cs typeface="Trebuchet MS"/>
              </a:rPr>
              <a:t>WLUK</a:t>
            </a:r>
            <a:r>
              <a:rPr sz="2600" b="1" spc="-120" dirty="0">
                <a:solidFill>
                  <a:srgbClr val="292959"/>
                </a:solidFill>
                <a:latin typeface="Trebuchet MS"/>
                <a:cs typeface="Trebuchet MS"/>
              </a:rPr>
              <a:t> </a:t>
            </a:r>
            <a:r>
              <a:rPr sz="2600" b="1" spc="-25" dirty="0">
                <a:solidFill>
                  <a:srgbClr val="292959"/>
                </a:solidFill>
                <a:latin typeface="Trebuchet MS"/>
                <a:cs typeface="Trebuchet MS"/>
              </a:rPr>
              <a:t>503</a:t>
            </a:r>
            <a:endParaRPr sz="2600">
              <a:latin typeface="Trebuchet MS"/>
              <a:cs typeface="Trebuchet M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67080"/>
          </a:xfrm>
          <a:custGeom>
            <a:avLst/>
            <a:gdLst/>
            <a:ahLst/>
            <a:cxnLst/>
            <a:rect l="l" t="t" r="r" b="b"/>
            <a:pathLst>
              <a:path w="14420850" h="767080">
                <a:moveTo>
                  <a:pt x="14420848" y="766836"/>
                </a:moveTo>
                <a:lnTo>
                  <a:pt x="0" y="766836"/>
                </a:lnTo>
                <a:lnTo>
                  <a:pt x="0" y="0"/>
                </a:lnTo>
                <a:lnTo>
                  <a:pt x="14420848" y="0"/>
                </a:lnTo>
                <a:lnTo>
                  <a:pt x="14420848" y="766836"/>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597084" y="839787"/>
            <a:ext cx="14628494" cy="1168400"/>
          </a:xfrm>
          <a:prstGeom prst="rect">
            <a:avLst/>
          </a:prstGeom>
        </p:spPr>
        <p:txBody>
          <a:bodyPr vert="horz" wrap="square" lIns="0" tIns="12700" rIns="0" bIns="0" rtlCol="0">
            <a:spAutoFit/>
          </a:bodyPr>
          <a:lstStyle/>
          <a:p>
            <a:pPr marL="12700">
              <a:lnSpc>
                <a:spcPct val="100000"/>
              </a:lnSpc>
              <a:spcBef>
                <a:spcPts val="100"/>
              </a:spcBef>
            </a:pPr>
            <a:r>
              <a:rPr spc="130" dirty="0">
                <a:solidFill>
                  <a:srgbClr val="E65385"/>
                </a:solidFill>
              </a:rPr>
              <a:t>ACTIVITY</a:t>
            </a:r>
            <a:r>
              <a:rPr spc="-400" dirty="0">
                <a:solidFill>
                  <a:srgbClr val="E65385"/>
                </a:solidFill>
              </a:rPr>
              <a:t> </a:t>
            </a:r>
            <a:r>
              <a:rPr spc="-500" dirty="0">
                <a:solidFill>
                  <a:srgbClr val="E65385"/>
                </a:solidFill>
              </a:rPr>
              <a:t>2:</a:t>
            </a:r>
            <a:r>
              <a:rPr spc="-370" dirty="0">
                <a:solidFill>
                  <a:srgbClr val="E65385"/>
                </a:solidFill>
              </a:rPr>
              <a:t> </a:t>
            </a:r>
            <a:r>
              <a:rPr dirty="0"/>
              <a:t>WOULD</a:t>
            </a:r>
            <a:r>
              <a:rPr spc="-380" dirty="0"/>
              <a:t> </a:t>
            </a:r>
            <a:r>
              <a:rPr spc="215" dirty="0"/>
              <a:t>YOU</a:t>
            </a:r>
            <a:r>
              <a:rPr spc="-385" dirty="0"/>
              <a:t> </a:t>
            </a:r>
            <a:r>
              <a:rPr spc="-10" dirty="0"/>
              <a:t>ORDER?</a:t>
            </a:r>
          </a:p>
        </p:txBody>
      </p:sp>
      <p:sp>
        <p:nvSpPr>
          <p:cNvPr id="6" name="object 6"/>
          <p:cNvSpPr txBox="1"/>
          <p:nvPr/>
        </p:nvSpPr>
        <p:spPr>
          <a:xfrm>
            <a:off x="882576" y="1968481"/>
            <a:ext cx="16071850" cy="7454900"/>
          </a:xfrm>
          <a:prstGeom prst="rect">
            <a:avLst/>
          </a:prstGeom>
        </p:spPr>
        <p:txBody>
          <a:bodyPr vert="horz" wrap="square" lIns="0" tIns="12700" rIns="0" bIns="0" rtlCol="0">
            <a:spAutoFit/>
          </a:bodyPr>
          <a:lstStyle/>
          <a:p>
            <a:pPr marL="12700" marR="5080">
              <a:lnSpc>
                <a:spcPct val="135400"/>
              </a:lnSpc>
              <a:spcBef>
                <a:spcPts val="100"/>
              </a:spcBef>
            </a:pPr>
            <a:r>
              <a:rPr sz="3000" spc="70" dirty="0">
                <a:solidFill>
                  <a:srgbClr val="292959"/>
                </a:solidFill>
                <a:latin typeface="Trebuchet MS"/>
                <a:cs typeface="Trebuchet MS"/>
              </a:rPr>
              <a:t>A</a:t>
            </a:r>
            <a:r>
              <a:rPr sz="3000" spc="-220" dirty="0">
                <a:solidFill>
                  <a:srgbClr val="292959"/>
                </a:solidFill>
                <a:latin typeface="Trebuchet MS"/>
                <a:cs typeface="Trebuchet MS"/>
              </a:rPr>
              <a:t> </a:t>
            </a:r>
            <a:r>
              <a:rPr sz="3000" spc="-20" dirty="0">
                <a:solidFill>
                  <a:srgbClr val="292959"/>
                </a:solidFill>
                <a:latin typeface="Trebuchet MS"/>
                <a:cs typeface="Trebuchet MS"/>
              </a:rPr>
              <a:t>husband</a:t>
            </a:r>
            <a:r>
              <a:rPr sz="3000" spc="-120" dirty="0">
                <a:solidFill>
                  <a:srgbClr val="292959"/>
                </a:solidFill>
                <a:latin typeface="Trebuchet MS"/>
                <a:cs typeface="Trebuchet MS"/>
              </a:rPr>
              <a:t> </a:t>
            </a:r>
            <a:r>
              <a:rPr sz="3000" spc="-185" dirty="0">
                <a:solidFill>
                  <a:srgbClr val="292959"/>
                </a:solidFill>
                <a:latin typeface="Trebuchet MS"/>
                <a:cs typeface="Trebuchet MS"/>
              </a:rPr>
              <a:t>(H)</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20" dirty="0">
                <a:solidFill>
                  <a:srgbClr val="292959"/>
                </a:solidFill>
                <a:latin typeface="Trebuchet MS"/>
                <a:cs typeface="Trebuchet MS"/>
              </a:rPr>
              <a:t> </a:t>
            </a:r>
            <a:r>
              <a:rPr sz="3000" spc="-80" dirty="0">
                <a:solidFill>
                  <a:srgbClr val="292959"/>
                </a:solidFill>
                <a:latin typeface="Trebuchet MS"/>
                <a:cs typeface="Trebuchet MS"/>
              </a:rPr>
              <a:t>wife</a:t>
            </a:r>
            <a:r>
              <a:rPr sz="3000" spc="-120" dirty="0">
                <a:solidFill>
                  <a:srgbClr val="292959"/>
                </a:solidFill>
                <a:latin typeface="Trebuchet MS"/>
                <a:cs typeface="Trebuchet MS"/>
              </a:rPr>
              <a:t> </a:t>
            </a:r>
            <a:r>
              <a:rPr sz="3000" spc="-195" dirty="0">
                <a:solidFill>
                  <a:srgbClr val="292959"/>
                </a:solidFill>
                <a:latin typeface="Trebuchet MS"/>
                <a:cs typeface="Trebuchet MS"/>
              </a:rPr>
              <a:t>(W)</a:t>
            </a:r>
            <a:r>
              <a:rPr sz="3000" spc="-95" dirty="0">
                <a:solidFill>
                  <a:srgbClr val="292959"/>
                </a:solidFill>
                <a:latin typeface="Trebuchet MS"/>
                <a:cs typeface="Trebuchet MS"/>
              </a:rPr>
              <a:t> </a:t>
            </a:r>
            <a:r>
              <a:rPr sz="3000" spc="-10" dirty="0">
                <a:solidFill>
                  <a:srgbClr val="292959"/>
                </a:solidFill>
                <a:latin typeface="Trebuchet MS"/>
                <a:cs typeface="Trebuchet MS"/>
              </a:rPr>
              <a:t>are</a:t>
            </a:r>
            <a:r>
              <a:rPr sz="3000" spc="-120" dirty="0">
                <a:solidFill>
                  <a:srgbClr val="292959"/>
                </a:solidFill>
                <a:latin typeface="Trebuchet MS"/>
                <a:cs typeface="Trebuchet MS"/>
              </a:rPr>
              <a:t> </a:t>
            </a:r>
            <a:r>
              <a:rPr sz="3000" spc="-50" dirty="0">
                <a:solidFill>
                  <a:srgbClr val="292959"/>
                </a:solidFill>
                <a:latin typeface="Trebuchet MS"/>
                <a:cs typeface="Trebuchet MS"/>
              </a:rPr>
              <a:t>both</a:t>
            </a:r>
            <a:r>
              <a:rPr sz="3000" spc="-120" dirty="0">
                <a:solidFill>
                  <a:srgbClr val="292959"/>
                </a:solidFill>
                <a:latin typeface="Trebuchet MS"/>
                <a:cs typeface="Trebuchet MS"/>
              </a:rPr>
              <a:t> </a:t>
            </a:r>
            <a:r>
              <a:rPr sz="3000" spc="-20" dirty="0">
                <a:solidFill>
                  <a:srgbClr val="292959"/>
                </a:solidFill>
                <a:latin typeface="Trebuchet MS"/>
                <a:cs typeface="Trebuchet MS"/>
              </a:rPr>
              <a:t>named</a:t>
            </a:r>
            <a:r>
              <a:rPr sz="3000" spc="-120" dirty="0">
                <a:solidFill>
                  <a:srgbClr val="292959"/>
                </a:solidFill>
                <a:latin typeface="Trebuchet MS"/>
                <a:cs typeface="Trebuchet MS"/>
              </a:rPr>
              <a:t> </a:t>
            </a:r>
            <a:r>
              <a:rPr sz="3000" spc="-80" dirty="0">
                <a:solidFill>
                  <a:srgbClr val="292959"/>
                </a:solidFill>
                <a:latin typeface="Trebuchet MS"/>
                <a:cs typeface="Trebuchet MS"/>
              </a:rPr>
              <a:t>tenants</a:t>
            </a:r>
            <a:r>
              <a:rPr sz="3000" spc="-120" dirty="0">
                <a:solidFill>
                  <a:srgbClr val="292959"/>
                </a:solidFill>
                <a:latin typeface="Trebuchet MS"/>
                <a:cs typeface="Trebuchet MS"/>
              </a:rPr>
              <a:t> </a:t>
            </a:r>
            <a:r>
              <a:rPr sz="3000" dirty="0">
                <a:solidFill>
                  <a:srgbClr val="292959"/>
                </a:solidFill>
                <a:latin typeface="Trebuchet MS"/>
                <a:cs typeface="Trebuchet MS"/>
              </a:rPr>
              <a:t>of</a:t>
            </a:r>
            <a:r>
              <a:rPr sz="3000" spc="-120" dirty="0">
                <a:solidFill>
                  <a:srgbClr val="292959"/>
                </a:solidFill>
                <a:latin typeface="Trebuchet MS"/>
                <a:cs typeface="Trebuchet MS"/>
              </a:rPr>
              <a:t> </a:t>
            </a:r>
            <a:r>
              <a:rPr sz="3000" spc="-160" dirty="0">
                <a:solidFill>
                  <a:srgbClr val="292959"/>
                </a:solidFill>
                <a:latin typeface="Trebuchet MS"/>
                <a:cs typeface="Trebuchet MS"/>
              </a:rPr>
              <a:t>their</a:t>
            </a:r>
            <a:r>
              <a:rPr sz="3000" spc="-95" dirty="0">
                <a:solidFill>
                  <a:srgbClr val="292959"/>
                </a:solidFill>
                <a:latin typeface="Trebuchet MS"/>
                <a:cs typeface="Trebuchet MS"/>
              </a:rPr>
              <a:t> </a:t>
            </a:r>
            <a:r>
              <a:rPr sz="3000" spc="-65" dirty="0">
                <a:solidFill>
                  <a:srgbClr val="292959"/>
                </a:solidFill>
                <a:latin typeface="Trebuchet MS"/>
                <a:cs typeface="Trebuchet MS"/>
              </a:rPr>
              <a:t>council</a:t>
            </a:r>
            <a:r>
              <a:rPr sz="3000" spc="-120" dirty="0">
                <a:solidFill>
                  <a:srgbClr val="292959"/>
                </a:solidFill>
                <a:latin typeface="Trebuchet MS"/>
                <a:cs typeface="Trebuchet MS"/>
              </a:rPr>
              <a:t> </a:t>
            </a:r>
            <a:r>
              <a:rPr sz="3000" spc="-90" dirty="0">
                <a:solidFill>
                  <a:srgbClr val="292959"/>
                </a:solidFill>
                <a:latin typeface="Trebuchet MS"/>
                <a:cs typeface="Trebuchet MS"/>
              </a:rPr>
              <a:t>house.</a:t>
            </a:r>
            <a:r>
              <a:rPr sz="3000" spc="-120" dirty="0">
                <a:solidFill>
                  <a:srgbClr val="292959"/>
                </a:solidFill>
                <a:latin typeface="Trebuchet MS"/>
                <a:cs typeface="Trebuchet MS"/>
              </a:rPr>
              <a:t> </a:t>
            </a:r>
            <a:r>
              <a:rPr sz="3000" spc="-204" dirty="0">
                <a:solidFill>
                  <a:srgbClr val="292959"/>
                </a:solidFill>
                <a:latin typeface="Trebuchet MS"/>
                <a:cs typeface="Trebuchet MS"/>
              </a:rPr>
              <a:t>They</a:t>
            </a:r>
            <a:r>
              <a:rPr sz="3000" spc="-95" dirty="0">
                <a:solidFill>
                  <a:srgbClr val="292959"/>
                </a:solidFill>
                <a:latin typeface="Trebuchet MS"/>
                <a:cs typeface="Trebuchet MS"/>
              </a:rPr>
              <a:t> </a:t>
            </a:r>
            <a:r>
              <a:rPr sz="3000" spc="-40" dirty="0">
                <a:solidFill>
                  <a:srgbClr val="292959"/>
                </a:solidFill>
                <a:latin typeface="Trebuchet MS"/>
                <a:cs typeface="Trebuchet MS"/>
              </a:rPr>
              <a:t>have</a:t>
            </a:r>
            <a:r>
              <a:rPr sz="3000" spc="-120" dirty="0">
                <a:solidFill>
                  <a:srgbClr val="292959"/>
                </a:solidFill>
                <a:latin typeface="Trebuchet MS"/>
                <a:cs typeface="Trebuchet MS"/>
              </a:rPr>
              <a:t> </a:t>
            </a:r>
            <a:r>
              <a:rPr sz="3000" spc="-10" dirty="0">
                <a:solidFill>
                  <a:srgbClr val="292959"/>
                </a:solidFill>
                <a:latin typeface="Trebuchet MS"/>
                <a:cs typeface="Trebuchet MS"/>
              </a:rPr>
              <a:t>previously </a:t>
            </a:r>
            <a:r>
              <a:rPr sz="3000" dirty="0">
                <a:solidFill>
                  <a:srgbClr val="292959"/>
                </a:solidFill>
                <a:latin typeface="Trebuchet MS"/>
                <a:cs typeface="Trebuchet MS"/>
              </a:rPr>
              <a:t>been</a:t>
            </a:r>
            <a:r>
              <a:rPr sz="3000" spc="-180" dirty="0">
                <a:solidFill>
                  <a:srgbClr val="292959"/>
                </a:solidFill>
                <a:latin typeface="Trebuchet MS"/>
                <a:cs typeface="Trebuchet MS"/>
              </a:rPr>
              <a:t> </a:t>
            </a:r>
            <a:r>
              <a:rPr sz="3000" spc="-114" dirty="0">
                <a:solidFill>
                  <a:srgbClr val="292959"/>
                </a:solidFill>
                <a:latin typeface="Trebuchet MS"/>
                <a:cs typeface="Trebuchet MS"/>
              </a:rPr>
              <a:t>living</a:t>
            </a:r>
            <a:r>
              <a:rPr sz="3000" spc="-110" dirty="0">
                <a:solidFill>
                  <a:srgbClr val="292959"/>
                </a:solidFill>
                <a:latin typeface="Trebuchet MS"/>
                <a:cs typeface="Trebuchet MS"/>
              </a:rPr>
              <a:t> </a:t>
            </a:r>
            <a:r>
              <a:rPr sz="3000" spc="-120" dirty="0">
                <a:solidFill>
                  <a:srgbClr val="292959"/>
                </a:solidFill>
                <a:latin typeface="Trebuchet MS"/>
                <a:cs typeface="Trebuchet MS"/>
              </a:rPr>
              <a:t>there</a:t>
            </a:r>
            <a:r>
              <a:rPr sz="3000" spc="-105"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160" dirty="0">
                <a:solidFill>
                  <a:srgbClr val="292959"/>
                </a:solidFill>
                <a:latin typeface="Trebuchet MS"/>
                <a:cs typeface="Trebuchet MS"/>
              </a:rPr>
              <a:t>their</a:t>
            </a:r>
            <a:r>
              <a:rPr sz="3000" spc="-95" dirty="0">
                <a:solidFill>
                  <a:srgbClr val="292959"/>
                </a:solidFill>
                <a:latin typeface="Trebuchet MS"/>
                <a:cs typeface="Trebuchet MS"/>
              </a:rPr>
              <a:t> </a:t>
            </a:r>
            <a:r>
              <a:rPr sz="3000" dirty="0">
                <a:solidFill>
                  <a:srgbClr val="292959"/>
                </a:solidFill>
                <a:latin typeface="Trebuchet MS"/>
                <a:cs typeface="Trebuchet MS"/>
              </a:rPr>
              <a:t>baby</a:t>
            </a:r>
            <a:r>
              <a:rPr sz="3000" spc="-110" dirty="0">
                <a:solidFill>
                  <a:srgbClr val="292959"/>
                </a:solidFill>
                <a:latin typeface="Trebuchet MS"/>
                <a:cs typeface="Trebuchet MS"/>
              </a:rPr>
              <a:t> </a:t>
            </a:r>
            <a:r>
              <a:rPr sz="3000" spc="-35" dirty="0">
                <a:solidFill>
                  <a:srgbClr val="292959"/>
                </a:solidFill>
                <a:latin typeface="Trebuchet MS"/>
                <a:cs typeface="Trebuchet MS"/>
              </a:rPr>
              <a:t>daughter</a:t>
            </a:r>
            <a:r>
              <a:rPr sz="3000" spc="-110" dirty="0">
                <a:solidFill>
                  <a:srgbClr val="292959"/>
                </a:solidFill>
                <a:latin typeface="Trebuchet MS"/>
                <a:cs typeface="Trebuchet MS"/>
              </a:rPr>
              <a:t> </a:t>
            </a:r>
            <a:r>
              <a:rPr sz="3000" spc="-80" dirty="0">
                <a:solidFill>
                  <a:srgbClr val="292959"/>
                </a:solidFill>
                <a:latin typeface="Trebuchet MS"/>
                <a:cs typeface="Trebuchet MS"/>
              </a:rPr>
              <a:t>(D)</a:t>
            </a:r>
            <a:r>
              <a:rPr sz="3000" spc="-110" dirty="0">
                <a:solidFill>
                  <a:srgbClr val="292959"/>
                </a:solidFill>
                <a:latin typeface="Trebuchet MS"/>
                <a:cs typeface="Trebuchet MS"/>
              </a:rPr>
              <a:t> </a:t>
            </a:r>
            <a:r>
              <a:rPr sz="3000" dirty="0">
                <a:solidFill>
                  <a:srgbClr val="292959"/>
                </a:solidFill>
                <a:latin typeface="Trebuchet MS"/>
                <a:cs typeface="Trebuchet MS"/>
              </a:rPr>
              <a:t>and</a:t>
            </a:r>
            <a:r>
              <a:rPr sz="3000" spc="-110" dirty="0">
                <a:solidFill>
                  <a:srgbClr val="292959"/>
                </a:solidFill>
                <a:latin typeface="Trebuchet MS"/>
                <a:cs typeface="Trebuchet MS"/>
              </a:rPr>
              <a:t> </a:t>
            </a:r>
            <a:r>
              <a:rPr sz="3000" spc="-240" dirty="0">
                <a:solidFill>
                  <a:srgbClr val="292959"/>
                </a:solidFill>
                <a:latin typeface="Trebuchet MS"/>
                <a:cs typeface="Trebuchet MS"/>
              </a:rPr>
              <a:t>H’s</a:t>
            </a:r>
            <a:r>
              <a:rPr sz="3000" spc="-95" dirty="0">
                <a:solidFill>
                  <a:srgbClr val="292959"/>
                </a:solidFill>
                <a:latin typeface="Trebuchet MS"/>
                <a:cs typeface="Trebuchet MS"/>
              </a:rPr>
              <a:t> </a:t>
            </a:r>
            <a:r>
              <a:rPr sz="3000" spc="-70" dirty="0">
                <a:solidFill>
                  <a:srgbClr val="292959"/>
                </a:solidFill>
                <a:latin typeface="Trebuchet MS"/>
                <a:cs typeface="Trebuchet MS"/>
              </a:rPr>
              <a:t>six-</a:t>
            </a:r>
            <a:r>
              <a:rPr sz="3000" spc="-55" dirty="0">
                <a:solidFill>
                  <a:srgbClr val="292959"/>
                </a:solidFill>
                <a:latin typeface="Trebuchet MS"/>
                <a:cs typeface="Trebuchet MS"/>
              </a:rPr>
              <a:t>year-</a:t>
            </a:r>
            <a:r>
              <a:rPr sz="3000" spc="-25" dirty="0">
                <a:solidFill>
                  <a:srgbClr val="292959"/>
                </a:solidFill>
                <a:latin typeface="Trebuchet MS"/>
                <a:cs typeface="Trebuchet MS"/>
              </a:rPr>
              <a:t>old</a:t>
            </a:r>
            <a:r>
              <a:rPr sz="3000" spc="-110" dirty="0">
                <a:solidFill>
                  <a:srgbClr val="292959"/>
                </a:solidFill>
                <a:latin typeface="Trebuchet MS"/>
                <a:cs typeface="Trebuchet MS"/>
              </a:rPr>
              <a:t> </a:t>
            </a:r>
            <a:r>
              <a:rPr sz="3000" dirty="0">
                <a:solidFill>
                  <a:srgbClr val="292959"/>
                </a:solidFill>
                <a:latin typeface="Trebuchet MS"/>
                <a:cs typeface="Trebuchet MS"/>
              </a:rPr>
              <a:t>son</a:t>
            </a:r>
            <a:r>
              <a:rPr sz="3000" spc="-110" dirty="0">
                <a:solidFill>
                  <a:srgbClr val="292959"/>
                </a:solidFill>
                <a:latin typeface="Trebuchet MS"/>
                <a:cs typeface="Trebuchet MS"/>
              </a:rPr>
              <a:t> </a:t>
            </a:r>
            <a:r>
              <a:rPr sz="3000" spc="-135" dirty="0">
                <a:solidFill>
                  <a:srgbClr val="292959"/>
                </a:solidFill>
                <a:latin typeface="Trebuchet MS"/>
                <a:cs typeface="Trebuchet MS"/>
              </a:rPr>
              <a:t>from</a:t>
            </a:r>
            <a:r>
              <a:rPr sz="3000" spc="-95" dirty="0">
                <a:solidFill>
                  <a:srgbClr val="292959"/>
                </a:solidFill>
                <a:latin typeface="Trebuchet MS"/>
                <a:cs typeface="Trebuchet MS"/>
              </a:rPr>
              <a:t> </a:t>
            </a:r>
            <a:r>
              <a:rPr sz="3000" spc="125" dirty="0">
                <a:solidFill>
                  <a:srgbClr val="292959"/>
                </a:solidFill>
                <a:latin typeface="Trebuchet MS"/>
                <a:cs typeface="Trebuchet MS"/>
              </a:rPr>
              <a:t>a</a:t>
            </a:r>
            <a:r>
              <a:rPr sz="3000" spc="-110" dirty="0">
                <a:solidFill>
                  <a:srgbClr val="292959"/>
                </a:solidFill>
                <a:latin typeface="Trebuchet MS"/>
                <a:cs typeface="Trebuchet MS"/>
              </a:rPr>
              <a:t> </a:t>
            </a:r>
            <a:r>
              <a:rPr sz="3000" spc="-90" dirty="0">
                <a:solidFill>
                  <a:srgbClr val="292959"/>
                </a:solidFill>
                <a:latin typeface="Trebuchet MS"/>
                <a:cs typeface="Trebuchet MS"/>
              </a:rPr>
              <a:t>previous</a:t>
            </a:r>
            <a:r>
              <a:rPr sz="3000" spc="-110" dirty="0">
                <a:solidFill>
                  <a:srgbClr val="292959"/>
                </a:solidFill>
                <a:latin typeface="Trebuchet MS"/>
                <a:cs typeface="Trebuchet MS"/>
              </a:rPr>
              <a:t> </a:t>
            </a:r>
            <a:r>
              <a:rPr sz="3000" spc="-30" dirty="0">
                <a:solidFill>
                  <a:srgbClr val="292959"/>
                </a:solidFill>
                <a:latin typeface="Trebuchet MS"/>
                <a:cs typeface="Trebuchet MS"/>
              </a:rPr>
              <a:t>relationship </a:t>
            </a:r>
            <a:r>
              <a:rPr sz="3000" spc="-20" dirty="0">
                <a:solidFill>
                  <a:srgbClr val="292959"/>
                </a:solidFill>
                <a:latin typeface="Trebuchet MS"/>
                <a:cs typeface="Trebuchet MS"/>
              </a:rPr>
              <a:t>(S).</a:t>
            </a:r>
            <a:endParaRPr sz="3000">
              <a:latin typeface="Trebuchet MS"/>
              <a:cs typeface="Trebuchet MS"/>
            </a:endParaRPr>
          </a:p>
          <a:p>
            <a:pPr marL="12700" marR="69850">
              <a:lnSpc>
                <a:spcPct val="135400"/>
              </a:lnSpc>
            </a:pPr>
            <a:r>
              <a:rPr sz="3000" spc="-185" dirty="0">
                <a:solidFill>
                  <a:srgbClr val="292959"/>
                </a:solidFill>
                <a:latin typeface="Trebuchet MS"/>
                <a:cs typeface="Trebuchet MS"/>
              </a:rPr>
              <a:t>H</a:t>
            </a:r>
            <a:r>
              <a:rPr sz="3000" spc="-95" dirty="0">
                <a:solidFill>
                  <a:srgbClr val="292959"/>
                </a:solidFill>
                <a:latin typeface="Trebuchet MS"/>
                <a:cs typeface="Trebuchet MS"/>
              </a:rPr>
              <a:t> </a:t>
            </a:r>
            <a:r>
              <a:rPr sz="3000" dirty="0">
                <a:solidFill>
                  <a:srgbClr val="292959"/>
                </a:solidFill>
                <a:latin typeface="Trebuchet MS"/>
                <a:cs typeface="Trebuchet MS"/>
              </a:rPr>
              <a:t>has</a:t>
            </a:r>
            <a:r>
              <a:rPr sz="3000" spc="-125" dirty="0">
                <a:solidFill>
                  <a:srgbClr val="292959"/>
                </a:solidFill>
                <a:latin typeface="Trebuchet MS"/>
                <a:cs typeface="Trebuchet MS"/>
              </a:rPr>
              <a:t> </a:t>
            </a:r>
            <a:r>
              <a:rPr sz="3000" spc="-120" dirty="0">
                <a:solidFill>
                  <a:srgbClr val="292959"/>
                </a:solidFill>
                <a:latin typeface="Trebuchet MS"/>
                <a:cs typeface="Trebuchet MS"/>
              </a:rPr>
              <a:t>previously</a:t>
            </a:r>
            <a:r>
              <a:rPr sz="3000" spc="-100" dirty="0">
                <a:solidFill>
                  <a:srgbClr val="292959"/>
                </a:solidFill>
                <a:latin typeface="Trebuchet MS"/>
                <a:cs typeface="Trebuchet MS"/>
              </a:rPr>
              <a:t> </a:t>
            </a:r>
            <a:r>
              <a:rPr sz="3000" dirty="0">
                <a:solidFill>
                  <a:srgbClr val="292959"/>
                </a:solidFill>
                <a:latin typeface="Trebuchet MS"/>
                <a:cs typeface="Trebuchet MS"/>
              </a:rPr>
              <a:t>been</a:t>
            </a:r>
            <a:r>
              <a:rPr sz="3000" spc="-100" dirty="0">
                <a:solidFill>
                  <a:srgbClr val="292959"/>
                </a:solidFill>
                <a:latin typeface="Trebuchet MS"/>
                <a:cs typeface="Trebuchet MS"/>
              </a:rPr>
              <a:t> </a:t>
            </a:r>
            <a:r>
              <a:rPr sz="3000" spc="-140" dirty="0">
                <a:solidFill>
                  <a:srgbClr val="292959"/>
                </a:solidFill>
                <a:latin typeface="Trebuchet MS"/>
                <a:cs typeface="Trebuchet MS"/>
              </a:rPr>
              <a:t>violent</a:t>
            </a:r>
            <a:r>
              <a:rPr sz="3000" spc="-95" dirty="0">
                <a:solidFill>
                  <a:srgbClr val="292959"/>
                </a:solidFill>
                <a:latin typeface="Trebuchet MS"/>
                <a:cs typeface="Trebuchet MS"/>
              </a:rPr>
              <a:t> </a:t>
            </a:r>
            <a:r>
              <a:rPr sz="3000" spc="-40" dirty="0">
                <a:solidFill>
                  <a:srgbClr val="292959"/>
                </a:solidFill>
                <a:latin typeface="Trebuchet MS"/>
                <a:cs typeface="Trebuchet MS"/>
              </a:rPr>
              <a:t>towards</a:t>
            </a:r>
            <a:r>
              <a:rPr sz="3000" spc="-95" dirty="0">
                <a:solidFill>
                  <a:srgbClr val="292959"/>
                </a:solidFill>
                <a:latin typeface="Trebuchet MS"/>
                <a:cs typeface="Trebuchet MS"/>
              </a:rPr>
              <a:t> </a:t>
            </a:r>
            <a:r>
              <a:rPr sz="3000" spc="-210" dirty="0">
                <a:solidFill>
                  <a:srgbClr val="292959"/>
                </a:solidFill>
                <a:latin typeface="Trebuchet MS"/>
                <a:cs typeface="Trebuchet MS"/>
              </a:rPr>
              <a:t>W</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00" dirty="0">
                <a:solidFill>
                  <a:srgbClr val="292959"/>
                </a:solidFill>
                <a:latin typeface="Trebuchet MS"/>
                <a:cs typeface="Trebuchet MS"/>
              </a:rPr>
              <a:t> </a:t>
            </a:r>
            <a:r>
              <a:rPr sz="3000" spc="-210" dirty="0">
                <a:solidFill>
                  <a:srgbClr val="292959"/>
                </a:solidFill>
                <a:latin typeface="Trebuchet MS"/>
                <a:cs typeface="Trebuchet MS"/>
              </a:rPr>
              <a:t>W</a:t>
            </a:r>
            <a:r>
              <a:rPr sz="3000" spc="-95" dirty="0">
                <a:solidFill>
                  <a:srgbClr val="292959"/>
                </a:solidFill>
                <a:latin typeface="Trebuchet MS"/>
                <a:cs typeface="Trebuchet MS"/>
              </a:rPr>
              <a:t> </a:t>
            </a:r>
            <a:r>
              <a:rPr sz="3000" dirty="0">
                <a:solidFill>
                  <a:srgbClr val="292959"/>
                </a:solidFill>
                <a:latin typeface="Trebuchet MS"/>
                <a:cs typeface="Trebuchet MS"/>
              </a:rPr>
              <a:t>has</a:t>
            </a:r>
            <a:r>
              <a:rPr sz="3000" spc="-100" dirty="0">
                <a:solidFill>
                  <a:srgbClr val="292959"/>
                </a:solidFill>
                <a:latin typeface="Trebuchet MS"/>
                <a:cs typeface="Trebuchet MS"/>
              </a:rPr>
              <a:t> </a:t>
            </a:r>
            <a:r>
              <a:rPr sz="3000" spc="-150" dirty="0">
                <a:solidFill>
                  <a:srgbClr val="292959"/>
                </a:solidFill>
                <a:latin typeface="Trebuchet MS"/>
                <a:cs typeface="Trebuchet MS"/>
              </a:rPr>
              <a:t>left</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00" dirty="0">
                <a:solidFill>
                  <a:srgbClr val="292959"/>
                </a:solidFill>
                <a:latin typeface="Trebuchet MS"/>
                <a:cs typeface="Trebuchet MS"/>
              </a:rPr>
              <a:t> </a:t>
            </a:r>
            <a:r>
              <a:rPr sz="3000" spc="-140" dirty="0">
                <a:solidFill>
                  <a:srgbClr val="292959"/>
                </a:solidFill>
                <a:latin typeface="Trebuchet MS"/>
                <a:cs typeface="Trebuchet MS"/>
              </a:rPr>
              <a:t>family</a:t>
            </a:r>
            <a:r>
              <a:rPr sz="3000" spc="-95" dirty="0">
                <a:solidFill>
                  <a:srgbClr val="292959"/>
                </a:solidFill>
                <a:latin typeface="Trebuchet MS"/>
                <a:cs typeface="Trebuchet MS"/>
              </a:rPr>
              <a:t> </a:t>
            </a:r>
            <a:r>
              <a:rPr sz="3000" spc="-65" dirty="0">
                <a:solidFill>
                  <a:srgbClr val="292959"/>
                </a:solidFill>
                <a:latin typeface="Trebuchet MS"/>
                <a:cs typeface="Trebuchet MS"/>
              </a:rPr>
              <a:t>home</a:t>
            </a:r>
            <a:r>
              <a:rPr sz="3000" spc="-95"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90" dirty="0">
                <a:solidFill>
                  <a:srgbClr val="292959"/>
                </a:solidFill>
                <a:latin typeface="Trebuchet MS"/>
                <a:cs typeface="Trebuchet MS"/>
              </a:rPr>
              <a:t>D</a:t>
            </a:r>
            <a:r>
              <a:rPr sz="3000" spc="-100" dirty="0">
                <a:solidFill>
                  <a:srgbClr val="292959"/>
                </a:solidFill>
                <a:latin typeface="Trebuchet MS"/>
                <a:cs typeface="Trebuchet MS"/>
              </a:rPr>
              <a:t> </a:t>
            </a:r>
            <a:r>
              <a:rPr sz="3000" spc="50" dirty="0">
                <a:solidFill>
                  <a:srgbClr val="292959"/>
                </a:solidFill>
                <a:latin typeface="Trebuchet MS"/>
                <a:cs typeface="Trebuchet MS"/>
              </a:rPr>
              <a:t>as</a:t>
            </a:r>
            <a:r>
              <a:rPr sz="3000" spc="-100" dirty="0">
                <a:solidFill>
                  <a:srgbClr val="292959"/>
                </a:solidFill>
                <a:latin typeface="Trebuchet MS"/>
                <a:cs typeface="Trebuchet MS"/>
              </a:rPr>
              <a:t> </a:t>
            </a:r>
            <a:r>
              <a:rPr sz="3000" spc="125" dirty="0">
                <a:solidFill>
                  <a:srgbClr val="292959"/>
                </a:solidFill>
                <a:latin typeface="Trebuchet MS"/>
                <a:cs typeface="Trebuchet MS"/>
              </a:rPr>
              <a:t>a</a:t>
            </a:r>
            <a:r>
              <a:rPr sz="3000" spc="-100" dirty="0">
                <a:solidFill>
                  <a:srgbClr val="292959"/>
                </a:solidFill>
                <a:latin typeface="Trebuchet MS"/>
                <a:cs typeface="Trebuchet MS"/>
              </a:rPr>
              <a:t> </a:t>
            </a:r>
            <a:r>
              <a:rPr sz="3000" spc="-10" dirty="0">
                <a:solidFill>
                  <a:srgbClr val="292959"/>
                </a:solidFill>
                <a:latin typeface="Trebuchet MS"/>
                <a:cs typeface="Trebuchet MS"/>
              </a:rPr>
              <a:t>consequence. </a:t>
            </a:r>
            <a:r>
              <a:rPr sz="3000" spc="-204" dirty="0">
                <a:solidFill>
                  <a:srgbClr val="292959"/>
                </a:solidFill>
                <a:latin typeface="Trebuchet MS"/>
                <a:cs typeface="Trebuchet MS"/>
              </a:rPr>
              <a:t>They</a:t>
            </a:r>
            <a:r>
              <a:rPr sz="3000" spc="-95" dirty="0">
                <a:solidFill>
                  <a:srgbClr val="292959"/>
                </a:solidFill>
                <a:latin typeface="Trebuchet MS"/>
                <a:cs typeface="Trebuchet MS"/>
              </a:rPr>
              <a:t> </a:t>
            </a:r>
            <a:r>
              <a:rPr sz="3000" spc="-40" dirty="0">
                <a:solidFill>
                  <a:srgbClr val="292959"/>
                </a:solidFill>
                <a:latin typeface="Trebuchet MS"/>
                <a:cs typeface="Trebuchet MS"/>
              </a:rPr>
              <a:t>have</a:t>
            </a:r>
            <a:r>
              <a:rPr sz="3000" spc="-180" dirty="0">
                <a:solidFill>
                  <a:srgbClr val="292959"/>
                </a:solidFill>
                <a:latin typeface="Trebuchet MS"/>
                <a:cs typeface="Trebuchet MS"/>
              </a:rPr>
              <a:t> </a:t>
            </a:r>
            <a:r>
              <a:rPr sz="3000" dirty="0">
                <a:solidFill>
                  <a:srgbClr val="292959"/>
                </a:solidFill>
                <a:latin typeface="Trebuchet MS"/>
                <a:cs typeface="Trebuchet MS"/>
              </a:rPr>
              <a:t>been</a:t>
            </a:r>
            <a:r>
              <a:rPr sz="3000" spc="-125" dirty="0">
                <a:solidFill>
                  <a:srgbClr val="292959"/>
                </a:solidFill>
                <a:latin typeface="Trebuchet MS"/>
                <a:cs typeface="Trebuchet MS"/>
              </a:rPr>
              <a:t> </a:t>
            </a:r>
            <a:r>
              <a:rPr sz="3000" spc="-20" dirty="0">
                <a:solidFill>
                  <a:srgbClr val="292959"/>
                </a:solidFill>
                <a:latin typeface="Trebuchet MS"/>
                <a:cs typeface="Trebuchet MS"/>
              </a:rPr>
              <a:t>housed</a:t>
            </a:r>
            <a:r>
              <a:rPr sz="3000" spc="-120"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05" dirty="0">
                <a:solidFill>
                  <a:srgbClr val="292959"/>
                </a:solidFill>
                <a:latin typeface="Trebuchet MS"/>
                <a:cs typeface="Trebuchet MS"/>
              </a:rPr>
              <a:t>temporary</a:t>
            </a:r>
            <a:r>
              <a:rPr sz="3000" spc="-120" dirty="0">
                <a:solidFill>
                  <a:srgbClr val="292959"/>
                </a:solidFill>
                <a:latin typeface="Trebuchet MS"/>
                <a:cs typeface="Trebuchet MS"/>
              </a:rPr>
              <a:t> </a:t>
            </a:r>
            <a:r>
              <a:rPr sz="3000" dirty="0">
                <a:solidFill>
                  <a:srgbClr val="292959"/>
                </a:solidFill>
                <a:latin typeface="Trebuchet MS"/>
                <a:cs typeface="Trebuchet MS"/>
              </a:rPr>
              <a:t>bed</a:t>
            </a:r>
            <a:r>
              <a:rPr sz="3000" spc="-120" dirty="0">
                <a:solidFill>
                  <a:srgbClr val="292959"/>
                </a:solidFill>
                <a:latin typeface="Trebuchet MS"/>
                <a:cs typeface="Trebuchet MS"/>
              </a:rPr>
              <a:t> </a:t>
            </a:r>
            <a:r>
              <a:rPr sz="3000" dirty="0">
                <a:solidFill>
                  <a:srgbClr val="292959"/>
                </a:solidFill>
                <a:latin typeface="Trebuchet MS"/>
                <a:cs typeface="Trebuchet MS"/>
              </a:rPr>
              <a:t>and</a:t>
            </a:r>
            <a:r>
              <a:rPr sz="3000" spc="-125" dirty="0">
                <a:solidFill>
                  <a:srgbClr val="292959"/>
                </a:solidFill>
                <a:latin typeface="Trebuchet MS"/>
                <a:cs typeface="Trebuchet MS"/>
              </a:rPr>
              <a:t> </a:t>
            </a:r>
            <a:r>
              <a:rPr sz="3000" spc="-65" dirty="0">
                <a:solidFill>
                  <a:srgbClr val="292959"/>
                </a:solidFill>
                <a:latin typeface="Trebuchet MS"/>
                <a:cs typeface="Trebuchet MS"/>
              </a:rPr>
              <a:t>breakfast</a:t>
            </a:r>
            <a:r>
              <a:rPr sz="3000" spc="-120" dirty="0">
                <a:solidFill>
                  <a:srgbClr val="292959"/>
                </a:solidFill>
                <a:latin typeface="Trebuchet MS"/>
                <a:cs typeface="Trebuchet MS"/>
              </a:rPr>
              <a:t> </a:t>
            </a:r>
            <a:r>
              <a:rPr sz="3000" spc="-55" dirty="0">
                <a:solidFill>
                  <a:srgbClr val="292959"/>
                </a:solidFill>
                <a:latin typeface="Trebuchet MS"/>
                <a:cs typeface="Trebuchet MS"/>
              </a:rPr>
              <a:t>accommodation,</a:t>
            </a:r>
            <a:r>
              <a:rPr sz="3000" spc="-125" dirty="0">
                <a:solidFill>
                  <a:srgbClr val="292959"/>
                </a:solidFill>
                <a:latin typeface="Trebuchet MS"/>
                <a:cs typeface="Trebuchet MS"/>
              </a:rPr>
              <a:t> </a:t>
            </a:r>
            <a:r>
              <a:rPr sz="3000" spc="-75" dirty="0">
                <a:solidFill>
                  <a:srgbClr val="292959"/>
                </a:solidFill>
                <a:latin typeface="Trebuchet MS"/>
                <a:cs typeface="Trebuchet MS"/>
              </a:rPr>
              <a:t>which</a:t>
            </a:r>
            <a:r>
              <a:rPr sz="3000" spc="-120" dirty="0">
                <a:solidFill>
                  <a:srgbClr val="292959"/>
                </a:solidFill>
                <a:latin typeface="Trebuchet MS"/>
                <a:cs typeface="Trebuchet MS"/>
              </a:rPr>
              <a:t> </a:t>
            </a:r>
            <a:r>
              <a:rPr sz="3000" spc="-60" dirty="0">
                <a:solidFill>
                  <a:srgbClr val="292959"/>
                </a:solidFill>
                <a:latin typeface="Trebuchet MS"/>
                <a:cs typeface="Trebuchet MS"/>
              </a:rPr>
              <a:t>is</a:t>
            </a:r>
            <a:r>
              <a:rPr sz="3000" spc="-120" dirty="0">
                <a:solidFill>
                  <a:srgbClr val="292959"/>
                </a:solidFill>
                <a:latin typeface="Trebuchet MS"/>
                <a:cs typeface="Trebuchet MS"/>
              </a:rPr>
              <a:t> </a:t>
            </a:r>
            <a:r>
              <a:rPr sz="3000" spc="-10" dirty="0">
                <a:solidFill>
                  <a:srgbClr val="292959"/>
                </a:solidFill>
                <a:latin typeface="Trebuchet MS"/>
                <a:cs typeface="Trebuchet MS"/>
              </a:rPr>
              <a:t>unsuitable.</a:t>
            </a:r>
            <a:endParaRPr sz="3000">
              <a:latin typeface="Trebuchet MS"/>
              <a:cs typeface="Trebuchet MS"/>
            </a:endParaRPr>
          </a:p>
          <a:p>
            <a:pPr marL="12700" marR="194310">
              <a:lnSpc>
                <a:spcPct val="135400"/>
              </a:lnSpc>
            </a:pPr>
            <a:r>
              <a:rPr sz="3000" spc="-210" dirty="0">
                <a:solidFill>
                  <a:srgbClr val="292959"/>
                </a:solidFill>
                <a:latin typeface="Trebuchet MS"/>
                <a:cs typeface="Trebuchet MS"/>
              </a:rPr>
              <a:t>W</a:t>
            </a:r>
            <a:r>
              <a:rPr sz="3000" spc="-95" dirty="0">
                <a:solidFill>
                  <a:srgbClr val="292959"/>
                </a:solidFill>
                <a:latin typeface="Trebuchet MS"/>
                <a:cs typeface="Trebuchet MS"/>
              </a:rPr>
              <a:t> </a:t>
            </a:r>
            <a:r>
              <a:rPr sz="3000" dirty="0">
                <a:solidFill>
                  <a:srgbClr val="292959"/>
                </a:solidFill>
                <a:latin typeface="Trebuchet MS"/>
                <a:cs typeface="Trebuchet MS"/>
              </a:rPr>
              <a:t>has</a:t>
            </a:r>
            <a:r>
              <a:rPr sz="3000" spc="-225" dirty="0">
                <a:solidFill>
                  <a:srgbClr val="292959"/>
                </a:solidFill>
                <a:latin typeface="Trebuchet MS"/>
                <a:cs typeface="Trebuchet MS"/>
              </a:rPr>
              <a:t> </a:t>
            </a:r>
            <a:r>
              <a:rPr sz="3000" spc="-20" dirty="0">
                <a:solidFill>
                  <a:srgbClr val="292959"/>
                </a:solidFill>
                <a:latin typeface="Trebuchet MS"/>
                <a:cs typeface="Trebuchet MS"/>
              </a:rPr>
              <a:t>applied</a:t>
            </a:r>
            <a:r>
              <a:rPr sz="3000" spc="-120" dirty="0">
                <a:solidFill>
                  <a:srgbClr val="292959"/>
                </a:solidFill>
                <a:latin typeface="Trebuchet MS"/>
                <a:cs typeface="Trebuchet MS"/>
              </a:rPr>
              <a:t> </a:t>
            </a:r>
            <a:r>
              <a:rPr sz="3000" spc="-100" dirty="0">
                <a:solidFill>
                  <a:srgbClr val="292959"/>
                </a:solidFill>
                <a:latin typeface="Trebuchet MS"/>
                <a:cs typeface="Trebuchet MS"/>
              </a:rPr>
              <a:t>for</a:t>
            </a:r>
            <a:r>
              <a:rPr sz="3000" spc="-120" dirty="0">
                <a:solidFill>
                  <a:srgbClr val="292959"/>
                </a:solidFill>
                <a:latin typeface="Trebuchet MS"/>
                <a:cs typeface="Trebuchet MS"/>
              </a:rPr>
              <a:t> </a:t>
            </a:r>
            <a:r>
              <a:rPr sz="3000" dirty="0">
                <a:solidFill>
                  <a:srgbClr val="292959"/>
                </a:solidFill>
                <a:latin typeface="Trebuchet MS"/>
                <a:cs typeface="Trebuchet MS"/>
              </a:rPr>
              <a:t>an</a:t>
            </a:r>
            <a:r>
              <a:rPr sz="3000" spc="-114" dirty="0">
                <a:solidFill>
                  <a:srgbClr val="292959"/>
                </a:solidFill>
                <a:latin typeface="Trebuchet MS"/>
                <a:cs typeface="Trebuchet MS"/>
              </a:rPr>
              <a:t> </a:t>
            </a:r>
            <a:r>
              <a:rPr sz="3000" spc="-20" dirty="0">
                <a:solidFill>
                  <a:srgbClr val="292959"/>
                </a:solidFill>
                <a:latin typeface="Trebuchet MS"/>
                <a:cs typeface="Trebuchet MS"/>
              </a:rPr>
              <a:t>occupation</a:t>
            </a:r>
            <a:r>
              <a:rPr sz="3000" spc="-120" dirty="0">
                <a:solidFill>
                  <a:srgbClr val="292959"/>
                </a:solidFill>
                <a:latin typeface="Trebuchet MS"/>
                <a:cs typeface="Trebuchet MS"/>
              </a:rPr>
              <a:t> </a:t>
            </a:r>
            <a:r>
              <a:rPr sz="3000" spc="-80" dirty="0">
                <a:solidFill>
                  <a:srgbClr val="292959"/>
                </a:solidFill>
                <a:latin typeface="Trebuchet MS"/>
                <a:cs typeface="Trebuchet MS"/>
              </a:rPr>
              <a:t>order</a:t>
            </a:r>
            <a:r>
              <a:rPr sz="3000" spc="-120" dirty="0">
                <a:solidFill>
                  <a:srgbClr val="292959"/>
                </a:solidFill>
                <a:latin typeface="Trebuchet MS"/>
                <a:cs typeface="Trebuchet MS"/>
              </a:rPr>
              <a:t> </a:t>
            </a:r>
            <a:r>
              <a:rPr sz="3000" spc="-50" dirty="0">
                <a:solidFill>
                  <a:srgbClr val="292959"/>
                </a:solidFill>
                <a:latin typeface="Trebuchet MS"/>
                <a:cs typeface="Trebuchet MS"/>
              </a:rPr>
              <a:t>to</a:t>
            </a:r>
            <a:r>
              <a:rPr sz="3000" spc="-120" dirty="0">
                <a:solidFill>
                  <a:srgbClr val="292959"/>
                </a:solidFill>
                <a:latin typeface="Trebuchet MS"/>
                <a:cs typeface="Trebuchet MS"/>
              </a:rPr>
              <a:t> </a:t>
            </a:r>
            <a:r>
              <a:rPr sz="3000" spc="-110" dirty="0">
                <a:solidFill>
                  <a:srgbClr val="292959"/>
                </a:solidFill>
                <a:latin typeface="Trebuchet MS"/>
                <a:cs typeface="Trebuchet MS"/>
              </a:rPr>
              <a:t>remove</a:t>
            </a:r>
            <a:r>
              <a:rPr sz="3000" spc="-114" dirty="0">
                <a:solidFill>
                  <a:srgbClr val="292959"/>
                </a:solidFill>
                <a:latin typeface="Trebuchet MS"/>
                <a:cs typeface="Trebuchet MS"/>
              </a:rPr>
              <a:t> </a:t>
            </a:r>
            <a:r>
              <a:rPr sz="3000" spc="-295" dirty="0">
                <a:solidFill>
                  <a:srgbClr val="292959"/>
                </a:solidFill>
                <a:latin typeface="Trebuchet MS"/>
                <a:cs typeface="Trebuchet MS"/>
              </a:rPr>
              <a:t>H,</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20" dirty="0">
                <a:solidFill>
                  <a:srgbClr val="292959"/>
                </a:solidFill>
                <a:latin typeface="Trebuchet MS"/>
                <a:cs typeface="Trebuchet MS"/>
              </a:rPr>
              <a:t> </a:t>
            </a:r>
            <a:r>
              <a:rPr sz="3000" spc="-75" dirty="0">
                <a:solidFill>
                  <a:srgbClr val="292959"/>
                </a:solidFill>
                <a:latin typeface="Trebuchet MS"/>
                <a:cs typeface="Trebuchet MS"/>
              </a:rPr>
              <a:t>consequently</a:t>
            </a:r>
            <a:r>
              <a:rPr sz="3000" spc="-114" dirty="0">
                <a:solidFill>
                  <a:srgbClr val="292959"/>
                </a:solidFill>
                <a:latin typeface="Trebuchet MS"/>
                <a:cs typeface="Trebuchet MS"/>
              </a:rPr>
              <a:t> </a:t>
            </a:r>
            <a:r>
              <a:rPr sz="3000" spc="-10" dirty="0">
                <a:solidFill>
                  <a:srgbClr val="292959"/>
                </a:solidFill>
                <a:latin typeface="Trebuchet MS"/>
                <a:cs typeface="Trebuchet MS"/>
              </a:rPr>
              <a:t>S,</a:t>
            </a:r>
            <a:r>
              <a:rPr sz="3000" spc="-120" dirty="0">
                <a:solidFill>
                  <a:srgbClr val="292959"/>
                </a:solidFill>
                <a:latin typeface="Trebuchet MS"/>
                <a:cs typeface="Trebuchet MS"/>
              </a:rPr>
              <a:t> </a:t>
            </a:r>
            <a:r>
              <a:rPr sz="3000" spc="-135" dirty="0">
                <a:solidFill>
                  <a:srgbClr val="292959"/>
                </a:solidFill>
                <a:latin typeface="Trebuchet MS"/>
                <a:cs typeface="Trebuchet MS"/>
              </a:rPr>
              <a:t>from</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40" dirty="0">
                <a:solidFill>
                  <a:srgbClr val="292959"/>
                </a:solidFill>
                <a:latin typeface="Trebuchet MS"/>
                <a:cs typeface="Trebuchet MS"/>
              </a:rPr>
              <a:t>family</a:t>
            </a:r>
            <a:r>
              <a:rPr sz="3000" spc="-95" dirty="0">
                <a:solidFill>
                  <a:srgbClr val="292959"/>
                </a:solidFill>
                <a:latin typeface="Trebuchet MS"/>
                <a:cs typeface="Trebuchet MS"/>
              </a:rPr>
              <a:t> </a:t>
            </a:r>
            <a:r>
              <a:rPr sz="3000" spc="-65" dirty="0">
                <a:solidFill>
                  <a:srgbClr val="292959"/>
                </a:solidFill>
                <a:latin typeface="Trebuchet MS"/>
                <a:cs typeface="Trebuchet MS"/>
              </a:rPr>
              <a:t>home</a:t>
            </a:r>
            <a:r>
              <a:rPr sz="3000" spc="-120" dirty="0">
                <a:solidFill>
                  <a:srgbClr val="292959"/>
                </a:solidFill>
                <a:latin typeface="Trebuchet MS"/>
                <a:cs typeface="Trebuchet MS"/>
              </a:rPr>
              <a:t> </a:t>
            </a:r>
            <a:r>
              <a:rPr sz="3000" spc="-25" dirty="0">
                <a:solidFill>
                  <a:srgbClr val="292959"/>
                </a:solidFill>
                <a:latin typeface="Trebuchet MS"/>
                <a:cs typeface="Trebuchet MS"/>
              </a:rPr>
              <a:t>to </a:t>
            </a:r>
            <a:r>
              <a:rPr sz="3000" spc="-70" dirty="0">
                <a:solidFill>
                  <a:srgbClr val="292959"/>
                </a:solidFill>
                <a:latin typeface="Trebuchet MS"/>
                <a:cs typeface="Trebuchet MS"/>
              </a:rPr>
              <a:t>allow</a:t>
            </a:r>
            <a:r>
              <a:rPr sz="3000" spc="-130" dirty="0">
                <a:solidFill>
                  <a:srgbClr val="292959"/>
                </a:solidFill>
                <a:latin typeface="Trebuchet MS"/>
                <a:cs typeface="Trebuchet MS"/>
              </a:rPr>
              <a:t> </a:t>
            </a:r>
            <a:r>
              <a:rPr sz="3000" spc="-125" dirty="0">
                <a:solidFill>
                  <a:srgbClr val="292959"/>
                </a:solidFill>
                <a:latin typeface="Trebuchet MS"/>
                <a:cs typeface="Trebuchet MS"/>
              </a:rPr>
              <a:t>her</a:t>
            </a:r>
            <a:r>
              <a:rPr sz="3000" spc="-100" dirty="0">
                <a:solidFill>
                  <a:srgbClr val="292959"/>
                </a:solidFill>
                <a:latin typeface="Trebuchet MS"/>
                <a:cs typeface="Trebuchet MS"/>
              </a:rPr>
              <a:t> </a:t>
            </a:r>
            <a:r>
              <a:rPr sz="3000" spc="-50" dirty="0">
                <a:solidFill>
                  <a:srgbClr val="292959"/>
                </a:solidFill>
                <a:latin typeface="Trebuchet MS"/>
                <a:cs typeface="Trebuchet MS"/>
              </a:rPr>
              <a:t>to</a:t>
            </a:r>
            <a:r>
              <a:rPr sz="3000" spc="-105" dirty="0">
                <a:solidFill>
                  <a:srgbClr val="292959"/>
                </a:solidFill>
                <a:latin typeface="Trebuchet MS"/>
                <a:cs typeface="Trebuchet MS"/>
              </a:rPr>
              <a:t> </a:t>
            </a:r>
            <a:r>
              <a:rPr sz="3000" spc="-165" dirty="0">
                <a:solidFill>
                  <a:srgbClr val="292959"/>
                </a:solidFill>
                <a:latin typeface="Trebuchet MS"/>
                <a:cs typeface="Trebuchet MS"/>
              </a:rPr>
              <a:t>return</a:t>
            </a:r>
            <a:r>
              <a:rPr sz="3000" spc="-95"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25" dirty="0">
                <a:solidFill>
                  <a:srgbClr val="292959"/>
                </a:solidFill>
                <a:latin typeface="Trebuchet MS"/>
                <a:cs typeface="Trebuchet MS"/>
              </a:rPr>
              <a:t>D.</a:t>
            </a:r>
            <a:endParaRPr sz="3000">
              <a:latin typeface="Trebuchet MS"/>
              <a:cs typeface="Trebuchet MS"/>
            </a:endParaRPr>
          </a:p>
          <a:p>
            <a:pPr marL="12700" marR="450215">
              <a:lnSpc>
                <a:spcPct val="135400"/>
              </a:lnSpc>
            </a:pPr>
            <a:r>
              <a:rPr sz="3000" spc="-145" dirty="0">
                <a:solidFill>
                  <a:srgbClr val="292959"/>
                </a:solidFill>
                <a:latin typeface="Trebuchet MS"/>
                <a:cs typeface="Trebuchet MS"/>
              </a:rPr>
              <a:t>If</a:t>
            </a:r>
            <a:r>
              <a:rPr sz="3000" spc="-95" dirty="0">
                <a:solidFill>
                  <a:srgbClr val="292959"/>
                </a:solidFill>
                <a:latin typeface="Trebuchet MS"/>
                <a:cs typeface="Trebuchet MS"/>
              </a:rPr>
              <a:t> </a:t>
            </a:r>
            <a:r>
              <a:rPr sz="3000" dirty="0">
                <a:solidFill>
                  <a:srgbClr val="292959"/>
                </a:solidFill>
                <a:latin typeface="Trebuchet MS"/>
                <a:cs typeface="Trebuchet MS"/>
              </a:rPr>
              <a:t>an</a:t>
            </a:r>
            <a:r>
              <a:rPr sz="3000" spc="-170" dirty="0">
                <a:solidFill>
                  <a:srgbClr val="292959"/>
                </a:solidFill>
                <a:latin typeface="Trebuchet MS"/>
                <a:cs typeface="Trebuchet MS"/>
              </a:rPr>
              <a:t> </a:t>
            </a:r>
            <a:r>
              <a:rPr sz="3000" spc="-80" dirty="0">
                <a:solidFill>
                  <a:srgbClr val="292959"/>
                </a:solidFill>
                <a:latin typeface="Trebuchet MS"/>
                <a:cs typeface="Trebuchet MS"/>
              </a:rPr>
              <a:t>order</a:t>
            </a:r>
            <a:r>
              <a:rPr sz="3000" spc="-110" dirty="0">
                <a:solidFill>
                  <a:srgbClr val="292959"/>
                </a:solidFill>
                <a:latin typeface="Trebuchet MS"/>
                <a:cs typeface="Trebuchet MS"/>
              </a:rPr>
              <a:t> </a:t>
            </a:r>
            <a:r>
              <a:rPr sz="3000" spc="-60" dirty="0">
                <a:solidFill>
                  <a:srgbClr val="292959"/>
                </a:solidFill>
                <a:latin typeface="Trebuchet MS"/>
                <a:cs typeface="Trebuchet MS"/>
              </a:rPr>
              <a:t>is</a:t>
            </a:r>
            <a:r>
              <a:rPr sz="3000" spc="-110" dirty="0">
                <a:solidFill>
                  <a:srgbClr val="292959"/>
                </a:solidFill>
                <a:latin typeface="Trebuchet MS"/>
                <a:cs typeface="Trebuchet MS"/>
              </a:rPr>
              <a:t> </a:t>
            </a:r>
            <a:r>
              <a:rPr sz="3000" spc="-20" dirty="0">
                <a:solidFill>
                  <a:srgbClr val="292959"/>
                </a:solidFill>
                <a:latin typeface="Trebuchet MS"/>
                <a:cs typeface="Trebuchet MS"/>
              </a:rPr>
              <a:t>granted</a:t>
            </a:r>
            <a:r>
              <a:rPr sz="3000" spc="-105" dirty="0">
                <a:solidFill>
                  <a:srgbClr val="292959"/>
                </a:solidFill>
                <a:latin typeface="Trebuchet MS"/>
                <a:cs typeface="Trebuchet MS"/>
              </a:rPr>
              <a:t> </a:t>
            </a:r>
            <a:r>
              <a:rPr sz="3000" spc="-120" dirty="0">
                <a:solidFill>
                  <a:srgbClr val="292959"/>
                </a:solidFill>
                <a:latin typeface="Trebuchet MS"/>
                <a:cs typeface="Trebuchet MS"/>
              </a:rPr>
              <a:t>then</a:t>
            </a:r>
            <a:r>
              <a:rPr sz="3000" spc="-105" dirty="0">
                <a:solidFill>
                  <a:srgbClr val="292959"/>
                </a:solidFill>
                <a:latin typeface="Trebuchet MS"/>
                <a:cs typeface="Trebuchet MS"/>
              </a:rPr>
              <a:t> </a:t>
            </a:r>
            <a:r>
              <a:rPr sz="3000" spc="-185" dirty="0">
                <a:solidFill>
                  <a:srgbClr val="292959"/>
                </a:solidFill>
                <a:latin typeface="Trebuchet MS"/>
                <a:cs typeface="Trebuchet MS"/>
              </a:rPr>
              <a:t>H</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10" dirty="0">
                <a:solidFill>
                  <a:srgbClr val="292959"/>
                </a:solidFill>
                <a:latin typeface="Trebuchet MS"/>
                <a:cs typeface="Trebuchet MS"/>
              </a:rPr>
              <a:t> </a:t>
            </a:r>
            <a:r>
              <a:rPr sz="3000" spc="270" dirty="0">
                <a:solidFill>
                  <a:srgbClr val="292959"/>
                </a:solidFill>
                <a:latin typeface="Trebuchet MS"/>
                <a:cs typeface="Trebuchet MS"/>
              </a:rPr>
              <a:t>S</a:t>
            </a:r>
            <a:r>
              <a:rPr sz="3000" spc="-110" dirty="0">
                <a:solidFill>
                  <a:srgbClr val="292959"/>
                </a:solidFill>
                <a:latin typeface="Trebuchet MS"/>
                <a:cs typeface="Trebuchet MS"/>
              </a:rPr>
              <a:t> </a:t>
            </a:r>
            <a:r>
              <a:rPr sz="3000" spc="-185" dirty="0">
                <a:solidFill>
                  <a:srgbClr val="292959"/>
                </a:solidFill>
                <a:latin typeface="Trebuchet MS"/>
                <a:cs typeface="Trebuchet MS"/>
              </a:rPr>
              <a:t>will</a:t>
            </a:r>
            <a:r>
              <a:rPr sz="3000" spc="-95" dirty="0">
                <a:solidFill>
                  <a:srgbClr val="292959"/>
                </a:solidFill>
                <a:latin typeface="Trebuchet MS"/>
                <a:cs typeface="Trebuchet MS"/>
              </a:rPr>
              <a:t> </a:t>
            </a:r>
            <a:r>
              <a:rPr sz="3000" dirty="0">
                <a:solidFill>
                  <a:srgbClr val="292959"/>
                </a:solidFill>
                <a:latin typeface="Trebuchet MS"/>
                <a:cs typeface="Trebuchet MS"/>
              </a:rPr>
              <a:t>be</a:t>
            </a:r>
            <a:r>
              <a:rPr sz="3000" spc="-110" dirty="0">
                <a:solidFill>
                  <a:srgbClr val="292959"/>
                </a:solidFill>
                <a:latin typeface="Trebuchet MS"/>
                <a:cs typeface="Trebuchet MS"/>
              </a:rPr>
              <a:t> </a:t>
            </a:r>
            <a:r>
              <a:rPr sz="3000" spc="-75" dirty="0">
                <a:solidFill>
                  <a:srgbClr val="292959"/>
                </a:solidFill>
                <a:latin typeface="Trebuchet MS"/>
                <a:cs typeface="Trebuchet MS"/>
              </a:rPr>
              <a:t>homeless</a:t>
            </a:r>
            <a:r>
              <a:rPr sz="3000" spc="-105" dirty="0">
                <a:solidFill>
                  <a:srgbClr val="292959"/>
                </a:solidFill>
                <a:latin typeface="Trebuchet MS"/>
                <a:cs typeface="Trebuchet MS"/>
              </a:rPr>
              <a:t> </a:t>
            </a:r>
            <a:r>
              <a:rPr sz="3000" dirty="0">
                <a:solidFill>
                  <a:srgbClr val="292959"/>
                </a:solidFill>
                <a:latin typeface="Trebuchet MS"/>
                <a:cs typeface="Trebuchet MS"/>
              </a:rPr>
              <a:t>and</a:t>
            </a:r>
            <a:r>
              <a:rPr sz="3000" spc="-110" dirty="0">
                <a:solidFill>
                  <a:srgbClr val="292959"/>
                </a:solidFill>
                <a:latin typeface="Trebuchet MS"/>
                <a:cs typeface="Trebuchet MS"/>
              </a:rPr>
              <a:t> </a:t>
            </a:r>
            <a:r>
              <a:rPr sz="3000" spc="-185" dirty="0">
                <a:solidFill>
                  <a:srgbClr val="292959"/>
                </a:solidFill>
                <a:latin typeface="Trebuchet MS"/>
                <a:cs typeface="Trebuchet MS"/>
              </a:rPr>
              <a:t>will</a:t>
            </a:r>
            <a:r>
              <a:rPr sz="3000" spc="-95" dirty="0">
                <a:solidFill>
                  <a:srgbClr val="292959"/>
                </a:solidFill>
                <a:latin typeface="Trebuchet MS"/>
                <a:cs typeface="Trebuchet MS"/>
              </a:rPr>
              <a:t> </a:t>
            </a:r>
            <a:r>
              <a:rPr sz="3000" spc="-40" dirty="0">
                <a:solidFill>
                  <a:srgbClr val="292959"/>
                </a:solidFill>
                <a:latin typeface="Trebuchet MS"/>
                <a:cs typeface="Trebuchet MS"/>
              </a:rPr>
              <a:t>have</a:t>
            </a:r>
            <a:r>
              <a:rPr sz="3000" spc="-110" dirty="0">
                <a:solidFill>
                  <a:srgbClr val="292959"/>
                </a:solidFill>
                <a:latin typeface="Trebuchet MS"/>
                <a:cs typeface="Trebuchet MS"/>
              </a:rPr>
              <a:t> </a:t>
            </a:r>
            <a:r>
              <a:rPr sz="3000" spc="-50" dirty="0">
                <a:solidFill>
                  <a:srgbClr val="292959"/>
                </a:solidFill>
                <a:latin typeface="Trebuchet MS"/>
                <a:cs typeface="Trebuchet MS"/>
              </a:rPr>
              <a:t>to</a:t>
            </a:r>
            <a:r>
              <a:rPr sz="3000" spc="-110" dirty="0">
                <a:solidFill>
                  <a:srgbClr val="292959"/>
                </a:solidFill>
                <a:latin typeface="Trebuchet MS"/>
                <a:cs typeface="Trebuchet MS"/>
              </a:rPr>
              <a:t> </a:t>
            </a:r>
            <a:r>
              <a:rPr sz="3000" spc="-35" dirty="0">
                <a:solidFill>
                  <a:srgbClr val="292959"/>
                </a:solidFill>
                <a:latin typeface="Trebuchet MS"/>
                <a:cs typeface="Trebuchet MS"/>
              </a:rPr>
              <a:t>apply</a:t>
            </a:r>
            <a:r>
              <a:rPr sz="3000" spc="-105" dirty="0">
                <a:solidFill>
                  <a:srgbClr val="292959"/>
                </a:solidFill>
                <a:latin typeface="Trebuchet MS"/>
                <a:cs typeface="Trebuchet MS"/>
              </a:rPr>
              <a:t> </a:t>
            </a:r>
            <a:r>
              <a:rPr sz="3000" spc="-100" dirty="0">
                <a:solidFill>
                  <a:srgbClr val="292959"/>
                </a:solidFill>
                <a:latin typeface="Trebuchet MS"/>
                <a:cs typeface="Trebuchet MS"/>
              </a:rPr>
              <a:t>for</a:t>
            </a:r>
            <a:r>
              <a:rPr sz="3000" spc="-110" dirty="0">
                <a:solidFill>
                  <a:srgbClr val="292959"/>
                </a:solidFill>
                <a:latin typeface="Trebuchet MS"/>
                <a:cs typeface="Trebuchet MS"/>
              </a:rPr>
              <a:t> </a:t>
            </a:r>
            <a:r>
              <a:rPr sz="3000" spc="-10" dirty="0">
                <a:solidFill>
                  <a:srgbClr val="292959"/>
                </a:solidFill>
                <a:latin typeface="Trebuchet MS"/>
                <a:cs typeface="Trebuchet MS"/>
              </a:rPr>
              <a:t>emergency </a:t>
            </a:r>
            <a:r>
              <a:rPr sz="3000" spc="-50" dirty="0">
                <a:solidFill>
                  <a:srgbClr val="292959"/>
                </a:solidFill>
                <a:latin typeface="Trebuchet MS"/>
                <a:cs typeface="Trebuchet MS"/>
              </a:rPr>
              <a:t>accommodation.</a:t>
            </a:r>
            <a:r>
              <a:rPr sz="3000" spc="-175" dirty="0">
                <a:solidFill>
                  <a:srgbClr val="292959"/>
                </a:solidFill>
                <a:latin typeface="Trebuchet MS"/>
                <a:cs typeface="Trebuchet MS"/>
              </a:rPr>
              <a:t> </a:t>
            </a:r>
            <a:r>
              <a:rPr sz="3000" spc="-195" dirty="0">
                <a:solidFill>
                  <a:srgbClr val="292959"/>
                </a:solidFill>
                <a:latin typeface="Trebuchet MS"/>
                <a:cs typeface="Trebuchet MS"/>
              </a:rPr>
              <a:t>This</a:t>
            </a:r>
            <a:r>
              <a:rPr sz="3000" spc="-95" dirty="0">
                <a:solidFill>
                  <a:srgbClr val="292959"/>
                </a:solidFill>
                <a:latin typeface="Trebuchet MS"/>
                <a:cs typeface="Trebuchet MS"/>
              </a:rPr>
              <a:t> </a:t>
            </a:r>
            <a:r>
              <a:rPr sz="3000" spc="-60" dirty="0">
                <a:solidFill>
                  <a:srgbClr val="292959"/>
                </a:solidFill>
                <a:latin typeface="Trebuchet MS"/>
                <a:cs typeface="Trebuchet MS"/>
              </a:rPr>
              <a:t>is</a:t>
            </a:r>
            <a:r>
              <a:rPr sz="3000" spc="-165" dirty="0">
                <a:solidFill>
                  <a:srgbClr val="292959"/>
                </a:solidFill>
                <a:latin typeface="Trebuchet MS"/>
                <a:cs typeface="Trebuchet MS"/>
              </a:rPr>
              <a:t> </a:t>
            </a:r>
            <a:r>
              <a:rPr sz="3000" spc="-195" dirty="0">
                <a:solidFill>
                  <a:srgbClr val="292959"/>
                </a:solidFill>
                <a:latin typeface="Trebuchet MS"/>
                <a:cs typeface="Trebuchet MS"/>
              </a:rPr>
              <a:t>likely</a:t>
            </a:r>
            <a:r>
              <a:rPr sz="3000" spc="-95" dirty="0">
                <a:solidFill>
                  <a:srgbClr val="292959"/>
                </a:solidFill>
                <a:latin typeface="Trebuchet MS"/>
                <a:cs typeface="Trebuchet MS"/>
              </a:rPr>
              <a:t> </a:t>
            </a:r>
            <a:r>
              <a:rPr sz="3000" spc="-50" dirty="0">
                <a:solidFill>
                  <a:srgbClr val="292959"/>
                </a:solidFill>
                <a:latin typeface="Trebuchet MS"/>
                <a:cs typeface="Trebuchet MS"/>
              </a:rPr>
              <a:t>to</a:t>
            </a:r>
            <a:r>
              <a:rPr sz="3000" spc="-175" dirty="0">
                <a:solidFill>
                  <a:srgbClr val="292959"/>
                </a:solidFill>
                <a:latin typeface="Trebuchet MS"/>
                <a:cs typeface="Trebuchet MS"/>
              </a:rPr>
              <a:t> </a:t>
            </a:r>
            <a:r>
              <a:rPr sz="3000" spc="-25" dirty="0">
                <a:solidFill>
                  <a:srgbClr val="292959"/>
                </a:solidFill>
                <a:latin typeface="Trebuchet MS"/>
                <a:cs typeface="Trebuchet MS"/>
              </a:rPr>
              <a:t>affect</a:t>
            </a:r>
            <a:r>
              <a:rPr sz="3000" spc="-165" dirty="0">
                <a:solidFill>
                  <a:srgbClr val="292959"/>
                </a:solidFill>
                <a:latin typeface="Trebuchet MS"/>
                <a:cs typeface="Trebuchet MS"/>
              </a:rPr>
              <a:t> </a:t>
            </a:r>
            <a:r>
              <a:rPr sz="3000" spc="-65" dirty="0">
                <a:solidFill>
                  <a:srgbClr val="292959"/>
                </a:solidFill>
                <a:latin typeface="Trebuchet MS"/>
                <a:cs typeface="Trebuchet MS"/>
              </a:rPr>
              <a:t>S’s</a:t>
            </a:r>
            <a:r>
              <a:rPr sz="3000" spc="-140" dirty="0">
                <a:solidFill>
                  <a:srgbClr val="292959"/>
                </a:solidFill>
                <a:latin typeface="Trebuchet MS"/>
                <a:cs typeface="Trebuchet MS"/>
              </a:rPr>
              <a:t> </a:t>
            </a:r>
            <a:r>
              <a:rPr sz="3000" spc="-30" dirty="0">
                <a:solidFill>
                  <a:srgbClr val="292959"/>
                </a:solidFill>
                <a:latin typeface="Trebuchet MS"/>
                <a:cs typeface="Trebuchet MS"/>
              </a:rPr>
              <a:t>schooling</a:t>
            </a:r>
            <a:r>
              <a:rPr sz="3000" spc="-145" dirty="0">
                <a:solidFill>
                  <a:srgbClr val="292959"/>
                </a:solidFill>
                <a:latin typeface="Trebuchet MS"/>
                <a:cs typeface="Trebuchet MS"/>
              </a:rPr>
              <a:t> </a:t>
            </a:r>
            <a:r>
              <a:rPr sz="3000" spc="50" dirty="0">
                <a:solidFill>
                  <a:srgbClr val="292959"/>
                </a:solidFill>
                <a:latin typeface="Trebuchet MS"/>
                <a:cs typeface="Trebuchet MS"/>
              </a:rPr>
              <a:t>as</a:t>
            </a:r>
            <a:r>
              <a:rPr sz="3000" spc="-145" dirty="0">
                <a:solidFill>
                  <a:srgbClr val="292959"/>
                </a:solidFill>
                <a:latin typeface="Trebuchet MS"/>
                <a:cs typeface="Trebuchet MS"/>
              </a:rPr>
              <a:t> </a:t>
            </a:r>
            <a:r>
              <a:rPr sz="3000" spc="-10" dirty="0">
                <a:solidFill>
                  <a:srgbClr val="292959"/>
                </a:solidFill>
                <a:latin typeface="Trebuchet MS"/>
                <a:cs typeface="Trebuchet MS"/>
              </a:rPr>
              <a:t>he</a:t>
            </a:r>
            <a:r>
              <a:rPr sz="3000" spc="-145" dirty="0">
                <a:solidFill>
                  <a:srgbClr val="292959"/>
                </a:solidFill>
                <a:latin typeface="Trebuchet MS"/>
                <a:cs typeface="Trebuchet MS"/>
              </a:rPr>
              <a:t> </a:t>
            </a:r>
            <a:r>
              <a:rPr sz="3000" spc="-50" dirty="0">
                <a:solidFill>
                  <a:srgbClr val="292959"/>
                </a:solidFill>
                <a:latin typeface="Trebuchet MS"/>
                <a:cs typeface="Trebuchet MS"/>
              </a:rPr>
              <a:t>attends</a:t>
            </a:r>
            <a:r>
              <a:rPr sz="3000" spc="-145" dirty="0">
                <a:solidFill>
                  <a:srgbClr val="292959"/>
                </a:solidFill>
                <a:latin typeface="Trebuchet MS"/>
                <a:cs typeface="Trebuchet MS"/>
              </a:rPr>
              <a:t> </a:t>
            </a:r>
            <a:r>
              <a:rPr sz="3000" spc="125" dirty="0">
                <a:solidFill>
                  <a:srgbClr val="292959"/>
                </a:solidFill>
                <a:latin typeface="Trebuchet MS"/>
                <a:cs typeface="Trebuchet MS"/>
              </a:rPr>
              <a:t>a</a:t>
            </a:r>
            <a:r>
              <a:rPr sz="3000" spc="-145" dirty="0">
                <a:solidFill>
                  <a:srgbClr val="292959"/>
                </a:solidFill>
                <a:latin typeface="Trebuchet MS"/>
                <a:cs typeface="Trebuchet MS"/>
              </a:rPr>
              <a:t> </a:t>
            </a:r>
            <a:r>
              <a:rPr sz="3000" spc="-25" dirty="0">
                <a:solidFill>
                  <a:srgbClr val="292959"/>
                </a:solidFill>
                <a:latin typeface="Trebuchet MS"/>
                <a:cs typeface="Trebuchet MS"/>
              </a:rPr>
              <a:t>school</a:t>
            </a:r>
            <a:r>
              <a:rPr sz="3000" spc="-140" dirty="0">
                <a:solidFill>
                  <a:srgbClr val="292959"/>
                </a:solidFill>
                <a:latin typeface="Trebuchet MS"/>
                <a:cs typeface="Trebuchet MS"/>
              </a:rPr>
              <a:t> </a:t>
            </a:r>
            <a:r>
              <a:rPr sz="3000" spc="-75" dirty="0">
                <a:solidFill>
                  <a:srgbClr val="292959"/>
                </a:solidFill>
                <a:latin typeface="Trebuchet MS"/>
                <a:cs typeface="Trebuchet MS"/>
              </a:rPr>
              <a:t>which</a:t>
            </a:r>
            <a:r>
              <a:rPr sz="3000" spc="-145" dirty="0">
                <a:solidFill>
                  <a:srgbClr val="292959"/>
                </a:solidFill>
                <a:latin typeface="Trebuchet MS"/>
                <a:cs typeface="Trebuchet MS"/>
              </a:rPr>
              <a:t> </a:t>
            </a:r>
            <a:r>
              <a:rPr sz="3000" spc="-60" dirty="0">
                <a:solidFill>
                  <a:srgbClr val="292959"/>
                </a:solidFill>
                <a:latin typeface="Trebuchet MS"/>
                <a:cs typeface="Trebuchet MS"/>
              </a:rPr>
              <a:t>is</a:t>
            </a:r>
            <a:r>
              <a:rPr sz="3000" spc="-145" dirty="0">
                <a:solidFill>
                  <a:srgbClr val="292959"/>
                </a:solidFill>
                <a:latin typeface="Trebuchet MS"/>
                <a:cs typeface="Trebuchet MS"/>
              </a:rPr>
              <a:t> </a:t>
            </a:r>
            <a:r>
              <a:rPr sz="3000" spc="-30" dirty="0">
                <a:solidFill>
                  <a:srgbClr val="292959"/>
                </a:solidFill>
                <a:latin typeface="Trebuchet MS"/>
                <a:cs typeface="Trebuchet MS"/>
              </a:rPr>
              <a:t>local</a:t>
            </a:r>
            <a:r>
              <a:rPr sz="3000" spc="-145" dirty="0">
                <a:solidFill>
                  <a:srgbClr val="292959"/>
                </a:solidFill>
                <a:latin typeface="Trebuchet MS"/>
                <a:cs typeface="Trebuchet MS"/>
              </a:rPr>
              <a:t> </a:t>
            </a:r>
            <a:r>
              <a:rPr sz="3000" spc="-50" dirty="0">
                <a:solidFill>
                  <a:srgbClr val="292959"/>
                </a:solidFill>
                <a:latin typeface="Trebuchet MS"/>
                <a:cs typeface="Trebuchet MS"/>
              </a:rPr>
              <a:t>to</a:t>
            </a:r>
            <a:r>
              <a:rPr sz="3000" spc="-145" dirty="0">
                <a:solidFill>
                  <a:srgbClr val="292959"/>
                </a:solidFill>
                <a:latin typeface="Trebuchet MS"/>
                <a:cs typeface="Trebuchet MS"/>
              </a:rPr>
              <a:t> </a:t>
            </a:r>
            <a:r>
              <a:rPr sz="3000" spc="-25" dirty="0">
                <a:solidFill>
                  <a:srgbClr val="292959"/>
                </a:solidFill>
                <a:latin typeface="Trebuchet MS"/>
                <a:cs typeface="Trebuchet MS"/>
              </a:rPr>
              <a:t>the </a:t>
            </a:r>
            <a:r>
              <a:rPr sz="3000" spc="-140" dirty="0">
                <a:solidFill>
                  <a:srgbClr val="292959"/>
                </a:solidFill>
                <a:latin typeface="Trebuchet MS"/>
                <a:cs typeface="Trebuchet MS"/>
              </a:rPr>
              <a:t>family</a:t>
            </a:r>
            <a:r>
              <a:rPr sz="3000" spc="-65" dirty="0">
                <a:solidFill>
                  <a:srgbClr val="292959"/>
                </a:solidFill>
                <a:latin typeface="Trebuchet MS"/>
                <a:cs typeface="Trebuchet MS"/>
              </a:rPr>
              <a:t> </a:t>
            </a:r>
            <a:r>
              <a:rPr sz="3000" spc="-20" dirty="0">
                <a:solidFill>
                  <a:srgbClr val="292959"/>
                </a:solidFill>
                <a:latin typeface="Trebuchet MS"/>
                <a:cs typeface="Trebuchet MS"/>
              </a:rPr>
              <a:t>home.</a:t>
            </a:r>
            <a:endParaRPr sz="3000">
              <a:latin typeface="Trebuchet MS"/>
              <a:cs typeface="Trebuchet MS"/>
            </a:endParaRPr>
          </a:p>
          <a:p>
            <a:pPr marL="12700" marR="259715">
              <a:lnSpc>
                <a:spcPct val="135400"/>
              </a:lnSpc>
            </a:pPr>
            <a:r>
              <a:rPr sz="3000" b="1" dirty="0">
                <a:solidFill>
                  <a:srgbClr val="292959"/>
                </a:solidFill>
                <a:latin typeface="Trebuchet MS"/>
                <a:cs typeface="Trebuchet MS"/>
              </a:rPr>
              <a:t>Consider</a:t>
            </a:r>
            <a:r>
              <a:rPr sz="3000" b="1" spc="-110" dirty="0">
                <a:solidFill>
                  <a:srgbClr val="292959"/>
                </a:solidFill>
                <a:latin typeface="Trebuchet MS"/>
                <a:cs typeface="Trebuchet MS"/>
              </a:rPr>
              <a:t> </a:t>
            </a:r>
            <a:r>
              <a:rPr sz="3000" b="1" spc="-130" dirty="0">
                <a:solidFill>
                  <a:srgbClr val="292959"/>
                </a:solidFill>
                <a:latin typeface="Trebuchet MS"/>
                <a:cs typeface="Trebuchet MS"/>
              </a:rPr>
              <a:t>how,</a:t>
            </a:r>
            <a:r>
              <a:rPr sz="3000" b="1" spc="-110" dirty="0">
                <a:solidFill>
                  <a:srgbClr val="292959"/>
                </a:solidFill>
                <a:latin typeface="Trebuchet MS"/>
                <a:cs typeface="Trebuchet MS"/>
              </a:rPr>
              <a:t> </a:t>
            </a:r>
            <a:r>
              <a:rPr sz="3000" b="1" spc="-35" dirty="0">
                <a:solidFill>
                  <a:srgbClr val="292959"/>
                </a:solidFill>
                <a:latin typeface="Trebuchet MS"/>
                <a:cs typeface="Trebuchet MS"/>
              </a:rPr>
              <a:t>if</a:t>
            </a:r>
            <a:r>
              <a:rPr sz="3000" b="1" spc="-105" dirty="0">
                <a:solidFill>
                  <a:srgbClr val="292959"/>
                </a:solidFill>
                <a:latin typeface="Trebuchet MS"/>
                <a:cs typeface="Trebuchet MS"/>
              </a:rPr>
              <a:t> </a:t>
            </a:r>
            <a:r>
              <a:rPr sz="3000" b="1" spc="-85" dirty="0">
                <a:solidFill>
                  <a:srgbClr val="292959"/>
                </a:solidFill>
                <a:latin typeface="Trebuchet MS"/>
                <a:cs typeface="Trebuchet MS"/>
              </a:rPr>
              <a:t>you</a:t>
            </a:r>
            <a:r>
              <a:rPr sz="3000" b="1" spc="-110" dirty="0">
                <a:solidFill>
                  <a:srgbClr val="292959"/>
                </a:solidFill>
                <a:latin typeface="Trebuchet MS"/>
                <a:cs typeface="Trebuchet MS"/>
              </a:rPr>
              <a:t> </a:t>
            </a:r>
            <a:r>
              <a:rPr sz="3000" b="1" spc="-50" dirty="0">
                <a:solidFill>
                  <a:srgbClr val="292959"/>
                </a:solidFill>
                <a:latin typeface="Trebuchet MS"/>
                <a:cs typeface="Trebuchet MS"/>
              </a:rPr>
              <a:t>were</a:t>
            </a:r>
            <a:r>
              <a:rPr sz="3000" b="1" spc="-105" dirty="0">
                <a:solidFill>
                  <a:srgbClr val="292959"/>
                </a:solidFill>
                <a:latin typeface="Trebuchet MS"/>
                <a:cs typeface="Trebuchet MS"/>
              </a:rPr>
              <a:t> </a:t>
            </a:r>
            <a:r>
              <a:rPr sz="3000" b="1" spc="240" dirty="0">
                <a:solidFill>
                  <a:srgbClr val="292959"/>
                </a:solidFill>
                <a:latin typeface="Trebuchet MS"/>
                <a:cs typeface="Trebuchet MS"/>
              </a:rPr>
              <a:t>a</a:t>
            </a:r>
            <a:r>
              <a:rPr sz="3000" b="1" spc="-110" dirty="0">
                <a:solidFill>
                  <a:srgbClr val="292959"/>
                </a:solidFill>
                <a:latin typeface="Trebuchet MS"/>
                <a:cs typeface="Trebuchet MS"/>
              </a:rPr>
              <a:t> </a:t>
            </a:r>
            <a:r>
              <a:rPr sz="3000" b="1" dirty="0">
                <a:solidFill>
                  <a:srgbClr val="292959"/>
                </a:solidFill>
                <a:latin typeface="Trebuchet MS"/>
                <a:cs typeface="Trebuchet MS"/>
              </a:rPr>
              <a:t>judge</a:t>
            </a:r>
            <a:r>
              <a:rPr sz="3000" b="1" spc="-105" dirty="0">
                <a:solidFill>
                  <a:srgbClr val="292959"/>
                </a:solidFill>
                <a:latin typeface="Trebuchet MS"/>
                <a:cs typeface="Trebuchet MS"/>
              </a:rPr>
              <a:t> </a:t>
            </a:r>
            <a:r>
              <a:rPr sz="3000" b="1" dirty="0">
                <a:solidFill>
                  <a:srgbClr val="292959"/>
                </a:solidFill>
                <a:latin typeface="Trebuchet MS"/>
                <a:cs typeface="Trebuchet MS"/>
              </a:rPr>
              <a:t>hearing</a:t>
            </a:r>
            <a:r>
              <a:rPr sz="3000" b="1" spc="-110" dirty="0">
                <a:solidFill>
                  <a:srgbClr val="292959"/>
                </a:solidFill>
                <a:latin typeface="Trebuchet MS"/>
                <a:cs typeface="Trebuchet MS"/>
              </a:rPr>
              <a:t> </a:t>
            </a:r>
            <a:r>
              <a:rPr sz="3000" b="1" spc="-20" dirty="0">
                <a:solidFill>
                  <a:srgbClr val="292959"/>
                </a:solidFill>
                <a:latin typeface="Trebuchet MS"/>
                <a:cs typeface="Trebuchet MS"/>
              </a:rPr>
              <a:t>this</a:t>
            </a:r>
            <a:r>
              <a:rPr sz="3000" b="1" spc="-110" dirty="0">
                <a:solidFill>
                  <a:srgbClr val="292959"/>
                </a:solidFill>
                <a:latin typeface="Trebuchet MS"/>
                <a:cs typeface="Trebuchet MS"/>
              </a:rPr>
              <a:t> </a:t>
            </a:r>
            <a:r>
              <a:rPr sz="3000" b="1" dirty="0">
                <a:solidFill>
                  <a:srgbClr val="292959"/>
                </a:solidFill>
                <a:latin typeface="Trebuchet MS"/>
                <a:cs typeface="Trebuchet MS"/>
              </a:rPr>
              <a:t>case,</a:t>
            </a:r>
            <a:r>
              <a:rPr sz="3000" b="1" spc="-105" dirty="0">
                <a:solidFill>
                  <a:srgbClr val="292959"/>
                </a:solidFill>
                <a:latin typeface="Trebuchet MS"/>
                <a:cs typeface="Trebuchet MS"/>
              </a:rPr>
              <a:t> </a:t>
            </a:r>
            <a:r>
              <a:rPr sz="3000" b="1" spc="-85" dirty="0">
                <a:solidFill>
                  <a:srgbClr val="292959"/>
                </a:solidFill>
                <a:latin typeface="Trebuchet MS"/>
                <a:cs typeface="Trebuchet MS"/>
              </a:rPr>
              <a:t>you</a:t>
            </a:r>
            <a:r>
              <a:rPr sz="3000" b="1" spc="-110" dirty="0">
                <a:solidFill>
                  <a:srgbClr val="292959"/>
                </a:solidFill>
                <a:latin typeface="Trebuchet MS"/>
                <a:cs typeface="Trebuchet MS"/>
              </a:rPr>
              <a:t> </a:t>
            </a:r>
            <a:r>
              <a:rPr sz="3000" b="1" dirty="0">
                <a:solidFill>
                  <a:srgbClr val="292959"/>
                </a:solidFill>
                <a:latin typeface="Trebuchet MS"/>
                <a:cs typeface="Trebuchet MS"/>
              </a:rPr>
              <a:t>might</a:t>
            </a:r>
            <a:r>
              <a:rPr sz="3000" b="1" spc="-105" dirty="0">
                <a:solidFill>
                  <a:srgbClr val="292959"/>
                </a:solidFill>
                <a:latin typeface="Trebuchet MS"/>
                <a:cs typeface="Trebuchet MS"/>
              </a:rPr>
              <a:t> </a:t>
            </a:r>
            <a:r>
              <a:rPr sz="3000" b="1" dirty="0">
                <a:solidFill>
                  <a:srgbClr val="292959"/>
                </a:solidFill>
                <a:latin typeface="Trebuchet MS"/>
                <a:cs typeface="Trebuchet MS"/>
              </a:rPr>
              <a:t>apply</a:t>
            </a:r>
            <a:r>
              <a:rPr sz="3000" b="1" spc="-110" dirty="0">
                <a:solidFill>
                  <a:srgbClr val="292959"/>
                </a:solidFill>
                <a:latin typeface="Trebuchet MS"/>
                <a:cs typeface="Trebuchet MS"/>
              </a:rPr>
              <a:t> </a:t>
            </a:r>
            <a:r>
              <a:rPr sz="3000" b="1" spc="-105" dirty="0">
                <a:solidFill>
                  <a:srgbClr val="292959"/>
                </a:solidFill>
                <a:latin typeface="Trebuchet MS"/>
                <a:cs typeface="Trebuchet MS"/>
              </a:rPr>
              <a:t>the </a:t>
            </a:r>
            <a:r>
              <a:rPr sz="3000" b="1" spc="60" dirty="0">
                <a:solidFill>
                  <a:srgbClr val="292959"/>
                </a:solidFill>
                <a:latin typeface="Trebuchet MS"/>
                <a:cs typeface="Trebuchet MS"/>
              </a:rPr>
              <a:t>balance</a:t>
            </a:r>
            <a:r>
              <a:rPr sz="3000" b="1" spc="-110" dirty="0">
                <a:solidFill>
                  <a:srgbClr val="292959"/>
                </a:solidFill>
                <a:latin typeface="Trebuchet MS"/>
                <a:cs typeface="Trebuchet MS"/>
              </a:rPr>
              <a:t> </a:t>
            </a:r>
            <a:r>
              <a:rPr sz="3000" b="1" dirty="0">
                <a:solidFill>
                  <a:srgbClr val="292959"/>
                </a:solidFill>
                <a:latin typeface="Trebuchet MS"/>
                <a:cs typeface="Trebuchet MS"/>
              </a:rPr>
              <a:t>of</a:t>
            </a:r>
            <a:r>
              <a:rPr sz="3000" b="1" spc="-110" dirty="0">
                <a:solidFill>
                  <a:srgbClr val="292959"/>
                </a:solidFill>
                <a:latin typeface="Trebuchet MS"/>
                <a:cs typeface="Trebuchet MS"/>
              </a:rPr>
              <a:t> </a:t>
            </a:r>
            <a:r>
              <a:rPr sz="3000" b="1" spc="-20" dirty="0">
                <a:solidFill>
                  <a:srgbClr val="292959"/>
                </a:solidFill>
                <a:latin typeface="Trebuchet MS"/>
                <a:cs typeface="Trebuchet MS"/>
              </a:rPr>
              <a:t>harm </a:t>
            </a:r>
            <a:r>
              <a:rPr sz="3000" b="1" spc="-10" dirty="0">
                <a:solidFill>
                  <a:srgbClr val="292959"/>
                </a:solidFill>
                <a:latin typeface="Trebuchet MS"/>
                <a:cs typeface="Trebuchet MS"/>
              </a:rPr>
              <a:t>test</a:t>
            </a:r>
            <a:r>
              <a:rPr sz="3000" b="1" spc="-190" dirty="0">
                <a:solidFill>
                  <a:srgbClr val="292959"/>
                </a:solidFill>
                <a:latin typeface="Trebuchet MS"/>
                <a:cs typeface="Trebuchet MS"/>
              </a:rPr>
              <a:t> </a:t>
            </a:r>
            <a:r>
              <a:rPr sz="3000" b="1" spc="-30" dirty="0">
                <a:solidFill>
                  <a:srgbClr val="292959"/>
                </a:solidFill>
                <a:latin typeface="Trebuchet MS"/>
                <a:cs typeface="Trebuchet MS"/>
              </a:rPr>
              <a:t>and,</a:t>
            </a:r>
            <a:r>
              <a:rPr sz="3000" b="1" spc="-165" dirty="0">
                <a:solidFill>
                  <a:srgbClr val="292959"/>
                </a:solidFill>
                <a:latin typeface="Trebuchet MS"/>
                <a:cs typeface="Trebuchet MS"/>
              </a:rPr>
              <a:t> </a:t>
            </a:r>
            <a:r>
              <a:rPr sz="3000" b="1" spc="-35" dirty="0">
                <a:solidFill>
                  <a:srgbClr val="292959"/>
                </a:solidFill>
                <a:latin typeface="Trebuchet MS"/>
                <a:cs typeface="Trebuchet MS"/>
              </a:rPr>
              <a:t>if</a:t>
            </a:r>
            <a:r>
              <a:rPr sz="3000" b="1" spc="-160" dirty="0">
                <a:solidFill>
                  <a:srgbClr val="292959"/>
                </a:solidFill>
                <a:latin typeface="Trebuchet MS"/>
                <a:cs typeface="Trebuchet MS"/>
              </a:rPr>
              <a:t> </a:t>
            </a:r>
            <a:r>
              <a:rPr sz="3000" b="1" dirty="0">
                <a:solidFill>
                  <a:srgbClr val="292959"/>
                </a:solidFill>
                <a:latin typeface="Trebuchet MS"/>
                <a:cs typeface="Trebuchet MS"/>
              </a:rPr>
              <a:t>necessary,</a:t>
            </a:r>
            <a:r>
              <a:rPr sz="3000" b="1" spc="-165" dirty="0">
                <a:solidFill>
                  <a:srgbClr val="292959"/>
                </a:solidFill>
                <a:latin typeface="Trebuchet MS"/>
                <a:cs typeface="Trebuchet MS"/>
              </a:rPr>
              <a:t> </a:t>
            </a:r>
            <a:r>
              <a:rPr sz="3000" b="1" spc="-20" dirty="0">
                <a:solidFill>
                  <a:srgbClr val="292959"/>
                </a:solidFill>
                <a:latin typeface="Trebuchet MS"/>
                <a:cs typeface="Trebuchet MS"/>
              </a:rPr>
              <a:t>discretion</a:t>
            </a:r>
            <a:r>
              <a:rPr sz="3000" b="1" spc="-165" dirty="0">
                <a:solidFill>
                  <a:srgbClr val="292959"/>
                </a:solidFill>
                <a:latin typeface="Trebuchet MS"/>
                <a:cs typeface="Trebuchet MS"/>
              </a:rPr>
              <a:t> </a:t>
            </a:r>
            <a:r>
              <a:rPr sz="3000" b="1" spc="-65" dirty="0">
                <a:solidFill>
                  <a:srgbClr val="292959"/>
                </a:solidFill>
                <a:latin typeface="Trebuchet MS"/>
                <a:cs typeface="Trebuchet MS"/>
              </a:rPr>
              <a:t>under</a:t>
            </a:r>
            <a:r>
              <a:rPr sz="3000" b="1" spc="-160" dirty="0">
                <a:solidFill>
                  <a:srgbClr val="292959"/>
                </a:solidFill>
                <a:latin typeface="Trebuchet MS"/>
                <a:cs typeface="Trebuchet MS"/>
              </a:rPr>
              <a:t> </a:t>
            </a:r>
            <a:r>
              <a:rPr sz="3000" b="1" spc="215" dirty="0">
                <a:solidFill>
                  <a:srgbClr val="292959"/>
                </a:solidFill>
                <a:latin typeface="Trebuchet MS"/>
                <a:cs typeface="Trebuchet MS"/>
              </a:rPr>
              <a:t>s</a:t>
            </a:r>
            <a:r>
              <a:rPr sz="3000" b="1" spc="-165" dirty="0">
                <a:solidFill>
                  <a:srgbClr val="292959"/>
                </a:solidFill>
                <a:latin typeface="Trebuchet MS"/>
                <a:cs typeface="Trebuchet MS"/>
              </a:rPr>
              <a:t> </a:t>
            </a:r>
            <a:r>
              <a:rPr sz="3000" b="1" spc="-185" dirty="0">
                <a:solidFill>
                  <a:srgbClr val="292959"/>
                </a:solidFill>
                <a:latin typeface="Trebuchet MS"/>
                <a:cs typeface="Trebuchet MS"/>
              </a:rPr>
              <a:t>33(6)</a:t>
            </a:r>
            <a:r>
              <a:rPr sz="3000" b="1" spc="-155" dirty="0">
                <a:solidFill>
                  <a:srgbClr val="292959"/>
                </a:solidFill>
                <a:latin typeface="Trebuchet MS"/>
                <a:cs typeface="Trebuchet MS"/>
              </a:rPr>
              <a:t> </a:t>
            </a:r>
            <a:r>
              <a:rPr sz="3000" b="1" spc="-110" dirty="0">
                <a:solidFill>
                  <a:srgbClr val="292959"/>
                </a:solidFill>
                <a:latin typeface="Trebuchet MS"/>
                <a:cs typeface="Trebuchet MS"/>
              </a:rPr>
              <a:t>FLA</a:t>
            </a:r>
            <a:r>
              <a:rPr sz="3000" b="1" spc="-155" dirty="0">
                <a:solidFill>
                  <a:srgbClr val="292959"/>
                </a:solidFill>
                <a:latin typeface="Trebuchet MS"/>
                <a:cs typeface="Trebuchet MS"/>
              </a:rPr>
              <a:t> </a:t>
            </a:r>
            <a:r>
              <a:rPr sz="3000" b="1" spc="-290" dirty="0">
                <a:solidFill>
                  <a:srgbClr val="292959"/>
                </a:solidFill>
                <a:latin typeface="Trebuchet MS"/>
                <a:cs typeface="Trebuchet MS"/>
              </a:rPr>
              <a:t>1996.</a:t>
            </a:r>
            <a:endParaRPr sz="3000">
              <a:latin typeface="Trebuchet MS"/>
              <a:cs typeface="Trebuchet M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6300" spc="-10" dirty="0">
                <a:solidFill>
                  <a:srgbClr val="E65385"/>
                </a:solidFill>
              </a:rPr>
              <a:t>FORMER</a:t>
            </a:r>
            <a:r>
              <a:rPr sz="6300" spc="-355" dirty="0">
                <a:solidFill>
                  <a:srgbClr val="E65385"/>
                </a:solidFill>
              </a:rPr>
              <a:t> </a:t>
            </a:r>
            <a:r>
              <a:rPr sz="6300" spc="254" dirty="0">
                <a:solidFill>
                  <a:srgbClr val="E65385"/>
                </a:solidFill>
              </a:rPr>
              <a:t>SPOUSE/CP</a:t>
            </a:r>
            <a:r>
              <a:rPr sz="6300" spc="-350" dirty="0">
                <a:solidFill>
                  <a:srgbClr val="E65385"/>
                </a:solidFill>
              </a:rPr>
              <a:t> </a:t>
            </a:r>
            <a:r>
              <a:rPr sz="6300" spc="155" dirty="0"/>
              <a:t>NO</a:t>
            </a:r>
            <a:r>
              <a:rPr sz="6300" spc="-350" dirty="0"/>
              <a:t> </a:t>
            </a:r>
            <a:r>
              <a:rPr sz="6300" spc="-60" dirty="0"/>
              <a:t>RIGHT</a:t>
            </a:r>
            <a:r>
              <a:rPr sz="6300" spc="-355" dirty="0"/>
              <a:t> </a:t>
            </a:r>
            <a:r>
              <a:rPr sz="6300" dirty="0"/>
              <a:t>TO</a:t>
            </a:r>
            <a:r>
              <a:rPr sz="6300" spc="-355" dirty="0"/>
              <a:t> </a:t>
            </a:r>
            <a:r>
              <a:rPr sz="6300" spc="295" dirty="0"/>
              <a:t>OCCUPY</a:t>
            </a:r>
            <a:endParaRPr sz="6300"/>
          </a:p>
        </p:txBody>
      </p:sp>
      <p:pic>
        <p:nvPicPr>
          <p:cNvPr id="3" name="object 3"/>
          <p:cNvPicPr/>
          <p:nvPr/>
        </p:nvPicPr>
        <p:blipFill>
          <a:blip r:embed="rId2" cstate="print"/>
          <a:stretch>
            <a:fillRect/>
          </a:stretch>
        </p:blipFill>
        <p:spPr>
          <a:xfrm>
            <a:off x="1352549" y="2574489"/>
            <a:ext cx="104775" cy="104774"/>
          </a:xfrm>
          <a:prstGeom prst="rect">
            <a:avLst/>
          </a:prstGeom>
        </p:spPr>
      </p:pic>
      <p:pic>
        <p:nvPicPr>
          <p:cNvPr id="4" name="object 4"/>
          <p:cNvPicPr/>
          <p:nvPr/>
        </p:nvPicPr>
        <p:blipFill>
          <a:blip r:embed="rId2" cstate="print"/>
          <a:stretch>
            <a:fillRect/>
          </a:stretch>
        </p:blipFill>
        <p:spPr>
          <a:xfrm>
            <a:off x="1352549" y="3155514"/>
            <a:ext cx="104775" cy="104774"/>
          </a:xfrm>
          <a:prstGeom prst="rect">
            <a:avLst/>
          </a:prstGeom>
        </p:spPr>
      </p:pic>
      <p:pic>
        <p:nvPicPr>
          <p:cNvPr id="5" name="object 5"/>
          <p:cNvPicPr/>
          <p:nvPr/>
        </p:nvPicPr>
        <p:blipFill>
          <a:blip r:embed="rId2" cstate="print"/>
          <a:stretch>
            <a:fillRect/>
          </a:stretch>
        </p:blipFill>
        <p:spPr>
          <a:xfrm>
            <a:off x="1352549" y="4317564"/>
            <a:ext cx="104775" cy="104774"/>
          </a:xfrm>
          <a:prstGeom prst="rect">
            <a:avLst/>
          </a:prstGeom>
        </p:spPr>
      </p:pic>
      <p:pic>
        <p:nvPicPr>
          <p:cNvPr id="6" name="object 6"/>
          <p:cNvPicPr/>
          <p:nvPr/>
        </p:nvPicPr>
        <p:blipFill>
          <a:blip r:embed="rId2" cstate="print"/>
          <a:stretch>
            <a:fillRect/>
          </a:stretch>
        </p:blipFill>
        <p:spPr>
          <a:xfrm>
            <a:off x="1352549" y="4898589"/>
            <a:ext cx="104775" cy="104774"/>
          </a:xfrm>
          <a:prstGeom prst="rect">
            <a:avLst/>
          </a:prstGeom>
        </p:spPr>
      </p:pic>
      <p:pic>
        <p:nvPicPr>
          <p:cNvPr id="7" name="object 7"/>
          <p:cNvPicPr/>
          <p:nvPr/>
        </p:nvPicPr>
        <p:blipFill>
          <a:blip r:embed="rId2" cstate="print"/>
          <a:stretch>
            <a:fillRect/>
          </a:stretch>
        </p:blipFill>
        <p:spPr>
          <a:xfrm>
            <a:off x="1352549" y="5479614"/>
            <a:ext cx="104775" cy="104774"/>
          </a:xfrm>
          <a:prstGeom prst="rect">
            <a:avLst/>
          </a:prstGeom>
        </p:spPr>
      </p:pic>
      <p:pic>
        <p:nvPicPr>
          <p:cNvPr id="8" name="object 8"/>
          <p:cNvPicPr/>
          <p:nvPr/>
        </p:nvPicPr>
        <p:blipFill>
          <a:blip r:embed="rId3" cstate="print"/>
          <a:stretch>
            <a:fillRect/>
          </a:stretch>
        </p:blipFill>
        <p:spPr>
          <a:xfrm>
            <a:off x="1352549" y="6641664"/>
            <a:ext cx="104775" cy="104774"/>
          </a:xfrm>
          <a:prstGeom prst="rect">
            <a:avLst/>
          </a:prstGeom>
        </p:spPr>
      </p:pic>
      <p:pic>
        <p:nvPicPr>
          <p:cNvPr id="9" name="object 9"/>
          <p:cNvPicPr/>
          <p:nvPr/>
        </p:nvPicPr>
        <p:blipFill>
          <a:blip r:embed="rId3" cstate="print"/>
          <a:stretch>
            <a:fillRect/>
          </a:stretch>
        </p:blipFill>
        <p:spPr>
          <a:xfrm>
            <a:off x="1352549" y="7222689"/>
            <a:ext cx="104775" cy="104774"/>
          </a:xfrm>
          <a:prstGeom prst="rect">
            <a:avLst/>
          </a:prstGeom>
        </p:spPr>
      </p:pic>
      <p:pic>
        <p:nvPicPr>
          <p:cNvPr id="10" name="object 10"/>
          <p:cNvPicPr/>
          <p:nvPr/>
        </p:nvPicPr>
        <p:blipFill>
          <a:blip r:embed="rId4" cstate="print"/>
          <a:stretch>
            <a:fillRect/>
          </a:stretch>
        </p:blipFill>
        <p:spPr>
          <a:xfrm>
            <a:off x="1957387" y="7798951"/>
            <a:ext cx="114300" cy="114299"/>
          </a:xfrm>
          <a:prstGeom prst="rect">
            <a:avLst/>
          </a:prstGeom>
        </p:spPr>
      </p:pic>
      <p:pic>
        <p:nvPicPr>
          <p:cNvPr id="11" name="object 11"/>
          <p:cNvPicPr/>
          <p:nvPr/>
        </p:nvPicPr>
        <p:blipFill>
          <a:blip r:embed="rId5" cstate="print"/>
          <a:stretch>
            <a:fillRect/>
          </a:stretch>
        </p:blipFill>
        <p:spPr>
          <a:xfrm>
            <a:off x="1957387" y="8379976"/>
            <a:ext cx="114300" cy="114299"/>
          </a:xfrm>
          <a:prstGeom prst="rect">
            <a:avLst/>
          </a:prstGeom>
        </p:spPr>
      </p:pic>
      <p:sp>
        <p:nvSpPr>
          <p:cNvPr id="12" name="object 12"/>
          <p:cNvSpPr txBox="1"/>
          <p:nvPr/>
        </p:nvSpPr>
        <p:spPr>
          <a:xfrm>
            <a:off x="1620390" y="2204278"/>
            <a:ext cx="15689580" cy="6416675"/>
          </a:xfrm>
          <a:prstGeom prst="rect">
            <a:avLst/>
          </a:prstGeom>
        </p:spPr>
        <p:txBody>
          <a:bodyPr vert="horz" wrap="square" lIns="0" tIns="12065" rIns="0" bIns="0" rtlCol="0">
            <a:spAutoFit/>
          </a:bodyPr>
          <a:lstStyle/>
          <a:p>
            <a:pPr marL="12700" marR="92075">
              <a:lnSpc>
                <a:spcPct val="136200"/>
              </a:lnSpc>
              <a:spcBef>
                <a:spcPts val="95"/>
              </a:spcBef>
            </a:pPr>
            <a:r>
              <a:rPr sz="2800" spc="-80" dirty="0">
                <a:solidFill>
                  <a:srgbClr val="292959"/>
                </a:solidFill>
                <a:latin typeface="Trebuchet MS"/>
                <a:cs typeface="Trebuchet MS"/>
              </a:rPr>
              <a:t>s35,</a:t>
            </a:r>
            <a:r>
              <a:rPr sz="2800" spc="-95" dirty="0">
                <a:solidFill>
                  <a:srgbClr val="292959"/>
                </a:solidFill>
                <a:latin typeface="Trebuchet MS"/>
                <a:cs typeface="Trebuchet MS"/>
              </a:rPr>
              <a:t> </a:t>
            </a:r>
            <a:r>
              <a:rPr sz="2800" dirty="0">
                <a:solidFill>
                  <a:srgbClr val="292959"/>
                </a:solidFill>
                <a:latin typeface="Trebuchet MS"/>
                <a:cs typeface="Trebuchet MS"/>
              </a:rPr>
              <a:t>can</a:t>
            </a:r>
            <a:r>
              <a:rPr sz="2800" spc="-95" dirty="0">
                <a:solidFill>
                  <a:srgbClr val="292959"/>
                </a:solidFill>
                <a:latin typeface="Trebuchet MS"/>
                <a:cs typeface="Trebuchet MS"/>
              </a:rPr>
              <a:t> </a:t>
            </a:r>
            <a:r>
              <a:rPr sz="2800" spc="-80" dirty="0">
                <a:solidFill>
                  <a:srgbClr val="292959"/>
                </a:solidFill>
                <a:latin typeface="Trebuchet MS"/>
                <a:cs typeface="Trebuchet MS"/>
              </a:rPr>
              <a:t>make</a:t>
            </a:r>
            <a:r>
              <a:rPr sz="2800" spc="-95" dirty="0">
                <a:solidFill>
                  <a:srgbClr val="292959"/>
                </a:solidFill>
                <a:latin typeface="Trebuchet MS"/>
                <a:cs typeface="Trebuchet MS"/>
              </a:rPr>
              <a:t> </a:t>
            </a:r>
            <a:r>
              <a:rPr sz="2800" spc="-65" dirty="0">
                <a:solidFill>
                  <a:srgbClr val="292959"/>
                </a:solidFill>
                <a:latin typeface="Trebuchet MS"/>
                <a:cs typeface="Trebuchet MS"/>
              </a:rPr>
              <a:t>orders</a:t>
            </a:r>
            <a:r>
              <a:rPr sz="2800" spc="-95" dirty="0">
                <a:solidFill>
                  <a:srgbClr val="292959"/>
                </a:solidFill>
                <a:latin typeface="Trebuchet MS"/>
                <a:cs typeface="Trebuchet MS"/>
              </a:rPr>
              <a:t> </a:t>
            </a:r>
            <a:r>
              <a:rPr sz="2800" spc="-85" dirty="0">
                <a:solidFill>
                  <a:srgbClr val="292959"/>
                </a:solidFill>
                <a:latin typeface="Trebuchet MS"/>
                <a:cs typeface="Trebuchet MS"/>
              </a:rPr>
              <a:t>for</a:t>
            </a:r>
            <a:r>
              <a:rPr sz="2800" spc="-90" dirty="0">
                <a:solidFill>
                  <a:srgbClr val="292959"/>
                </a:solidFill>
                <a:latin typeface="Trebuchet MS"/>
                <a:cs typeface="Trebuchet MS"/>
              </a:rPr>
              <a:t> </a:t>
            </a:r>
            <a:r>
              <a:rPr sz="2800" dirty="0">
                <a:solidFill>
                  <a:srgbClr val="292959"/>
                </a:solidFill>
                <a:latin typeface="Trebuchet MS"/>
                <a:cs typeface="Trebuchet MS"/>
              </a:rPr>
              <a:t>6</a:t>
            </a:r>
            <a:r>
              <a:rPr sz="2800" spc="-95" dirty="0">
                <a:solidFill>
                  <a:srgbClr val="292959"/>
                </a:solidFill>
                <a:latin typeface="Trebuchet MS"/>
                <a:cs typeface="Trebuchet MS"/>
              </a:rPr>
              <a:t> </a:t>
            </a:r>
            <a:r>
              <a:rPr sz="2800" spc="-110" dirty="0">
                <a:solidFill>
                  <a:srgbClr val="292959"/>
                </a:solidFill>
                <a:latin typeface="Trebuchet MS"/>
                <a:cs typeface="Trebuchet MS"/>
              </a:rPr>
              <a:t>months</a:t>
            </a:r>
            <a:r>
              <a:rPr sz="2800" spc="-95" dirty="0">
                <a:solidFill>
                  <a:srgbClr val="292959"/>
                </a:solidFill>
                <a:latin typeface="Trebuchet MS"/>
                <a:cs typeface="Trebuchet MS"/>
              </a:rPr>
              <a:t> </a:t>
            </a:r>
            <a:r>
              <a:rPr sz="2800" spc="-70" dirty="0">
                <a:solidFill>
                  <a:srgbClr val="292959"/>
                </a:solidFill>
                <a:latin typeface="Trebuchet MS"/>
                <a:cs typeface="Trebuchet MS"/>
              </a:rPr>
              <a:t>which</a:t>
            </a:r>
            <a:r>
              <a:rPr sz="2800" spc="-95" dirty="0">
                <a:solidFill>
                  <a:srgbClr val="292959"/>
                </a:solidFill>
                <a:latin typeface="Trebuchet MS"/>
                <a:cs typeface="Trebuchet MS"/>
              </a:rPr>
              <a:t> </a:t>
            </a:r>
            <a:r>
              <a:rPr sz="2800" dirty="0">
                <a:solidFill>
                  <a:srgbClr val="292959"/>
                </a:solidFill>
                <a:latin typeface="Trebuchet MS"/>
                <a:cs typeface="Trebuchet MS"/>
              </a:rPr>
              <a:t>can</a:t>
            </a:r>
            <a:r>
              <a:rPr sz="2800" spc="-90" dirty="0">
                <a:solidFill>
                  <a:srgbClr val="292959"/>
                </a:solidFill>
                <a:latin typeface="Trebuchet MS"/>
                <a:cs typeface="Trebuchet MS"/>
              </a:rPr>
              <a:t> </a:t>
            </a:r>
            <a:r>
              <a:rPr sz="2800" dirty="0">
                <a:solidFill>
                  <a:srgbClr val="292959"/>
                </a:solidFill>
                <a:latin typeface="Trebuchet MS"/>
                <a:cs typeface="Trebuchet MS"/>
              </a:rPr>
              <a:t>be</a:t>
            </a:r>
            <a:r>
              <a:rPr sz="2800" spc="-95" dirty="0">
                <a:solidFill>
                  <a:srgbClr val="292959"/>
                </a:solidFill>
                <a:latin typeface="Trebuchet MS"/>
                <a:cs typeface="Trebuchet MS"/>
              </a:rPr>
              <a:t> </a:t>
            </a:r>
            <a:r>
              <a:rPr sz="2800" spc="-45" dirty="0">
                <a:solidFill>
                  <a:srgbClr val="292959"/>
                </a:solidFill>
                <a:latin typeface="Trebuchet MS"/>
                <a:cs typeface="Trebuchet MS"/>
              </a:rPr>
              <a:t>extended</a:t>
            </a:r>
            <a:r>
              <a:rPr sz="2800" spc="-95" dirty="0">
                <a:solidFill>
                  <a:srgbClr val="292959"/>
                </a:solidFill>
                <a:latin typeface="Trebuchet MS"/>
                <a:cs typeface="Trebuchet MS"/>
              </a:rPr>
              <a:t> </a:t>
            </a:r>
            <a:r>
              <a:rPr sz="2800" spc="-114" dirty="0">
                <a:solidFill>
                  <a:srgbClr val="292959"/>
                </a:solidFill>
                <a:latin typeface="Trebuchet MS"/>
                <a:cs typeface="Trebuchet MS"/>
              </a:rPr>
              <a:t>(potentially</a:t>
            </a:r>
            <a:r>
              <a:rPr sz="2800" spc="-95" dirty="0">
                <a:solidFill>
                  <a:srgbClr val="292959"/>
                </a:solidFill>
                <a:latin typeface="Trebuchet MS"/>
                <a:cs typeface="Trebuchet MS"/>
              </a:rPr>
              <a:t> repeatedly, </a:t>
            </a:r>
            <a:r>
              <a:rPr sz="2800" dirty="0">
                <a:solidFill>
                  <a:srgbClr val="292959"/>
                </a:solidFill>
                <a:latin typeface="Trebuchet MS"/>
                <a:cs typeface="Trebuchet MS"/>
              </a:rPr>
              <a:t>6</a:t>
            </a:r>
            <a:r>
              <a:rPr sz="2800" spc="-90" dirty="0">
                <a:solidFill>
                  <a:srgbClr val="292959"/>
                </a:solidFill>
                <a:latin typeface="Trebuchet MS"/>
                <a:cs typeface="Trebuchet MS"/>
              </a:rPr>
              <a:t> </a:t>
            </a:r>
            <a:r>
              <a:rPr sz="2800" spc="-110" dirty="0">
                <a:solidFill>
                  <a:srgbClr val="292959"/>
                </a:solidFill>
                <a:latin typeface="Trebuchet MS"/>
                <a:cs typeface="Trebuchet MS"/>
              </a:rPr>
              <a:t>months</a:t>
            </a:r>
            <a:r>
              <a:rPr sz="2800" spc="-95" dirty="0">
                <a:solidFill>
                  <a:srgbClr val="292959"/>
                </a:solidFill>
                <a:latin typeface="Trebuchet MS"/>
                <a:cs typeface="Trebuchet MS"/>
              </a:rPr>
              <a:t> </a:t>
            </a:r>
            <a:r>
              <a:rPr sz="2800" dirty="0">
                <a:solidFill>
                  <a:srgbClr val="292959"/>
                </a:solidFill>
                <a:latin typeface="Trebuchet MS"/>
                <a:cs typeface="Trebuchet MS"/>
              </a:rPr>
              <a:t>at</a:t>
            </a:r>
            <a:r>
              <a:rPr sz="2800" spc="-95" dirty="0">
                <a:solidFill>
                  <a:srgbClr val="292959"/>
                </a:solidFill>
                <a:latin typeface="Trebuchet MS"/>
                <a:cs typeface="Trebuchet MS"/>
              </a:rPr>
              <a:t> </a:t>
            </a:r>
            <a:r>
              <a:rPr sz="2800" spc="114" dirty="0">
                <a:solidFill>
                  <a:srgbClr val="292959"/>
                </a:solidFill>
                <a:latin typeface="Trebuchet MS"/>
                <a:cs typeface="Trebuchet MS"/>
              </a:rPr>
              <a:t>a</a:t>
            </a:r>
            <a:r>
              <a:rPr sz="2800" spc="-95" dirty="0">
                <a:solidFill>
                  <a:srgbClr val="292959"/>
                </a:solidFill>
                <a:latin typeface="Trebuchet MS"/>
                <a:cs typeface="Trebuchet MS"/>
              </a:rPr>
              <a:t> </a:t>
            </a:r>
            <a:r>
              <a:rPr sz="2800" spc="-20" dirty="0">
                <a:solidFill>
                  <a:srgbClr val="292959"/>
                </a:solidFill>
                <a:latin typeface="Trebuchet MS"/>
                <a:cs typeface="Trebuchet MS"/>
              </a:rPr>
              <a:t>time) </a:t>
            </a:r>
            <a:r>
              <a:rPr sz="2800" spc="-125" dirty="0">
                <a:solidFill>
                  <a:srgbClr val="292959"/>
                </a:solidFill>
                <a:latin typeface="Trebuchet MS"/>
                <a:cs typeface="Trebuchet MS"/>
              </a:rPr>
              <a:t>Former</a:t>
            </a:r>
            <a:r>
              <a:rPr sz="2800" spc="-90" dirty="0">
                <a:solidFill>
                  <a:srgbClr val="292959"/>
                </a:solidFill>
                <a:latin typeface="Trebuchet MS"/>
                <a:cs typeface="Trebuchet MS"/>
              </a:rPr>
              <a:t> </a:t>
            </a:r>
            <a:r>
              <a:rPr sz="2800" spc="-10" dirty="0">
                <a:solidFill>
                  <a:srgbClr val="292959"/>
                </a:solidFill>
                <a:latin typeface="Trebuchet MS"/>
                <a:cs typeface="Trebuchet MS"/>
              </a:rPr>
              <a:t>spouses</a:t>
            </a:r>
            <a:r>
              <a:rPr sz="2800" spc="-185" dirty="0">
                <a:solidFill>
                  <a:srgbClr val="292959"/>
                </a:solidFill>
                <a:latin typeface="Trebuchet MS"/>
                <a:cs typeface="Trebuchet MS"/>
              </a:rPr>
              <a:t> </a:t>
            </a:r>
            <a:r>
              <a:rPr sz="2800" dirty="0">
                <a:solidFill>
                  <a:srgbClr val="292959"/>
                </a:solidFill>
                <a:latin typeface="Trebuchet MS"/>
                <a:cs typeface="Trebuchet MS"/>
              </a:rPr>
              <a:t>and</a:t>
            </a:r>
            <a:r>
              <a:rPr sz="2800" spc="-120" dirty="0">
                <a:solidFill>
                  <a:srgbClr val="292959"/>
                </a:solidFill>
                <a:latin typeface="Trebuchet MS"/>
                <a:cs typeface="Trebuchet MS"/>
              </a:rPr>
              <a:t> </a:t>
            </a:r>
            <a:r>
              <a:rPr sz="2800" spc="-140" dirty="0">
                <a:solidFill>
                  <a:srgbClr val="292959"/>
                </a:solidFill>
                <a:latin typeface="Trebuchet MS"/>
                <a:cs typeface="Trebuchet MS"/>
              </a:rPr>
              <a:t>civil</a:t>
            </a:r>
            <a:r>
              <a:rPr sz="2800" spc="-90" dirty="0">
                <a:solidFill>
                  <a:srgbClr val="292959"/>
                </a:solidFill>
                <a:latin typeface="Trebuchet MS"/>
                <a:cs typeface="Trebuchet MS"/>
              </a:rPr>
              <a:t> </a:t>
            </a:r>
            <a:r>
              <a:rPr sz="2800" spc="-80" dirty="0">
                <a:solidFill>
                  <a:srgbClr val="292959"/>
                </a:solidFill>
                <a:latin typeface="Trebuchet MS"/>
                <a:cs typeface="Trebuchet MS"/>
              </a:rPr>
              <a:t>partners</a:t>
            </a:r>
            <a:r>
              <a:rPr sz="2800" spc="-120" dirty="0">
                <a:solidFill>
                  <a:srgbClr val="292959"/>
                </a:solidFill>
                <a:latin typeface="Trebuchet MS"/>
                <a:cs typeface="Trebuchet MS"/>
              </a:rPr>
              <a:t> </a:t>
            </a:r>
            <a:r>
              <a:rPr sz="2800" dirty="0">
                <a:solidFill>
                  <a:srgbClr val="292959"/>
                </a:solidFill>
                <a:latin typeface="Trebuchet MS"/>
                <a:cs typeface="Trebuchet MS"/>
              </a:rPr>
              <a:t>are</a:t>
            </a:r>
            <a:r>
              <a:rPr sz="2800" spc="-114" dirty="0">
                <a:solidFill>
                  <a:srgbClr val="292959"/>
                </a:solidFill>
                <a:latin typeface="Trebuchet MS"/>
                <a:cs typeface="Trebuchet MS"/>
              </a:rPr>
              <a:t> </a:t>
            </a:r>
            <a:r>
              <a:rPr sz="2800" spc="-20" dirty="0">
                <a:solidFill>
                  <a:srgbClr val="292959"/>
                </a:solidFill>
                <a:latin typeface="Trebuchet MS"/>
                <a:cs typeface="Trebuchet MS"/>
              </a:rPr>
              <a:t>afforded</a:t>
            </a:r>
            <a:r>
              <a:rPr sz="2800" spc="-120" dirty="0">
                <a:solidFill>
                  <a:srgbClr val="292959"/>
                </a:solidFill>
                <a:latin typeface="Trebuchet MS"/>
                <a:cs typeface="Trebuchet MS"/>
              </a:rPr>
              <a:t> </a:t>
            </a:r>
            <a:r>
              <a:rPr sz="2800" spc="-35" dirty="0">
                <a:solidFill>
                  <a:srgbClr val="292959"/>
                </a:solidFill>
                <a:latin typeface="Trebuchet MS"/>
                <a:cs typeface="Trebuchet MS"/>
              </a:rPr>
              <a:t>greater</a:t>
            </a:r>
            <a:r>
              <a:rPr sz="2800" spc="-120" dirty="0">
                <a:solidFill>
                  <a:srgbClr val="292959"/>
                </a:solidFill>
                <a:latin typeface="Trebuchet MS"/>
                <a:cs typeface="Trebuchet MS"/>
              </a:rPr>
              <a:t> </a:t>
            </a:r>
            <a:r>
              <a:rPr sz="2800" spc="-70" dirty="0">
                <a:solidFill>
                  <a:srgbClr val="292959"/>
                </a:solidFill>
                <a:latin typeface="Trebuchet MS"/>
                <a:cs typeface="Trebuchet MS"/>
              </a:rPr>
              <a:t>protection</a:t>
            </a:r>
            <a:r>
              <a:rPr sz="2800" spc="-120" dirty="0">
                <a:solidFill>
                  <a:srgbClr val="292959"/>
                </a:solidFill>
                <a:latin typeface="Trebuchet MS"/>
                <a:cs typeface="Trebuchet MS"/>
              </a:rPr>
              <a:t> </a:t>
            </a:r>
            <a:r>
              <a:rPr sz="2800" spc="-65" dirty="0">
                <a:solidFill>
                  <a:srgbClr val="292959"/>
                </a:solidFill>
                <a:latin typeface="Trebuchet MS"/>
                <a:cs typeface="Trebuchet MS"/>
              </a:rPr>
              <a:t>than</a:t>
            </a:r>
            <a:r>
              <a:rPr sz="2800" spc="-120" dirty="0">
                <a:solidFill>
                  <a:srgbClr val="292959"/>
                </a:solidFill>
                <a:latin typeface="Trebuchet MS"/>
                <a:cs typeface="Trebuchet MS"/>
              </a:rPr>
              <a:t> </a:t>
            </a:r>
            <a:r>
              <a:rPr sz="2800" spc="-40" dirty="0">
                <a:solidFill>
                  <a:srgbClr val="292959"/>
                </a:solidFill>
                <a:latin typeface="Trebuchet MS"/>
                <a:cs typeface="Trebuchet MS"/>
              </a:rPr>
              <a:t>cohabitants</a:t>
            </a:r>
            <a:r>
              <a:rPr sz="2800" spc="-120" dirty="0">
                <a:solidFill>
                  <a:srgbClr val="292959"/>
                </a:solidFill>
                <a:latin typeface="Trebuchet MS"/>
                <a:cs typeface="Trebuchet MS"/>
              </a:rPr>
              <a:t> </a:t>
            </a:r>
            <a:r>
              <a:rPr sz="2800" spc="-90" dirty="0">
                <a:solidFill>
                  <a:srgbClr val="292959"/>
                </a:solidFill>
                <a:latin typeface="Trebuchet MS"/>
                <a:cs typeface="Trebuchet MS"/>
              </a:rPr>
              <a:t>but</a:t>
            </a:r>
            <a:r>
              <a:rPr sz="2800" spc="-120" dirty="0">
                <a:solidFill>
                  <a:srgbClr val="292959"/>
                </a:solidFill>
                <a:latin typeface="Trebuchet MS"/>
                <a:cs typeface="Trebuchet MS"/>
              </a:rPr>
              <a:t> </a:t>
            </a:r>
            <a:r>
              <a:rPr sz="2800" spc="-35" dirty="0">
                <a:solidFill>
                  <a:srgbClr val="292959"/>
                </a:solidFill>
                <a:latin typeface="Trebuchet MS"/>
                <a:cs typeface="Trebuchet MS"/>
              </a:rPr>
              <a:t>have</a:t>
            </a:r>
            <a:r>
              <a:rPr sz="2800" spc="-120" dirty="0">
                <a:solidFill>
                  <a:srgbClr val="292959"/>
                </a:solidFill>
                <a:latin typeface="Trebuchet MS"/>
                <a:cs typeface="Trebuchet MS"/>
              </a:rPr>
              <a:t> </a:t>
            </a:r>
            <a:r>
              <a:rPr sz="2800" spc="-20" dirty="0">
                <a:solidFill>
                  <a:srgbClr val="292959"/>
                </a:solidFill>
                <a:latin typeface="Trebuchet MS"/>
                <a:cs typeface="Trebuchet MS"/>
              </a:rPr>
              <a:t>fewer </a:t>
            </a:r>
            <a:r>
              <a:rPr sz="2800" spc="-80" dirty="0">
                <a:solidFill>
                  <a:srgbClr val="292959"/>
                </a:solidFill>
                <a:latin typeface="Trebuchet MS"/>
                <a:cs typeface="Trebuchet MS"/>
              </a:rPr>
              <a:t>rights</a:t>
            </a:r>
            <a:r>
              <a:rPr sz="2800" spc="-120" dirty="0">
                <a:solidFill>
                  <a:srgbClr val="292959"/>
                </a:solidFill>
                <a:latin typeface="Trebuchet MS"/>
                <a:cs typeface="Trebuchet MS"/>
              </a:rPr>
              <a:t> </a:t>
            </a:r>
            <a:r>
              <a:rPr sz="2800" spc="-65" dirty="0">
                <a:solidFill>
                  <a:srgbClr val="292959"/>
                </a:solidFill>
                <a:latin typeface="Trebuchet MS"/>
                <a:cs typeface="Trebuchet MS"/>
              </a:rPr>
              <a:t>than</a:t>
            </a:r>
            <a:r>
              <a:rPr sz="2800" spc="-114" dirty="0">
                <a:solidFill>
                  <a:srgbClr val="292959"/>
                </a:solidFill>
                <a:latin typeface="Trebuchet MS"/>
                <a:cs typeface="Trebuchet MS"/>
              </a:rPr>
              <a:t> </a:t>
            </a:r>
            <a:r>
              <a:rPr sz="2800" spc="-95" dirty="0">
                <a:solidFill>
                  <a:srgbClr val="292959"/>
                </a:solidFill>
                <a:latin typeface="Trebuchet MS"/>
                <a:cs typeface="Trebuchet MS"/>
              </a:rPr>
              <a:t>married</a:t>
            </a:r>
            <a:r>
              <a:rPr sz="2800" spc="-114" dirty="0">
                <a:solidFill>
                  <a:srgbClr val="292959"/>
                </a:solidFill>
                <a:latin typeface="Trebuchet MS"/>
                <a:cs typeface="Trebuchet MS"/>
              </a:rPr>
              <a:t> </a:t>
            </a:r>
            <a:r>
              <a:rPr sz="2800" spc="-10" dirty="0">
                <a:solidFill>
                  <a:srgbClr val="292959"/>
                </a:solidFill>
                <a:latin typeface="Trebuchet MS"/>
                <a:cs typeface="Trebuchet MS"/>
              </a:rPr>
              <a:t>applicants.</a:t>
            </a:r>
            <a:endParaRPr sz="2800">
              <a:latin typeface="Trebuchet MS"/>
              <a:cs typeface="Trebuchet MS"/>
            </a:endParaRPr>
          </a:p>
          <a:p>
            <a:pPr marL="12700" marR="1511935">
              <a:lnSpc>
                <a:spcPts val="4580"/>
              </a:lnSpc>
              <a:spcBef>
                <a:spcPts val="355"/>
              </a:spcBef>
            </a:pPr>
            <a:r>
              <a:rPr sz="2800" spc="-85" dirty="0">
                <a:solidFill>
                  <a:srgbClr val="292959"/>
                </a:solidFill>
                <a:latin typeface="Trebuchet MS"/>
                <a:cs typeface="Trebuchet MS"/>
              </a:rPr>
              <a:t>Home</a:t>
            </a:r>
            <a:r>
              <a:rPr sz="2800" spc="-125" dirty="0">
                <a:solidFill>
                  <a:srgbClr val="292959"/>
                </a:solidFill>
                <a:latin typeface="Trebuchet MS"/>
                <a:cs typeface="Trebuchet MS"/>
              </a:rPr>
              <a:t> </a:t>
            </a:r>
            <a:r>
              <a:rPr sz="2800" spc="-80" dirty="0">
                <a:solidFill>
                  <a:srgbClr val="292959"/>
                </a:solidFill>
                <a:latin typeface="Trebuchet MS"/>
                <a:cs typeface="Trebuchet MS"/>
              </a:rPr>
              <a:t>rights</a:t>
            </a:r>
            <a:r>
              <a:rPr sz="2800" spc="-130" dirty="0">
                <a:solidFill>
                  <a:srgbClr val="292959"/>
                </a:solidFill>
                <a:latin typeface="Trebuchet MS"/>
                <a:cs typeface="Trebuchet MS"/>
              </a:rPr>
              <a:t> </a:t>
            </a:r>
            <a:r>
              <a:rPr sz="2800" dirty="0">
                <a:solidFill>
                  <a:srgbClr val="292959"/>
                </a:solidFill>
                <a:latin typeface="Trebuchet MS"/>
                <a:cs typeface="Trebuchet MS"/>
              </a:rPr>
              <a:t>no</a:t>
            </a:r>
            <a:r>
              <a:rPr sz="2800" spc="-175" dirty="0">
                <a:solidFill>
                  <a:srgbClr val="292959"/>
                </a:solidFill>
                <a:latin typeface="Trebuchet MS"/>
                <a:cs typeface="Trebuchet MS"/>
              </a:rPr>
              <a:t> </a:t>
            </a:r>
            <a:r>
              <a:rPr sz="2800" spc="-40" dirty="0">
                <a:solidFill>
                  <a:srgbClr val="292959"/>
                </a:solidFill>
                <a:latin typeface="Trebuchet MS"/>
                <a:cs typeface="Trebuchet MS"/>
              </a:rPr>
              <a:t>longer</a:t>
            </a:r>
            <a:r>
              <a:rPr sz="2800" spc="-120" dirty="0">
                <a:solidFill>
                  <a:srgbClr val="292959"/>
                </a:solidFill>
                <a:latin typeface="Trebuchet MS"/>
                <a:cs typeface="Trebuchet MS"/>
              </a:rPr>
              <a:t> </a:t>
            </a:r>
            <a:r>
              <a:rPr sz="2800" spc="-40" dirty="0">
                <a:solidFill>
                  <a:srgbClr val="292959"/>
                </a:solidFill>
                <a:latin typeface="Trebuchet MS"/>
                <a:cs typeface="Trebuchet MS"/>
              </a:rPr>
              <a:t>apply</a:t>
            </a:r>
            <a:r>
              <a:rPr sz="2800" spc="-125" dirty="0">
                <a:solidFill>
                  <a:srgbClr val="292959"/>
                </a:solidFill>
                <a:latin typeface="Trebuchet MS"/>
                <a:cs typeface="Trebuchet MS"/>
              </a:rPr>
              <a:t> </a:t>
            </a:r>
            <a:r>
              <a:rPr sz="2800" dirty="0">
                <a:solidFill>
                  <a:srgbClr val="292959"/>
                </a:solidFill>
                <a:latin typeface="Trebuchet MS"/>
                <a:cs typeface="Trebuchet MS"/>
              </a:rPr>
              <a:t>once</a:t>
            </a:r>
            <a:r>
              <a:rPr sz="2800" spc="-120" dirty="0">
                <a:solidFill>
                  <a:srgbClr val="292959"/>
                </a:solidFill>
                <a:latin typeface="Trebuchet MS"/>
                <a:cs typeface="Trebuchet MS"/>
              </a:rPr>
              <a:t> </a:t>
            </a:r>
            <a:r>
              <a:rPr sz="2800" spc="114" dirty="0">
                <a:solidFill>
                  <a:srgbClr val="292959"/>
                </a:solidFill>
                <a:latin typeface="Trebuchet MS"/>
                <a:cs typeface="Trebuchet MS"/>
              </a:rPr>
              <a:t>a</a:t>
            </a:r>
            <a:r>
              <a:rPr sz="2800" spc="-120" dirty="0">
                <a:solidFill>
                  <a:srgbClr val="292959"/>
                </a:solidFill>
                <a:latin typeface="Trebuchet MS"/>
                <a:cs typeface="Trebuchet MS"/>
              </a:rPr>
              <a:t> </a:t>
            </a:r>
            <a:r>
              <a:rPr sz="2800" spc="-25" dirty="0">
                <a:solidFill>
                  <a:srgbClr val="292959"/>
                </a:solidFill>
                <a:latin typeface="Trebuchet MS"/>
                <a:cs typeface="Trebuchet MS"/>
              </a:rPr>
              <a:t>couple</a:t>
            </a:r>
            <a:r>
              <a:rPr sz="2800" spc="-125" dirty="0">
                <a:solidFill>
                  <a:srgbClr val="292959"/>
                </a:solidFill>
                <a:latin typeface="Trebuchet MS"/>
                <a:cs typeface="Trebuchet MS"/>
              </a:rPr>
              <a:t> </a:t>
            </a:r>
            <a:r>
              <a:rPr sz="2800" dirty="0">
                <a:solidFill>
                  <a:srgbClr val="292959"/>
                </a:solidFill>
                <a:latin typeface="Trebuchet MS"/>
                <a:cs typeface="Trebuchet MS"/>
              </a:rPr>
              <a:t>are</a:t>
            </a:r>
            <a:r>
              <a:rPr sz="2800" spc="-120" dirty="0">
                <a:solidFill>
                  <a:srgbClr val="292959"/>
                </a:solidFill>
                <a:latin typeface="Trebuchet MS"/>
                <a:cs typeface="Trebuchet MS"/>
              </a:rPr>
              <a:t> </a:t>
            </a:r>
            <a:r>
              <a:rPr sz="2800" spc="-45" dirty="0">
                <a:solidFill>
                  <a:srgbClr val="292959"/>
                </a:solidFill>
                <a:latin typeface="Trebuchet MS"/>
                <a:cs typeface="Trebuchet MS"/>
              </a:rPr>
              <a:t>divorced</a:t>
            </a:r>
            <a:r>
              <a:rPr sz="2800" spc="-120" dirty="0">
                <a:solidFill>
                  <a:srgbClr val="292959"/>
                </a:solidFill>
                <a:latin typeface="Trebuchet MS"/>
                <a:cs typeface="Trebuchet MS"/>
              </a:rPr>
              <a:t> </a:t>
            </a:r>
            <a:r>
              <a:rPr sz="2800" spc="-80" dirty="0">
                <a:solidFill>
                  <a:srgbClr val="292959"/>
                </a:solidFill>
                <a:latin typeface="Trebuchet MS"/>
                <a:cs typeface="Trebuchet MS"/>
              </a:rPr>
              <a:t>or</a:t>
            </a:r>
            <a:r>
              <a:rPr sz="2800" spc="-125" dirty="0">
                <a:solidFill>
                  <a:srgbClr val="292959"/>
                </a:solidFill>
                <a:latin typeface="Trebuchet MS"/>
                <a:cs typeface="Trebuchet MS"/>
              </a:rPr>
              <a:t> </a:t>
            </a:r>
            <a:r>
              <a:rPr sz="2800" spc="-145" dirty="0">
                <a:solidFill>
                  <a:srgbClr val="292959"/>
                </a:solidFill>
                <a:latin typeface="Trebuchet MS"/>
                <a:cs typeface="Trebuchet MS"/>
              </a:rPr>
              <a:t>their</a:t>
            </a:r>
            <a:r>
              <a:rPr sz="2800" spc="-90" dirty="0">
                <a:solidFill>
                  <a:srgbClr val="292959"/>
                </a:solidFill>
                <a:latin typeface="Trebuchet MS"/>
                <a:cs typeface="Trebuchet MS"/>
              </a:rPr>
              <a:t> </a:t>
            </a:r>
            <a:r>
              <a:rPr sz="2800" spc="-140" dirty="0">
                <a:solidFill>
                  <a:srgbClr val="292959"/>
                </a:solidFill>
                <a:latin typeface="Trebuchet MS"/>
                <a:cs typeface="Trebuchet MS"/>
              </a:rPr>
              <a:t>civil</a:t>
            </a:r>
            <a:r>
              <a:rPr sz="2800" spc="-90" dirty="0">
                <a:solidFill>
                  <a:srgbClr val="292959"/>
                </a:solidFill>
                <a:latin typeface="Trebuchet MS"/>
                <a:cs typeface="Trebuchet MS"/>
              </a:rPr>
              <a:t> </a:t>
            </a:r>
            <a:r>
              <a:rPr sz="2800" spc="-85" dirty="0">
                <a:solidFill>
                  <a:srgbClr val="292959"/>
                </a:solidFill>
                <a:latin typeface="Trebuchet MS"/>
                <a:cs typeface="Trebuchet MS"/>
              </a:rPr>
              <a:t>partnership</a:t>
            </a:r>
            <a:r>
              <a:rPr sz="2800" spc="-120" dirty="0">
                <a:solidFill>
                  <a:srgbClr val="292959"/>
                </a:solidFill>
                <a:latin typeface="Trebuchet MS"/>
                <a:cs typeface="Trebuchet MS"/>
              </a:rPr>
              <a:t> </a:t>
            </a:r>
            <a:r>
              <a:rPr sz="2800" spc="-65" dirty="0">
                <a:solidFill>
                  <a:srgbClr val="292959"/>
                </a:solidFill>
                <a:latin typeface="Trebuchet MS"/>
                <a:cs typeface="Trebuchet MS"/>
              </a:rPr>
              <a:t>is</a:t>
            </a:r>
            <a:r>
              <a:rPr sz="2800" spc="-120" dirty="0">
                <a:solidFill>
                  <a:srgbClr val="292959"/>
                </a:solidFill>
                <a:latin typeface="Trebuchet MS"/>
                <a:cs typeface="Trebuchet MS"/>
              </a:rPr>
              <a:t> </a:t>
            </a:r>
            <a:r>
              <a:rPr sz="2800" spc="-25" dirty="0">
                <a:solidFill>
                  <a:srgbClr val="292959"/>
                </a:solidFill>
                <a:latin typeface="Trebuchet MS"/>
                <a:cs typeface="Trebuchet MS"/>
              </a:rPr>
              <a:t>dissolved. </a:t>
            </a:r>
            <a:r>
              <a:rPr sz="2800" spc="-10" dirty="0">
                <a:solidFill>
                  <a:srgbClr val="292959"/>
                </a:solidFill>
                <a:latin typeface="Trebuchet MS"/>
                <a:cs typeface="Trebuchet MS"/>
              </a:rPr>
              <a:t>Court</a:t>
            </a:r>
            <a:r>
              <a:rPr sz="2800" spc="-195" dirty="0">
                <a:solidFill>
                  <a:srgbClr val="292959"/>
                </a:solidFill>
                <a:latin typeface="Trebuchet MS"/>
                <a:cs typeface="Trebuchet MS"/>
              </a:rPr>
              <a:t> </a:t>
            </a:r>
            <a:r>
              <a:rPr sz="2800" spc="-170" dirty="0">
                <a:solidFill>
                  <a:srgbClr val="292959"/>
                </a:solidFill>
                <a:latin typeface="Trebuchet MS"/>
                <a:cs typeface="Trebuchet MS"/>
              </a:rPr>
              <a:t>will</a:t>
            </a:r>
            <a:r>
              <a:rPr sz="2800" spc="-90" dirty="0">
                <a:solidFill>
                  <a:srgbClr val="292959"/>
                </a:solidFill>
                <a:latin typeface="Trebuchet MS"/>
                <a:cs typeface="Trebuchet MS"/>
              </a:rPr>
              <a:t> </a:t>
            </a:r>
            <a:r>
              <a:rPr sz="2800" spc="-45" dirty="0">
                <a:solidFill>
                  <a:srgbClr val="292959"/>
                </a:solidFill>
                <a:latin typeface="Trebuchet MS"/>
                <a:cs typeface="Trebuchet MS"/>
              </a:rPr>
              <a:t>consider</a:t>
            </a:r>
            <a:r>
              <a:rPr sz="2800" spc="-114" dirty="0">
                <a:solidFill>
                  <a:srgbClr val="292959"/>
                </a:solidFill>
                <a:latin typeface="Trebuchet MS"/>
                <a:cs typeface="Trebuchet MS"/>
              </a:rPr>
              <a:t> </a:t>
            </a:r>
            <a:r>
              <a:rPr sz="2800" spc="-105" dirty="0">
                <a:solidFill>
                  <a:srgbClr val="292959"/>
                </a:solidFill>
                <a:latin typeface="Trebuchet MS"/>
                <a:cs typeface="Trebuchet MS"/>
              </a:rPr>
              <a:t>all </a:t>
            </a:r>
            <a:r>
              <a:rPr sz="2800" spc="-55" dirty="0">
                <a:solidFill>
                  <a:srgbClr val="292959"/>
                </a:solidFill>
                <a:latin typeface="Trebuchet MS"/>
                <a:cs typeface="Trebuchet MS"/>
              </a:rPr>
              <a:t>circumstances</a:t>
            </a:r>
            <a:r>
              <a:rPr sz="2800" spc="-120" dirty="0">
                <a:solidFill>
                  <a:srgbClr val="292959"/>
                </a:solidFill>
                <a:latin typeface="Trebuchet MS"/>
                <a:cs typeface="Trebuchet MS"/>
              </a:rPr>
              <a:t> </a:t>
            </a:r>
            <a:r>
              <a:rPr sz="2800" dirty="0">
                <a:solidFill>
                  <a:srgbClr val="292959"/>
                </a:solidFill>
                <a:latin typeface="Trebuchet MS"/>
                <a:cs typeface="Trebuchet MS"/>
              </a:rPr>
              <a:t>of</a:t>
            </a:r>
            <a:r>
              <a:rPr sz="2800" spc="-114" dirty="0">
                <a:solidFill>
                  <a:srgbClr val="292959"/>
                </a:solidFill>
                <a:latin typeface="Trebuchet MS"/>
                <a:cs typeface="Trebuchet MS"/>
              </a:rPr>
              <a:t> </a:t>
            </a:r>
            <a:r>
              <a:rPr sz="2800" spc="-30" dirty="0">
                <a:solidFill>
                  <a:srgbClr val="292959"/>
                </a:solidFill>
                <a:latin typeface="Trebuchet MS"/>
                <a:cs typeface="Trebuchet MS"/>
              </a:rPr>
              <a:t>case,</a:t>
            </a:r>
            <a:r>
              <a:rPr sz="2800" spc="-120" dirty="0">
                <a:solidFill>
                  <a:srgbClr val="292959"/>
                </a:solidFill>
                <a:latin typeface="Trebuchet MS"/>
                <a:cs typeface="Trebuchet MS"/>
              </a:rPr>
              <a:t> </a:t>
            </a:r>
            <a:r>
              <a:rPr sz="2800" dirty="0">
                <a:solidFill>
                  <a:srgbClr val="292959"/>
                </a:solidFill>
                <a:latin typeface="Trebuchet MS"/>
                <a:cs typeface="Trebuchet MS"/>
              </a:rPr>
              <a:t>and</a:t>
            </a:r>
            <a:r>
              <a:rPr sz="2800" spc="-120" dirty="0">
                <a:solidFill>
                  <a:srgbClr val="292959"/>
                </a:solidFill>
                <a:latin typeface="Trebuchet MS"/>
                <a:cs typeface="Trebuchet MS"/>
              </a:rPr>
              <a:t> </a:t>
            </a:r>
            <a:r>
              <a:rPr sz="2800" spc="-65" dirty="0">
                <a:solidFill>
                  <a:srgbClr val="292959"/>
                </a:solidFill>
                <a:latin typeface="Trebuchet MS"/>
                <a:cs typeface="Trebuchet MS"/>
              </a:rPr>
              <a:t>especially</a:t>
            </a:r>
            <a:r>
              <a:rPr sz="2800" spc="-114" dirty="0">
                <a:solidFill>
                  <a:srgbClr val="292959"/>
                </a:solidFill>
                <a:latin typeface="Trebuchet MS"/>
                <a:cs typeface="Trebuchet MS"/>
              </a:rPr>
              <a:t> </a:t>
            </a:r>
            <a:r>
              <a:rPr sz="2800" spc="-35" dirty="0">
                <a:solidFill>
                  <a:srgbClr val="292959"/>
                </a:solidFill>
                <a:latin typeface="Trebuchet MS"/>
                <a:cs typeface="Trebuchet MS"/>
              </a:rPr>
              <a:t>factors</a:t>
            </a:r>
            <a:r>
              <a:rPr sz="2800" spc="-120" dirty="0">
                <a:solidFill>
                  <a:srgbClr val="292959"/>
                </a:solidFill>
                <a:latin typeface="Trebuchet MS"/>
                <a:cs typeface="Trebuchet MS"/>
              </a:rPr>
              <a:t> </a:t>
            </a:r>
            <a:r>
              <a:rPr sz="2800" spc="-95" dirty="0">
                <a:solidFill>
                  <a:srgbClr val="292959"/>
                </a:solidFill>
                <a:latin typeface="Trebuchet MS"/>
                <a:cs typeface="Trebuchet MS"/>
              </a:rPr>
              <a:t>listed</a:t>
            </a:r>
            <a:r>
              <a:rPr sz="2800" spc="-114"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 dirty="0">
                <a:solidFill>
                  <a:srgbClr val="292959"/>
                </a:solidFill>
                <a:latin typeface="Trebuchet MS"/>
                <a:cs typeface="Trebuchet MS"/>
              </a:rPr>
              <a:t>s35(6)</a:t>
            </a:r>
            <a:endParaRPr sz="2800">
              <a:latin typeface="Trebuchet MS"/>
              <a:cs typeface="Trebuchet MS"/>
            </a:endParaRPr>
          </a:p>
          <a:p>
            <a:pPr marL="12700">
              <a:lnSpc>
                <a:spcPct val="100000"/>
              </a:lnSpc>
              <a:spcBef>
                <a:spcPts val="850"/>
              </a:spcBef>
            </a:pPr>
            <a:r>
              <a:rPr sz="2800" spc="-125" dirty="0">
                <a:solidFill>
                  <a:srgbClr val="292959"/>
                </a:solidFill>
                <a:latin typeface="Trebuchet MS"/>
                <a:cs typeface="Trebuchet MS"/>
              </a:rPr>
              <a:t>If</a:t>
            </a:r>
            <a:r>
              <a:rPr sz="2800" spc="-90" dirty="0">
                <a:solidFill>
                  <a:srgbClr val="292959"/>
                </a:solidFill>
                <a:latin typeface="Trebuchet MS"/>
                <a:cs typeface="Trebuchet MS"/>
              </a:rPr>
              <a:t> </a:t>
            </a:r>
            <a:r>
              <a:rPr sz="2800" spc="-85" dirty="0">
                <a:solidFill>
                  <a:srgbClr val="292959"/>
                </a:solidFill>
                <a:latin typeface="Trebuchet MS"/>
                <a:cs typeface="Trebuchet MS"/>
              </a:rPr>
              <a:t>court</a:t>
            </a:r>
            <a:r>
              <a:rPr sz="2800" spc="-125" dirty="0">
                <a:solidFill>
                  <a:srgbClr val="292959"/>
                </a:solidFill>
                <a:latin typeface="Trebuchet MS"/>
                <a:cs typeface="Trebuchet MS"/>
              </a:rPr>
              <a:t> </a:t>
            </a:r>
            <a:r>
              <a:rPr sz="2800" dirty="0">
                <a:solidFill>
                  <a:srgbClr val="292959"/>
                </a:solidFill>
                <a:latin typeface="Trebuchet MS"/>
                <a:cs typeface="Trebuchet MS"/>
              </a:rPr>
              <a:t>decides</a:t>
            </a:r>
            <a:r>
              <a:rPr sz="2800" spc="-210" dirty="0">
                <a:solidFill>
                  <a:srgbClr val="292959"/>
                </a:solidFill>
                <a:latin typeface="Trebuchet MS"/>
                <a:cs typeface="Trebuchet MS"/>
              </a:rPr>
              <a:t> </a:t>
            </a:r>
            <a:r>
              <a:rPr sz="2800" spc="-70" dirty="0">
                <a:solidFill>
                  <a:srgbClr val="292959"/>
                </a:solidFill>
                <a:latin typeface="Trebuchet MS"/>
                <a:cs typeface="Trebuchet MS"/>
              </a:rPr>
              <a:t>order</a:t>
            </a:r>
            <a:r>
              <a:rPr sz="2800" spc="-140" dirty="0">
                <a:solidFill>
                  <a:srgbClr val="292959"/>
                </a:solidFill>
                <a:latin typeface="Trebuchet MS"/>
                <a:cs typeface="Trebuchet MS"/>
              </a:rPr>
              <a:t> </a:t>
            </a:r>
            <a:r>
              <a:rPr sz="2800" spc="-65" dirty="0">
                <a:solidFill>
                  <a:srgbClr val="292959"/>
                </a:solidFill>
                <a:latin typeface="Trebuchet MS"/>
                <a:cs typeface="Trebuchet MS"/>
              </a:rPr>
              <a:t>is</a:t>
            </a:r>
            <a:r>
              <a:rPr sz="2800" spc="-135" dirty="0">
                <a:solidFill>
                  <a:srgbClr val="292959"/>
                </a:solidFill>
                <a:latin typeface="Trebuchet MS"/>
                <a:cs typeface="Trebuchet MS"/>
              </a:rPr>
              <a:t> </a:t>
            </a:r>
            <a:r>
              <a:rPr sz="2800" spc="-60" dirty="0">
                <a:solidFill>
                  <a:srgbClr val="292959"/>
                </a:solidFill>
                <a:latin typeface="Trebuchet MS"/>
                <a:cs typeface="Trebuchet MS"/>
              </a:rPr>
              <a:t>appropriate:</a:t>
            </a:r>
            <a:r>
              <a:rPr sz="2800" spc="-125" dirty="0">
                <a:solidFill>
                  <a:srgbClr val="292959"/>
                </a:solidFill>
                <a:latin typeface="Trebuchet MS"/>
                <a:cs typeface="Trebuchet MS"/>
              </a:rPr>
              <a:t> </a:t>
            </a:r>
            <a:r>
              <a:rPr sz="2800" dirty="0">
                <a:solidFill>
                  <a:srgbClr val="292959"/>
                </a:solidFill>
                <a:latin typeface="Trebuchet MS"/>
                <a:cs typeface="Trebuchet MS"/>
              </a:rPr>
              <a:t>balance</a:t>
            </a:r>
            <a:r>
              <a:rPr sz="2800" spc="-125" dirty="0">
                <a:solidFill>
                  <a:srgbClr val="292959"/>
                </a:solidFill>
                <a:latin typeface="Trebuchet MS"/>
                <a:cs typeface="Trebuchet MS"/>
              </a:rPr>
              <a:t> </a:t>
            </a:r>
            <a:r>
              <a:rPr sz="2800" dirty="0">
                <a:solidFill>
                  <a:srgbClr val="292959"/>
                </a:solidFill>
                <a:latin typeface="Trebuchet MS"/>
                <a:cs typeface="Trebuchet MS"/>
              </a:rPr>
              <a:t>of</a:t>
            </a:r>
            <a:r>
              <a:rPr sz="2800" spc="-125" dirty="0">
                <a:solidFill>
                  <a:srgbClr val="292959"/>
                </a:solidFill>
                <a:latin typeface="Trebuchet MS"/>
                <a:cs typeface="Trebuchet MS"/>
              </a:rPr>
              <a:t> </a:t>
            </a:r>
            <a:r>
              <a:rPr sz="2800" spc="-105" dirty="0">
                <a:solidFill>
                  <a:srgbClr val="292959"/>
                </a:solidFill>
                <a:latin typeface="Trebuchet MS"/>
                <a:cs typeface="Trebuchet MS"/>
              </a:rPr>
              <a:t>harm</a:t>
            </a:r>
            <a:r>
              <a:rPr sz="2800" spc="-100" dirty="0">
                <a:solidFill>
                  <a:srgbClr val="292959"/>
                </a:solidFill>
                <a:latin typeface="Trebuchet MS"/>
                <a:cs typeface="Trebuchet MS"/>
              </a:rPr>
              <a:t> </a:t>
            </a:r>
            <a:r>
              <a:rPr sz="2800" spc="-105" dirty="0">
                <a:solidFill>
                  <a:srgbClr val="292959"/>
                </a:solidFill>
                <a:latin typeface="Trebuchet MS"/>
                <a:cs typeface="Trebuchet MS"/>
              </a:rPr>
              <a:t>test </a:t>
            </a:r>
            <a:r>
              <a:rPr sz="2800" spc="-20" dirty="0">
                <a:solidFill>
                  <a:srgbClr val="292959"/>
                </a:solidFill>
                <a:latin typeface="Trebuchet MS"/>
                <a:cs typeface="Trebuchet MS"/>
              </a:rPr>
              <a:t>applied</a:t>
            </a:r>
            <a:r>
              <a:rPr sz="2800" spc="-125" dirty="0">
                <a:solidFill>
                  <a:srgbClr val="292959"/>
                </a:solidFill>
                <a:latin typeface="Trebuchet MS"/>
                <a:cs typeface="Trebuchet MS"/>
              </a:rPr>
              <a:t> </a:t>
            </a:r>
            <a:r>
              <a:rPr sz="2800" spc="-55" dirty="0">
                <a:solidFill>
                  <a:srgbClr val="292959"/>
                </a:solidFill>
                <a:latin typeface="Trebuchet MS"/>
                <a:cs typeface="Trebuchet MS"/>
              </a:rPr>
              <a:t>to</a:t>
            </a:r>
            <a:r>
              <a:rPr sz="2800" spc="-125" dirty="0">
                <a:solidFill>
                  <a:srgbClr val="292959"/>
                </a:solidFill>
                <a:latin typeface="Trebuchet MS"/>
                <a:cs typeface="Trebuchet MS"/>
              </a:rPr>
              <a:t> </a:t>
            </a:r>
            <a:r>
              <a:rPr sz="2800" dirty="0">
                <a:solidFill>
                  <a:srgbClr val="292959"/>
                </a:solidFill>
                <a:latin typeface="Trebuchet MS"/>
                <a:cs typeface="Trebuchet MS"/>
              </a:rPr>
              <a:t>decide</a:t>
            </a:r>
            <a:r>
              <a:rPr sz="2800" spc="-125" dirty="0">
                <a:solidFill>
                  <a:srgbClr val="292959"/>
                </a:solidFill>
                <a:latin typeface="Trebuchet MS"/>
                <a:cs typeface="Trebuchet MS"/>
              </a:rPr>
              <a:t> if</a:t>
            </a:r>
            <a:r>
              <a:rPr sz="2800" spc="-90" dirty="0">
                <a:solidFill>
                  <a:srgbClr val="292959"/>
                </a:solidFill>
                <a:latin typeface="Trebuchet MS"/>
                <a:cs typeface="Trebuchet MS"/>
              </a:rPr>
              <a:t> </a:t>
            </a:r>
            <a:r>
              <a:rPr sz="2800" spc="-40" dirty="0">
                <a:solidFill>
                  <a:srgbClr val="292959"/>
                </a:solidFill>
                <a:latin typeface="Trebuchet MS"/>
                <a:cs typeface="Trebuchet MS"/>
              </a:rPr>
              <a:t>necessary</a:t>
            </a:r>
            <a:r>
              <a:rPr sz="2800" spc="-125" dirty="0">
                <a:solidFill>
                  <a:srgbClr val="292959"/>
                </a:solidFill>
                <a:latin typeface="Trebuchet MS"/>
                <a:cs typeface="Trebuchet MS"/>
              </a:rPr>
              <a:t> </a:t>
            </a:r>
            <a:r>
              <a:rPr sz="2800" spc="-60" dirty="0">
                <a:solidFill>
                  <a:srgbClr val="292959"/>
                </a:solidFill>
                <a:latin typeface="Trebuchet MS"/>
                <a:cs typeface="Trebuchet MS"/>
              </a:rPr>
              <a:t>to</a:t>
            </a:r>
            <a:r>
              <a:rPr sz="2800" spc="-125" dirty="0">
                <a:solidFill>
                  <a:srgbClr val="292959"/>
                </a:solidFill>
                <a:latin typeface="Trebuchet MS"/>
                <a:cs typeface="Trebuchet MS"/>
              </a:rPr>
              <a:t> </a:t>
            </a:r>
            <a:r>
              <a:rPr sz="2800" spc="-10" dirty="0">
                <a:solidFill>
                  <a:srgbClr val="292959"/>
                </a:solidFill>
                <a:latin typeface="Trebuchet MS"/>
                <a:cs typeface="Trebuchet MS"/>
              </a:rPr>
              <a:t>include</a:t>
            </a:r>
            <a:endParaRPr sz="2800">
              <a:latin typeface="Trebuchet MS"/>
              <a:cs typeface="Trebuchet MS"/>
            </a:endParaRPr>
          </a:p>
          <a:p>
            <a:pPr marL="12700">
              <a:lnSpc>
                <a:spcPct val="100000"/>
              </a:lnSpc>
              <a:spcBef>
                <a:spcPts val="1215"/>
              </a:spcBef>
            </a:pPr>
            <a:r>
              <a:rPr sz="2800" spc="-85" dirty="0">
                <a:solidFill>
                  <a:srgbClr val="292959"/>
                </a:solidFill>
                <a:latin typeface="Trebuchet MS"/>
                <a:cs typeface="Trebuchet MS"/>
              </a:rPr>
              <a:t>regulatory</a:t>
            </a:r>
            <a:r>
              <a:rPr sz="2800" spc="-60" dirty="0">
                <a:solidFill>
                  <a:srgbClr val="292959"/>
                </a:solidFill>
                <a:latin typeface="Trebuchet MS"/>
                <a:cs typeface="Trebuchet MS"/>
              </a:rPr>
              <a:t> </a:t>
            </a:r>
            <a:r>
              <a:rPr sz="2800" spc="-10" dirty="0">
                <a:solidFill>
                  <a:srgbClr val="292959"/>
                </a:solidFill>
                <a:latin typeface="Trebuchet MS"/>
                <a:cs typeface="Trebuchet MS"/>
              </a:rPr>
              <a:t>element</a:t>
            </a:r>
            <a:endParaRPr sz="2800">
              <a:latin typeface="Trebuchet MS"/>
              <a:cs typeface="Trebuchet MS"/>
            </a:endParaRPr>
          </a:p>
          <a:p>
            <a:pPr marL="12700" marR="1590675">
              <a:lnSpc>
                <a:spcPts val="4580"/>
              </a:lnSpc>
              <a:spcBef>
                <a:spcPts val="355"/>
              </a:spcBef>
            </a:pPr>
            <a:r>
              <a:rPr sz="2800" spc="-70" dirty="0">
                <a:solidFill>
                  <a:srgbClr val="292959"/>
                </a:solidFill>
                <a:latin typeface="Trebuchet MS"/>
                <a:cs typeface="Trebuchet MS"/>
              </a:rPr>
              <a:t>Differs</a:t>
            </a:r>
            <a:r>
              <a:rPr sz="2800" spc="-140" dirty="0">
                <a:solidFill>
                  <a:srgbClr val="292959"/>
                </a:solidFill>
                <a:latin typeface="Trebuchet MS"/>
                <a:cs typeface="Trebuchet MS"/>
              </a:rPr>
              <a:t> </a:t>
            </a:r>
            <a:r>
              <a:rPr sz="2800" spc="-130" dirty="0">
                <a:solidFill>
                  <a:srgbClr val="292959"/>
                </a:solidFill>
                <a:latin typeface="Trebuchet MS"/>
                <a:cs typeface="Trebuchet MS"/>
              </a:rPr>
              <a:t>from</a:t>
            </a:r>
            <a:r>
              <a:rPr sz="2800" spc="-90" dirty="0">
                <a:solidFill>
                  <a:srgbClr val="292959"/>
                </a:solidFill>
                <a:latin typeface="Trebuchet MS"/>
                <a:cs typeface="Trebuchet MS"/>
              </a:rPr>
              <a:t> </a:t>
            </a:r>
            <a:r>
              <a:rPr sz="2800" dirty="0">
                <a:solidFill>
                  <a:srgbClr val="292959"/>
                </a:solidFill>
                <a:latin typeface="Trebuchet MS"/>
                <a:cs typeface="Trebuchet MS"/>
              </a:rPr>
              <a:t>s33</a:t>
            </a:r>
            <a:r>
              <a:rPr sz="2800" spc="-150" dirty="0">
                <a:solidFill>
                  <a:srgbClr val="292959"/>
                </a:solidFill>
                <a:latin typeface="Trebuchet MS"/>
                <a:cs typeface="Trebuchet MS"/>
              </a:rPr>
              <a:t> </a:t>
            </a:r>
            <a:r>
              <a:rPr sz="2800" spc="-75" dirty="0">
                <a:solidFill>
                  <a:srgbClr val="292959"/>
                </a:solidFill>
                <a:latin typeface="Trebuchet MS"/>
                <a:cs typeface="Trebuchet MS"/>
              </a:rPr>
              <a:t>where</a:t>
            </a:r>
            <a:r>
              <a:rPr sz="2800" spc="-105" dirty="0">
                <a:solidFill>
                  <a:srgbClr val="292959"/>
                </a:solidFill>
                <a:latin typeface="Trebuchet MS"/>
                <a:cs typeface="Trebuchet MS"/>
              </a:rPr>
              <a:t> </a:t>
            </a:r>
            <a:r>
              <a:rPr sz="2800" dirty="0">
                <a:solidFill>
                  <a:srgbClr val="292959"/>
                </a:solidFill>
                <a:latin typeface="Trebuchet MS"/>
                <a:cs typeface="Trebuchet MS"/>
              </a:rPr>
              <a:t>balance</a:t>
            </a:r>
            <a:r>
              <a:rPr sz="2800" spc="-105" dirty="0">
                <a:solidFill>
                  <a:srgbClr val="292959"/>
                </a:solidFill>
                <a:latin typeface="Trebuchet MS"/>
                <a:cs typeface="Trebuchet MS"/>
              </a:rPr>
              <a:t> harm test </a:t>
            </a:r>
            <a:r>
              <a:rPr sz="2800" spc="-20" dirty="0">
                <a:solidFill>
                  <a:srgbClr val="292959"/>
                </a:solidFill>
                <a:latin typeface="Trebuchet MS"/>
                <a:cs typeface="Trebuchet MS"/>
              </a:rPr>
              <a:t>applied</a:t>
            </a:r>
            <a:r>
              <a:rPr sz="2800" spc="-105" dirty="0">
                <a:solidFill>
                  <a:srgbClr val="292959"/>
                </a:solidFill>
                <a:latin typeface="Trebuchet MS"/>
                <a:cs typeface="Trebuchet MS"/>
              </a:rPr>
              <a:t> </a:t>
            </a:r>
            <a:r>
              <a:rPr sz="2800" spc="-145" dirty="0">
                <a:solidFill>
                  <a:srgbClr val="292959"/>
                </a:solidFill>
                <a:latin typeface="Trebuchet MS"/>
                <a:cs typeface="Trebuchet MS"/>
              </a:rPr>
              <a:t>first</a:t>
            </a:r>
            <a:r>
              <a:rPr sz="2800" spc="-90" dirty="0">
                <a:solidFill>
                  <a:srgbClr val="292959"/>
                </a:solidFill>
                <a:latin typeface="Trebuchet MS"/>
                <a:cs typeface="Trebuchet MS"/>
              </a:rPr>
              <a:t> </a:t>
            </a:r>
            <a:r>
              <a:rPr sz="2800" spc="-55" dirty="0">
                <a:solidFill>
                  <a:srgbClr val="292959"/>
                </a:solidFill>
                <a:latin typeface="Trebuchet MS"/>
                <a:cs typeface="Trebuchet MS"/>
              </a:rPr>
              <a:t>to</a:t>
            </a:r>
            <a:r>
              <a:rPr sz="2800" spc="-110" dirty="0">
                <a:solidFill>
                  <a:srgbClr val="292959"/>
                </a:solidFill>
                <a:latin typeface="Trebuchet MS"/>
                <a:cs typeface="Trebuchet MS"/>
              </a:rPr>
              <a:t> </a:t>
            </a:r>
            <a:r>
              <a:rPr sz="2800" dirty="0">
                <a:solidFill>
                  <a:srgbClr val="292959"/>
                </a:solidFill>
                <a:latin typeface="Trebuchet MS"/>
                <a:cs typeface="Trebuchet MS"/>
              </a:rPr>
              <a:t>decide</a:t>
            </a:r>
            <a:r>
              <a:rPr sz="2800" spc="-105" dirty="0">
                <a:solidFill>
                  <a:srgbClr val="292959"/>
                </a:solidFill>
                <a:latin typeface="Trebuchet MS"/>
                <a:cs typeface="Trebuchet MS"/>
              </a:rPr>
              <a:t> </a:t>
            </a:r>
            <a:r>
              <a:rPr sz="2800" spc="-125" dirty="0">
                <a:solidFill>
                  <a:srgbClr val="292959"/>
                </a:solidFill>
                <a:latin typeface="Trebuchet MS"/>
                <a:cs typeface="Trebuchet MS"/>
              </a:rPr>
              <a:t>if</a:t>
            </a:r>
            <a:r>
              <a:rPr sz="2800" spc="-90" dirty="0">
                <a:solidFill>
                  <a:srgbClr val="292959"/>
                </a:solidFill>
                <a:latin typeface="Trebuchet MS"/>
                <a:cs typeface="Trebuchet MS"/>
              </a:rPr>
              <a:t> </a:t>
            </a:r>
            <a:r>
              <a:rPr sz="2800" spc="-70" dirty="0">
                <a:solidFill>
                  <a:srgbClr val="292959"/>
                </a:solidFill>
                <a:latin typeface="Trebuchet MS"/>
                <a:cs typeface="Trebuchet MS"/>
              </a:rPr>
              <a:t>order</a:t>
            </a:r>
            <a:r>
              <a:rPr sz="2800" spc="-110" dirty="0">
                <a:solidFill>
                  <a:srgbClr val="292959"/>
                </a:solidFill>
                <a:latin typeface="Trebuchet MS"/>
                <a:cs typeface="Trebuchet MS"/>
              </a:rPr>
              <a:t> </a:t>
            </a:r>
            <a:r>
              <a:rPr sz="2800" spc="-120" dirty="0">
                <a:solidFill>
                  <a:srgbClr val="292959"/>
                </a:solidFill>
                <a:latin typeface="Trebuchet MS"/>
                <a:cs typeface="Trebuchet MS"/>
              </a:rPr>
              <a:t>itself</a:t>
            </a:r>
            <a:r>
              <a:rPr sz="2800" spc="-90" dirty="0">
                <a:solidFill>
                  <a:srgbClr val="292959"/>
                </a:solidFill>
                <a:latin typeface="Trebuchet MS"/>
                <a:cs typeface="Trebuchet MS"/>
              </a:rPr>
              <a:t> </a:t>
            </a:r>
            <a:r>
              <a:rPr sz="2800" spc="-65" dirty="0">
                <a:solidFill>
                  <a:srgbClr val="292959"/>
                </a:solidFill>
                <a:latin typeface="Trebuchet MS"/>
                <a:cs typeface="Trebuchet MS"/>
              </a:rPr>
              <a:t>is</a:t>
            </a:r>
            <a:r>
              <a:rPr sz="2800" spc="-105" dirty="0">
                <a:solidFill>
                  <a:srgbClr val="292959"/>
                </a:solidFill>
                <a:latin typeface="Trebuchet MS"/>
                <a:cs typeface="Trebuchet MS"/>
              </a:rPr>
              <a:t> </a:t>
            </a:r>
            <a:r>
              <a:rPr sz="2800" spc="-10" dirty="0">
                <a:solidFill>
                  <a:srgbClr val="292959"/>
                </a:solidFill>
                <a:latin typeface="Trebuchet MS"/>
                <a:cs typeface="Trebuchet MS"/>
              </a:rPr>
              <a:t>appropriate </a:t>
            </a:r>
            <a:r>
              <a:rPr sz="2800" dirty="0">
                <a:solidFill>
                  <a:srgbClr val="292959"/>
                </a:solidFill>
                <a:latin typeface="Trebuchet MS"/>
                <a:cs typeface="Trebuchet MS"/>
              </a:rPr>
              <a:t>May</a:t>
            </a:r>
            <a:r>
              <a:rPr sz="2800" spc="-85" dirty="0">
                <a:solidFill>
                  <a:srgbClr val="292959"/>
                </a:solidFill>
                <a:latin typeface="Trebuchet MS"/>
                <a:cs typeface="Trebuchet MS"/>
              </a:rPr>
              <a:t> </a:t>
            </a:r>
            <a:r>
              <a:rPr sz="2800" spc="-20" dirty="0">
                <a:solidFill>
                  <a:srgbClr val="292959"/>
                </a:solidFill>
                <a:latin typeface="Trebuchet MS"/>
                <a:cs typeface="Trebuchet MS"/>
              </a:rPr>
              <a:t>use</a:t>
            </a:r>
            <a:r>
              <a:rPr sz="2800" spc="-90" dirty="0">
                <a:solidFill>
                  <a:srgbClr val="292959"/>
                </a:solidFill>
                <a:latin typeface="Trebuchet MS"/>
                <a:cs typeface="Trebuchet MS"/>
              </a:rPr>
              <a:t> </a:t>
            </a:r>
            <a:r>
              <a:rPr sz="2800" spc="-80" dirty="0">
                <a:solidFill>
                  <a:srgbClr val="292959"/>
                </a:solidFill>
                <a:latin typeface="Trebuchet MS"/>
                <a:cs typeface="Trebuchet MS"/>
              </a:rPr>
              <a:t>discretion</a:t>
            </a:r>
            <a:r>
              <a:rPr sz="2800" spc="-85" dirty="0">
                <a:solidFill>
                  <a:srgbClr val="292959"/>
                </a:solidFill>
                <a:latin typeface="Trebuchet MS"/>
                <a:cs typeface="Trebuchet MS"/>
              </a:rPr>
              <a:t> </a:t>
            </a:r>
            <a:r>
              <a:rPr sz="2800" spc="-55" dirty="0">
                <a:solidFill>
                  <a:srgbClr val="292959"/>
                </a:solidFill>
                <a:latin typeface="Trebuchet MS"/>
                <a:cs typeface="Trebuchet MS"/>
              </a:rPr>
              <a:t>to</a:t>
            </a:r>
            <a:r>
              <a:rPr sz="2800" spc="-85" dirty="0">
                <a:solidFill>
                  <a:srgbClr val="292959"/>
                </a:solidFill>
                <a:latin typeface="Trebuchet MS"/>
                <a:cs typeface="Trebuchet MS"/>
              </a:rPr>
              <a:t> </a:t>
            </a:r>
            <a:r>
              <a:rPr sz="2800" spc="-80" dirty="0">
                <a:solidFill>
                  <a:srgbClr val="292959"/>
                </a:solidFill>
                <a:latin typeface="Trebuchet MS"/>
                <a:cs typeface="Trebuchet MS"/>
              </a:rPr>
              <a:t>make</a:t>
            </a:r>
            <a:r>
              <a:rPr sz="2800" spc="-85" dirty="0">
                <a:solidFill>
                  <a:srgbClr val="292959"/>
                </a:solidFill>
                <a:latin typeface="Trebuchet MS"/>
                <a:cs typeface="Trebuchet MS"/>
              </a:rPr>
              <a:t> regulatory </a:t>
            </a:r>
            <a:r>
              <a:rPr sz="2800" spc="-114" dirty="0">
                <a:solidFill>
                  <a:srgbClr val="292959"/>
                </a:solidFill>
                <a:latin typeface="Trebuchet MS"/>
                <a:cs typeface="Trebuchet MS"/>
              </a:rPr>
              <a:t>order.</a:t>
            </a:r>
            <a:r>
              <a:rPr sz="2800" spc="-85" dirty="0">
                <a:solidFill>
                  <a:srgbClr val="292959"/>
                </a:solidFill>
                <a:latin typeface="Trebuchet MS"/>
                <a:cs typeface="Trebuchet MS"/>
              </a:rPr>
              <a:t> </a:t>
            </a:r>
            <a:r>
              <a:rPr sz="2800" spc="-20" dirty="0">
                <a:solidFill>
                  <a:srgbClr val="292959"/>
                </a:solidFill>
                <a:latin typeface="Trebuchet MS"/>
                <a:cs typeface="Trebuchet MS"/>
              </a:rPr>
              <a:t>But:</a:t>
            </a:r>
            <a:endParaRPr sz="2800">
              <a:latin typeface="Trebuchet MS"/>
              <a:cs typeface="Trebuchet MS"/>
            </a:endParaRPr>
          </a:p>
          <a:p>
            <a:pPr marL="617220">
              <a:lnSpc>
                <a:spcPct val="100000"/>
              </a:lnSpc>
              <a:spcBef>
                <a:spcPts val="850"/>
              </a:spcBef>
            </a:pPr>
            <a:r>
              <a:rPr sz="2800" spc="-30" dirty="0">
                <a:solidFill>
                  <a:srgbClr val="292959"/>
                </a:solidFill>
                <a:latin typeface="Trebuchet MS"/>
                <a:cs typeface="Trebuchet MS"/>
              </a:rPr>
              <a:t>Only</a:t>
            </a:r>
            <a:r>
              <a:rPr sz="2800" spc="-180" dirty="0">
                <a:solidFill>
                  <a:srgbClr val="292959"/>
                </a:solidFill>
                <a:latin typeface="Trebuchet MS"/>
                <a:cs typeface="Trebuchet MS"/>
              </a:rPr>
              <a:t> </a:t>
            </a:r>
            <a:r>
              <a:rPr sz="2800" spc="-75" dirty="0">
                <a:solidFill>
                  <a:srgbClr val="292959"/>
                </a:solidFill>
                <a:latin typeface="Trebuchet MS"/>
                <a:cs typeface="Trebuchet MS"/>
              </a:rPr>
              <a:t>where</a:t>
            </a:r>
            <a:r>
              <a:rPr sz="2800" spc="-135" dirty="0">
                <a:solidFill>
                  <a:srgbClr val="292959"/>
                </a:solidFill>
                <a:latin typeface="Trebuchet MS"/>
                <a:cs typeface="Trebuchet MS"/>
              </a:rPr>
              <a:t> </a:t>
            </a:r>
            <a:r>
              <a:rPr sz="2800" spc="-30" dirty="0">
                <a:solidFill>
                  <a:srgbClr val="292959"/>
                </a:solidFill>
                <a:latin typeface="Trebuchet MS"/>
                <a:cs typeface="Trebuchet MS"/>
              </a:rPr>
              <a:t>applicant</a:t>
            </a:r>
            <a:r>
              <a:rPr sz="2800" spc="-135" dirty="0">
                <a:solidFill>
                  <a:srgbClr val="292959"/>
                </a:solidFill>
                <a:latin typeface="Trebuchet MS"/>
                <a:cs typeface="Trebuchet MS"/>
              </a:rPr>
              <a:t> </a:t>
            </a:r>
            <a:r>
              <a:rPr sz="2800" spc="-80" dirty="0">
                <a:solidFill>
                  <a:srgbClr val="292959"/>
                </a:solidFill>
                <a:latin typeface="Trebuchet MS"/>
                <a:cs typeface="Trebuchet MS"/>
              </a:rPr>
              <a:t>or</a:t>
            </a:r>
            <a:r>
              <a:rPr sz="2800" spc="-125" dirty="0">
                <a:solidFill>
                  <a:srgbClr val="292959"/>
                </a:solidFill>
                <a:latin typeface="Trebuchet MS"/>
                <a:cs typeface="Trebuchet MS"/>
              </a:rPr>
              <a:t> </a:t>
            </a:r>
            <a:r>
              <a:rPr sz="2800" spc="-110" dirty="0">
                <a:solidFill>
                  <a:srgbClr val="292959"/>
                </a:solidFill>
                <a:latin typeface="Trebuchet MS"/>
                <a:cs typeface="Trebuchet MS"/>
              </a:rPr>
              <a:t>relevant</a:t>
            </a:r>
            <a:r>
              <a:rPr sz="2800" spc="-100" dirty="0">
                <a:solidFill>
                  <a:srgbClr val="292959"/>
                </a:solidFill>
                <a:latin typeface="Trebuchet MS"/>
                <a:cs typeface="Trebuchet MS"/>
              </a:rPr>
              <a:t> </a:t>
            </a:r>
            <a:r>
              <a:rPr sz="2800" spc="-70" dirty="0">
                <a:solidFill>
                  <a:srgbClr val="292959"/>
                </a:solidFill>
                <a:latin typeface="Trebuchet MS"/>
                <a:cs typeface="Trebuchet MS"/>
              </a:rPr>
              <a:t>child</a:t>
            </a:r>
            <a:r>
              <a:rPr sz="2800" spc="-120" dirty="0">
                <a:solidFill>
                  <a:srgbClr val="292959"/>
                </a:solidFill>
                <a:latin typeface="Trebuchet MS"/>
                <a:cs typeface="Trebuchet MS"/>
              </a:rPr>
              <a:t> </a:t>
            </a:r>
            <a:r>
              <a:rPr sz="2800" spc="-180" dirty="0">
                <a:solidFill>
                  <a:srgbClr val="292959"/>
                </a:solidFill>
                <a:latin typeface="Trebuchet MS"/>
                <a:cs typeface="Trebuchet MS"/>
              </a:rPr>
              <a:t>likely</a:t>
            </a:r>
            <a:r>
              <a:rPr sz="2800" spc="-90" dirty="0">
                <a:solidFill>
                  <a:srgbClr val="292959"/>
                </a:solidFill>
                <a:latin typeface="Trebuchet MS"/>
                <a:cs typeface="Trebuchet MS"/>
              </a:rPr>
              <a:t> </a:t>
            </a:r>
            <a:r>
              <a:rPr sz="2800" spc="-55" dirty="0">
                <a:solidFill>
                  <a:srgbClr val="292959"/>
                </a:solidFill>
                <a:latin typeface="Trebuchet MS"/>
                <a:cs typeface="Trebuchet MS"/>
              </a:rPr>
              <a:t>to</a:t>
            </a:r>
            <a:r>
              <a:rPr sz="2800" spc="-125" dirty="0">
                <a:solidFill>
                  <a:srgbClr val="292959"/>
                </a:solidFill>
                <a:latin typeface="Trebuchet MS"/>
                <a:cs typeface="Trebuchet MS"/>
              </a:rPr>
              <a:t> </a:t>
            </a:r>
            <a:r>
              <a:rPr sz="2800" spc="-85" dirty="0">
                <a:solidFill>
                  <a:srgbClr val="292959"/>
                </a:solidFill>
                <a:latin typeface="Trebuchet MS"/>
                <a:cs typeface="Trebuchet MS"/>
              </a:rPr>
              <a:t>suffer</a:t>
            </a:r>
            <a:r>
              <a:rPr sz="2800" spc="-125" dirty="0">
                <a:solidFill>
                  <a:srgbClr val="292959"/>
                </a:solidFill>
                <a:latin typeface="Trebuchet MS"/>
                <a:cs typeface="Trebuchet MS"/>
              </a:rPr>
              <a:t> </a:t>
            </a:r>
            <a:r>
              <a:rPr sz="2800" spc="-55" dirty="0">
                <a:solidFill>
                  <a:srgbClr val="292959"/>
                </a:solidFill>
                <a:latin typeface="Trebuchet MS"/>
                <a:cs typeface="Trebuchet MS"/>
              </a:rPr>
              <a:t>significant</a:t>
            </a:r>
            <a:r>
              <a:rPr sz="2800" spc="-120" dirty="0">
                <a:solidFill>
                  <a:srgbClr val="292959"/>
                </a:solidFill>
                <a:latin typeface="Trebuchet MS"/>
                <a:cs typeface="Trebuchet MS"/>
              </a:rPr>
              <a:t> </a:t>
            </a:r>
            <a:r>
              <a:rPr sz="2800" spc="-105" dirty="0">
                <a:solidFill>
                  <a:srgbClr val="292959"/>
                </a:solidFill>
                <a:latin typeface="Trebuchet MS"/>
                <a:cs typeface="Trebuchet MS"/>
              </a:rPr>
              <a:t>harm </a:t>
            </a:r>
            <a:r>
              <a:rPr sz="2800" dirty="0">
                <a:solidFill>
                  <a:srgbClr val="292959"/>
                </a:solidFill>
                <a:latin typeface="Trebuchet MS"/>
                <a:cs typeface="Trebuchet MS"/>
              </a:rPr>
              <a:t>due</a:t>
            </a:r>
            <a:r>
              <a:rPr sz="2800" spc="-125" dirty="0">
                <a:solidFill>
                  <a:srgbClr val="292959"/>
                </a:solidFill>
                <a:latin typeface="Trebuchet MS"/>
                <a:cs typeface="Trebuchet MS"/>
              </a:rPr>
              <a:t> </a:t>
            </a:r>
            <a:r>
              <a:rPr sz="2800" spc="-60" dirty="0">
                <a:solidFill>
                  <a:srgbClr val="292959"/>
                </a:solidFill>
                <a:latin typeface="Trebuchet MS"/>
                <a:cs typeface="Trebuchet MS"/>
              </a:rPr>
              <a:t>to</a:t>
            </a:r>
            <a:r>
              <a:rPr sz="2800" spc="-125" dirty="0">
                <a:solidFill>
                  <a:srgbClr val="292959"/>
                </a:solidFill>
                <a:latin typeface="Trebuchet MS"/>
                <a:cs typeface="Trebuchet MS"/>
              </a:rPr>
              <a:t> </a:t>
            </a:r>
            <a:r>
              <a:rPr sz="2800" spc="-55" dirty="0">
                <a:solidFill>
                  <a:srgbClr val="292959"/>
                </a:solidFill>
                <a:latin typeface="Trebuchet MS"/>
                <a:cs typeface="Trebuchet MS"/>
              </a:rPr>
              <a:t>respondent</a:t>
            </a:r>
            <a:r>
              <a:rPr sz="2800" spc="-120" dirty="0">
                <a:solidFill>
                  <a:srgbClr val="292959"/>
                </a:solidFill>
                <a:latin typeface="Trebuchet MS"/>
                <a:cs typeface="Trebuchet MS"/>
              </a:rPr>
              <a:t> </a:t>
            </a:r>
            <a:r>
              <a:rPr sz="2800" spc="-10" dirty="0">
                <a:solidFill>
                  <a:srgbClr val="292959"/>
                </a:solidFill>
                <a:latin typeface="Trebuchet MS"/>
                <a:cs typeface="Trebuchet MS"/>
              </a:rPr>
              <a:t>behaviour</a:t>
            </a:r>
            <a:endParaRPr sz="2800">
              <a:latin typeface="Trebuchet MS"/>
              <a:cs typeface="Trebuchet MS"/>
            </a:endParaRPr>
          </a:p>
          <a:p>
            <a:pPr marL="617220">
              <a:lnSpc>
                <a:spcPct val="100000"/>
              </a:lnSpc>
              <a:spcBef>
                <a:spcPts val="1215"/>
              </a:spcBef>
            </a:pPr>
            <a:r>
              <a:rPr sz="2800" spc="-75" dirty="0">
                <a:solidFill>
                  <a:srgbClr val="292959"/>
                </a:solidFill>
                <a:latin typeface="Trebuchet MS"/>
                <a:cs typeface="Trebuchet MS"/>
              </a:rPr>
              <a:t>Unless</a:t>
            </a:r>
            <a:r>
              <a:rPr sz="2800" spc="-135" dirty="0">
                <a:solidFill>
                  <a:srgbClr val="292959"/>
                </a:solidFill>
                <a:latin typeface="Trebuchet MS"/>
                <a:cs typeface="Trebuchet MS"/>
              </a:rPr>
              <a:t> </a:t>
            </a:r>
            <a:r>
              <a:rPr sz="2800" spc="-105" dirty="0">
                <a:solidFill>
                  <a:srgbClr val="292959"/>
                </a:solidFill>
                <a:latin typeface="Trebuchet MS"/>
                <a:cs typeface="Trebuchet MS"/>
              </a:rPr>
              <a:t>harm </a:t>
            </a:r>
            <a:r>
              <a:rPr sz="2800" spc="-55" dirty="0">
                <a:solidFill>
                  <a:srgbClr val="292959"/>
                </a:solidFill>
                <a:latin typeface="Trebuchet MS"/>
                <a:cs typeface="Trebuchet MS"/>
              </a:rPr>
              <a:t>suffered</a:t>
            </a:r>
            <a:r>
              <a:rPr sz="2800" spc="-155" dirty="0">
                <a:solidFill>
                  <a:srgbClr val="292959"/>
                </a:solidFill>
                <a:latin typeface="Trebuchet MS"/>
                <a:cs typeface="Trebuchet MS"/>
              </a:rPr>
              <a:t> </a:t>
            </a:r>
            <a:r>
              <a:rPr sz="2800" spc="-50" dirty="0">
                <a:solidFill>
                  <a:srgbClr val="292959"/>
                </a:solidFill>
                <a:latin typeface="Trebuchet MS"/>
                <a:cs typeface="Trebuchet MS"/>
              </a:rPr>
              <a:t>by</a:t>
            </a:r>
            <a:r>
              <a:rPr sz="2800" spc="-145" dirty="0">
                <a:solidFill>
                  <a:srgbClr val="292959"/>
                </a:solidFill>
                <a:latin typeface="Trebuchet MS"/>
                <a:cs typeface="Trebuchet MS"/>
              </a:rPr>
              <a:t> </a:t>
            </a:r>
            <a:r>
              <a:rPr sz="2800" spc="-55" dirty="0">
                <a:solidFill>
                  <a:srgbClr val="292959"/>
                </a:solidFill>
                <a:latin typeface="Trebuchet MS"/>
                <a:cs typeface="Trebuchet MS"/>
              </a:rPr>
              <a:t>respondent</a:t>
            </a:r>
            <a:r>
              <a:rPr sz="2800" spc="-120" dirty="0">
                <a:solidFill>
                  <a:srgbClr val="292959"/>
                </a:solidFill>
                <a:latin typeface="Trebuchet MS"/>
                <a:cs typeface="Trebuchet MS"/>
              </a:rPr>
              <a:t> </a:t>
            </a:r>
            <a:r>
              <a:rPr sz="2800" spc="-80" dirty="0">
                <a:solidFill>
                  <a:srgbClr val="292959"/>
                </a:solidFill>
                <a:latin typeface="Trebuchet MS"/>
                <a:cs typeface="Trebuchet MS"/>
              </a:rPr>
              <a:t>or</a:t>
            </a:r>
            <a:r>
              <a:rPr sz="2800" spc="-120" dirty="0">
                <a:solidFill>
                  <a:srgbClr val="292959"/>
                </a:solidFill>
                <a:latin typeface="Trebuchet MS"/>
                <a:cs typeface="Trebuchet MS"/>
              </a:rPr>
              <a:t> </a:t>
            </a:r>
            <a:r>
              <a:rPr sz="2800" spc="114" dirty="0">
                <a:solidFill>
                  <a:srgbClr val="292959"/>
                </a:solidFill>
                <a:latin typeface="Trebuchet MS"/>
                <a:cs typeface="Trebuchet MS"/>
              </a:rPr>
              <a:t>a</a:t>
            </a:r>
            <a:r>
              <a:rPr sz="2800" spc="-125" dirty="0">
                <a:solidFill>
                  <a:srgbClr val="292959"/>
                </a:solidFill>
                <a:latin typeface="Trebuchet MS"/>
                <a:cs typeface="Trebuchet MS"/>
              </a:rPr>
              <a:t> </a:t>
            </a:r>
            <a:r>
              <a:rPr sz="2800" spc="-110" dirty="0">
                <a:solidFill>
                  <a:srgbClr val="292959"/>
                </a:solidFill>
                <a:latin typeface="Trebuchet MS"/>
                <a:cs typeface="Trebuchet MS"/>
              </a:rPr>
              <a:t>relevant</a:t>
            </a:r>
            <a:r>
              <a:rPr sz="2800" spc="-95" dirty="0">
                <a:solidFill>
                  <a:srgbClr val="292959"/>
                </a:solidFill>
                <a:latin typeface="Trebuchet MS"/>
                <a:cs typeface="Trebuchet MS"/>
              </a:rPr>
              <a:t> </a:t>
            </a:r>
            <a:r>
              <a:rPr sz="2800" spc="-70" dirty="0">
                <a:solidFill>
                  <a:srgbClr val="292959"/>
                </a:solidFill>
                <a:latin typeface="Trebuchet MS"/>
                <a:cs typeface="Trebuchet MS"/>
              </a:rPr>
              <a:t>child</a:t>
            </a:r>
            <a:r>
              <a:rPr sz="2800" spc="-125" dirty="0">
                <a:solidFill>
                  <a:srgbClr val="292959"/>
                </a:solidFill>
                <a:latin typeface="Trebuchet MS"/>
                <a:cs typeface="Trebuchet MS"/>
              </a:rPr>
              <a:t> if</a:t>
            </a:r>
            <a:r>
              <a:rPr sz="2800" spc="-90" dirty="0">
                <a:solidFill>
                  <a:srgbClr val="292959"/>
                </a:solidFill>
                <a:latin typeface="Trebuchet MS"/>
                <a:cs typeface="Trebuchet MS"/>
              </a:rPr>
              <a:t> </a:t>
            </a:r>
            <a:r>
              <a:rPr sz="2800" spc="-70" dirty="0">
                <a:solidFill>
                  <a:srgbClr val="292959"/>
                </a:solidFill>
                <a:latin typeface="Trebuchet MS"/>
                <a:cs typeface="Trebuchet MS"/>
              </a:rPr>
              <a:t>order</a:t>
            </a:r>
            <a:r>
              <a:rPr sz="2800" spc="-120" dirty="0">
                <a:solidFill>
                  <a:srgbClr val="292959"/>
                </a:solidFill>
                <a:latin typeface="Trebuchet MS"/>
                <a:cs typeface="Trebuchet MS"/>
              </a:rPr>
              <a:t> </a:t>
            </a:r>
            <a:r>
              <a:rPr sz="2800" spc="-65" dirty="0">
                <a:solidFill>
                  <a:srgbClr val="292959"/>
                </a:solidFill>
                <a:latin typeface="Trebuchet MS"/>
                <a:cs typeface="Trebuchet MS"/>
              </a:rPr>
              <a:t>is</a:t>
            </a:r>
            <a:r>
              <a:rPr sz="2800" spc="-120" dirty="0">
                <a:solidFill>
                  <a:srgbClr val="292959"/>
                </a:solidFill>
                <a:latin typeface="Trebuchet MS"/>
                <a:cs typeface="Trebuchet MS"/>
              </a:rPr>
              <a:t> </a:t>
            </a:r>
            <a:r>
              <a:rPr sz="2800" dirty="0">
                <a:solidFill>
                  <a:srgbClr val="292959"/>
                </a:solidFill>
                <a:latin typeface="Trebuchet MS"/>
                <a:cs typeface="Trebuchet MS"/>
              </a:rPr>
              <a:t>made</a:t>
            </a:r>
            <a:r>
              <a:rPr sz="2800" spc="-120" dirty="0">
                <a:solidFill>
                  <a:srgbClr val="292959"/>
                </a:solidFill>
                <a:latin typeface="Trebuchet MS"/>
                <a:cs typeface="Trebuchet MS"/>
              </a:rPr>
              <a:t> </a:t>
            </a:r>
            <a:r>
              <a:rPr sz="2800" spc="-65" dirty="0">
                <a:solidFill>
                  <a:srgbClr val="292959"/>
                </a:solidFill>
                <a:latin typeface="Trebuchet MS"/>
                <a:cs typeface="Trebuchet MS"/>
              </a:rPr>
              <a:t>is</a:t>
            </a:r>
            <a:r>
              <a:rPr sz="2800" spc="-125" dirty="0">
                <a:solidFill>
                  <a:srgbClr val="292959"/>
                </a:solidFill>
                <a:latin typeface="Trebuchet MS"/>
                <a:cs typeface="Trebuchet MS"/>
              </a:rPr>
              <a:t> </a:t>
            </a:r>
            <a:r>
              <a:rPr sz="2800" spc="-10" dirty="0">
                <a:solidFill>
                  <a:srgbClr val="292959"/>
                </a:solidFill>
                <a:latin typeface="Trebuchet MS"/>
                <a:cs typeface="Trebuchet MS"/>
              </a:rPr>
              <a:t>greater</a:t>
            </a:r>
            <a:endParaRPr sz="2800">
              <a:latin typeface="Trebuchet MS"/>
              <a:cs typeface="Trebuchet M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88118"/>
            <a:ext cx="16128365" cy="604520"/>
          </a:xfrm>
          <a:prstGeom prst="rect">
            <a:avLst/>
          </a:prstGeom>
        </p:spPr>
        <p:txBody>
          <a:bodyPr vert="horz" wrap="square" lIns="0" tIns="12700" rIns="0" bIns="0" rtlCol="0">
            <a:spAutoFit/>
          </a:bodyPr>
          <a:lstStyle/>
          <a:p>
            <a:pPr marL="12700">
              <a:lnSpc>
                <a:spcPct val="100000"/>
              </a:lnSpc>
              <a:spcBef>
                <a:spcPts val="100"/>
              </a:spcBef>
            </a:pPr>
            <a:r>
              <a:rPr sz="3800" dirty="0">
                <a:solidFill>
                  <a:srgbClr val="E65385"/>
                </a:solidFill>
              </a:rPr>
              <a:t>COHABITANT/FORMER</a:t>
            </a:r>
            <a:r>
              <a:rPr sz="3800" spc="-114" dirty="0">
                <a:solidFill>
                  <a:srgbClr val="E65385"/>
                </a:solidFill>
              </a:rPr>
              <a:t> </a:t>
            </a:r>
            <a:r>
              <a:rPr sz="3800" dirty="0">
                <a:solidFill>
                  <a:srgbClr val="E65385"/>
                </a:solidFill>
              </a:rPr>
              <a:t>COHABITANT</a:t>
            </a:r>
            <a:r>
              <a:rPr sz="3800" spc="-110" dirty="0">
                <a:solidFill>
                  <a:srgbClr val="E65385"/>
                </a:solidFill>
              </a:rPr>
              <a:t> </a:t>
            </a:r>
            <a:r>
              <a:rPr sz="3800" spc="-80" dirty="0"/>
              <a:t>WITH</a:t>
            </a:r>
            <a:r>
              <a:rPr sz="3800" spc="-110" dirty="0"/>
              <a:t> </a:t>
            </a:r>
            <a:r>
              <a:rPr sz="3800" spc="80" dirty="0"/>
              <a:t>NO</a:t>
            </a:r>
            <a:r>
              <a:rPr sz="3800" spc="-110" dirty="0"/>
              <a:t> </a:t>
            </a:r>
            <a:r>
              <a:rPr sz="3800" spc="-10" dirty="0"/>
              <a:t>LEGAL</a:t>
            </a:r>
            <a:r>
              <a:rPr sz="3800" spc="-110" dirty="0"/>
              <a:t> </a:t>
            </a:r>
            <a:r>
              <a:rPr sz="3800" spc="-40" dirty="0"/>
              <a:t>RIGHT</a:t>
            </a:r>
            <a:r>
              <a:rPr sz="3800" spc="-110" dirty="0"/>
              <a:t> </a:t>
            </a:r>
            <a:r>
              <a:rPr sz="3800" dirty="0"/>
              <a:t>TO</a:t>
            </a:r>
            <a:r>
              <a:rPr sz="3800" spc="-110" dirty="0"/>
              <a:t> </a:t>
            </a:r>
            <a:r>
              <a:rPr sz="3800" spc="175" dirty="0"/>
              <a:t>OCCUPY</a:t>
            </a:r>
            <a:endParaRPr sz="3800"/>
          </a:p>
        </p:txBody>
      </p:sp>
      <p:pic>
        <p:nvPicPr>
          <p:cNvPr id="3" name="object 3"/>
          <p:cNvPicPr/>
          <p:nvPr/>
        </p:nvPicPr>
        <p:blipFill>
          <a:blip r:embed="rId2" cstate="print"/>
          <a:stretch>
            <a:fillRect/>
          </a:stretch>
        </p:blipFill>
        <p:spPr>
          <a:xfrm>
            <a:off x="1333499" y="2032308"/>
            <a:ext cx="104775" cy="104774"/>
          </a:xfrm>
          <a:prstGeom prst="rect">
            <a:avLst/>
          </a:prstGeom>
        </p:spPr>
      </p:pic>
      <p:pic>
        <p:nvPicPr>
          <p:cNvPr id="4" name="object 4"/>
          <p:cNvPicPr/>
          <p:nvPr/>
        </p:nvPicPr>
        <p:blipFill>
          <a:blip r:embed="rId2" cstate="print"/>
          <a:stretch>
            <a:fillRect/>
          </a:stretch>
        </p:blipFill>
        <p:spPr>
          <a:xfrm>
            <a:off x="1333499" y="2594283"/>
            <a:ext cx="104775" cy="104774"/>
          </a:xfrm>
          <a:prstGeom prst="rect">
            <a:avLst/>
          </a:prstGeom>
        </p:spPr>
      </p:pic>
      <p:pic>
        <p:nvPicPr>
          <p:cNvPr id="5" name="object 5"/>
          <p:cNvPicPr/>
          <p:nvPr/>
        </p:nvPicPr>
        <p:blipFill>
          <a:blip r:embed="rId2" cstate="print"/>
          <a:stretch>
            <a:fillRect/>
          </a:stretch>
        </p:blipFill>
        <p:spPr>
          <a:xfrm>
            <a:off x="1333499" y="3156257"/>
            <a:ext cx="104775" cy="104774"/>
          </a:xfrm>
          <a:prstGeom prst="rect">
            <a:avLst/>
          </a:prstGeom>
        </p:spPr>
      </p:pic>
      <p:pic>
        <p:nvPicPr>
          <p:cNvPr id="6" name="object 6"/>
          <p:cNvPicPr/>
          <p:nvPr/>
        </p:nvPicPr>
        <p:blipFill>
          <a:blip r:embed="rId3" cstate="print"/>
          <a:stretch>
            <a:fillRect/>
          </a:stretch>
        </p:blipFill>
        <p:spPr>
          <a:xfrm>
            <a:off x="1909762" y="4275445"/>
            <a:ext cx="114299" cy="114299"/>
          </a:xfrm>
          <a:prstGeom prst="rect">
            <a:avLst/>
          </a:prstGeom>
        </p:spPr>
      </p:pic>
      <p:pic>
        <p:nvPicPr>
          <p:cNvPr id="7" name="object 7"/>
          <p:cNvPicPr/>
          <p:nvPr/>
        </p:nvPicPr>
        <p:blipFill>
          <a:blip r:embed="rId4" cstate="print"/>
          <a:stretch>
            <a:fillRect/>
          </a:stretch>
        </p:blipFill>
        <p:spPr>
          <a:xfrm>
            <a:off x="1909762" y="4837420"/>
            <a:ext cx="114299" cy="114299"/>
          </a:xfrm>
          <a:prstGeom prst="rect">
            <a:avLst/>
          </a:prstGeom>
        </p:spPr>
      </p:pic>
      <p:pic>
        <p:nvPicPr>
          <p:cNvPr id="8" name="object 8"/>
          <p:cNvPicPr/>
          <p:nvPr/>
        </p:nvPicPr>
        <p:blipFill>
          <a:blip r:embed="rId3" cstate="print"/>
          <a:stretch>
            <a:fillRect/>
          </a:stretch>
        </p:blipFill>
        <p:spPr>
          <a:xfrm>
            <a:off x="1909762" y="5399395"/>
            <a:ext cx="114299" cy="114299"/>
          </a:xfrm>
          <a:prstGeom prst="rect">
            <a:avLst/>
          </a:prstGeom>
        </p:spPr>
      </p:pic>
      <p:pic>
        <p:nvPicPr>
          <p:cNvPr id="9" name="object 9"/>
          <p:cNvPicPr/>
          <p:nvPr/>
        </p:nvPicPr>
        <p:blipFill>
          <a:blip r:embed="rId5" cstate="print"/>
          <a:stretch>
            <a:fillRect/>
          </a:stretch>
        </p:blipFill>
        <p:spPr>
          <a:xfrm>
            <a:off x="1909762" y="5961370"/>
            <a:ext cx="114299" cy="114299"/>
          </a:xfrm>
          <a:prstGeom prst="rect">
            <a:avLst/>
          </a:prstGeom>
        </p:spPr>
      </p:pic>
      <p:pic>
        <p:nvPicPr>
          <p:cNvPr id="10" name="object 10"/>
          <p:cNvPicPr/>
          <p:nvPr/>
        </p:nvPicPr>
        <p:blipFill>
          <a:blip r:embed="rId6" cstate="print"/>
          <a:stretch>
            <a:fillRect/>
          </a:stretch>
        </p:blipFill>
        <p:spPr>
          <a:xfrm>
            <a:off x="1909762" y="7085320"/>
            <a:ext cx="114299" cy="114299"/>
          </a:xfrm>
          <a:prstGeom prst="rect">
            <a:avLst/>
          </a:prstGeom>
        </p:spPr>
      </p:pic>
      <p:pic>
        <p:nvPicPr>
          <p:cNvPr id="11" name="object 11"/>
          <p:cNvPicPr/>
          <p:nvPr/>
        </p:nvPicPr>
        <p:blipFill>
          <a:blip r:embed="rId7" cstate="print"/>
          <a:stretch>
            <a:fillRect/>
          </a:stretch>
        </p:blipFill>
        <p:spPr>
          <a:xfrm>
            <a:off x="1333499" y="7652058"/>
            <a:ext cx="104775" cy="104774"/>
          </a:xfrm>
          <a:prstGeom prst="rect">
            <a:avLst/>
          </a:prstGeom>
        </p:spPr>
      </p:pic>
      <p:pic>
        <p:nvPicPr>
          <p:cNvPr id="12" name="object 12"/>
          <p:cNvPicPr/>
          <p:nvPr/>
        </p:nvPicPr>
        <p:blipFill>
          <a:blip r:embed="rId7" cstate="print"/>
          <a:stretch>
            <a:fillRect/>
          </a:stretch>
        </p:blipFill>
        <p:spPr>
          <a:xfrm>
            <a:off x="1333499" y="9337982"/>
            <a:ext cx="104775" cy="104774"/>
          </a:xfrm>
          <a:prstGeom prst="rect">
            <a:avLst/>
          </a:prstGeom>
        </p:spPr>
      </p:pic>
      <p:sp>
        <p:nvSpPr>
          <p:cNvPr id="13" name="object 13"/>
          <p:cNvSpPr txBox="1"/>
          <p:nvPr/>
        </p:nvSpPr>
        <p:spPr>
          <a:xfrm>
            <a:off x="1598810" y="1678612"/>
            <a:ext cx="16101060" cy="7893050"/>
          </a:xfrm>
          <a:prstGeom prst="rect">
            <a:avLst/>
          </a:prstGeom>
        </p:spPr>
        <p:txBody>
          <a:bodyPr vert="horz" wrap="square" lIns="0" tIns="163195" rIns="0" bIns="0" rtlCol="0">
            <a:spAutoFit/>
          </a:bodyPr>
          <a:lstStyle/>
          <a:p>
            <a:pPr marL="12700">
              <a:lnSpc>
                <a:spcPct val="100000"/>
              </a:lnSpc>
              <a:spcBef>
                <a:spcPts val="1285"/>
              </a:spcBef>
            </a:pPr>
            <a:r>
              <a:rPr sz="2700" dirty="0">
                <a:solidFill>
                  <a:srgbClr val="292959"/>
                </a:solidFill>
                <a:latin typeface="Trebuchet MS"/>
                <a:cs typeface="Trebuchet MS"/>
              </a:rPr>
              <a:t>More</a:t>
            </a:r>
            <a:r>
              <a:rPr sz="2700" spc="-130" dirty="0">
                <a:solidFill>
                  <a:srgbClr val="292959"/>
                </a:solidFill>
                <a:latin typeface="Trebuchet MS"/>
                <a:cs typeface="Trebuchet MS"/>
              </a:rPr>
              <a:t> </a:t>
            </a:r>
            <a:r>
              <a:rPr sz="2700" spc="-135" dirty="0">
                <a:solidFill>
                  <a:srgbClr val="292959"/>
                </a:solidFill>
                <a:latin typeface="Trebuchet MS"/>
                <a:cs typeface="Trebuchet MS"/>
              </a:rPr>
              <a:t>limited</a:t>
            </a:r>
            <a:r>
              <a:rPr sz="2700" spc="-85" dirty="0">
                <a:solidFill>
                  <a:srgbClr val="292959"/>
                </a:solidFill>
                <a:latin typeface="Trebuchet MS"/>
                <a:cs typeface="Trebuchet MS"/>
              </a:rPr>
              <a:t> </a:t>
            </a:r>
            <a:r>
              <a:rPr sz="2700" spc="-80" dirty="0">
                <a:solidFill>
                  <a:srgbClr val="292959"/>
                </a:solidFill>
                <a:latin typeface="Trebuchet MS"/>
                <a:cs typeface="Trebuchet MS"/>
              </a:rPr>
              <a:t>rights</a:t>
            </a:r>
            <a:r>
              <a:rPr sz="2700" spc="-105" dirty="0">
                <a:solidFill>
                  <a:srgbClr val="292959"/>
                </a:solidFill>
                <a:latin typeface="Trebuchet MS"/>
                <a:cs typeface="Trebuchet MS"/>
              </a:rPr>
              <a:t> </a:t>
            </a:r>
            <a:r>
              <a:rPr sz="2700" spc="-60" dirty="0">
                <a:solidFill>
                  <a:srgbClr val="292959"/>
                </a:solidFill>
                <a:latin typeface="Trebuchet MS"/>
                <a:cs typeface="Trebuchet MS"/>
              </a:rPr>
              <a:t>than</a:t>
            </a:r>
            <a:r>
              <a:rPr sz="2700" spc="-110" dirty="0">
                <a:solidFill>
                  <a:srgbClr val="292959"/>
                </a:solidFill>
                <a:latin typeface="Trebuchet MS"/>
                <a:cs typeface="Trebuchet MS"/>
              </a:rPr>
              <a:t> </a:t>
            </a:r>
            <a:r>
              <a:rPr sz="2700" spc="-45" dirty="0">
                <a:solidFill>
                  <a:srgbClr val="292959"/>
                </a:solidFill>
                <a:latin typeface="Trebuchet MS"/>
                <a:cs typeface="Trebuchet MS"/>
              </a:rPr>
              <a:t>those</a:t>
            </a:r>
            <a:r>
              <a:rPr sz="2700" spc="-105" dirty="0">
                <a:solidFill>
                  <a:srgbClr val="292959"/>
                </a:solidFill>
                <a:latin typeface="Trebuchet MS"/>
                <a:cs typeface="Trebuchet MS"/>
              </a:rPr>
              <a:t> </a:t>
            </a:r>
            <a:r>
              <a:rPr sz="2700" spc="-40" dirty="0">
                <a:solidFill>
                  <a:srgbClr val="292959"/>
                </a:solidFill>
                <a:latin typeface="Trebuchet MS"/>
                <a:cs typeface="Trebuchet MS"/>
              </a:rPr>
              <a:t>available</a:t>
            </a:r>
            <a:r>
              <a:rPr sz="2700" spc="-105" dirty="0">
                <a:solidFill>
                  <a:srgbClr val="292959"/>
                </a:solidFill>
                <a:latin typeface="Trebuchet MS"/>
                <a:cs typeface="Trebuchet MS"/>
              </a:rPr>
              <a:t> </a:t>
            </a:r>
            <a:r>
              <a:rPr sz="2700" spc="-50" dirty="0">
                <a:solidFill>
                  <a:srgbClr val="292959"/>
                </a:solidFill>
                <a:latin typeface="Trebuchet MS"/>
                <a:cs typeface="Trebuchet MS"/>
              </a:rPr>
              <a:t>to</a:t>
            </a:r>
            <a:r>
              <a:rPr sz="2700" spc="-105" dirty="0">
                <a:solidFill>
                  <a:srgbClr val="292959"/>
                </a:solidFill>
                <a:latin typeface="Trebuchet MS"/>
                <a:cs typeface="Trebuchet MS"/>
              </a:rPr>
              <a:t> </a:t>
            </a:r>
            <a:r>
              <a:rPr sz="2700" spc="-55" dirty="0">
                <a:solidFill>
                  <a:srgbClr val="292959"/>
                </a:solidFill>
                <a:latin typeface="Trebuchet MS"/>
                <a:cs typeface="Trebuchet MS"/>
              </a:rPr>
              <a:t>spouses/former</a:t>
            </a:r>
            <a:r>
              <a:rPr sz="2700" spc="-110" dirty="0">
                <a:solidFill>
                  <a:srgbClr val="292959"/>
                </a:solidFill>
                <a:latin typeface="Trebuchet MS"/>
                <a:cs typeface="Trebuchet MS"/>
              </a:rPr>
              <a:t> </a:t>
            </a:r>
            <a:r>
              <a:rPr sz="2700" spc="-10" dirty="0">
                <a:solidFill>
                  <a:srgbClr val="292959"/>
                </a:solidFill>
                <a:latin typeface="Trebuchet MS"/>
                <a:cs typeface="Trebuchet MS"/>
              </a:rPr>
              <a:t>spouses</a:t>
            </a:r>
            <a:endParaRPr sz="2700">
              <a:latin typeface="Trebuchet MS"/>
              <a:cs typeface="Trebuchet MS"/>
            </a:endParaRPr>
          </a:p>
          <a:p>
            <a:pPr marL="12700">
              <a:lnSpc>
                <a:spcPct val="100000"/>
              </a:lnSpc>
              <a:spcBef>
                <a:spcPts val="1185"/>
              </a:spcBef>
            </a:pPr>
            <a:r>
              <a:rPr sz="2700" spc="120" dirty="0">
                <a:solidFill>
                  <a:srgbClr val="292959"/>
                </a:solidFill>
                <a:latin typeface="Trebuchet MS"/>
                <a:cs typeface="Trebuchet MS"/>
              </a:rPr>
              <a:t>Can</a:t>
            </a:r>
            <a:r>
              <a:rPr sz="2700" spc="-125" dirty="0">
                <a:solidFill>
                  <a:srgbClr val="292959"/>
                </a:solidFill>
                <a:latin typeface="Trebuchet MS"/>
                <a:cs typeface="Trebuchet MS"/>
              </a:rPr>
              <a:t> </a:t>
            </a:r>
            <a:r>
              <a:rPr sz="2700" spc="-30" dirty="0">
                <a:solidFill>
                  <a:srgbClr val="292959"/>
                </a:solidFill>
                <a:latin typeface="Trebuchet MS"/>
                <a:cs typeface="Trebuchet MS"/>
              </a:rPr>
              <a:t>apply</a:t>
            </a:r>
            <a:r>
              <a:rPr sz="2700" spc="-110" dirty="0">
                <a:solidFill>
                  <a:srgbClr val="292959"/>
                </a:solidFill>
                <a:latin typeface="Trebuchet MS"/>
                <a:cs typeface="Trebuchet MS"/>
              </a:rPr>
              <a:t> </a:t>
            </a:r>
            <a:r>
              <a:rPr sz="2700" spc="-75" dirty="0">
                <a:solidFill>
                  <a:srgbClr val="292959"/>
                </a:solidFill>
                <a:latin typeface="Trebuchet MS"/>
                <a:cs typeface="Trebuchet MS"/>
              </a:rPr>
              <a:t>under</a:t>
            </a:r>
            <a:r>
              <a:rPr sz="2700" spc="-110" dirty="0">
                <a:solidFill>
                  <a:srgbClr val="292959"/>
                </a:solidFill>
                <a:latin typeface="Trebuchet MS"/>
                <a:cs typeface="Trebuchet MS"/>
              </a:rPr>
              <a:t> </a:t>
            </a:r>
            <a:r>
              <a:rPr sz="2700" spc="-75" dirty="0">
                <a:solidFill>
                  <a:srgbClr val="292959"/>
                </a:solidFill>
                <a:latin typeface="Trebuchet MS"/>
                <a:cs typeface="Trebuchet MS"/>
              </a:rPr>
              <a:t>s36:</a:t>
            </a:r>
            <a:r>
              <a:rPr sz="2700" spc="-110" dirty="0">
                <a:solidFill>
                  <a:srgbClr val="292959"/>
                </a:solidFill>
                <a:latin typeface="Trebuchet MS"/>
                <a:cs typeface="Trebuchet MS"/>
              </a:rPr>
              <a:t> </a:t>
            </a:r>
            <a:r>
              <a:rPr sz="2700" dirty="0">
                <a:solidFill>
                  <a:srgbClr val="292959"/>
                </a:solidFill>
                <a:latin typeface="Trebuchet MS"/>
                <a:cs typeface="Trebuchet MS"/>
              </a:rPr>
              <a:t>balance</a:t>
            </a:r>
            <a:r>
              <a:rPr sz="2700" spc="-110" dirty="0">
                <a:solidFill>
                  <a:srgbClr val="292959"/>
                </a:solidFill>
                <a:latin typeface="Trebuchet MS"/>
                <a:cs typeface="Trebuchet MS"/>
              </a:rPr>
              <a:t> </a:t>
            </a:r>
            <a:r>
              <a:rPr sz="2700" spc="-100" dirty="0">
                <a:solidFill>
                  <a:srgbClr val="292959"/>
                </a:solidFill>
                <a:latin typeface="Trebuchet MS"/>
                <a:cs typeface="Trebuchet MS"/>
              </a:rPr>
              <a:t>the property</a:t>
            </a:r>
            <a:r>
              <a:rPr sz="2700" spc="-105" dirty="0">
                <a:solidFill>
                  <a:srgbClr val="292959"/>
                </a:solidFill>
                <a:latin typeface="Trebuchet MS"/>
                <a:cs typeface="Trebuchet MS"/>
              </a:rPr>
              <a:t> </a:t>
            </a:r>
            <a:r>
              <a:rPr sz="2700" spc="-80" dirty="0">
                <a:solidFill>
                  <a:srgbClr val="292959"/>
                </a:solidFill>
                <a:latin typeface="Trebuchet MS"/>
                <a:cs typeface="Trebuchet MS"/>
              </a:rPr>
              <a:t>rights</a:t>
            </a:r>
            <a:r>
              <a:rPr sz="2700" spc="-110" dirty="0">
                <a:solidFill>
                  <a:srgbClr val="292959"/>
                </a:solidFill>
                <a:latin typeface="Trebuchet MS"/>
                <a:cs typeface="Trebuchet MS"/>
              </a:rPr>
              <a:t> </a:t>
            </a:r>
            <a:r>
              <a:rPr sz="2700" dirty="0">
                <a:solidFill>
                  <a:srgbClr val="292959"/>
                </a:solidFill>
                <a:latin typeface="Trebuchet MS"/>
                <a:cs typeface="Trebuchet MS"/>
              </a:rPr>
              <a:t>of</a:t>
            </a:r>
            <a:r>
              <a:rPr sz="2700" spc="-110" dirty="0">
                <a:solidFill>
                  <a:srgbClr val="292959"/>
                </a:solidFill>
                <a:latin typeface="Trebuchet MS"/>
                <a:cs typeface="Trebuchet MS"/>
              </a:rPr>
              <a:t> </a:t>
            </a:r>
            <a:r>
              <a:rPr sz="2700" spc="-55" dirty="0">
                <a:solidFill>
                  <a:srgbClr val="292959"/>
                </a:solidFill>
                <a:latin typeface="Trebuchet MS"/>
                <a:cs typeface="Trebuchet MS"/>
              </a:rPr>
              <a:t>respondent</a:t>
            </a:r>
            <a:r>
              <a:rPr sz="2700" spc="-110" dirty="0">
                <a:solidFill>
                  <a:srgbClr val="292959"/>
                </a:solidFill>
                <a:latin typeface="Trebuchet MS"/>
                <a:cs typeface="Trebuchet MS"/>
              </a:rPr>
              <a:t> </a:t>
            </a:r>
            <a:r>
              <a:rPr sz="2700" dirty="0">
                <a:solidFill>
                  <a:srgbClr val="292959"/>
                </a:solidFill>
                <a:latin typeface="Trebuchet MS"/>
                <a:cs typeface="Trebuchet MS"/>
              </a:rPr>
              <a:t>against</a:t>
            </a:r>
            <a:r>
              <a:rPr sz="2700" spc="-110" dirty="0">
                <a:solidFill>
                  <a:srgbClr val="292959"/>
                </a:solidFill>
                <a:latin typeface="Trebuchet MS"/>
                <a:cs typeface="Trebuchet MS"/>
              </a:rPr>
              <a:t> </a:t>
            </a:r>
            <a:r>
              <a:rPr sz="2700" spc="-30" dirty="0">
                <a:solidFill>
                  <a:srgbClr val="292959"/>
                </a:solidFill>
                <a:latin typeface="Trebuchet MS"/>
                <a:cs typeface="Trebuchet MS"/>
              </a:rPr>
              <a:t>applicant</a:t>
            </a:r>
            <a:r>
              <a:rPr sz="2700" spc="-110" dirty="0">
                <a:solidFill>
                  <a:srgbClr val="292959"/>
                </a:solidFill>
                <a:latin typeface="Trebuchet MS"/>
                <a:cs typeface="Trebuchet MS"/>
              </a:rPr>
              <a:t> </a:t>
            </a:r>
            <a:r>
              <a:rPr sz="2700" spc="-10" dirty="0">
                <a:solidFill>
                  <a:srgbClr val="292959"/>
                </a:solidFill>
                <a:latin typeface="Trebuchet MS"/>
                <a:cs typeface="Trebuchet MS"/>
              </a:rPr>
              <a:t>protection</a:t>
            </a:r>
            <a:endParaRPr sz="2700">
              <a:latin typeface="Trebuchet MS"/>
              <a:cs typeface="Trebuchet MS"/>
            </a:endParaRPr>
          </a:p>
          <a:p>
            <a:pPr marL="12700" marR="59690">
              <a:lnSpc>
                <a:spcPct val="136600"/>
              </a:lnSpc>
            </a:pPr>
            <a:r>
              <a:rPr sz="2700" spc="-70" dirty="0">
                <a:solidFill>
                  <a:srgbClr val="292959"/>
                </a:solidFill>
                <a:latin typeface="Trebuchet MS"/>
                <a:cs typeface="Trebuchet MS"/>
              </a:rPr>
              <a:t>Under</a:t>
            </a:r>
            <a:r>
              <a:rPr sz="2700" spc="-135" dirty="0">
                <a:solidFill>
                  <a:srgbClr val="292959"/>
                </a:solidFill>
                <a:latin typeface="Trebuchet MS"/>
                <a:cs typeface="Trebuchet MS"/>
              </a:rPr>
              <a:t> </a:t>
            </a:r>
            <a:r>
              <a:rPr sz="2700" dirty="0">
                <a:solidFill>
                  <a:srgbClr val="292959"/>
                </a:solidFill>
                <a:latin typeface="Trebuchet MS"/>
                <a:cs typeface="Trebuchet MS"/>
              </a:rPr>
              <a:t>s</a:t>
            </a:r>
            <a:r>
              <a:rPr sz="2700" spc="-95" dirty="0">
                <a:solidFill>
                  <a:srgbClr val="292959"/>
                </a:solidFill>
                <a:latin typeface="Trebuchet MS"/>
                <a:cs typeface="Trebuchet MS"/>
              </a:rPr>
              <a:t> </a:t>
            </a:r>
            <a:r>
              <a:rPr sz="2700" spc="-135" dirty="0">
                <a:solidFill>
                  <a:srgbClr val="292959"/>
                </a:solidFill>
                <a:latin typeface="Trebuchet MS"/>
                <a:cs typeface="Trebuchet MS"/>
              </a:rPr>
              <a:t>36(6),</a:t>
            </a:r>
            <a:r>
              <a:rPr sz="2700" spc="-85" dirty="0">
                <a:solidFill>
                  <a:srgbClr val="292959"/>
                </a:solidFill>
                <a:latin typeface="Trebuchet MS"/>
                <a:cs typeface="Trebuchet MS"/>
              </a:rPr>
              <a:t> </a:t>
            </a:r>
            <a:r>
              <a:rPr sz="2700" spc="-100" dirty="0">
                <a:solidFill>
                  <a:srgbClr val="292959"/>
                </a:solidFill>
                <a:latin typeface="Trebuchet MS"/>
                <a:cs typeface="Trebuchet MS"/>
              </a:rPr>
              <a:t>the</a:t>
            </a:r>
            <a:r>
              <a:rPr sz="2700" spc="-95" dirty="0">
                <a:solidFill>
                  <a:srgbClr val="292959"/>
                </a:solidFill>
                <a:latin typeface="Trebuchet MS"/>
                <a:cs typeface="Trebuchet MS"/>
              </a:rPr>
              <a:t> </a:t>
            </a:r>
            <a:r>
              <a:rPr sz="2700" spc="-80" dirty="0">
                <a:solidFill>
                  <a:srgbClr val="292959"/>
                </a:solidFill>
                <a:latin typeface="Trebuchet MS"/>
                <a:cs typeface="Trebuchet MS"/>
              </a:rPr>
              <a:t>court</a:t>
            </a:r>
            <a:r>
              <a:rPr sz="2700" spc="-95" dirty="0">
                <a:solidFill>
                  <a:srgbClr val="292959"/>
                </a:solidFill>
                <a:latin typeface="Trebuchet MS"/>
                <a:cs typeface="Trebuchet MS"/>
              </a:rPr>
              <a:t> </a:t>
            </a:r>
            <a:r>
              <a:rPr sz="2700" spc="-165" dirty="0">
                <a:solidFill>
                  <a:srgbClr val="292959"/>
                </a:solidFill>
                <a:latin typeface="Trebuchet MS"/>
                <a:cs typeface="Trebuchet MS"/>
              </a:rPr>
              <a:t>will</a:t>
            </a:r>
            <a:r>
              <a:rPr sz="2700" spc="-85" dirty="0">
                <a:solidFill>
                  <a:srgbClr val="292959"/>
                </a:solidFill>
                <a:latin typeface="Trebuchet MS"/>
                <a:cs typeface="Trebuchet MS"/>
              </a:rPr>
              <a:t> </a:t>
            </a:r>
            <a:r>
              <a:rPr sz="2700" spc="-40" dirty="0">
                <a:solidFill>
                  <a:srgbClr val="292959"/>
                </a:solidFill>
                <a:latin typeface="Trebuchet MS"/>
                <a:cs typeface="Trebuchet MS"/>
              </a:rPr>
              <a:t>consider</a:t>
            </a:r>
            <a:r>
              <a:rPr sz="2700" spc="-95" dirty="0">
                <a:solidFill>
                  <a:srgbClr val="292959"/>
                </a:solidFill>
                <a:latin typeface="Trebuchet MS"/>
                <a:cs typeface="Trebuchet MS"/>
              </a:rPr>
              <a:t> </a:t>
            </a:r>
            <a:r>
              <a:rPr sz="2700" spc="-165" dirty="0">
                <a:solidFill>
                  <a:srgbClr val="292959"/>
                </a:solidFill>
                <a:latin typeface="Trebuchet MS"/>
                <a:cs typeface="Trebuchet MS"/>
              </a:rPr>
              <a:t>very</a:t>
            </a:r>
            <a:r>
              <a:rPr sz="2700" spc="-85" dirty="0">
                <a:solidFill>
                  <a:srgbClr val="292959"/>
                </a:solidFill>
                <a:latin typeface="Trebuchet MS"/>
                <a:cs typeface="Trebuchet MS"/>
              </a:rPr>
              <a:t> </a:t>
            </a:r>
            <a:r>
              <a:rPr sz="2700" spc="-125" dirty="0">
                <a:solidFill>
                  <a:srgbClr val="292959"/>
                </a:solidFill>
                <a:latin typeface="Trebuchet MS"/>
                <a:cs typeface="Trebuchet MS"/>
              </a:rPr>
              <a:t>similar</a:t>
            </a:r>
            <a:r>
              <a:rPr sz="2700" spc="-85" dirty="0">
                <a:solidFill>
                  <a:srgbClr val="292959"/>
                </a:solidFill>
                <a:latin typeface="Trebuchet MS"/>
                <a:cs typeface="Trebuchet MS"/>
              </a:rPr>
              <a:t> </a:t>
            </a:r>
            <a:r>
              <a:rPr sz="2700" spc="-100" dirty="0">
                <a:solidFill>
                  <a:srgbClr val="292959"/>
                </a:solidFill>
                <a:latin typeface="Trebuchet MS"/>
                <a:cs typeface="Trebuchet MS"/>
              </a:rPr>
              <a:t>matters</a:t>
            </a:r>
            <a:r>
              <a:rPr sz="2700" spc="-95" dirty="0">
                <a:solidFill>
                  <a:srgbClr val="292959"/>
                </a:solidFill>
                <a:latin typeface="Trebuchet MS"/>
                <a:cs typeface="Trebuchet MS"/>
              </a:rPr>
              <a:t> </a:t>
            </a:r>
            <a:r>
              <a:rPr sz="2700" spc="50" dirty="0">
                <a:solidFill>
                  <a:srgbClr val="292959"/>
                </a:solidFill>
                <a:latin typeface="Trebuchet MS"/>
                <a:cs typeface="Trebuchet MS"/>
              </a:rPr>
              <a:t>as</a:t>
            </a:r>
            <a:r>
              <a:rPr sz="2700" spc="-95" dirty="0">
                <a:solidFill>
                  <a:srgbClr val="292959"/>
                </a:solidFill>
                <a:latin typeface="Trebuchet MS"/>
                <a:cs typeface="Trebuchet MS"/>
              </a:rPr>
              <a:t> </a:t>
            </a:r>
            <a:r>
              <a:rPr sz="2700" spc="-75" dirty="0">
                <a:solidFill>
                  <a:srgbClr val="292959"/>
                </a:solidFill>
                <a:latin typeface="Trebuchet MS"/>
                <a:cs typeface="Trebuchet MS"/>
              </a:rPr>
              <a:t>under</a:t>
            </a:r>
            <a:r>
              <a:rPr sz="2700" spc="-95" dirty="0">
                <a:solidFill>
                  <a:srgbClr val="292959"/>
                </a:solidFill>
                <a:latin typeface="Trebuchet MS"/>
                <a:cs typeface="Trebuchet MS"/>
              </a:rPr>
              <a:t> </a:t>
            </a:r>
            <a:r>
              <a:rPr sz="2700" dirty="0">
                <a:solidFill>
                  <a:srgbClr val="292959"/>
                </a:solidFill>
                <a:latin typeface="Trebuchet MS"/>
                <a:cs typeface="Trebuchet MS"/>
              </a:rPr>
              <a:t>s</a:t>
            </a:r>
            <a:r>
              <a:rPr sz="2700" spc="-95" dirty="0">
                <a:solidFill>
                  <a:srgbClr val="292959"/>
                </a:solidFill>
                <a:latin typeface="Trebuchet MS"/>
                <a:cs typeface="Trebuchet MS"/>
              </a:rPr>
              <a:t> </a:t>
            </a:r>
            <a:r>
              <a:rPr sz="2700" dirty="0">
                <a:solidFill>
                  <a:srgbClr val="292959"/>
                </a:solidFill>
                <a:latin typeface="Trebuchet MS"/>
                <a:cs typeface="Trebuchet MS"/>
              </a:rPr>
              <a:t>35</a:t>
            </a:r>
            <a:r>
              <a:rPr sz="2700" spc="-95" dirty="0">
                <a:solidFill>
                  <a:srgbClr val="292959"/>
                </a:solidFill>
                <a:latin typeface="Trebuchet MS"/>
                <a:cs typeface="Trebuchet MS"/>
              </a:rPr>
              <a:t> </a:t>
            </a:r>
            <a:r>
              <a:rPr sz="2700" spc="-60" dirty="0">
                <a:solidFill>
                  <a:srgbClr val="292959"/>
                </a:solidFill>
                <a:latin typeface="Trebuchet MS"/>
                <a:cs typeface="Trebuchet MS"/>
              </a:rPr>
              <a:t>when</a:t>
            </a:r>
            <a:r>
              <a:rPr sz="2700" spc="-95" dirty="0">
                <a:solidFill>
                  <a:srgbClr val="292959"/>
                </a:solidFill>
                <a:latin typeface="Trebuchet MS"/>
                <a:cs typeface="Trebuchet MS"/>
              </a:rPr>
              <a:t> </a:t>
            </a:r>
            <a:r>
              <a:rPr sz="2700" spc="-55" dirty="0">
                <a:solidFill>
                  <a:srgbClr val="292959"/>
                </a:solidFill>
                <a:latin typeface="Trebuchet MS"/>
                <a:cs typeface="Trebuchet MS"/>
              </a:rPr>
              <a:t>looking</a:t>
            </a:r>
            <a:r>
              <a:rPr sz="2700" spc="-95" dirty="0">
                <a:solidFill>
                  <a:srgbClr val="292959"/>
                </a:solidFill>
                <a:latin typeface="Trebuchet MS"/>
                <a:cs typeface="Trebuchet MS"/>
              </a:rPr>
              <a:t> </a:t>
            </a:r>
            <a:r>
              <a:rPr sz="2700" dirty="0">
                <a:solidFill>
                  <a:srgbClr val="292959"/>
                </a:solidFill>
                <a:latin typeface="Trebuchet MS"/>
                <a:cs typeface="Trebuchet MS"/>
              </a:rPr>
              <a:t>at</a:t>
            </a:r>
            <a:r>
              <a:rPr sz="2700" spc="-95" dirty="0">
                <a:solidFill>
                  <a:srgbClr val="292959"/>
                </a:solidFill>
                <a:latin typeface="Trebuchet MS"/>
                <a:cs typeface="Trebuchet MS"/>
              </a:rPr>
              <a:t> </a:t>
            </a:r>
            <a:r>
              <a:rPr sz="2700" spc="-100" dirty="0">
                <a:solidFill>
                  <a:srgbClr val="292959"/>
                </a:solidFill>
                <a:latin typeface="Trebuchet MS"/>
                <a:cs typeface="Trebuchet MS"/>
              </a:rPr>
              <a:t>all</a:t>
            </a:r>
            <a:r>
              <a:rPr sz="2700" spc="-95" dirty="0">
                <a:solidFill>
                  <a:srgbClr val="292959"/>
                </a:solidFill>
                <a:latin typeface="Trebuchet MS"/>
                <a:cs typeface="Trebuchet MS"/>
              </a:rPr>
              <a:t> </a:t>
            </a:r>
            <a:r>
              <a:rPr sz="2700" spc="-100" dirty="0">
                <a:solidFill>
                  <a:srgbClr val="292959"/>
                </a:solidFill>
                <a:latin typeface="Trebuchet MS"/>
                <a:cs typeface="Trebuchet MS"/>
              </a:rPr>
              <a:t>the</a:t>
            </a:r>
            <a:r>
              <a:rPr sz="2700" spc="-95" dirty="0">
                <a:solidFill>
                  <a:srgbClr val="292959"/>
                </a:solidFill>
                <a:latin typeface="Trebuchet MS"/>
                <a:cs typeface="Trebuchet MS"/>
              </a:rPr>
              <a:t> </a:t>
            </a:r>
            <a:r>
              <a:rPr sz="2700" spc="-30" dirty="0">
                <a:solidFill>
                  <a:srgbClr val="292959"/>
                </a:solidFill>
                <a:latin typeface="Trebuchet MS"/>
                <a:cs typeface="Trebuchet MS"/>
              </a:rPr>
              <a:t>circumstances. </a:t>
            </a:r>
            <a:r>
              <a:rPr sz="2700" spc="-130" dirty="0">
                <a:solidFill>
                  <a:srgbClr val="292959"/>
                </a:solidFill>
                <a:latin typeface="Trebuchet MS"/>
                <a:cs typeface="Trebuchet MS"/>
              </a:rPr>
              <a:t>However,</a:t>
            </a:r>
            <a:r>
              <a:rPr sz="2700" spc="-85" dirty="0">
                <a:solidFill>
                  <a:srgbClr val="292959"/>
                </a:solidFill>
                <a:latin typeface="Trebuchet MS"/>
                <a:cs typeface="Trebuchet MS"/>
              </a:rPr>
              <a:t> </a:t>
            </a:r>
            <a:r>
              <a:rPr sz="2700" spc="-100" dirty="0">
                <a:solidFill>
                  <a:srgbClr val="292959"/>
                </a:solidFill>
                <a:latin typeface="Trebuchet MS"/>
                <a:cs typeface="Trebuchet MS"/>
              </a:rPr>
              <a:t>additionally,</a:t>
            </a:r>
            <a:r>
              <a:rPr sz="2700" spc="-105" dirty="0">
                <a:solidFill>
                  <a:srgbClr val="292959"/>
                </a:solidFill>
                <a:latin typeface="Trebuchet MS"/>
                <a:cs typeface="Trebuchet MS"/>
              </a:rPr>
              <a: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80" dirty="0">
                <a:solidFill>
                  <a:srgbClr val="292959"/>
                </a:solidFill>
                <a:latin typeface="Trebuchet MS"/>
                <a:cs typeface="Trebuchet MS"/>
              </a:rPr>
              <a:t>court</a:t>
            </a:r>
            <a:r>
              <a:rPr sz="2700" spc="-120" dirty="0">
                <a:solidFill>
                  <a:srgbClr val="292959"/>
                </a:solidFill>
                <a:latin typeface="Trebuchet MS"/>
                <a:cs typeface="Trebuchet MS"/>
              </a:rPr>
              <a:t> </a:t>
            </a:r>
            <a:r>
              <a:rPr sz="2700" spc="-165" dirty="0">
                <a:solidFill>
                  <a:srgbClr val="292959"/>
                </a:solidFill>
                <a:latin typeface="Trebuchet MS"/>
                <a:cs typeface="Trebuchet MS"/>
              </a:rPr>
              <a:t>will</a:t>
            </a:r>
            <a:r>
              <a:rPr sz="2700" spc="-85" dirty="0">
                <a:solidFill>
                  <a:srgbClr val="292959"/>
                </a:solidFill>
                <a:latin typeface="Trebuchet MS"/>
                <a:cs typeface="Trebuchet MS"/>
              </a:rPr>
              <a:t> </a:t>
            </a:r>
            <a:r>
              <a:rPr sz="2700" spc="-25" dirty="0">
                <a:solidFill>
                  <a:srgbClr val="292959"/>
                </a:solidFill>
                <a:latin typeface="Trebuchet MS"/>
                <a:cs typeface="Trebuchet MS"/>
              </a:rPr>
              <a:t>have</a:t>
            </a:r>
            <a:r>
              <a:rPr sz="2700" spc="-150" dirty="0">
                <a:solidFill>
                  <a:srgbClr val="292959"/>
                </a:solidFill>
                <a:latin typeface="Trebuchet MS"/>
                <a:cs typeface="Trebuchet MS"/>
              </a:rPr>
              <a:t> </a:t>
            </a:r>
            <a:r>
              <a:rPr sz="2700" dirty="0">
                <a:solidFill>
                  <a:srgbClr val="292959"/>
                </a:solidFill>
                <a:latin typeface="Trebuchet MS"/>
                <a:cs typeface="Trebuchet MS"/>
              </a:rPr>
              <a:t>regard</a:t>
            </a:r>
            <a:r>
              <a:rPr sz="2700" spc="-105" dirty="0">
                <a:solidFill>
                  <a:srgbClr val="292959"/>
                </a:solidFill>
                <a:latin typeface="Trebuchet MS"/>
                <a:cs typeface="Trebuchet MS"/>
              </a:rPr>
              <a:t> </a:t>
            </a:r>
            <a:r>
              <a:rPr sz="2700" spc="-25" dirty="0">
                <a:solidFill>
                  <a:srgbClr val="292959"/>
                </a:solidFill>
                <a:latin typeface="Trebuchet MS"/>
                <a:cs typeface="Trebuchet MS"/>
              </a:rPr>
              <a:t>to:</a:t>
            </a:r>
            <a:endParaRPr sz="2700">
              <a:latin typeface="Trebuchet MS"/>
              <a:cs typeface="Trebuchet MS"/>
            </a:endParaRPr>
          </a:p>
          <a:p>
            <a:pPr marL="595630" marR="10040620">
              <a:lnSpc>
                <a:spcPct val="136600"/>
              </a:lnSpc>
            </a:pPr>
            <a:r>
              <a:rPr sz="2700" spc="-100" dirty="0">
                <a:solidFill>
                  <a:srgbClr val="292959"/>
                </a:solidFill>
                <a:latin typeface="Trebuchet MS"/>
                <a:cs typeface="Trebuchet MS"/>
              </a:rPr>
              <a:t>the</a:t>
            </a:r>
            <a:r>
              <a:rPr sz="2700" spc="-95" dirty="0">
                <a:solidFill>
                  <a:srgbClr val="292959"/>
                </a:solidFill>
                <a:latin typeface="Trebuchet MS"/>
                <a:cs typeface="Trebuchet MS"/>
              </a:rPr>
              <a:t> </a:t>
            </a:r>
            <a:r>
              <a:rPr sz="2700" spc="-85" dirty="0">
                <a:solidFill>
                  <a:srgbClr val="292959"/>
                </a:solidFill>
                <a:latin typeface="Trebuchet MS"/>
                <a:cs typeface="Trebuchet MS"/>
              </a:rPr>
              <a:t>nature</a:t>
            </a:r>
            <a:r>
              <a:rPr sz="2700" spc="-90" dirty="0">
                <a:solidFill>
                  <a:srgbClr val="292959"/>
                </a:solidFill>
                <a:latin typeface="Trebuchet MS"/>
                <a:cs typeface="Trebuchet MS"/>
              </a:rPr>
              <a:t> </a:t>
            </a:r>
            <a:r>
              <a:rPr sz="2700" dirty="0">
                <a:solidFill>
                  <a:srgbClr val="292959"/>
                </a:solidFill>
                <a:latin typeface="Trebuchet MS"/>
                <a:cs typeface="Trebuchet MS"/>
              </a:rPr>
              <a:t>of</a:t>
            </a:r>
            <a:r>
              <a:rPr sz="2700" spc="-90" dirty="0">
                <a:solidFill>
                  <a:srgbClr val="292959"/>
                </a:solidFill>
                <a:latin typeface="Trebuchet MS"/>
                <a:cs typeface="Trebuchet MS"/>
              </a:rPr>
              <a:t> </a:t>
            </a:r>
            <a:r>
              <a:rPr sz="2700" spc="-100" dirty="0">
                <a:solidFill>
                  <a:srgbClr val="292959"/>
                </a:solidFill>
                <a:latin typeface="Trebuchet MS"/>
                <a:cs typeface="Trebuchet MS"/>
              </a:rPr>
              <a:t>the</a:t>
            </a:r>
            <a:r>
              <a:rPr sz="2700" spc="-90" dirty="0">
                <a:solidFill>
                  <a:srgbClr val="292959"/>
                </a:solidFill>
                <a:latin typeface="Trebuchet MS"/>
                <a:cs typeface="Trebuchet MS"/>
              </a:rPr>
              <a:t> </a:t>
            </a:r>
            <a:r>
              <a:rPr sz="2700" spc="-120" dirty="0">
                <a:solidFill>
                  <a:srgbClr val="292959"/>
                </a:solidFill>
                <a:latin typeface="Trebuchet MS"/>
                <a:cs typeface="Trebuchet MS"/>
              </a:rPr>
              <a:t>parties’</a:t>
            </a:r>
            <a:r>
              <a:rPr sz="2700" spc="-85" dirty="0">
                <a:solidFill>
                  <a:srgbClr val="292959"/>
                </a:solidFill>
                <a:latin typeface="Trebuchet MS"/>
                <a:cs typeface="Trebuchet MS"/>
              </a:rPr>
              <a:t> </a:t>
            </a:r>
            <a:r>
              <a:rPr sz="2700" spc="-75" dirty="0">
                <a:solidFill>
                  <a:srgbClr val="292959"/>
                </a:solidFill>
                <a:latin typeface="Trebuchet MS"/>
                <a:cs typeface="Trebuchet MS"/>
              </a:rPr>
              <a:t>relationship </a:t>
            </a:r>
            <a:r>
              <a:rPr sz="2700" spc="-100" dirty="0">
                <a:solidFill>
                  <a:srgbClr val="292959"/>
                </a:solidFill>
                <a:latin typeface="Trebuchet MS"/>
                <a:cs typeface="Trebuchet MS"/>
              </a:rPr>
              <a:t>the</a:t>
            </a:r>
            <a:r>
              <a:rPr sz="2700" spc="-90" dirty="0">
                <a:solidFill>
                  <a:srgbClr val="292959"/>
                </a:solidFill>
                <a:latin typeface="Trebuchet MS"/>
                <a:cs typeface="Trebuchet MS"/>
              </a:rPr>
              <a:t> </a:t>
            </a:r>
            <a:r>
              <a:rPr sz="2700" spc="-130" dirty="0">
                <a:solidFill>
                  <a:srgbClr val="292959"/>
                </a:solidFill>
                <a:latin typeface="Trebuchet MS"/>
                <a:cs typeface="Trebuchet MS"/>
              </a:rPr>
              <a:t>level</a:t>
            </a:r>
            <a:r>
              <a:rPr sz="2700" spc="-85" dirty="0">
                <a:solidFill>
                  <a:srgbClr val="292959"/>
                </a:solidFill>
                <a:latin typeface="Trebuchet MS"/>
                <a:cs typeface="Trebuchet MS"/>
              </a:rPr>
              <a:t> </a:t>
            </a:r>
            <a:r>
              <a:rPr sz="2700" dirty="0">
                <a:solidFill>
                  <a:srgbClr val="292959"/>
                </a:solidFill>
                <a:latin typeface="Trebuchet MS"/>
                <a:cs typeface="Trebuchet MS"/>
              </a:rPr>
              <a:t>of</a:t>
            </a:r>
            <a:r>
              <a:rPr sz="2700" spc="-85" dirty="0">
                <a:solidFill>
                  <a:srgbClr val="292959"/>
                </a:solidFill>
                <a:latin typeface="Trebuchet MS"/>
                <a:cs typeface="Trebuchet MS"/>
              </a:rPr>
              <a:t> </a:t>
            </a:r>
            <a:r>
              <a:rPr sz="2700" spc="-114" dirty="0">
                <a:solidFill>
                  <a:srgbClr val="292959"/>
                </a:solidFill>
                <a:latin typeface="Trebuchet MS"/>
                <a:cs typeface="Trebuchet MS"/>
              </a:rPr>
              <a:t>commitment</a:t>
            </a:r>
            <a:r>
              <a:rPr sz="2700" spc="-85" dirty="0">
                <a:solidFill>
                  <a:srgbClr val="292959"/>
                </a:solidFill>
                <a:latin typeface="Trebuchet MS"/>
                <a:cs typeface="Trebuchet MS"/>
              </a:rPr>
              <a:t> </a:t>
            </a:r>
            <a:r>
              <a:rPr sz="2700" spc="-10" dirty="0">
                <a:solidFill>
                  <a:srgbClr val="292959"/>
                </a:solidFill>
                <a:latin typeface="Trebuchet MS"/>
                <a:cs typeface="Trebuchet MS"/>
              </a:rPr>
              <a:t>involved</a:t>
            </a:r>
            <a:endParaRPr sz="2700">
              <a:latin typeface="Trebuchet MS"/>
              <a:cs typeface="Trebuchet MS"/>
            </a:endParaRPr>
          </a:p>
          <a:p>
            <a:pPr marL="595630">
              <a:lnSpc>
                <a:spcPct val="100000"/>
              </a:lnSpc>
              <a:spcBef>
                <a:spcPts val="1180"/>
              </a:spcBef>
            </a:pP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70" dirty="0">
                <a:solidFill>
                  <a:srgbClr val="292959"/>
                </a:solidFill>
                <a:latin typeface="Trebuchet MS"/>
                <a:cs typeface="Trebuchet MS"/>
              </a:rPr>
              <a:t>length</a:t>
            </a:r>
            <a:r>
              <a:rPr sz="2700" spc="-135" dirty="0">
                <a:solidFill>
                  <a:srgbClr val="292959"/>
                </a:solidFill>
                <a:latin typeface="Trebuchet MS"/>
                <a:cs typeface="Trebuchet MS"/>
              </a:rPr>
              <a:t> </a:t>
            </a:r>
            <a:r>
              <a:rPr sz="2700" dirty="0">
                <a:solidFill>
                  <a:srgbClr val="292959"/>
                </a:solidFill>
                <a:latin typeface="Trebuchet MS"/>
                <a:cs typeface="Trebuchet MS"/>
              </a:rPr>
              <a:t>of</a:t>
            </a:r>
            <a:r>
              <a:rPr sz="2700" spc="-125" dirty="0">
                <a:solidFill>
                  <a:srgbClr val="292959"/>
                </a:solidFill>
                <a:latin typeface="Trebuchet MS"/>
                <a:cs typeface="Trebuchet MS"/>
              </a:rPr>
              <a:t> </a:t>
            </a:r>
            <a:r>
              <a:rPr sz="2700" spc="-140" dirty="0">
                <a:solidFill>
                  <a:srgbClr val="292959"/>
                </a:solidFill>
                <a:latin typeface="Trebuchet MS"/>
                <a:cs typeface="Trebuchet MS"/>
              </a:rPr>
              <a:t>time</a:t>
            </a:r>
            <a:r>
              <a:rPr sz="2700" spc="-85" dirty="0">
                <a:solidFill>
                  <a:srgbClr val="292959"/>
                </a:solidFill>
                <a:latin typeface="Trebuchet MS"/>
                <a:cs typeface="Trebuchet MS"/>
              </a:rPr>
              <a:t> </a:t>
            </a:r>
            <a:r>
              <a:rPr sz="2700" spc="-55" dirty="0">
                <a:solidFill>
                  <a:srgbClr val="292959"/>
                </a:solidFill>
                <a:latin typeface="Trebuchet MS"/>
                <a:cs typeface="Trebuchet MS"/>
              </a:rPr>
              <a:t>during</a:t>
            </a:r>
            <a:r>
              <a:rPr sz="2700" spc="-110" dirty="0">
                <a:solidFill>
                  <a:srgbClr val="292959"/>
                </a:solidFill>
                <a:latin typeface="Trebuchet MS"/>
                <a:cs typeface="Trebuchet MS"/>
              </a:rPr>
              <a:t> </a:t>
            </a:r>
            <a:r>
              <a:rPr sz="2700" spc="-65" dirty="0">
                <a:solidFill>
                  <a:srgbClr val="292959"/>
                </a:solidFill>
                <a:latin typeface="Trebuchet MS"/>
                <a:cs typeface="Trebuchet MS"/>
              </a:rPr>
              <a:t>which</a:t>
            </a:r>
            <a:r>
              <a:rPr sz="2700" spc="-110" dirty="0">
                <a:solidFill>
                  <a:srgbClr val="292959"/>
                </a:solidFill>
                <a:latin typeface="Trebuchet MS"/>
                <a:cs typeface="Trebuchet MS"/>
              </a:rPr>
              <a:t> </a:t>
            </a:r>
            <a:r>
              <a:rPr sz="2700" spc="-100" dirty="0">
                <a:solidFill>
                  <a:srgbClr val="292959"/>
                </a:solidFill>
                <a:latin typeface="Trebuchet MS"/>
                <a:cs typeface="Trebuchet MS"/>
              </a:rPr>
              <a:t>the </a:t>
            </a:r>
            <a:r>
              <a:rPr sz="2700" spc="-65" dirty="0">
                <a:solidFill>
                  <a:srgbClr val="292959"/>
                </a:solidFill>
                <a:latin typeface="Trebuchet MS"/>
                <a:cs typeface="Trebuchet MS"/>
              </a:rPr>
              <a:t>parties</a:t>
            </a:r>
            <a:r>
              <a:rPr sz="2700" spc="-110" dirty="0">
                <a:solidFill>
                  <a:srgbClr val="292959"/>
                </a:solidFill>
                <a:latin typeface="Trebuchet MS"/>
                <a:cs typeface="Trebuchet MS"/>
              </a:rPr>
              <a:t> </a:t>
            </a:r>
            <a:r>
              <a:rPr sz="2700" spc="-25" dirty="0">
                <a:solidFill>
                  <a:srgbClr val="292959"/>
                </a:solidFill>
                <a:latin typeface="Trebuchet MS"/>
                <a:cs typeface="Trebuchet MS"/>
              </a:rPr>
              <a:t>have</a:t>
            </a:r>
            <a:r>
              <a:rPr sz="2700" spc="-110" dirty="0">
                <a:solidFill>
                  <a:srgbClr val="292959"/>
                </a:solidFill>
                <a:latin typeface="Trebuchet MS"/>
                <a:cs typeface="Trebuchet MS"/>
              </a:rPr>
              <a:t> </a:t>
            </a:r>
            <a:r>
              <a:rPr sz="2700" spc="-10" dirty="0">
                <a:solidFill>
                  <a:srgbClr val="292959"/>
                </a:solidFill>
                <a:latin typeface="Trebuchet MS"/>
                <a:cs typeface="Trebuchet MS"/>
              </a:rPr>
              <a:t>cohabited</a:t>
            </a:r>
            <a:endParaRPr sz="2700">
              <a:latin typeface="Trebuchet MS"/>
              <a:cs typeface="Trebuchet MS"/>
            </a:endParaRPr>
          </a:p>
          <a:p>
            <a:pPr marL="595630" marR="427990">
              <a:lnSpc>
                <a:spcPct val="136600"/>
              </a:lnSpc>
            </a:pPr>
            <a:r>
              <a:rPr sz="2700" spc="-105" dirty="0">
                <a:solidFill>
                  <a:srgbClr val="292959"/>
                </a:solidFill>
                <a:latin typeface="Trebuchet MS"/>
                <a:cs typeface="Trebuchet MS"/>
              </a:rPr>
              <a:t>whether</a:t>
            </a:r>
            <a:r>
              <a:rPr sz="2700" spc="-100" dirty="0">
                <a:solidFill>
                  <a:srgbClr val="292959"/>
                </a:solidFill>
                <a:latin typeface="Trebuchet MS"/>
                <a:cs typeface="Trebuchet MS"/>
              </a:rPr>
              <a:t> </a:t>
            </a:r>
            <a:r>
              <a:rPr sz="2700" spc="-110" dirty="0">
                <a:solidFill>
                  <a:srgbClr val="292959"/>
                </a:solidFill>
                <a:latin typeface="Trebuchet MS"/>
                <a:cs typeface="Trebuchet MS"/>
              </a:rPr>
              <a:t>there</a:t>
            </a:r>
            <a:r>
              <a:rPr sz="2700" spc="-95" dirty="0">
                <a:solidFill>
                  <a:srgbClr val="292959"/>
                </a:solidFill>
                <a:latin typeface="Trebuchet MS"/>
                <a:cs typeface="Trebuchet MS"/>
              </a:rPr>
              <a:t> </a:t>
            </a:r>
            <a:r>
              <a:rPr sz="2700" spc="-10" dirty="0">
                <a:solidFill>
                  <a:srgbClr val="292959"/>
                </a:solidFill>
                <a:latin typeface="Trebuchet MS"/>
                <a:cs typeface="Trebuchet MS"/>
              </a:rPr>
              <a:t>are</a:t>
            </a:r>
            <a:r>
              <a:rPr sz="2700" spc="-190" dirty="0">
                <a:solidFill>
                  <a:srgbClr val="292959"/>
                </a:solidFill>
                <a:latin typeface="Trebuchet MS"/>
                <a:cs typeface="Trebuchet MS"/>
              </a:rPr>
              <a:t> </a:t>
            </a:r>
            <a:r>
              <a:rPr sz="2700" spc="-80" dirty="0">
                <a:solidFill>
                  <a:srgbClr val="292959"/>
                </a:solidFill>
                <a:latin typeface="Trebuchet MS"/>
                <a:cs typeface="Trebuchet MS"/>
              </a:rPr>
              <a:t>or</a:t>
            </a:r>
            <a:r>
              <a:rPr sz="2700" spc="-125" dirty="0">
                <a:solidFill>
                  <a:srgbClr val="292959"/>
                </a:solidFill>
                <a:latin typeface="Trebuchet MS"/>
                <a:cs typeface="Trebuchet MS"/>
              </a:rPr>
              <a:t> </a:t>
            </a:r>
            <a:r>
              <a:rPr sz="2700" spc="-25" dirty="0">
                <a:solidFill>
                  <a:srgbClr val="292959"/>
                </a:solidFill>
                <a:latin typeface="Trebuchet MS"/>
                <a:cs typeface="Trebuchet MS"/>
              </a:rPr>
              <a:t>have</a:t>
            </a:r>
            <a:r>
              <a:rPr sz="2700" spc="-180" dirty="0">
                <a:solidFill>
                  <a:srgbClr val="292959"/>
                </a:solidFill>
                <a:latin typeface="Trebuchet MS"/>
                <a:cs typeface="Trebuchet MS"/>
              </a:rPr>
              <a:t> </a:t>
            </a:r>
            <a:r>
              <a:rPr sz="2700" dirty="0">
                <a:solidFill>
                  <a:srgbClr val="292959"/>
                </a:solidFill>
                <a:latin typeface="Trebuchet MS"/>
                <a:cs typeface="Trebuchet MS"/>
              </a:rPr>
              <a:t>been</a:t>
            </a:r>
            <a:r>
              <a:rPr sz="2700" spc="-135" dirty="0">
                <a:solidFill>
                  <a:srgbClr val="292959"/>
                </a:solidFill>
                <a:latin typeface="Trebuchet MS"/>
                <a:cs typeface="Trebuchet MS"/>
              </a:rPr>
              <a:t> </a:t>
            </a:r>
            <a:r>
              <a:rPr sz="2700" spc="-40" dirty="0">
                <a:solidFill>
                  <a:srgbClr val="292959"/>
                </a:solidFill>
                <a:latin typeface="Trebuchet MS"/>
                <a:cs typeface="Trebuchet MS"/>
              </a:rPr>
              <a:t>any</a:t>
            </a:r>
            <a:r>
              <a:rPr sz="2700" spc="-130" dirty="0">
                <a:solidFill>
                  <a:srgbClr val="292959"/>
                </a:solidFill>
                <a:latin typeface="Trebuchet MS"/>
                <a:cs typeface="Trebuchet MS"/>
              </a:rPr>
              <a:t> </a:t>
            </a:r>
            <a:r>
              <a:rPr sz="2700" spc="-90" dirty="0">
                <a:solidFill>
                  <a:srgbClr val="292959"/>
                </a:solidFill>
                <a:latin typeface="Trebuchet MS"/>
                <a:cs typeface="Trebuchet MS"/>
              </a:rPr>
              <a:t>children</a:t>
            </a:r>
            <a:r>
              <a:rPr sz="2700" spc="-110" dirty="0">
                <a:solidFill>
                  <a:srgbClr val="292959"/>
                </a:solidFill>
                <a:latin typeface="Trebuchet MS"/>
                <a:cs typeface="Trebuchet MS"/>
              </a:rPr>
              <a:t> </a:t>
            </a:r>
            <a:r>
              <a:rPr sz="2700" spc="-10" dirty="0">
                <a:solidFill>
                  <a:srgbClr val="292959"/>
                </a:solidFill>
                <a:latin typeface="Trebuchet MS"/>
                <a:cs typeface="Trebuchet MS"/>
              </a:rPr>
              <a:t>who</a:t>
            </a:r>
            <a:r>
              <a:rPr sz="2700" spc="-130" dirty="0">
                <a:solidFill>
                  <a:srgbClr val="292959"/>
                </a:solidFill>
                <a:latin typeface="Trebuchet MS"/>
                <a:cs typeface="Trebuchet MS"/>
              </a:rPr>
              <a:t> </a:t>
            </a:r>
            <a:r>
              <a:rPr sz="2700" spc="-10" dirty="0">
                <a:solidFill>
                  <a:srgbClr val="292959"/>
                </a:solidFill>
                <a:latin typeface="Trebuchet MS"/>
                <a:cs typeface="Trebuchet MS"/>
              </a:rPr>
              <a:t>are</a:t>
            </a:r>
            <a:r>
              <a:rPr sz="2700" spc="-130" dirty="0">
                <a:solidFill>
                  <a:srgbClr val="292959"/>
                </a:solidFill>
                <a:latin typeface="Trebuchet MS"/>
                <a:cs typeface="Trebuchet MS"/>
              </a:rPr>
              <a:t> </a:t>
            </a:r>
            <a:r>
              <a:rPr sz="2700" spc="-90" dirty="0">
                <a:solidFill>
                  <a:srgbClr val="292959"/>
                </a:solidFill>
                <a:latin typeface="Trebuchet MS"/>
                <a:cs typeface="Trebuchet MS"/>
              </a:rPr>
              <a:t>children</a:t>
            </a:r>
            <a:r>
              <a:rPr sz="2700" spc="-114" dirty="0">
                <a:solidFill>
                  <a:srgbClr val="292959"/>
                </a:solidFill>
                <a:latin typeface="Trebuchet MS"/>
                <a:cs typeface="Trebuchet MS"/>
              </a:rPr>
              <a:t> </a:t>
            </a:r>
            <a:r>
              <a:rPr sz="2700" dirty="0">
                <a:solidFill>
                  <a:srgbClr val="292959"/>
                </a:solidFill>
                <a:latin typeface="Trebuchet MS"/>
                <a:cs typeface="Trebuchet MS"/>
              </a:rPr>
              <a:t>of</a:t>
            </a:r>
            <a:r>
              <a:rPr sz="2700" spc="-130" dirty="0">
                <a:solidFill>
                  <a:srgbClr val="292959"/>
                </a:solidFill>
                <a:latin typeface="Trebuchet MS"/>
                <a:cs typeface="Trebuchet MS"/>
              </a:rPr>
              <a:t> </a:t>
            </a:r>
            <a:r>
              <a:rPr sz="2700" spc="-45" dirty="0">
                <a:solidFill>
                  <a:srgbClr val="292959"/>
                </a:solidFill>
                <a:latin typeface="Trebuchet MS"/>
                <a:cs typeface="Trebuchet MS"/>
              </a:rPr>
              <a:t>both</a:t>
            </a:r>
            <a:r>
              <a:rPr sz="2700" spc="-125" dirty="0">
                <a:solidFill>
                  <a:srgbClr val="292959"/>
                </a:solidFill>
                <a:latin typeface="Trebuchet MS"/>
                <a:cs typeface="Trebuchet MS"/>
              </a:rPr>
              <a:t> </a:t>
            </a:r>
            <a:r>
              <a:rPr sz="2700" spc="-65" dirty="0">
                <a:solidFill>
                  <a:srgbClr val="292959"/>
                </a:solidFill>
                <a:latin typeface="Trebuchet MS"/>
                <a:cs typeface="Trebuchet MS"/>
              </a:rPr>
              <a:t>parties</a:t>
            </a:r>
            <a:r>
              <a:rPr sz="2700" spc="-130" dirty="0">
                <a:solidFill>
                  <a:srgbClr val="292959"/>
                </a:solidFill>
                <a:latin typeface="Trebuchet MS"/>
                <a:cs typeface="Trebuchet MS"/>
              </a:rPr>
              <a:t> </a:t>
            </a:r>
            <a:r>
              <a:rPr sz="2700" spc="-80" dirty="0">
                <a:solidFill>
                  <a:srgbClr val="292959"/>
                </a:solidFill>
                <a:latin typeface="Trebuchet MS"/>
                <a:cs typeface="Trebuchet MS"/>
              </a:rPr>
              <a:t>or</a:t>
            </a:r>
            <a:r>
              <a:rPr sz="2700" spc="-125" dirty="0">
                <a:solidFill>
                  <a:srgbClr val="292959"/>
                </a:solidFill>
                <a:latin typeface="Trebuchet MS"/>
                <a:cs typeface="Trebuchet MS"/>
              </a:rPr>
              <a:t> </a:t>
            </a:r>
            <a:r>
              <a:rPr sz="2700" spc="-85" dirty="0">
                <a:solidFill>
                  <a:srgbClr val="292959"/>
                </a:solidFill>
                <a:latin typeface="Trebuchet MS"/>
                <a:cs typeface="Trebuchet MS"/>
              </a:rPr>
              <a:t>for</a:t>
            </a:r>
            <a:r>
              <a:rPr sz="2700" spc="-114" dirty="0">
                <a:solidFill>
                  <a:srgbClr val="292959"/>
                </a:solidFill>
                <a:latin typeface="Trebuchet MS"/>
                <a:cs typeface="Trebuchet MS"/>
              </a:rPr>
              <a:t> </a:t>
            </a:r>
            <a:r>
              <a:rPr sz="2700" spc="-70" dirty="0">
                <a:solidFill>
                  <a:srgbClr val="292959"/>
                </a:solidFill>
                <a:latin typeface="Trebuchet MS"/>
                <a:cs typeface="Trebuchet MS"/>
              </a:rPr>
              <a:t>whom</a:t>
            </a:r>
            <a:r>
              <a:rPr sz="2700" spc="-130" dirty="0">
                <a:solidFill>
                  <a:srgbClr val="292959"/>
                </a:solidFill>
                <a:latin typeface="Trebuchet MS"/>
                <a:cs typeface="Trebuchet MS"/>
              </a:rPr>
              <a:t> </a:t>
            </a:r>
            <a:r>
              <a:rPr sz="2700" spc="-45" dirty="0">
                <a:solidFill>
                  <a:srgbClr val="292959"/>
                </a:solidFill>
                <a:latin typeface="Trebuchet MS"/>
                <a:cs typeface="Trebuchet MS"/>
              </a:rPr>
              <a:t>both</a:t>
            </a:r>
            <a:r>
              <a:rPr sz="2700" spc="-130" dirty="0">
                <a:solidFill>
                  <a:srgbClr val="292959"/>
                </a:solidFill>
                <a:latin typeface="Trebuchet MS"/>
                <a:cs typeface="Trebuchet MS"/>
              </a:rPr>
              <a:t> </a:t>
            </a:r>
            <a:r>
              <a:rPr sz="2700" spc="-10" dirty="0">
                <a:solidFill>
                  <a:srgbClr val="292959"/>
                </a:solidFill>
                <a:latin typeface="Trebuchet MS"/>
                <a:cs typeface="Trebuchet MS"/>
              </a:rPr>
              <a:t>parties </a:t>
            </a:r>
            <a:r>
              <a:rPr sz="2700" spc="-25" dirty="0">
                <a:solidFill>
                  <a:srgbClr val="292959"/>
                </a:solidFill>
                <a:latin typeface="Trebuchet MS"/>
                <a:cs typeface="Trebuchet MS"/>
              </a:rPr>
              <a:t>have</a:t>
            </a:r>
            <a:r>
              <a:rPr sz="2700" spc="-135" dirty="0">
                <a:solidFill>
                  <a:srgbClr val="292959"/>
                </a:solidFill>
                <a:latin typeface="Trebuchet MS"/>
                <a:cs typeface="Trebuchet MS"/>
              </a:rPr>
              <a:t> </a:t>
            </a:r>
            <a:r>
              <a:rPr sz="2700" spc="-80" dirty="0">
                <a:solidFill>
                  <a:srgbClr val="292959"/>
                </a:solidFill>
                <a:latin typeface="Trebuchet MS"/>
                <a:cs typeface="Trebuchet MS"/>
              </a:rPr>
              <a:t>or</a:t>
            </a:r>
            <a:r>
              <a:rPr sz="2700" spc="-125" dirty="0">
                <a:solidFill>
                  <a:srgbClr val="292959"/>
                </a:solidFill>
                <a:latin typeface="Trebuchet MS"/>
                <a:cs typeface="Trebuchet MS"/>
              </a:rPr>
              <a:t> </a:t>
            </a:r>
            <a:r>
              <a:rPr sz="2700" spc="-25" dirty="0">
                <a:solidFill>
                  <a:srgbClr val="292959"/>
                </a:solidFill>
                <a:latin typeface="Trebuchet MS"/>
                <a:cs typeface="Trebuchet MS"/>
              </a:rPr>
              <a:t>have</a:t>
            </a:r>
            <a:r>
              <a:rPr sz="2700" spc="-130" dirty="0">
                <a:solidFill>
                  <a:srgbClr val="292959"/>
                </a:solidFill>
                <a:latin typeface="Trebuchet MS"/>
                <a:cs typeface="Trebuchet MS"/>
              </a:rPr>
              <a:t> </a:t>
            </a:r>
            <a:r>
              <a:rPr sz="2700" dirty="0">
                <a:solidFill>
                  <a:srgbClr val="292959"/>
                </a:solidFill>
                <a:latin typeface="Trebuchet MS"/>
                <a:cs typeface="Trebuchet MS"/>
              </a:rPr>
              <a:t>had</a:t>
            </a:r>
            <a:r>
              <a:rPr sz="2700" spc="-125" dirty="0">
                <a:solidFill>
                  <a:srgbClr val="292959"/>
                </a:solidFill>
                <a:latin typeface="Trebuchet MS"/>
                <a:cs typeface="Trebuchet MS"/>
              </a:rPr>
              <a:t> </a:t>
            </a:r>
            <a:r>
              <a:rPr sz="2700" spc="-55" dirty="0">
                <a:solidFill>
                  <a:srgbClr val="292959"/>
                </a:solidFill>
                <a:latin typeface="Trebuchet MS"/>
                <a:cs typeface="Trebuchet MS"/>
              </a:rPr>
              <a:t>parental</a:t>
            </a:r>
            <a:r>
              <a:rPr sz="2700" spc="-130" dirty="0">
                <a:solidFill>
                  <a:srgbClr val="292959"/>
                </a:solidFill>
                <a:latin typeface="Trebuchet MS"/>
                <a:cs typeface="Trebuchet MS"/>
              </a:rPr>
              <a:t> </a:t>
            </a:r>
            <a:r>
              <a:rPr sz="2700" spc="-10" dirty="0">
                <a:solidFill>
                  <a:srgbClr val="292959"/>
                </a:solidFill>
                <a:latin typeface="Trebuchet MS"/>
                <a:cs typeface="Trebuchet MS"/>
              </a:rPr>
              <a:t>responsibility</a:t>
            </a:r>
            <a:endParaRPr sz="2700">
              <a:latin typeface="Trebuchet MS"/>
              <a:cs typeface="Trebuchet MS"/>
            </a:endParaRPr>
          </a:p>
          <a:p>
            <a:pPr marL="595630">
              <a:lnSpc>
                <a:spcPct val="100000"/>
              </a:lnSpc>
              <a:spcBef>
                <a:spcPts val="1185"/>
              </a:spcBef>
            </a:pPr>
            <a:r>
              <a:rPr sz="2700" spc="-100" dirty="0">
                <a:solidFill>
                  <a:srgbClr val="292959"/>
                </a:solidFill>
                <a:latin typeface="Trebuchet MS"/>
                <a:cs typeface="Trebuchet MS"/>
              </a:rPr>
              <a:t>the</a:t>
            </a:r>
            <a:r>
              <a:rPr sz="2700" spc="-95" dirty="0">
                <a:solidFill>
                  <a:srgbClr val="292959"/>
                </a:solidFill>
                <a:latin typeface="Trebuchet MS"/>
                <a:cs typeface="Trebuchet MS"/>
              </a:rPr>
              <a:t> </a:t>
            </a:r>
            <a:r>
              <a:rPr sz="2700" spc="-70" dirty="0">
                <a:solidFill>
                  <a:srgbClr val="292959"/>
                </a:solidFill>
                <a:latin typeface="Trebuchet MS"/>
                <a:cs typeface="Trebuchet MS"/>
              </a:rPr>
              <a:t>length</a:t>
            </a:r>
            <a:r>
              <a:rPr sz="2700" spc="-85" dirty="0">
                <a:solidFill>
                  <a:srgbClr val="292959"/>
                </a:solidFill>
                <a:latin typeface="Trebuchet MS"/>
                <a:cs typeface="Trebuchet MS"/>
              </a:rPr>
              <a:t> </a:t>
            </a:r>
            <a:r>
              <a:rPr sz="2700" dirty="0">
                <a:solidFill>
                  <a:srgbClr val="292959"/>
                </a:solidFill>
                <a:latin typeface="Trebuchet MS"/>
                <a:cs typeface="Trebuchet MS"/>
              </a:rPr>
              <a:t>of</a:t>
            </a:r>
            <a:r>
              <a:rPr sz="2700" spc="-90" dirty="0">
                <a:solidFill>
                  <a:srgbClr val="292959"/>
                </a:solidFill>
                <a:latin typeface="Trebuchet MS"/>
                <a:cs typeface="Trebuchet MS"/>
              </a:rPr>
              <a:t> </a:t>
            </a:r>
            <a:r>
              <a:rPr sz="2700" spc="-140" dirty="0">
                <a:solidFill>
                  <a:srgbClr val="292959"/>
                </a:solidFill>
                <a:latin typeface="Trebuchet MS"/>
                <a:cs typeface="Trebuchet MS"/>
              </a:rPr>
              <a:t>time</a:t>
            </a:r>
            <a:r>
              <a:rPr sz="2700" spc="-85" dirty="0">
                <a:solidFill>
                  <a:srgbClr val="292959"/>
                </a:solidFill>
                <a:latin typeface="Trebuchet MS"/>
                <a:cs typeface="Trebuchet MS"/>
              </a:rPr>
              <a:t> </a:t>
            </a:r>
            <a:r>
              <a:rPr sz="2700" spc="-95" dirty="0">
                <a:solidFill>
                  <a:srgbClr val="292959"/>
                </a:solidFill>
                <a:latin typeface="Trebuchet MS"/>
                <a:cs typeface="Trebuchet MS"/>
              </a:rPr>
              <a:t>that</a:t>
            </a:r>
            <a:r>
              <a:rPr sz="2700" spc="-90" dirty="0">
                <a:solidFill>
                  <a:srgbClr val="292959"/>
                </a:solidFill>
                <a:latin typeface="Trebuchet MS"/>
                <a:cs typeface="Trebuchet MS"/>
              </a:rPr>
              <a:t> </a:t>
            </a:r>
            <a:r>
              <a:rPr sz="2700" dirty="0">
                <a:solidFill>
                  <a:srgbClr val="292959"/>
                </a:solidFill>
                <a:latin typeface="Trebuchet MS"/>
                <a:cs typeface="Trebuchet MS"/>
              </a:rPr>
              <a:t>has</a:t>
            </a:r>
            <a:r>
              <a:rPr sz="2700" spc="-85" dirty="0">
                <a:solidFill>
                  <a:srgbClr val="292959"/>
                </a:solidFill>
                <a:latin typeface="Trebuchet MS"/>
                <a:cs typeface="Trebuchet MS"/>
              </a:rPr>
              <a:t> </a:t>
            </a:r>
            <a:r>
              <a:rPr sz="2700" dirty="0">
                <a:solidFill>
                  <a:srgbClr val="292959"/>
                </a:solidFill>
                <a:latin typeface="Trebuchet MS"/>
                <a:cs typeface="Trebuchet MS"/>
              </a:rPr>
              <a:t>elapsed</a:t>
            </a:r>
            <a:r>
              <a:rPr sz="2700" spc="-90" dirty="0">
                <a:solidFill>
                  <a:srgbClr val="292959"/>
                </a:solidFill>
                <a:latin typeface="Trebuchet MS"/>
                <a:cs typeface="Trebuchet MS"/>
              </a:rPr>
              <a:t> </a:t>
            </a:r>
            <a:r>
              <a:rPr sz="2700" spc="-30" dirty="0">
                <a:solidFill>
                  <a:srgbClr val="292959"/>
                </a:solidFill>
                <a:latin typeface="Trebuchet MS"/>
                <a:cs typeface="Trebuchet MS"/>
              </a:rPr>
              <a:t>since</a:t>
            </a:r>
            <a:r>
              <a:rPr sz="2700" spc="-85" dirty="0">
                <a:solidFill>
                  <a:srgbClr val="292959"/>
                </a:solidFill>
                <a:latin typeface="Trebuchet MS"/>
                <a:cs typeface="Trebuchet MS"/>
              </a:rPr>
              <a:t> </a:t>
            </a:r>
            <a:r>
              <a:rPr sz="2700" spc="-100" dirty="0">
                <a:solidFill>
                  <a:srgbClr val="292959"/>
                </a:solidFill>
                <a:latin typeface="Trebuchet MS"/>
                <a:cs typeface="Trebuchet MS"/>
              </a:rPr>
              <a:t>the</a:t>
            </a:r>
            <a:r>
              <a:rPr sz="2700" spc="-90" dirty="0">
                <a:solidFill>
                  <a:srgbClr val="292959"/>
                </a:solidFill>
                <a:latin typeface="Trebuchet MS"/>
                <a:cs typeface="Trebuchet MS"/>
              </a:rPr>
              <a:t> </a:t>
            </a:r>
            <a:r>
              <a:rPr sz="2700" spc="-65" dirty="0">
                <a:solidFill>
                  <a:srgbClr val="292959"/>
                </a:solidFill>
                <a:latin typeface="Trebuchet MS"/>
                <a:cs typeface="Trebuchet MS"/>
              </a:rPr>
              <a:t>parties</a:t>
            </a:r>
            <a:r>
              <a:rPr sz="2700" spc="-90" dirty="0">
                <a:solidFill>
                  <a:srgbClr val="292959"/>
                </a:solidFill>
                <a:latin typeface="Trebuchet MS"/>
                <a:cs typeface="Trebuchet MS"/>
              </a:rPr>
              <a:t> </a:t>
            </a:r>
            <a:r>
              <a:rPr sz="2700" dirty="0">
                <a:solidFill>
                  <a:srgbClr val="292959"/>
                </a:solidFill>
                <a:latin typeface="Trebuchet MS"/>
                <a:cs typeface="Trebuchet MS"/>
              </a:rPr>
              <a:t>ceased</a:t>
            </a:r>
            <a:r>
              <a:rPr sz="2700" spc="-85" dirty="0">
                <a:solidFill>
                  <a:srgbClr val="292959"/>
                </a:solidFill>
                <a:latin typeface="Trebuchet MS"/>
                <a:cs typeface="Trebuchet MS"/>
              </a:rPr>
              <a:t> </a:t>
            </a:r>
            <a:r>
              <a:rPr sz="2700" spc="-105" dirty="0">
                <a:solidFill>
                  <a:srgbClr val="292959"/>
                </a:solidFill>
                <a:latin typeface="Trebuchet MS"/>
                <a:cs typeface="Trebuchet MS"/>
              </a:rPr>
              <a:t>living</a:t>
            </a:r>
            <a:r>
              <a:rPr sz="2700" spc="-90" dirty="0">
                <a:solidFill>
                  <a:srgbClr val="292959"/>
                </a:solidFill>
                <a:latin typeface="Trebuchet MS"/>
                <a:cs typeface="Trebuchet MS"/>
              </a:rPr>
              <a:t> </a:t>
            </a:r>
            <a:r>
              <a:rPr sz="2700" spc="-10" dirty="0">
                <a:solidFill>
                  <a:srgbClr val="292959"/>
                </a:solidFill>
                <a:latin typeface="Trebuchet MS"/>
                <a:cs typeface="Trebuchet MS"/>
              </a:rPr>
              <a:t>together.</a:t>
            </a:r>
            <a:endParaRPr sz="2700">
              <a:latin typeface="Trebuchet MS"/>
              <a:cs typeface="Trebuchet MS"/>
            </a:endParaRPr>
          </a:p>
          <a:p>
            <a:pPr marL="12700" marR="5080">
              <a:lnSpc>
                <a:spcPct val="136600"/>
              </a:lnSpc>
            </a:pPr>
            <a:r>
              <a:rPr sz="2700" dirty="0">
                <a:solidFill>
                  <a:srgbClr val="292959"/>
                </a:solidFill>
                <a:latin typeface="Trebuchet MS"/>
                <a:cs typeface="Trebuchet MS"/>
              </a:rPr>
              <a:t>As</a:t>
            </a:r>
            <a:r>
              <a:rPr sz="2700" spc="-145" dirty="0">
                <a:solidFill>
                  <a:srgbClr val="292959"/>
                </a:solidFill>
                <a:latin typeface="Trebuchet MS"/>
                <a:cs typeface="Trebuchet MS"/>
              </a:rPr>
              <a:t> </a:t>
            </a:r>
            <a:r>
              <a:rPr sz="2700" spc="-135" dirty="0">
                <a:solidFill>
                  <a:srgbClr val="292959"/>
                </a:solidFill>
                <a:latin typeface="Trebuchet MS"/>
                <a:cs typeface="Trebuchet MS"/>
              </a:rPr>
              <a:t>with</a:t>
            </a:r>
            <a:r>
              <a:rPr sz="2700" spc="-85" dirty="0">
                <a:solidFill>
                  <a:srgbClr val="292959"/>
                </a:solidFill>
                <a:latin typeface="Trebuchet MS"/>
                <a:cs typeface="Trebuchet MS"/>
              </a:rPr>
              <a:t> </a:t>
            </a:r>
            <a:r>
              <a:rPr sz="2700" dirty="0">
                <a:solidFill>
                  <a:srgbClr val="292959"/>
                </a:solidFill>
                <a:latin typeface="Trebuchet MS"/>
                <a:cs typeface="Trebuchet MS"/>
              </a:rPr>
              <a:t>s35</a:t>
            </a:r>
            <a:r>
              <a:rPr sz="2700" spc="-100" dirty="0">
                <a:solidFill>
                  <a:srgbClr val="292959"/>
                </a:solidFill>
                <a:latin typeface="Trebuchet MS"/>
                <a:cs typeface="Trebuchet MS"/>
              </a:rPr>
              <a:t> the </a:t>
            </a:r>
            <a:r>
              <a:rPr sz="2700" spc="-80" dirty="0">
                <a:solidFill>
                  <a:srgbClr val="292959"/>
                </a:solidFill>
                <a:latin typeface="Trebuchet MS"/>
                <a:cs typeface="Trebuchet MS"/>
              </a:rPr>
              <a:t>court</a:t>
            </a:r>
            <a:r>
              <a:rPr sz="2700" spc="-100" dirty="0">
                <a:solidFill>
                  <a:srgbClr val="292959"/>
                </a:solidFill>
                <a:latin typeface="Trebuchet MS"/>
                <a:cs typeface="Trebuchet MS"/>
              </a:rPr>
              <a:t> </a:t>
            </a:r>
            <a:r>
              <a:rPr sz="2700" spc="-165" dirty="0">
                <a:solidFill>
                  <a:srgbClr val="292959"/>
                </a:solidFill>
                <a:latin typeface="Trebuchet MS"/>
                <a:cs typeface="Trebuchet MS"/>
              </a:rPr>
              <a:t>will</a:t>
            </a:r>
            <a:r>
              <a:rPr sz="2700" spc="-85" dirty="0">
                <a:solidFill>
                  <a:srgbClr val="292959"/>
                </a:solidFill>
                <a:latin typeface="Trebuchet MS"/>
                <a:cs typeface="Trebuchet MS"/>
              </a:rPr>
              <a:t> </a:t>
            </a:r>
            <a:r>
              <a:rPr sz="2700" spc="-10" dirty="0">
                <a:solidFill>
                  <a:srgbClr val="292959"/>
                </a:solidFill>
                <a:latin typeface="Trebuchet MS"/>
                <a:cs typeface="Trebuchet MS"/>
              </a:rPr>
              <a:t>use</a:t>
            </a:r>
            <a:r>
              <a:rPr sz="2700" spc="-100" dirty="0">
                <a:solidFill>
                  <a:srgbClr val="292959"/>
                </a:solidFill>
                <a:latin typeface="Trebuchet MS"/>
                <a:cs typeface="Trebuchet MS"/>
              </a:rPr>
              <a:t> </a:t>
            </a:r>
            <a:r>
              <a:rPr sz="2700" spc="-125" dirty="0">
                <a:solidFill>
                  <a:srgbClr val="292959"/>
                </a:solidFill>
                <a:latin typeface="Trebuchet MS"/>
                <a:cs typeface="Trebuchet MS"/>
              </a:rPr>
              <a:t>this</a:t>
            </a:r>
            <a:r>
              <a:rPr sz="2700" spc="-85" dirty="0">
                <a:solidFill>
                  <a:srgbClr val="292959"/>
                </a:solidFill>
                <a:latin typeface="Trebuchet MS"/>
                <a:cs typeface="Trebuchet MS"/>
              </a:rPr>
              <a:t> </a:t>
            </a:r>
            <a:r>
              <a:rPr sz="2700" spc="-55" dirty="0">
                <a:solidFill>
                  <a:srgbClr val="292959"/>
                </a:solidFill>
                <a:latin typeface="Trebuchet MS"/>
                <a:cs typeface="Trebuchet MS"/>
              </a:rPr>
              <a:t>consideration</a:t>
            </a:r>
            <a:r>
              <a:rPr sz="2700" spc="-100" dirty="0">
                <a:solidFill>
                  <a:srgbClr val="292959"/>
                </a:solidFill>
                <a:latin typeface="Trebuchet MS"/>
                <a:cs typeface="Trebuchet MS"/>
              </a:rPr>
              <a:t> </a:t>
            </a:r>
            <a:r>
              <a:rPr sz="2700" dirty="0">
                <a:solidFill>
                  <a:srgbClr val="292959"/>
                </a:solidFill>
                <a:latin typeface="Trebuchet MS"/>
                <a:cs typeface="Trebuchet MS"/>
              </a:rPr>
              <a:t>of</a:t>
            </a:r>
            <a:r>
              <a:rPr sz="2700" spc="-100" dirty="0">
                <a:solidFill>
                  <a:srgbClr val="292959"/>
                </a:solidFill>
                <a:latin typeface="Trebuchet MS"/>
                <a:cs typeface="Trebuchet MS"/>
              </a:rPr>
              <a:t> the </a:t>
            </a:r>
            <a:r>
              <a:rPr sz="2700" spc="-50" dirty="0">
                <a:solidFill>
                  <a:srgbClr val="292959"/>
                </a:solidFill>
                <a:latin typeface="Trebuchet MS"/>
                <a:cs typeface="Trebuchet MS"/>
              </a:rPr>
              <a:t>circumstances</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dirty="0">
                <a:solidFill>
                  <a:srgbClr val="292959"/>
                </a:solidFill>
                <a:latin typeface="Trebuchet MS"/>
                <a:cs typeface="Trebuchet MS"/>
              </a:rPr>
              <a:t>decide</a:t>
            </a:r>
            <a:r>
              <a:rPr sz="2700" spc="-95" dirty="0">
                <a:solidFill>
                  <a:srgbClr val="292959"/>
                </a:solidFill>
                <a:latin typeface="Trebuchet MS"/>
                <a:cs typeface="Trebuchet MS"/>
              </a:rPr>
              <a:t> </a:t>
            </a:r>
            <a:r>
              <a:rPr sz="2700" spc="-105" dirty="0">
                <a:solidFill>
                  <a:srgbClr val="292959"/>
                </a:solidFill>
                <a:latin typeface="Trebuchet MS"/>
                <a:cs typeface="Trebuchet MS"/>
              </a:rPr>
              <a:t>whether</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65" dirty="0">
                <a:solidFill>
                  <a:srgbClr val="292959"/>
                </a:solidFill>
                <a:latin typeface="Trebuchet MS"/>
                <a:cs typeface="Trebuchet MS"/>
              </a:rPr>
              <a:t>make</a:t>
            </a:r>
            <a:r>
              <a:rPr sz="2700" spc="-100" dirty="0">
                <a:solidFill>
                  <a:srgbClr val="292959"/>
                </a:solidFill>
                <a:latin typeface="Trebuchet MS"/>
                <a:cs typeface="Trebuchet MS"/>
              </a:rPr>
              <a:t> </a:t>
            </a:r>
            <a:r>
              <a:rPr sz="2700" dirty="0">
                <a:solidFill>
                  <a:srgbClr val="292959"/>
                </a:solidFill>
                <a:latin typeface="Trebuchet MS"/>
                <a:cs typeface="Trebuchet MS"/>
              </a:rPr>
              <a:t>an</a:t>
            </a:r>
            <a:r>
              <a:rPr sz="2700" spc="-100" dirty="0">
                <a:solidFill>
                  <a:srgbClr val="292959"/>
                </a:solidFill>
                <a:latin typeface="Trebuchet MS"/>
                <a:cs typeface="Trebuchet MS"/>
              </a:rPr>
              <a:t> </a:t>
            </a:r>
            <a:r>
              <a:rPr sz="2700" spc="-10" dirty="0">
                <a:solidFill>
                  <a:srgbClr val="292959"/>
                </a:solidFill>
                <a:latin typeface="Trebuchet MS"/>
                <a:cs typeface="Trebuchet MS"/>
              </a:rPr>
              <a:t>order. </a:t>
            </a:r>
            <a:r>
              <a:rPr sz="2700" spc="-70" dirty="0">
                <a:solidFill>
                  <a:srgbClr val="292959"/>
                </a:solidFill>
                <a:latin typeface="Trebuchet MS"/>
                <a:cs typeface="Trebuchet MS"/>
              </a:rPr>
              <a:t>Discretion</a:t>
            </a:r>
            <a:r>
              <a:rPr sz="2700" spc="-114" dirty="0">
                <a:solidFill>
                  <a:srgbClr val="292959"/>
                </a:solidFill>
                <a:latin typeface="Trebuchet MS"/>
                <a:cs typeface="Trebuchet MS"/>
              </a:rPr>
              <a:t> </a:t>
            </a:r>
            <a:r>
              <a:rPr sz="2700" dirty="0">
                <a:solidFill>
                  <a:srgbClr val="292959"/>
                </a:solidFill>
                <a:latin typeface="Trebuchet MS"/>
                <a:cs typeface="Trebuchet MS"/>
              </a:rPr>
              <a:t>can</a:t>
            </a:r>
            <a:r>
              <a:rPr sz="2700" spc="-100" dirty="0">
                <a:solidFill>
                  <a:srgbClr val="292959"/>
                </a:solidFill>
                <a:latin typeface="Trebuchet MS"/>
                <a:cs typeface="Trebuchet MS"/>
              </a:rPr>
              <a:t> </a:t>
            </a:r>
            <a:r>
              <a:rPr sz="2700" dirty="0">
                <a:solidFill>
                  <a:srgbClr val="292959"/>
                </a:solidFill>
                <a:latin typeface="Trebuchet MS"/>
                <a:cs typeface="Trebuchet MS"/>
              </a:rPr>
              <a:t>be</a:t>
            </a:r>
            <a:r>
              <a:rPr sz="2700" spc="-100" dirty="0">
                <a:solidFill>
                  <a:srgbClr val="292959"/>
                </a:solidFill>
                <a:latin typeface="Trebuchet MS"/>
                <a:cs typeface="Trebuchet MS"/>
              </a:rPr>
              <a:t> </a:t>
            </a:r>
            <a:r>
              <a:rPr sz="2700" dirty="0">
                <a:solidFill>
                  <a:srgbClr val="292959"/>
                </a:solidFill>
                <a:latin typeface="Trebuchet MS"/>
                <a:cs typeface="Trebuchet MS"/>
              </a:rPr>
              <a:t>used</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30" dirty="0">
                <a:solidFill>
                  <a:srgbClr val="292959"/>
                </a:solidFill>
                <a:latin typeface="Trebuchet MS"/>
                <a:cs typeface="Trebuchet MS"/>
              </a:rPr>
              <a:t>apply</a:t>
            </a:r>
            <a:r>
              <a:rPr sz="2700" spc="-100" dirty="0">
                <a:solidFill>
                  <a:srgbClr val="292959"/>
                </a:solidFill>
                <a:latin typeface="Trebuchet MS"/>
                <a:cs typeface="Trebuchet MS"/>
              </a:rPr>
              <a:t> </a:t>
            </a:r>
            <a:r>
              <a:rPr sz="2700" spc="110" dirty="0">
                <a:solidFill>
                  <a:srgbClr val="292959"/>
                </a:solidFill>
                <a:latin typeface="Trebuchet MS"/>
                <a:cs typeface="Trebuchet MS"/>
              </a:rPr>
              <a:t>a</a:t>
            </a:r>
            <a:r>
              <a:rPr sz="2700" spc="-95" dirty="0">
                <a:solidFill>
                  <a:srgbClr val="292959"/>
                </a:solidFill>
                <a:latin typeface="Trebuchet MS"/>
                <a:cs typeface="Trebuchet MS"/>
              </a:rPr>
              <a:t> </a:t>
            </a:r>
            <a:r>
              <a:rPr sz="2700" spc="-85" dirty="0">
                <a:solidFill>
                  <a:srgbClr val="292959"/>
                </a:solidFill>
                <a:latin typeface="Trebuchet MS"/>
                <a:cs typeface="Trebuchet MS"/>
              </a:rPr>
              <a:t>regulatory</a:t>
            </a:r>
            <a:r>
              <a:rPr sz="2700" spc="-100" dirty="0">
                <a:solidFill>
                  <a:srgbClr val="292959"/>
                </a:solidFill>
                <a:latin typeface="Trebuchet MS"/>
                <a:cs typeface="Trebuchet MS"/>
              </a:rPr>
              <a:t> </a:t>
            </a:r>
            <a:r>
              <a:rPr sz="2700" spc="-105" dirty="0">
                <a:solidFill>
                  <a:srgbClr val="292959"/>
                </a:solidFill>
                <a:latin typeface="Trebuchet MS"/>
                <a:cs typeface="Trebuchet MS"/>
              </a:rPr>
              <a:t>element</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the </a:t>
            </a:r>
            <a:r>
              <a:rPr sz="2700" spc="-75" dirty="0">
                <a:solidFill>
                  <a:srgbClr val="292959"/>
                </a:solidFill>
                <a:latin typeface="Trebuchet MS"/>
                <a:cs typeface="Trebuchet MS"/>
              </a:rPr>
              <a:t>order</a:t>
            </a:r>
            <a:r>
              <a:rPr sz="2700" spc="-95" dirty="0">
                <a:solidFill>
                  <a:srgbClr val="292959"/>
                </a:solidFill>
                <a:latin typeface="Trebuchet MS"/>
                <a:cs typeface="Trebuchet MS"/>
              </a:rPr>
              <a:t> </a:t>
            </a:r>
            <a:r>
              <a:rPr sz="2700" spc="-165" dirty="0">
                <a:solidFill>
                  <a:srgbClr val="292959"/>
                </a:solidFill>
                <a:latin typeface="Trebuchet MS"/>
                <a:cs typeface="Trebuchet MS"/>
              </a:rPr>
              <a:t>but,</a:t>
            </a:r>
            <a:r>
              <a:rPr sz="2700" spc="-85" dirty="0">
                <a:solidFill>
                  <a:srgbClr val="292959"/>
                </a:solidFill>
                <a:latin typeface="Trebuchet MS"/>
                <a:cs typeface="Trebuchet MS"/>
              </a:rPr>
              <a:t> </a:t>
            </a:r>
            <a:r>
              <a:rPr sz="2700" spc="-80" dirty="0">
                <a:solidFill>
                  <a:srgbClr val="292959"/>
                </a:solidFill>
                <a:latin typeface="Trebuchet MS"/>
                <a:cs typeface="Trebuchet MS"/>
              </a:rPr>
              <a:t>where</a:t>
            </a:r>
            <a:r>
              <a:rPr sz="2700" spc="-100" dirty="0">
                <a:solidFill>
                  <a:srgbClr val="292959"/>
                </a:solidFill>
                <a:latin typeface="Trebuchet MS"/>
                <a:cs typeface="Trebuchet MS"/>
              </a:rPr>
              <a:t> the </a:t>
            </a:r>
            <a:r>
              <a:rPr sz="2700" dirty="0">
                <a:solidFill>
                  <a:srgbClr val="292959"/>
                </a:solidFill>
                <a:latin typeface="Trebuchet MS"/>
                <a:cs typeface="Trebuchet MS"/>
              </a:rPr>
              <a:t>balance</a:t>
            </a:r>
            <a:r>
              <a:rPr sz="2700" spc="-100" dirty="0">
                <a:solidFill>
                  <a:srgbClr val="292959"/>
                </a:solidFill>
                <a:latin typeface="Trebuchet MS"/>
                <a:cs typeface="Trebuchet MS"/>
              </a:rPr>
              <a:t> </a:t>
            </a:r>
            <a:r>
              <a:rPr sz="2700" dirty="0">
                <a:solidFill>
                  <a:srgbClr val="292959"/>
                </a:solidFill>
                <a:latin typeface="Trebuchet MS"/>
                <a:cs typeface="Trebuchet MS"/>
              </a:rPr>
              <a:t>of</a:t>
            </a:r>
            <a:r>
              <a:rPr sz="2700" spc="-100" dirty="0">
                <a:solidFill>
                  <a:srgbClr val="292959"/>
                </a:solidFill>
                <a:latin typeface="Trebuchet MS"/>
                <a:cs typeface="Trebuchet MS"/>
              </a:rPr>
              <a:t> harm test </a:t>
            </a:r>
            <a:r>
              <a:rPr sz="2700" spc="-60" dirty="0">
                <a:solidFill>
                  <a:srgbClr val="292959"/>
                </a:solidFill>
                <a:latin typeface="Trebuchet MS"/>
                <a:cs typeface="Trebuchet MS"/>
              </a:rPr>
              <a:t>is</a:t>
            </a:r>
            <a:r>
              <a:rPr sz="2700" spc="-95" dirty="0">
                <a:solidFill>
                  <a:srgbClr val="292959"/>
                </a:solidFill>
                <a:latin typeface="Trebuchet MS"/>
                <a:cs typeface="Trebuchet MS"/>
              </a:rPr>
              <a:t> </a:t>
            </a:r>
            <a:r>
              <a:rPr sz="2700" spc="-40" dirty="0">
                <a:solidFill>
                  <a:srgbClr val="292959"/>
                </a:solidFill>
                <a:latin typeface="Trebuchet MS"/>
                <a:cs typeface="Trebuchet MS"/>
              </a:rPr>
              <a:t>met,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75" dirty="0">
                <a:solidFill>
                  <a:srgbClr val="292959"/>
                </a:solidFill>
                <a:latin typeface="Trebuchet MS"/>
                <a:cs typeface="Trebuchet MS"/>
              </a:rPr>
              <a:t>court</a:t>
            </a:r>
            <a:r>
              <a:rPr sz="2700" spc="-130" dirty="0">
                <a:solidFill>
                  <a:srgbClr val="292959"/>
                </a:solidFill>
                <a:latin typeface="Trebuchet MS"/>
                <a:cs typeface="Trebuchet MS"/>
              </a:rPr>
              <a:t> must</a:t>
            </a:r>
            <a:r>
              <a:rPr sz="2700" spc="-85" dirty="0">
                <a:solidFill>
                  <a:srgbClr val="292959"/>
                </a:solidFill>
                <a:latin typeface="Trebuchet MS"/>
                <a:cs typeface="Trebuchet MS"/>
              </a:rPr>
              <a:t> </a:t>
            </a:r>
            <a:r>
              <a:rPr sz="2700" spc="-60" dirty="0">
                <a:solidFill>
                  <a:srgbClr val="292959"/>
                </a:solidFill>
                <a:latin typeface="Trebuchet MS"/>
                <a:cs typeface="Trebuchet MS"/>
              </a:rPr>
              <a:t>set</a:t>
            </a:r>
            <a:r>
              <a:rPr sz="2700" spc="-140" dirty="0">
                <a:solidFill>
                  <a:srgbClr val="292959"/>
                </a:solidFill>
                <a:latin typeface="Trebuchet MS"/>
                <a:cs typeface="Trebuchet MS"/>
              </a:rPr>
              <a:t> </a:t>
            </a:r>
            <a:r>
              <a:rPr sz="2700" spc="-80" dirty="0">
                <a:solidFill>
                  <a:srgbClr val="292959"/>
                </a:solidFill>
                <a:latin typeface="Trebuchet MS"/>
                <a:cs typeface="Trebuchet MS"/>
              </a:rPr>
              <a:t>out</a:t>
            </a:r>
            <a:r>
              <a:rPr sz="2700" spc="-125" dirty="0">
                <a:solidFill>
                  <a:srgbClr val="292959"/>
                </a:solidFill>
                <a:latin typeface="Trebuchet MS"/>
                <a:cs typeface="Trebuchet MS"/>
              </a:rPr>
              <a:t> </a:t>
            </a:r>
            <a:r>
              <a:rPr sz="2700" spc="-10" dirty="0">
                <a:solidFill>
                  <a:srgbClr val="292959"/>
                </a:solidFill>
                <a:latin typeface="Trebuchet MS"/>
                <a:cs typeface="Trebuchet MS"/>
              </a:rPr>
              <a:t>how</a:t>
            </a:r>
            <a:r>
              <a:rPr sz="2700" spc="-105" dirty="0">
                <a:solidFill>
                  <a:srgbClr val="292959"/>
                </a:solidFill>
                <a:latin typeface="Trebuchet MS"/>
                <a:cs typeface="Trebuchet MS"/>
              </a:rPr>
              <a: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20" dirty="0">
                <a:solidFill>
                  <a:srgbClr val="292959"/>
                </a:solidFill>
                <a:latin typeface="Trebuchet MS"/>
                <a:cs typeface="Trebuchet MS"/>
              </a:rPr>
              <a:t>occupation</a:t>
            </a:r>
            <a:r>
              <a:rPr sz="2700" spc="-110" dirty="0">
                <a:solidFill>
                  <a:srgbClr val="292959"/>
                </a:solidFill>
                <a:latin typeface="Trebuchet MS"/>
                <a:cs typeface="Trebuchet MS"/>
              </a:rPr>
              <a:t> </a:t>
            </a:r>
            <a:r>
              <a:rPr sz="2700" dirty="0">
                <a:solidFill>
                  <a:srgbClr val="292959"/>
                </a:solidFill>
                <a:latin typeface="Trebuchet MS"/>
                <a:cs typeface="Trebuchet MS"/>
              </a:rPr>
              <a:t>and</a:t>
            </a:r>
            <a:r>
              <a:rPr sz="2700" spc="-105" dirty="0">
                <a:solidFill>
                  <a:srgbClr val="292959"/>
                </a:solidFill>
                <a:latin typeface="Trebuchet MS"/>
                <a:cs typeface="Trebuchet MS"/>
              </a:rPr>
              <a:t> </a:t>
            </a:r>
            <a:r>
              <a:rPr sz="2700" spc="-10" dirty="0">
                <a:solidFill>
                  <a:srgbClr val="292959"/>
                </a:solidFill>
                <a:latin typeface="Trebuchet MS"/>
                <a:cs typeface="Trebuchet MS"/>
              </a:rPr>
              <a:t>use</a:t>
            </a:r>
            <a:r>
              <a:rPr sz="2700" spc="-110" dirty="0">
                <a:solidFill>
                  <a:srgbClr val="292959"/>
                </a:solidFill>
                <a:latin typeface="Trebuchet MS"/>
                <a:cs typeface="Trebuchet MS"/>
              </a:rPr>
              <a:t> </a:t>
            </a:r>
            <a:r>
              <a:rPr sz="2700" dirty="0">
                <a:solidFill>
                  <a:srgbClr val="292959"/>
                </a:solidFill>
                <a:latin typeface="Trebuchet MS"/>
                <a:cs typeface="Trebuchet MS"/>
              </a:rPr>
              <a:t>of</a:t>
            </a:r>
            <a:r>
              <a:rPr sz="2700" spc="-110" dirty="0">
                <a:solidFill>
                  <a:srgbClr val="292959"/>
                </a:solidFill>
                <a:latin typeface="Trebuchet MS"/>
                <a:cs typeface="Trebuchet MS"/>
              </a:rPr>
              <a: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55" dirty="0">
                <a:solidFill>
                  <a:srgbClr val="292959"/>
                </a:solidFill>
                <a:latin typeface="Trebuchet MS"/>
                <a:cs typeface="Trebuchet MS"/>
              </a:rPr>
              <a:t>home</a:t>
            </a:r>
            <a:r>
              <a:rPr sz="2700" spc="-105" dirty="0">
                <a:solidFill>
                  <a:srgbClr val="292959"/>
                </a:solidFill>
                <a:latin typeface="Trebuchet MS"/>
                <a:cs typeface="Trebuchet MS"/>
              </a:rPr>
              <a:t> </a:t>
            </a:r>
            <a:r>
              <a:rPr sz="2700" spc="-165" dirty="0">
                <a:solidFill>
                  <a:srgbClr val="292959"/>
                </a:solidFill>
                <a:latin typeface="Trebuchet MS"/>
                <a:cs typeface="Trebuchet MS"/>
              </a:rPr>
              <a:t>will</a:t>
            </a:r>
            <a:r>
              <a:rPr sz="2700" spc="-85" dirty="0">
                <a:solidFill>
                  <a:srgbClr val="292959"/>
                </a:solidFill>
                <a:latin typeface="Trebuchet MS"/>
                <a:cs typeface="Trebuchet MS"/>
              </a:rPr>
              <a:t> </a:t>
            </a:r>
            <a:r>
              <a:rPr sz="2700" dirty="0">
                <a:solidFill>
                  <a:srgbClr val="292959"/>
                </a:solidFill>
                <a:latin typeface="Trebuchet MS"/>
                <a:cs typeface="Trebuchet MS"/>
              </a:rPr>
              <a:t>be</a:t>
            </a:r>
            <a:r>
              <a:rPr sz="2700" spc="-110" dirty="0">
                <a:solidFill>
                  <a:srgbClr val="292959"/>
                </a:solidFill>
                <a:latin typeface="Trebuchet MS"/>
                <a:cs typeface="Trebuchet MS"/>
              </a:rPr>
              <a:t> </a:t>
            </a:r>
            <a:r>
              <a:rPr sz="2700" spc="-10" dirty="0">
                <a:solidFill>
                  <a:srgbClr val="292959"/>
                </a:solidFill>
                <a:latin typeface="Trebuchet MS"/>
                <a:cs typeface="Trebuchet MS"/>
              </a:rPr>
              <a:t>regulated.</a:t>
            </a:r>
            <a:endParaRPr sz="2700">
              <a:latin typeface="Trebuchet MS"/>
              <a:cs typeface="Trebuchet MS"/>
            </a:endParaRPr>
          </a:p>
          <a:p>
            <a:pPr marL="12700">
              <a:lnSpc>
                <a:spcPct val="100000"/>
              </a:lnSpc>
              <a:spcBef>
                <a:spcPts val="1185"/>
              </a:spcBef>
            </a:pPr>
            <a:r>
              <a:rPr sz="2700" dirty="0">
                <a:solidFill>
                  <a:srgbClr val="292959"/>
                </a:solidFill>
                <a:latin typeface="Trebuchet MS"/>
                <a:cs typeface="Trebuchet MS"/>
              </a:rPr>
              <a:t>As</a:t>
            </a:r>
            <a:r>
              <a:rPr sz="2700" spc="-145" dirty="0">
                <a:solidFill>
                  <a:srgbClr val="292959"/>
                </a:solidFill>
                <a:latin typeface="Trebuchet MS"/>
                <a:cs typeface="Trebuchet MS"/>
              </a:rPr>
              <a:t> </a:t>
            </a:r>
            <a:r>
              <a:rPr sz="2700" spc="-85" dirty="0">
                <a:solidFill>
                  <a:srgbClr val="292959"/>
                </a:solidFill>
                <a:latin typeface="Trebuchet MS"/>
                <a:cs typeface="Trebuchet MS"/>
              </a:rPr>
              <a:t>for</a:t>
            </a:r>
            <a:r>
              <a:rPr sz="2700" spc="-100" dirty="0">
                <a:solidFill>
                  <a:srgbClr val="292959"/>
                </a:solidFill>
                <a:latin typeface="Trebuchet MS"/>
                <a:cs typeface="Trebuchet MS"/>
              </a:rPr>
              <a:t> </a:t>
            </a:r>
            <a:r>
              <a:rPr sz="2700" spc="-70" dirty="0">
                <a:solidFill>
                  <a:srgbClr val="292959"/>
                </a:solidFill>
                <a:latin typeface="Trebuchet MS"/>
                <a:cs typeface="Trebuchet MS"/>
              </a:rPr>
              <a:t>s35,</a:t>
            </a:r>
            <a:r>
              <a:rPr sz="2700" spc="-105" dirty="0">
                <a:solidFill>
                  <a:srgbClr val="292959"/>
                </a:solidFill>
                <a:latin typeface="Trebuchet MS"/>
                <a:cs typeface="Trebuchet MS"/>
              </a:rPr>
              <a:t> </a:t>
            </a:r>
            <a:r>
              <a:rPr sz="2700" spc="-70" dirty="0">
                <a:solidFill>
                  <a:srgbClr val="292959"/>
                </a:solidFill>
                <a:latin typeface="Trebuchet MS"/>
                <a:cs typeface="Trebuchet MS"/>
              </a:rPr>
              <a:t>order</a:t>
            </a:r>
            <a:r>
              <a:rPr sz="2700" spc="-105" dirty="0">
                <a:solidFill>
                  <a:srgbClr val="292959"/>
                </a:solidFill>
                <a:latin typeface="Trebuchet MS"/>
                <a:cs typeface="Trebuchet MS"/>
              </a:rPr>
              <a:t> </a:t>
            </a:r>
            <a:r>
              <a:rPr sz="2700" dirty="0">
                <a:solidFill>
                  <a:srgbClr val="292959"/>
                </a:solidFill>
                <a:latin typeface="Trebuchet MS"/>
                <a:cs typeface="Trebuchet MS"/>
              </a:rPr>
              <a:t>up</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5" dirty="0">
                <a:solidFill>
                  <a:srgbClr val="292959"/>
                </a:solidFill>
                <a:latin typeface="Trebuchet MS"/>
                <a:cs typeface="Trebuchet MS"/>
              </a:rPr>
              <a:t> </a:t>
            </a:r>
            <a:r>
              <a:rPr sz="2700" dirty="0">
                <a:solidFill>
                  <a:srgbClr val="292959"/>
                </a:solidFill>
                <a:latin typeface="Trebuchet MS"/>
                <a:cs typeface="Trebuchet MS"/>
              </a:rPr>
              <a:t>6</a:t>
            </a:r>
            <a:r>
              <a:rPr sz="2700" spc="-105" dirty="0">
                <a:solidFill>
                  <a:srgbClr val="292959"/>
                </a:solidFill>
                <a:latin typeface="Trebuchet MS"/>
                <a:cs typeface="Trebuchet MS"/>
              </a:rPr>
              <a:t> </a:t>
            </a:r>
            <a:r>
              <a:rPr sz="2700" spc="-140" dirty="0">
                <a:solidFill>
                  <a:srgbClr val="292959"/>
                </a:solidFill>
                <a:latin typeface="Trebuchet MS"/>
                <a:cs typeface="Trebuchet MS"/>
              </a:rPr>
              <a:t>months,</a:t>
            </a:r>
            <a:r>
              <a:rPr sz="2700" spc="-85" dirty="0">
                <a:solidFill>
                  <a:srgbClr val="292959"/>
                </a:solidFill>
                <a:latin typeface="Trebuchet MS"/>
                <a:cs typeface="Trebuchet MS"/>
              </a:rPr>
              <a:t> </a:t>
            </a:r>
            <a:r>
              <a:rPr sz="2700" spc="-50" dirty="0">
                <a:solidFill>
                  <a:srgbClr val="292959"/>
                </a:solidFill>
                <a:latin typeface="Trebuchet MS"/>
                <a:cs typeface="Trebuchet MS"/>
              </a:rPr>
              <a:t>extendable</a:t>
            </a:r>
            <a:r>
              <a:rPr sz="2700" spc="-105" dirty="0">
                <a:solidFill>
                  <a:srgbClr val="292959"/>
                </a:solidFill>
                <a:latin typeface="Trebuchet MS"/>
                <a:cs typeface="Trebuchet MS"/>
              </a:rPr>
              <a:t> </a:t>
            </a:r>
            <a:r>
              <a:rPr sz="2700" spc="-85" dirty="0">
                <a:solidFill>
                  <a:srgbClr val="292959"/>
                </a:solidFill>
                <a:latin typeface="Trebuchet MS"/>
                <a:cs typeface="Trebuchet MS"/>
              </a:rPr>
              <a:t>for</a:t>
            </a:r>
            <a:r>
              <a:rPr sz="2700" spc="-100" dirty="0">
                <a:solidFill>
                  <a:srgbClr val="292959"/>
                </a:solidFill>
                <a:latin typeface="Trebuchet MS"/>
                <a:cs typeface="Trebuchet MS"/>
              </a:rPr>
              <a:t> </a:t>
            </a:r>
            <a:r>
              <a:rPr sz="2700" spc="110" dirty="0">
                <a:solidFill>
                  <a:srgbClr val="292959"/>
                </a:solidFill>
                <a:latin typeface="Trebuchet MS"/>
                <a:cs typeface="Trebuchet MS"/>
              </a:rPr>
              <a:t>a</a:t>
            </a:r>
            <a:r>
              <a:rPr sz="2700" spc="-105" dirty="0">
                <a:solidFill>
                  <a:srgbClr val="292959"/>
                </a:solidFill>
                <a:latin typeface="Trebuchet MS"/>
                <a:cs typeface="Trebuchet MS"/>
              </a:rPr>
              <a:t> </a:t>
            </a:r>
            <a:r>
              <a:rPr sz="2700" spc="-125" dirty="0">
                <a:solidFill>
                  <a:srgbClr val="292959"/>
                </a:solidFill>
                <a:latin typeface="Trebuchet MS"/>
                <a:cs typeface="Trebuchet MS"/>
              </a:rPr>
              <a:t>maximum</a:t>
            </a:r>
            <a:r>
              <a:rPr sz="2700" spc="-85" dirty="0">
                <a:solidFill>
                  <a:srgbClr val="292959"/>
                </a:solidFill>
                <a:latin typeface="Trebuchet MS"/>
                <a:cs typeface="Trebuchet MS"/>
              </a:rPr>
              <a:t> </a:t>
            </a:r>
            <a:r>
              <a:rPr sz="2700" dirty="0">
                <a:solidFill>
                  <a:srgbClr val="292959"/>
                </a:solidFill>
                <a:latin typeface="Trebuchet MS"/>
                <a:cs typeface="Trebuchet MS"/>
              </a:rPr>
              <a:t>of</a:t>
            </a:r>
            <a:r>
              <a:rPr sz="2700" spc="-105" dirty="0">
                <a:solidFill>
                  <a:srgbClr val="292959"/>
                </a:solidFill>
                <a:latin typeface="Trebuchet MS"/>
                <a:cs typeface="Trebuchet MS"/>
              </a:rPr>
              <a:t> </a:t>
            </a:r>
            <a:r>
              <a:rPr sz="2700" dirty="0">
                <a:solidFill>
                  <a:srgbClr val="292959"/>
                </a:solidFill>
                <a:latin typeface="Trebuchet MS"/>
                <a:cs typeface="Trebuchet MS"/>
              </a:rPr>
              <a:t>6</a:t>
            </a:r>
            <a:r>
              <a:rPr sz="2700" spc="-100" dirty="0">
                <a:solidFill>
                  <a:srgbClr val="292959"/>
                </a:solidFill>
                <a:latin typeface="Trebuchet MS"/>
                <a:cs typeface="Trebuchet MS"/>
              </a:rPr>
              <a:t> </a:t>
            </a:r>
            <a:r>
              <a:rPr sz="2700" spc="-10" dirty="0">
                <a:solidFill>
                  <a:srgbClr val="292959"/>
                </a:solidFill>
                <a:latin typeface="Trebuchet MS"/>
                <a:cs typeface="Trebuchet MS"/>
              </a:rPr>
              <a:t>months.</a:t>
            </a:r>
            <a:endParaRPr sz="2700">
              <a:latin typeface="Trebuchet MS"/>
              <a:cs typeface="Trebuchet M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480" dirty="0">
                <a:solidFill>
                  <a:srgbClr val="E65385"/>
                </a:solidFill>
              </a:rPr>
              <a:t>SUMMARY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4866619" cy="1168400"/>
          </a:xfrm>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APPLICATION</a:t>
            </a:r>
            <a:r>
              <a:rPr spc="-250" dirty="0">
                <a:solidFill>
                  <a:srgbClr val="E65385"/>
                </a:solidFill>
              </a:rPr>
              <a:t> </a:t>
            </a:r>
            <a:r>
              <a:rPr spc="60" dirty="0"/>
              <a:t>AND</a:t>
            </a:r>
            <a:r>
              <a:rPr spc="-250" dirty="0"/>
              <a:t> </a:t>
            </a:r>
            <a:r>
              <a:rPr spc="-10" dirty="0"/>
              <a:t>ENFORCEMENT</a:t>
            </a:r>
          </a:p>
        </p:txBody>
      </p:sp>
      <p:pic>
        <p:nvPicPr>
          <p:cNvPr id="3" name="object 3"/>
          <p:cNvPicPr/>
          <p:nvPr/>
        </p:nvPicPr>
        <p:blipFill>
          <a:blip r:embed="rId2" cstate="print"/>
          <a:stretch>
            <a:fillRect/>
          </a:stretch>
        </p:blipFill>
        <p:spPr>
          <a:xfrm>
            <a:off x="1400174" y="2387779"/>
            <a:ext cx="133350" cy="133349"/>
          </a:xfrm>
          <a:prstGeom prst="rect">
            <a:avLst/>
          </a:prstGeom>
        </p:spPr>
      </p:pic>
      <p:pic>
        <p:nvPicPr>
          <p:cNvPr id="4" name="object 4"/>
          <p:cNvPicPr/>
          <p:nvPr/>
        </p:nvPicPr>
        <p:blipFill>
          <a:blip r:embed="rId2" cstate="print"/>
          <a:stretch>
            <a:fillRect/>
          </a:stretch>
        </p:blipFill>
        <p:spPr>
          <a:xfrm>
            <a:off x="1400174" y="3721279"/>
            <a:ext cx="133350" cy="133349"/>
          </a:xfrm>
          <a:prstGeom prst="rect">
            <a:avLst/>
          </a:prstGeom>
        </p:spPr>
      </p:pic>
      <p:pic>
        <p:nvPicPr>
          <p:cNvPr id="5" name="object 5"/>
          <p:cNvPicPr/>
          <p:nvPr/>
        </p:nvPicPr>
        <p:blipFill>
          <a:blip r:embed="rId2" cstate="print"/>
          <a:stretch>
            <a:fillRect/>
          </a:stretch>
        </p:blipFill>
        <p:spPr>
          <a:xfrm>
            <a:off x="1400174" y="5054779"/>
            <a:ext cx="133350" cy="133349"/>
          </a:xfrm>
          <a:prstGeom prst="rect">
            <a:avLst/>
          </a:prstGeom>
        </p:spPr>
      </p:pic>
      <p:pic>
        <p:nvPicPr>
          <p:cNvPr id="6" name="object 6"/>
          <p:cNvPicPr/>
          <p:nvPr/>
        </p:nvPicPr>
        <p:blipFill>
          <a:blip r:embed="rId3" cstate="print"/>
          <a:stretch>
            <a:fillRect/>
          </a:stretch>
        </p:blipFill>
        <p:spPr>
          <a:xfrm>
            <a:off x="2081212" y="5716766"/>
            <a:ext cx="142875" cy="142874"/>
          </a:xfrm>
          <a:prstGeom prst="rect">
            <a:avLst/>
          </a:prstGeom>
        </p:spPr>
      </p:pic>
      <p:pic>
        <p:nvPicPr>
          <p:cNvPr id="7" name="object 7"/>
          <p:cNvPicPr/>
          <p:nvPr/>
        </p:nvPicPr>
        <p:blipFill>
          <a:blip r:embed="rId2" cstate="print"/>
          <a:stretch>
            <a:fillRect/>
          </a:stretch>
        </p:blipFill>
        <p:spPr>
          <a:xfrm>
            <a:off x="1400174" y="6388279"/>
            <a:ext cx="133350" cy="133349"/>
          </a:xfrm>
          <a:prstGeom prst="rect">
            <a:avLst/>
          </a:prstGeom>
        </p:spPr>
      </p:pic>
      <p:pic>
        <p:nvPicPr>
          <p:cNvPr id="8" name="object 8"/>
          <p:cNvPicPr/>
          <p:nvPr/>
        </p:nvPicPr>
        <p:blipFill>
          <a:blip r:embed="rId4" cstate="print"/>
          <a:stretch>
            <a:fillRect/>
          </a:stretch>
        </p:blipFill>
        <p:spPr>
          <a:xfrm>
            <a:off x="2081212" y="7050266"/>
            <a:ext cx="142875" cy="142874"/>
          </a:xfrm>
          <a:prstGeom prst="rect">
            <a:avLst/>
          </a:prstGeom>
        </p:spPr>
      </p:pic>
      <p:pic>
        <p:nvPicPr>
          <p:cNvPr id="9" name="object 9"/>
          <p:cNvPicPr/>
          <p:nvPr/>
        </p:nvPicPr>
        <p:blipFill>
          <a:blip r:embed="rId5" cstate="print"/>
          <a:stretch>
            <a:fillRect/>
          </a:stretch>
        </p:blipFill>
        <p:spPr>
          <a:xfrm>
            <a:off x="2081212" y="9050516"/>
            <a:ext cx="142875" cy="142874"/>
          </a:xfrm>
          <a:prstGeom prst="rect">
            <a:avLst/>
          </a:prstGeom>
        </p:spPr>
      </p:pic>
      <p:sp>
        <p:nvSpPr>
          <p:cNvPr id="10" name="object 10"/>
          <p:cNvSpPr txBox="1"/>
          <p:nvPr/>
        </p:nvSpPr>
        <p:spPr>
          <a:xfrm>
            <a:off x="1706860" y="1980096"/>
            <a:ext cx="9927590" cy="8026400"/>
          </a:xfrm>
          <a:prstGeom prst="rect">
            <a:avLst/>
          </a:prstGeom>
        </p:spPr>
        <p:txBody>
          <a:bodyPr vert="horz" wrap="square" lIns="0" tIns="12700" rIns="0" bIns="0" rtlCol="0">
            <a:spAutoFit/>
          </a:bodyPr>
          <a:lstStyle/>
          <a:p>
            <a:pPr marL="12700" marR="40640">
              <a:lnSpc>
                <a:spcPct val="136700"/>
              </a:lnSpc>
              <a:spcBef>
                <a:spcPts val="100"/>
              </a:spcBef>
            </a:pPr>
            <a:r>
              <a:rPr sz="3200" dirty="0">
                <a:solidFill>
                  <a:srgbClr val="292959"/>
                </a:solidFill>
                <a:latin typeface="Trebuchet MS"/>
                <a:cs typeface="Trebuchet MS"/>
              </a:rPr>
              <a:t>Same</a:t>
            </a:r>
            <a:r>
              <a:rPr sz="3200" spc="-65" dirty="0">
                <a:solidFill>
                  <a:srgbClr val="292959"/>
                </a:solidFill>
                <a:latin typeface="Trebuchet MS"/>
                <a:cs typeface="Trebuchet MS"/>
              </a:rPr>
              <a:t> </a:t>
            </a:r>
            <a:r>
              <a:rPr sz="3200" spc="-150" dirty="0">
                <a:solidFill>
                  <a:srgbClr val="292959"/>
                </a:solidFill>
                <a:latin typeface="Trebuchet MS"/>
                <a:cs typeface="Trebuchet MS"/>
              </a:rPr>
              <a:t>form</a:t>
            </a:r>
            <a:r>
              <a:rPr sz="3200" spc="-65" dirty="0">
                <a:solidFill>
                  <a:srgbClr val="292959"/>
                </a:solidFill>
                <a:latin typeface="Trebuchet MS"/>
                <a:cs typeface="Trebuchet MS"/>
              </a:rPr>
              <a:t> </a:t>
            </a:r>
            <a:r>
              <a:rPr sz="3200" spc="50" dirty="0">
                <a:solidFill>
                  <a:srgbClr val="292959"/>
                </a:solidFill>
                <a:latin typeface="Trebuchet MS"/>
                <a:cs typeface="Trebuchet MS"/>
              </a:rPr>
              <a:t>as</a:t>
            </a:r>
            <a:r>
              <a:rPr sz="3200" spc="-60" dirty="0">
                <a:solidFill>
                  <a:srgbClr val="292959"/>
                </a:solidFill>
                <a:latin typeface="Trebuchet MS"/>
                <a:cs typeface="Trebuchet MS"/>
              </a:rPr>
              <a:t> </a:t>
            </a:r>
            <a:r>
              <a:rPr sz="3200" spc="-35" dirty="0">
                <a:solidFill>
                  <a:srgbClr val="292959"/>
                </a:solidFill>
                <a:latin typeface="Trebuchet MS"/>
                <a:cs typeface="Trebuchet MS"/>
              </a:rPr>
              <a:t>non-</a:t>
            </a:r>
            <a:r>
              <a:rPr sz="3200" spc="-110" dirty="0">
                <a:solidFill>
                  <a:srgbClr val="292959"/>
                </a:solidFill>
                <a:latin typeface="Trebuchet MS"/>
                <a:cs typeface="Trebuchet MS"/>
              </a:rPr>
              <a:t>molestation</a:t>
            </a:r>
            <a:r>
              <a:rPr sz="3200" spc="-65" dirty="0">
                <a:solidFill>
                  <a:srgbClr val="292959"/>
                </a:solidFill>
                <a:latin typeface="Trebuchet MS"/>
                <a:cs typeface="Trebuchet MS"/>
              </a:rPr>
              <a:t> </a:t>
            </a:r>
            <a:r>
              <a:rPr sz="3200" spc="-95" dirty="0">
                <a:solidFill>
                  <a:srgbClr val="292959"/>
                </a:solidFill>
                <a:latin typeface="Trebuchet MS"/>
                <a:cs typeface="Trebuchet MS"/>
              </a:rPr>
              <a:t>order</a:t>
            </a:r>
            <a:r>
              <a:rPr sz="3200" spc="-60" dirty="0">
                <a:solidFill>
                  <a:srgbClr val="292959"/>
                </a:solidFill>
                <a:latin typeface="Trebuchet MS"/>
                <a:cs typeface="Trebuchet MS"/>
              </a:rPr>
              <a:t> </a:t>
            </a:r>
            <a:r>
              <a:rPr sz="3200" spc="-220" dirty="0">
                <a:solidFill>
                  <a:srgbClr val="292959"/>
                </a:solidFill>
                <a:latin typeface="Trebuchet MS"/>
                <a:cs typeface="Trebuchet MS"/>
              </a:rPr>
              <a:t>(FL401),</a:t>
            </a:r>
            <a:r>
              <a:rPr sz="3200" spc="-65" dirty="0">
                <a:solidFill>
                  <a:srgbClr val="292959"/>
                </a:solidFill>
                <a:latin typeface="Trebuchet MS"/>
                <a:cs typeface="Trebuchet MS"/>
              </a:rPr>
              <a:t> </a:t>
            </a:r>
            <a:r>
              <a:rPr sz="3200" spc="-75" dirty="0">
                <a:solidFill>
                  <a:srgbClr val="292959"/>
                </a:solidFill>
                <a:latin typeface="Trebuchet MS"/>
                <a:cs typeface="Trebuchet MS"/>
              </a:rPr>
              <a:t>common</a:t>
            </a:r>
            <a:r>
              <a:rPr sz="3200" spc="-65" dirty="0">
                <a:solidFill>
                  <a:srgbClr val="292959"/>
                </a:solidFill>
                <a:latin typeface="Trebuchet MS"/>
                <a:cs typeface="Trebuchet MS"/>
              </a:rPr>
              <a:t> </a:t>
            </a:r>
            <a:r>
              <a:rPr sz="3200" spc="-25" dirty="0">
                <a:solidFill>
                  <a:srgbClr val="292959"/>
                </a:solidFill>
                <a:latin typeface="Trebuchet MS"/>
                <a:cs typeface="Trebuchet MS"/>
              </a:rPr>
              <a:t>to </a:t>
            </a:r>
            <a:r>
              <a:rPr sz="3200" spc="-45" dirty="0">
                <a:solidFill>
                  <a:srgbClr val="292959"/>
                </a:solidFill>
                <a:latin typeface="Trebuchet MS"/>
                <a:cs typeface="Trebuchet MS"/>
              </a:rPr>
              <a:t>apply</a:t>
            </a:r>
            <a:r>
              <a:rPr sz="3200" spc="-165" dirty="0">
                <a:solidFill>
                  <a:srgbClr val="292959"/>
                </a:solidFill>
                <a:latin typeface="Trebuchet MS"/>
                <a:cs typeface="Trebuchet MS"/>
              </a:rPr>
              <a:t> </a:t>
            </a:r>
            <a:r>
              <a:rPr sz="3200" spc="-110" dirty="0">
                <a:solidFill>
                  <a:srgbClr val="292959"/>
                </a:solidFill>
                <a:latin typeface="Trebuchet MS"/>
                <a:cs typeface="Trebuchet MS"/>
              </a:rPr>
              <a:t>for</a:t>
            </a:r>
            <a:r>
              <a:rPr sz="3200" spc="-135" dirty="0">
                <a:solidFill>
                  <a:srgbClr val="292959"/>
                </a:solidFill>
                <a:latin typeface="Trebuchet MS"/>
                <a:cs typeface="Trebuchet MS"/>
              </a:rPr>
              <a:t> </a:t>
            </a:r>
            <a:r>
              <a:rPr sz="3200" spc="-60" dirty="0">
                <a:solidFill>
                  <a:srgbClr val="292959"/>
                </a:solidFill>
                <a:latin typeface="Trebuchet MS"/>
                <a:cs typeface="Trebuchet MS"/>
              </a:rPr>
              <a:t>both</a:t>
            </a:r>
            <a:r>
              <a:rPr sz="3200" spc="-145" dirty="0">
                <a:solidFill>
                  <a:srgbClr val="292959"/>
                </a:solidFill>
                <a:latin typeface="Trebuchet MS"/>
                <a:cs typeface="Trebuchet MS"/>
              </a:rPr>
              <a:t> </a:t>
            </a:r>
            <a:r>
              <a:rPr sz="3200" spc="-10" dirty="0">
                <a:solidFill>
                  <a:srgbClr val="292959"/>
                </a:solidFill>
                <a:latin typeface="Trebuchet MS"/>
                <a:cs typeface="Trebuchet MS"/>
              </a:rPr>
              <a:t>together</a:t>
            </a:r>
            <a:endParaRPr sz="3200">
              <a:latin typeface="Trebuchet MS"/>
              <a:cs typeface="Trebuchet MS"/>
            </a:endParaRPr>
          </a:p>
          <a:p>
            <a:pPr marL="12700" marR="426084">
              <a:lnSpc>
                <a:spcPct val="136700"/>
              </a:lnSpc>
            </a:pPr>
            <a:r>
              <a:rPr sz="3200" spc="130" dirty="0">
                <a:solidFill>
                  <a:srgbClr val="292959"/>
                </a:solidFill>
                <a:latin typeface="Trebuchet MS"/>
                <a:cs typeface="Trebuchet MS"/>
              </a:rPr>
              <a:t>Can</a:t>
            </a:r>
            <a:r>
              <a:rPr sz="3200" spc="-105" dirty="0">
                <a:solidFill>
                  <a:srgbClr val="292959"/>
                </a:solidFill>
                <a:latin typeface="Trebuchet MS"/>
                <a:cs typeface="Trebuchet MS"/>
              </a:rPr>
              <a:t> </a:t>
            </a:r>
            <a:r>
              <a:rPr sz="3200" dirty="0">
                <a:solidFill>
                  <a:srgbClr val="292959"/>
                </a:solidFill>
                <a:latin typeface="Trebuchet MS"/>
                <a:cs typeface="Trebuchet MS"/>
              </a:rPr>
              <a:t>be</a:t>
            </a:r>
            <a:r>
              <a:rPr sz="3200" spc="-105" dirty="0">
                <a:solidFill>
                  <a:srgbClr val="292959"/>
                </a:solidFill>
                <a:latin typeface="Trebuchet MS"/>
                <a:cs typeface="Trebuchet MS"/>
              </a:rPr>
              <a:t> </a:t>
            </a:r>
            <a:r>
              <a:rPr sz="3200" dirty="0">
                <a:solidFill>
                  <a:srgbClr val="292959"/>
                </a:solidFill>
                <a:latin typeface="Trebuchet MS"/>
                <a:cs typeface="Trebuchet MS"/>
              </a:rPr>
              <a:t>made</a:t>
            </a:r>
            <a:r>
              <a:rPr sz="3200" spc="-105" dirty="0">
                <a:solidFill>
                  <a:srgbClr val="292959"/>
                </a:solidFill>
                <a:latin typeface="Trebuchet MS"/>
                <a:cs typeface="Trebuchet MS"/>
              </a:rPr>
              <a:t> </a:t>
            </a:r>
            <a:r>
              <a:rPr sz="3200" spc="-135" dirty="0">
                <a:solidFill>
                  <a:srgbClr val="292959"/>
                </a:solidFill>
                <a:latin typeface="Trebuchet MS"/>
                <a:cs typeface="Trebuchet MS"/>
              </a:rPr>
              <a:t>with/without</a:t>
            </a:r>
            <a:r>
              <a:rPr sz="3200" spc="-105" dirty="0">
                <a:solidFill>
                  <a:srgbClr val="292959"/>
                </a:solidFill>
                <a:latin typeface="Trebuchet MS"/>
                <a:cs typeface="Trebuchet MS"/>
              </a:rPr>
              <a:t> </a:t>
            </a:r>
            <a:r>
              <a:rPr sz="3200" spc="-130" dirty="0">
                <a:solidFill>
                  <a:srgbClr val="292959"/>
                </a:solidFill>
                <a:latin typeface="Trebuchet MS"/>
                <a:cs typeface="Trebuchet MS"/>
              </a:rPr>
              <a:t>notice,</a:t>
            </a:r>
            <a:r>
              <a:rPr sz="3200" spc="-105" dirty="0">
                <a:solidFill>
                  <a:srgbClr val="292959"/>
                </a:solidFill>
                <a:latin typeface="Trebuchet MS"/>
                <a:cs typeface="Trebuchet MS"/>
              </a:rPr>
              <a:t> </a:t>
            </a:r>
            <a:r>
              <a:rPr sz="3200" spc="-100" dirty="0">
                <a:solidFill>
                  <a:srgbClr val="292959"/>
                </a:solidFill>
                <a:latin typeface="Trebuchet MS"/>
                <a:cs typeface="Trebuchet MS"/>
              </a:rPr>
              <a:t>but</a:t>
            </a:r>
            <a:r>
              <a:rPr sz="3200" spc="-105" dirty="0">
                <a:solidFill>
                  <a:srgbClr val="292959"/>
                </a:solidFill>
                <a:latin typeface="Trebuchet MS"/>
                <a:cs typeface="Trebuchet MS"/>
              </a:rPr>
              <a:t> </a:t>
            </a:r>
            <a:r>
              <a:rPr sz="3200" spc="-155" dirty="0">
                <a:solidFill>
                  <a:srgbClr val="292959"/>
                </a:solidFill>
                <a:latin typeface="Trebuchet MS"/>
                <a:cs typeface="Trebuchet MS"/>
              </a:rPr>
              <a:t>rarely</a:t>
            </a:r>
            <a:r>
              <a:rPr sz="3200" spc="-100" dirty="0">
                <a:solidFill>
                  <a:srgbClr val="292959"/>
                </a:solidFill>
                <a:latin typeface="Trebuchet MS"/>
                <a:cs typeface="Trebuchet MS"/>
              </a:rPr>
              <a:t> </a:t>
            </a:r>
            <a:r>
              <a:rPr sz="3200" spc="-10" dirty="0">
                <a:solidFill>
                  <a:srgbClr val="292959"/>
                </a:solidFill>
                <a:latin typeface="Trebuchet MS"/>
                <a:cs typeface="Trebuchet MS"/>
              </a:rPr>
              <a:t>awarded </a:t>
            </a:r>
            <a:r>
              <a:rPr sz="3200" spc="-140" dirty="0">
                <a:solidFill>
                  <a:srgbClr val="292959"/>
                </a:solidFill>
                <a:latin typeface="Trebuchet MS"/>
                <a:cs typeface="Trebuchet MS"/>
              </a:rPr>
              <a:t>without</a:t>
            </a:r>
            <a:r>
              <a:rPr sz="3200" spc="-80" dirty="0">
                <a:solidFill>
                  <a:srgbClr val="292959"/>
                </a:solidFill>
                <a:latin typeface="Trebuchet MS"/>
                <a:cs typeface="Trebuchet MS"/>
              </a:rPr>
              <a:t> </a:t>
            </a:r>
            <a:r>
              <a:rPr sz="3200" spc="-10" dirty="0">
                <a:solidFill>
                  <a:srgbClr val="292959"/>
                </a:solidFill>
                <a:latin typeface="Trebuchet MS"/>
                <a:cs typeface="Trebuchet MS"/>
              </a:rPr>
              <a:t>notice</a:t>
            </a:r>
            <a:endParaRPr sz="3200">
              <a:latin typeface="Trebuchet MS"/>
              <a:cs typeface="Trebuchet MS"/>
            </a:endParaRPr>
          </a:p>
          <a:p>
            <a:pPr marL="702945" marR="5080" indent="-690880">
              <a:lnSpc>
                <a:spcPct val="136700"/>
              </a:lnSpc>
            </a:pPr>
            <a:r>
              <a:rPr sz="3200" spc="-10" dirty="0">
                <a:solidFill>
                  <a:srgbClr val="292959"/>
                </a:solidFill>
                <a:latin typeface="Trebuchet MS"/>
                <a:cs typeface="Trebuchet MS"/>
              </a:rPr>
              <a:t>Must</a:t>
            </a:r>
            <a:r>
              <a:rPr sz="3200" spc="-155" dirty="0">
                <a:solidFill>
                  <a:srgbClr val="292959"/>
                </a:solidFill>
                <a:latin typeface="Trebuchet MS"/>
                <a:cs typeface="Trebuchet MS"/>
              </a:rPr>
              <a:t> </a:t>
            </a:r>
            <a:r>
              <a:rPr sz="3200" dirty="0">
                <a:solidFill>
                  <a:srgbClr val="292959"/>
                </a:solidFill>
                <a:latin typeface="Trebuchet MS"/>
                <a:cs typeface="Trebuchet MS"/>
              </a:rPr>
              <a:t>be</a:t>
            </a:r>
            <a:r>
              <a:rPr sz="3200" spc="-155" dirty="0">
                <a:solidFill>
                  <a:srgbClr val="292959"/>
                </a:solidFill>
                <a:latin typeface="Trebuchet MS"/>
                <a:cs typeface="Trebuchet MS"/>
              </a:rPr>
              <a:t> </a:t>
            </a:r>
            <a:r>
              <a:rPr sz="3200" spc="-80" dirty="0">
                <a:solidFill>
                  <a:srgbClr val="292959"/>
                </a:solidFill>
                <a:latin typeface="Trebuchet MS"/>
                <a:cs typeface="Trebuchet MS"/>
              </a:rPr>
              <a:t>served</a:t>
            </a:r>
            <a:r>
              <a:rPr sz="3200" spc="-155" dirty="0">
                <a:solidFill>
                  <a:srgbClr val="292959"/>
                </a:solidFill>
                <a:latin typeface="Trebuchet MS"/>
                <a:cs typeface="Trebuchet MS"/>
              </a:rPr>
              <a:t> </a:t>
            </a:r>
            <a:r>
              <a:rPr sz="3200" dirty="0">
                <a:solidFill>
                  <a:srgbClr val="292959"/>
                </a:solidFill>
                <a:latin typeface="Trebuchet MS"/>
                <a:cs typeface="Trebuchet MS"/>
              </a:rPr>
              <a:t>on</a:t>
            </a:r>
            <a:r>
              <a:rPr sz="3200" spc="-155" dirty="0">
                <a:solidFill>
                  <a:srgbClr val="292959"/>
                </a:solidFill>
                <a:latin typeface="Trebuchet MS"/>
                <a:cs typeface="Trebuchet MS"/>
              </a:rPr>
              <a:t> </a:t>
            </a:r>
            <a:r>
              <a:rPr sz="3200" spc="-70" dirty="0">
                <a:solidFill>
                  <a:srgbClr val="292959"/>
                </a:solidFill>
                <a:latin typeface="Trebuchet MS"/>
                <a:cs typeface="Trebuchet MS"/>
              </a:rPr>
              <a:t>respondent</a:t>
            </a:r>
            <a:r>
              <a:rPr sz="3200" spc="-155" dirty="0">
                <a:solidFill>
                  <a:srgbClr val="292959"/>
                </a:solidFill>
                <a:latin typeface="Trebuchet MS"/>
                <a:cs typeface="Trebuchet MS"/>
              </a:rPr>
              <a:t> </a:t>
            </a:r>
            <a:r>
              <a:rPr sz="3200" spc="-65" dirty="0">
                <a:solidFill>
                  <a:srgbClr val="292959"/>
                </a:solidFill>
                <a:latin typeface="Trebuchet MS"/>
                <a:cs typeface="Trebuchet MS"/>
              </a:rPr>
              <a:t>to</a:t>
            </a:r>
            <a:r>
              <a:rPr sz="3200" spc="-155" dirty="0">
                <a:solidFill>
                  <a:srgbClr val="292959"/>
                </a:solidFill>
                <a:latin typeface="Trebuchet MS"/>
                <a:cs typeface="Trebuchet MS"/>
              </a:rPr>
              <a:t> </a:t>
            </a:r>
            <a:r>
              <a:rPr sz="3200" dirty="0">
                <a:solidFill>
                  <a:srgbClr val="292959"/>
                </a:solidFill>
                <a:latin typeface="Trebuchet MS"/>
                <a:cs typeface="Trebuchet MS"/>
              </a:rPr>
              <a:t>be</a:t>
            </a:r>
            <a:r>
              <a:rPr sz="3200" spc="-155" dirty="0">
                <a:solidFill>
                  <a:srgbClr val="292959"/>
                </a:solidFill>
                <a:latin typeface="Trebuchet MS"/>
                <a:cs typeface="Trebuchet MS"/>
              </a:rPr>
              <a:t> </a:t>
            </a:r>
            <a:r>
              <a:rPr sz="3200" spc="-45" dirty="0">
                <a:solidFill>
                  <a:srgbClr val="292959"/>
                </a:solidFill>
                <a:latin typeface="Trebuchet MS"/>
                <a:cs typeface="Trebuchet MS"/>
              </a:rPr>
              <a:t>enforceable</a:t>
            </a:r>
            <a:r>
              <a:rPr sz="3200" spc="-155" dirty="0">
                <a:solidFill>
                  <a:srgbClr val="292959"/>
                </a:solidFill>
                <a:latin typeface="Trebuchet MS"/>
                <a:cs typeface="Trebuchet MS"/>
              </a:rPr>
              <a:t> </a:t>
            </a:r>
            <a:r>
              <a:rPr sz="3200" spc="-95" dirty="0">
                <a:solidFill>
                  <a:srgbClr val="292959"/>
                </a:solidFill>
                <a:latin typeface="Trebuchet MS"/>
                <a:cs typeface="Trebuchet MS"/>
              </a:rPr>
              <a:t>(server) </a:t>
            </a:r>
            <a:r>
              <a:rPr sz="3200" spc="-10" dirty="0">
                <a:solidFill>
                  <a:srgbClr val="292959"/>
                </a:solidFill>
                <a:latin typeface="Trebuchet MS"/>
                <a:cs typeface="Trebuchet MS"/>
              </a:rPr>
              <a:t>mortgagee</a:t>
            </a:r>
            <a:r>
              <a:rPr sz="3200" spc="-155" dirty="0">
                <a:solidFill>
                  <a:srgbClr val="292959"/>
                </a:solidFill>
                <a:latin typeface="Trebuchet MS"/>
                <a:cs typeface="Trebuchet MS"/>
              </a:rPr>
              <a:t> </a:t>
            </a:r>
            <a:r>
              <a:rPr sz="3200" dirty="0">
                <a:solidFill>
                  <a:srgbClr val="292959"/>
                </a:solidFill>
                <a:latin typeface="Trebuchet MS"/>
                <a:cs typeface="Trebuchet MS"/>
              </a:rPr>
              <a:t>and</a:t>
            </a:r>
            <a:r>
              <a:rPr sz="3200" spc="-130" dirty="0">
                <a:solidFill>
                  <a:srgbClr val="292959"/>
                </a:solidFill>
                <a:latin typeface="Trebuchet MS"/>
                <a:cs typeface="Trebuchet MS"/>
              </a:rPr>
              <a:t> </a:t>
            </a:r>
            <a:r>
              <a:rPr sz="3200" spc="-85" dirty="0">
                <a:solidFill>
                  <a:srgbClr val="292959"/>
                </a:solidFill>
                <a:latin typeface="Trebuchet MS"/>
                <a:cs typeface="Trebuchet MS"/>
              </a:rPr>
              <a:t>landlord</a:t>
            </a:r>
            <a:r>
              <a:rPr sz="3200" spc="-130" dirty="0">
                <a:solidFill>
                  <a:srgbClr val="292959"/>
                </a:solidFill>
                <a:latin typeface="Trebuchet MS"/>
                <a:cs typeface="Trebuchet MS"/>
              </a:rPr>
              <a:t> </a:t>
            </a:r>
            <a:r>
              <a:rPr sz="3200" spc="-160" dirty="0">
                <a:solidFill>
                  <a:srgbClr val="292959"/>
                </a:solidFill>
                <a:latin typeface="Trebuchet MS"/>
                <a:cs typeface="Trebuchet MS"/>
              </a:rPr>
              <a:t>must</a:t>
            </a:r>
            <a:r>
              <a:rPr sz="3200" spc="-105" dirty="0">
                <a:solidFill>
                  <a:srgbClr val="292959"/>
                </a:solidFill>
                <a:latin typeface="Trebuchet MS"/>
                <a:cs typeface="Trebuchet MS"/>
              </a:rPr>
              <a:t> </a:t>
            </a:r>
            <a:r>
              <a:rPr sz="3200" dirty="0">
                <a:solidFill>
                  <a:srgbClr val="292959"/>
                </a:solidFill>
                <a:latin typeface="Trebuchet MS"/>
                <a:cs typeface="Trebuchet MS"/>
              </a:rPr>
              <a:t>also</a:t>
            </a:r>
            <a:r>
              <a:rPr sz="3200" spc="-130" dirty="0">
                <a:solidFill>
                  <a:srgbClr val="292959"/>
                </a:solidFill>
                <a:latin typeface="Trebuchet MS"/>
                <a:cs typeface="Trebuchet MS"/>
              </a:rPr>
              <a:t> </a:t>
            </a:r>
            <a:r>
              <a:rPr sz="3200" dirty="0">
                <a:solidFill>
                  <a:srgbClr val="292959"/>
                </a:solidFill>
                <a:latin typeface="Trebuchet MS"/>
                <a:cs typeface="Trebuchet MS"/>
              </a:rPr>
              <a:t>be</a:t>
            </a:r>
            <a:r>
              <a:rPr sz="3200" spc="-130" dirty="0">
                <a:solidFill>
                  <a:srgbClr val="292959"/>
                </a:solidFill>
                <a:latin typeface="Trebuchet MS"/>
                <a:cs typeface="Trebuchet MS"/>
              </a:rPr>
              <a:t> </a:t>
            </a:r>
            <a:r>
              <a:rPr sz="3200" spc="-10" dirty="0">
                <a:solidFill>
                  <a:srgbClr val="292959"/>
                </a:solidFill>
                <a:latin typeface="Trebuchet MS"/>
                <a:cs typeface="Trebuchet MS"/>
              </a:rPr>
              <a:t>notified</a:t>
            </a:r>
            <a:endParaRPr sz="3200">
              <a:latin typeface="Trebuchet MS"/>
              <a:cs typeface="Trebuchet MS"/>
            </a:endParaRPr>
          </a:p>
          <a:p>
            <a:pPr marL="702945" marR="85725" indent="-690880">
              <a:lnSpc>
                <a:spcPct val="136700"/>
              </a:lnSpc>
            </a:pPr>
            <a:r>
              <a:rPr sz="3200" spc="-155" dirty="0">
                <a:solidFill>
                  <a:srgbClr val="292959"/>
                </a:solidFill>
                <a:latin typeface="Trebuchet MS"/>
                <a:cs typeface="Trebuchet MS"/>
              </a:rPr>
              <a:t>`Breaching</a:t>
            </a:r>
            <a:r>
              <a:rPr sz="3200" spc="-105" dirty="0">
                <a:solidFill>
                  <a:srgbClr val="292959"/>
                </a:solidFill>
                <a:latin typeface="Trebuchet MS"/>
                <a:cs typeface="Trebuchet MS"/>
              </a:rPr>
              <a:t> </a:t>
            </a:r>
            <a:r>
              <a:rPr sz="3200" dirty="0">
                <a:solidFill>
                  <a:srgbClr val="292959"/>
                </a:solidFill>
                <a:latin typeface="Trebuchet MS"/>
                <a:cs typeface="Trebuchet MS"/>
              </a:rPr>
              <a:t>an</a:t>
            </a:r>
            <a:r>
              <a:rPr sz="3200" spc="-125" dirty="0">
                <a:solidFill>
                  <a:srgbClr val="292959"/>
                </a:solidFill>
                <a:latin typeface="Trebuchet MS"/>
                <a:cs typeface="Trebuchet MS"/>
              </a:rPr>
              <a:t> </a:t>
            </a:r>
            <a:r>
              <a:rPr sz="3200" spc="-25" dirty="0">
                <a:solidFill>
                  <a:srgbClr val="292959"/>
                </a:solidFill>
                <a:latin typeface="Trebuchet MS"/>
                <a:cs typeface="Trebuchet MS"/>
              </a:rPr>
              <a:t>occupation</a:t>
            </a:r>
            <a:r>
              <a:rPr sz="3200" spc="-114" dirty="0">
                <a:solidFill>
                  <a:srgbClr val="292959"/>
                </a:solidFill>
                <a:latin typeface="Trebuchet MS"/>
                <a:cs typeface="Trebuchet MS"/>
              </a:rPr>
              <a:t> </a:t>
            </a:r>
            <a:r>
              <a:rPr sz="3200" spc="-95" dirty="0">
                <a:solidFill>
                  <a:srgbClr val="292959"/>
                </a:solidFill>
                <a:latin typeface="Trebuchet MS"/>
                <a:cs typeface="Trebuchet MS"/>
              </a:rPr>
              <a:t>order</a:t>
            </a:r>
            <a:r>
              <a:rPr sz="3200" spc="-110" dirty="0">
                <a:solidFill>
                  <a:srgbClr val="292959"/>
                </a:solidFill>
                <a:latin typeface="Trebuchet MS"/>
                <a:cs typeface="Trebuchet MS"/>
              </a:rPr>
              <a:t> </a:t>
            </a:r>
            <a:r>
              <a:rPr sz="3200" spc="-85" dirty="0">
                <a:solidFill>
                  <a:srgbClr val="292959"/>
                </a:solidFill>
                <a:latin typeface="Trebuchet MS"/>
                <a:cs typeface="Trebuchet MS"/>
              </a:rPr>
              <a:t>is</a:t>
            </a:r>
            <a:r>
              <a:rPr sz="3200" spc="-114" dirty="0">
                <a:solidFill>
                  <a:srgbClr val="292959"/>
                </a:solidFill>
                <a:latin typeface="Trebuchet MS"/>
                <a:cs typeface="Trebuchet MS"/>
              </a:rPr>
              <a:t> </a:t>
            </a:r>
            <a:r>
              <a:rPr sz="3200" spc="-100" dirty="0">
                <a:solidFill>
                  <a:srgbClr val="292959"/>
                </a:solidFill>
                <a:latin typeface="Trebuchet MS"/>
                <a:cs typeface="Trebuchet MS"/>
              </a:rPr>
              <a:t>not</a:t>
            </a:r>
            <a:r>
              <a:rPr sz="3200" spc="-110" dirty="0">
                <a:solidFill>
                  <a:srgbClr val="292959"/>
                </a:solidFill>
                <a:latin typeface="Trebuchet MS"/>
                <a:cs typeface="Trebuchet MS"/>
              </a:rPr>
              <a:t> </a:t>
            </a:r>
            <a:r>
              <a:rPr sz="3200" spc="135" dirty="0">
                <a:solidFill>
                  <a:srgbClr val="292959"/>
                </a:solidFill>
                <a:latin typeface="Trebuchet MS"/>
                <a:cs typeface="Trebuchet MS"/>
              </a:rPr>
              <a:t>a</a:t>
            </a:r>
            <a:r>
              <a:rPr sz="3200" spc="-110" dirty="0">
                <a:solidFill>
                  <a:srgbClr val="292959"/>
                </a:solidFill>
                <a:latin typeface="Trebuchet MS"/>
                <a:cs typeface="Trebuchet MS"/>
              </a:rPr>
              <a:t> </a:t>
            </a:r>
            <a:r>
              <a:rPr sz="3200" spc="-135" dirty="0">
                <a:solidFill>
                  <a:srgbClr val="292959"/>
                </a:solidFill>
                <a:latin typeface="Trebuchet MS"/>
                <a:cs typeface="Trebuchet MS"/>
              </a:rPr>
              <a:t>criminal</a:t>
            </a:r>
            <a:r>
              <a:rPr sz="3200" spc="-105" dirty="0">
                <a:solidFill>
                  <a:srgbClr val="292959"/>
                </a:solidFill>
                <a:latin typeface="Trebuchet MS"/>
                <a:cs typeface="Trebuchet MS"/>
              </a:rPr>
              <a:t> </a:t>
            </a:r>
            <a:r>
              <a:rPr sz="3200" spc="-10" dirty="0">
                <a:solidFill>
                  <a:srgbClr val="292959"/>
                </a:solidFill>
                <a:latin typeface="Trebuchet MS"/>
                <a:cs typeface="Trebuchet MS"/>
              </a:rPr>
              <a:t>offence </a:t>
            </a:r>
            <a:r>
              <a:rPr sz="3200" spc="-100" dirty="0">
                <a:solidFill>
                  <a:srgbClr val="292959"/>
                </a:solidFill>
                <a:latin typeface="Trebuchet MS"/>
                <a:cs typeface="Trebuchet MS"/>
              </a:rPr>
              <a:t>but</a:t>
            </a:r>
            <a:r>
              <a:rPr sz="3200" spc="-135" dirty="0">
                <a:solidFill>
                  <a:srgbClr val="292959"/>
                </a:solidFill>
                <a:latin typeface="Trebuchet MS"/>
                <a:cs typeface="Trebuchet MS"/>
              </a:rPr>
              <a:t> </a:t>
            </a:r>
            <a:r>
              <a:rPr sz="3200" spc="-35" dirty="0">
                <a:solidFill>
                  <a:srgbClr val="292959"/>
                </a:solidFill>
                <a:latin typeface="Trebuchet MS"/>
                <a:cs typeface="Trebuchet MS"/>
              </a:rPr>
              <a:t>applicant</a:t>
            </a:r>
            <a:r>
              <a:rPr sz="3200" spc="-125" dirty="0">
                <a:solidFill>
                  <a:srgbClr val="292959"/>
                </a:solidFill>
                <a:latin typeface="Trebuchet MS"/>
                <a:cs typeface="Trebuchet MS"/>
              </a:rPr>
              <a:t> </a:t>
            </a:r>
            <a:r>
              <a:rPr sz="3200" dirty="0">
                <a:solidFill>
                  <a:srgbClr val="292959"/>
                </a:solidFill>
                <a:latin typeface="Trebuchet MS"/>
                <a:cs typeface="Trebuchet MS"/>
              </a:rPr>
              <a:t>can</a:t>
            </a:r>
            <a:r>
              <a:rPr sz="3200" spc="-130" dirty="0">
                <a:solidFill>
                  <a:srgbClr val="292959"/>
                </a:solidFill>
                <a:latin typeface="Trebuchet MS"/>
                <a:cs typeface="Trebuchet MS"/>
              </a:rPr>
              <a:t> </a:t>
            </a:r>
            <a:r>
              <a:rPr sz="3200" spc="-95" dirty="0">
                <a:solidFill>
                  <a:srgbClr val="292959"/>
                </a:solidFill>
                <a:latin typeface="Trebuchet MS"/>
                <a:cs typeface="Trebuchet MS"/>
              </a:rPr>
              <a:t>request</a:t>
            </a:r>
            <a:r>
              <a:rPr sz="3200" spc="-130" dirty="0">
                <a:solidFill>
                  <a:srgbClr val="292959"/>
                </a:solidFill>
                <a:latin typeface="Trebuchet MS"/>
                <a:cs typeface="Trebuchet MS"/>
              </a:rPr>
              <a:t> </a:t>
            </a:r>
            <a:r>
              <a:rPr sz="3200" spc="-50" dirty="0">
                <a:solidFill>
                  <a:srgbClr val="292959"/>
                </a:solidFill>
                <a:latin typeface="Trebuchet MS"/>
                <a:cs typeface="Trebuchet MS"/>
              </a:rPr>
              <a:t>power</a:t>
            </a:r>
            <a:r>
              <a:rPr sz="3200" spc="-125" dirty="0">
                <a:solidFill>
                  <a:srgbClr val="292959"/>
                </a:solidFill>
                <a:latin typeface="Trebuchet MS"/>
                <a:cs typeface="Trebuchet MS"/>
              </a:rPr>
              <a:t> </a:t>
            </a:r>
            <a:r>
              <a:rPr sz="3200" dirty="0">
                <a:solidFill>
                  <a:srgbClr val="292959"/>
                </a:solidFill>
                <a:latin typeface="Trebuchet MS"/>
                <a:cs typeface="Trebuchet MS"/>
              </a:rPr>
              <a:t>of</a:t>
            </a:r>
            <a:r>
              <a:rPr sz="3200" spc="-130" dirty="0">
                <a:solidFill>
                  <a:srgbClr val="292959"/>
                </a:solidFill>
                <a:latin typeface="Trebuchet MS"/>
                <a:cs typeface="Trebuchet MS"/>
              </a:rPr>
              <a:t> </a:t>
            </a:r>
            <a:r>
              <a:rPr sz="3200" spc="-114" dirty="0">
                <a:solidFill>
                  <a:srgbClr val="292959"/>
                </a:solidFill>
                <a:latin typeface="Trebuchet MS"/>
                <a:cs typeface="Trebuchet MS"/>
              </a:rPr>
              <a:t>arrest</a:t>
            </a:r>
            <a:r>
              <a:rPr sz="3200" spc="-125" dirty="0">
                <a:solidFill>
                  <a:srgbClr val="292959"/>
                </a:solidFill>
                <a:latin typeface="Trebuchet MS"/>
                <a:cs typeface="Trebuchet MS"/>
              </a:rPr>
              <a:t> </a:t>
            </a:r>
            <a:r>
              <a:rPr sz="3200" spc="-10" dirty="0">
                <a:solidFill>
                  <a:srgbClr val="292959"/>
                </a:solidFill>
                <a:latin typeface="Trebuchet MS"/>
                <a:cs typeface="Trebuchet MS"/>
              </a:rPr>
              <a:t>attached </a:t>
            </a:r>
            <a:r>
              <a:rPr sz="3200" spc="-65" dirty="0">
                <a:solidFill>
                  <a:srgbClr val="292959"/>
                </a:solidFill>
                <a:latin typeface="Trebuchet MS"/>
                <a:cs typeface="Trebuchet MS"/>
              </a:rPr>
              <a:t>to</a:t>
            </a:r>
            <a:r>
              <a:rPr sz="3200" spc="-155" dirty="0">
                <a:solidFill>
                  <a:srgbClr val="292959"/>
                </a:solidFill>
                <a:latin typeface="Trebuchet MS"/>
                <a:cs typeface="Trebuchet MS"/>
              </a:rPr>
              <a:t> </a:t>
            </a:r>
            <a:r>
              <a:rPr sz="3200" spc="-140" dirty="0">
                <a:solidFill>
                  <a:srgbClr val="292959"/>
                </a:solidFill>
                <a:latin typeface="Trebuchet MS"/>
                <a:cs typeface="Trebuchet MS"/>
              </a:rPr>
              <a:t>order:</a:t>
            </a:r>
            <a:r>
              <a:rPr sz="3200" spc="-105" dirty="0">
                <a:solidFill>
                  <a:srgbClr val="292959"/>
                </a:solidFill>
                <a:latin typeface="Trebuchet MS"/>
                <a:cs typeface="Trebuchet MS"/>
              </a:rPr>
              <a:t> </a:t>
            </a:r>
            <a:r>
              <a:rPr sz="3200" spc="-95" dirty="0">
                <a:solidFill>
                  <a:srgbClr val="292959"/>
                </a:solidFill>
                <a:latin typeface="Trebuchet MS"/>
                <a:cs typeface="Trebuchet MS"/>
              </a:rPr>
              <a:t>automatically</a:t>
            </a:r>
            <a:r>
              <a:rPr sz="3200" spc="-130" dirty="0">
                <a:solidFill>
                  <a:srgbClr val="292959"/>
                </a:solidFill>
                <a:latin typeface="Trebuchet MS"/>
                <a:cs typeface="Trebuchet MS"/>
              </a:rPr>
              <a:t> </a:t>
            </a:r>
            <a:r>
              <a:rPr sz="3200" spc="-114" dirty="0">
                <a:solidFill>
                  <a:srgbClr val="292959"/>
                </a:solidFill>
                <a:latin typeface="Trebuchet MS"/>
                <a:cs typeface="Trebuchet MS"/>
              </a:rPr>
              <a:t>arrest</a:t>
            </a:r>
            <a:r>
              <a:rPr sz="3200" spc="-125" dirty="0">
                <a:solidFill>
                  <a:srgbClr val="292959"/>
                </a:solidFill>
                <a:latin typeface="Trebuchet MS"/>
                <a:cs typeface="Trebuchet MS"/>
              </a:rPr>
              <a:t> </a:t>
            </a:r>
            <a:r>
              <a:rPr sz="3200" spc="-70" dirty="0">
                <a:solidFill>
                  <a:srgbClr val="292959"/>
                </a:solidFill>
                <a:latin typeface="Trebuchet MS"/>
                <a:cs typeface="Trebuchet MS"/>
              </a:rPr>
              <a:t>respondent</a:t>
            </a:r>
            <a:r>
              <a:rPr sz="3200" spc="-130" dirty="0">
                <a:solidFill>
                  <a:srgbClr val="292959"/>
                </a:solidFill>
                <a:latin typeface="Trebuchet MS"/>
                <a:cs typeface="Trebuchet MS"/>
              </a:rPr>
              <a:t> </a:t>
            </a:r>
            <a:r>
              <a:rPr sz="3200" spc="-10" dirty="0">
                <a:solidFill>
                  <a:srgbClr val="292959"/>
                </a:solidFill>
                <a:latin typeface="Trebuchet MS"/>
                <a:cs typeface="Trebuchet MS"/>
              </a:rPr>
              <a:t>without need</a:t>
            </a:r>
            <a:r>
              <a:rPr sz="3200" spc="-185" dirty="0">
                <a:solidFill>
                  <a:srgbClr val="292959"/>
                </a:solidFill>
                <a:latin typeface="Trebuchet MS"/>
                <a:cs typeface="Trebuchet MS"/>
              </a:rPr>
              <a:t> </a:t>
            </a:r>
            <a:r>
              <a:rPr sz="3200" spc="-110" dirty="0">
                <a:solidFill>
                  <a:srgbClr val="292959"/>
                </a:solidFill>
                <a:latin typeface="Trebuchet MS"/>
                <a:cs typeface="Trebuchet MS"/>
              </a:rPr>
              <a:t>for</a:t>
            </a:r>
            <a:r>
              <a:rPr sz="3200" spc="-130" dirty="0">
                <a:solidFill>
                  <a:srgbClr val="292959"/>
                </a:solidFill>
                <a:latin typeface="Trebuchet MS"/>
                <a:cs typeface="Trebuchet MS"/>
              </a:rPr>
              <a:t> </a:t>
            </a:r>
            <a:r>
              <a:rPr sz="3200" spc="135" dirty="0">
                <a:solidFill>
                  <a:srgbClr val="292959"/>
                </a:solidFill>
                <a:latin typeface="Trebuchet MS"/>
                <a:cs typeface="Trebuchet MS"/>
              </a:rPr>
              <a:t>a</a:t>
            </a:r>
            <a:r>
              <a:rPr sz="3200" spc="-140" dirty="0">
                <a:solidFill>
                  <a:srgbClr val="292959"/>
                </a:solidFill>
                <a:latin typeface="Trebuchet MS"/>
                <a:cs typeface="Trebuchet MS"/>
              </a:rPr>
              <a:t> </a:t>
            </a:r>
            <a:r>
              <a:rPr sz="3200" spc="-170" dirty="0">
                <a:solidFill>
                  <a:srgbClr val="292959"/>
                </a:solidFill>
                <a:latin typeface="Trebuchet MS"/>
                <a:cs typeface="Trebuchet MS"/>
              </a:rPr>
              <a:t>further</a:t>
            </a:r>
            <a:r>
              <a:rPr sz="3200" spc="-105" dirty="0">
                <a:solidFill>
                  <a:srgbClr val="292959"/>
                </a:solidFill>
                <a:latin typeface="Trebuchet MS"/>
                <a:cs typeface="Trebuchet MS"/>
              </a:rPr>
              <a:t> </a:t>
            </a:r>
            <a:r>
              <a:rPr sz="3200" spc="-45" dirty="0">
                <a:solidFill>
                  <a:srgbClr val="292959"/>
                </a:solidFill>
                <a:latin typeface="Trebuchet MS"/>
                <a:cs typeface="Trebuchet MS"/>
              </a:rPr>
              <a:t>application</a:t>
            </a:r>
            <a:r>
              <a:rPr sz="3200" spc="-140"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10" dirty="0">
                <a:solidFill>
                  <a:srgbClr val="292959"/>
                </a:solidFill>
                <a:latin typeface="Trebuchet MS"/>
                <a:cs typeface="Trebuchet MS"/>
              </a:rPr>
              <a:t>court</a:t>
            </a:r>
            <a:endParaRPr sz="3200">
              <a:latin typeface="Trebuchet MS"/>
              <a:cs typeface="Trebuchet MS"/>
            </a:endParaRPr>
          </a:p>
          <a:p>
            <a:pPr marL="702945" marR="12065">
              <a:lnSpc>
                <a:spcPct val="136700"/>
              </a:lnSpc>
            </a:pPr>
            <a:r>
              <a:rPr sz="3200" spc="-155" dirty="0">
                <a:solidFill>
                  <a:srgbClr val="292959"/>
                </a:solidFill>
                <a:latin typeface="Trebuchet MS"/>
                <a:cs typeface="Trebuchet MS"/>
              </a:rPr>
              <a:t>if</a:t>
            </a:r>
            <a:r>
              <a:rPr sz="3200" spc="-105" dirty="0">
                <a:solidFill>
                  <a:srgbClr val="292959"/>
                </a:solidFill>
                <a:latin typeface="Trebuchet MS"/>
                <a:cs typeface="Trebuchet MS"/>
              </a:rPr>
              <a:t> </a:t>
            </a:r>
            <a:r>
              <a:rPr sz="3200" spc="-70" dirty="0">
                <a:solidFill>
                  <a:srgbClr val="292959"/>
                </a:solidFill>
                <a:latin typeface="Trebuchet MS"/>
                <a:cs typeface="Trebuchet MS"/>
              </a:rPr>
              <a:t>attached,</a:t>
            </a:r>
            <a:r>
              <a:rPr sz="3200" spc="-175" dirty="0">
                <a:solidFill>
                  <a:srgbClr val="292959"/>
                </a:solidFill>
                <a:latin typeface="Trebuchet MS"/>
                <a:cs typeface="Trebuchet MS"/>
              </a:rPr>
              <a:t> </a:t>
            </a:r>
            <a:r>
              <a:rPr sz="3200" spc="-40" dirty="0">
                <a:solidFill>
                  <a:srgbClr val="292959"/>
                </a:solidFill>
                <a:latin typeface="Trebuchet MS"/>
                <a:cs typeface="Trebuchet MS"/>
              </a:rPr>
              <a:t>police</a:t>
            </a:r>
            <a:r>
              <a:rPr sz="3200" spc="-160" dirty="0">
                <a:solidFill>
                  <a:srgbClr val="292959"/>
                </a:solidFill>
                <a:latin typeface="Trebuchet MS"/>
                <a:cs typeface="Trebuchet MS"/>
              </a:rPr>
              <a:t> </a:t>
            </a:r>
            <a:r>
              <a:rPr sz="3200" spc="-75" dirty="0">
                <a:solidFill>
                  <a:srgbClr val="292959"/>
                </a:solidFill>
                <a:latin typeface="Trebuchet MS"/>
                <a:cs typeface="Trebuchet MS"/>
              </a:rPr>
              <a:t>should</a:t>
            </a:r>
            <a:r>
              <a:rPr sz="3200" spc="-135" dirty="0">
                <a:solidFill>
                  <a:srgbClr val="292959"/>
                </a:solidFill>
                <a:latin typeface="Trebuchet MS"/>
                <a:cs typeface="Trebuchet MS"/>
              </a:rPr>
              <a:t> </a:t>
            </a:r>
            <a:r>
              <a:rPr sz="3200" dirty="0">
                <a:solidFill>
                  <a:srgbClr val="292959"/>
                </a:solidFill>
                <a:latin typeface="Trebuchet MS"/>
                <a:cs typeface="Trebuchet MS"/>
              </a:rPr>
              <a:t>also</a:t>
            </a:r>
            <a:r>
              <a:rPr sz="3200" spc="-135" dirty="0">
                <a:solidFill>
                  <a:srgbClr val="292959"/>
                </a:solidFill>
                <a:latin typeface="Trebuchet MS"/>
                <a:cs typeface="Trebuchet MS"/>
              </a:rPr>
              <a:t> </a:t>
            </a:r>
            <a:r>
              <a:rPr sz="3200" dirty="0">
                <a:solidFill>
                  <a:srgbClr val="292959"/>
                </a:solidFill>
                <a:latin typeface="Trebuchet MS"/>
                <a:cs typeface="Trebuchet MS"/>
              </a:rPr>
              <a:t>be</a:t>
            </a:r>
            <a:r>
              <a:rPr sz="3200" spc="-135" dirty="0">
                <a:solidFill>
                  <a:srgbClr val="292959"/>
                </a:solidFill>
                <a:latin typeface="Trebuchet MS"/>
                <a:cs typeface="Trebuchet MS"/>
              </a:rPr>
              <a:t> </a:t>
            </a:r>
            <a:r>
              <a:rPr sz="3200" spc="-80" dirty="0">
                <a:solidFill>
                  <a:srgbClr val="292959"/>
                </a:solidFill>
                <a:latin typeface="Trebuchet MS"/>
                <a:cs typeface="Trebuchet MS"/>
              </a:rPr>
              <a:t>served</a:t>
            </a:r>
            <a:r>
              <a:rPr sz="3200" spc="-135" dirty="0">
                <a:solidFill>
                  <a:srgbClr val="292959"/>
                </a:solidFill>
                <a:latin typeface="Trebuchet MS"/>
                <a:cs typeface="Trebuchet MS"/>
              </a:rPr>
              <a:t> </a:t>
            </a:r>
            <a:r>
              <a:rPr sz="3200" spc="-160" dirty="0">
                <a:solidFill>
                  <a:srgbClr val="292959"/>
                </a:solidFill>
                <a:latin typeface="Trebuchet MS"/>
                <a:cs typeface="Trebuchet MS"/>
              </a:rPr>
              <a:t>with</a:t>
            </a:r>
            <a:r>
              <a:rPr sz="3200" spc="-105" dirty="0">
                <a:solidFill>
                  <a:srgbClr val="292959"/>
                </a:solidFill>
                <a:latin typeface="Trebuchet MS"/>
                <a:cs typeface="Trebuchet MS"/>
              </a:rPr>
              <a:t> </a:t>
            </a:r>
            <a:r>
              <a:rPr sz="3200" spc="135" dirty="0">
                <a:solidFill>
                  <a:srgbClr val="292959"/>
                </a:solidFill>
                <a:latin typeface="Trebuchet MS"/>
                <a:cs typeface="Trebuchet MS"/>
              </a:rPr>
              <a:t>a</a:t>
            </a:r>
            <a:r>
              <a:rPr sz="3200" spc="-135" dirty="0">
                <a:solidFill>
                  <a:srgbClr val="292959"/>
                </a:solidFill>
                <a:latin typeface="Trebuchet MS"/>
                <a:cs typeface="Trebuchet MS"/>
              </a:rPr>
              <a:t> </a:t>
            </a:r>
            <a:r>
              <a:rPr sz="3200" spc="-20" dirty="0">
                <a:solidFill>
                  <a:srgbClr val="292959"/>
                </a:solidFill>
                <a:latin typeface="Trebuchet MS"/>
                <a:cs typeface="Trebuchet MS"/>
              </a:rPr>
              <a:t>copy </a:t>
            </a:r>
            <a:r>
              <a:rPr sz="3200" dirty="0">
                <a:solidFill>
                  <a:srgbClr val="292959"/>
                </a:solidFill>
                <a:latin typeface="Trebuchet MS"/>
                <a:cs typeface="Trebuchet MS"/>
              </a:rPr>
              <a:t>of</a:t>
            </a:r>
            <a:r>
              <a:rPr sz="3200" spc="-18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0" dirty="0">
                <a:solidFill>
                  <a:srgbClr val="292959"/>
                </a:solidFill>
                <a:latin typeface="Trebuchet MS"/>
                <a:cs typeface="Trebuchet MS"/>
              </a:rPr>
              <a:t>order</a:t>
            </a:r>
            <a:endParaRPr sz="3200">
              <a:latin typeface="Trebuchet MS"/>
              <a:cs typeface="Trebuchet M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02AF45-C39B-683B-3716-7D77AD1BFBBD}"/>
              </a:ext>
            </a:extLst>
          </p:cNvPr>
          <p:cNvPicPr>
            <a:picLocks noChangeAspect="1"/>
          </p:cNvPicPr>
          <p:nvPr/>
        </p:nvPicPr>
        <p:blipFill>
          <a:blip r:embed="rId2"/>
          <a:stretch>
            <a:fillRect/>
          </a:stretch>
        </p:blipFill>
        <p:spPr>
          <a:xfrm>
            <a:off x="4295775" y="1090612"/>
            <a:ext cx="9696450" cy="8105775"/>
          </a:xfrm>
          <a:prstGeom prst="rect">
            <a:avLst/>
          </a:prstGeom>
        </p:spPr>
      </p:pic>
    </p:spTree>
    <p:extLst>
      <p:ext uri="{BB962C8B-B14F-4D97-AF65-F5344CB8AC3E}">
        <p14:creationId xmlns:p14="http://schemas.microsoft.com/office/powerpoint/2010/main" val="645926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052B5-7636-1987-281C-51D45DE5A4F2}"/>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431FAEF7-8BF5-0C2C-4470-9B99DCE0DF5C}"/>
              </a:ext>
            </a:extLst>
          </p:cNvPr>
          <p:cNvSpPr>
            <a:spLocks noGrp="1"/>
          </p:cNvSpPr>
          <p:nvPr>
            <p:ph type="body" idx="1"/>
          </p:nvPr>
        </p:nvSpPr>
        <p:spPr>
          <a:xfrm>
            <a:off x="304800" y="2136775"/>
            <a:ext cx="16333469" cy="8463855"/>
          </a:xfrm>
        </p:spPr>
        <p:txBody>
          <a:bodyPr/>
          <a:lstStyle/>
          <a:p>
            <a:r>
              <a:rPr lang="en-GB" sz="1100" dirty="0"/>
              <a:t>(1)   DAA 2021 introduces important new measures to help victims of domestic abuse. In particular, for the first time, it provides a definition of domestic abuse.</a:t>
            </a:r>
          </a:p>
          <a:p>
            <a:endParaRPr lang="en-GB" sz="1100" dirty="0"/>
          </a:p>
          <a:p>
            <a:r>
              <a:rPr lang="en-GB" sz="1100" dirty="0"/>
              <a:t>(2)   Important definitions can be found in s62 FLA 1996. These include defining associated persons to be:</a:t>
            </a:r>
          </a:p>
          <a:p>
            <a:endParaRPr lang="en-GB" sz="1100" dirty="0"/>
          </a:p>
          <a:p>
            <a:pPr marL="171450" indent="-171450">
              <a:buFont typeface="Arial" panose="020B0604020202020204" pitchFamily="34" charset="0"/>
              <a:buChar char="•"/>
            </a:pPr>
            <a:r>
              <a:rPr lang="en-GB" sz="1100" dirty="0"/>
              <a:t>spouses and former spouses;</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a:t>civil partners and former civil partners;</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a:t>cohabitants and former cohabitants;</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a:t>those who have lived together other than merely as employee or tenant;</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a:t>relatives;</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a:t>those who have agreed to marry each other;</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a:t>in relation to a child, the child’s parents or those who have or have had parental responsibility for them;</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a:t>those who are parties to the same family proceedings;</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a:t>those in an intimate personal relationship of significant duration.</a:t>
            </a:r>
          </a:p>
          <a:p>
            <a:endParaRPr lang="en-GB" sz="1100" dirty="0"/>
          </a:p>
          <a:p>
            <a:r>
              <a:rPr lang="en-GB" sz="1100" dirty="0"/>
              <a:t>(3)   Any application for an occupation order must be with respect to property that has been or was intended to be the home of the applicant and an associated person.</a:t>
            </a:r>
          </a:p>
          <a:p>
            <a:endParaRPr lang="en-GB" sz="1100" dirty="0"/>
          </a:p>
          <a:p>
            <a:r>
              <a:rPr lang="en-GB" sz="1100" dirty="0"/>
              <a:t>(4)   Applicants who are entitled to occupy the home may apply for an occupation order under s33 FLA 1996.</a:t>
            </a:r>
          </a:p>
          <a:p>
            <a:endParaRPr lang="en-GB" sz="1100" dirty="0"/>
          </a:p>
          <a:p>
            <a:r>
              <a:rPr lang="en-GB" sz="1100" dirty="0"/>
              <a:t>(5)   In considering an application under s33, the court must apply the balance of harm test in s33(7). In essence, this requires the court to decide if the applicant or a relevant child is likely to suffer significant harm if an order is not made. If they are, the court must consider whether the respondent is likely to suffer as great or greater harm if the order is not made. If the respondent will not, the court is under a duty to make an occupation order.</a:t>
            </a:r>
          </a:p>
          <a:p>
            <a:endParaRPr lang="en-GB" sz="1100" dirty="0"/>
          </a:p>
          <a:p>
            <a:r>
              <a:rPr lang="en-GB" sz="1100" dirty="0"/>
              <a:t>(6)   If the balance of harm test is not satisfied, the court will go on to consider further factors to decide whether to make the order:</a:t>
            </a:r>
          </a:p>
          <a:p>
            <a:endParaRPr lang="en-GB" sz="1100" dirty="0"/>
          </a:p>
          <a:p>
            <a:r>
              <a:rPr lang="en-GB" sz="1100" dirty="0"/>
              <a:t>housing needs and resources of the parties;</a:t>
            </a:r>
          </a:p>
          <a:p>
            <a:endParaRPr lang="en-GB" sz="1100" dirty="0"/>
          </a:p>
          <a:p>
            <a:r>
              <a:rPr lang="en-GB" sz="1100" dirty="0"/>
              <a:t>financial resources of the parties;</a:t>
            </a:r>
          </a:p>
          <a:p>
            <a:endParaRPr lang="en-GB" sz="1100" dirty="0"/>
          </a:p>
          <a:p>
            <a:r>
              <a:rPr lang="en-GB" sz="1100" dirty="0"/>
              <a:t>the likely effect of the court’s decision on the health, safety and well- being of the parties or any relevant child;</a:t>
            </a:r>
          </a:p>
          <a:p>
            <a:endParaRPr lang="en-GB" sz="1100" dirty="0"/>
          </a:p>
          <a:p>
            <a:r>
              <a:rPr lang="en-GB" sz="1100" dirty="0"/>
              <a:t>the parties’ conduct.</a:t>
            </a:r>
          </a:p>
          <a:p>
            <a:endParaRPr lang="en-GB" sz="1100" dirty="0"/>
          </a:p>
          <a:p>
            <a:r>
              <a:rPr lang="en-GB" sz="1100" dirty="0"/>
              <a:t>(7)   If the applicant is a former spouse or former civil partner with no existing right to occupy the property, the application should be made under s35.</a:t>
            </a:r>
          </a:p>
          <a:p>
            <a:endParaRPr lang="en-GB" sz="1100" dirty="0"/>
          </a:p>
          <a:p>
            <a:r>
              <a:rPr lang="en-GB" sz="1100" dirty="0"/>
              <a:t>(8)   When considering an application under s35, the court must make an order if the balance of harm test is satisfied. If it is not, the court must consider the same factors as under s33 in addition to the following factors:</a:t>
            </a:r>
          </a:p>
          <a:p>
            <a:endParaRPr lang="en-GB" sz="1100" dirty="0"/>
          </a:p>
          <a:p>
            <a:r>
              <a:rPr lang="en-GB" sz="1100" dirty="0"/>
              <a:t>the length of time since the parties ceased living together;</a:t>
            </a:r>
          </a:p>
          <a:p>
            <a:endParaRPr lang="en-GB" sz="1100" dirty="0"/>
          </a:p>
          <a:p>
            <a:r>
              <a:rPr lang="en-GB" sz="1100" dirty="0"/>
              <a:t>the length of time since the marriage or civil partnership ended;</a:t>
            </a:r>
          </a:p>
          <a:p>
            <a:endParaRPr lang="en-GB" sz="1100" dirty="0"/>
          </a:p>
          <a:p>
            <a:r>
              <a:rPr lang="en-GB" sz="1100" dirty="0"/>
              <a:t>the existence of certain types of family proceedings between the parties.</a:t>
            </a:r>
          </a:p>
          <a:p>
            <a:endParaRPr lang="en-GB" sz="1100" dirty="0"/>
          </a:p>
          <a:p>
            <a:r>
              <a:rPr lang="en-GB" sz="1100" dirty="0"/>
              <a:t>.</a:t>
            </a:r>
          </a:p>
        </p:txBody>
      </p:sp>
    </p:spTree>
    <p:extLst>
      <p:ext uri="{BB962C8B-B14F-4D97-AF65-F5344CB8AC3E}">
        <p14:creationId xmlns:p14="http://schemas.microsoft.com/office/powerpoint/2010/main" val="10260379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F6584-500B-1F9F-5535-BE37204D1F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930060-1B2E-5F25-7584-9C02587E1974}"/>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675E018D-B947-EED2-E898-95FB0B2E8DC2}"/>
              </a:ext>
            </a:extLst>
          </p:cNvPr>
          <p:cNvSpPr>
            <a:spLocks noGrp="1"/>
          </p:cNvSpPr>
          <p:nvPr>
            <p:ph type="body" idx="1"/>
          </p:nvPr>
        </p:nvSpPr>
        <p:spPr>
          <a:xfrm>
            <a:off x="1016000" y="2356491"/>
            <a:ext cx="16333469" cy="7109639"/>
          </a:xfrm>
        </p:spPr>
        <p:txBody>
          <a:bodyPr/>
          <a:lstStyle/>
          <a:p>
            <a:r>
              <a:rPr lang="en-GB" sz="1050" dirty="0"/>
              <a:t>(9)   If the applicant is a cohabitant or former cohabitant with no existing right to occupy the property, the application should be made under s36.</a:t>
            </a:r>
          </a:p>
          <a:p>
            <a:endParaRPr lang="en-GB" sz="1050" dirty="0"/>
          </a:p>
          <a:p>
            <a:r>
              <a:rPr lang="en-GB" sz="1050" dirty="0"/>
              <a:t>(10)  When considering an application under s36, the court must consider the same factors as under s33 as well as:</a:t>
            </a:r>
          </a:p>
          <a:p>
            <a:endParaRPr lang="en-GB" sz="1050" dirty="0"/>
          </a:p>
          <a:p>
            <a:pPr marL="171450" indent="-171450">
              <a:buFont typeface="Arial" panose="020B0604020202020204" pitchFamily="34" charset="0"/>
              <a:buChar char="•"/>
            </a:pPr>
            <a:r>
              <a:rPr lang="en-GB" sz="1050" dirty="0"/>
              <a:t>the nature of the parties’ relationship and the level of commitment involved in it;</a:t>
            </a:r>
          </a:p>
          <a:p>
            <a:pPr marL="171450" indent="-171450">
              <a:buFont typeface="Arial" panose="020B0604020202020204" pitchFamily="34" charset="0"/>
              <a:buChar char="•"/>
            </a:pPr>
            <a:endParaRPr lang="en-GB" sz="1050" dirty="0"/>
          </a:p>
          <a:p>
            <a:pPr marL="171450" indent="-171450">
              <a:buFont typeface="Arial" panose="020B0604020202020204" pitchFamily="34" charset="0"/>
              <a:buChar char="•"/>
            </a:pPr>
            <a:r>
              <a:rPr lang="en-GB" sz="1050" dirty="0"/>
              <a:t>the length of time they cohabited;</a:t>
            </a:r>
          </a:p>
          <a:p>
            <a:pPr marL="171450" indent="-171450">
              <a:buFont typeface="Arial" panose="020B0604020202020204" pitchFamily="34" charset="0"/>
              <a:buChar char="•"/>
            </a:pPr>
            <a:endParaRPr lang="en-GB" sz="1050" dirty="0"/>
          </a:p>
          <a:p>
            <a:pPr marL="171450" indent="-171450">
              <a:buFont typeface="Arial" panose="020B0604020202020204" pitchFamily="34" charset="0"/>
              <a:buChar char="•"/>
            </a:pPr>
            <a:r>
              <a:rPr lang="en-GB" sz="1050" dirty="0"/>
              <a:t>any relevant children;</a:t>
            </a:r>
          </a:p>
          <a:p>
            <a:pPr marL="171450" indent="-171450">
              <a:buFont typeface="Arial" panose="020B0604020202020204" pitchFamily="34" charset="0"/>
              <a:buChar char="•"/>
            </a:pPr>
            <a:endParaRPr lang="en-GB" sz="1050" dirty="0"/>
          </a:p>
          <a:p>
            <a:pPr marL="171450" indent="-171450">
              <a:buFont typeface="Arial" panose="020B0604020202020204" pitchFamily="34" charset="0"/>
              <a:buChar char="•"/>
            </a:pPr>
            <a:r>
              <a:rPr lang="en-GB" sz="1050" dirty="0"/>
              <a:t>the length of time since the parties ceased living together; and</a:t>
            </a:r>
          </a:p>
          <a:p>
            <a:pPr marL="171450" indent="-171450">
              <a:buFont typeface="Arial" panose="020B0604020202020204" pitchFamily="34" charset="0"/>
              <a:buChar char="•"/>
            </a:pPr>
            <a:endParaRPr lang="en-GB" sz="1050" dirty="0"/>
          </a:p>
          <a:p>
            <a:pPr marL="171450" indent="-171450">
              <a:buFont typeface="Arial" panose="020B0604020202020204" pitchFamily="34" charset="0"/>
              <a:buChar char="•"/>
            </a:pPr>
            <a:r>
              <a:rPr lang="en-GB" sz="1050" dirty="0"/>
              <a:t>the existence of certain types of family proceedings between the parties.</a:t>
            </a:r>
          </a:p>
          <a:p>
            <a:endParaRPr lang="en-GB" sz="1050" dirty="0"/>
          </a:p>
          <a:p>
            <a:r>
              <a:rPr lang="en-GB" sz="1050" dirty="0"/>
              <a:t>(11)  The balance of harm test does not give rise to a duty to make an order under s36. Effectively, it just provides further factors for the court to consider.</a:t>
            </a:r>
          </a:p>
          <a:p>
            <a:endParaRPr lang="en-GB" sz="1050" dirty="0"/>
          </a:p>
          <a:p>
            <a:r>
              <a:rPr lang="en-GB" sz="1050" dirty="0"/>
              <a:t>(12)  If neither applicant nor respondent has the right to occupy the property, the application should be made under ss37 or s38.</a:t>
            </a:r>
          </a:p>
          <a:p>
            <a:endParaRPr lang="en-GB" sz="1050" dirty="0"/>
          </a:p>
          <a:p>
            <a:r>
              <a:rPr lang="en-GB" sz="1050" dirty="0"/>
              <a:t>(13)  s40 contains powers for the court to impose repairing obligations or order a party to make financial payments with regard to the property. The court may also deal with possession of personal property. Sch 7 gives the court power to transfer certain tenancies.</a:t>
            </a:r>
          </a:p>
          <a:p>
            <a:endParaRPr lang="en-GB" sz="1050" dirty="0"/>
          </a:p>
          <a:p>
            <a:r>
              <a:rPr lang="en-GB" sz="1050" dirty="0"/>
              <a:t>(14)  Under s42, the court has power to make a non-molestation order against a person who is associated with the applicant. The court must have regard to all the circumstances of the case and, in particular, the need to secure the health, safety and well-being of the applicant or any relevant child. Under s42A, breach of a non-molestation order is a criminal offence, which can carry a prison sentence of up to five years.</a:t>
            </a:r>
          </a:p>
          <a:p>
            <a:endParaRPr lang="en-GB" sz="1050" dirty="0"/>
          </a:p>
          <a:p>
            <a:r>
              <a:rPr lang="en-GB" sz="1050" dirty="0"/>
              <a:t>(15)  The court may make orders without notice where it is just and convenient to do so. The court must take into account:</a:t>
            </a:r>
          </a:p>
          <a:p>
            <a:endParaRPr lang="en-GB" sz="1050" dirty="0"/>
          </a:p>
          <a:p>
            <a:r>
              <a:rPr lang="en-GB" sz="1050" dirty="0"/>
              <a:t>any risk of significant harm to the applicant or relevant child because of the respondent’s conduct if an order is not made immediately;</a:t>
            </a:r>
          </a:p>
          <a:p>
            <a:endParaRPr lang="en-GB" sz="1050" dirty="0"/>
          </a:p>
          <a:p>
            <a:r>
              <a:rPr lang="en-GB" sz="1050" dirty="0"/>
              <a:t>the likelihood that the applicant will be deterred from making the application; and</a:t>
            </a:r>
          </a:p>
          <a:p>
            <a:endParaRPr lang="en-GB" sz="1050" dirty="0"/>
          </a:p>
          <a:p>
            <a:r>
              <a:rPr lang="en-GB" sz="1050" dirty="0"/>
              <a:t>the likelihood that the respondent will attempt to evade service.</a:t>
            </a:r>
          </a:p>
          <a:p>
            <a:endParaRPr lang="en-GB" sz="1050" dirty="0"/>
          </a:p>
          <a:p>
            <a:r>
              <a:rPr lang="en-GB" sz="1050" dirty="0"/>
              <a:t>(16)  The court has a duty to attach a power of arrest to an occupation order if the respondent has used or threatened violence, unless satisfied in all the circumstances that the applicant or relevant child will be adequately protected without such a power.</a:t>
            </a:r>
          </a:p>
          <a:p>
            <a:endParaRPr lang="en-GB" sz="1050" dirty="0"/>
          </a:p>
          <a:p>
            <a:r>
              <a:rPr lang="en-GB" sz="1050" dirty="0"/>
              <a:t>(17)  DVCVA 2004 made important amendments to FLA 1996:</a:t>
            </a:r>
          </a:p>
          <a:p>
            <a:endParaRPr lang="en-GB" sz="1050" dirty="0"/>
          </a:p>
          <a:p>
            <a:pPr marL="171450" indent="-171450">
              <a:buFont typeface="Arial" panose="020B0604020202020204" pitchFamily="34" charset="0"/>
              <a:buChar char="•"/>
            </a:pPr>
            <a:r>
              <a:rPr lang="en-GB" sz="1050" dirty="0"/>
              <a:t>making breach of a non-molestation order a criminal offence;</a:t>
            </a:r>
          </a:p>
          <a:p>
            <a:pPr marL="171450" indent="-171450">
              <a:buFont typeface="Arial" panose="020B0604020202020204" pitchFamily="34" charset="0"/>
              <a:buChar char="•"/>
            </a:pPr>
            <a:endParaRPr lang="en-GB" sz="1050" dirty="0"/>
          </a:p>
          <a:p>
            <a:pPr marL="171450" indent="-171450">
              <a:buFont typeface="Arial" panose="020B0604020202020204" pitchFamily="34" charset="0"/>
              <a:buChar char="•"/>
            </a:pPr>
            <a:r>
              <a:rPr lang="en-GB" sz="1050" dirty="0"/>
              <a:t>including same-sex partners in the definition of cohabitants;</a:t>
            </a:r>
          </a:p>
          <a:p>
            <a:pPr marL="171450" indent="-171450">
              <a:buFont typeface="Arial" panose="020B0604020202020204" pitchFamily="34" charset="0"/>
              <a:buChar char="•"/>
            </a:pPr>
            <a:endParaRPr lang="en-GB" sz="1050" dirty="0"/>
          </a:p>
          <a:p>
            <a:pPr marL="171450" indent="-171450">
              <a:buFont typeface="Arial" panose="020B0604020202020204" pitchFamily="34" charset="0"/>
              <a:buChar char="•"/>
            </a:pPr>
            <a:r>
              <a:rPr lang="en-GB" sz="1050" dirty="0"/>
              <a:t>introducing a new category of associated persons to cover non-cohabiting partners; and</a:t>
            </a:r>
          </a:p>
          <a:p>
            <a:pPr marL="171450" indent="-171450">
              <a:buFont typeface="Arial" panose="020B0604020202020204" pitchFamily="34" charset="0"/>
              <a:buChar char="•"/>
            </a:pPr>
            <a:endParaRPr lang="en-GB" sz="1050" dirty="0"/>
          </a:p>
          <a:p>
            <a:pPr marL="171450" indent="-171450">
              <a:buFont typeface="Arial" panose="020B0604020202020204" pitchFamily="34" charset="0"/>
              <a:buChar char="•"/>
            </a:pPr>
            <a:r>
              <a:rPr lang="en-GB" sz="1050" dirty="0"/>
              <a:t>repealing s41 which had required the court to have regard to the fact that cohabitants had not given each other the commitment of marriage.</a:t>
            </a:r>
          </a:p>
          <a:p>
            <a:pPr marL="171450" indent="-171450">
              <a:buFont typeface="Arial" panose="020B0604020202020204" pitchFamily="34" charset="0"/>
              <a:buChar char="•"/>
            </a:pPr>
            <a:endParaRPr lang="en-GB" sz="1050" dirty="0"/>
          </a:p>
          <a:p>
            <a:r>
              <a:rPr lang="en-GB" sz="1050" dirty="0"/>
              <a:t>(18)  Civil and criminal remedies are also available under PHA 1997. This is very useful especially in situations where the applicant and respondent are not associated persons within FLA 1996. In addition, PFA 2012 introduced a criminal offence of stalking</a:t>
            </a:r>
          </a:p>
        </p:txBody>
      </p:sp>
    </p:spTree>
    <p:extLst>
      <p:ext uri="{BB962C8B-B14F-4D97-AF65-F5344CB8AC3E}">
        <p14:creationId xmlns:p14="http://schemas.microsoft.com/office/powerpoint/2010/main" val="36491015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75335"/>
          </a:xfrm>
          <a:custGeom>
            <a:avLst/>
            <a:gdLst/>
            <a:ahLst/>
            <a:cxnLst/>
            <a:rect l="l" t="t" r="r" b="b"/>
            <a:pathLst>
              <a:path w="14420850" h="775335">
                <a:moveTo>
                  <a:pt x="14420848" y="774972"/>
                </a:moveTo>
                <a:lnTo>
                  <a:pt x="0" y="774972"/>
                </a:lnTo>
                <a:lnTo>
                  <a:pt x="0" y="0"/>
                </a:lnTo>
                <a:lnTo>
                  <a:pt x="14420848" y="0"/>
                </a:lnTo>
                <a:lnTo>
                  <a:pt x="14420848" y="774972"/>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25" dirty="0">
                <a:solidFill>
                  <a:srgbClr val="FED307"/>
                </a:solidFill>
              </a:rPr>
              <a:t>UNIT</a:t>
            </a:r>
            <a:r>
              <a:rPr spc="-385" dirty="0">
                <a:solidFill>
                  <a:srgbClr val="FED307"/>
                </a:solidFill>
              </a:rPr>
              <a:t> </a:t>
            </a:r>
            <a:r>
              <a:rPr spc="-325" dirty="0">
                <a:solidFill>
                  <a:srgbClr val="FED307"/>
                </a:solidFill>
              </a:rPr>
              <a:t>9:</a:t>
            </a:r>
            <a:r>
              <a:rPr spc="-385" dirty="0">
                <a:solidFill>
                  <a:srgbClr val="FED307"/>
                </a:solidFill>
              </a:rPr>
              <a:t> </a:t>
            </a:r>
            <a:r>
              <a:rPr spc="-40" dirty="0">
                <a:solidFill>
                  <a:srgbClr val="FFFFFF"/>
                </a:solidFill>
              </a:rPr>
              <a:t>LEARNING</a:t>
            </a:r>
            <a:r>
              <a:rPr spc="-490"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390649" y="2604770"/>
            <a:ext cx="123825" cy="123824"/>
          </a:xfrm>
          <a:prstGeom prst="rect">
            <a:avLst/>
          </a:prstGeom>
        </p:spPr>
      </p:pic>
      <p:pic>
        <p:nvPicPr>
          <p:cNvPr id="7" name="object 7"/>
          <p:cNvPicPr/>
          <p:nvPr/>
        </p:nvPicPr>
        <p:blipFill>
          <a:blip r:embed="rId2" cstate="print"/>
          <a:stretch>
            <a:fillRect/>
          </a:stretch>
        </p:blipFill>
        <p:spPr>
          <a:xfrm>
            <a:off x="1390649" y="3385820"/>
            <a:ext cx="123825" cy="123824"/>
          </a:xfrm>
          <a:prstGeom prst="rect">
            <a:avLst/>
          </a:prstGeom>
        </p:spPr>
      </p:pic>
      <p:pic>
        <p:nvPicPr>
          <p:cNvPr id="8" name="object 8"/>
          <p:cNvPicPr/>
          <p:nvPr/>
        </p:nvPicPr>
        <p:blipFill>
          <a:blip r:embed="rId2" cstate="print"/>
          <a:stretch>
            <a:fillRect/>
          </a:stretch>
        </p:blipFill>
        <p:spPr>
          <a:xfrm>
            <a:off x="1390649" y="4166870"/>
            <a:ext cx="123825" cy="123824"/>
          </a:xfrm>
          <a:prstGeom prst="rect">
            <a:avLst/>
          </a:prstGeom>
        </p:spPr>
      </p:pic>
      <p:pic>
        <p:nvPicPr>
          <p:cNvPr id="9" name="object 9"/>
          <p:cNvPicPr/>
          <p:nvPr/>
        </p:nvPicPr>
        <p:blipFill>
          <a:blip r:embed="rId3" cstate="print"/>
          <a:stretch>
            <a:fillRect/>
          </a:stretch>
        </p:blipFill>
        <p:spPr>
          <a:xfrm>
            <a:off x="1390649" y="4947920"/>
            <a:ext cx="123825" cy="123824"/>
          </a:xfrm>
          <a:prstGeom prst="rect">
            <a:avLst/>
          </a:prstGeom>
        </p:spPr>
      </p:pic>
      <p:sp>
        <p:nvSpPr>
          <p:cNvPr id="10" name="object 10"/>
          <p:cNvSpPr txBox="1">
            <a:spLocks noGrp="1"/>
          </p:cNvSpPr>
          <p:nvPr>
            <p:ph type="body" idx="1"/>
          </p:nvPr>
        </p:nvSpPr>
        <p:spPr>
          <a:prstGeom prst="rect">
            <a:avLst/>
          </a:prstGeom>
        </p:spPr>
        <p:txBody>
          <a:bodyPr vert="horz" wrap="square" lIns="0" tIns="12700" rIns="0" bIns="0" rtlCol="0">
            <a:spAutoFit/>
          </a:bodyPr>
          <a:lstStyle/>
          <a:p>
            <a:pPr marL="681355">
              <a:lnSpc>
                <a:spcPct val="100000"/>
              </a:lnSpc>
              <a:spcBef>
                <a:spcPts val="100"/>
              </a:spcBef>
            </a:pPr>
            <a:r>
              <a:rPr sz="3100" dirty="0">
                <a:solidFill>
                  <a:srgbClr val="FFFFFF"/>
                </a:solidFill>
              </a:rPr>
              <a:t>Summarise</a:t>
            </a:r>
            <a:r>
              <a:rPr sz="3100" spc="-125" dirty="0">
                <a:solidFill>
                  <a:srgbClr val="FFFFFF"/>
                </a:solidFill>
              </a:rPr>
              <a:t> </a:t>
            </a:r>
            <a:r>
              <a:rPr sz="3100" dirty="0">
                <a:solidFill>
                  <a:srgbClr val="FFFFFF"/>
                </a:solidFill>
              </a:rPr>
              <a:t>the</a:t>
            </a:r>
            <a:r>
              <a:rPr sz="3100" spc="-120" dirty="0">
                <a:solidFill>
                  <a:srgbClr val="FFFFFF"/>
                </a:solidFill>
              </a:rPr>
              <a:t> </a:t>
            </a:r>
            <a:r>
              <a:rPr sz="3100" spc="-10" dirty="0">
                <a:solidFill>
                  <a:srgbClr val="FFFFFF"/>
                </a:solidFill>
              </a:rPr>
              <a:t>development</a:t>
            </a:r>
            <a:r>
              <a:rPr sz="3100" spc="-125" dirty="0">
                <a:solidFill>
                  <a:srgbClr val="FFFFFF"/>
                </a:solidFill>
              </a:rPr>
              <a:t> </a:t>
            </a:r>
            <a:r>
              <a:rPr sz="3100" dirty="0">
                <a:solidFill>
                  <a:srgbClr val="FFFFFF"/>
                </a:solidFill>
              </a:rPr>
              <a:t>of</a:t>
            </a:r>
            <a:r>
              <a:rPr sz="3100" spc="-120" dirty="0">
                <a:solidFill>
                  <a:srgbClr val="FFFFFF"/>
                </a:solidFill>
              </a:rPr>
              <a:t> </a:t>
            </a:r>
            <a:r>
              <a:rPr sz="3100" dirty="0">
                <a:solidFill>
                  <a:srgbClr val="FFFFFF"/>
                </a:solidFill>
              </a:rPr>
              <a:t>the</a:t>
            </a:r>
            <a:r>
              <a:rPr sz="3100" spc="-125" dirty="0">
                <a:solidFill>
                  <a:srgbClr val="FFFFFF"/>
                </a:solidFill>
              </a:rPr>
              <a:t> </a:t>
            </a:r>
            <a:r>
              <a:rPr sz="3100" dirty="0">
                <a:solidFill>
                  <a:srgbClr val="FFFFFF"/>
                </a:solidFill>
              </a:rPr>
              <a:t>law</a:t>
            </a:r>
            <a:r>
              <a:rPr sz="3100" spc="-120" dirty="0">
                <a:solidFill>
                  <a:srgbClr val="FFFFFF"/>
                </a:solidFill>
              </a:rPr>
              <a:t> </a:t>
            </a:r>
            <a:r>
              <a:rPr sz="3100" spc="-10" dirty="0">
                <a:solidFill>
                  <a:srgbClr val="FFFFFF"/>
                </a:solidFill>
              </a:rPr>
              <a:t>in</a:t>
            </a:r>
            <a:r>
              <a:rPr sz="3100" spc="-125" dirty="0">
                <a:solidFill>
                  <a:srgbClr val="FFFFFF"/>
                </a:solidFill>
              </a:rPr>
              <a:t> </a:t>
            </a:r>
            <a:r>
              <a:rPr sz="3100" spc="-30" dirty="0">
                <a:solidFill>
                  <a:srgbClr val="FFFFFF"/>
                </a:solidFill>
              </a:rPr>
              <a:t>relation</a:t>
            </a:r>
            <a:r>
              <a:rPr sz="3100" spc="-120" dirty="0">
                <a:solidFill>
                  <a:srgbClr val="FFFFFF"/>
                </a:solidFill>
              </a:rPr>
              <a:t> </a:t>
            </a:r>
            <a:r>
              <a:rPr sz="3100" dirty="0">
                <a:solidFill>
                  <a:srgbClr val="FFFFFF"/>
                </a:solidFill>
              </a:rPr>
              <a:t>to</a:t>
            </a:r>
            <a:r>
              <a:rPr sz="3100" spc="-125" dirty="0">
                <a:solidFill>
                  <a:srgbClr val="FFFFFF"/>
                </a:solidFill>
              </a:rPr>
              <a:t> </a:t>
            </a:r>
            <a:r>
              <a:rPr sz="3100" dirty="0">
                <a:solidFill>
                  <a:srgbClr val="FFFFFF"/>
                </a:solidFill>
              </a:rPr>
              <a:t>domestic</a:t>
            </a:r>
            <a:r>
              <a:rPr sz="3100" spc="-120" dirty="0">
                <a:solidFill>
                  <a:srgbClr val="FFFFFF"/>
                </a:solidFill>
              </a:rPr>
              <a:t> </a:t>
            </a:r>
            <a:r>
              <a:rPr sz="3100" spc="40" dirty="0">
                <a:solidFill>
                  <a:srgbClr val="FFFFFF"/>
                </a:solidFill>
              </a:rPr>
              <a:t>abuse</a:t>
            </a:r>
            <a:endParaRPr sz="3100"/>
          </a:p>
          <a:p>
            <a:pPr marL="681355">
              <a:lnSpc>
                <a:spcPct val="100000"/>
              </a:lnSpc>
              <a:spcBef>
                <a:spcPts val="2430"/>
              </a:spcBef>
            </a:pPr>
            <a:r>
              <a:rPr sz="3100" dirty="0">
                <a:solidFill>
                  <a:srgbClr val="FFFFFF"/>
                </a:solidFill>
              </a:rPr>
              <a:t>Explain</a:t>
            </a:r>
            <a:r>
              <a:rPr sz="3100" spc="-50" dirty="0">
                <a:solidFill>
                  <a:srgbClr val="FFFFFF"/>
                </a:solidFill>
              </a:rPr>
              <a:t> </a:t>
            </a:r>
            <a:r>
              <a:rPr sz="3100" dirty="0">
                <a:solidFill>
                  <a:srgbClr val="FFFFFF"/>
                </a:solidFill>
              </a:rPr>
              <a:t>who</a:t>
            </a:r>
            <a:r>
              <a:rPr sz="3100" spc="-45" dirty="0">
                <a:solidFill>
                  <a:srgbClr val="FFFFFF"/>
                </a:solidFill>
              </a:rPr>
              <a:t> </a:t>
            </a:r>
            <a:r>
              <a:rPr sz="3100" spc="60" dirty="0">
                <a:solidFill>
                  <a:srgbClr val="FFFFFF"/>
                </a:solidFill>
              </a:rPr>
              <a:t>can</a:t>
            </a:r>
            <a:r>
              <a:rPr sz="3100" spc="-45" dirty="0">
                <a:solidFill>
                  <a:srgbClr val="FFFFFF"/>
                </a:solidFill>
              </a:rPr>
              <a:t> </a:t>
            </a:r>
            <a:r>
              <a:rPr sz="3100" dirty="0">
                <a:solidFill>
                  <a:srgbClr val="FFFFFF"/>
                </a:solidFill>
              </a:rPr>
              <a:t>be</a:t>
            </a:r>
            <a:r>
              <a:rPr sz="3100" spc="-45" dirty="0">
                <a:solidFill>
                  <a:srgbClr val="FFFFFF"/>
                </a:solidFill>
              </a:rPr>
              <a:t> </a:t>
            </a:r>
            <a:r>
              <a:rPr sz="3100" dirty="0">
                <a:solidFill>
                  <a:srgbClr val="FFFFFF"/>
                </a:solidFill>
              </a:rPr>
              <a:t>the</a:t>
            </a:r>
            <a:r>
              <a:rPr sz="3100" spc="-45" dirty="0">
                <a:solidFill>
                  <a:srgbClr val="FFFFFF"/>
                </a:solidFill>
              </a:rPr>
              <a:t> </a:t>
            </a:r>
            <a:r>
              <a:rPr sz="3100" spc="-80" dirty="0">
                <a:solidFill>
                  <a:srgbClr val="FFFFFF"/>
                </a:solidFill>
              </a:rPr>
              <a:t>victim</a:t>
            </a:r>
            <a:r>
              <a:rPr sz="3100" spc="-45" dirty="0">
                <a:solidFill>
                  <a:srgbClr val="FFFFFF"/>
                </a:solidFill>
              </a:rPr>
              <a:t> </a:t>
            </a:r>
            <a:r>
              <a:rPr sz="3100" dirty="0">
                <a:solidFill>
                  <a:srgbClr val="FFFFFF"/>
                </a:solidFill>
              </a:rPr>
              <a:t>of</a:t>
            </a:r>
            <a:r>
              <a:rPr sz="3100" spc="-45" dirty="0">
                <a:solidFill>
                  <a:srgbClr val="FFFFFF"/>
                </a:solidFill>
              </a:rPr>
              <a:t> </a:t>
            </a:r>
            <a:r>
              <a:rPr sz="3100" dirty="0">
                <a:solidFill>
                  <a:srgbClr val="FFFFFF"/>
                </a:solidFill>
              </a:rPr>
              <a:t>domestic</a:t>
            </a:r>
            <a:r>
              <a:rPr sz="3100" spc="-45" dirty="0">
                <a:solidFill>
                  <a:srgbClr val="FFFFFF"/>
                </a:solidFill>
              </a:rPr>
              <a:t> </a:t>
            </a:r>
            <a:r>
              <a:rPr sz="3100" spc="40" dirty="0">
                <a:solidFill>
                  <a:srgbClr val="FFFFFF"/>
                </a:solidFill>
              </a:rPr>
              <a:t>abuse</a:t>
            </a:r>
            <a:endParaRPr sz="3100"/>
          </a:p>
          <a:p>
            <a:pPr marL="681355">
              <a:lnSpc>
                <a:spcPct val="100000"/>
              </a:lnSpc>
              <a:spcBef>
                <a:spcPts val="2430"/>
              </a:spcBef>
            </a:pPr>
            <a:r>
              <a:rPr sz="3100" dirty="0">
                <a:solidFill>
                  <a:srgbClr val="FFFFFF"/>
                </a:solidFill>
              </a:rPr>
              <a:t>Explain</a:t>
            </a:r>
            <a:r>
              <a:rPr sz="3100" spc="-120" dirty="0">
                <a:solidFill>
                  <a:srgbClr val="FFFFFF"/>
                </a:solidFill>
              </a:rPr>
              <a:t> </a:t>
            </a:r>
            <a:r>
              <a:rPr sz="3100" dirty="0">
                <a:solidFill>
                  <a:srgbClr val="FFFFFF"/>
                </a:solidFill>
              </a:rPr>
              <a:t>the</a:t>
            </a:r>
            <a:r>
              <a:rPr sz="3100" spc="-114" dirty="0">
                <a:solidFill>
                  <a:srgbClr val="FFFFFF"/>
                </a:solidFill>
              </a:rPr>
              <a:t> </a:t>
            </a:r>
            <a:r>
              <a:rPr sz="3100" spc="-35" dirty="0">
                <a:solidFill>
                  <a:srgbClr val="FFFFFF"/>
                </a:solidFill>
              </a:rPr>
              <a:t>availability</a:t>
            </a:r>
            <a:r>
              <a:rPr sz="3100" spc="-120" dirty="0">
                <a:solidFill>
                  <a:srgbClr val="FFFFFF"/>
                </a:solidFill>
              </a:rPr>
              <a:t> </a:t>
            </a:r>
            <a:r>
              <a:rPr sz="3100" dirty="0">
                <a:solidFill>
                  <a:srgbClr val="FFFFFF"/>
                </a:solidFill>
              </a:rPr>
              <a:t>of</a:t>
            </a:r>
            <a:r>
              <a:rPr sz="3100" spc="-114" dirty="0">
                <a:solidFill>
                  <a:srgbClr val="FFFFFF"/>
                </a:solidFill>
              </a:rPr>
              <a:t> </a:t>
            </a:r>
            <a:r>
              <a:rPr sz="3100" spc="-65" dirty="0">
                <a:solidFill>
                  <a:srgbClr val="FFFFFF"/>
                </a:solidFill>
              </a:rPr>
              <a:t>family</a:t>
            </a:r>
            <a:r>
              <a:rPr sz="3100" spc="-120" dirty="0">
                <a:solidFill>
                  <a:srgbClr val="FFFFFF"/>
                </a:solidFill>
              </a:rPr>
              <a:t> </a:t>
            </a:r>
            <a:r>
              <a:rPr sz="3100" dirty="0">
                <a:solidFill>
                  <a:srgbClr val="FFFFFF"/>
                </a:solidFill>
              </a:rPr>
              <a:t>law</a:t>
            </a:r>
            <a:r>
              <a:rPr sz="3100" spc="-114" dirty="0">
                <a:solidFill>
                  <a:srgbClr val="FFFFFF"/>
                </a:solidFill>
              </a:rPr>
              <a:t> </a:t>
            </a:r>
            <a:r>
              <a:rPr sz="3100" dirty="0">
                <a:solidFill>
                  <a:srgbClr val="FFFFFF"/>
                </a:solidFill>
              </a:rPr>
              <a:t>remedies</a:t>
            </a:r>
            <a:r>
              <a:rPr sz="3100" spc="-120" dirty="0">
                <a:solidFill>
                  <a:srgbClr val="FFFFFF"/>
                </a:solidFill>
              </a:rPr>
              <a:t> </a:t>
            </a:r>
            <a:r>
              <a:rPr sz="3100" spc="-10" dirty="0">
                <a:solidFill>
                  <a:srgbClr val="FFFFFF"/>
                </a:solidFill>
              </a:rPr>
              <a:t>in</a:t>
            </a:r>
            <a:r>
              <a:rPr sz="3100" spc="-114" dirty="0">
                <a:solidFill>
                  <a:srgbClr val="FFFFFF"/>
                </a:solidFill>
              </a:rPr>
              <a:t> </a:t>
            </a:r>
            <a:r>
              <a:rPr sz="3100" dirty="0">
                <a:solidFill>
                  <a:srgbClr val="FFFFFF"/>
                </a:solidFill>
              </a:rPr>
              <a:t>domestic</a:t>
            </a:r>
            <a:r>
              <a:rPr sz="3100" spc="-114" dirty="0">
                <a:solidFill>
                  <a:srgbClr val="FFFFFF"/>
                </a:solidFill>
              </a:rPr>
              <a:t> </a:t>
            </a:r>
            <a:r>
              <a:rPr sz="3100" spc="40" dirty="0">
                <a:solidFill>
                  <a:srgbClr val="FFFFFF"/>
                </a:solidFill>
              </a:rPr>
              <a:t>abuse</a:t>
            </a:r>
            <a:endParaRPr sz="3100"/>
          </a:p>
          <a:p>
            <a:pPr marL="681355">
              <a:lnSpc>
                <a:spcPct val="100000"/>
              </a:lnSpc>
              <a:spcBef>
                <a:spcPts val="2430"/>
              </a:spcBef>
            </a:pPr>
            <a:r>
              <a:rPr sz="3100" dirty="0">
                <a:solidFill>
                  <a:srgbClr val="FFFFFF"/>
                </a:solidFill>
              </a:rPr>
              <a:t>Apply</a:t>
            </a:r>
            <a:r>
              <a:rPr sz="3100" spc="-110" dirty="0">
                <a:solidFill>
                  <a:srgbClr val="FFFFFF"/>
                </a:solidFill>
              </a:rPr>
              <a:t> </a:t>
            </a:r>
            <a:r>
              <a:rPr sz="3100" dirty="0">
                <a:solidFill>
                  <a:srgbClr val="FFFFFF"/>
                </a:solidFill>
              </a:rPr>
              <a:t>the</a:t>
            </a:r>
            <a:r>
              <a:rPr sz="3100" spc="-105" dirty="0">
                <a:solidFill>
                  <a:srgbClr val="FFFFFF"/>
                </a:solidFill>
              </a:rPr>
              <a:t> </a:t>
            </a:r>
            <a:r>
              <a:rPr sz="3100" dirty="0">
                <a:solidFill>
                  <a:srgbClr val="FFFFFF"/>
                </a:solidFill>
              </a:rPr>
              <a:t>law</a:t>
            </a:r>
            <a:r>
              <a:rPr sz="3100" spc="-105" dirty="0">
                <a:solidFill>
                  <a:srgbClr val="FFFFFF"/>
                </a:solidFill>
              </a:rPr>
              <a:t> </a:t>
            </a:r>
            <a:r>
              <a:rPr sz="3100" spc="-10" dirty="0">
                <a:solidFill>
                  <a:srgbClr val="FFFFFF"/>
                </a:solidFill>
              </a:rPr>
              <a:t>in</a:t>
            </a:r>
            <a:r>
              <a:rPr sz="3100" spc="-105" dirty="0">
                <a:solidFill>
                  <a:srgbClr val="FFFFFF"/>
                </a:solidFill>
              </a:rPr>
              <a:t> </a:t>
            </a:r>
            <a:r>
              <a:rPr sz="3100" spc="50" dirty="0">
                <a:solidFill>
                  <a:srgbClr val="FFFFFF"/>
                </a:solidFill>
              </a:rPr>
              <a:t>assessing</a:t>
            </a:r>
            <a:r>
              <a:rPr sz="3100" spc="-105" dirty="0">
                <a:solidFill>
                  <a:srgbClr val="FFFFFF"/>
                </a:solidFill>
              </a:rPr>
              <a:t> </a:t>
            </a:r>
            <a:r>
              <a:rPr sz="3100" dirty="0">
                <a:solidFill>
                  <a:srgbClr val="FFFFFF"/>
                </a:solidFill>
              </a:rPr>
              <a:t>the</a:t>
            </a:r>
            <a:r>
              <a:rPr sz="3100" spc="-105" dirty="0">
                <a:solidFill>
                  <a:srgbClr val="FFFFFF"/>
                </a:solidFill>
              </a:rPr>
              <a:t> </a:t>
            </a:r>
            <a:r>
              <a:rPr sz="3100" spc="-35" dirty="0">
                <a:solidFill>
                  <a:srgbClr val="FFFFFF"/>
                </a:solidFill>
              </a:rPr>
              <a:t>availability</a:t>
            </a:r>
            <a:r>
              <a:rPr sz="3100" spc="-105" dirty="0">
                <a:solidFill>
                  <a:srgbClr val="FFFFFF"/>
                </a:solidFill>
              </a:rPr>
              <a:t> </a:t>
            </a:r>
            <a:r>
              <a:rPr sz="3100" dirty="0">
                <a:solidFill>
                  <a:srgbClr val="FFFFFF"/>
                </a:solidFill>
              </a:rPr>
              <a:t>of</a:t>
            </a:r>
            <a:r>
              <a:rPr sz="3100" spc="-105" dirty="0">
                <a:solidFill>
                  <a:srgbClr val="FFFFFF"/>
                </a:solidFill>
              </a:rPr>
              <a:t> </a:t>
            </a:r>
            <a:r>
              <a:rPr sz="3100" spc="-65" dirty="0">
                <a:solidFill>
                  <a:srgbClr val="FFFFFF"/>
                </a:solidFill>
              </a:rPr>
              <a:t>family</a:t>
            </a:r>
            <a:r>
              <a:rPr sz="3100" spc="-105" dirty="0">
                <a:solidFill>
                  <a:srgbClr val="FFFFFF"/>
                </a:solidFill>
              </a:rPr>
              <a:t> </a:t>
            </a:r>
            <a:r>
              <a:rPr sz="3100" dirty="0">
                <a:solidFill>
                  <a:srgbClr val="FFFFFF"/>
                </a:solidFill>
              </a:rPr>
              <a:t>law</a:t>
            </a:r>
            <a:r>
              <a:rPr sz="3100" spc="-105" dirty="0">
                <a:solidFill>
                  <a:srgbClr val="FFFFFF"/>
                </a:solidFill>
              </a:rPr>
              <a:t> </a:t>
            </a:r>
            <a:r>
              <a:rPr sz="3100" dirty="0">
                <a:solidFill>
                  <a:srgbClr val="FFFFFF"/>
                </a:solidFill>
              </a:rPr>
              <a:t>remedies</a:t>
            </a:r>
            <a:r>
              <a:rPr sz="3100" spc="-105" dirty="0">
                <a:solidFill>
                  <a:srgbClr val="FFFFFF"/>
                </a:solidFill>
              </a:rPr>
              <a:t> </a:t>
            </a:r>
            <a:r>
              <a:rPr sz="3100" spc="-10" dirty="0">
                <a:solidFill>
                  <a:srgbClr val="FFFFFF"/>
                </a:solidFill>
              </a:rPr>
              <a:t>in</a:t>
            </a:r>
            <a:r>
              <a:rPr sz="3100" spc="-110" dirty="0">
                <a:solidFill>
                  <a:srgbClr val="FFFFFF"/>
                </a:solidFill>
              </a:rPr>
              <a:t> </a:t>
            </a:r>
            <a:r>
              <a:rPr sz="3100" dirty="0">
                <a:solidFill>
                  <a:srgbClr val="FFFFFF"/>
                </a:solidFill>
              </a:rPr>
              <a:t>domestic</a:t>
            </a:r>
            <a:r>
              <a:rPr sz="3100" spc="-105" dirty="0">
                <a:solidFill>
                  <a:srgbClr val="FFFFFF"/>
                </a:solidFill>
              </a:rPr>
              <a:t> </a:t>
            </a:r>
            <a:r>
              <a:rPr sz="3100" spc="30" dirty="0">
                <a:solidFill>
                  <a:srgbClr val="FFFFFF"/>
                </a:solidFill>
              </a:rPr>
              <a:t>abuse</a:t>
            </a:r>
            <a:endParaRPr sz="3100"/>
          </a:p>
        </p:txBody>
      </p:sp>
      <p:sp>
        <p:nvSpPr>
          <p:cNvPr id="11" name="object 11"/>
          <p:cNvSpPr txBox="1"/>
          <p:nvPr/>
        </p:nvSpPr>
        <p:spPr>
          <a:xfrm>
            <a:off x="14420944" y="8132834"/>
            <a:ext cx="3879850" cy="1549400"/>
          </a:xfrm>
          <a:prstGeom prst="rect">
            <a:avLst/>
          </a:prstGeom>
        </p:spPr>
        <p:txBody>
          <a:bodyPr vert="horz" wrap="square" lIns="0" tIns="12700" rIns="0" bIns="0" rtlCol="0">
            <a:spAutoFit/>
          </a:bodyPr>
          <a:lstStyle/>
          <a:p>
            <a:pPr marL="12700">
              <a:lnSpc>
                <a:spcPct val="100000"/>
              </a:lnSpc>
              <a:spcBef>
                <a:spcPts val="100"/>
              </a:spcBef>
            </a:pPr>
            <a:r>
              <a:rPr sz="10000" b="1" spc="-10" dirty="0">
                <a:solidFill>
                  <a:srgbClr val="FED307"/>
                </a:solidFill>
                <a:latin typeface="Trebuchet MS"/>
                <a:cs typeface="Trebuchet MS"/>
              </a:rPr>
              <a:t>RECAP</a:t>
            </a:r>
            <a:endParaRPr sz="10000">
              <a:latin typeface="Trebuchet MS"/>
              <a:cs typeface="Trebuchet MS"/>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15" dirty="0">
                <a:solidFill>
                  <a:srgbClr val="E65385"/>
                </a:solidFill>
              </a:rPr>
              <a:t>UNIT</a:t>
            </a:r>
            <a:r>
              <a:rPr spc="-370" dirty="0">
                <a:solidFill>
                  <a:srgbClr val="E65385"/>
                </a:solidFill>
              </a:rPr>
              <a:t> </a:t>
            </a:r>
            <a:r>
              <a:rPr spc="-320" dirty="0">
                <a:solidFill>
                  <a:srgbClr val="E65385"/>
                </a:solidFill>
              </a:rPr>
              <a:t>9:</a:t>
            </a:r>
            <a:r>
              <a:rPr spc="-365" dirty="0">
                <a:solidFill>
                  <a:srgbClr val="E65385"/>
                </a:solidFill>
              </a:rPr>
              <a:t> </a:t>
            </a:r>
            <a:r>
              <a:rPr spc="-10" dirty="0"/>
              <a:t>READING</a:t>
            </a:r>
          </a:p>
        </p:txBody>
      </p:sp>
      <p:pic>
        <p:nvPicPr>
          <p:cNvPr id="4" name="object 4"/>
          <p:cNvPicPr/>
          <p:nvPr/>
        </p:nvPicPr>
        <p:blipFill>
          <a:blip r:embed="rId2" cstate="print"/>
          <a:stretch>
            <a:fillRect/>
          </a:stretch>
        </p:blipFill>
        <p:spPr>
          <a:xfrm>
            <a:off x="1485899" y="4317869"/>
            <a:ext cx="142875" cy="142874"/>
          </a:xfrm>
          <a:prstGeom prst="rect">
            <a:avLst/>
          </a:prstGeom>
        </p:spPr>
      </p:pic>
      <p:pic>
        <p:nvPicPr>
          <p:cNvPr id="5" name="object 5"/>
          <p:cNvPicPr/>
          <p:nvPr/>
        </p:nvPicPr>
        <p:blipFill>
          <a:blip r:embed="rId2" cstate="print"/>
          <a:stretch>
            <a:fillRect/>
          </a:stretch>
        </p:blipFill>
        <p:spPr>
          <a:xfrm>
            <a:off x="1485899" y="5098919"/>
            <a:ext cx="142875" cy="142874"/>
          </a:xfrm>
          <a:prstGeom prst="rect">
            <a:avLst/>
          </a:prstGeom>
        </p:spPr>
      </p:pic>
      <p:sp>
        <p:nvSpPr>
          <p:cNvPr id="6" name="object 6"/>
          <p:cNvSpPr txBox="1"/>
          <p:nvPr/>
        </p:nvSpPr>
        <p:spPr>
          <a:xfrm>
            <a:off x="1016000" y="2266800"/>
            <a:ext cx="15063469" cy="3149600"/>
          </a:xfrm>
          <a:prstGeom prst="rect">
            <a:avLst/>
          </a:prstGeom>
        </p:spPr>
        <p:txBody>
          <a:bodyPr vert="horz" wrap="square" lIns="0" tIns="12065" rIns="0" bIns="0" rtlCol="0">
            <a:spAutoFit/>
          </a:bodyPr>
          <a:lstStyle/>
          <a:p>
            <a:pPr marL="12700" marR="5080">
              <a:lnSpc>
                <a:spcPct val="136700"/>
              </a:lnSpc>
              <a:spcBef>
                <a:spcPts val="95"/>
              </a:spcBef>
            </a:pPr>
            <a:r>
              <a:rPr sz="3750" dirty="0">
                <a:solidFill>
                  <a:srgbClr val="203458"/>
                </a:solidFill>
                <a:latin typeface="Trebuchet MS"/>
                <a:cs typeface="Trebuchet MS"/>
              </a:rPr>
              <a:t>You</a:t>
            </a:r>
            <a:r>
              <a:rPr sz="3750" spc="-215" dirty="0">
                <a:solidFill>
                  <a:srgbClr val="203458"/>
                </a:solidFill>
                <a:latin typeface="Trebuchet MS"/>
                <a:cs typeface="Trebuchet MS"/>
              </a:rPr>
              <a:t> </a:t>
            </a:r>
            <a:r>
              <a:rPr sz="3750" dirty="0">
                <a:solidFill>
                  <a:srgbClr val="203458"/>
                </a:solidFill>
                <a:latin typeface="Trebuchet MS"/>
                <a:cs typeface="Trebuchet MS"/>
              </a:rPr>
              <a:t>can</a:t>
            </a:r>
            <a:r>
              <a:rPr sz="3750" spc="-150" dirty="0">
                <a:solidFill>
                  <a:srgbClr val="203458"/>
                </a:solidFill>
                <a:latin typeface="Trebuchet MS"/>
                <a:cs typeface="Trebuchet MS"/>
              </a:rPr>
              <a:t> </a:t>
            </a:r>
            <a:r>
              <a:rPr sz="3750" spc="-20" dirty="0">
                <a:solidFill>
                  <a:srgbClr val="203458"/>
                </a:solidFill>
                <a:latin typeface="Trebuchet MS"/>
                <a:cs typeface="Trebuchet MS"/>
              </a:rPr>
              <a:t>draw</a:t>
            </a:r>
            <a:r>
              <a:rPr sz="3750" spc="-155" dirty="0">
                <a:solidFill>
                  <a:srgbClr val="203458"/>
                </a:solidFill>
                <a:latin typeface="Trebuchet MS"/>
                <a:cs typeface="Trebuchet MS"/>
              </a:rPr>
              <a:t> </a:t>
            </a:r>
            <a:r>
              <a:rPr sz="3750" dirty="0">
                <a:solidFill>
                  <a:srgbClr val="203458"/>
                </a:solidFill>
                <a:latin typeface="Trebuchet MS"/>
                <a:cs typeface="Trebuchet MS"/>
              </a:rPr>
              <a:t>on</a:t>
            </a:r>
            <a:r>
              <a:rPr sz="3750" spc="-155" dirty="0">
                <a:solidFill>
                  <a:srgbClr val="203458"/>
                </a:solidFill>
                <a:latin typeface="Trebuchet MS"/>
                <a:cs typeface="Trebuchet MS"/>
              </a:rPr>
              <a:t> </a:t>
            </a:r>
            <a:r>
              <a:rPr sz="3750" spc="-150" dirty="0">
                <a:solidFill>
                  <a:srgbClr val="203458"/>
                </a:solidFill>
                <a:latin typeface="Trebuchet MS"/>
                <a:cs typeface="Trebuchet MS"/>
              </a:rPr>
              <a:t>the</a:t>
            </a:r>
            <a:r>
              <a:rPr sz="3750" spc="-130" dirty="0">
                <a:solidFill>
                  <a:srgbClr val="203458"/>
                </a:solidFill>
                <a:latin typeface="Trebuchet MS"/>
                <a:cs typeface="Trebuchet MS"/>
              </a:rPr>
              <a:t> </a:t>
            </a:r>
            <a:r>
              <a:rPr sz="3750" spc="-90" dirty="0">
                <a:solidFill>
                  <a:srgbClr val="203458"/>
                </a:solidFill>
                <a:latin typeface="Trebuchet MS"/>
                <a:cs typeface="Trebuchet MS"/>
              </a:rPr>
              <a:t>following</a:t>
            </a:r>
            <a:r>
              <a:rPr sz="3750" spc="-155" dirty="0">
                <a:solidFill>
                  <a:srgbClr val="203458"/>
                </a:solidFill>
                <a:latin typeface="Trebuchet MS"/>
                <a:cs typeface="Trebuchet MS"/>
              </a:rPr>
              <a:t> </a:t>
            </a:r>
            <a:r>
              <a:rPr sz="3750" spc="-60" dirty="0">
                <a:solidFill>
                  <a:srgbClr val="203458"/>
                </a:solidFill>
                <a:latin typeface="Trebuchet MS"/>
                <a:cs typeface="Trebuchet MS"/>
              </a:rPr>
              <a:t>chapters</a:t>
            </a:r>
            <a:r>
              <a:rPr sz="3750" spc="-155" dirty="0">
                <a:solidFill>
                  <a:srgbClr val="203458"/>
                </a:solidFill>
                <a:latin typeface="Trebuchet MS"/>
                <a:cs typeface="Trebuchet MS"/>
              </a:rPr>
              <a:t> </a:t>
            </a:r>
            <a:r>
              <a:rPr sz="3750" dirty="0">
                <a:solidFill>
                  <a:srgbClr val="203458"/>
                </a:solidFill>
                <a:latin typeface="Trebuchet MS"/>
                <a:cs typeface="Trebuchet MS"/>
              </a:rPr>
              <a:t>of</a:t>
            </a:r>
            <a:r>
              <a:rPr sz="3750" spc="-150" dirty="0">
                <a:solidFill>
                  <a:srgbClr val="203458"/>
                </a:solidFill>
                <a:latin typeface="Trebuchet MS"/>
                <a:cs typeface="Trebuchet MS"/>
              </a:rPr>
              <a:t> </a:t>
            </a:r>
            <a:r>
              <a:rPr sz="3750" spc="-180" dirty="0">
                <a:solidFill>
                  <a:srgbClr val="203458"/>
                </a:solidFill>
                <a:latin typeface="Trebuchet MS"/>
                <a:cs typeface="Trebuchet MS"/>
              </a:rPr>
              <a:t>your</a:t>
            </a:r>
            <a:r>
              <a:rPr sz="3750" spc="-120" dirty="0">
                <a:solidFill>
                  <a:srgbClr val="203458"/>
                </a:solidFill>
                <a:latin typeface="Trebuchet MS"/>
                <a:cs typeface="Trebuchet MS"/>
              </a:rPr>
              <a:t> </a:t>
            </a:r>
            <a:r>
              <a:rPr sz="3750" spc="-114" dirty="0">
                <a:solidFill>
                  <a:srgbClr val="203458"/>
                </a:solidFill>
                <a:latin typeface="Trebuchet MS"/>
                <a:cs typeface="Trebuchet MS"/>
              </a:rPr>
              <a:t>textbooks</a:t>
            </a:r>
            <a:r>
              <a:rPr sz="3750" spc="-155" dirty="0">
                <a:solidFill>
                  <a:srgbClr val="203458"/>
                </a:solidFill>
                <a:latin typeface="Trebuchet MS"/>
                <a:cs typeface="Trebuchet MS"/>
              </a:rPr>
              <a:t> </a:t>
            </a:r>
            <a:r>
              <a:rPr sz="3750" spc="-80" dirty="0">
                <a:solidFill>
                  <a:srgbClr val="203458"/>
                </a:solidFill>
                <a:latin typeface="Trebuchet MS"/>
                <a:cs typeface="Trebuchet MS"/>
              </a:rPr>
              <a:t>to</a:t>
            </a:r>
            <a:r>
              <a:rPr sz="3750" spc="-155" dirty="0">
                <a:solidFill>
                  <a:srgbClr val="203458"/>
                </a:solidFill>
                <a:latin typeface="Trebuchet MS"/>
                <a:cs typeface="Trebuchet MS"/>
              </a:rPr>
              <a:t> </a:t>
            </a:r>
            <a:r>
              <a:rPr sz="3750" dirty="0">
                <a:solidFill>
                  <a:srgbClr val="203458"/>
                </a:solidFill>
                <a:latin typeface="Trebuchet MS"/>
                <a:cs typeface="Trebuchet MS"/>
              </a:rPr>
              <a:t>deepen</a:t>
            </a:r>
            <a:r>
              <a:rPr sz="3750" spc="-155" dirty="0">
                <a:solidFill>
                  <a:srgbClr val="203458"/>
                </a:solidFill>
                <a:latin typeface="Trebuchet MS"/>
                <a:cs typeface="Trebuchet MS"/>
              </a:rPr>
              <a:t> </a:t>
            </a:r>
            <a:r>
              <a:rPr sz="3750" spc="-20" dirty="0">
                <a:solidFill>
                  <a:srgbClr val="203458"/>
                </a:solidFill>
                <a:latin typeface="Trebuchet MS"/>
                <a:cs typeface="Trebuchet MS"/>
              </a:rPr>
              <a:t>your </a:t>
            </a:r>
            <a:r>
              <a:rPr sz="3750" spc="-70" dirty="0">
                <a:solidFill>
                  <a:srgbClr val="203458"/>
                </a:solidFill>
                <a:latin typeface="Trebuchet MS"/>
                <a:cs typeface="Trebuchet MS"/>
              </a:rPr>
              <a:t>understanding</a:t>
            </a:r>
            <a:r>
              <a:rPr sz="3750" spc="-215" dirty="0">
                <a:solidFill>
                  <a:srgbClr val="203458"/>
                </a:solidFill>
                <a:latin typeface="Trebuchet MS"/>
                <a:cs typeface="Trebuchet MS"/>
              </a:rPr>
              <a:t> </a:t>
            </a:r>
            <a:r>
              <a:rPr sz="3750" dirty="0">
                <a:solidFill>
                  <a:srgbClr val="203458"/>
                </a:solidFill>
                <a:latin typeface="Trebuchet MS"/>
                <a:cs typeface="Trebuchet MS"/>
              </a:rPr>
              <a:t>of</a:t>
            </a:r>
            <a:r>
              <a:rPr sz="3750" spc="-220" dirty="0">
                <a:solidFill>
                  <a:srgbClr val="203458"/>
                </a:solidFill>
                <a:latin typeface="Trebuchet MS"/>
                <a:cs typeface="Trebuchet MS"/>
              </a:rPr>
              <a:t> </a:t>
            </a:r>
            <a:r>
              <a:rPr sz="3750" spc="-150" dirty="0">
                <a:solidFill>
                  <a:srgbClr val="203458"/>
                </a:solidFill>
                <a:latin typeface="Trebuchet MS"/>
                <a:cs typeface="Trebuchet MS"/>
              </a:rPr>
              <a:t>the</a:t>
            </a:r>
            <a:r>
              <a:rPr sz="3750" spc="-130" dirty="0">
                <a:solidFill>
                  <a:srgbClr val="203458"/>
                </a:solidFill>
                <a:latin typeface="Trebuchet MS"/>
                <a:cs typeface="Trebuchet MS"/>
              </a:rPr>
              <a:t> </a:t>
            </a:r>
            <a:r>
              <a:rPr sz="3750" spc="-45" dirty="0">
                <a:solidFill>
                  <a:srgbClr val="203458"/>
                </a:solidFill>
                <a:latin typeface="Trebuchet MS"/>
                <a:cs typeface="Trebuchet MS"/>
              </a:rPr>
              <a:t>topics</a:t>
            </a:r>
            <a:r>
              <a:rPr sz="3750" spc="-160" dirty="0">
                <a:solidFill>
                  <a:srgbClr val="203458"/>
                </a:solidFill>
                <a:latin typeface="Trebuchet MS"/>
                <a:cs typeface="Trebuchet MS"/>
              </a:rPr>
              <a:t> </a:t>
            </a:r>
            <a:r>
              <a:rPr sz="3750" spc="-25" dirty="0">
                <a:solidFill>
                  <a:srgbClr val="203458"/>
                </a:solidFill>
                <a:latin typeface="Trebuchet MS"/>
                <a:cs typeface="Trebuchet MS"/>
              </a:rPr>
              <a:t>discussed</a:t>
            </a:r>
            <a:r>
              <a:rPr sz="3750" spc="-160" dirty="0">
                <a:solidFill>
                  <a:srgbClr val="203458"/>
                </a:solidFill>
                <a:latin typeface="Trebuchet MS"/>
                <a:cs typeface="Trebuchet MS"/>
              </a:rPr>
              <a:t> </a:t>
            </a:r>
            <a:r>
              <a:rPr sz="3750" spc="-190" dirty="0">
                <a:solidFill>
                  <a:srgbClr val="203458"/>
                </a:solidFill>
                <a:latin typeface="Trebuchet MS"/>
                <a:cs typeface="Trebuchet MS"/>
              </a:rPr>
              <a:t>in</a:t>
            </a:r>
            <a:r>
              <a:rPr sz="3750" spc="-120" dirty="0">
                <a:solidFill>
                  <a:srgbClr val="203458"/>
                </a:solidFill>
                <a:latin typeface="Trebuchet MS"/>
                <a:cs typeface="Trebuchet MS"/>
              </a:rPr>
              <a:t> </a:t>
            </a:r>
            <a:r>
              <a:rPr sz="3750" spc="-175" dirty="0">
                <a:solidFill>
                  <a:srgbClr val="203458"/>
                </a:solidFill>
                <a:latin typeface="Trebuchet MS"/>
                <a:cs typeface="Trebuchet MS"/>
              </a:rPr>
              <a:t>this</a:t>
            </a:r>
            <a:r>
              <a:rPr sz="3750" spc="-120" dirty="0">
                <a:solidFill>
                  <a:srgbClr val="203458"/>
                </a:solidFill>
                <a:latin typeface="Trebuchet MS"/>
                <a:cs typeface="Trebuchet MS"/>
              </a:rPr>
              <a:t> </a:t>
            </a:r>
            <a:r>
              <a:rPr sz="3750" spc="-10" dirty="0">
                <a:solidFill>
                  <a:srgbClr val="203458"/>
                </a:solidFill>
                <a:latin typeface="Trebuchet MS"/>
                <a:cs typeface="Trebuchet MS"/>
              </a:rPr>
              <a:t>unit.</a:t>
            </a:r>
            <a:endParaRPr sz="3750">
              <a:latin typeface="Trebuchet MS"/>
              <a:cs typeface="Trebuchet MS"/>
            </a:endParaRPr>
          </a:p>
          <a:p>
            <a:pPr marL="821690">
              <a:lnSpc>
                <a:spcPct val="100000"/>
              </a:lnSpc>
              <a:spcBef>
                <a:spcPts val="1650"/>
              </a:spcBef>
            </a:pPr>
            <a:r>
              <a:rPr sz="3750" spc="-140" dirty="0">
                <a:solidFill>
                  <a:srgbClr val="203458"/>
                </a:solidFill>
                <a:latin typeface="Trebuchet MS"/>
                <a:cs typeface="Trebuchet MS"/>
              </a:rPr>
              <a:t>Herring</a:t>
            </a:r>
            <a:r>
              <a:rPr sz="3750" spc="-130" dirty="0">
                <a:solidFill>
                  <a:srgbClr val="203458"/>
                </a:solidFill>
                <a:latin typeface="Trebuchet MS"/>
                <a:cs typeface="Trebuchet MS"/>
              </a:rPr>
              <a:t> </a:t>
            </a:r>
            <a:r>
              <a:rPr sz="3750" spc="50" dirty="0">
                <a:solidFill>
                  <a:srgbClr val="203458"/>
                </a:solidFill>
                <a:latin typeface="Trebuchet MS"/>
                <a:cs typeface="Trebuchet MS"/>
              </a:rPr>
              <a:t>(2023)</a:t>
            </a:r>
            <a:r>
              <a:rPr sz="3750" spc="-130" dirty="0">
                <a:solidFill>
                  <a:srgbClr val="203458"/>
                </a:solidFill>
                <a:latin typeface="Trebuchet MS"/>
                <a:cs typeface="Trebuchet MS"/>
              </a:rPr>
              <a:t> </a:t>
            </a:r>
            <a:r>
              <a:rPr sz="3750" spc="-65" dirty="0">
                <a:solidFill>
                  <a:srgbClr val="203458"/>
                </a:solidFill>
                <a:latin typeface="Trebuchet MS"/>
                <a:cs typeface="Trebuchet MS"/>
              </a:rPr>
              <a:t>chapter</a:t>
            </a:r>
            <a:r>
              <a:rPr sz="3750" spc="-130" dirty="0">
                <a:solidFill>
                  <a:srgbClr val="203458"/>
                </a:solidFill>
                <a:latin typeface="Trebuchet MS"/>
                <a:cs typeface="Trebuchet MS"/>
              </a:rPr>
              <a:t> </a:t>
            </a:r>
            <a:r>
              <a:rPr sz="3750" spc="-50" dirty="0">
                <a:solidFill>
                  <a:srgbClr val="203458"/>
                </a:solidFill>
                <a:latin typeface="Trebuchet MS"/>
                <a:cs typeface="Trebuchet MS"/>
              </a:rPr>
              <a:t>7</a:t>
            </a:r>
            <a:endParaRPr sz="3750">
              <a:latin typeface="Trebuchet MS"/>
              <a:cs typeface="Trebuchet MS"/>
            </a:endParaRPr>
          </a:p>
          <a:p>
            <a:pPr marL="821690">
              <a:lnSpc>
                <a:spcPct val="100000"/>
              </a:lnSpc>
              <a:spcBef>
                <a:spcPts val="1650"/>
              </a:spcBef>
            </a:pPr>
            <a:r>
              <a:rPr sz="3750" spc="-95" dirty="0">
                <a:solidFill>
                  <a:srgbClr val="203458"/>
                </a:solidFill>
                <a:latin typeface="Trebuchet MS"/>
                <a:cs typeface="Trebuchet MS"/>
              </a:rPr>
              <a:t>Duffield</a:t>
            </a:r>
            <a:r>
              <a:rPr sz="3750" spc="-140" dirty="0">
                <a:solidFill>
                  <a:srgbClr val="203458"/>
                </a:solidFill>
                <a:latin typeface="Trebuchet MS"/>
                <a:cs typeface="Trebuchet MS"/>
              </a:rPr>
              <a:t> et</a:t>
            </a:r>
            <a:r>
              <a:rPr sz="3750" spc="-125" dirty="0">
                <a:solidFill>
                  <a:srgbClr val="203458"/>
                </a:solidFill>
                <a:latin typeface="Trebuchet MS"/>
                <a:cs typeface="Trebuchet MS"/>
              </a:rPr>
              <a:t> </a:t>
            </a:r>
            <a:r>
              <a:rPr sz="3750" spc="-175" dirty="0">
                <a:solidFill>
                  <a:srgbClr val="203458"/>
                </a:solidFill>
                <a:latin typeface="Trebuchet MS"/>
                <a:cs typeface="Trebuchet MS"/>
              </a:rPr>
              <a:t>al.</a:t>
            </a:r>
            <a:r>
              <a:rPr sz="3750" spc="-120" dirty="0">
                <a:solidFill>
                  <a:srgbClr val="203458"/>
                </a:solidFill>
                <a:latin typeface="Trebuchet MS"/>
                <a:cs typeface="Trebuchet MS"/>
              </a:rPr>
              <a:t> </a:t>
            </a:r>
            <a:r>
              <a:rPr sz="3750" spc="105" dirty="0">
                <a:solidFill>
                  <a:srgbClr val="203458"/>
                </a:solidFill>
                <a:latin typeface="Trebuchet MS"/>
                <a:cs typeface="Trebuchet MS"/>
              </a:rPr>
              <a:t>(2024)</a:t>
            </a:r>
            <a:r>
              <a:rPr sz="3750" spc="-130" dirty="0">
                <a:solidFill>
                  <a:srgbClr val="203458"/>
                </a:solidFill>
                <a:latin typeface="Trebuchet MS"/>
                <a:cs typeface="Trebuchet MS"/>
              </a:rPr>
              <a:t> </a:t>
            </a:r>
            <a:r>
              <a:rPr sz="3750" spc="-65" dirty="0">
                <a:solidFill>
                  <a:srgbClr val="203458"/>
                </a:solidFill>
                <a:latin typeface="Trebuchet MS"/>
                <a:cs typeface="Trebuchet MS"/>
              </a:rPr>
              <a:t>chapter</a:t>
            </a:r>
            <a:r>
              <a:rPr sz="3750" spc="-130" dirty="0">
                <a:solidFill>
                  <a:srgbClr val="203458"/>
                </a:solidFill>
                <a:latin typeface="Trebuchet MS"/>
                <a:cs typeface="Trebuchet MS"/>
              </a:rPr>
              <a:t> </a:t>
            </a:r>
            <a:r>
              <a:rPr sz="3750" spc="-430" dirty="0">
                <a:solidFill>
                  <a:srgbClr val="203458"/>
                </a:solidFill>
                <a:latin typeface="Trebuchet MS"/>
                <a:cs typeface="Trebuchet MS"/>
              </a:rPr>
              <a:t>15</a:t>
            </a:r>
            <a:endParaRPr sz="3750">
              <a:latin typeface="Trebuchet MS"/>
              <a:cs typeface="Trebuchet MS"/>
            </a:endParaRPr>
          </a:p>
        </p:txBody>
      </p:sp>
      <p:sp>
        <p:nvSpPr>
          <p:cNvPr id="7" name="object 7"/>
          <p:cNvSpPr/>
          <p:nvPr/>
        </p:nvSpPr>
        <p:spPr>
          <a:xfrm>
            <a:off x="0" y="8609"/>
            <a:ext cx="14420850" cy="762000"/>
          </a:xfrm>
          <a:custGeom>
            <a:avLst/>
            <a:gdLst/>
            <a:ahLst/>
            <a:cxnLst/>
            <a:rect l="l" t="t" r="r" b="b"/>
            <a:pathLst>
              <a:path w="14420850" h="762000">
                <a:moveTo>
                  <a:pt x="14420848" y="761999"/>
                </a:moveTo>
                <a:lnTo>
                  <a:pt x="0" y="761999"/>
                </a:lnTo>
                <a:lnTo>
                  <a:pt x="0" y="0"/>
                </a:lnTo>
                <a:lnTo>
                  <a:pt x="14420848" y="0"/>
                </a:lnTo>
                <a:lnTo>
                  <a:pt x="14420848" y="761999"/>
                </a:lnTo>
                <a:close/>
              </a:path>
            </a:pathLst>
          </a:custGeom>
          <a:solidFill>
            <a:srgbClr val="292959"/>
          </a:solidFill>
        </p:spPr>
        <p:txBody>
          <a:bodyPr wrap="square" lIns="0" tIns="0" rIns="0" bIns="0" rtlCol="0"/>
          <a:lstStyle/>
          <a:p>
            <a:endParaRPr/>
          </a:p>
        </p:txBody>
      </p:sp>
      <p:sp>
        <p:nvSpPr>
          <p:cNvPr id="8" name="object 8"/>
          <p:cNvSpPr/>
          <p:nvPr/>
        </p:nvSpPr>
        <p:spPr>
          <a:xfrm>
            <a:off x="11589837" y="9736179"/>
            <a:ext cx="6696075" cy="551180"/>
          </a:xfrm>
          <a:custGeom>
            <a:avLst/>
            <a:gdLst/>
            <a:ahLst/>
            <a:cxnLst/>
            <a:rect l="l" t="t" r="r" b="b"/>
            <a:pathLst>
              <a:path w="6696075" h="551179">
                <a:moveTo>
                  <a:pt x="6696075" y="550820"/>
                </a:moveTo>
                <a:lnTo>
                  <a:pt x="0" y="550820"/>
                </a:lnTo>
                <a:lnTo>
                  <a:pt x="0" y="0"/>
                </a:lnTo>
                <a:lnTo>
                  <a:pt x="6696075" y="0"/>
                </a:lnTo>
                <a:lnTo>
                  <a:pt x="6696075"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GB" spc="-215" dirty="0">
                <a:solidFill>
                  <a:srgbClr val="E65385"/>
                </a:solidFill>
              </a:rPr>
              <a:t>NEXT WEEK</a:t>
            </a:r>
            <a:endParaRPr spc="-425" dirty="0"/>
          </a:p>
        </p:txBody>
      </p:sp>
      <p:pic>
        <p:nvPicPr>
          <p:cNvPr id="4" name="object 4"/>
          <p:cNvPicPr/>
          <p:nvPr/>
        </p:nvPicPr>
        <p:blipFill>
          <a:blip r:embed="rId2" cstate="print"/>
          <a:stretch>
            <a:fillRect/>
          </a:stretch>
        </p:blipFill>
        <p:spPr>
          <a:xfrm>
            <a:off x="1314449" y="3705872"/>
            <a:ext cx="95250" cy="95249"/>
          </a:xfrm>
          <a:prstGeom prst="rect">
            <a:avLst/>
          </a:prstGeom>
        </p:spPr>
      </p:pic>
      <p:pic>
        <p:nvPicPr>
          <p:cNvPr id="5" name="object 5"/>
          <p:cNvPicPr/>
          <p:nvPr/>
        </p:nvPicPr>
        <p:blipFill>
          <a:blip r:embed="rId2" cstate="print"/>
          <a:stretch>
            <a:fillRect/>
          </a:stretch>
        </p:blipFill>
        <p:spPr>
          <a:xfrm>
            <a:off x="1314449" y="4734572"/>
            <a:ext cx="95250" cy="95249"/>
          </a:xfrm>
          <a:prstGeom prst="rect">
            <a:avLst/>
          </a:prstGeom>
        </p:spPr>
      </p:pic>
      <p:pic>
        <p:nvPicPr>
          <p:cNvPr id="6" name="object 6"/>
          <p:cNvPicPr/>
          <p:nvPr/>
        </p:nvPicPr>
        <p:blipFill>
          <a:blip r:embed="rId2" cstate="print"/>
          <a:stretch>
            <a:fillRect/>
          </a:stretch>
        </p:blipFill>
        <p:spPr>
          <a:xfrm>
            <a:off x="1314449" y="5763272"/>
            <a:ext cx="95250" cy="95249"/>
          </a:xfrm>
          <a:prstGeom prst="rect">
            <a:avLst/>
          </a:prstGeom>
        </p:spPr>
      </p:pic>
      <p:pic>
        <p:nvPicPr>
          <p:cNvPr id="7" name="object 7"/>
          <p:cNvPicPr/>
          <p:nvPr/>
        </p:nvPicPr>
        <p:blipFill>
          <a:blip r:embed="rId2" cstate="print"/>
          <a:stretch>
            <a:fillRect/>
          </a:stretch>
        </p:blipFill>
        <p:spPr>
          <a:xfrm>
            <a:off x="1314449" y="6277622"/>
            <a:ext cx="95250" cy="95249"/>
          </a:xfrm>
          <a:prstGeom prst="rect">
            <a:avLst/>
          </a:prstGeom>
        </p:spPr>
      </p:pic>
      <p:sp>
        <p:nvSpPr>
          <p:cNvPr id="8" name="object 8"/>
          <p:cNvSpPr txBox="1">
            <a:spLocks noGrp="1"/>
          </p:cNvSpPr>
          <p:nvPr>
            <p:ph type="body" idx="1"/>
          </p:nvPr>
        </p:nvSpPr>
        <p:spPr>
          <a:xfrm>
            <a:off x="1016000" y="2356491"/>
            <a:ext cx="16333469" cy="475964"/>
          </a:xfrm>
          <a:prstGeom prst="rect">
            <a:avLst/>
          </a:prstGeom>
        </p:spPr>
        <p:txBody>
          <a:bodyPr vert="horz" wrap="square" lIns="0" tIns="12700" rIns="0" bIns="0" rtlCol="0">
            <a:spAutoFit/>
          </a:bodyPr>
          <a:lstStyle/>
          <a:p>
            <a:pPr marL="12700" marR="456565">
              <a:lnSpc>
                <a:spcPct val="135000"/>
              </a:lnSpc>
              <a:spcBef>
                <a:spcPts val="100"/>
              </a:spcBef>
            </a:pPr>
            <a:r>
              <a:rPr lang="en-GB" spc="45" dirty="0"/>
              <a:t>We will be looking at Family Property Part 1.</a:t>
            </a:r>
            <a:endParaRPr spc="45" dirty="0"/>
          </a:p>
        </p:txBody>
      </p:sp>
      <p:sp>
        <p:nvSpPr>
          <p:cNvPr id="9" name="object 9"/>
          <p:cNvSpPr/>
          <p:nvPr/>
        </p:nvSpPr>
        <p:spPr>
          <a:xfrm>
            <a:off x="0" y="0"/>
            <a:ext cx="14420850" cy="771525"/>
          </a:xfrm>
          <a:custGeom>
            <a:avLst/>
            <a:gdLst/>
            <a:ahLst/>
            <a:cxnLst/>
            <a:rect l="l" t="t" r="r" b="b"/>
            <a:pathLst>
              <a:path w="14420850" h="771525">
                <a:moveTo>
                  <a:pt x="14420848" y="771524"/>
                </a:moveTo>
                <a:lnTo>
                  <a:pt x="0" y="771524"/>
                </a:lnTo>
                <a:lnTo>
                  <a:pt x="0" y="0"/>
                </a:lnTo>
                <a:lnTo>
                  <a:pt x="14420848" y="0"/>
                </a:lnTo>
                <a:lnTo>
                  <a:pt x="14420848" y="771524"/>
                </a:lnTo>
                <a:close/>
              </a:path>
            </a:pathLst>
          </a:custGeom>
          <a:solidFill>
            <a:srgbClr val="292959"/>
          </a:solidFill>
        </p:spPr>
        <p:txBody>
          <a:bodyPr wrap="square" lIns="0" tIns="0" rIns="0" bIns="0" rtlCol="0"/>
          <a:lstStyle/>
          <a:p>
            <a:endParaRPr/>
          </a:p>
        </p:txBody>
      </p:sp>
      <p:sp>
        <p:nvSpPr>
          <p:cNvPr id="10" name="object 10"/>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7447</Words>
  <Application>Microsoft Office PowerPoint</Application>
  <PresentationFormat>Custom</PresentationFormat>
  <Paragraphs>479</Paragraphs>
  <Slides>51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51</vt:i4>
      </vt:variant>
    </vt:vector>
  </HeadingPairs>
  <TitlesOfParts>
    <vt:vector size="55" baseType="lpstr">
      <vt:lpstr>Aptos</vt:lpstr>
      <vt:lpstr>Arial</vt:lpstr>
      <vt:lpstr>Trebuchet MS</vt:lpstr>
      <vt:lpstr>Office Theme</vt:lpstr>
      <vt:lpstr>WEEK 9: DOMESTIC ABUSE</vt:lpstr>
      <vt:lpstr>WEEK 9: LEARNING OUTCOMES</vt:lpstr>
      <vt:lpstr>TRIGGER WARNING</vt:lpstr>
      <vt:lpstr>INTRODUCTION</vt:lpstr>
      <vt:lpstr>DOMESTIC VIOLENCE</vt:lpstr>
      <vt:lpstr>PowerPoint Presentation</vt:lpstr>
      <vt:lpstr>PowerPoint Presentation</vt:lpstr>
      <vt:lpstr>PowerPoint Presentation</vt:lpstr>
      <vt:lpstr>CRIMINAL LAW</vt:lpstr>
      <vt:lpstr>REPORTING CRIMINAL BEHAVIOUR</vt:lpstr>
      <vt:lpstr>DEFINING DOMESTIC ABUSE (1)</vt:lpstr>
      <vt:lpstr>DEFINING DOMESTIC ABUSE (2)</vt:lpstr>
      <vt:lpstr>WHO CAN BE A VICTIM? DATA</vt:lpstr>
      <vt:lpstr>WHO CAN BE A VICTIM? CHARACTERISTICS</vt:lpstr>
      <vt:lpstr>DOMESTIC HOMICIDE (2020-2023)</vt:lpstr>
      <vt:lpstr>FAMILY LAW ACT 1996, PART IV</vt:lpstr>
      <vt:lpstr>FUNDING</vt:lpstr>
      <vt:lpstr>OCCUPATION ORDERS</vt:lpstr>
      <vt:lpstr>OCCUPATION ORDERS</vt:lpstr>
      <vt:lpstr>PowerPoint Presentation</vt:lpstr>
      <vt:lpstr>PowerPoint Presentation</vt:lpstr>
      <vt:lpstr>POWERS OF THE COURT</vt:lpstr>
      <vt:lpstr>PowerPoint Presentation</vt:lpstr>
      <vt:lpstr>PowerPoint Presentation</vt:lpstr>
      <vt:lpstr>PowerPoint Presentation</vt:lpstr>
      <vt:lpstr>PowerPoint Presentation</vt:lpstr>
      <vt:lpstr>NON-MOLESTATION ORDER</vt:lpstr>
      <vt:lpstr>NON-MOLESTATION ORDER</vt:lpstr>
      <vt:lpstr>MOLESTATION</vt:lpstr>
      <vt:lpstr>PowerPoint Presentation</vt:lpstr>
      <vt:lpstr>PowerPoint Presentation</vt:lpstr>
      <vt:lpstr>BREACH OF NON-MOLESTATION ORDER</vt:lpstr>
      <vt:lpstr>ACTIVITY 1A: MOLESTATION OR NOT?</vt:lpstr>
      <vt:lpstr>ACTIVITY 1B: MOLESTATION OR NOT? Anna is now convinced that John is in a relationship with a woman, Harpreet, having seen a picture on social media of John and Harpreet standing next to each other at a work function. Anna has never met or spoken to Harpreet but has started to send her messages via Facebook threatening to find her and kill her. Harpreet has blocked Anna and so Anna yesterday showed up at John’s workplace demanding to see Harpreet and shouting at the receptionist that she would ‘kill that bitch’. Harpreet is concerned for her safety and the safety of her two children (aged 4 and 6).</vt:lpstr>
      <vt:lpstr>ACTIVITY 1C: MOLESTATION OR NOT? Harpreet’s partner, Jack, hears from a friend what has happened at the office. Harpreet and Jack have lived together for eight years and both have parental responsibility for their two children. Jack is angry and tells Harpreet that she ‘must have done something to deserve it’.</vt:lpstr>
      <vt:lpstr>WHAT WILL THE COURT CONSIDER?</vt:lpstr>
      <vt:lpstr>APPLICATION</vt:lpstr>
      <vt:lpstr>ENFORCEMENT</vt:lpstr>
      <vt:lpstr>ENTITLED APPLICANTS</vt:lpstr>
      <vt:lpstr>DECIDING ON AN ORDER</vt:lpstr>
      <vt:lpstr>ACTIVITY 2: WOULD YOU ORDER?</vt:lpstr>
      <vt:lpstr>FORMER SPOUSE/CP NO RIGHT TO OCCUPY</vt:lpstr>
      <vt:lpstr>COHABITANT/FORMER COHABITANT WITH NO LEGAL RIGHT TO OCCUPY</vt:lpstr>
      <vt:lpstr>SUMMARY</vt:lpstr>
      <vt:lpstr>APPLICATION AND ENFORCEMENT</vt:lpstr>
      <vt:lpstr>PowerPoint Presentation</vt:lpstr>
      <vt:lpstr>SUMMARY</vt:lpstr>
      <vt:lpstr>SUMMARY</vt:lpstr>
      <vt:lpstr>UNIT 9: LEARNING OUTCOMES</vt:lpstr>
      <vt:lpstr>UNIT 9: READING</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FLP 9 - Domestic Abuse</dc:title>
  <dc:creator>Martin Jones</dc:creator>
  <cp:keywords>DAGYspllf8Q,BAFYwojWtl0,0</cp:keywords>
  <cp:lastModifiedBy>Ellie Brown</cp:lastModifiedBy>
  <cp:revision>1</cp:revision>
  <dcterms:created xsi:type="dcterms:W3CDTF">2026-08-28T15:05:12Z</dcterms:created>
  <dcterms:modified xsi:type="dcterms:W3CDTF">2026-09-22T15:31:32Z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2026-04-01T00:00:00Z</vt:filetime>
  </property>
  <property fmtid="{D5CDD505-2E9C-101B-9397-08002B2CF9AE}" pid="3" name="Creator">
    <vt:lpwstr>Canva</vt:lpwstr>
  </property>
  <property fmtid="{D5CDD505-2E9C-101B-9397-08002B2CF9AE}" pid="4" name="LastSaved">
    <vt:filetime>2026-08-28T00:00:00Z</vt:filetime>
  </property>
  <property fmtid="{D5CDD505-2E9C-101B-9397-08002B2CF9AE}" pid="5" name="Producer">
    <vt:lpwstr>Canva</vt:lpwstr>
  </property>
</Properties>
</file>