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1C5C1-BEF5-03B7-4636-4A7F7A816A5D}" v="228" dt="2025-03-03T12:39:54.178"/>
    <p1510:client id="{91403804-B64C-C01F-2524-997549A768C8}" v="55" dt="2025-03-03T23:33:37.701"/>
    <p1510:client id="{AF48F25A-B0A1-4F68-B95E-2F9179214677}" v="96" dt="2025-03-03T12:58:17.799"/>
    <p1510:client id="{BC44F708-E8DC-FC9A-10AE-0696B45BCE74}" v="240" dt="2025-03-03T19:54:09.718"/>
    <p1510:client id="{D3740091-4536-6408-3F8B-8E1D83FDAB6B}" v="322" dt="2025-03-03T22:38:45.123"/>
    <p1510:client id="{E8921611-6CFB-330C-2533-26229D9CC36C}" v="21" dt="2025-03-03T22:43:11.6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randon (2403612)" userId="S::2403612@student.uwtsd.ac.uk::0c6befdc-ff8c-4f8a-bde5-cef53bdf4b30" providerId="AD" clId="Web-{AF48F25A-B0A1-4F68-B95E-2F9179214677}"/>
    <pc:docChg chg="addSld modSld">
      <pc:chgData name="Katie Grandon (2403612)" userId="S::2403612@student.uwtsd.ac.uk::0c6befdc-ff8c-4f8a-bde5-cef53bdf4b30" providerId="AD" clId="Web-{AF48F25A-B0A1-4F68-B95E-2F9179214677}" dt="2025-03-03T12:58:17.783" v="99" actId="1076"/>
      <pc:docMkLst>
        <pc:docMk/>
      </pc:docMkLst>
      <pc:sldChg chg="modSp addAnim delAnim">
        <pc:chgData name="Katie Grandon (2403612)" userId="S::2403612@student.uwtsd.ac.uk::0c6befdc-ff8c-4f8a-bde5-cef53bdf4b30" providerId="AD" clId="Web-{AF48F25A-B0A1-4F68-B95E-2F9179214677}" dt="2025-03-03T12:43:39.540" v="11" actId="1076"/>
        <pc:sldMkLst>
          <pc:docMk/>
          <pc:sldMk cId="1897647156" sldId="257"/>
        </pc:sldMkLst>
        <pc:spChg chg="mod">
          <ac:chgData name="Katie Grandon (2403612)" userId="S::2403612@student.uwtsd.ac.uk::0c6befdc-ff8c-4f8a-bde5-cef53bdf4b30" providerId="AD" clId="Web-{AF48F25A-B0A1-4F68-B95E-2F9179214677}" dt="2025-03-03T12:43:33.868" v="10" actId="1076"/>
          <ac:spMkLst>
            <pc:docMk/>
            <pc:sldMk cId="1897647156" sldId="257"/>
            <ac:spMk id="2" creationId="{D1B1EE2B-C8A9-7F2A-A80E-E07A54E0249D}"/>
          </ac:spMkLst>
        </pc:spChg>
        <pc:graphicFrameChg chg="mod">
          <ac:chgData name="Katie Grandon (2403612)" userId="S::2403612@student.uwtsd.ac.uk::0c6befdc-ff8c-4f8a-bde5-cef53bdf4b30" providerId="AD" clId="Web-{AF48F25A-B0A1-4F68-B95E-2F9179214677}" dt="2025-03-03T12:43:39.540" v="11" actId="1076"/>
          <ac:graphicFrameMkLst>
            <pc:docMk/>
            <pc:sldMk cId="1897647156" sldId="257"/>
            <ac:graphicFrameMk id="15" creationId="{D9D4E6AB-15A4-DD3A-FA62-FC857A9C9ABE}"/>
          </ac:graphicFrameMkLst>
        </pc:graphicFrameChg>
      </pc:sldChg>
      <pc:sldChg chg="addSp delSp modSp new mod setBg addAnim">
        <pc:chgData name="Katie Grandon (2403612)" userId="S::2403612@student.uwtsd.ac.uk::0c6befdc-ff8c-4f8a-bde5-cef53bdf4b30" providerId="AD" clId="Web-{AF48F25A-B0A1-4F68-B95E-2F9179214677}" dt="2025-03-03T12:58:17.783" v="99" actId="1076"/>
        <pc:sldMkLst>
          <pc:docMk/>
          <pc:sldMk cId="1696146176" sldId="258"/>
        </pc:sldMkLst>
        <pc:spChg chg="mod">
          <ac:chgData name="Katie Grandon (2403612)" userId="S::2403612@student.uwtsd.ac.uk::0c6befdc-ff8c-4f8a-bde5-cef53bdf4b30" providerId="AD" clId="Web-{AF48F25A-B0A1-4F68-B95E-2F9179214677}" dt="2025-03-03T12:51:36.897" v="66" actId="20577"/>
          <ac:spMkLst>
            <pc:docMk/>
            <pc:sldMk cId="1696146176" sldId="258"/>
            <ac:spMk id="2" creationId="{3EEB7089-EEBE-AF7A-9EB0-05FCAEDB3F28}"/>
          </ac:spMkLst>
        </pc:spChg>
        <pc:spChg chg="mod ord">
          <ac:chgData name="Katie Grandon (2403612)" userId="S::2403612@student.uwtsd.ac.uk::0c6befdc-ff8c-4f8a-bde5-cef53bdf4b30" providerId="AD" clId="Web-{AF48F25A-B0A1-4F68-B95E-2F9179214677}" dt="2025-03-03T12:58:17.783" v="99" actId="1076"/>
          <ac:spMkLst>
            <pc:docMk/>
            <pc:sldMk cId="1696146176" sldId="258"/>
            <ac:spMk id="3" creationId="{80A9F649-EB5C-6465-093F-1F7B82E72337}"/>
          </ac:spMkLst>
        </pc:spChg>
        <pc:spChg chg="add del">
          <ac:chgData name="Katie Grandon (2403612)" userId="S::2403612@student.uwtsd.ac.uk::0c6befdc-ff8c-4f8a-bde5-cef53bdf4b30" providerId="AD" clId="Web-{AF48F25A-B0A1-4F68-B95E-2F9179214677}" dt="2025-03-03T12:51:13.943" v="64"/>
          <ac:spMkLst>
            <pc:docMk/>
            <pc:sldMk cId="1696146176" sldId="258"/>
            <ac:spMk id="9" creationId="{BF02845A-8571-40C5-9F56-8F9B3F7C4E4C}"/>
          </ac:spMkLst>
        </pc:spChg>
        <pc:spChg chg="add">
          <ac:chgData name="Katie Grandon (2403612)" userId="S::2403612@student.uwtsd.ac.uk::0c6befdc-ff8c-4f8a-bde5-cef53bdf4b30" providerId="AD" clId="Web-{AF48F25A-B0A1-4F68-B95E-2F9179214677}" dt="2025-03-03T12:51:13.943" v="64"/>
          <ac:spMkLst>
            <pc:docMk/>
            <pc:sldMk cId="1696146176" sldId="258"/>
            <ac:spMk id="16" creationId="{BF02845A-8571-40C5-9F56-8F9B3F7C4E4C}"/>
          </ac:spMkLst>
        </pc:spChg>
        <pc:picChg chg="add mod">
          <ac:chgData name="Katie Grandon (2403612)" userId="S::2403612@student.uwtsd.ac.uk::0c6befdc-ff8c-4f8a-bde5-cef53bdf4b30" providerId="AD" clId="Web-{AF48F25A-B0A1-4F68-B95E-2F9179214677}" dt="2025-03-03T12:51:13.943" v="64"/>
          <ac:picMkLst>
            <pc:docMk/>
            <pc:sldMk cId="1696146176" sldId="258"/>
            <ac:picMk id="4" creationId="{18ED9EE9-6669-CEE4-D60E-FF5363DAFCDD}"/>
          </ac:picMkLst>
        </pc:picChg>
        <pc:picChg chg="add del">
          <ac:chgData name="Katie Grandon (2403612)" userId="S::2403612@student.uwtsd.ac.uk::0c6befdc-ff8c-4f8a-bde5-cef53bdf4b30" providerId="AD" clId="Web-{AF48F25A-B0A1-4F68-B95E-2F9179214677}" dt="2025-03-03T12:50:10.520" v="62"/>
          <ac:picMkLst>
            <pc:docMk/>
            <pc:sldMk cId="1696146176" sldId="258"/>
            <ac:picMk id="5" creationId="{A4616F6B-DDE3-AF44-C9CD-8A1AC86F1B19}"/>
          </ac:picMkLst>
        </pc:picChg>
        <pc:cxnChg chg="add del">
          <ac:chgData name="Katie Grandon (2403612)" userId="S::2403612@student.uwtsd.ac.uk::0c6befdc-ff8c-4f8a-bde5-cef53bdf4b30" providerId="AD" clId="Web-{AF48F25A-B0A1-4F68-B95E-2F9179214677}" dt="2025-03-03T12:51:13.943" v="64"/>
          <ac:cxnSpMkLst>
            <pc:docMk/>
            <pc:sldMk cId="1696146176" sldId="258"/>
            <ac:cxnSpMk id="11" creationId="{F30BB598-81B4-41BB-BC44-CD9C29AE2EAB}"/>
          </ac:cxnSpMkLst>
        </pc:cxnChg>
        <pc:cxnChg chg="add">
          <ac:chgData name="Katie Grandon (2403612)" userId="S::2403612@student.uwtsd.ac.uk::0c6befdc-ff8c-4f8a-bde5-cef53bdf4b30" providerId="AD" clId="Web-{AF48F25A-B0A1-4F68-B95E-2F9179214677}" dt="2025-03-03T12:51:13.943" v="64"/>
          <ac:cxnSpMkLst>
            <pc:docMk/>
            <pc:sldMk cId="1696146176" sldId="258"/>
            <ac:cxnSpMk id="18" creationId="{F30BB598-81B4-41BB-BC44-CD9C29AE2EAB}"/>
          </ac:cxnSpMkLst>
        </pc:cxnChg>
      </pc:sldChg>
    </pc:docChg>
  </pc:docChgLst>
  <pc:docChgLst>
    <pc:chgData name="Katie Grandon (2403612)" userId="S::2403612@student.uwtsd.ac.uk::0c6befdc-ff8c-4f8a-bde5-cef53bdf4b30" providerId="AD" clId="Web-{D3740091-4536-6408-3F8B-8E1D83FDAB6B}"/>
    <pc:docChg chg="addSld modSld">
      <pc:chgData name="Katie Grandon (2403612)" userId="S::2403612@student.uwtsd.ac.uk::0c6befdc-ff8c-4f8a-bde5-cef53bdf4b30" providerId="AD" clId="Web-{D3740091-4536-6408-3F8B-8E1D83FDAB6B}" dt="2025-03-03T22:38:45.123" v="308"/>
      <pc:docMkLst>
        <pc:docMk/>
      </pc:docMkLst>
      <pc:sldChg chg="modSp">
        <pc:chgData name="Katie Grandon (2403612)" userId="S::2403612@student.uwtsd.ac.uk::0c6befdc-ff8c-4f8a-bde5-cef53bdf4b30" providerId="AD" clId="Web-{D3740091-4536-6408-3F8B-8E1D83FDAB6B}" dt="2025-03-03T20:06:30.212" v="84" actId="20577"/>
        <pc:sldMkLst>
          <pc:docMk/>
          <pc:sldMk cId="109857222" sldId="256"/>
        </pc:sldMkLst>
        <pc:spChg chg="mod">
          <ac:chgData name="Katie Grandon (2403612)" userId="S::2403612@student.uwtsd.ac.uk::0c6befdc-ff8c-4f8a-bde5-cef53bdf4b30" providerId="AD" clId="Web-{D3740091-4536-6408-3F8B-8E1D83FDAB6B}" dt="2025-03-03T20:06:30.212" v="84" actId="20577"/>
          <ac:spMkLst>
            <pc:docMk/>
            <pc:sldMk cId="109857222" sldId="256"/>
            <ac:spMk id="2" creationId="{00000000-0000-0000-0000-000000000000}"/>
          </ac:spMkLst>
        </pc:spChg>
      </pc:sldChg>
      <pc:sldChg chg="modSp">
        <pc:chgData name="Katie Grandon (2403612)" userId="S::2403612@student.uwtsd.ac.uk::0c6befdc-ff8c-4f8a-bde5-cef53bdf4b30" providerId="AD" clId="Web-{D3740091-4536-6408-3F8B-8E1D83FDAB6B}" dt="2025-03-03T20:06:22.603" v="83" actId="20577"/>
        <pc:sldMkLst>
          <pc:docMk/>
          <pc:sldMk cId="1897647156" sldId="257"/>
        </pc:sldMkLst>
        <pc:spChg chg="mod">
          <ac:chgData name="Katie Grandon (2403612)" userId="S::2403612@student.uwtsd.ac.uk::0c6befdc-ff8c-4f8a-bde5-cef53bdf4b30" providerId="AD" clId="Web-{D3740091-4536-6408-3F8B-8E1D83FDAB6B}" dt="2025-03-03T20:06:22.603" v="83" actId="20577"/>
          <ac:spMkLst>
            <pc:docMk/>
            <pc:sldMk cId="1897647156" sldId="257"/>
            <ac:spMk id="2" creationId="{D1B1EE2B-C8A9-7F2A-A80E-E07A54E0249D}"/>
          </ac:spMkLst>
        </pc:spChg>
      </pc:sldChg>
      <pc:sldChg chg="modSp">
        <pc:chgData name="Katie Grandon (2403612)" userId="S::2403612@student.uwtsd.ac.uk::0c6befdc-ff8c-4f8a-bde5-cef53bdf4b30" providerId="AD" clId="Web-{D3740091-4536-6408-3F8B-8E1D83FDAB6B}" dt="2025-03-03T20:06:15.477" v="82" actId="20577"/>
        <pc:sldMkLst>
          <pc:docMk/>
          <pc:sldMk cId="1696146176" sldId="258"/>
        </pc:sldMkLst>
        <pc:spChg chg="mod">
          <ac:chgData name="Katie Grandon (2403612)" userId="S::2403612@student.uwtsd.ac.uk::0c6befdc-ff8c-4f8a-bde5-cef53bdf4b30" providerId="AD" clId="Web-{D3740091-4536-6408-3F8B-8E1D83FDAB6B}" dt="2025-03-03T20:06:15.477" v="82" actId="20577"/>
          <ac:spMkLst>
            <pc:docMk/>
            <pc:sldMk cId="1696146176" sldId="258"/>
            <ac:spMk id="2" creationId="{3EEB7089-EEBE-AF7A-9EB0-05FCAEDB3F28}"/>
          </ac:spMkLst>
        </pc:spChg>
      </pc:sldChg>
      <pc:sldChg chg="modSp">
        <pc:chgData name="Katie Grandon (2403612)" userId="S::2403612@student.uwtsd.ac.uk::0c6befdc-ff8c-4f8a-bde5-cef53bdf4b30" providerId="AD" clId="Web-{D3740091-4536-6408-3F8B-8E1D83FDAB6B}" dt="2025-03-03T20:06:06.415" v="79" actId="20577"/>
        <pc:sldMkLst>
          <pc:docMk/>
          <pc:sldMk cId="2541995922" sldId="259"/>
        </pc:sldMkLst>
        <pc:spChg chg="mod">
          <ac:chgData name="Katie Grandon (2403612)" userId="S::2403612@student.uwtsd.ac.uk::0c6befdc-ff8c-4f8a-bde5-cef53bdf4b30" providerId="AD" clId="Web-{D3740091-4536-6408-3F8B-8E1D83FDAB6B}" dt="2025-03-03T20:06:06.415" v="79" actId="20577"/>
          <ac:spMkLst>
            <pc:docMk/>
            <pc:sldMk cId="2541995922" sldId="259"/>
            <ac:spMk id="2" creationId="{D2B4CC7D-7B92-B974-4B25-BFCEB0751C0F}"/>
          </ac:spMkLst>
        </pc:spChg>
      </pc:sldChg>
      <pc:sldChg chg="modSp">
        <pc:chgData name="Katie Grandon (2403612)" userId="S::2403612@student.uwtsd.ac.uk::0c6befdc-ff8c-4f8a-bde5-cef53bdf4b30" providerId="AD" clId="Web-{D3740091-4536-6408-3F8B-8E1D83FDAB6B}" dt="2025-03-03T20:05:51.149" v="78" actId="20577"/>
        <pc:sldMkLst>
          <pc:docMk/>
          <pc:sldMk cId="950832856" sldId="260"/>
        </pc:sldMkLst>
        <pc:spChg chg="mod">
          <ac:chgData name="Katie Grandon (2403612)" userId="S::2403612@student.uwtsd.ac.uk::0c6befdc-ff8c-4f8a-bde5-cef53bdf4b30" providerId="AD" clId="Web-{D3740091-4536-6408-3F8B-8E1D83FDAB6B}" dt="2025-03-03T20:05:42.523" v="75" actId="20577"/>
          <ac:spMkLst>
            <pc:docMk/>
            <pc:sldMk cId="950832856" sldId="260"/>
            <ac:spMk id="2" creationId="{864DC281-D821-4A1D-C597-9B9A1746183A}"/>
          </ac:spMkLst>
        </pc:spChg>
        <pc:spChg chg="mod">
          <ac:chgData name="Katie Grandon (2403612)" userId="S::2403612@student.uwtsd.ac.uk::0c6befdc-ff8c-4f8a-bde5-cef53bdf4b30" providerId="AD" clId="Web-{D3740091-4536-6408-3F8B-8E1D83FDAB6B}" dt="2025-03-03T20:05:51.149" v="78" actId="20577"/>
          <ac:spMkLst>
            <pc:docMk/>
            <pc:sldMk cId="950832856" sldId="260"/>
            <ac:spMk id="3" creationId="{651C6572-5C89-05A6-553F-E94E791FFB96}"/>
          </ac:spMkLst>
        </pc:spChg>
      </pc:sldChg>
      <pc:sldChg chg="addSp delSp modSp mod setBg addAnim">
        <pc:chgData name="Katie Grandon (2403612)" userId="S::2403612@student.uwtsd.ac.uk::0c6befdc-ff8c-4f8a-bde5-cef53bdf4b30" providerId="AD" clId="Web-{D3740091-4536-6408-3F8B-8E1D83FDAB6B}" dt="2025-03-03T22:38:36.107" v="307"/>
        <pc:sldMkLst>
          <pc:docMk/>
          <pc:sldMk cId="4258251806" sldId="261"/>
        </pc:sldMkLst>
        <pc:spChg chg="mod">
          <ac:chgData name="Katie Grandon (2403612)" userId="S::2403612@student.uwtsd.ac.uk::0c6befdc-ff8c-4f8a-bde5-cef53bdf4b30" providerId="AD" clId="Web-{D3740091-4536-6408-3F8B-8E1D83FDAB6B}" dt="2025-03-03T20:05:32.601" v="74" actId="20577"/>
          <ac:spMkLst>
            <pc:docMk/>
            <pc:sldMk cId="4258251806" sldId="261"/>
            <ac:spMk id="2" creationId="{835D2DB9-7434-9BE6-F193-733E4A553F56}"/>
          </ac:spMkLst>
        </pc:spChg>
        <pc:spChg chg="del">
          <ac:chgData name="Katie Grandon (2403612)" userId="S::2403612@student.uwtsd.ac.uk::0c6befdc-ff8c-4f8a-bde5-cef53bdf4b30" providerId="AD" clId="Web-{D3740091-4536-6408-3F8B-8E1D83FDAB6B}" dt="2025-03-03T19:57:02.601" v="2"/>
          <ac:spMkLst>
            <pc:docMk/>
            <pc:sldMk cId="4258251806" sldId="261"/>
            <ac:spMk id="3" creationId="{8A33DE26-6C64-5DF1-F9A6-BE5EF31BAC50}"/>
          </ac:spMkLst>
        </pc:spChg>
        <pc:spChg chg="add">
          <ac:chgData name="Katie Grandon (2403612)" userId="S::2403612@student.uwtsd.ac.uk::0c6befdc-ff8c-4f8a-bde5-cef53bdf4b30" providerId="AD" clId="Web-{D3740091-4536-6408-3F8B-8E1D83FDAB6B}" dt="2025-03-03T19:57:02.601" v="2"/>
          <ac:spMkLst>
            <pc:docMk/>
            <pc:sldMk cId="4258251806" sldId="261"/>
            <ac:spMk id="9" creationId="{E0BA761B-DE6B-4078-B4C9-0FFE37D23862}"/>
          </ac:spMkLst>
        </pc:spChg>
        <pc:graphicFrameChg chg="add">
          <ac:chgData name="Katie Grandon (2403612)" userId="S::2403612@student.uwtsd.ac.uk::0c6befdc-ff8c-4f8a-bde5-cef53bdf4b30" providerId="AD" clId="Web-{D3740091-4536-6408-3F8B-8E1D83FDAB6B}" dt="2025-03-03T19:57:02.601" v="2"/>
          <ac:graphicFrameMkLst>
            <pc:docMk/>
            <pc:sldMk cId="4258251806" sldId="261"/>
            <ac:graphicFrameMk id="5" creationId="{4379F28E-C179-1DBB-A0CF-1E1D605DB418}"/>
          </ac:graphicFrameMkLst>
        </pc:graphicFrameChg>
        <pc:picChg chg="add del mod">
          <ac:chgData name="Katie Grandon (2403612)" userId="S::2403612@student.uwtsd.ac.uk::0c6befdc-ff8c-4f8a-bde5-cef53bdf4b30" providerId="AD" clId="Web-{D3740091-4536-6408-3F8B-8E1D83FDAB6B}" dt="2025-03-03T19:56:55.117" v="1"/>
          <ac:picMkLst>
            <pc:docMk/>
            <pc:sldMk cId="4258251806" sldId="261"/>
            <ac:picMk id="4" creationId="{BC57FBD9-AE83-3427-F049-C64B5B0F0ED6}"/>
          </ac:picMkLst>
        </pc:picChg>
        <pc:picChg chg="add del mod">
          <ac:chgData name="Katie Grandon (2403612)" userId="S::2403612@student.uwtsd.ac.uk::0c6befdc-ff8c-4f8a-bde5-cef53bdf4b30" providerId="AD" clId="Web-{D3740091-4536-6408-3F8B-8E1D83FDAB6B}" dt="2025-03-03T20:05:01.163" v="65"/>
          <ac:picMkLst>
            <pc:docMk/>
            <pc:sldMk cId="4258251806" sldId="261"/>
            <ac:picMk id="14" creationId="{5778A855-F4B8-4EFD-4D0F-F9AC12C4445F}"/>
          </ac:picMkLst>
        </pc:picChg>
        <pc:cxnChg chg="add">
          <ac:chgData name="Katie Grandon (2403612)" userId="S::2403612@student.uwtsd.ac.uk::0c6befdc-ff8c-4f8a-bde5-cef53bdf4b30" providerId="AD" clId="Web-{D3740091-4536-6408-3F8B-8E1D83FDAB6B}" dt="2025-03-03T19:57:02.601" v="2"/>
          <ac:cxnSpMkLst>
            <pc:docMk/>
            <pc:sldMk cId="4258251806" sldId="261"/>
            <ac:cxnSpMk id="11" creationId="{05C630D5-1ADF-4994-883A-6501F0DFCFA0}"/>
          </ac:cxnSpMkLst>
        </pc:cxnChg>
      </pc:sldChg>
      <pc:sldChg chg="addSp delSp modSp mod setBg addAnim">
        <pc:chgData name="Katie Grandon (2403612)" userId="S::2403612@student.uwtsd.ac.uk::0c6befdc-ff8c-4f8a-bde5-cef53bdf4b30" providerId="AD" clId="Web-{D3740091-4536-6408-3F8B-8E1D83FDAB6B}" dt="2025-03-03T22:38:45.123" v="308"/>
        <pc:sldMkLst>
          <pc:docMk/>
          <pc:sldMk cId="1081085852" sldId="262"/>
        </pc:sldMkLst>
        <pc:spChg chg="mod">
          <ac:chgData name="Katie Grandon (2403612)" userId="S::2403612@student.uwtsd.ac.uk::0c6befdc-ff8c-4f8a-bde5-cef53bdf4b30" providerId="AD" clId="Web-{D3740091-4536-6408-3F8B-8E1D83FDAB6B}" dt="2025-03-03T20:05:21.163" v="71" actId="20577"/>
          <ac:spMkLst>
            <pc:docMk/>
            <pc:sldMk cId="1081085852" sldId="262"/>
            <ac:spMk id="2" creationId="{B74B0AB3-46F6-D8C3-4BA6-1DA749FD885D}"/>
          </ac:spMkLst>
        </pc:spChg>
        <pc:spChg chg="del">
          <ac:chgData name="Katie Grandon (2403612)" userId="S::2403612@student.uwtsd.ac.uk::0c6befdc-ff8c-4f8a-bde5-cef53bdf4b30" providerId="AD" clId="Web-{D3740091-4536-6408-3F8B-8E1D83FDAB6B}" dt="2025-03-03T19:58:47.745" v="25"/>
          <ac:spMkLst>
            <pc:docMk/>
            <pc:sldMk cId="1081085852" sldId="262"/>
            <ac:spMk id="3" creationId="{8657368F-8623-340D-5F9C-99FD1464E468}"/>
          </ac:spMkLst>
        </pc:spChg>
        <pc:spChg chg="add del mod">
          <ac:chgData name="Katie Grandon (2403612)" userId="S::2403612@student.uwtsd.ac.uk::0c6befdc-ff8c-4f8a-bde5-cef53bdf4b30" providerId="AD" clId="Web-{D3740091-4536-6408-3F8B-8E1D83FDAB6B}" dt="2025-03-03T20:02:16.970" v="61"/>
          <ac:spMkLst>
            <pc:docMk/>
            <pc:sldMk cId="1081085852" sldId="262"/>
            <ac:spMk id="5" creationId="{99CB2A16-FD4F-CE48-EEBE-F515807859C7}"/>
          </ac:spMkLst>
        </pc:spChg>
        <pc:spChg chg="add del mod">
          <ac:chgData name="Katie Grandon (2403612)" userId="S::2403612@student.uwtsd.ac.uk::0c6befdc-ff8c-4f8a-bde5-cef53bdf4b30" providerId="AD" clId="Web-{D3740091-4536-6408-3F8B-8E1D83FDAB6B}" dt="2025-03-03T20:02:16.970" v="61"/>
          <ac:spMkLst>
            <pc:docMk/>
            <pc:sldMk cId="1081085852" sldId="262"/>
            <ac:spMk id="7" creationId="{7BB1798C-39C7-5CB9-3763-A0C52F2A6DC6}"/>
          </ac:spMkLst>
        </pc:spChg>
        <pc:spChg chg="add del">
          <ac:chgData name="Katie Grandon (2403612)" userId="S::2403612@student.uwtsd.ac.uk::0c6befdc-ff8c-4f8a-bde5-cef53bdf4b30" providerId="AD" clId="Web-{D3740091-4536-6408-3F8B-8E1D83FDAB6B}" dt="2025-03-03T20:02:16.955" v="60"/>
          <ac:spMkLst>
            <pc:docMk/>
            <pc:sldMk cId="1081085852" sldId="262"/>
            <ac:spMk id="13" creationId="{E0BA761B-DE6B-4078-B4C9-0FFE37D23862}"/>
          </ac:spMkLst>
        </pc:spChg>
        <pc:spChg chg="add">
          <ac:chgData name="Katie Grandon (2403612)" userId="S::2403612@student.uwtsd.ac.uk::0c6befdc-ff8c-4f8a-bde5-cef53bdf4b30" providerId="AD" clId="Web-{D3740091-4536-6408-3F8B-8E1D83FDAB6B}" dt="2025-03-03T20:02:16.970" v="61"/>
          <ac:spMkLst>
            <pc:docMk/>
            <pc:sldMk cId="1081085852" sldId="262"/>
            <ac:spMk id="17" creationId="{ABE3B514-83FE-45D4-988C-78925DD13254}"/>
          </ac:spMkLst>
        </pc:spChg>
        <pc:graphicFrameChg chg="add del">
          <ac:chgData name="Katie Grandon (2403612)" userId="S::2403612@student.uwtsd.ac.uk::0c6befdc-ff8c-4f8a-bde5-cef53bdf4b30" providerId="AD" clId="Web-{D3740091-4536-6408-3F8B-8E1D83FDAB6B}" dt="2025-03-03T20:02:16.955" v="60"/>
          <ac:graphicFrameMkLst>
            <pc:docMk/>
            <pc:sldMk cId="1081085852" sldId="262"/>
            <ac:graphicFrameMk id="9" creationId="{51F22992-5E58-8642-C833-AB0671DD503E}"/>
          </ac:graphicFrameMkLst>
        </pc:graphicFrameChg>
        <pc:graphicFrameChg chg="add">
          <ac:chgData name="Katie Grandon (2403612)" userId="S::2403612@student.uwtsd.ac.uk::0c6befdc-ff8c-4f8a-bde5-cef53bdf4b30" providerId="AD" clId="Web-{D3740091-4536-6408-3F8B-8E1D83FDAB6B}" dt="2025-03-03T20:02:16.970" v="61"/>
          <ac:graphicFrameMkLst>
            <pc:docMk/>
            <pc:sldMk cId="1081085852" sldId="262"/>
            <ac:graphicFrameMk id="19" creationId="{2CC090F0-77AF-55FD-1332-85864901D504}"/>
          </ac:graphicFrameMkLst>
        </pc:graphicFrameChg>
        <pc:picChg chg="add del mod ord">
          <ac:chgData name="Katie Grandon (2403612)" userId="S::2403612@student.uwtsd.ac.uk::0c6befdc-ff8c-4f8a-bde5-cef53bdf4b30" providerId="AD" clId="Web-{D3740091-4536-6408-3F8B-8E1D83FDAB6B}" dt="2025-03-03T20:02:00.110" v="58"/>
          <ac:picMkLst>
            <pc:docMk/>
            <pc:sldMk cId="1081085852" sldId="262"/>
            <ac:picMk id="4" creationId="{AF084B68-3444-D0D4-3E35-FE805A85C77F}"/>
          </ac:picMkLst>
        </pc:picChg>
        <pc:picChg chg="add del mod">
          <ac:chgData name="Katie Grandon (2403612)" userId="S::2403612@student.uwtsd.ac.uk::0c6befdc-ff8c-4f8a-bde5-cef53bdf4b30" providerId="AD" clId="Web-{D3740091-4536-6408-3F8B-8E1D83FDAB6B}" dt="2025-03-03T20:04:58.491" v="64"/>
          <ac:picMkLst>
            <pc:docMk/>
            <pc:sldMk cId="1081085852" sldId="262"/>
            <ac:picMk id="24" creationId="{8ACA661A-2181-B143-1E44-80F381079BD5}"/>
          </ac:picMkLst>
        </pc:picChg>
        <pc:cxnChg chg="add del">
          <ac:chgData name="Katie Grandon (2403612)" userId="S::2403612@student.uwtsd.ac.uk::0c6befdc-ff8c-4f8a-bde5-cef53bdf4b30" providerId="AD" clId="Web-{D3740091-4536-6408-3F8B-8E1D83FDAB6B}" dt="2025-03-03T20:02:16.955" v="60"/>
          <ac:cxnSpMkLst>
            <pc:docMk/>
            <pc:sldMk cId="1081085852" sldId="262"/>
            <ac:cxnSpMk id="15" creationId="{05C630D5-1ADF-4994-883A-6501F0DFCFA0}"/>
          </ac:cxnSpMkLst>
        </pc:cxnChg>
        <pc:cxnChg chg="add">
          <ac:chgData name="Katie Grandon (2403612)" userId="S::2403612@student.uwtsd.ac.uk::0c6befdc-ff8c-4f8a-bde5-cef53bdf4b30" providerId="AD" clId="Web-{D3740091-4536-6408-3F8B-8E1D83FDAB6B}" dt="2025-03-03T20:02:16.970" v="61"/>
          <ac:cxnSpMkLst>
            <pc:docMk/>
            <pc:sldMk cId="1081085852" sldId="262"/>
            <ac:cxnSpMk id="18" creationId="{787CBF7F-92AD-42B8-AA3E-C4AF7A2AD3E8}"/>
          </ac:cxnSpMkLst>
        </pc:cxnChg>
      </pc:sldChg>
      <pc:sldChg chg="addSp modSp mod setBg">
        <pc:chgData name="Katie Grandon (2403612)" userId="S::2403612@student.uwtsd.ac.uk::0c6befdc-ff8c-4f8a-bde5-cef53bdf4b30" providerId="AD" clId="Web-{D3740091-4536-6408-3F8B-8E1D83FDAB6B}" dt="2025-03-03T21:52:40.650" v="166" actId="20577"/>
        <pc:sldMkLst>
          <pc:docMk/>
          <pc:sldMk cId="3749740720" sldId="263"/>
        </pc:sldMkLst>
        <pc:spChg chg="mod">
          <ac:chgData name="Katie Grandon (2403612)" userId="S::2403612@student.uwtsd.ac.uk::0c6befdc-ff8c-4f8a-bde5-cef53bdf4b30" providerId="AD" clId="Web-{D3740091-4536-6408-3F8B-8E1D83FDAB6B}" dt="2025-03-03T21:50:44.757" v="151" actId="20577"/>
          <ac:spMkLst>
            <pc:docMk/>
            <pc:sldMk cId="3749740720" sldId="263"/>
            <ac:spMk id="2" creationId="{939F9449-BC0F-E23F-44CA-905A57762291}"/>
          </ac:spMkLst>
        </pc:spChg>
        <pc:spChg chg="mod">
          <ac:chgData name="Katie Grandon (2403612)" userId="S::2403612@student.uwtsd.ac.uk::0c6befdc-ff8c-4f8a-bde5-cef53bdf4b30" providerId="AD" clId="Web-{D3740091-4536-6408-3F8B-8E1D83FDAB6B}" dt="2025-03-03T21:52:40.650" v="166" actId="20577"/>
          <ac:spMkLst>
            <pc:docMk/>
            <pc:sldMk cId="3749740720" sldId="263"/>
            <ac:spMk id="3" creationId="{0429C884-E23D-3AD7-72DE-E810D62905A6}"/>
          </ac:spMkLst>
        </pc:spChg>
        <pc:spChg chg="add">
          <ac:chgData name="Katie Grandon (2403612)" userId="S::2403612@student.uwtsd.ac.uk::0c6befdc-ff8c-4f8a-bde5-cef53bdf4b30" providerId="AD" clId="Web-{D3740091-4536-6408-3F8B-8E1D83FDAB6B}" dt="2025-03-03T21:50:38.256" v="150"/>
          <ac:spMkLst>
            <pc:docMk/>
            <pc:sldMk cId="3749740720" sldId="263"/>
            <ac:spMk id="10" creationId="{BF02845A-8571-40C5-9F56-8F9B3F7C4E4C}"/>
          </ac:spMkLst>
        </pc:spChg>
        <pc:picChg chg="add">
          <ac:chgData name="Katie Grandon (2403612)" userId="S::2403612@student.uwtsd.ac.uk::0c6befdc-ff8c-4f8a-bde5-cef53bdf4b30" providerId="AD" clId="Web-{D3740091-4536-6408-3F8B-8E1D83FDAB6B}" dt="2025-03-03T21:50:38.256" v="150"/>
          <ac:picMkLst>
            <pc:docMk/>
            <pc:sldMk cId="3749740720" sldId="263"/>
            <ac:picMk id="7" creationId="{22705A2D-59B9-EC99-2FAE-31C849B62FD5}"/>
          </ac:picMkLst>
        </pc:picChg>
        <pc:cxnChg chg="add">
          <ac:chgData name="Katie Grandon (2403612)" userId="S::2403612@student.uwtsd.ac.uk::0c6befdc-ff8c-4f8a-bde5-cef53bdf4b30" providerId="AD" clId="Web-{D3740091-4536-6408-3F8B-8E1D83FDAB6B}" dt="2025-03-03T21:50:38.256" v="150"/>
          <ac:cxnSpMkLst>
            <pc:docMk/>
            <pc:sldMk cId="3749740720" sldId="263"/>
            <ac:cxnSpMk id="12" creationId="{F30BB598-81B4-41BB-BC44-CD9C29AE2EAB}"/>
          </ac:cxnSpMkLst>
        </pc:cxnChg>
      </pc:sldChg>
      <pc:sldChg chg="addSp modSp mod setBg">
        <pc:chgData name="Katie Grandon (2403612)" userId="S::2403612@student.uwtsd.ac.uk::0c6befdc-ff8c-4f8a-bde5-cef53bdf4b30" providerId="AD" clId="Web-{D3740091-4536-6408-3F8B-8E1D83FDAB6B}" dt="2025-03-03T22:37:24.324" v="305" actId="20577"/>
        <pc:sldMkLst>
          <pc:docMk/>
          <pc:sldMk cId="3095201970" sldId="264"/>
        </pc:sldMkLst>
        <pc:spChg chg="mod">
          <ac:chgData name="Katie Grandon (2403612)" userId="S::2403612@student.uwtsd.ac.uk::0c6befdc-ff8c-4f8a-bde5-cef53bdf4b30" providerId="AD" clId="Web-{D3740091-4536-6408-3F8B-8E1D83FDAB6B}" dt="2025-03-03T22:37:24.324" v="305" actId="20577"/>
          <ac:spMkLst>
            <pc:docMk/>
            <pc:sldMk cId="3095201970" sldId="264"/>
            <ac:spMk id="2" creationId="{0AAAD649-0A9B-0C19-BF03-A537DE3A0CE9}"/>
          </ac:spMkLst>
        </pc:spChg>
        <pc:spChg chg="mod">
          <ac:chgData name="Katie Grandon (2403612)" userId="S::2403612@student.uwtsd.ac.uk::0c6befdc-ff8c-4f8a-bde5-cef53bdf4b30" providerId="AD" clId="Web-{D3740091-4536-6408-3F8B-8E1D83FDAB6B}" dt="2025-03-03T22:37:15.620" v="304" actId="20577"/>
          <ac:spMkLst>
            <pc:docMk/>
            <pc:sldMk cId="3095201970" sldId="264"/>
            <ac:spMk id="3" creationId="{DA9A3AC4-507D-6084-57E4-4E70E9C9DF44}"/>
          </ac:spMkLst>
        </pc:spChg>
        <pc:spChg chg="add">
          <ac:chgData name="Katie Grandon (2403612)" userId="S::2403612@student.uwtsd.ac.uk::0c6befdc-ff8c-4f8a-bde5-cef53bdf4b30" providerId="AD" clId="Web-{D3740091-4536-6408-3F8B-8E1D83FDAB6B}" dt="2025-03-03T22:37:07.557" v="303"/>
          <ac:spMkLst>
            <pc:docMk/>
            <pc:sldMk cId="3095201970" sldId="264"/>
            <ac:spMk id="10" creationId="{BF02845A-8571-40C5-9F56-8F9B3F7C4E4C}"/>
          </ac:spMkLst>
        </pc:spChg>
        <pc:picChg chg="add">
          <ac:chgData name="Katie Grandon (2403612)" userId="S::2403612@student.uwtsd.ac.uk::0c6befdc-ff8c-4f8a-bde5-cef53bdf4b30" providerId="AD" clId="Web-{D3740091-4536-6408-3F8B-8E1D83FDAB6B}" dt="2025-03-03T22:37:07.557" v="303"/>
          <ac:picMkLst>
            <pc:docMk/>
            <pc:sldMk cId="3095201970" sldId="264"/>
            <ac:picMk id="7" creationId="{959A7495-8B8C-E7D4-DA77-3747D6531B41}"/>
          </ac:picMkLst>
        </pc:picChg>
        <pc:cxnChg chg="add">
          <ac:chgData name="Katie Grandon (2403612)" userId="S::2403612@student.uwtsd.ac.uk::0c6befdc-ff8c-4f8a-bde5-cef53bdf4b30" providerId="AD" clId="Web-{D3740091-4536-6408-3F8B-8E1D83FDAB6B}" dt="2025-03-03T22:37:07.557" v="303"/>
          <ac:cxnSpMkLst>
            <pc:docMk/>
            <pc:sldMk cId="3095201970" sldId="264"/>
            <ac:cxnSpMk id="12" creationId="{F30BB598-81B4-41BB-BC44-CD9C29AE2EAB}"/>
          </ac:cxnSpMkLst>
        </pc:cxnChg>
      </pc:sldChg>
      <pc:sldChg chg="modSp new">
        <pc:chgData name="Katie Grandon (2403612)" userId="S::2403612@student.uwtsd.ac.uk::0c6befdc-ff8c-4f8a-bde5-cef53bdf4b30" providerId="AD" clId="Web-{D3740091-4536-6408-3F8B-8E1D83FDAB6B}" dt="2025-03-03T22:07:44.118" v="203" actId="20577"/>
        <pc:sldMkLst>
          <pc:docMk/>
          <pc:sldMk cId="1679336769" sldId="265"/>
        </pc:sldMkLst>
        <pc:spChg chg="mod">
          <ac:chgData name="Katie Grandon (2403612)" userId="S::2403612@student.uwtsd.ac.uk::0c6befdc-ff8c-4f8a-bde5-cef53bdf4b30" providerId="AD" clId="Web-{D3740091-4536-6408-3F8B-8E1D83FDAB6B}" dt="2025-03-03T21:53:07.041" v="176" actId="20577"/>
          <ac:spMkLst>
            <pc:docMk/>
            <pc:sldMk cId="1679336769" sldId="265"/>
            <ac:spMk id="2" creationId="{D1E9AF62-E86D-D7F0-87CB-70FBA5A2E180}"/>
          </ac:spMkLst>
        </pc:spChg>
        <pc:spChg chg="mod">
          <ac:chgData name="Katie Grandon (2403612)" userId="S::2403612@student.uwtsd.ac.uk::0c6befdc-ff8c-4f8a-bde5-cef53bdf4b30" providerId="AD" clId="Web-{D3740091-4536-6408-3F8B-8E1D83FDAB6B}" dt="2025-03-03T22:07:44.118" v="203" actId="20577"/>
          <ac:spMkLst>
            <pc:docMk/>
            <pc:sldMk cId="1679336769" sldId="265"/>
            <ac:spMk id="3" creationId="{35B40C6A-18E4-8B04-E3F0-81EEEF2FE27C}"/>
          </ac:spMkLst>
        </pc:spChg>
      </pc:sldChg>
      <pc:sldChg chg="modSp new">
        <pc:chgData name="Katie Grandon (2403612)" userId="S::2403612@student.uwtsd.ac.uk::0c6befdc-ff8c-4f8a-bde5-cef53bdf4b30" providerId="AD" clId="Web-{D3740091-4536-6408-3F8B-8E1D83FDAB6B}" dt="2025-03-03T22:19:30.155" v="213" actId="20577"/>
        <pc:sldMkLst>
          <pc:docMk/>
          <pc:sldMk cId="2951013183" sldId="266"/>
        </pc:sldMkLst>
        <pc:spChg chg="mod">
          <ac:chgData name="Katie Grandon (2403612)" userId="S::2403612@student.uwtsd.ac.uk::0c6befdc-ff8c-4f8a-bde5-cef53bdf4b30" providerId="AD" clId="Web-{D3740091-4536-6408-3F8B-8E1D83FDAB6B}" dt="2025-03-03T22:19:30.155" v="213" actId="20577"/>
          <ac:spMkLst>
            <pc:docMk/>
            <pc:sldMk cId="2951013183" sldId="266"/>
            <ac:spMk id="2" creationId="{18E8C6FA-F509-0A7F-619E-8FF43AC3BD92}"/>
          </ac:spMkLst>
        </pc:spChg>
        <pc:spChg chg="mod">
          <ac:chgData name="Katie Grandon (2403612)" userId="S::2403612@student.uwtsd.ac.uk::0c6befdc-ff8c-4f8a-bde5-cef53bdf4b30" providerId="AD" clId="Web-{D3740091-4536-6408-3F8B-8E1D83FDAB6B}" dt="2025-03-03T22:18:23.793" v="210" actId="20577"/>
          <ac:spMkLst>
            <pc:docMk/>
            <pc:sldMk cId="2951013183" sldId="266"/>
            <ac:spMk id="3" creationId="{868768E3-3E05-E004-45CA-987D2B02BB8C}"/>
          </ac:spMkLst>
        </pc:spChg>
      </pc:sldChg>
    </pc:docChg>
  </pc:docChgLst>
  <pc:docChgLst>
    <pc:chgData name="Katie Grandon (2403612)" userId="S::2403612@student.uwtsd.ac.uk::0c6befdc-ff8c-4f8a-bde5-cef53bdf4b30" providerId="AD" clId="Web-{BC44F708-E8DC-FC9A-10AE-0696B45BCE74}"/>
    <pc:docChg chg="addSld modSld">
      <pc:chgData name="Katie Grandon (2403612)" userId="S::2403612@student.uwtsd.ac.uk::0c6befdc-ff8c-4f8a-bde5-cef53bdf4b30" providerId="AD" clId="Web-{BC44F708-E8DC-FC9A-10AE-0696B45BCE74}" dt="2025-03-03T19:54:09.718" v="238" actId="20577"/>
      <pc:docMkLst>
        <pc:docMk/>
      </pc:docMkLst>
      <pc:sldChg chg="modSp">
        <pc:chgData name="Katie Grandon (2403612)" userId="S::2403612@student.uwtsd.ac.uk::0c6befdc-ff8c-4f8a-bde5-cef53bdf4b30" providerId="AD" clId="Web-{BC44F708-E8DC-FC9A-10AE-0696B45BCE74}" dt="2025-03-03T13:43:44.813" v="36" actId="20577"/>
        <pc:sldMkLst>
          <pc:docMk/>
          <pc:sldMk cId="1696146176" sldId="258"/>
        </pc:sldMkLst>
        <pc:spChg chg="mod">
          <ac:chgData name="Katie Grandon (2403612)" userId="S::2403612@student.uwtsd.ac.uk::0c6befdc-ff8c-4f8a-bde5-cef53bdf4b30" providerId="AD" clId="Web-{BC44F708-E8DC-FC9A-10AE-0696B45BCE74}" dt="2025-03-03T13:43:44.813" v="36" actId="20577"/>
          <ac:spMkLst>
            <pc:docMk/>
            <pc:sldMk cId="1696146176" sldId="258"/>
            <ac:spMk id="3" creationId="{80A9F649-EB5C-6465-093F-1F7B82E72337}"/>
          </ac:spMkLst>
        </pc:spChg>
      </pc:sldChg>
      <pc:sldChg chg="addSp delSp modSp new mod setBg addAnim">
        <pc:chgData name="Katie Grandon (2403612)" userId="S::2403612@student.uwtsd.ac.uk::0c6befdc-ff8c-4f8a-bde5-cef53bdf4b30" providerId="AD" clId="Web-{BC44F708-E8DC-FC9A-10AE-0696B45BCE74}" dt="2025-03-03T13:44:15.455" v="40" actId="20577"/>
        <pc:sldMkLst>
          <pc:docMk/>
          <pc:sldMk cId="2541995922" sldId="259"/>
        </pc:sldMkLst>
        <pc:spChg chg="mod">
          <ac:chgData name="Katie Grandon (2403612)" userId="S::2403612@student.uwtsd.ac.uk::0c6befdc-ff8c-4f8a-bde5-cef53bdf4b30" providerId="AD" clId="Web-{BC44F708-E8DC-FC9A-10AE-0696B45BCE74}" dt="2025-03-03T13:41:49.232" v="24" actId="1076"/>
          <ac:spMkLst>
            <pc:docMk/>
            <pc:sldMk cId="2541995922" sldId="259"/>
            <ac:spMk id="2" creationId="{D2B4CC7D-7B92-B974-4B25-BFCEB0751C0F}"/>
          </ac:spMkLst>
        </pc:spChg>
        <pc:spChg chg="del mod">
          <ac:chgData name="Katie Grandon (2403612)" userId="S::2403612@student.uwtsd.ac.uk::0c6befdc-ff8c-4f8a-bde5-cef53bdf4b30" providerId="AD" clId="Web-{BC44F708-E8DC-FC9A-10AE-0696B45BCE74}" dt="2025-03-03T13:40:54.043" v="19"/>
          <ac:spMkLst>
            <pc:docMk/>
            <pc:sldMk cId="2541995922" sldId="259"/>
            <ac:spMk id="3" creationId="{0035960F-3A21-0691-60B8-50D721C7D055}"/>
          </ac:spMkLst>
        </pc:spChg>
        <pc:spChg chg="add">
          <ac:chgData name="Katie Grandon (2403612)" userId="S::2403612@student.uwtsd.ac.uk::0c6befdc-ff8c-4f8a-bde5-cef53bdf4b30" providerId="AD" clId="Web-{BC44F708-E8DC-FC9A-10AE-0696B45BCE74}" dt="2025-03-03T13:40:54.043" v="19"/>
          <ac:spMkLst>
            <pc:docMk/>
            <pc:sldMk cId="2541995922" sldId="259"/>
            <ac:spMk id="9" creationId="{ABE3B514-83FE-45D4-988C-78925DD13254}"/>
          </ac:spMkLst>
        </pc:spChg>
        <pc:graphicFrameChg chg="add modGraphic">
          <ac:chgData name="Katie Grandon (2403612)" userId="S::2403612@student.uwtsd.ac.uk::0c6befdc-ff8c-4f8a-bde5-cef53bdf4b30" providerId="AD" clId="Web-{BC44F708-E8DC-FC9A-10AE-0696B45BCE74}" dt="2025-03-03T13:44:15.455" v="40" actId="20577"/>
          <ac:graphicFrameMkLst>
            <pc:docMk/>
            <pc:sldMk cId="2541995922" sldId="259"/>
            <ac:graphicFrameMk id="5" creationId="{5E69969D-BAE0-8930-59E5-A0362B1FD76D}"/>
          </ac:graphicFrameMkLst>
        </pc:graphicFrameChg>
        <pc:cxnChg chg="add">
          <ac:chgData name="Katie Grandon (2403612)" userId="S::2403612@student.uwtsd.ac.uk::0c6befdc-ff8c-4f8a-bde5-cef53bdf4b30" providerId="AD" clId="Web-{BC44F708-E8DC-FC9A-10AE-0696B45BCE74}" dt="2025-03-03T13:40:54.043" v="19"/>
          <ac:cxnSpMkLst>
            <pc:docMk/>
            <pc:sldMk cId="2541995922" sldId="259"/>
            <ac:cxnSpMk id="11" creationId="{787CBF7F-92AD-42B8-AA3E-C4AF7A2AD3E8}"/>
          </ac:cxnSpMkLst>
        </pc:cxnChg>
      </pc:sldChg>
      <pc:sldChg chg="addSp modSp new mod setBg addAnim">
        <pc:chgData name="Katie Grandon (2403612)" userId="S::2403612@student.uwtsd.ac.uk::0c6befdc-ff8c-4f8a-bde5-cef53bdf4b30" providerId="AD" clId="Web-{BC44F708-E8DC-FC9A-10AE-0696B45BCE74}" dt="2025-03-03T17:20:24.230" v="203"/>
        <pc:sldMkLst>
          <pc:docMk/>
          <pc:sldMk cId="950832856" sldId="260"/>
        </pc:sldMkLst>
        <pc:spChg chg="mod">
          <ac:chgData name="Katie Grandon (2403612)" userId="S::2403612@student.uwtsd.ac.uk::0c6befdc-ff8c-4f8a-bde5-cef53bdf4b30" providerId="AD" clId="Web-{BC44F708-E8DC-FC9A-10AE-0696B45BCE74}" dt="2025-03-03T17:19:00.289" v="177" actId="20577"/>
          <ac:spMkLst>
            <pc:docMk/>
            <pc:sldMk cId="950832856" sldId="260"/>
            <ac:spMk id="2" creationId="{864DC281-D821-4A1D-C597-9B9A1746183A}"/>
          </ac:spMkLst>
        </pc:spChg>
        <pc:spChg chg="mod">
          <ac:chgData name="Katie Grandon (2403612)" userId="S::2403612@student.uwtsd.ac.uk::0c6befdc-ff8c-4f8a-bde5-cef53bdf4b30" providerId="AD" clId="Web-{BC44F708-E8DC-FC9A-10AE-0696B45BCE74}" dt="2025-03-03T17:19:55.744" v="201" actId="20577"/>
          <ac:spMkLst>
            <pc:docMk/>
            <pc:sldMk cId="950832856" sldId="260"/>
            <ac:spMk id="3" creationId="{651C6572-5C89-05A6-553F-E94E791FFB96}"/>
          </ac:spMkLst>
        </pc:spChg>
        <pc:spChg chg="add">
          <ac:chgData name="Katie Grandon (2403612)" userId="S::2403612@student.uwtsd.ac.uk::0c6befdc-ff8c-4f8a-bde5-cef53bdf4b30" providerId="AD" clId="Web-{BC44F708-E8DC-FC9A-10AE-0696B45BCE74}" dt="2025-03-03T17:18:25.241" v="174"/>
          <ac:spMkLst>
            <pc:docMk/>
            <pc:sldMk cId="950832856" sldId="260"/>
            <ac:spMk id="9" creationId="{BF02845A-8571-40C5-9F56-8F9B3F7C4E4C}"/>
          </ac:spMkLst>
        </pc:spChg>
        <pc:picChg chg="add">
          <ac:chgData name="Katie Grandon (2403612)" userId="S::2403612@student.uwtsd.ac.uk::0c6befdc-ff8c-4f8a-bde5-cef53bdf4b30" providerId="AD" clId="Web-{BC44F708-E8DC-FC9A-10AE-0696B45BCE74}" dt="2025-03-03T17:18:25.241" v="174"/>
          <ac:picMkLst>
            <pc:docMk/>
            <pc:sldMk cId="950832856" sldId="260"/>
            <ac:picMk id="5" creationId="{188198F2-792D-8C38-133F-13343D6EF87E}"/>
          </ac:picMkLst>
        </pc:picChg>
        <pc:cxnChg chg="add">
          <ac:chgData name="Katie Grandon (2403612)" userId="S::2403612@student.uwtsd.ac.uk::0c6befdc-ff8c-4f8a-bde5-cef53bdf4b30" providerId="AD" clId="Web-{BC44F708-E8DC-FC9A-10AE-0696B45BCE74}" dt="2025-03-03T17:18:25.241" v="174"/>
          <ac:cxnSpMkLst>
            <pc:docMk/>
            <pc:sldMk cId="950832856" sldId="260"/>
            <ac:cxnSpMk id="11" creationId="{F30BB598-81B4-41BB-BC44-CD9C29AE2EAB}"/>
          </ac:cxnSpMkLst>
        </pc:cxnChg>
      </pc:sldChg>
      <pc:sldChg chg="modSp new">
        <pc:chgData name="Katie Grandon (2403612)" userId="S::2403612@student.uwtsd.ac.uk::0c6befdc-ff8c-4f8a-bde5-cef53bdf4b30" providerId="AD" clId="Web-{BC44F708-E8DC-FC9A-10AE-0696B45BCE74}" dt="2025-03-03T19:54:09.718" v="238" actId="20577"/>
        <pc:sldMkLst>
          <pc:docMk/>
          <pc:sldMk cId="4258251806" sldId="261"/>
        </pc:sldMkLst>
        <pc:spChg chg="mod">
          <ac:chgData name="Katie Grandon (2403612)" userId="S::2403612@student.uwtsd.ac.uk::0c6befdc-ff8c-4f8a-bde5-cef53bdf4b30" providerId="AD" clId="Web-{BC44F708-E8DC-FC9A-10AE-0696B45BCE74}" dt="2025-03-03T19:52:36.996" v="219" actId="20577"/>
          <ac:spMkLst>
            <pc:docMk/>
            <pc:sldMk cId="4258251806" sldId="261"/>
            <ac:spMk id="2" creationId="{835D2DB9-7434-9BE6-F193-733E4A553F56}"/>
          </ac:spMkLst>
        </pc:spChg>
        <pc:spChg chg="mod">
          <ac:chgData name="Katie Grandon (2403612)" userId="S::2403612@student.uwtsd.ac.uk::0c6befdc-ff8c-4f8a-bde5-cef53bdf4b30" providerId="AD" clId="Web-{BC44F708-E8DC-FC9A-10AE-0696B45BCE74}" dt="2025-03-03T19:54:09.718" v="238" actId="20577"/>
          <ac:spMkLst>
            <pc:docMk/>
            <pc:sldMk cId="4258251806" sldId="261"/>
            <ac:spMk id="3" creationId="{8A33DE26-6C64-5DF1-F9A6-BE5EF31BAC50}"/>
          </ac:spMkLst>
        </pc:spChg>
      </pc:sldChg>
      <pc:sldChg chg="modSp new">
        <pc:chgData name="Katie Grandon (2403612)" userId="S::2403612@student.uwtsd.ac.uk::0c6befdc-ff8c-4f8a-bde5-cef53bdf4b30" providerId="AD" clId="Web-{BC44F708-E8DC-FC9A-10AE-0696B45BCE74}" dt="2025-03-03T13:45:30.785" v="71" actId="20577"/>
        <pc:sldMkLst>
          <pc:docMk/>
          <pc:sldMk cId="1081085852" sldId="262"/>
        </pc:sldMkLst>
        <pc:spChg chg="mod">
          <ac:chgData name="Katie Grandon (2403612)" userId="S::2403612@student.uwtsd.ac.uk::0c6befdc-ff8c-4f8a-bde5-cef53bdf4b30" providerId="AD" clId="Web-{BC44F708-E8DC-FC9A-10AE-0696B45BCE74}" dt="2025-03-03T13:45:30.785" v="71" actId="20577"/>
          <ac:spMkLst>
            <pc:docMk/>
            <pc:sldMk cId="1081085852" sldId="262"/>
            <ac:spMk id="2" creationId="{B74B0AB3-46F6-D8C3-4BA6-1DA749FD885D}"/>
          </ac:spMkLst>
        </pc:spChg>
      </pc:sldChg>
      <pc:sldChg chg="modSp new">
        <pc:chgData name="Katie Grandon (2403612)" userId="S::2403612@student.uwtsd.ac.uk::0c6befdc-ff8c-4f8a-bde5-cef53bdf4b30" providerId="AD" clId="Web-{BC44F708-E8DC-FC9A-10AE-0696B45BCE74}" dt="2025-03-03T13:45:44.645" v="82" actId="20577"/>
        <pc:sldMkLst>
          <pc:docMk/>
          <pc:sldMk cId="3749740720" sldId="263"/>
        </pc:sldMkLst>
        <pc:spChg chg="mod">
          <ac:chgData name="Katie Grandon (2403612)" userId="S::2403612@student.uwtsd.ac.uk::0c6befdc-ff8c-4f8a-bde5-cef53bdf4b30" providerId="AD" clId="Web-{BC44F708-E8DC-FC9A-10AE-0696B45BCE74}" dt="2025-03-03T13:45:44.645" v="82" actId="20577"/>
          <ac:spMkLst>
            <pc:docMk/>
            <pc:sldMk cId="3749740720" sldId="263"/>
            <ac:spMk id="2" creationId="{939F9449-BC0F-E23F-44CA-905A57762291}"/>
          </ac:spMkLst>
        </pc:spChg>
      </pc:sldChg>
      <pc:sldChg chg="modSp new">
        <pc:chgData name="Katie Grandon (2403612)" userId="S::2403612@student.uwtsd.ac.uk::0c6befdc-ff8c-4f8a-bde5-cef53bdf4b30" providerId="AD" clId="Web-{BC44F708-E8DC-FC9A-10AE-0696B45BCE74}" dt="2025-03-03T13:47:16.288" v="127" actId="20577"/>
        <pc:sldMkLst>
          <pc:docMk/>
          <pc:sldMk cId="3095201970" sldId="264"/>
        </pc:sldMkLst>
        <pc:spChg chg="mod">
          <ac:chgData name="Katie Grandon (2403612)" userId="S::2403612@student.uwtsd.ac.uk::0c6befdc-ff8c-4f8a-bde5-cef53bdf4b30" providerId="AD" clId="Web-{BC44F708-E8DC-FC9A-10AE-0696B45BCE74}" dt="2025-03-03T13:45:59.802" v="89" actId="20577"/>
          <ac:spMkLst>
            <pc:docMk/>
            <pc:sldMk cId="3095201970" sldId="264"/>
            <ac:spMk id="2" creationId="{0AAAD649-0A9B-0C19-BF03-A537DE3A0CE9}"/>
          </ac:spMkLst>
        </pc:spChg>
        <pc:spChg chg="mod">
          <ac:chgData name="Katie Grandon (2403612)" userId="S::2403612@student.uwtsd.ac.uk::0c6befdc-ff8c-4f8a-bde5-cef53bdf4b30" providerId="AD" clId="Web-{BC44F708-E8DC-FC9A-10AE-0696B45BCE74}" dt="2025-03-03T13:47:16.288" v="127" actId="20577"/>
          <ac:spMkLst>
            <pc:docMk/>
            <pc:sldMk cId="3095201970" sldId="264"/>
            <ac:spMk id="3" creationId="{DA9A3AC4-507D-6084-57E4-4E70E9C9DF44}"/>
          </ac:spMkLst>
        </pc:spChg>
      </pc:sldChg>
    </pc:docChg>
  </pc:docChgLst>
  <pc:docChgLst>
    <pc:chgData name="Katie Grandon (2403612)" userId="S::2403612@student.uwtsd.ac.uk::0c6befdc-ff8c-4f8a-bde5-cef53bdf4b30" providerId="AD" clId="Web-{91403804-B64C-C01F-2524-997549A768C8}"/>
    <pc:docChg chg="modSld">
      <pc:chgData name="Katie Grandon (2403612)" userId="S::2403612@student.uwtsd.ac.uk::0c6befdc-ff8c-4f8a-bde5-cef53bdf4b30" providerId="AD" clId="Web-{91403804-B64C-C01F-2524-997549A768C8}" dt="2025-03-03T23:33:37.342" v="205"/>
      <pc:docMkLst>
        <pc:docMk/>
      </pc:docMkLst>
      <pc:sldChg chg="modNotes">
        <pc:chgData name="Katie Grandon (2403612)" userId="S::2403612@student.uwtsd.ac.uk::0c6befdc-ff8c-4f8a-bde5-cef53bdf4b30" providerId="AD" clId="Web-{91403804-B64C-C01F-2524-997549A768C8}" dt="2025-03-03T23:20:50.155" v="10"/>
        <pc:sldMkLst>
          <pc:docMk/>
          <pc:sldMk cId="1696146176" sldId="258"/>
        </pc:sldMkLst>
      </pc:sldChg>
      <pc:sldChg chg="modNotes">
        <pc:chgData name="Katie Grandon (2403612)" userId="S::2403612@student.uwtsd.ac.uk::0c6befdc-ff8c-4f8a-bde5-cef53bdf4b30" providerId="AD" clId="Web-{91403804-B64C-C01F-2524-997549A768C8}" dt="2025-03-03T23:23:19.071" v="20"/>
        <pc:sldMkLst>
          <pc:docMk/>
          <pc:sldMk cId="2541995922" sldId="259"/>
        </pc:sldMkLst>
      </pc:sldChg>
      <pc:sldChg chg="modSp modNotes">
        <pc:chgData name="Katie Grandon (2403612)" userId="S::2403612@student.uwtsd.ac.uk::0c6befdc-ff8c-4f8a-bde5-cef53bdf4b30" providerId="AD" clId="Web-{91403804-B64C-C01F-2524-997549A768C8}" dt="2025-03-03T23:30:35.670" v="143"/>
        <pc:sldMkLst>
          <pc:docMk/>
          <pc:sldMk cId="950832856" sldId="260"/>
        </pc:sldMkLst>
        <pc:spChg chg="mod">
          <ac:chgData name="Katie Grandon (2403612)" userId="S::2403612@student.uwtsd.ac.uk::0c6befdc-ff8c-4f8a-bde5-cef53bdf4b30" providerId="AD" clId="Web-{91403804-B64C-C01F-2524-997549A768C8}" dt="2025-03-03T23:27:23.689" v="114" actId="14100"/>
          <ac:spMkLst>
            <pc:docMk/>
            <pc:sldMk cId="950832856" sldId="260"/>
            <ac:spMk id="3" creationId="{651C6572-5C89-05A6-553F-E94E791FFB96}"/>
          </ac:spMkLst>
        </pc:spChg>
      </pc:sldChg>
      <pc:sldChg chg="modNotes">
        <pc:chgData name="Katie Grandon (2403612)" userId="S::2403612@student.uwtsd.ac.uk::0c6befdc-ff8c-4f8a-bde5-cef53bdf4b30" providerId="AD" clId="Web-{91403804-B64C-C01F-2524-997549A768C8}" dt="2025-03-03T23:30:13.559" v="138"/>
        <pc:sldMkLst>
          <pc:docMk/>
          <pc:sldMk cId="4258251806" sldId="261"/>
        </pc:sldMkLst>
      </pc:sldChg>
      <pc:sldChg chg="modNotes">
        <pc:chgData name="Katie Grandon (2403612)" userId="S::2403612@student.uwtsd.ac.uk::0c6befdc-ff8c-4f8a-bde5-cef53bdf4b30" providerId="AD" clId="Web-{91403804-B64C-C01F-2524-997549A768C8}" dt="2025-03-03T23:30:05.387" v="136"/>
        <pc:sldMkLst>
          <pc:docMk/>
          <pc:sldMk cId="1081085852" sldId="262"/>
        </pc:sldMkLst>
      </pc:sldChg>
      <pc:sldChg chg="modNotes">
        <pc:chgData name="Katie Grandon (2403612)" userId="S::2403612@student.uwtsd.ac.uk::0c6befdc-ff8c-4f8a-bde5-cef53bdf4b30" providerId="AD" clId="Web-{91403804-B64C-C01F-2524-997549A768C8}" dt="2025-03-03T23:33:37.342" v="205"/>
        <pc:sldMkLst>
          <pc:docMk/>
          <pc:sldMk cId="3749740720" sldId="263"/>
        </pc:sldMkLst>
      </pc:sldChg>
    </pc:docChg>
  </pc:docChgLst>
  <pc:docChgLst>
    <pc:chgData name="Katie Grandon (2403612)" userId="S::2403612@student.uwtsd.ac.uk::0c6befdc-ff8c-4f8a-bde5-cef53bdf4b30" providerId="AD" clId="Web-{E8921611-6CFB-330C-2533-26229D9CC36C}"/>
    <pc:docChg chg="modSld">
      <pc:chgData name="Katie Grandon (2403612)" userId="S::2403612@student.uwtsd.ac.uk::0c6befdc-ff8c-4f8a-bde5-cef53bdf4b30" providerId="AD" clId="Web-{E8921611-6CFB-330C-2533-26229D9CC36C}" dt="2025-03-03T22:43:11.681" v="20" actId="20577"/>
      <pc:docMkLst>
        <pc:docMk/>
      </pc:docMkLst>
      <pc:sldChg chg="addAnim">
        <pc:chgData name="Katie Grandon (2403612)" userId="S::2403612@student.uwtsd.ac.uk::0c6befdc-ff8c-4f8a-bde5-cef53bdf4b30" providerId="AD" clId="Web-{E8921611-6CFB-330C-2533-26229D9CC36C}" dt="2025-03-03T22:39:56.182" v="0"/>
        <pc:sldMkLst>
          <pc:docMk/>
          <pc:sldMk cId="1081085852" sldId="262"/>
        </pc:sldMkLst>
      </pc:sldChg>
      <pc:sldChg chg="modSp addAnim">
        <pc:chgData name="Katie Grandon (2403612)" userId="S::2403612@student.uwtsd.ac.uk::0c6befdc-ff8c-4f8a-bde5-cef53bdf4b30" providerId="AD" clId="Web-{E8921611-6CFB-330C-2533-26229D9CC36C}" dt="2025-03-03T22:43:11.681" v="20" actId="20577"/>
        <pc:sldMkLst>
          <pc:docMk/>
          <pc:sldMk cId="3749740720" sldId="263"/>
        </pc:sldMkLst>
        <pc:spChg chg="mod">
          <ac:chgData name="Katie Grandon (2403612)" userId="S::2403612@student.uwtsd.ac.uk::0c6befdc-ff8c-4f8a-bde5-cef53bdf4b30" providerId="AD" clId="Web-{E8921611-6CFB-330C-2533-26229D9CC36C}" dt="2025-03-03T22:43:11.681" v="20" actId="20577"/>
          <ac:spMkLst>
            <pc:docMk/>
            <pc:sldMk cId="3749740720" sldId="263"/>
            <ac:spMk id="3" creationId="{0429C884-E23D-3AD7-72DE-E810D62905A6}"/>
          </ac:spMkLst>
        </pc:spChg>
      </pc:sldChg>
      <pc:sldChg chg="addAnim">
        <pc:chgData name="Katie Grandon (2403612)" userId="S::2403612@student.uwtsd.ac.uk::0c6befdc-ff8c-4f8a-bde5-cef53bdf4b30" providerId="AD" clId="Web-{E8921611-6CFB-330C-2533-26229D9CC36C}" dt="2025-03-03T22:41:12.405" v="4"/>
        <pc:sldMkLst>
          <pc:docMk/>
          <pc:sldMk cId="3095201970" sldId="264"/>
        </pc:sldMkLst>
      </pc:sldChg>
    </pc:docChg>
  </pc:docChgLst>
  <pc:docChgLst>
    <pc:chgData name="Katie Grandon (2403612)" userId="S::2403612@student.uwtsd.ac.uk::0c6befdc-ff8c-4f8a-bde5-cef53bdf4b30" providerId="AD" clId="Web-{1331C5C1-BEF5-03B7-4636-4A7F7A816A5D}"/>
    <pc:docChg chg="addSld modSld addMainMaster delMainMaster">
      <pc:chgData name="Katie Grandon (2403612)" userId="S::2403612@student.uwtsd.ac.uk::0c6befdc-ff8c-4f8a-bde5-cef53bdf4b30" providerId="AD" clId="Web-{1331C5C1-BEF5-03B7-4636-4A7F7A816A5D}" dt="2025-03-03T12:39:54.178" v="209" actId="20577"/>
      <pc:docMkLst>
        <pc:docMk/>
      </pc:docMkLst>
      <pc:sldChg chg="addSp modSp mod setBg modClrScheme addAnim chgLayout">
        <pc:chgData name="Katie Grandon (2403612)" userId="S::2403612@student.uwtsd.ac.uk::0c6befdc-ff8c-4f8a-bde5-cef53bdf4b30" providerId="AD" clId="Web-{1331C5C1-BEF5-03B7-4636-4A7F7A816A5D}" dt="2025-03-03T12:36:59.721" v="196"/>
        <pc:sldMkLst>
          <pc:docMk/>
          <pc:sldMk cId="109857222" sldId="256"/>
        </pc:sldMkLst>
        <pc:spChg chg="mod">
          <ac:chgData name="Katie Grandon (2403612)" userId="S::2403612@student.uwtsd.ac.uk::0c6befdc-ff8c-4f8a-bde5-cef53bdf4b30" providerId="AD" clId="Web-{1331C5C1-BEF5-03B7-4636-4A7F7A816A5D}" dt="2025-03-03T12:09:15.967" v="17" actId="20577"/>
          <ac:spMkLst>
            <pc:docMk/>
            <pc:sldMk cId="109857222" sldId="256"/>
            <ac:spMk id="2" creationId="{00000000-0000-0000-0000-000000000000}"/>
          </ac:spMkLst>
        </pc:spChg>
        <pc:spChg chg="mod">
          <ac:chgData name="Katie Grandon (2403612)" userId="S::2403612@student.uwtsd.ac.uk::0c6befdc-ff8c-4f8a-bde5-cef53bdf4b30" providerId="AD" clId="Web-{1331C5C1-BEF5-03B7-4636-4A7F7A816A5D}" dt="2025-03-03T12:10:36.844" v="34" actId="20577"/>
          <ac:spMkLst>
            <pc:docMk/>
            <pc:sldMk cId="109857222" sldId="256"/>
            <ac:spMk id="3" creationId="{00000000-0000-0000-0000-000000000000}"/>
          </ac:spMkLst>
        </pc:spChg>
        <pc:spChg chg="add mod">
          <ac:chgData name="Katie Grandon (2403612)" userId="S::2403612@student.uwtsd.ac.uk::0c6befdc-ff8c-4f8a-bde5-cef53bdf4b30" providerId="AD" clId="Web-{1331C5C1-BEF5-03B7-4636-4A7F7A816A5D}" dt="2025-03-03T12:24:30.500" v="63" actId="20577"/>
          <ac:spMkLst>
            <pc:docMk/>
            <pc:sldMk cId="109857222" sldId="256"/>
            <ac:spMk id="5" creationId="{07A6BECF-013A-18F8-A666-5560964B919A}"/>
          </ac:spMkLst>
        </pc:spChg>
        <pc:spChg chg="add">
          <ac:chgData name="Katie Grandon (2403612)" userId="S::2403612@student.uwtsd.ac.uk::0c6befdc-ff8c-4f8a-bde5-cef53bdf4b30" providerId="AD" clId="Web-{1331C5C1-BEF5-03B7-4636-4A7F7A816A5D}" dt="2025-03-03T12:08:46.045" v="1"/>
          <ac:spMkLst>
            <pc:docMk/>
            <pc:sldMk cId="109857222" sldId="256"/>
            <ac:spMk id="9" creationId="{E1BC5A67-118C-4E4F-B36D-98915F74798A}"/>
          </ac:spMkLst>
        </pc:spChg>
        <pc:spChg chg="add">
          <ac:chgData name="Katie Grandon (2403612)" userId="S::2403612@student.uwtsd.ac.uk::0c6befdc-ff8c-4f8a-bde5-cef53bdf4b30" providerId="AD" clId="Web-{1331C5C1-BEF5-03B7-4636-4A7F7A816A5D}" dt="2025-03-03T12:08:46.045" v="1"/>
          <ac:spMkLst>
            <pc:docMk/>
            <pc:sldMk cId="109857222" sldId="256"/>
            <ac:spMk id="11" creationId="{820F8B35-FE0B-427D-9196-5DB8CC6971A9}"/>
          </ac:spMkLst>
        </pc:spChg>
        <pc:picChg chg="add mod ord">
          <ac:chgData name="Katie Grandon (2403612)" userId="S::2403612@student.uwtsd.ac.uk::0c6befdc-ff8c-4f8a-bde5-cef53bdf4b30" providerId="AD" clId="Web-{1331C5C1-BEF5-03B7-4636-4A7F7A816A5D}" dt="2025-03-03T12:08:46.045" v="1"/>
          <ac:picMkLst>
            <pc:docMk/>
            <pc:sldMk cId="109857222" sldId="256"/>
            <ac:picMk id="4" creationId="{6144A9A3-F1E1-AD7D-EC04-29F1F0FEEA54}"/>
          </ac:picMkLst>
        </pc:picChg>
        <pc:cxnChg chg="add">
          <ac:chgData name="Katie Grandon (2403612)" userId="S::2403612@student.uwtsd.ac.uk::0c6befdc-ff8c-4f8a-bde5-cef53bdf4b30" providerId="AD" clId="Web-{1331C5C1-BEF5-03B7-4636-4A7F7A816A5D}" dt="2025-03-03T12:08:46.045" v="1"/>
          <ac:cxnSpMkLst>
            <pc:docMk/>
            <pc:sldMk cId="109857222" sldId="256"/>
            <ac:cxnSpMk id="13" creationId="{EF59B18A-94FC-4D49-98EB-BEC65B321A63}"/>
          </ac:cxnSpMkLst>
        </pc:cxnChg>
      </pc:sldChg>
      <pc:sldChg chg="addSp delSp modSp new mod setBg">
        <pc:chgData name="Katie Grandon (2403612)" userId="S::2403612@student.uwtsd.ac.uk::0c6befdc-ff8c-4f8a-bde5-cef53bdf4b30" providerId="AD" clId="Web-{1331C5C1-BEF5-03B7-4636-4A7F7A816A5D}" dt="2025-03-03T12:39:54.178" v="209" actId="20577"/>
        <pc:sldMkLst>
          <pc:docMk/>
          <pc:sldMk cId="1897647156" sldId="257"/>
        </pc:sldMkLst>
        <pc:spChg chg="mod">
          <ac:chgData name="Katie Grandon (2403612)" userId="S::2403612@student.uwtsd.ac.uk::0c6befdc-ff8c-4f8a-bde5-cef53bdf4b30" providerId="AD" clId="Web-{1331C5C1-BEF5-03B7-4636-4A7F7A816A5D}" dt="2025-03-03T12:39:54.178" v="209" actId="20577"/>
          <ac:spMkLst>
            <pc:docMk/>
            <pc:sldMk cId="1897647156" sldId="257"/>
            <ac:spMk id="2" creationId="{D1B1EE2B-C8A9-7F2A-A80E-E07A54E0249D}"/>
          </ac:spMkLst>
        </pc:spChg>
        <pc:spChg chg="add del mod">
          <ac:chgData name="Katie Grandon (2403612)" userId="S::2403612@student.uwtsd.ac.uk::0c6befdc-ff8c-4f8a-bde5-cef53bdf4b30" providerId="AD" clId="Web-{1331C5C1-BEF5-03B7-4636-4A7F7A816A5D}" dt="2025-03-03T12:39:33.724" v="205"/>
          <ac:spMkLst>
            <pc:docMk/>
            <pc:sldMk cId="1897647156" sldId="257"/>
            <ac:spMk id="3" creationId="{4C747A6C-7217-E277-0C1D-9435661F2349}"/>
          </ac:spMkLst>
        </pc:spChg>
        <pc:spChg chg="add del">
          <ac:chgData name="Katie Grandon (2403612)" userId="S::2403612@student.uwtsd.ac.uk::0c6befdc-ff8c-4f8a-bde5-cef53bdf4b30" providerId="AD" clId="Web-{1331C5C1-BEF5-03B7-4636-4A7F7A816A5D}" dt="2025-03-03T12:39:30.349" v="202"/>
          <ac:spMkLst>
            <pc:docMk/>
            <pc:sldMk cId="1897647156" sldId="257"/>
            <ac:spMk id="9" creationId="{ABE3B514-83FE-45D4-988C-78925DD13254}"/>
          </ac:spMkLst>
        </pc:spChg>
        <pc:graphicFrameChg chg="add del">
          <ac:chgData name="Katie Grandon (2403612)" userId="S::2403612@student.uwtsd.ac.uk::0c6befdc-ff8c-4f8a-bde5-cef53bdf4b30" providerId="AD" clId="Web-{1331C5C1-BEF5-03B7-4636-4A7F7A816A5D}" dt="2025-03-03T12:39:30.349" v="202"/>
          <ac:graphicFrameMkLst>
            <pc:docMk/>
            <pc:sldMk cId="1897647156" sldId="257"/>
            <ac:graphicFrameMk id="5" creationId="{9286D306-5AAD-F165-9B2D-6B6B578E9A79}"/>
          </ac:graphicFrameMkLst>
        </pc:graphicFrameChg>
        <pc:graphicFrameChg chg="add del">
          <ac:chgData name="Katie Grandon (2403612)" userId="S::2403612@student.uwtsd.ac.uk::0c6befdc-ff8c-4f8a-bde5-cef53bdf4b30" providerId="AD" clId="Web-{1331C5C1-BEF5-03B7-4636-4A7F7A816A5D}" dt="2025-03-03T12:39:33.693" v="204"/>
          <ac:graphicFrameMkLst>
            <pc:docMk/>
            <pc:sldMk cId="1897647156" sldId="257"/>
            <ac:graphicFrameMk id="13" creationId="{D2C9CB3A-FB33-8B55-8F7A-CD9917B20A75}"/>
          </ac:graphicFrameMkLst>
        </pc:graphicFrameChg>
        <pc:graphicFrameChg chg="add">
          <ac:chgData name="Katie Grandon (2403612)" userId="S::2403612@student.uwtsd.ac.uk::0c6befdc-ff8c-4f8a-bde5-cef53bdf4b30" providerId="AD" clId="Web-{1331C5C1-BEF5-03B7-4636-4A7F7A816A5D}" dt="2025-03-03T12:39:33.724" v="205"/>
          <ac:graphicFrameMkLst>
            <pc:docMk/>
            <pc:sldMk cId="1897647156" sldId="257"/>
            <ac:graphicFrameMk id="15" creationId="{D9D4E6AB-15A4-DD3A-FA62-FC857A9C9ABE}"/>
          </ac:graphicFrameMkLst>
        </pc:graphicFrameChg>
        <pc:cxnChg chg="add del">
          <ac:chgData name="Katie Grandon (2403612)" userId="S::2403612@student.uwtsd.ac.uk::0c6befdc-ff8c-4f8a-bde5-cef53bdf4b30" providerId="AD" clId="Web-{1331C5C1-BEF5-03B7-4636-4A7F7A816A5D}" dt="2025-03-03T12:39:30.349" v="202"/>
          <ac:cxnSpMkLst>
            <pc:docMk/>
            <pc:sldMk cId="1897647156" sldId="257"/>
            <ac:cxnSpMk id="11" creationId="{787CBF7F-92AD-42B8-AA3E-C4AF7A2AD3E8}"/>
          </ac:cxnSpMkLst>
        </pc:cxnChg>
      </pc:sldChg>
      <pc:sldMasterChg chg="del delSldLayout">
        <pc:chgData name="Katie Grandon (2403612)" userId="S::2403612@student.uwtsd.ac.uk::0c6befdc-ff8c-4f8a-bde5-cef53bdf4b30" providerId="AD" clId="Web-{1331C5C1-BEF5-03B7-4636-4A7F7A816A5D}" dt="2025-03-03T12:08:46.045" v="1"/>
        <pc:sldMasterMkLst>
          <pc:docMk/>
          <pc:sldMasterMk cId="2460954070" sldId="2147483660"/>
        </pc:sldMasterMkLst>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2385387890" sldId="2147483661"/>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949138452" sldId="2147483662"/>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2591524520" sldId="2147483663"/>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1203092039" sldId="2147483664"/>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3733172339" sldId="2147483665"/>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3210312558" sldId="2147483666"/>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3146388984" sldId="2147483667"/>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3171841454" sldId="2147483668"/>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1718958274" sldId="2147483669"/>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2202905451" sldId="2147483670"/>
          </pc:sldLayoutMkLst>
        </pc:sldLayoutChg>
        <pc:sldLayoutChg chg="del">
          <pc:chgData name="Katie Grandon (2403612)" userId="S::2403612@student.uwtsd.ac.uk::0c6befdc-ff8c-4f8a-bde5-cef53bdf4b30" providerId="AD" clId="Web-{1331C5C1-BEF5-03B7-4636-4A7F7A816A5D}" dt="2025-03-03T12:08:46.045" v="1"/>
          <pc:sldLayoutMkLst>
            <pc:docMk/>
            <pc:sldMasterMk cId="2460954070" sldId="2147483660"/>
            <pc:sldLayoutMk cId="3479445657" sldId="2147483671"/>
          </pc:sldLayoutMkLst>
        </pc:sldLayoutChg>
      </pc:sldMasterChg>
      <pc:sldMasterChg chg="add addSldLayout">
        <pc:chgData name="Katie Grandon (2403612)" userId="S::2403612@student.uwtsd.ac.uk::0c6befdc-ff8c-4f8a-bde5-cef53bdf4b30" providerId="AD" clId="Web-{1331C5C1-BEF5-03B7-4636-4A7F7A816A5D}" dt="2025-03-03T12:08:46.045" v="1"/>
        <pc:sldMasterMkLst>
          <pc:docMk/>
          <pc:sldMasterMk cId="3157073593" sldId="2147483773"/>
        </pc:sldMasterMkLst>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3138258599" sldId="2147483762"/>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1010224736" sldId="2147483763"/>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2609170599" sldId="2147483764"/>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3640476235" sldId="2147483765"/>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978559655" sldId="2147483766"/>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2117204389" sldId="2147483767"/>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3478567536" sldId="2147483768"/>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2966356572" sldId="2147483769"/>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2833560450" sldId="2147483770"/>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1235482221" sldId="2147483771"/>
          </pc:sldLayoutMkLst>
        </pc:sldLayoutChg>
        <pc:sldLayoutChg chg="add">
          <pc:chgData name="Katie Grandon (2403612)" userId="S::2403612@student.uwtsd.ac.uk::0c6befdc-ff8c-4f8a-bde5-cef53bdf4b30" providerId="AD" clId="Web-{1331C5C1-BEF5-03B7-4636-4A7F7A816A5D}" dt="2025-03-03T12:08:46.045" v="1"/>
          <pc:sldLayoutMkLst>
            <pc:docMk/>
            <pc:sldMasterMk cId="3157073593" sldId="2147483773"/>
            <pc:sldLayoutMk cId="1293959794" sldId="214748377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454765-AE08-4C53-8A14-3272327FBBB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DDDFCD0-AB25-4B55-8F19-DCB243576FBF}">
      <dgm:prSet/>
      <dgm:spPr/>
      <dgm:t>
        <a:bodyPr/>
        <a:lstStyle/>
        <a:p>
          <a:r>
            <a:rPr lang="en-GB"/>
            <a:t>To explain what the house of lords is</a:t>
          </a:r>
          <a:endParaRPr lang="en-US"/>
        </a:p>
      </dgm:t>
    </dgm:pt>
    <dgm:pt modelId="{8A5A977B-0772-4300-A833-EFCE62764B2D}" type="parTrans" cxnId="{CDA437DE-F8D5-46DD-A544-CD35BF02EE68}">
      <dgm:prSet/>
      <dgm:spPr/>
      <dgm:t>
        <a:bodyPr/>
        <a:lstStyle/>
        <a:p>
          <a:endParaRPr lang="en-US"/>
        </a:p>
      </dgm:t>
    </dgm:pt>
    <dgm:pt modelId="{8F7F86A4-9DB0-4935-A73A-554C65369A3E}" type="sibTrans" cxnId="{CDA437DE-F8D5-46DD-A544-CD35BF02EE68}">
      <dgm:prSet/>
      <dgm:spPr/>
      <dgm:t>
        <a:bodyPr/>
        <a:lstStyle/>
        <a:p>
          <a:endParaRPr lang="en-US"/>
        </a:p>
      </dgm:t>
    </dgm:pt>
    <dgm:pt modelId="{3FDE5E47-6E5F-4808-A5AF-69D25DDFDF6C}">
      <dgm:prSet/>
      <dgm:spPr/>
      <dgm:t>
        <a:bodyPr/>
        <a:lstStyle/>
        <a:p>
          <a:r>
            <a:rPr lang="en-GB"/>
            <a:t>To explain what a hereditary peer is</a:t>
          </a:r>
          <a:endParaRPr lang="en-US"/>
        </a:p>
      </dgm:t>
    </dgm:pt>
    <dgm:pt modelId="{24973493-F077-4A41-B0B7-CF096D01769A}" type="parTrans" cxnId="{DE4BE4EA-C717-47D1-9D93-267D3F4C71EA}">
      <dgm:prSet/>
      <dgm:spPr/>
      <dgm:t>
        <a:bodyPr/>
        <a:lstStyle/>
        <a:p>
          <a:endParaRPr lang="en-US"/>
        </a:p>
      </dgm:t>
    </dgm:pt>
    <dgm:pt modelId="{70C4EC20-B099-4C20-B292-CC06410B1046}" type="sibTrans" cxnId="{DE4BE4EA-C717-47D1-9D93-267D3F4C71EA}">
      <dgm:prSet/>
      <dgm:spPr/>
      <dgm:t>
        <a:bodyPr/>
        <a:lstStyle/>
        <a:p>
          <a:endParaRPr lang="en-US"/>
        </a:p>
      </dgm:t>
    </dgm:pt>
    <dgm:pt modelId="{7F08FEAC-F811-4AF0-9479-8488BEF1D5A7}">
      <dgm:prSet/>
      <dgm:spPr/>
      <dgm:t>
        <a:bodyPr/>
        <a:lstStyle/>
        <a:p>
          <a:r>
            <a:rPr lang="en-GB"/>
            <a:t>To provide insight on the history of hereditary peers</a:t>
          </a:r>
          <a:endParaRPr lang="en-US"/>
        </a:p>
      </dgm:t>
    </dgm:pt>
    <dgm:pt modelId="{F13EA2D8-9CAD-430C-84EE-4BBE8437853C}" type="parTrans" cxnId="{EA2423E7-6E11-4FD3-9338-211F7648626F}">
      <dgm:prSet/>
      <dgm:spPr/>
      <dgm:t>
        <a:bodyPr/>
        <a:lstStyle/>
        <a:p>
          <a:endParaRPr lang="en-US"/>
        </a:p>
      </dgm:t>
    </dgm:pt>
    <dgm:pt modelId="{8D3AD8D7-3720-45E0-8F7F-1B98F4C0B086}" type="sibTrans" cxnId="{EA2423E7-6E11-4FD3-9338-211F7648626F}">
      <dgm:prSet/>
      <dgm:spPr/>
      <dgm:t>
        <a:bodyPr/>
        <a:lstStyle/>
        <a:p>
          <a:endParaRPr lang="en-US"/>
        </a:p>
      </dgm:t>
    </dgm:pt>
    <dgm:pt modelId="{E4C23D0A-F967-4393-B22A-FEEADEC02FEA}">
      <dgm:prSet/>
      <dgm:spPr/>
      <dgm:t>
        <a:bodyPr/>
        <a:lstStyle/>
        <a:p>
          <a:r>
            <a:rPr lang="en-GB"/>
            <a:t>To establish both advantages and disadvantages of hereditary peers</a:t>
          </a:r>
          <a:endParaRPr lang="en-US"/>
        </a:p>
      </dgm:t>
    </dgm:pt>
    <dgm:pt modelId="{DFFB212E-C3C1-4353-B29F-D7B667FB87E2}" type="parTrans" cxnId="{82B5BC02-0CAA-4DBC-821A-EF4718854D23}">
      <dgm:prSet/>
      <dgm:spPr/>
      <dgm:t>
        <a:bodyPr/>
        <a:lstStyle/>
        <a:p>
          <a:endParaRPr lang="en-US"/>
        </a:p>
      </dgm:t>
    </dgm:pt>
    <dgm:pt modelId="{54808170-B2D5-4A00-971D-CCDA86ECEBA3}" type="sibTrans" cxnId="{82B5BC02-0CAA-4DBC-821A-EF4718854D23}">
      <dgm:prSet/>
      <dgm:spPr/>
      <dgm:t>
        <a:bodyPr/>
        <a:lstStyle/>
        <a:p>
          <a:endParaRPr lang="en-US"/>
        </a:p>
      </dgm:t>
    </dgm:pt>
    <dgm:pt modelId="{37B7F51E-01F6-4637-A0D7-6A3810B026BC}">
      <dgm:prSet/>
      <dgm:spPr/>
      <dgm:t>
        <a:bodyPr/>
        <a:lstStyle/>
        <a:p>
          <a:r>
            <a:rPr lang="en-GB"/>
            <a:t>Suggestions for reform</a:t>
          </a:r>
          <a:endParaRPr lang="en-US"/>
        </a:p>
      </dgm:t>
    </dgm:pt>
    <dgm:pt modelId="{B409048A-C212-49C6-865B-7CF1AED5F502}" type="parTrans" cxnId="{1D26138E-41B7-47E7-9A02-30A611B4B97A}">
      <dgm:prSet/>
      <dgm:spPr/>
      <dgm:t>
        <a:bodyPr/>
        <a:lstStyle/>
        <a:p>
          <a:endParaRPr lang="en-US"/>
        </a:p>
      </dgm:t>
    </dgm:pt>
    <dgm:pt modelId="{F670DECC-251A-4919-942A-F7A838D040C0}" type="sibTrans" cxnId="{1D26138E-41B7-47E7-9A02-30A611B4B97A}">
      <dgm:prSet/>
      <dgm:spPr/>
      <dgm:t>
        <a:bodyPr/>
        <a:lstStyle/>
        <a:p>
          <a:endParaRPr lang="en-US"/>
        </a:p>
      </dgm:t>
    </dgm:pt>
    <dgm:pt modelId="{B15C07FA-D04E-47CE-900F-36CEAB49314E}">
      <dgm:prSet/>
      <dgm:spPr/>
      <dgm:t>
        <a:bodyPr/>
        <a:lstStyle/>
        <a:p>
          <a:r>
            <a:rPr lang="en-GB"/>
            <a:t>Research timeline</a:t>
          </a:r>
          <a:endParaRPr lang="en-US"/>
        </a:p>
      </dgm:t>
    </dgm:pt>
    <dgm:pt modelId="{5ED0FFB8-7827-4958-8094-D356229F27BE}" type="parTrans" cxnId="{12110CD2-F606-4F6B-BCAE-3900A7F2BA1F}">
      <dgm:prSet/>
      <dgm:spPr/>
      <dgm:t>
        <a:bodyPr/>
        <a:lstStyle/>
        <a:p>
          <a:endParaRPr lang="en-US"/>
        </a:p>
      </dgm:t>
    </dgm:pt>
    <dgm:pt modelId="{17408953-0170-4045-80EE-6F615645048F}" type="sibTrans" cxnId="{12110CD2-F606-4F6B-BCAE-3900A7F2BA1F}">
      <dgm:prSet/>
      <dgm:spPr/>
      <dgm:t>
        <a:bodyPr/>
        <a:lstStyle/>
        <a:p>
          <a:endParaRPr lang="en-US"/>
        </a:p>
      </dgm:t>
    </dgm:pt>
    <dgm:pt modelId="{3C573D7D-4004-4319-97FE-216D95013A41}">
      <dgm:prSet/>
      <dgm:spPr/>
      <dgm:t>
        <a:bodyPr/>
        <a:lstStyle/>
        <a:p>
          <a:r>
            <a:rPr lang="en-GB"/>
            <a:t>Reference list</a:t>
          </a:r>
          <a:endParaRPr lang="en-US"/>
        </a:p>
      </dgm:t>
    </dgm:pt>
    <dgm:pt modelId="{6583FF8A-BB21-497E-A280-761DC4ADCB11}" type="parTrans" cxnId="{96A7554A-F9ED-4BBF-85BC-CBBAAFC0CCC7}">
      <dgm:prSet/>
      <dgm:spPr/>
      <dgm:t>
        <a:bodyPr/>
        <a:lstStyle/>
        <a:p>
          <a:endParaRPr lang="en-US"/>
        </a:p>
      </dgm:t>
    </dgm:pt>
    <dgm:pt modelId="{D8898987-8665-4081-B274-D365DA441F6A}" type="sibTrans" cxnId="{96A7554A-F9ED-4BBF-85BC-CBBAAFC0CCC7}">
      <dgm:prSet/>
      <dgm:spPr/>
      <dgm:t>
        <a:bodyPr/>
        <a:lstStyle/>
        <a:p>
          <a:endParaRPr lang="en-US"/>
        </a:p>
      </dgm:t>
    </dgm:pt>
    <dgm:pt modelId="{99BE96F6-4C7D-4A63-A162-A6B49F8EE9A5}" type="pres">
      <dgm:prSet presAssocID="{98454765-AE08-4C53-8A14-3272327FBBB2}" presName="diagram" presStyleCnt="0">
        <dgm:presLayoutVars>
          <dgm:dir/>
          <dgm:resizeHandles val="exact"/>
        </dgm:presLayoutVars>
      </dgm:prSet>
      <dgm:spPr/>
    </dgm:pt>
    <dgm:pt modelId="{8278D986-8E4E-4519-8696-3AA0853587A5}" type="pres">
      <dgm:prSet presAssocID="{DDDDFCD0-AB25-4B55-8F19-DCB243576FBF}" presName="node" presStyleLbl="node1" presStyleIdx="0" presStyleCnt="7">
        <dgm:presLayoutVars>
          <dgm:bulletEnabled val="1"/>
        </dgm:presLayoutVars>
      </dgm:prSet>
      <dgm:spPr/>
    </dgm:pt>
    <dgm:pt modelId="{01F6571A-7BFF-4041-9F75-0D95BB326698}" type="pres">
      <dgm:prSet presAssocID="{8F7F86A4-9DB0-4935-A73A-554C65369A3E}" presName="sibTrans" presStyleCnt="0"/>
      <dgm:spPr/>
    </dgm:pt>
    <dgm:pt modelId="{174B4C23-F180-4FB2-A7DF-0AF6F3893EA4}" type="pres">
      <dgm:prSet presAssocID="{3FDE5E47-6E5F-4808-A5AF-69D25DDFDF6C}" presName="node" presStyleLbl="node1" presStyleIdx="1" presStyleCnt="7">
        <dgm:presLayoutVars>
          <dgm:bulletEnabled val="1"/>
        </dgm:presLayoutVars>
      </dgm:prSet>
      <dgm:spPr/>
    </dgm:pt>
    <dgm:pt modelId="{EBB1D5F4-2A41-4116-AD03-2207D812F1C1}" type="pres">
      <dgm:prSet presAssocID="{70C4EC20-B099-4C20-B292-CC06410B1046}" presName="sibTrans" presStyleCnt="0"/>
      <dgm:spPr/>
    </dgm:pt>
    <dgm:pt modelId="{DA1775D2-AAD7-4B80-A8CF-C7A57F8804B4}" type="pres">
      <dgm:prSet presAssocID="{7F08FEAC-F811-4AF0-9479-8488BEF1D5A7}" presName="node" presStyleLbl="node1" presStyleIdx="2" presStyleCnt="7">
        <dgm:presLayoutVars>
          <dgm:bulletEnabled val="1"/>
        </dgm:presLayoutVars>
      </dgm:prSet>
      <dgm:spPr/>
    </dgm:pt>
    <dgm:pt modelId="{A09491B1-315F-44BB-89EE-8733E90E5488}" type="pres">
      <dgm:prSet presAssocID="{8D3AD8D7-3720-45E0-8F7F-1B98F4C0B086}" presName="sibTrans" presStyleCnt="0"/>
      <dgm:spPr/>
    </dgm:pt>
    <dgm:pt modelId="{05B9468D-3D27-454E-A6C7-D899B13342D9}" type="pres">
      <dgm:prSet presAssocID="{E4C23D0A-F967-4393-B22A-FEEADEC02FEA}" presName="node" presStyleLbl="node1" presStyleIdx="3" presStyleCnt="7">
        <dgm:presLayoutVars>
          <dgm:bulletEnabled val="1"/>
        </dgm:presLayoutVars>
      </dgm:prSet>
      <dgm:spPr/>
    </dgm:pt>
    <dgm:pt modelId="{E1D247CF-74C2-44F2-B1A0-BA6D382DF964}" type="pres">
      <dgm:prSet presAssocID="{54808170-B2D5-4A00-971D-CCDA86ECEBA3}" presName="sibTrans" presStyleCnt="0"/>
      <dgm:spPr/>
    </dgm:pt>
    <dgm:pt modelId="{34012428-926E-4212-BA8F-E0478D933450}" type="pres">
      <dgm:prSet presAssocID="{37B7F51E-01F6-4637-A0D7-6A3810B026BC}" presName="node" presStyleLbl="node1" presStyleIdx="4" presStyleCnt="7">
        <dgm:presLayoutVars>
          <dgm:bulletEnabled val="1"/>
        </dgm:presLayoutVars>
      </dgm:prSet>
      <dgm:spPr/>
    </dgm:pt>
    <dgm:pt modelId="{74A27E54-FC10-4D12-9153-3F12828F48BC}" type="pres">
      <dgm:prSet presAssocID="{F670DECC-251A-4919-942A-F7A838D040C0}" presName="sibTrans" presStyleCnt="0"/>
      <dgm:spPr/>
    </dgm:pt>
    <dgm:pt modelId="{3A726368-8F44-4D61-9C14-101E66DD7818}" type="pres">
      <dgm:prSet presAssocID="{B15C07FA-D04E-47CE-900F-36CEAB49314E}" presName="node" presStyleLbl="node1" presStyleIdx="5" presStyleCnt="7">
        <dgm:presLayoutVars>
          <dgm:bulletEnabled val="1"/>
        </dgm:presLayoutVars>
      </dgm:prSet>
      <dgm:spPr/>
    </dgm:pt>
    <dgm:pt modelId="{F979DF9D-2563-4EFA-857E-58D0AFA323E6}" type="pres">
      <dgm:prSet presAssocID="{17408953-0170-4045-80EE-6F615645048F}" presName="sibTrans" presStyleCnt="0"/>
      <dgm:spPr/>
    </dgm:pt>
    <dgm:pt modelId="{C9778890-9B43-42E2-BE8F-2509E5896C46}" type="pres">
      <dgm:prSet presAssocID="{3C573D7D-4004-4319-97FE-216D95013A41}" presName="node" presStyleLbl="node1" presStyleIdx="6" presStyleCnt="7">
        <dgm:presLayoutVars>
          <dgm:bulletEnabled val="1"/>
        </dgm:presLayoutVars>
      </dgm:prSet>
      <dgm:spPr/>
    </dgm:pt>
  </dgm:ptLst>
  <dgm:cxnLst>
    <dgm:cxn modelId="{82B5BC02-0CAA-4DBC-821A-EF4718854D23}" srcId="{98454765-AE08-4C53-8A14-3272327FBBB2}" destId="{E4C23D0A-F967-4393-B22A-FEEADEC02FEA}" srcOrd="3" destOrd="0" parTransId="{DFFB212E-C3C1-4353-B29F-D7B667FB87E2}" sibTransId="{54808170-B2D5-4A00-971D-CCDA86ECEBA3}"/>
    <dgm:cxn modelId="{5887E007-7BFC-43F6-8487-7741328FB023}" type="presOf" srcId="{3C573D7D-4004-4319-97FE-216D95013A41}" destId="{C9778890-9B43-42E2-BE8F-2509E5896C46}" srcOrd="0" destOrd="0" presId="urn:microsoft.com/office/officeart/2005/8/layout/default"/>
    <dgm:cxn modelId="{C09A5C14-038F-4489-9B69-3B8298F502F8}" type="presOf" srcId="{E4C23D0A-F967-4393-B22A-FEEADEC02FEA}" destId="{05B9468D-3D27-454E-A6C7-D899B13342D9}" srcOrd="0" destOrd="0" presId="urn:microsoft.com/office/officeart/2005/8/layout/default"/>
    <dgm:cxn modelId="{BE7F501F-3F94-4A2D-8A62-6145F6A90B34}" type="presOf" srcId="{7F08FEAC-F811-4AF0-9479-8488BEF1D5A7}" destId="{DA1775D2-AAD7-4B80-A8CF-C7A57F8804B4}" srcOrd="0" destOrd="0" presId="urn:microsoft.com/office/officeart/2005/8/layout/default"/>
    <dgm:cxn modelId="{70B0E02A-B912-4577-8D53-B5546C597817}" type="presOf" srcId="{3FDE5E47-6E5F-4808-A5AF-69D25DDFDF6C}" destId="{174B4C23-F180-4FB2-A7DF-0AF6F3893EA4}" srcOrd="0" destOrd="0" presId="urn:microsoft.com/office/officeart/2005/8/layout/default"/>
    <dgm:cxn modelId="{96A7554A-F9ED-4BBF-85BC-CBBAAFC0CCC7}" srcId="{98454765-AE08-4C53-8A14-3272327FBBB2}" destId="{3C573D7D-4004-4319-97FE-216D95013A41}" srcOrd="6" destOrd="0" parTransId="{6583FF8A-BB21-497E-A280-761DC4ADCB11}" sibTransId="{D8898987-8665-4081-B274-D365DA441F6A}"/>
    <dgm:cxn modelId="{2F2C4970-0936-4AED-880B-331B583A3F7F}" type="presOf" srcId="{37B7F51E-01F6-4637-A0D7-6A3810B026BC}" destId="{34012428-926E-4212-BA8F-E0478D933450}" srcOrd="0" destOrd="0" presId="urn:microsoft.com/office/officeart/2005/8/layout/default"/>
    <dgm:cxn modelId="{1D26138E-41B7-47E7-9A02-30A611B4B97A}" srcId="{98454765-AE08-4C53-8A14-3272327FBBB2}" destId="{37B7F51E-01F6-4637-A0D7-6A3810B026BC}" srcOrd="4" destOrd="0" parTransId="{B409048A-C212-49C6-865B-7CF1AED5F502}" sibTransId="{F670DECC-251A-4919-942A-F7A838D040C0}"/>
    <dgm:cxn modelId="{04D05AB1-9D8A-4863-986C-CFE52C5D24A8}" type="presOf" srcId="{98454765-AE08-4C53-8A14-3272327FBBB2}" destId="{99BE96F6-4C7D-4A63-A162-A6B49F8EE9A5}" srcOrd="0" destOrd="0" presId="urn:microsoft.com/office/officeart/2005/8/layout/default"/>
    <dgm:cxn modelId="{CD61C1B4-B2A7-476E-87AE-E310019E279C}" type="presOf" srcId="{B15C07FA-D04E-47CE-900F-36CEAB49314E}" destId="{3A726368-8F44-4D61-9C14-101E66DD7818}" srcOrd="0" destOrd="0" presId="urn:microsoft.com/office/officeart/2005/8/layout/default"/>
    <dgm:cxn modelId="{C51A83BD-F716-4134-993F-72E6757A1A9D}" type="presOf" srcId="{DDDDFCD0-AB25-4B55-8F19-DCB243576FBF}" destId="{8278D986-8E4E-4519-8696-3AA0853587A5}" srcOrd="0" destOrd="0" presId="urn:microsoft.com/office/officeart/2005/8/layout/default"/>
    <dgm:cxn modelId="{12110CD2-F606-4F6B-BCAE-3900A7F2BA1F}" srcId="{98454765-AE08-4C53-8A14-3272327FBBB2}" destId="{B15C07FA-D04E-47CE-900F-36CEAB49314E}" srcOrd="5" destOrd="0" parTransId="{5ED0FFB8-7827-4958-8094-D356229F27BE}" sibTransId="{17408953-0170-4045-80EE-6F615645048F}"/>
    <dgm:cxn modelId="{CDA437DE-F8D5-46DD-A544-CD35BF02EE68}" srcId="{98454765-AE08-4C53-8A14-3272327FBBB2}" destId="{DDDDFCD0-AB25-4B55-8F19-DCB243576FBF}" srcOrd="0" destOrd="0" parTransId="{8A5A977B-0772-4300-A833-EFCE62764B2D}" sibTransId="{8F7F86A4-9DB0-4935-A73A-554C65369A3E}"/>
    <dgm:cxn modelId="{EA2423E7-6E11-4FD3-9338-211F7648626F}" srcId="{98454765-AE08-4C53-8A14-3272327FBBB2}" destId="{7F08FEAC-F811-4AF0-9479-8488BEF1D5A7}" srcOrd="2" destOrd="0" parTransId="{F13EA2D8-9CAD-430C-84EE-4BBE8437853C}" sibTransId="{8D3AD8D7-3720-45E0-8F7F-1B98F4C0B086}"/>
    <dgm:cxn modelId="{DE4BE4EA-C717-47D1-9D93-267D3F4C71EA}" srcId="{98454765-AE08-4C53-8A14-3272327FBBB2}" destId="{3FDE5E47-6E5F-4808-A5AF-69D25DDFDF6C}" srcOrd="1" destOrd="0" parTransId="{24973493-F077-4A41-B0B7-CF096D01769A}" sibTransId="{70C4EC20-B099-4C20-B292-CC06410B1046}"/>
    <dgm:cxn modelId="{2D0ED597-471E-4C9A-B82C-4B4C9997865B}" type="presParOf" srcId="{99BE96F6-4C7D-4A63-A162-A6B49F8EE9A5}" destId="{8278D986-8E4E-4519-8696-3AA0853587A5}" srcOrd="0" destOrd="0" presId="urn:microsoft.com/office/officeart/2005/8/layout/default"/>
    <dgm:cxn modelId="{56CE04C6-7714-479C-81A5-04832023B61F}" type="presParOf" srcId="{99BE96F6-4C7D-4A63-A162-A6B49F8EE9A5}" destId="{01F6571A-7BFF-4041-9F75-0D95BB326698}" srcOrd="1" destOrd="0" presId="urn:microsoft.com/office/officeart/2005/8/layout/default"/>
    <dgm:cxn modelId="{F875C365-4899-4369-A6AD-3A59EC93CF73}" type="presParOf" srcId="{99BE96F6-4C7D-4A63-A162-A6B49F8EE9A5}" destId="{174B4C23-F180-4FB2-A7DF-0AF6F3893EA4}" srcOrd="2" destOrd="0" presId="urn:microsoft.com/office/officeart/2005/8/layout/default"/>
    <dgm:cxn modelId="{36A14998-AE41-4430-8F0B-AEF2D2C248A4}" type="presParOf" srcId="{99BE96F6-4C7D-4A63-A162-A6B49F8EE9A5}" destId="{EBB1D5F4-2A41-4116-AD03-2207D812F1C1}" srcOrd="3" destOrd="0" presId="urn:microsoft.com/office/officeart/2005/8/layout/default"/>
    <dgm:cxn modelId="{7513604F-46BB-46F2-AC78-F28F87B7AA7D}" type="presParOf" srcId="{99BE96F6-4C7D-4A63-A162-A6B49F8EE9A5}" destId="{DA1775D2-AAD7-4B80-A8CF-C7A57F8804B4}" srcOrd="4" destOrd="0" presId="urn:microsoft.com/office/officeart/2005/8/layout/default"/>
    <dgm:cxn modelId="{11E1572A-E568-45EC-99AA-44CDE8712068}" type="presParOf" srcId="{99BE96F6-4C7D-4A63-A162-A6B49F8EE9A5}" destId="{A09491B1-315F-44BB-89EE-8733E90E5488}" srcOrd="5" destOrd="0" presId="urn:microsoft.com/office/officeart/2005/8/layout/default"/>
    <dgm:cxn modelId="{C5C1BEBF-D63F-4243-B3DA-E6302273358F}" type="presParOf" srcId="{99BE96F6-4C7D-4A63-A162-A6B49F8EE9A5}" destId="{05B9468D-3D27-454E-A6C7-D899B13342D9}" srcOrd="6" destOrd="0" presId="urn:microsoft.com/office/officeart/2005/8/layout/default"/>
    <dgm:cxn modelId="{F76A6FF1-A9FD-4840-938A-1008738D619F}" type="presParOf" srcId="{99BE96F6-4C7D-4A63-A162-A6B49F8EE9A5}" destId="{E1D247CF-74C2-44F2-B1A0-BA6D382DF964}" srcOrd="7" destOrd="0" presId="urn:microsoft.com/office/officeart/2005/8/layout/default"/>
    <dgm:cxn modelId="{D9C9E095-5B6A-43FD-A45C-B5F4617FD887}" type="presParOf" srcId="{99BE96F6-4C7D-4A63-A162-A6B49F8EE9A5}" destId="{34012428-926E-4212-BA8F-E0478D933450}" srcOrd="8" destOrd="0" presId="urn:microsoft.com/office/officeart/2005/8/layout/default"/>
    <dgm:cxn modelId="{BCAA630D-7D57-4360-943C-49712A4C89CD}" type="presParOf" srcId="{99BE96F6-4C7D-4A63-A162-A6B49F8EE9A5}" destId="{74A27E54-FC10-4D12-9153-3F12828F48BC}" srcOrd="9" destOrd="0" presId="urn:microsoft.com/office/officeart/2005/8/layout/default"/>
    <dgm:cxn modelId="{4AB78AB3-5F08-4E9A-BC22-B52C6391F84D}" type="presParOf" srcId="{99BE96F6-4C7D-4A63-A162-A6B49F8EE9A5}" destId="{3A726368-8F44-4D61-9C14-101E66DD7818}" srcOrd="10" destOrd="0" presId="urn:microsoft.com/office/officeart/2005/8/layout/default"/>
    <dgm:cxn modelId="{0BDF692E-84DC-4707-9909-52986940DAAA}" type="presParOf" srcId="{99BE96F6-4C7D-4A63-A162-A6B49F8EE9A5}" destId="{F979DF9D-2563-4EFA-857E-58D0AFA323E6}" srcOrd="11" destOrd="0" presId="urn:microsoft.com/office/officeart/2005/8/layout/default"/>
    <dgm:cxn modelId="{6A534446-4318-4319-A38A-187458C8AE88}" type="presParOf" srcId="{99BE96F6-4C7D-4A63-A162-A6B49F8EE9A5}" destId="{C9778890-9B43-42E2-BE8F-2509E5896C4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D35B18-97FB-4A69-9BEE-52DC52C778F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BE3B5A4-37D6-4B23-9C1A-37AE10340C41}">
      <dgm:prSet/>
      <dgm:spPr/>
      <dgm:t>
        <a:bodyPr/>
        <a:lstStyle/>
        <a:p>
          <a:r>
            <a:rPr lang="en-GB" dirty="0"/>
            <a:t>There are three main groups within the House of commons; Bishops, Life peers and Hereditary peers (UK Parliament, 2021).</a:t>
          </a:r>
          <a:endParaRPr lang="en-US" dirty="0"/>
        </a:p>
      </dgm:t>
    </dgm:pt>
    <dgm:pt modelId="{CCA6369B-1896-44D4-A715-CB9CEDE70CC4}" type="parTrans" cxnId="{DD813F70-B9D5-4649-9063-07C01A715156}">
      <dgm:prSet/>
      <dgm:spPr/>
      <dgm:t>
        <a:bodyPr/>
        <a:lstStyle/>
        <a:p>
          <a:endParaRPr lang="en-US"/>
        </a:p>
      </dgm:t>
    </dgm:pt>
    <dgm:pt modelId="{7E4F1D57-2B6B-4FF5-A05C-0C2397E59EE1}" type="sibTrans" cxnId="{DD813F70-B9D5-4649-9063-07C01A715156}">
      <dgm:prSet/>
      <dgm:spPr/>
      <dgm:t>
        <a:bodyPr/>
        <a:lstStyle/>
        <a:p>
          <a:endParaRPr lang="en-US"/>
        </a:p>
      </dgm:t>
    </dgm:pt>
    <dgm:pt modelId="{EE02F828-1924-4596-B1BA-15D7AEAD173E}">
      <dgm:prSet/>
      <dgm:spPr/>
      <dgm:t>
        <a:bodyPr/>
        <a:lstStyle/>
        <a:p>
          <a:r>
            <a:rPr lang="en-GB" dirty="0">
              <a:latin typeface="Georgia Pro Light"/>
            </a:rPr>
            <a:t>There</a:t>
          </a:r>
          <a:r>
            <a:rPr lang="en-GB" dirty="0"/>
            <a:t> are 814 hereditary peers but only 92 can sit in the lords (Scolari, 2021).</a:t>
          </a:r>
          <a:endParaRPr lang="en-US" dirty="0"/>
        </a:p>
      </dgm:t>
    </dgm:pt>
    <dgm:pt modelId="{D04C2BB2-625D-4B3E-A6C7-2E1D4A7D4D06}" type="parTrans" cxnId="{D958AC29-B45F-41CD-A820-003CF044D54B}">
      <dgm:prSet/>
      <dgm:spPr/>
      <dgm:t>
        <a:bodyPr/>
        <a:lstStyle/>
        <a:p>
          <a:endParaRPr lang="en-US"/>
        </a:p>
      </dgm:t>
    </dgm:pt>
    <dgm:pt modelId="{AA8A354D-3711-4ED3-975C-D4A2452B9DBF}" type="sibTrans" cxnId="{D958AC29-B45F-41CD-A820-003CF044D54B}">
      <dgm:prSet/>
      <dgm:spPr/>
      <dgm:t>
        <a:bodyPr/>
        <a:lstStyle/>
        <a:p>
          <a:endParaRPr lang="en-US"/>
        </a:p>
      </dgm:t>
    </dgm:pt>
    <dgm:pt modelId="{225D0706-63BC-4CF2-AFAE-61011ABCF990}" type="pres">
      <dgm:prSet presAssocID="{A7D35B18-97FB-4A69-9BEE-52DC52C778F0}" presName="linear" presStyleCnt="0">
        <dgm:presLayoutVars>
          <dgm:animLvl val="lvl"/>
          <dgm:resizeHandles val="exact"/>
        </dgm:presLayoutVars>
      </dgm:prSet>
      <dgm:spPr/>
    </dgm:pt>
    <dgm:pt modelId="{4E2EFAEC-1091-4948-8401-F2A4681E7116}" type="pres">
      <dgm:prSet presAssocID="{3BE3B5A4-37D6-4B23-9C1A-37AE10340C41}" presName="parentText" presStyleLbl="node1" presStyleIdx="0" presStyleCnt="2">
        <dgm:presLayoutVars>
          <dgm:chMax val="0"/>
          <dgm:bulletEnabled val="1"/>
        </dgm:presLayoutVars>
      </dgm:prSet>
      <dgm:spPr/>
    </dgm:pt>
    <dgm:pt modelId="{FB6A1C42-CBEC-4E96-B1A7-9471A69A989C}" type="pres">
      <dgm:prSet presAssocID="{7E4F1D57-2B6B-4FF5-A05C-0C2397E59EE1}" presName="spacer" presStyleCnt="0"/>
      <dgm:spPr/>
    </dgm:pt>
    <dgm:pt modelId="{4F73C2C1-45A2-4285-9452-946852F86A35}" type="pres">
      <dgm:prSet presAssocID="{EE02F828-1924-4596-B1BA-15D7AEAD173E}" presName="parentText" presStyleLbl="node1" presStyleIdx="1" presStyleCnt="2">
        <dgm:presLayoutVars>
          <dgm:chMax val="0"/>
          <dgm:bulletEnabled val="1"/>
        </dgm:presLayoutVars>
      </dgm:prSet>
      <dgm:spPr/>
    </dgm:pt>
  </dgm:ptLst>
  <dgm:cxnLst>
    <dgm:cxn modelId="{D958AC29-B45F-41CD-A820-003CF044D54B}" srcId="{A7D35B18-97FB-4A69-9BEE-52DC52C778F0}" destId="{EE02F828-1924-4596-B1BA-15D7AEAD173E}" srcOrd="1" destOrd="0" parTransId="{D04C2BB2-625D-4B3E-A6C7-2E1D4A7D4D06}" sibTransId="{AA8A354D-3711-4ED3-975C-D4A2452B9DBF}"/>
    <dgm:cxn modelId="{DD813F70-B9D5-4649-9063-07C01A715156}" srcId="{A7D35B18-97FB-4A69-9BEE-52DC52C778F0}" destId="{3BE3B5A4-37D6-4B23-9C1A-37AE10340C41}" srcOrd="0" destOrd="0" parTransId="{CCA6369B-1896-44D4-A715-CB9CEDE70CC4}" sibTransId="{7E4F1D57-2B6B-4FF5-A05C-0C2397E59EE1}"/>
    <dgm:cxn modelId="{AA8D9F57-7E1B-447C-BDD6-E9DEB5C2C1DB}" type="presOf" srcId="{EE02F828-1924-4596-B1BA-15D7AEAD173E}" destId="{4F73C2C1-45A2-4285-9452-946852F86A35}" srcOrd="0" destOrd="0" presId="urn:microsoft.com/office/officeart/2005/8/layout/vList2"/>
    <dgm:cxn modelId="{114787AB-F928-4434-9EB5-DF31002585A5}" type="presOf" srcId="{A7D35B18-97FB-4A69-9BEE-52DC52C778F0}" destId="{225D0706-63BC-4CF2-AFAE-61011ABCF990}" srcOrd="0" destOrd="0" presId="urn:microsoft.com/office/officeart/2005/8/layout/vList2"/>
    <dgm:cxn modelId="{AD0F22F8-A843-4F58-B499-ACF380571D00}" type="presOf" srcId="{3BE3B5A4-37D6-4B23-9C1A-37AE10340C41}" destId="{4E2EFAEC-1091-4948-8401-F2A4681E7116}" srcOrd="0" destOrd="0" presId="urn:microsoft.com/office/officeart/2005/8/layout/vList2"/>
    <dgm:cxn modelId="{BEB47CB8-8FE8-4D7A-9E3D-256F7C95BB62}" type="presParOf" srcId="{225D0706-63BC-4CF2-AFAE-61011ABCF990}" destId="{4E2EFAEC-1091-4948-8401-F2A4681E7116}" srcOrd="0" destOrd="0" presId="urn:microsoft.com/office/officeart/2005/8/layout/vList2"/>
    <dgm:cxn modelId="{EB246BB8-83E5-4B3E-BF36-1AC2E7E0E41A}" type="presParOf" srcId="{225D0706-63BC-4CF2-AFAE-61011ABCF990}" destId="{FB6A1C42-CBEC-4E96-B1A7-9471A69A989C}" srcOrd="1" destOrd="0" presId="urn:microsoft.com/office/officeart/2005/8/layout/vList2"/>
    <dgm:cxn modelId="{EE6935B7-1802-4531-9692-F4463F99C8FE}" type="presParOf" srcId="{225D0706-63BC-4CF2-AFAE-61011ABCF990}" destId="{4F73C2C1-45A2-4285-9452-946852F86A3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50AE0D-275E-4463-9D26-3CAB47A4FA83}"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D197F7A8-E2A8-41EA-9C91-9F27EEB6BB34}">
      <dgm:prSet/>
      <dgm:spPr/>
      <dgm:t>
        <a:bodyPr/>
        <a:lstStyle/>
        <a:p>
          <a:r>
            <a:rPr lang="en-GB"/>
            <a:t>The role and process has existed for over 700 years (Scolari, 2021b)</a:t>
          </a:r>
          <a:endParaRPr lang="en-US"/>
        </a:p>
      </dgm:t>
    </dgm:pt>
    <dgm:pt modelId="{870D3CE0-CCA7-41C4-89B4-7885BFBB43D0}" type="parTrans" cxnId="{4029F950-609C-4171-A04F-34FF0AACDA6B}">
      <dgm:prSet/>
      <dgm:spPr/>
      <dgm:t>
        <a:bodyPr/>
        <a:lstStyle/>
        <a:p>
          <a:endParaRPr lang="en-US"/>
        </a:p>
      </dgm:t>
    </dgm:pt>
    <dgm:pt modelId="{E7F72B40-637C-4711-AB1C-8778E532F0AB}" type="sibTrans" cxnId="{4029F950-609C-4171-A04F-34FF0AACDA6B}">
      <dgm:prSet/>
      <dgm:spPr/>
      <dgm:t>
        <a:bodyPr/>
        <a:lstStyle/>
        <a:p>
          <a:endParaRPr lang="en-US"/>
        </a:p>
      </dgm:t>
    </dgm:pt>
    <dgm:pt modelId="{2D4CAF9D-E931-4DE1-B442-089F97E36961}">
      <dgm:prSet/>
      <dgm:spPr/>
      <dgm:t>
        <a:bodyPr/>
        <a:lstStyle/>
        <a:p>
          <a:r>
            <a:rPr lang="en-GB"/>
            <a:t>If it has worked for this long, why change it now and get rid of the remaining hereditary peers?</a:t>
          </a:r>
          <a:endParaRPr lang="en-US"/>
        </a:p>
      </dgm:t>
    </dgm:pt>
    <dgm:pt modelId="{6936BA8E-360A-4A20-91E6-1C49D8417DCD}" type="parTrans" cxnId="{97E03B72-164F-40EF-AB77-095B4314D6A9}">
      <dgm:prSet/>
      <dgm:spPr/>
      <dgm:t>
        <a:bodyPr/>
        <a:lstStyle/>
        <a:p>
          <a:endParaRPr lang="en-US"/>
        </a:p>
      </dgm:t>
    </dgm:pt>
    <dgm:pt modelId="{8818C1DF-36DE-4C02-B1AC-8AC323351F76}" type="sibTrans" cxnId="{97E03B72-164F-40EF-AB77-095B4314D6A9}">
      <dgm:prSet/>
      <dgm:spPr/>
      <dgm:t>
        <a:bodyPr/>
        <a:lstStyle/>
        <a:p>
          <a:endParaRPr lang="en-US"/>
        </a:p>
      </dgm:t>
    </dgm:pt>
    <dgm:pt modelId="{32AB408B-65B5-4E36-BF1D-26B91AAA47A7}">
      <dgm:prSet/>
      <dgm:spPr/>
      <dgm:t>
        <a:bodyPr/>
        <a:lstStyle/>
        <a:p>
          <a:r>
            <a:rPr lang="en-GB"/>
            <a:t>Legacy and heritage</a:t>
          </a:r>
          <a:endParaRPr lang="en-US"/>
        </a:p>
      </dgm:t>
    </dgm:pt>
    <dgm:pt modelId="{2A1D42FA-999C-4034-8A84-0A7AB845FCA7}" type="parTrans" cxnId="{C2BE286D-EAD4-4EE5-AD99-CA4C695B79FE}">
      <dgm:prSet/>
      <dgm:spPr/>
      <dgm:t>
        <a:bodyPr/>
        <a:lstStyle/>
        <a:p>
          <a:endParaRPr lang="en-US"/>
        </a:p>
      </dgm:t>
    </dgm:pt>
    <dgm:pt modelId="{EBF9C1E9-76FD-4D01-A9AD-ED78261EDEFF}" type="sibTrans" cxnId="{C2BE286D-EAD4-4EE5-AD99-CA4C695B79FE}">
      <dgm:prSet/>
      <dgm:spPr/>
      <dgm:t>
        <a:bodyPr/>
        <a:lstStyle/>
        <a:p>
          <a:endParaRPr lang="en-US"/>
        </a:p>
      </dgm:t>
    </dgm:pt>
    <dgm:pt modelId="{78FD26EB-A6B2-4673-89B7-B100DB949601}" type="pres">
      <dgm:prSet presAssocID="{BD50AE0D-275E-4463-9D26-3CAB47A4FA83}" presName="outerComposite" presStyleCnt="0">
        <dgm:presLayoutVars>
          <dgm:chMax val="5"/>
          <dgm:dir/>
          <dgm:resizeHandles val="exact"/>
        </dgm:presLayoutVars>
      </dgm:prSet>
      <dgm:spPr/>
    </dgm:pt>
    <dgm:pt modelId="{7F4E78CC-0CB7-498A-BCC5-E66609D6580C}" type="pres">
      <dgm:prSet presAssocID="{BD50AE0D-275E-4463-9D26-3CAB47A4FA83}" presName="dummyMaxCanvas" presStyleCnt="0">
        <dgm:presLayoutVars/>
      </dgm:prSet>
      <dgm:spPr/>
    </dgm:pt>
    <dgm:pt modelId="{7826A129-8F70-4745-9F42-DB9EE7DEAA85}" type="pres">
      <dgm:prSet presAssocID="{BD50AE0D-275E-4463-9D26-3CAB47A4FA83}" presName="ThreeNodes_1" presStyleLbl="node1" presStyleIdx="0" presStyleCnt="3">
        <dgm:presLayoutVars>
          <dgm:bulletEnabled val="1"/>
        </dgm:presLayoutVars>
      </dgm:prSet>
      <dgm:spPr/>
    </dgm:pt>
    <dgm:pt modelId="{8BA2A997-8825-443A-B401-C5640874CD3E}" type="pres">
      <dgm:prSet presAssocID="{BD50AE0D-275E-4463-9D26-3CAB47A4FA83}" presName="ThreeNodes_2" presStyleLbl="node1" presStyleIdx="1" presStyleCnt="3">
        <dgm:presLayoutVars>
          <dgm:bulletEnabled val="1"/>
        </dgm:presLayoutVars>
      </dgm:prSet>
      <dgm:spPr/>
    </dgm:pt>
    <dgm:pt modelId="{4ABB9C0B-05B5-4AD2-80A5-8C06A398AFD1}" type="pres">
      <dgm:prSet presAssocID="{BD50AE0D-275E-4463-9D26-3CAB47A4FA83}" presName="ThreeNodes_3" presStyleLbl="node1" presStyleIdx="2" presStyleCnt="3">
        <dgm:presLayoutVars>
          <dgm:bulletEnabled val="1"/>
        </dgm:presLayoutVars>
      </dgm:prSet>
      <dgm:spPr/>
    </dgm:pt>
    <dgm:pt modelId="{02D14939-28BB-4FC7-B3D7-2CC1FF60B550}" type="pres">
      <dgm:prSet presAssocID="{BD50AE0D-275E-4463-9D26-3CAB47A4FA83}" presName="ThreeConn_1-2" presStyleLbl="fgAccFollowNode1" presStyleIdx="0" presStyleCnt="2">
        <dgm:presLayoutVars>
          <dgm:bulletEnabled val="1"/>
        </dgm:presLayoutVars>
      </dgm:prSet>
      <dgm:spPr/>
    </dgm:pt>
    <dgm:pt modelId="{F70BE3FA-9FD7-4F3E-9501-C4352A743F9C}" type="pres">
      <dgm:prSet presAssocID="{BD50AE0D-275E-4463-9D26-3CAB47A4FA83}" presName="ThreeConn_2-3" presStyleLbl="fgAccFollowNode1" presStyleIdx="1" presStyleCnt="2">
        <dgm:presLayoutVars>
          <dgm:bulletEnabled val="1"/>
        </dgm:presLayoutVars>
      </dgm:prSet>
      <dgm:spPr/>
    </dgm:pt>
    <dgm:pt modelId="{671EFF1D-ADA3-4875-A5F2-C9969509A55E}" type="pres">
      <dgm:prSet presAssocID="{BD50AE0D-275E-4463-9D26-3CAB47A4FA83}" presName="ThreeNodes_1_text" presStyleLbl="node1" presStyleIdx="2" presStyleCnt="3">
        <dgm:presLayoutVars>
          <dgm:bulletEnabled val="1"/>
        </dgm:presLayoutVars>
      </dgm:prSet>
      <dgm:spPr/>
    </dgm:pt>
    <dgm:pt modelId="{8181EF4E-1B56-48CE-B867-7B05397DD3D5}" type="pres">
      <dgm:prSet presAssocID="{BD50AE0D-275E-4463-9D26-3CAB47A4FA83}" presName="ThreeNodes_2_text" presStyleLbl="node1" presStyleIdx="2" presStyleCnt="3">
        <dgm:presLayoutVars>
          <dgm:bulletEnabled val="1"/>
        </dgm:presLayoutVars>
      </dgm:prSet>
      <dgm:spPr/>
    </dgm:pt>
    <dgm:pt modelId="{E1B89561-E7B9-4CA8-B71B-3E6601A41131}" type="pres">
      <dgm:prSet presAssocID="{BD50AE0D-275E-4463-9D26-3CAB47A4FA83}" presName="ThreeNodes_3_text" presStyleLbl="node1" presStyleIdx="2" presStyleCnt="3">
        <dgm:presLayoutVars>
          <dgm:bulletEnabled val="1"/>
        </dgm:presLayoutVars>
      </dgm:prSet>
      <dgm:spPr/>
    </dgm:pt>
  </dgm:ptLst>
  <dgm:cxnLst>
    <dgm:cxn modelId="{EB73C113-EB30-439C-A7BE-84A325287A8E}" type="presOf" srcId="{BD50AE0D-275E-4463-9D26-3CAB47A4FA83}" destId="{78FD26EB-A6B2-4673-89B7-B100DB949601}" srcOrd="0" destOrd="0" presId="urn:microsoft.com/office/officeart/2005/8/layout/vProcess5"/>
    <dgm:cxn modelId="{B3848D21-0E64-45FE-912A-20C96C02D0CB}" type="presOf" srcId="{D197F7A8-E2A8-41EA-9C91-9F27EEB6BB34}" destId="{671EFF1D-ADA3-4875-A5F2-C9969509A55E}" srcOrd="1" destOrd="0" presId="urn:microsoft.com/office/officeart/2005/8/layout/vProcess5"/>
    <dgm:cxn modelId="{5546A521-0DAF-4C78-A092-28A0ED265E72}" type="presOf" srcId="{2D4CAF9D-E931-4DE1-B442-089F97E36961}" destId="{8181EF4E-1B56-48CE-B867-7B05397DD3D5}" srcOrd="1" destOrd="0" presId="urn:microsoft.com/office/officeart/2005/8/layout/vProcess5"/>
    <dgm:cxn modelId="{19FB1B6B-5F0B-4626-A763-43B0D7125141}" type="presOf" srcId="{E7F72B40-637C-4711-AB1C-8778E532F0AB}" destId="{02D14939-28BB-4FC7-B3D7-2CC1FF60B550}" srcOrd="0" destOrd="0" presId="urn:microsoft.com/office/officeart/2005/8/layout/vProcess5"/>
    <dgm:cxn modelId="{C2BE286D-EAD4-4EE5-AD99-CA4C695B79FE}" srcId="{BD50AE0D-275E-4463-9D26-3CAB47A4FA83}" destId="{32AB408B-65B5-4E36-BF1D-26B91AAA47A7}" srcOrd="2" destOrd="0" parTransId="{2A1D42FA-999C-4034-8A84-0A7AB845FCA7}" sibTransId="{EBF9C1E9-76FD-4D01-A9AD-ED78261EDEFF}"/>
    <dgm:cxn modelId="{3064524D-21D0-4C24-9B82-737AF2827B9D}" type="presOf" srcId="{2D4CAF9D-E931-4DE1-B442-089F97E36961}" destId="{8BA2A997-8825-443A-B401-C5640874CD3E}" srcOrd="0" destOrd="0" presId="urn:microsoft.com/office/officeart/2005/8/layout/vProcess5"/>
    <dgm:cxn modelId="{4029F950-609C-4171-A04F-34FF0AACDA6B}" srcId="{BD50AE0D-275E-4463-9D26-3CAB47A4FA83}" destId="{D197F7A8-E2A8-41EA-9C91-9F27EEB6BB34}" srcOrd="0" destOrd="0" parTransId="{870D3CE0-CCA7-41C4-89B4-7885BFBB43D0}" sibTransId="{E7F72B40-637C-4711-AB1C-8778E532F0AB}"/>
    <dgm:cxn modelId="{399C9D71-EA5C-4CDE-A0BE-C6FA34CF4612}" type="presOf" srcId="{D197F7A8-E2A8-41EA-9C91-9F27EEB6BB34}" destId="{7826A129-8F70-4745-9F42-DB9EE7DEAA85}" srcOrd="0" destOrd="0" presId="urn:microsoft.com/office/officeart/2005/8/layout/vProcess5"/>
    <dgm:cxn modelId="{97E03B72-164F-40EF-AB77-095B4314D6A9}" srcId="{BD50AE0D-275E-4463-9D26-3CAB47A4FA83}" destId="{2D4CAF9D-E931-4DE1-B442-089F97E36961}" srcOrd="1" destOrd="0" parTransId="{6936BA8E-360A-4A20-91E6-1C49D8417DCD}" sibTransId="{8818C1DF-36DE-4C02-B1AC-8AC323351F76}"/>
    <dgm:cxn modelId="{09B9ED77-CB0D-4926-AC69-E2C3358148F9}" type="presOf" srcId="{32AB408B-65B5-4E36-BF1D-26B91AAA47A7}" destId="{E1B89561-E7B9-4CA8-B71B-3E6601A41131}" srcOrd="1" destOrd="0" presId="urn:microsoft.com/office/officeart/2005/8/layout/vProcess5"/>
    <dgm:cxn modelId="{FE888498-4657-45AC-8634-ED5D72E87DB6}" type="presOf" srcId="{8818C1DF-36DE-4C02-B1AC-8AC323351F76}" destId="{F70BE3FA-9FD7-4F3E-9501-C4352A743F9C}" srcOrd="0" destOrd="0" presId="urn:microsoft.com/office/officeart/2005/8/layout/vProcess5"/>
    <dgm:cxn modelId="{F108D5A8-4901-4F62-B492-0497F5F52976}" type="presOf" srcId="{32AB408B-65B5-4E36-BF1D-26B91AAA47A7}" destId="{4ABB9C0B-05B5-4AD2-80A5-8C06A398AFD1}" srcOrd="0" destOrd="0" presId="urn:microsoft.com/office/officeart/2005/8/layout/vProcess5"/>
    <dgm:cxn modelId="{3B2CBDD8-1179-41C3-8DF9-9193E3C6824A}" type="presParOf" srcId="{78FD26EB-A6B2-4673-89B7-B100DB949601}" destId="{7F4E78CC-0CB7-498A-BCC5-E66609D6580C}" srcOrd="0" destOrd="0" presId="urn:microsoft.com/office/officeart/2005/8/layout/vProcess5"/>
    <dgm:cxn modelId="{04A43937-18E6-4ED1-B64F-1F7C84145938}" type="presParOf" srcId="{78FD26EB-A6B2-4673-89B7-B100DB949601}" destId="{7826A129-8F70-4745-9F42-DB9EE7DEAA85}" srcOrd="1" destOrd="0" presId="urn:microsoft.com/office/officeart/2005/8/layout/vProcess5"/>
    <dgm:cxn modelId="{6D33135F-3791-4E78-94FF-1989C9A0DCCC}" type="presParOf" srcId="{78FD26EB-A6B2-4673-89B7-B100DB949601}" destId="{8BA2A997-8825-443A-B401-C5640874CD3E}" srcOrd="2" destOrd="0" presId="urn:microsoft.com/office/officeart/2005/8/layout/vProcess5"/>
    <dgm:cxn modelId="{6E4E63A0-9914-4246-9C0B-499782DE71AB}" type="presParOf" srcId="{78FD26EB-A6B2-4673-89B7-B100DB949601}" destId="{4ABB9C0B-05B5-4AD2-80A5-8C06A398AFD1}" srcOrd="3" destOrd="0" presId="urn:microsoft.com/office/officeart/2005/8/layout/vProcess5"/>
    <dgm:cxn modelId="{8907F772-FA03-4E25-88AF-0BB529FE1B0B}" type="presParOf" srcId="{78FD26EB-A6B2-4673-89B7-B100DB949601}" destId="{02D14939-28BB-4FC7-B3D7-2CC1FF60B550}" srcOrd="4" destOrd="0" presId="urn:microsoft.com/office/officeart/2005/8/layout/vProcess5"/>
    <dgm:cxn modelId="{04D903BF-1337-4CBA-BDE3-FF4A02452FFC}" type="presParOf" srcId="{78FD26EB-A6B2-4673-89B7-B100DB949601}" destId="{F70BE3FA-9FD7-4F3E-9501-C4352A743F9C}" srcOrd="5" destOrd="0" presId="urn:microsoft.com/office/officeart/2005/8/layout/vProcess5"/>
    <dgm:cxn modelId="{07D1B803-845C-4CF4-8F1D-E0C30EE9DCF3}" type="presParOf" srcId="{78FD26EB-A6B2-4673-89B7-B100DB949601}" destId="{671EFF1D-ADA3-4875-A5F2-C9969509A55E}" srcOrd="6" destOrd="0" presId="urn:microsoft.com/office/officeart/2005/8/layout/vProcess5"/>
    <dgm:cxn modelId="{D2176493-F8C2-4448-AC3D-373C300FF70B}" type="presParOf" srcId="{78FD26EB-A6B2-4673-89B7-B100DB949601}" destId="{8181EF4E-1B56-48CE-B867-7B05397DD3D5}" srcOrd="7" destOrd="0" presId="urn:microsoft.com/office/officeart/2005/8/layout/vProcess5"/>
    <dgm:cxn modelId="{46DE4044-B9F5-4AE6-B85E-F39A761486D6}" type="presParOf" srcId="{78FD26EB-A6B2-4673-89B7-B100DB949601}" destId="{E1B89561-E7B9-4CA8-B71B-3E6601A4113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C3B356-B6E9-4A40-91CA-99C8B0177E9C}" type="doc">
      <dgm:prSet loTypeId="urn:microsoft.com/office/officeart/2005/8/layout/process2" loCatId="process" qsTypeId="urn:microsoft.com/office/officeart/2005/8/quickstyle/simple1" qsCatId="simple" csTypeId="urn:microsoft.com/office/officeart/2005/8/colors/colorful1" csCatId="colorful"/>
      <dgm:spPr/>
      <dgm:t>
        <a:bodyPr/>
        <a:lstStyle/>
        <a:p>
          <a:endParaRPr lang="en-US"/>
        </a:p>
      </dgm:t>
    </dgm:pt>
    <dgm:pt modelId="{97C2927F-B65F-47ED-9443-06CEADCEB1F3}">
      <dgm:prSet/>
      <dgm:spPr/>
      <dgm:t>
        <a:bodyPr/>
        <a:lstStyle/>
        <a:p>
          <a:r>
            <a:rPr lang="en-GB"/>
            <a:t>Position is outdated</a:t>
          </a:r>
          <a:endParaRPr lang="en-US"/>
        </a:p>
      </dgm:t>
    </dgm:pt>
    <dgm:pt modelId="{DA4D9AA6-7962-4F9D-9E59-7B0B02EDE528}" type="parTrans" cxnId="{5D145303-E278-4048-A281-6305D3D9B2B5}">
      <dgm:prSet/>
      <dgm:spPr/>
      <dgm:t>
        <a:bodyPr/>
        <a:lstStyle/>
        <a:p>
          <a:endParaRPr lang="en-US"/>
        </a:p>
      </dgm:t>
    </dgm:pt>
    <dgm:pt modelId="{43F0268A-3529-4390-8699-4A5D95FF0D84}" type="sibTrans" cxnId="{5D145303-E278-4048-A281-6305D3D9B2B5}">
      <dgm:prSet/>
      <dgm:spPr/>
      <dgm:t>
        <a:bodyPr/>
        <a:lstStyle/>
        <a:p>
          <a:endParaRPr lang="en-US"/>
        </a:p>
      </dgm:t>
    </dgm:pt>
    <dgm:pt modelId="{56B0859D-721C-4C78-9751-BEF256C7E56A}">
      <dgm:prSet/>
      <dgm:spPr/>
      <dgm:t>
        <a:bodyPr/>
        <a:lstStyle/>
        <a:p>
          <a:r>
            <a:rPr lang="en-GB"/>
            <a:t>system of male primogeniture (Evennett, 2022).</a:t>
          </a:r>
          <a:endParaRPr lang="en-US"/>
        </a:p>
      </dgm:t>
    </dgm:pt>
    <dgm:pt modelId="{0590A6AF-B65F-4DC5-A573-DF25C10B6D49}" type="parTrans" cxnId="{AC94CCBD-8749-4350-8B87-CA6B7A87412C}">
      <dgm:prSet/>
      <dgm:spPr/>
      <dgm:t>
        <a:bodyPr/>
        <a:lstStyle/>
        <a:p>
          <a:endParaRPr lang="en-US"/>
        </a:p>
      </dgm:t>
    </dgm:pt>
    <dgm:pt modelId="{603DB10D-5942-4245-BCBF-DEAB75C0B7FD}" type="sibTrans" cxnId="{AC94CCBD-8749-4350-8B87-CA6B7A87412C}">
      <dgm:prSet/>
      <dgm:spPr/>
      <dgm:t>
        <a:bodyPr/>
        <a:lstStyle/>
        <a:p>
          <a:endParaRPr lang="en-US"/>
        </a:p>
      </dgm:t>
    </dgm:pt>
    <dgm:pt modelId="{F2FCE29E-C1B4-4C42-A43C-39C9D093620F}">
      <dgm:prSet/>
      <dgm:spPr/>
      <dgm:t>
        <a:bodyPr/>
        <a:lstStyle/>
        <a:p>
          <a:r>
            <a:rPr lang="en-GB"/>
            <a:t>The House of Lords Hereditary peers bill states that it need to ‘modernise the house’ (Winchester, 2025b)</a:t>
          </a:r>
          <a:endParaRPr lang="en-US"/>
        </a:p>
      </dgm:t>
    </dgm:pt>
    <dgm:pt modelId="{B46F6757-EE8E-409E-AA74-7B61E2770121}" type="parTrans" cxnId="{5A30574D-EAAC-417B-845A-3A628E54DFF5}">
      <dgm:prSet/>
      <dgm:spPr/>
      <dgm:t>
        <a:bodyPr/>
        <a:lstStyle/>
        <a:p>
          <a:endParaRPr lang="en-US"/>
        </a:p>
      </dgm:t>
    </dgm:pt>
    <dgm:pt modelId="{18225651-320F-4B9C-A38C-385D938ED675}" type="sibTrans" cxnId="{5A30574D-EAAC-417B-845A-3A628E54DFF5}">
      <dgm:prSet/>
      <dgm:spPr/>
      <dgm:t>
        <a:bodyPr/>
        <a:lstStyle/>
        <a:p>
          <a:endParaRPr lang="en-US"/>
        </a:p>
      </dgm:t>
    </dgm:pt>
    <dgm:pt modelId="{EAE4B1EF-6250-41E8-A848-F3C27BBE2EA6}" type="pres">
      <dgm:prSet presAssocID="{35C3B356-B6E9-4A40-91CA-99C8B0177E9C}" presName="linearFlow" presStyleCnt="0">
        <dgm:presLayoutVars>
          <dgm:resizeHandles val="exact"/>
        </dgm:presLayoutVars>
      </dgm:prSet>
      <dgm:spPr/>
    </dgm:pt>
    <dgm:pt modelId="{8F902BAB-2E41-480A-AB36-28E21C3857BA}" type="pres">
      <dgm:prSet presAssocID="{97C2927F-B65F-47ED-9443-06CEADCEB1F3}" presName="node" presStyleLbl="node1" presStyleIdx="0" presStyleCnt="3">
        <dgm:presLayoutVars>
          <dgm:bulletEnabled val="1"/>
        </dgm:presLayoutVars>
      </dgm:prSet>
      <dgm:spPr/>
    </dgm:pt>
    <dgm:pt modelId="{E474BA5E-22CF-4622-89C1-F654BB2E6EF3}" type="pres">
      <dgm:prSet presAssocID="{43F0268A-3529-4390-8699-4A5D95FF0D84}" presName="sibTrans" presStyleLbl="sibTrans2D1" presStyleIdx="0" presStyleCnt="2"/>
      <dgm:spPr/>
    </dgm:pt>
    <dgm:pt modelId="{61D31C2C-BD7F-4CA9-A4DE-D188F515464E}" type="pres">
      <dgm:prSet presAssocID="{43F0268A-3529-4390-8699-4A5D95FF0D84}" presName="connectorText" presStyleLbl="sibTrans2D1" presStyleIdx="0" presStyleCnt="2"/>
      <dgm:spPr/>
    </dgm:pt>
    <dgm:pt modelId="{0875E982-58C5-4216-90EC-9D9888D8380E}" type="pres">
      <dgm:prSet presAssocID="{56B0859D-721C-4C78-9751-BEF256C7E56A}" presName="node" presStyleLbl="node1" presStyleIdx="1" presStyleCnt="3">
        <dgm:presLayoutVars>
          <dgm:bulletEnabled val="1"/>
        </dgm:presLayoutVars>
      </dgm:prSet>
      <dgm:spPr/>
    </dgm:pt>
    <dgm:pt modelId="{68F1D836-0A3D-4A9B-B840-B7A63B7C5813}" type="pres">
      <dgm:prSet presAssocID="{603DB10D-5942-4245-BCBF-DEAB75C0B7FD}" presName="sibTrans" presStyleLbl="sibTrans2D1" presStyleIdx="1" presStyleCnt="2"/>
      <dgm:spPr/>
    </dgm:pt>
    <dgm:pt modelId="{DE7D33E3-B14C-47B0-B60C-979A9393316E}" type="pres">
      <dgm:prSet presAssocID="{603DB10D-5942-4245-BCBF-DEAB75C0B7FD}" presName="connectorText" presStyleLbl="sibTrans2D1" presStyleIdx="1" presStyleCnt="2"/>
      <dgm:spPr/>
    </dgm:pt>
    <dgm:pt modelId="{8A1267C7-58FD-4630-B68A-CFCA77126C44}" type="pres">
      <dgm:prSet presAssocID="{F2FCE29E-C1B4-4C42-A43C-39C9D093620F}" presName="node" presStyleLbl="node1" presStyleIdx="2" presStyleCnt="3">
        <dgm:presLayoutVars>
          <dgm:bulletEnabled val="1"/>
        </dgm:presLayoutVars>
      </dgm:prSet>
      <dgm:spPr/>
    </dgm:pt>
  </dgm:ptLst>
  <dgm:cxnLst>
    <dgm:cxn modelId="{5D145303-E278-4048-A281-6305D3D9B2B5}" srcId="{35C3B356-B6E9-4A40-91CA-99C8B0177E9C}" destId="{97C2927F-B65F-47ED-9443-06CEADCEB1F3}" srcOrd="0" destOrd="0" parTransId="{DA4D9AA6-7962-4F9D-9E59-7B0B02EDE528}" sibTransId="{43F0268A-3529-4390-8699-4A5D95FF0D84}"/>
    <dgm:cxn modelId="{7BB27741-A9EA-471E-97D5-7E3C6B45FF32}" type="presOf" srcId="{97C2927F-B65F-47ED-9443-06CEADCEB1F3}" destId="{8F902BAB-2E41-480A-AB36-28E21C3857BA}" srcOrd="0" destOrd="0" presId="urn:microsoft.com/office/officeart/2005/8/layout/process2"/>
    <dgm:cxn modelId="{F81FD564-B06E-473E-B953-2CF93D742400}" type="presOf" srcId="{F2FCE29E-C1B4-4C42-A43C-39C9D093620F}" destId="{8A1267C7-58FD-4630-B68A-CFCA77126C44}" srcOrd="0" destOrd="0" presId="urn:microsoft.com/office/officeart/2005/8/layout/process2"/>
    <dgm:cxn modelId="{5A30574D-EAAC-417B-845A-3A628E54DFF5}" srcId="{35C3B356-B6E9-4A40-91CA-99C8B0177E9C}" destId="{F2FCE29E-C1B4-4C42-A43C-39C9D093620F}" srcOrd="2" destOrd="0" parTransId="{B46F6757-EE8E-409E-AA74-7B61E2770121}" sibTransId="{18225651-320F-4B9C-A38C-385D938ED675}"/>
    <dgm:cxn modelId="{19FD197F-6AAA-4399-BDB4-C290BDB565A5}" type="presOf" srcId="{603DB10D-5942-4245-BCBF-DEAB75C0B7FD}" destId="{DE7D33E3-B14C-47B0-B60C-979A9393316E}" srcOrd="1" destOrd="0" presId="urn:microsoft.com/office/officeart/2005/8/layout/process2"/>
    <dgm:cxn modelId="{B3C1C7AC-D780-4A28-90CB-F180EA42EFDB}" type="presOf" srcId="{603DB10D-5942-4245-BCBF-DEAB75C0B7FD}" destId="{68F1D836-0A3D-4A9B-B840-B7A63B7C5813}" srcOrd="0" destOrd="0" presId="urn:microsoft.com/office/officeart/2005/8/layout/process2"/>
    <dgm:cxn modelId="{348CE4BB-C195-4FD0-BCED-B3545016880E}" type="presOf" srcId="{56B0859D-721C-4C78-9751-BEF256C7E56A}" destId="{0875E982-58C5-4216-90EC-9D9888D8380E}" srcOrd="0" destOrd="0" presId="urn:microsoft.com/office/officeart/2005/8/layout/process2"/>
    <dgm:cxn modelId="{67E835BC-BC95-499C-BB23-2D2B9C68C2F3}" type="presOf" srcId="{43F0268A-3529-4390-8699-4A5D95FF0D84}" destId="{E474BA5E-22CF-4622-89C1-F654BB2E6EF3}" srcOrd="0" destOrd="0" presId="urn:microsoft.com/office/officeart/2005/8/layout/process2"/>
    <dgm:cxn modelId="{AC94CCBD-8749-4350-8B87-CA6B7A87412C}" srcId="{35C3B356-B6E9-4A40-91CA-99C8B0177E9C}" destId="{56B0859D-721C-4C78-9751-BEF256C7E56A}" srcOrd="1" destOrd="0" parTransId="{0590A6AF-B65F-4DC5-A573-DF25C10B6D49}" sibTransId="{603DB10D-5942-4245-BCBF-DEAB75C0B7FD}"/>
    <dgm:cxn modelId="{AF93B1CF-4397-4B9A-9E07-386E6250EF2A}" type="presOf" srcId="{35C3B356-B6E9-4A40-91CA-99C8B0177E9C}" destId="{EAE4B1EF-6250-41E8-A848-F3C27BBE2EA6}" srcOrd="0" destOrd="0" presId="urn:microsoft.com/office/officeart/2005/8/layout/process2"/>
    <dgm:cxn modelId="{E8FF51FC-0FB0-4DA6-AD28-949ACCC0209D}" type="presOf" srcId="{43F0268A-3529-4390-8699-4A5D95FF0D84}" destId="{61D31C2C-BD7F-4CA9-A4DE-D188F515464E}" srcOrd="1" destOrd="0" presId="urn:microsoft.com/office/officeart/2005/8/layout/process2"/>
    <dgm:cxn modelId="{AC890817-D9EE-4870-85D3-68773ED1E000}" type="presParOf" srcId="{EAE4B1EF-6250-41E8-A848-F3C27BBE2EA6}" destId="{8F902BAB-2E41-480A-AB36-28E21C3857BA}" srcOrd="0" destOrd="0" presId="urn:microsoft.com/office/officeart/2005/8/layout/process2"/>
    <dgm:cxn modelId="{092D2CAB-A4EA-4881-980E-E4069A5053A4}" type="presParOf" srcId="{EAE4B1EF-6250-41E8-A848-F3C27BBE2EA6}" destId="{E474BA5E-22CF-4622-89C1-F654BB2E6EF3}" srcOrd="1" destOrd="0" presId="urn:microsoft.com/office/officeart/2005/8/layout/process2"/>
    <dgm:cxn modelId="{E5769067-018F-41DA-A882-5DA2A7CE3E2D}" type="presParOf" srcId="{E474BA5E-22CF-4622-89C1-F654BB2E6EF3}" destId="{61D31C2C-BD7F-4CA9-A4DE-D188F515464E}" srcOrd="0" destOrd="0" presId="urn:microsoft.com/office/officeart/2005/8/layout/process2"/>
    <dgm:cxn modelId="{69484C71-3F63-43E0-A136-9BE95A92EF7D}" type="presParOf" srcId="{EAE4B1EF-6250-41E8-A848-F3C27BBE2EA6}" destId="{0875E982-58C5-4216-90EC-9D9888D8380E}" srcOrd="2" destOrd="0" presId="urn:microsoft.com/office/officeart/2005/8/layout/process2"/>
    <dgm:cxn modelId="{CDD97E19-CD20-404D-AC68-D786F0751B97}" type="presParOf" srcId="{EAE4B1EF-6250-41E8-A848-F3C27BBE2EA6}" destId="{68F1D836-0A3D-4A9B-B840-B7A63B7C5813}" srcOrd="3" destOrd="0" presId="urn:microsoft.com/office/officeart/2005/8/layout/process2"/>
    <dgm:cxn modelId="{0395A570-D601-4562-AF94-BE11B6B046BC}" type="presParOf" srcId="{68F1D836-0A3D-4A9B-B840-B7A63B7C5813}" destId="{DE7D33E3-B14C-47B0-B60C-979A9393316E}" srcOrd="0" destOrd="0" presId="urn:microsoft.com/office/officeart/2005/8/layout/process2"/>
    <dgm:cxn modelId="{03252C09-F09F-46DF-9DEC-02FBA7EF2C80}" type="presParOf" srcId="{EAE4B1EF-6250-41E8-A848-F3C27BBE2EA6}" destId="{8A1267C7-58FD-4630-B68A-CFCA77126C44}"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78D986-8E4E-4519-8696-3AA0853587A5}">
      <dsp:nvSpPr>
        <dsp:cNvPr id="0" name=""/>
        <dsp:cNvSpPr/>
      </dsp:nvSpPr>
      <dsp:spPr>
        <a:xfrm>
          <a:off x="3055" y="37627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To explain what the house of lords is</a:t>
          </a:r>
          <a:endParaRPr lang="en-US" sz="2400" kern="1200"/>
        </a:p>
      </dsp:txBody>
      <dsp:txXfrm>
        <a:off x="3055" y="376271"/>
        <a:ext cx="2423658" cy="1454195"/>
      </dsp:txXfrm>
    </dsp:sp>
    <dsp:sp modelId="{174B4C23-F180-4FB2-A7DF-0AF6F3893EA4}">
      <dsp:nvSpPr>
        <dsp:cNvPr id="0" name=""/>
        <dsp:cNvSpPr/>
      </dsp:nvSpPr>
      <dsp:spPr>
        <a:xfrm>
          <a:off x="2669079" y="37627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To explain what a hereditary peer is</a:t>
          </a:r>
          <a:endParaRPr lang="en-US" sz="2400" kern="1200"/>
        </a:p>
      </dsp:txBody>
      <dsp:txXfrm>
        <a:off x="2669079" y="376271"/>
        <a:ext cx="2423658" cy="1454195"/>
      </dsp:txXfrm>
    </dsp:sp>
    <dsp:sp modelId="{DA1775D2-AAD7-4B80-A8CF-C7A57F8804B4}">
      <dsp:nvSpPr>
        <dsp:cNvPr id="0" name=""/>
        <dsp:cNvSpPr/>
      </dsp:nvSpPr>
      <dsp:spPr>
        <a:xfrm>
          <a:off x="5335103" y="37627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To provide insight on the history of hereditary peers</a:t>
          </a:r>
          <a:endParaRPr lang="en-US" sz="2400" kern="1200"/>
        </a:p>
      </dsp:txBody>
      <dsp:txXfrm>
        <a:off x="5335103" y="376271"/>
        <a:ext cx="2423658" cy="1454195"/>
      </dsp:txXfrm>
    </dsp:sp>
    <dsp:sp modelId="{05B9468D-3D27-454E-A6C7-D899B13342D9}">
      <dsp:nvSpPr>
        <dsp:cNvPr id="0" name=""/>
        <dsp:cNvSpPr/>
      </dsp:nvSpPr>
      <dsp:spPr>
        <a:xfrm>
          <a:off x="8001127" y="37627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To establish both advantages and disadvantages of hereditary peers</a:t>
          </a:r>
          <a:endParaRPr lang="en-US" sz="2400" kern="1200"/>
        </a:p>
      </dsp:txBody>
      <dsp:txXfrm>
        <a:off x="8001127" y="376271"/>
        <a:ext cx="2423658" cy="1454195"/>
      </dsp:txXfrm>
    </dsp:sp>
    <dsp:sp modelId="{34012428-926E-4212-BA8F-E0478D933450}">
      <dsp:nvSpPr>
        <dsp:cNvPr id="0" name=""/>
        <dsp:cNvSpPr/>
      </dsp:nvSpPr>
      <dsp:spPr>
        <a:xfrm>
          <a:off x="1336067" y="207283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Suggestions for reform</a:t>
          </a:r>
          <a:endParaRPr lang="en-US" sz="2400" kern="1200"/>
        </a:p>
      </dsp:txBody>
      <dsp:txXfrm>
        <a:off x="1336067" y="2072831"/>
        <a:ext cx="2423658" cy="1454195"/>
      </dsp:txXfrm>
    </dsp:sp>
    <dsp:sp modelId="{3A726368-8F44-4D61-9C14-101E66DD7818}">
      <dsp:nvSpPr>
        <dsp:cNvPr id="0" name=""/>
        <dsp:cNvSpPr/>
      </dsp:nvSpPr>
      <dsp:spPr>
        <a:xfrm>
          <a:off x="4002091" y="207283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Research timeline</a:t>
          </a:r>
          <a:endParaRPr lang="en-US" sz="2400" kern="1200"/>
        </a:p>
      </dsp:txBody>
      <dsp:txXfrm>
        <a:off x="4002091" y="2072831"/>
        <a:ext cx="2423658" cy="1454195"/>
      </dsp:txXfrm>
    </dsp:sp>
    <dsp:sp modelId="{C9778890-9B43-42E2-BE8F-2509E5896C46}">
      <dsp:nvSpPr>
        <dsp:cNvPr id="0" name=""/>
        <dsp:cNvSpPr/>
      </dsp:nvSpPr>
      <dsp:spPr>
        <a:xfrm>
          <a:off x="6668115" y="2072831"/>
          <a:ext cx="2423658" cy="145419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Reference list</a:t>
          </a:r>
          <a:endParaRPr lang="en-US" sz="2400" kern="1200"/>
        </a:p>
      </dsp:txBody>
      <dsp:txXfrm>
        <a:off x="6668115" y="2072831"/>
        <a:ext cx="2423658" cy="14541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2EFAEC-1091-4948-8401-F2A4681E7116}">
      <dsp:nvSpPr>
        <dsp:cNvPr id="0" name=""/>
        <dsp:cNvSpPr/>
      </dsp:nvSpPr>
      <dsp:spPr>
        <a:xfrm>
          <a:off x="0" y="11760"/>
          <a:ext cx="5943599" cy="25271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There are three main groups within the House of commons; Bishops, Life peers and Hereditary peers (UK Parliament, 2021).</a:t>
          </a:r>
          <a:endParaRPr lang="en-US" sz="3600" kern="1200" dirty="0"/>
        </a:p>
      </dsp:txBody>
      <dsp:txXfrm>
        <a:off x="123368" y="135128"/>
        <a:ext cx="5696863" cy="2280463"/>
      </dsp:txXfrm>
    </dsp:sp>
    <dsp:sp modelId="{4F73C2C1-45A2-4285-9452-946852F86A35}">
      <dsp:nvSpPr>
        <dsp:cNvPr id="0" name=""/>
        <dsp:cNvSpPr/>
      </dsp:nvSpPr>
      <dsp:spPr>
        <a:xfrm>
          <a:off x="0" y="2642640"/>
          <a:ext cx="5943599" cy="2527199"/>
        </a:xfrm>
        <a:prstGeom prst="roundRect">
          <a:avLst/>
        </a:prstGeom>
        <a:solidFill>
          <a:schemeClr val="accent2">
            <a:hueOff val="-687429"/>
            <a:satOff val="5320"/>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Georgia Pro Light"/>
            </a:rPr>
            <a:t>There</a:t>
          </a:r>
          <a:r>
            <a:rPr lang="en-GB" sz="3600" kern="1200" dirty="0"/>
            <a:t> are 814 hereditary peers but only 92 can sit in the lords (Scolari, 2021).</a:t>
          </a:r>
          <a:endParaRPr lang="en-US" sz="3600" kern="1200" dirty="0"/>
        </a:p>
      </dsp:txBody>
      <dsp:txXfrm>
        <a:off x="123368" y="2766008"/>
        <a:ext cx="5696863" cy="22804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6A129-8F70-4745-9F42-DB9EE7DEAA85}">
      <dsp:nvSpPr>
        <dsp:cNvPr id="0" name=""/>
        <dsp:cNvSpPr/>
      </dsp:nvSpPr>
      <dsp:spPr>
        <a:xfrm>
          <a:off x="0" y="0"/>
          <a:ext cx="8776335" cy="107746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role and process has existed for over 700 years (Scolari, 2021b)</a:t>
          </a:r>
          <a:endParaRPr lang="en-US" sz="2700" kern="1200"/>
        </a:p>
      </dsp:txBody>
      <dsp:txXfrm>
        <a:off x="31558" y="31558"/>
        <a:ext cx="7613663" cy="1014351"/>
      </dsp:txXfrm>
    </dsp:sp>
    <dsp:sp modelId="{8BA2A997-8825-443A-B401-C5640874CD3E}">
      <dsp:nvSpPr>
        <dsp:cNvPr id="0" name=""/>
        <dsp:cNvSpPr/>
      </dsp:nvSpPr>
      <dsp:spPr>
        <a:xfrm>
          <a:off x="774382" y="1257045"/>
          <a:ext cx="8776335" cy="107746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If it has worked for this long, why change it now and get rid of the remaining hereditary peers?</a:t>
          </a:r>
          <a:endParaRPr lang="en-US" sz="2700" kern="1200"/>
        </a:p>
      </dsp:txBody>
      <dsp:txXfrm>
        <a:off x="805940" y="1288603"/>
        <a:ext cx="7238482" cy="1014351"/>
      </dsp:txXfrm>
    </dsp:sp>
    <dsp:sp modelId="{4ABB9C0B-05B5-4AD2-80A5-8C06A398AFD1}">
      <dsp:nvSpPr>
        <dsp:cNvPr id="0" name=""/>
        <dsp:cNvSpPr/>
      </dsp:nvSpPr>
      <dsp:spPr>
        <a:xfrm>
          <a:off x="1548764" y="2514091"/>
          <a:ext cx="8776335" cy="107746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Legacy and heritage</a:t>
          </a:r>
          <a:endParaRPr lang="en-US" sz="2700" kern="1200"/>
        </a:p>
      </dsp:txBody>
      <dsp:txXfrm>
        <a:off x="1580322" y="2545649"/>
        <a:ext cx="7238482" cy="1014351"/>
      </dsp:txXfrm>
    </dsp:sp>
    <dsp:sp modelId="{02D14939-28BB-4FC7-B3D7-2CC1FF60B550}">
      <dsp:nvSpPr>
        <dsp:cNvPr id="0" name=""/>
        <dsp:cNvSpPr/>
      </dsp:nvSpPr>
      <dsp:spPr>
        <a:xfrm>
          <a:off x="8075980" y="817079"/>
          <a:ext cx="700354" cy="70035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33560" y="817079"/>
        <a:ext cx="385194" cy="527016"/>
      </dsp:txXfrm>
    </dsp:sp>
    <dsp:sp modelId="{F70BE3FA-9FD7-4F3E-9501-C4352A743F9C}">
      <dsp:nvSpPr>
        <dsp:cNvPr id="0" name=""/>
        <dsp:cNvSpPr/>
      </dsp:nvSpPr>
      <dsp:spPr>
        <a:xfrm>
          <a:off x="8850363" y="2066942"/>
          <a:ext cx="700354" cy="70035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07943" y="2066942"/>
        <a:ext cx="385194" cy="527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02BAB-2E41-480A-AB36-28E21C3857BA}">
      <dsp:nvSpPr>
        <dsp:cNvPr id="0" name=""/>
        <dsp:cNvSpPr/>
      </dsp:nvSpPr>
      <dsp:spPr>
        <a:xfrm>
          <a:off x="1424940" y="0"/>
          <a:ext cx="2331719" cy="12953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Position is outdated</a:t>
          </a:r>
          <a:endParaRPr lang="en-US" sz="1800" kern="1200"/>
        </a:p>
      </dsp:txBody>
      <dsp:txXfrm>
        <a:off x="1462881" y="37941"/>
        <a:ext cx="2255837" cy="1219517"/>
      </dsp:txXfrm>
    </dsp:sp>
    <dsp:sp modelId="{E474BA5E-22CF-4622-89C1-F654BB2E6EF3}">
      <dsp:nvSpPr>
        <dsp:cNvPr id="0" name=""/>
        <dsp:cNvSpPr/>
      </dsp:nvSpPr>
      <dsp:spPr>
        <a:xfrm rot="5400000">
          <a:off x="2347912" y="1327784"/>
          <a:ext cx="485774" cy="58292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415921" y="1376361"/>
        <a:ext cx="349757" cy="340042"/>
      </dsp:txXfrm>
    </dsp:sp>
    <dsp:sp modelId="{0875E982-58C5-4216-90EC-9D9888D8380E}">
      <dsp:nvSpPr>
        <dsp:cNvPr id="0" name=""/>
        <dsp:cNvSpPr/>
      </dsp:nvSpPr>
      <dsp:spPr>
        <a:xfrm>
          <a:off x="1424940" y="1943099"/>
          <a:ext cx="2331719" cy="129539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system of male primogeniture (Evennett, 2022).</a:t>
          </a:r>
          <a:endParaRPr lang="en-US" sz="1800" kern="1200"/>
        </a:p>
      </dsp:txBody>
      <dsp:txXfrm>
        <a:off x="1462881" y="1981040"/>
        <a:ext cx="2255837" cy="1219517"/>
      </dsp:txXfrm>
    </dsp:sp>
    <dsp:sp modelId="{68F1D836-0A3D-4A9B-B840-B7A63B7C5813}">
      <dsp:nvSpPr>
        <dsp:cNvPr id="0" name=""/>
        <dsp:cNvSpPr/>
      </dsp:nvSpPr>
      <dsp:spPr>
        <a:xfrm rot="5400000">
          <a:off x="2347912" y="3270884"/>
          <a:ext cx="485774" cy="58292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2415921" y="3319461"/>
        <a:ext cx="349757" cy="340042"/>
      </dsp:txXfrm>
    </dsp:sp>
    <dsp:sp modelId="{8A1267C7-58FD-4630-B68A-CFCA77126C44}">
      <dsp:nvSpPr>
        <dsp:cNvPr id="0" name=""/>
        <dsp:cNvSpPr/>
      </dsp:nvSpPr>
      <dsp:spPr>
        <a:xfrm>
          <a:off x="1424940" y="3886199"/>
          <a:ext cx="2331719" cy="129539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House of Lords Hereditary peers bill states that it need to ‘modernise the house’ (Winchester, 2025b)</a:t>
          </a:r>
          <a:endParaRPr lang="en-US" sz="1800" kern="1200"/>
        </a:p>
      </dsp:txBody>
      <dsp:txXfrm>
        <a:off x="1462881" y="3924140"/>
        <a:ext cx="2255837" cy="12195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2851CA-3C65-4755-AFE7-E28C575D6127}" type="datetimeFigureOut">
              <a:t>03/03/2025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337709-CFA3-43D3-9855-7D630A940D4B}" type="slidenum">
              <a:t>‹#›</a:t>
            </a:fld>
            <a:endParaRPr lang="en-GB"/>
          </a:p>
        </p:txBody>
      </p:sp>
    </p:spTree>
    <p:extLst>
      <p:ext uri="{BB962C8B-B14F-4D97-AF65-F5344CB8AC3E}">
        <p14:creationId xmlns:p14="http://schemas.microsoft.com/office/powerpoint/2010/main" val="63931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house of lords fulfils the role of the second chamber of UK parliament. The House of Lords is comprised of approximately 800 members. Members include:</a:t>
            </a:r>
          </a:p>
        </p:txBody>
      </p:sp>
      <p:sp>
        <p:nvSpPr>
          <p:cNvPr id="4" name="Slide Number Placeholder 3"/>
          <p:cNvSpPr>
            <a:spLocks noGrp="1"/>
          </p:cNvSpPr>
          <p:nvPr>
            <p:ph type="sldNum" sz="quarter" idx="5"/>
          </p:nvPr>
        </p:nvSpPr>
        <p:spPr/>
        <p:txBody>
          <a:bodyPr/>
          <a:lstStyle/>
          <a:p>
            <a:fld id="{E7337709-CFA3-43D3-9855-7D630A940D4B}" type="slidenum">
              <a:t>3</a:t>
            </a:fld>
            <a:endParaRPr lang="en-GB"/>
          </a:p>
        </p:txBody>
      </p:sp>
    </p:spTree>
    <p:extLst>
      <p:ext uri="{BB962C8B-B14F-4D97-AF65-F5344CB8AC3E}">
        <p14:creationId xmlns:p14="http://schemas.microsoft.com/office/powerpoint/2010/main" val="3572668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are hereditary peers? </a:t>
            </a:r>
            <a:r>
              <a:rPr lang="en-US" dirty="0"/>
              <a:t>Hereditary peers inherit their right to be in the house of lords from their fathers. Role- debate legislation.</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7337709-CFA3-43D3-9855-7D630A940D4B}" type="slidenum">
              <a:t>4</a:t>
            </a:fld>
            <a:endParaRPr lang="en-GB"/>
          </a:p>
        </p:txBody>
      </p:sp>
    </p:spTree>
    <p:extLst>
      <p:ext uri="{BB962C8B-B14F-4D97-AF65-F5344CB8AC3E}">
        <p14:creationId xmlns:p14="http://schemas.microsoft.com/office/powerpoint/2010/main" val="38574407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Been around centuries. HOL </a:t>
            </a:r>
            <a:r>
              <a:rPr lang="en-US" dirty="0"/>
              <a:t>act 1999 removed automatic seats for hereditary peers and 92 seats were left for them as an agreement. </a:t>
            </a:r>
          </a:p>
          <a:p>
            <a:endParaRPr lang="en-US" dirty="0"/>
          </a:p>
          <a:p>
            <a:r>
              <a:rPr lang="en-US" dirty="0"/>
              <a:t>Manifesto claimed it would remove the right for the remaining hereditary peers to sit and vote in the House of lords.</a:t>
            </a:r>
            <a:endParaRPr lang="en-US" dirty="0">
              <a:ea typeface="Calibri" panose="020F0502020204030204"/>
              <a:cs typeface="Calibri" panose="020F0502020204030204"/>
            </a:endParaRPr>
          </a:p>
          <a:p>
            <a:endParaRPr lang="en-GB" dirty="0"/>
          </a:p>
          <a:p>
            <a:r>
              <a:rPr lang="en-GB" dirty="0"/>
              <a:t>house of lord's hereditary peers bill that was introduced in September 2024 by the government, it would carry out this objective by repealing section 2 of the house of lord's act 1999 and eliminating the exemption that currently allows hereditary peers to be members of the house.</a:t>
            </a:r>
            <a:endParaRPr lang="en-GB" dirty="0">
              <a:ea typeface="Calibri" panose="020F0502020204030204"/>
              <a:cs typeface="Calibri" panose="020F0502020204030204"/>
            </a:endParaRPr>
          </a:p>
          <a:p>
            <a:r>
              <a:rPr lang="en-GB" dirty="0"/>
              <a:t>It would abolish the house of lord's jurisdiction over hereditary peerage claims (Winchester, 2025). </a:t>
            </a:r>
            <a:endParaRPr lang="en-GB" dirty="0">
              <a:ea typeface="Calibri" panose="020F0502020204030204"/>
              <a:cs typeface="Calibri" panose="020F0502020204030204"/>
            </a:endParaRPr>
          </a:p>
          <a:p>
            <a:endParaRPr lang="en-GB" dirty="0"/>
          </a:p>
          <a:p>
            <a:r>
              <a:rPr lang="en-GB" dirty="0"/>
              <a:t> The Constitutional Reform and Governance Act 2010 included a proposal that the number of reserved seats should decrease every time a hereditary peer dies. </a:t>
            </a:r>
            <a:endParaRPr lang="en-GB" dirty="0">
              <a:ea typeface="Calibri" panose="020F0502020204030204"/>
              <a:cs typeface="Calibri" panose="020F0502020204030204"/>
            </a:endParaRPr>
          </a:p>
          <a:p>
            <a:endParaRPr lang="en-GB" dirty="0"/>
          </a:p>
          <a:p>
            <a:r>
              <a:rPr lang="en-GB" dirty="0"/>
              <a:t>The House of Lords Reform Bill 2012–13 also attempted to abolish remaining peers however was not a success due to political disagreements as well as limited time (Taylor, 2024).</a:t>
            </a:r>
            <a:endParaRPr lang="en-GB" dirty="0">
              <a:ea typeface="Calibri"/>
              <a:cs typeface="Calibri"/>
            </a:endParaRPr>
          </a:p>
          <a:p>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7337709-CFA3-43D3-9855-7D630A940D4B}" type="slidenum">
              <a:t>5</a:t>
            </a:fld>
            <a:endParaRPr lang="en-GB"/>
          </a:p>
        </p:txBody>
      </p:sp>
    </p:spTree>
    <p:extLst>
      <p:ext uri="{BB962C8B-B14F-4D97-AF65-F5344CB8AC3E}">
        <p14:creationId xmlns:p14="http://schemas.microsoft.com/office/powerpoint/2010/main" val="4110152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system is already established and working. For example, the role and process has existed for over 700 years (Scolari, 2021b). </a:t>
            </a:r>
          </a:p>
          <a:p>
            <a:endParaRPr lang="en-GB" dirty="0"/>
          </a:p>
          <a:p>
            <a:r>
              <a:rPr lang="en-GB" dirty="0"/>
              <a:t>By removing them, issues could affect how the system currently runs. Furthermore, the position holds legacy and heritage as it is being passed down from ancestors. Could be argued that it would be unfair to abolish hereditary peers.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E7337709-CFA3-43D3-9855-7D630A940D4B}" type="slidenum">
              <a:t>6</a:t>
            </a:fld>
            <a:endParaRPr lang="en-GB"/>
          </a:p>
        </p:txBody>
      </p:sp>
    </p:spTree>
    <p:extLst>
      <p:ext uri="{BB962C8B-B14F-4D97-AF65-F5344CB8AC3E}">
        <p14:creationId xmlns:p14="http://schemas.microsoft.com/office/powerpoint/2010/main" val="42761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inherit their position could be considered archaic. For example, most hereditary peers are men as it is a system of male primogeniture (</a:t>
            </a:r>
            <a:r>
              <a:rPr lang="en-US" dirty="0" err="1"/>
              <a:t>Evennett</a:t>
            </a:r>
            <a:r>
              <a:rPr lang="en-US" dirty="0"/>
              <a:t>, 2022). </a:t>
            </a:r>
          </a:p>
          <a:p>
            <a:endParaRPr lang="en-GB" dirty="0"/>
          </a:p>
          <a:p>
            <a:r>
              <a:rPr lang="en-GB" dirty="0"/>
              <a:t> Outdated and does not reflect nor represent the way that individuals in wider society are assigned jobs. The House of Lords Hereditary peers bill states that it need to ‘modernise the house’ (Winchester, 2025b), therefore abolishing hereditary peers or reforming the process of how they get their role should be considered further. </a:t>
            </a:r>
            <a:endParaRPr lang="en-US">
              <a:ea typeface="Calibri"/>
              <a:cs typeface="Calibri"/>
            </a:endParaRPr>
          </a:p>
        </p:txBody>
      </p:sp>
      <p:sp>
        <p:nvSpPr>
          <p:cNvPr id="4" name="Slide Number Placeholder 3"/>
          <p:cNvSpPr>
            <a:spLocks noGrp="1"/>
          </p:cNvSpPr>
          <p:nvPr>
            <p:ph type="sldNum" sz="quarter" idx="5"/>
          </p:nvPr>
        </p:nvSpPr>
        <p:spPr/>
        <p:txBody>
          <a:bodyPr/>
          <a:lstStyle/>
          <a:p>
            <a:fld id="{E7337709-CFA3-43D3-9855-7D630A940D4B}" type="slidenum">
              <a:t>7</a:t>
            </a:fld>
            <a:endParaRPr lang="en-GB"/>
          </a:p>
        </p:txBody>
      </p:sp>
    </p:spTree>
    <p:extLst>
      <p:ext uri="{BB962C8B-B14F-4D97-AF65-F5344CB8AC3E}">
        <p14:creationId xmlns:p14="http://schemas.microsoft.com/office/powerpoint/2010/main" val="1456224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Abolished or reformed?</a:t>
            </a:r>
          </a:p>
          <a:p>
            <a:endParaRPr lang="en-US" dirty="0"/>
          </a:p>
          <a:p>
            <a:r>
              <a:rPr lang="en-US" dirty="0"/>
              <a:t>removes voices that could have a positive impact on future legislation. </a:t>
            </a:r>
            <a:endParaRPr lang="en-US" dirty="0">
              <a:ea typeface="Calibri"/>
              <a:cs typeface="Calibri"/>
            </a:endParaRPr>
          </a:p>
          <a:p>
            <a:endParaRPr lang="en-US" dirty="0">
              <a:ea typeface="Calibri"/>
              <a:cs typeface="Calibri"/>
            </a:endParaRPr>
          </a:p>
          <a:p>
            <a:r>
              <a:rPr lang="en-US" dirty="0">
                <a:ea typeface="Calibri"/>
                <a:cs typeface="Calibri"/>
              </a:rPr>
              <a:t>Fully elected- </a:t>
            </a:r>
            <a:r>
              <a:rPr lang="en-US" dirty="0"/>
              <a:t>currently viewed as undemocratic because they are not elected by the people. Lord Newby said that a poll revealed that 71% of those who had a view thought that the House should be fully elected (Winchester, 2025c). </a:t>
            </a:r>
            <a:endParaRPr lang="en-US" dirty="0">
              <a:ea typeface="Calibri"/>
              <a:cs typeface="Calibri"/>
            </a:endParaRPr>
          </a:p>
          <a:p>
            <a:endParaRPr lang="en-US" dirty="0">
              <a:ea typeface="Calibri"/>
              <a:cs typeface="Calibri"/>
            </a:endParaRPr>
          </a:p>
          <a:p>
            <a:r>
              <a:rPr lang="en-GB" dirty="0"/>
              <a:t>Path to more diversity within the house of lords as well as giving other experienced individuals the opportunity to access this role. This is supported by Lord Rennard as he expresses how “members should be re-appointed based on merit” (Parliament.uk, 2024)</a:t>
            </a:r>
            <a:endParaRPr lang="en-US" dirty="0">
              <a:ea typeface="Calibri"/>
              <a:cs typeface="Calibri"/>
            </a:endParaRPr>
          </a:p>
          <a:p>
            <a:endParaRPr lang="en-GB" dirty="0">
              <a:ea typeface="Calibri"/>
              <a:cs typeface="Calibri"/>
            </a:endParaRPr>
          </a:p>
          <a:p>
            <a:r>
              <a:rPr lang="en-GB" dirty="0"/>
              <a:t>introduction of a mandatory retirement age or time limit on membership as this would decrease the numbers of hereditary peers that can sit and vote in the house of lords (Parliament.uk, 2024b)- unbiased way of decreasing members and offers an opportunity for a different method of selecting who should be in the role.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7337709-CFA3-43D3-9855-7D630A940D4B}" type="slidenum">
              <a:t>8</a:t>
            </a:fld>
            <a:endParaRPr lang="en-GB"/>
          </a:p>
        </p:txBody>
      </p:sp>
    </p:spTree>
    <p:extLst>
      <p:ext uri="{BB962C8B-B14F-4D97-AF65-F5344CB8AC3E}">
        <p14:creationId xmlns:p14="http://schemas.microsoft.com/office/powerpoint/2010/main" val="34648687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478567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966356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833560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235482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293959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978559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1382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0224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170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640476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3/3/2025</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117204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3/3/2025</a:t>
            </a:fld>
            <a:endParaRPr lang="en-US"/>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7073593"/>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6" r:id="rId6"/>
    <p:sldLayoutId id="2147483762" r:id="rId7"/>
    <p:sldLayoutId id="2147483763" r:id="rId8"/>
    <p:sldLayoutId id="2147483764" r:id="rId9"/>
    <p:sldLayoutId id="2147483765" r:id="rId10"/>
    <p:sldLayoutId id="21474837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electoral-reform.org.uk/" TargetMode="External"/><Relationship Id="rId3" Type="http://schemas.openxmlformats.org/officeDocument/2006/relationships/hyperlink" Target="https://lordslibrary.parliament.uk/women-hereditary-peerages-and-gender-inequality-in-the-line-of-succession/#heading-3" TargetMode="External"/><Relationship Id="rId7" Type="http://schemas.openxmlformats.org/officeDocument/2006/relationships/hyperlink" Target="https://www.electoral-reform.org.uk/why-are-there-still-hereditary-peers-in-the-house-of-lords/" TargetMode="External"/><Relationship Id="rId2" Type="http://schemas.openxmlformats.org/officeDocument/2006/relationships/hyperlink" Target="https://www.bangor.ac.uk/news/2023-07-04-how-do-people-get-appointed-to-the-house-of-lords-and-can-it-ever-change-the" TargetMode="External"/><Relationship Id="rId1" Type="http://schemas.openxmlformats.org/officeDocument/2006/relationships/slideLayout" Target="../slideLayouts/slideLayout2.xml"/><Relationship Id="rId6" Type="http://schemas.openxmlformats.org/officeDocument/2006/relationships/hyperlink" Target="https://ukc-word-edit.officeapps.live.com/we/www.electoral-reform.org.uk" TargetMode="External"/><Relationship Id="rId5" Type="http://schemas.openxmlformats.org/officeDocument/2006/relationships/hyperlink" Target="https://hansard.parliament.uk/Lords/2024-11-12/debates/83328063-65F9-4679-B470-836D454464B9/HouseOfLordsReform" TargetMode="External"/><Relationship Id="rId4" Type="http://schemas.openxmlformats.org/officeDocument/2006/relationships/hyperlink" Target="https://www.independent.co.uk/voices/editorials/brexit-house-of-lords-reform-row-theresa-may-like-it-or-not-important-role-editorial-a7423386.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lordslibrary.parliament.uk/house-of-lords-hereditary-peers-bill-second-reading-in-the-house-of-lords/#heading-2" TargetMode="External"/><Relationship Id="rId2" Type="http://schemas.openxmlformats.org/officeDocument/2006/relationships/hyperlink" Target="https://lordslibrary.parliament.uk/proposed-legislation-to-remove-hereditary-peers-from-the-house-of-lords-1999-2024/" TargetMode="External"/><Relationship Id="rId1" Type="http://schemas.openxmlformats.org/officeDocument/2006/relationships/slideLayout" Target="../slideLayouts/slideLayout2.xml"/><Relationship Id="rId5" Type="http://schemas.openxmlformats.org/officeDocument/2006/relationships/hyperlink" Target="https://www.parliament.uk/business/lords/" TargetMode="External"/><Relationship Id="rId4" Type="http://schemas.openxmlformats.org/officeDocument/2006/relationships/hyperlink" Target="https://www.parliament.uk/business/lords/whos-in-the-house-of-lords/members-and-their-roles/diverse-exper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C5A67-118C-4E4F-B36D-98915F747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in a choir&#10;&#10;AI-generated content may be incorrect.">
            <a:extLst>
              <a:ext uri="{FF2B5EF4-FFF2-40B4-BE49-F238E27FC236}">
                <a16:creationId xmlns:a16="http://schemas.microsoft.com/office/drawing/2014/main" id="{6144A9A3-F1E1-AD7D-EC04-29F1F0FEEA54}"/>
              </a:ext>
            </a:extLst>
          </p:cNvPr>
          <p:cNvPicPr>
            <a:picLocks noChangeAspect="1"/>
          </p:cNvPicPr>
          <p:nvPr/>
        </p:nvPicPr>
        <p:blipFill>
          <a:blip r:embed="rId2">
            <a:alphaModFix amt="60000"/>
          </a:blip>
          <a:srcRect t="14802" r="-2" b="-2"/>
          <a:stretch/>
        </p:blipFill>
        <p:spPr>
          <a:xfrm>
            <a:off x="-4199" y="10"/>
            <a:ext cx="12196199" cy="6857990"/>
          </a:xfrm>
          <a:prstGeom prst="rect">
            <a:avLst/>
          </a:prstGeom>
        </p:spPr>
      </p:pic>
      <p:sp>
        <p:nvSpPr>
          <p:cNvPr id="11" name="Freeform: Shape 10">
            <a:extLst>
              <a:ext uri="{FF2B5EF4-FFF2-40B4-BE49-F238E27FC236}">
                <a16:creationId xmlns:a16="http://schemas.microsoft.com/office/drawing/2014/main" id="{820F8B35-FE0B-427D-9196-5DB8CC697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6494" y="859953"/>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661849" y="1921623"/>
            <a:ext cx="6868301" cy="1750731"/>
          </a:xfrm>
        </p:spPr>
        <p:txBody>
          <a:bodyPr anchor="b">
            <a:normAutofit/>
          </a:bodyPr>
          <a:lstStyle/>
          <a:p>
            <a:pPr algn="ctr"/>
            <a:r>
              <a:rPr lang="en-GB" b="1" dirty="0">
                <a:solidFill>
                  <a:srgbClr val="FFFFFF"/>
                </a:solidFill>
              </a:rPr>
              <a:t>Abolishing Hereditary Peers</a:t>
            </a:r>
          </a:p>
        </p:txBody>
      </p:sp>
      <p:sp>
        <p:nvSpPr>
          <p:cNvPr id="3" name="Subtitle 2"/>
          <p:cNvSpPr>
            <a:spLocks noGrp="1"/>
          </p:cNvSpPr>
          <p:nvPr>
            <p:ph type="subTitle" idx="1"/>
          </p:nvPr>
        </p:nvSpPr>
        <p:spPr>
          <a:xfrm>
            <a:off x="4448496" y="4936376"/>
            <a:ext cx="3295006" cy="847166"/>
          </a:xfrm>
        </p:spPr>
        <p:txBody>
          <a:bodyPr vert="horz" lIns="91440" tIns="45720" rIns="91440" bIns="45720" rtlCol="0" anchor="t">
            <a:normAutofit lnSpcReduction="10000"/>
          </a:bodyPr>
          <a:lstStyle/>
          <a:p>
            <a:pPr algn="ctr"/>
            <a:r>
              <a:rPr lang="en-GB">
                <a:solidFill>
                  <a:srgbClr val="FFFFFF"/>
                </a:solidFill>
              </a:rPr>
              <a:t>Katie </a:t>
            </a:r>
            <a:r>
              <a:rPr lang="en-GB" err="1">
                <a:solidFill>
                  <a:srgbClr val="FFFFFF"/>
                </a:solidFill>
              </a:rPr>
              <a:t>grandon</a:t>
            </a:r>
          </a:p>
          <a:p>
            <a:pPr algn="ctr"/>
            <a:r>
              <a:rPr lang="en-GB">
                <a:solidFill>
                  <a:srgbClr val="FFFFFF"/>
                </a:solidFill>
              </a:rPr>
              <a:t>2403612</a:t>
            </a:r>
          </a:p>
          <a:p>
            <a:pPr algn="ctr"/>
            <a:endParaRPr lang="en-GB">
              <a:solidFill>
                <a:srgbClr val="FFFFFF"/>
              </a:solidFill>
            </a:endParaRPr>
          </a:p>
        </p:txBody>
      </p:sp>
      <p:cxnSp>
        <p:nvCxnSpPr>
          <p:cNvPr id="13" name="Straight Connector 12">
            <a:extLst>
              <a:ext uri="{FF2B5EF4-FFF2-40B4-BE49-F238E27FC236}">
                <a16:creationId xmlns:a16="http://schemas.microsoft.com/office/drawing/2014/main" id="{EF59B18A-94FC-4D49-98EB-BEC65B321A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376602" y="4316294"/>
            <a:ext cx="1458419"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7A6BECF-013A-18F8-A666-5560964B919A}"/>
              </a:ext>
            </a:extLst>
          </p:cNvPr>
          <p:cNvSpPr txBox="1"/>
          <p:nvPr/>
        </p:nvSpPr>
        <p:spPr>
          <a:xfrm>
            <a:off x="0" y="6486938"/>
            <a:ext cx="20872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(Neal, 2019)</a:t>
            </a: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1EE2B-C8A9-7F2A-A80E-E07A54E0249D}"/>
              </a:ext>
            </a:extLst>
          </p:cNvPr>
          <p:cNvSpPr>
            <a:spLocks noGrp="1"/>
          </p:cNvSpPr>
          <p:nvPr>
            <p:ph type="title"/>
          </p:nvPr>
        </p:nvSpPr>
        <p:spPr>
          <a:xfrm>
            <a:off x="2766307" y="337515"/>
            <a:ext cx="6656324" cy="1086056"/>
          </a:xfrm>
        </p:spPr>
        <p:txBody>
          <a:bodyPr>
            <a:normAutofit/>
          </a:bodyPr>
          <a:lstStyle/>
          <a:p>
            <a:r>
              <a:rPr lang="en-GB" b="1" u="sng" dirty="0">
                <a:solidFill>
                  <a:schemeClr val="tx1"/>
                </a:solidFill>
              </a:rPr>
              <a:t>Aims of this presentation</a:t>
            </a:r>
          </a:p>
        </p:txBody>
      </p:sp>
      <p:graphicFrame>
        <p:nvGraphicFramePr>
          <p:cNvPr id="15" name="Content Placeholder 2">
            <a:extLst>
              <a:ext uri="{FF2B5EF4-FFF2-40B4-BE49-F238E27FC236}">
                <a16:creationId xmlns:a16="http://schemas.microsoft.com/office/drawing/2014/main" id="{D9D4E6AB-15A4-DD3A-FA62-FC857A9C9ABE}"/>
              </a:ext>
            </a:extLst>
          </p:cNvPr>
          <p:cNvGraphicFramePr>
            <a:graphicFrameLocks noGrp="1"/>
          </p:cNvGraphicFramePr>
          <p:nvPr>
            <p:ph idx="1"/>
            <p:extLst>
              <p:ext uri="{D42A27DB-BD31-4B8C-83A1-F6EECF244321}">
                <p14:modId xmlns:p14="http://schemas.microsoft.com/office/powerpoint/2010/main" val="2124741421"/>
              </p:ext>
            </p:extLst>
          </p:nvPr>
        </p:nvGraphicFramePr>
        <p:xfrm>
          <a:off x="880546" y="1881257"/>
          <a:ext cx="10427841" cy="3903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764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1000"/>
                                        <p:tgtEl>
                                          <p:spTgt spid="15"/>
                                        </p:tgtEl>
                                      </p:cBhvr>
                                    </p:animEffect>
                                    <p:anim calcmode="lin" valueType="num">
                                      <p:cBhvr>
                                        <p:cTn id="14" dur="1000" fill="hold"/>
                                        <p:tgtEl>
                                          <p:spTgt spid="15"/>
                                        </p:tgtEl>
                                        <p:attrNameLst>
                                          <p:attrName>ppt_x</p:attrName>
                                        </p:attrNameLst>
                                      </p:cBhvr>
                                      <p:tavLst>
                                        <p:tav tm="0">
                                          <p:val>
                                            <p:strVal val="#ppt_x"/>
                                          </p:val>
                                        </p:tav>
                                        <p:tav tm="100000">
                                          <p:val>
                                            <p:strVal val="#ppt_x"/>
                                          </p:val>
                                        </p:tav>
                                      </p:tavLst>
                                    </p:anim>
                                    <p:anim calcmode="lin" valueType="num">
                                      <p:cBhvr>
                                        <p:cTn id="15" dur="900" decel="100000" fill="hold"/>
                                        <p:tgtEl>
                                          <p:spTgt spid="15"/>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EB7089-EEBE-AF7A-9EB0-05FCAEDB3F28}"/>
              </a:ext>
            </a:extLst>
          </p:cNvPr>
          <p:cNvSpPr>
            <a:spLocks noGrp="1"/>
          </p:cNvSpPr>
          <p:nvPr>
            <p:ph type="title"/>
          </p:nvPr>
        </p:nvSpPr>
        <p:spPr>
          <a:xfrm>
            <a:off x="5987607" y="885039"/>
            <a:ext cx="5262778" cy="1570485"/>
          </a:xfrm>
        </p:spPr>
        <p:txBody>
          <a:bodyPr anchor="b">
            <a:normAutofit/>
          </a:bodyPr>
          <a:lstStyle/>
          <a:p>
            <a:r>
              <a:rPr lang="en-GB" b="1" u="sng" dirty="0">
                <a:solidFill>
                  <a:schemeClr val="tx1"/>
                </a:solidFill>
              </a:rPr>
              <a:t>The House of Lords</a:t>
            </a:r>
          </a:p>
        </p:txBody>
      </p:sp>
      <p:pic>
        <p:nvPicPr>
          <p:cNvPr id="4" name="Picture 3" descr="The Parliament during Nightime · Free Stock Photo">
            <a:extLst>
              <a:ext uri="{FF2B5EF4-FFF2-40B4-BE49-F238E27FC236}">
                <a16:creationId xmlns:a16="http://schemas.microsoft.com/office/drawing/2014/main" id="{18ED9EE9-6669-CEE4-D60E-FF5363DAFCDD}"/>
              </a:ext>
            </a:extLst>
          </p:cNvPr>
          <p:cNvPicPr>
            <a:picLocks noChangeAspect="1"/>
          </p:cNvPicPr>
          <p:nvPr/>
        </p:nvPicPr>
        <p:blipFill>
          <a:blip r:embed="rId3">
            <a:alphaModFix/>
          </a:blip>
          <a:srcRect l="33560" r="7742" b="2"/>
          <a:stretch/>
        </p:blipFill>
        <p:spPr>
          <a:xfrm>
            <a:off x="954990" y="875439"/>
            <a:ext cx="4392515" cy="4994953"/>
          </a:xfrm>
          <a:custGeom>
            <a:avLst/>
            <a:gdLst/>
            <a:ahLst/>
            <a:cxnLst/>
            <a:rect l="l" t="t" r="r" b="b"/>
            <a:pathLst>
              <a:path w="4392515" h="4994953">
                <a:moveTo>
                  <a:pt x="2195998" y="0"/>
                </a:moveTo>
                <a:cubicBezTo>
                  <a:pt x="2196152" y="0"/>
                  <a:pt x="2196359" y="0"/>
                  <a:pt x="2196519" y="0"/>
                </a:cubicBezTo>
                <a:cubicBezTo>
                  <a:pt x="3409352" y="0"/>
                  <a:pt x="4392515" y="983187"/>
                  <a:pt x="4392515" y="2195998"/>
                </a:cubicBezTo>
                <a:lnTo>
                  <a:pt x="4392515" y="4994953"/>
                </a:lnTo>
                <a:lnTo>
                  <a:pt x="0" y="4994953"/>
                </a:lnTo>
                <a:lnTo>
                  <a:pt x="0" y="2195998"/>
                </a:lnTo>
                <a:cubicBezTo>
                  <a:pt x="0" y="983187"/>
                  <a:pt x="983161" y="0"/>
                  <a:pt x="2195998" y="0"/>
                </a:cubicBezTo>
                <a:close/>
              </a:path>
            </a:pathLst>
          </a:custGeom>
        </p:spPr>
      </p:pic>
      <p:sp>
        <p:nvSpPr>
          <p:cNvPr id="3" name="Content Placeholder 2">
            <a:extLst>
              <a:ext uri="{FF2B5EF4-FFF2-40B4-BE49-F238E27FC236}">
                <a16:creationId xmlns:a16="http://schemas.microsoft.com/office/drawing/2014/main" id="{80A9F649-EB5C-6465-093F-1F7B82E72337}"/>
              </a:ext>
            </a:extLst>
          </p:cNvPr>
          <p:cNvSpPr>
            <a:spLocks noGrp="1"/>
          </p:cNvSpPr>
          <p:nvPr>
            <p:ph idx="1"/>
          </p:nvPr>
        </p:nvSpPr>
        <p:spPr>
          <a:xfrm>
            <a:off x="6035670" y="2701826"/>
            <a:ext cx="5171468" cy="2891435"/>
          </a:xfrm>
        </p:spPr>
        <p:txBody>
          <a:bodyPr vert="horz" lIns="91440" tIns="45720" rIns="91440" bIns="45720" rtlCol="0" anchor="b">
            <a:noAutofit/>
          </a:bodyPr>
          <a:lstStyle/>
          <a:p>
            <a:pPr marL="0" indent="0">
              <a:buNone/>
            </a:pPr>
            <a:r>
              <a:rPr lang="en-GB" sz="1600" dirty="0">
                <a:solidFill>
                  <a:schemeClr val="tx1"/>
                </a:solidFill>
                <a:latin typeface="Georgia Pro Light"/>
              </a:rPr>
              <a:t>Assesses bills, questions government measures as well as also inspecting public policy (UK Parliament, 2022).</a:t>
            </a:r>
          </a:p>
          <a:p>
            <a:pPr marL="0" indent="0">
              <a:buNone/>
            </a:pPr>
            <a:endParaRPr lang="en-GB" sz="1600" dirty="0">
              <a:solidFill>
                <a:schemeClr val="tx1"/>
              </a:solidFill>
              <a:latin typeface="Georgia Pro Light"/>
            </a:endParaRPr>
          </a:p>
          <a:p>
            <a:pPr marL="0" indent="0">
              <a:buNone/>
            </a:pPr>
            <a:r>
              <a:rPr lang="en-GB" sz="1600" dirty="0">
                <a:solidFill>
                  <a:schemeClr val="tx1"/>
                </a:solidFill>
                <a:latin typeface="Georgia Pro Light"/>
              </a:rPr>
              <a:t>Baronesses, bishops, Lords, Archbishops, Dukes, Earls, Marquesses and viscounts and on the recommendation of the prime minister are appointed by the monarch (Clear, 2023). </a:t>
            </a:r>
            <a:endParaRPr lang="en-GB" sz="1600">
              <a:solidFill>
                <a:schemeClr val="tx1"/>
              </a:solidFill>
              <a:latin typeface="Georgia Pro Light"/>
            </a:endParaRPr>
          </a:p>
        </p:txBody>
      </p:sp>
      <p:cxnSp>
        <p:nvCxnSpPr>
          <p:cNvPr id="18" name="Straight Connector 17">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4990" y="6283931"/>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614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4CC7D-7B92-B974-4B25-BFCEB0751C0F}"/>
              </a:ext>
            </a:extLst>
          </p:cNvPr>
          <p:cNvSpPr>
            <a:spLocks noGrp="1"/>
          </p:cNvSpPr>
          <p:nvPr>
            <p:ph type="title"/>
          </p:nvPr>
        </p:nvSpPr>
        <p:spPr>
          <a:xfrm>
            <a:off x="461594" y="2883265"/>
            <a:ext cx="3726251" cy="1443597"/>
          </a:xfrm>
        </p:spPr>
        <p:txBody>
          <a:bodyPr anchor="b">
            <a:normAutofit/>
          </a:bodyPr>
          <a:lstStyle/>
          <a:p>
            <a:pPr algn="r"/>
            <a:r>
              <a:rPr lang="en-GB" b="1" u="sng" dirty="0">
                <a:solidFill>
                  <a:schemeClr val="tx1"/>
                </a:solidFill>
              </a:rPr>
              <a:t>Hereditary Peers</a:t>
            </a:r>
          </a:p>
        </p:txBody>
      </p:sp>
      <p:cxnSp>
        <p:nvCxnSpPr>
          <p:cNvPr id="11" name="Straight Connector 10">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10100" y="2589817"/>
            <a:ext cx="0" cy="3468083"/>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E69969D-BAE0-8930-59E5-A0362B1FD76D}"/>
              </a:ext>
            </a:extLst>
          </p:cNvPr>
          <p:cNvGraphicFramePr>
            <a:graphicFrameLocks noGrp="1"/>
          </p:cNvGraphicFramePr>
          <p:nvPr>
            <p:ph idx="1"/>
            <p:extLst>
              <p:ext uri="{D42A27DB-BD31-4B8C-83A1-F6EECF244321}">
                <p14:modId xmlns:p14="http://schemas.microsoft.com/office/powerpoint/2010/main" val="4032612347"/>
              </p:ext>
            </p:extLst>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1995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DC281-D821-4A1D-C597-9B9A1746183A}"/>
              </a:ext>
            </a:extLst>
          </p:cNvPr>
          <p:cNvSpPr>
            <a:spLocks noGrp="1"/>
          </p:cNvSpPr>
          <p:nvPr>
            <p:ph type="title"/>
          </p:nvPr>
        </p:nvSpPr>
        <p:spPr>
          <a:xfrm>
            <a:off x="5152238" y="895440"/>
            <a:ext cx="6125361" cy="1560083"/>
          </a:xfrm>
        </p:spPr>
        <p:txBody>
          <a:bodyPr>
            <a:normAutofit/>
          </a:bodyPr>
          <a:lstStyle/>
          <a:p>
            <a:r>
              <a:rPr lang="en-GB" b="1" u="sng" dirty="0">
                <a:solidFill>
                  <a:schemeClr val="tx1"/>
                </a:solidFill>
              </a:rPr>
              <a:t>History of Hereditary Peers</a:t>
            </a:r>
          </a:p>
        </p:txBody>
      </p:sp>
      <p:pic>
        <p:nvPicPr>
          <p:cNvPr id="5" name="Picture 4" descr="Books on a shelf">
            <a:extLst>
              <a:ext uri="{FF2B5EF4-FFF2-40B4-BE49-F238E27FC236}">
                <a16:creationId xmlns:a16="http://schemas.microsoft.com/office/drawing/2014/main" id="{188198F2-792D-8C38-133F-13343D6EF87E}"/>
              </a:ext>
            </a:extLst>
          </p:cNvPr>
          <p:cNvPicPr>
            <a:picLocks noChangeAspect="1"/>
          </p:cNvPicPr>
          <p:nvPr/>
        </p:nvPicPr>
        <p:blipFill>
          <a:blip r:embed="rId3"/>
          <a:srcRect l="30378" r="24897" b="7"/>
          <a:stretch/>
        </p:blipFill>
        <p:spPr>
          <a:xfrm>
            <a:off x="1" y="-16591"/>
            <a:ext cx="4610100" cy="6874591"/>
          </a:xfrm>
          <a:prstGeom prst="rect">
            <a:avLst/>
          </a:prstGeom>
        </p:spPr>
      </p:pic>
      <p:cxnSp>
        <p:nvCxnSpPr>
          <p:cNvPr id="11" name="Straight Connector 10">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1C6572-5C89-05A6-553F-E94E791FFB96}"/>
              </a:ext>
            </a:extLst>
          </p:cNvPr>
          <p:cNvSpPr>
            <a:spLocks noGrp="1"/>
          </p:cNvSpPr>
          <p:nvPr>
            <p:ph idx="1"/>
          </p:nvPr>
        </p:nvSpPr>
        <p:spPr>
          <a:xfrm>
            <a:off x="5974717" y="2753546"/>
            <a:ext cx="5302882" cy="3662494"/>
          </a:xfrm>
        </p:spPr>
        <p:txBody>
          <a:bodyPr vert="horz" lIns="91440" tIns="45720" rIns="91440" bIns="45720" rtlCol="0" anchor="t">
            <a:normAutofit fontScale="85000" lnSpcReduction="20000"/>
          </a:bodyPr>
          <a:lstStyle/>
          <a:p>
            <a:r>
              <a:rPr lang="en-GB" sz="2800" dirty="0">
                <a:solidFill>
                  <a:schemeClr val="tx1"/>
                </a:solidFill>
              </a:rPr>
              <a:t>The House of Lords Act 1999</a:t>
            </a:r>
          </a:p>
          <a:p>
            <a:r>
              <a:rPr lang="en-GB" sz="2800" dirty="0">
                <a:solidFill>
                  <a:schemeClr val="tx1"/>
                </a:solidFill>
              </a:rPr>
              <a:t>Labours 2024 manifesto</a:t>
            </a:r>
          </a:p>
          <a:p>
            <a:r>
              <a:rPr lang="en-GB" sz="2800" dirty="0">
                <a:solidFill>
                  <a:schemeClr val="tx1"/>
                </a:solidFill>
                <a:latin typeface="Georgia Pro Light"/>
              </a:rPr>
              <a:t>The House of Lords Hereditary Peers Bill</a:t>
            </a:r>
          </a:p>
          <a:p>
            <a:r>
              <a:rPr lang="en-GB" sz="2800" dirty="0">
                <a:solidFill>
                  <a:schemeClr val="tx1"/>
                </a:solidFill>
              </a:rPr>
              <a:t>The Constitutional Reform and Governance Act 2010</a:t>
            </a:r>
          </a:p>
          <a:p>
            <a:r>
              <a:rPr lang="en-GB" sz="2800" dirty="0">
                <a:solidFill>
                  <a:schemeClr val="tx1"/>
                </a:solidFill>
              </a:rPr>
              <a:t>The House of Lords Reform Bill 2012-2013</a:t>
            </a:r>
          </a:p>
          <a:p>
            <a:endParaRPr lang="en-GB" dirty="0"/>
          </a:p>
        </p:txBody>
      </p:sp>
    </p:spTree>
    <p:extLst>
      <p:ext uri="{BB962C8B-B14F-4D97-AF65-F5344CB8AC3E}">
        <p14:creationId xmlns:p14="http://schemas.microsoft.com/office/powerpoint/2010/main" val="95083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BA761B-DE6B-4078-B4C9-0FFE37D23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D2DB9-7434-9BE6-F193-733E4A553F56}"/>
              </a:ext>
            </a:extLst>
          </p:cNvPr>
          <p:cNvSpPr>
            <a:spLocks noGrp="1"/>
          </p:cNvSpPr>
          <p:nvPr>
            <p:ph type="title"/>
          </p:nvPr>
        </p:nvSpPr>
        <p:spPr>
          <a:xfrm>
            <a:off x="849760" y="876302"/>
            <a:ext cx="10427840" cy="1086056"/>
          </a:xfrm>
        </p:spPr>
        <p:txBody>
          <a:bodyPr>
            <a:normAutofit/>
          </a:bodyPr>
          <a:lstStyle/>
          <a:p>
            <a:r>
              <a:rPr lang="en-GB" b="1" u="sng" dirty="0">
                <a:solidFill>
                  <a:schemeClr val="tx1"/>
                </a:solidFill>
              </a:rPr>
              <a:t>Advantages of hereditary peers</a:t>
            </a:r>
          </a:p>
        </p:txBody>
      </p:sp>
      <p:cxnSp>
        <p:nvCxnSpPr>
          <p:cNvPr id="11" name="Straight Connector 10">
            <a:extLst>
              <a:ext uri="{FF2B5EF4-FFF2-40B4-BE49-F238E27FC236}">
                <a16:creationId xmlns:a16="http://schemas.microsoft.com/office/drawing/2014/main" id="{05C630D5-1ADF-4994-883A-6501F0DFCF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500" y="2053613"/>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379F28E-C179-1DBB-A0CF-1E1D605DB418}"/>
              </a:ext>
            </a:extLst>
          </p:cNvPr>
          <p:cNvGraphicFramePr>
            <a:graphicFrameLocks noGrp="1"/>
          </p:cNvGraphicFramePr>
          <p:nvPr>
            <p:ph idx="1"/>
            <p:extLst>
              <p:ext uri="{D42A27DB-BD31-4B8C-83A1-F6EECF244321}">
                <p14:modId xmlns:p14="http://schemas.microsoft.com/office/powerpoint/2010/main" val="2470943684"/>
              </p:ext>
            </p:extLst>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8251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B0AB3-46F6-D8C3-4BA6-1DA749FD885D}"/>
              </a:ext>
            </a:extLst>
          </p:cNvPr>
          <p:cNvSpPr>
            <a:spLocks noGrp="1"/>
          </p:cNvSpPr>
          <p:nvPr>
            <p:ph type="title"/>
          </p:nvPr>
        </p:nvSpPr>
        <p:spPr>
          <a:xfrm>
            <a:off x="952499" y="743321"/>
            <a:ext cx="3857890" cy="3698893"/>
          </a:xfrm>
        </p:spPr>
        <p:txBody>
          <a:bodyPr vert="horz" lIns="91440" tIns="45720" rIns="91440" bIns="45720" rtlCol="0" anchor="t">
            <a:normAutofit/>
          </a:bodyPr>
          <a:lstStyle/>
          <a:p>
            <a:pPr algn="r"/>
            <a:r>
              <a:rPr lang="en-US" b="1" u="sng" kern="1200" dirty="0">
                <a:solidFill>
                  <a:schemeClr val="tx1"/>
                </a:solidFill>
                <a:latin typeface="+mj-lt"/>
                <a:ea typeface="+mj-ea"/>
                <a:cs typeface="+mj-cs"/>
              </a:rPr>
              <a:t>Disadvantages of hereditary peers</a:t>
            </a:r>
          </a:p>
        </p:txBody>
      </p:sp>
      <p:cxnSp>
        <p:nvCxnSpPr>
          <p:cNvPr id="18" name="Straight Connector 17">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000" y="876300"/>
            <a:ext cx="0" cy="518160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19" name="TextBox 4">
            <a:extLst>
              <a:ext uri="{FF2B5EF4-FFF2-40B4-BE49-F238E27FC236}">
                <a16:creationId xmlns:a16="http://schemas.microsoft.com/office/drawing/2014/main" id="{2CC090F0-77AF-55FD-1332-85864901D504}"/>
              </a:ext>
            </a:extLst>
          </p:cNvPr>
          <p:cNvGraphicFramePr/>
          <p:nvPr>
            <p:extLst>
              <p:ext uri="{D42A27DB-BD31-4B8C-83A1-F6EECF244321}">
                <p14:modId xmlns:p14="http://schemas.microsoft.com/office/powerpoint/2010/main" val="1271079394"/>
              </p:ext>
            </p:extLst>
          </p:nvPr>
        </p:nvGraphicFramePr>
        <p:xfrm>
          <a:off x="6096000" y="876299"/>
          <a:ext cx="5181600" cy="5181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108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9"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F9449-BC0F-E23F-44CA-905A57762291}"/>
              </a:ext>
            </a:extLst>
          </p:cNvPr>
          <p:cNvSpPr>
            <a:spLocks noGrp="1"/>
          </p:cNvSpPr>
          <p:nvPr>
            <p:ph type="title"/>
          </p:nvPr>
        </p:nvSpPr>
        <p:spPr>
          <a:xfrm>
            <a:off x="952500" y="885039"/>
            <a:ext cx="5262778" cy="1570485"/>
          </a:xfrm>
        </p:spPr>
        <p:txBody>
          <a:bodyPr anchor="b">
            <a:normAutofit/>
          </a:bodyPr>
          <a:lstStyle/>
          <a:p>
            <a:r>
              <a:rPr lang="en-GB" b="1" u="sng" dirty="0">
                <a:solidFill>
                  <a:schemeClr val="tx1"/>
                </a:solidFill>
              </a:rPr>
              <a:t>Reform suggestions</a:t>
            </a:r>
          </a:p>
        </p:txBody>
      </p:sp>
      <p:sp>
        <p:nvSpPr>
          <p:cNvPr id="3" name="Content Placeholder 2">
            <a:extLst>
              <a:ext uri="{FF2B5EF4-FFF2-40B4-BE49-F238E27FC236}">
                <a16:creationId xmlns:a16="http://schemas.microsoft.com/office/drawing/2014/main" id="{0429C884-E23D-3AD7-72DE-E810D62905A6}"/>
              </a:ext>
            </a:extLst>
          </p:cNvPr>
          <p:cNvSpPr>
            <a:spLocks noGrp="1"/>
          </p:cNvSpPr>
          <p:nvPr>
            <p:ph idx="1"/>
          </p:nvPr>
        </p:nvSpPr>
        <p:spPr>
          <a:xfrm>
            <a:off x="952500" y="2813959"/>
            <a:ext cx="5262778" cy="3159001"/>
          </a:xfrm>
        </p:spPr>
        <p:txBody>
          <a:bodyPr vert="horz" lIns="91440" tIns="45720" rIns="91440" bIns="45720" rtlCol="0" anchor="t">
            <a:normAutofit/>
          </a:bodyPr>
          <a:lstStyle/>
          <a:p>
            <a:r>
              <a:rPr lang="en-GB" dirty="0">
                <a:solidFill>
                  <a:schemeClr val="tx1"/>
                </a:solidFill>
              </a:rPr>
              <a:t>Complete abolishment of hereditary peers</a:t>
            </a:r>
          </a:p>
          <a:p>
            <a:r>
              <a:rPr lang="en-GB" dirty="0">
                <a:solidFill>
                  <a:schemeClr val="tx1"/>
                </a:solidFill>
              </a:rPr>
              <a:t>A fully elected house </a:t>
            </a:r>
            <a:r>
              <a:rPr lang="en-GB" dirty="0">
                <a:solidFill>
                  <a:schemeClr val="tx1"/>
                </a:solidFill>
                <a:latin typeface="Georgia Pro Light"/>
              </a:rPr>
              <a:t>(Winchester, 2025c)</a:t>
            </a:r>
          </a:p>
          <a:p>
            <a:r>
              <a:rPr lang="en-GB" dirty="0">
                <a:solidFill>
                  <a:schemeClr val="tx1"/>
                </a:solidFill>
                <a:latin typeface="Georgia Pro Light"/>
              </a:rPr>
              <a:t>Lord Rennard as he expresses how “members should be re-appointed based on merit” </a:t>
            </a:r>
            <a:r>
              <a:rPr lang="en-GB" dirty="0">
                <a:solidFill>
                  <a:schemeClr val="tx1"/>
                </a:solidFill>
                <a:latin typeface="Georgia Pro Light"/>
                <a:cs typeface="Times New Roman"/>
              </a:rPr>
              <a:t>(Parliament.uk, 2024a)</a:t>
            </a:r>
          </a:p>
          <a:p>
            <a:r>
              <a:rPr lang="en-GB" dirty="0">
                <a:solidFill>
                  <a:schemeClr val="tx1"/>
                </a:solidFill>
                <a:latin typeface="Georgia Pro Light"/>
              </a:rPr>
              <a:t>Retirement age </a:t>
            </a:r>
          </a:p>
          <a:p>
            <a:endParaRPr lang="en-GB">
              <a:latin typeface="Aptos"/>
            </a:endParaRPr>
          </a:p>
        </p:txBody>
      </p:sp>
      <p:pic>
        <p:nvPicPr>
          <p:cNvPr id="7" name="Graphic 6" descr="Cycle with People">
            <a:extLst>
              <a:ext uri="{FF2B5EF4-FFF2-40B4-BE49-F238E27FC236}">
                <a16:creationId xmlns:a16="http://schemas.microsoft.com/office/drawing/2014/main" id="{22705A2D-59B9-EC99-2FAE-31C849B62F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87705" y="1175658"/>
            <a:ext cx="4392385" cy="4392385"/>
          </a:xfrm>
          <a:prstGeom prst="rect">
            <a:avLst/>
          </a:prstGeom>
        </p:spPr>
      </p:pic>
      <p:cxnSp>
        <p:nvCxnSpPr>
          <p:cNvPr id="12" name="Straight Connector 11">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4990" y="6283931"/>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974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AD649-0A9B-0C19-BF03-A537DE3A0CE9}"/>
              </a:ext>
            </a:extLst>
          </p:cNvPr>
          <p:cNvSpPr>
            <a:spLocks noGrp="1"/>
          </p:cNvSpPr>
          <p:nvPr>
            <p:ph type="title"/>
          </p:nvPr>
        </p:nvSpPr>
        <p:spPr>
          <a:xfrm>
            <a:off x="952500" y="885039"/>
            <a:ext cx="5262778" cy="1570485"/>
          </a:xfrm>
        </p:spPr>
        <p:txBody>
          <a:bodyPr anchor="b">
            <a:normAutofit/>
          </a:bodyPr>
          <a:lstStyle/>
          <a:p>
            <a:r>
              <a:rPr lang="en-GB" b="1" u="sng" dirty="0">
                <a:solidFill>
                  <a:schemeClr val="tx1"/>
                </a:solidFill>
              </a:rPr>
              <a:t>Research timeline</a:t>
            </a:r>
          </a:p>
        </p:txBody>
      </p:sp>
      <p:sp>
        <p:nvSpPr>
          <p:cNvPr id="3" name="Content Placeholder 2">
            <a:extLst>
              <a:ext uri="{FF2B5EF4-FFF2-40B4-BE49-F238E27FC236}">
                <a16:creationId xmlns:a16="http://schemas.microsoft.com/office/drawing/2014/main" id="{DA9A3AC4-507D-6084-57E4-4E70E9C9DF44}"/>
              </a:ext>
            </a:extLst>
          </p:cNvPr>
          <p:cNvSpPr>
            <a:spLocks noGrp="1"/>
          </p:cNvSpPr>
          <p:nvPr>
            <p:ph idx="1"/>
          </p:nvPr>
        </p:nvSpPr>
        <p:spPr>
          <a:xfrm>
            <a:off x="952500" y="2813959"/>
            <a:ext cx="5262778" cy="3159001"/>
          </a:xfrm>
        </p:spPr>
        <p:txBody>
          <a:bodyPr vert="horz" lIns="91440" tIns="45720" rIns="91440" bIns="45720" rtlCol="0" anchor="t">
            <a:normAutofit/>
          </a:bodyPr>
          <a:lstStyle/>
          <a:p>
            <a:pPr marL="342900" indent="-342900">
              <a:buFont typeface="Calibri" panose="020B0604020202020204" pitchFamily="34" charset="0"/>
              <a:buChar char="-"/>
            </a:pPr>
            <a:r>
              <a:rPr lang="en-US" dirty="0">
                <a:solidFill>
                  <a:schemeClr val="tx1"/>
                </a:solidFill>
              </a:rPr>
              <a:t>Assignment set</a:t>
            </a:r>
          </a:p>
          <a:p>
            <a:pPr marL="342900" indent="-342900">
              <a:buFont typeface="Calibri" panose="020B0604020202020204" pitchFamily="34" charset="0"/>
              <a:buChar char="-"/>
            </a:pPr>
            <a:r>
              <a:rPr lang="en-US" dirty="0">
                <a:solidFill>
                  <a:schemeClr val="tx1"/>
                </a:solidFill>
              </a:rPr>
              <a:t>Research begins for group discussion</a:t>
            </a:r>
          </a:p>
          <a:p>
            <a:pPr marL="342900" indent="-342900">
              <a:buFont typeface="Calibri" panose="020B0604020202020204" pitchFamily="34" charset="0"/>
              <a:buChar char="-"/>
            </a:pPr>
            <a:r>
              <a:rPr lang="en-US" dirty="0">
                <a:solidFill>
                  <a:schemeClr val="tx1"/>
                </a:solidFill>
              </a:rPr>
              <a:t>Discussion </a:t>
            </a:r>
          </a:p>
          <a:p>
            <a:pPr marL="342900" indent="-342900">
              <a:buFont typeface="Calibri" panose="020B0604020202020204" pitchFamily="34" charset="0"/>
              <a:buChar char="-"/>
            </a:pPr>
            <a:r>
              <a:rPr lang="en-US" dirty="0">
                <a:solidFill>
                  <a:schemeClr val="tx1"/>
                </a:solidFill>
              </a:rPr>
              <a:t>Research continues for individual presentation</a:t>
            </a:r>
          </a:p>
          <a:p>
            <a:pPr marL="342900" indent="-342900">
              <a:buFont typeface="Calibri" panose="020B0604020202020204" pitchFamily="34" charset="0"/>
              <a:buChar char="-"/>
            </a:pPr>
            <a:r>
              <a:rPr lang="en-US" dirty="0">
                <a:solidFill>
                  <a:schemeClr val="tx1"/>
                </a:solidFill>
              </a:rPr>
              <a:t>Starts creating power point slides</a:t>
            </a:r>
          </a:p>
          <a:p>
            <a:pPr marL="342900" indent="-342900">
              <a:buFont typeface="Calibri" panose="020B0604020202020204" pitchFamily="34" charset="0"/>
              <a:buChar char="-"/>
            </a:pPr>
            <a:endParaRPr lang="en-US" dirty="0"/>
          </a:p>
        </p:txBody>
      </p:sp>
      <p:pic>
        <p:nvPicPr>
          <p:cNvPr id="7" name="Graphic 6" descr="Books">
            <a:extLst>
              <a:ext uri="{FF2B5EF4-FFF2-40B4-BE49-F238E27FC236}">
                <a16:creationId xmlns:a16="http://schemas.microsoft.com/office/drawing/2014/main" id="{959A7495-8B8C-E7D4-DA77-3747D6531B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7705" y="1175658"/>
            <a:ext cx="4392385" cy="4392385"/>
          </a:xfrm>
          <a:prstGeom prst="rect">
            <a:avLst/>
          </a:prstGeom>
        </p:spPr>
      </p:pic>
      <p:cxnSp>
        <p:nvCxnSpPr>
          <p:cNvPr id="12" name="Straight Connector 11">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4990" y="6283931"/>
            <a:ext cx="10325100"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5201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9AF62-E86D-D7F0-87CB-70FBA5A2E180}"/>
              </a:ext>
            </a:extLst>
          </p:cNvPr>
          <p:cNvSpPr>
            <a:spLocks noGrp="1"/>
          </p:cNvSpPr>
          <p:nvPr>
            <p:ph type="title"/>
          </p:nvPr>
        </p:nvSpPr>
        <p:spPr/>
        <p:txBody>
          <a:bodyPr/>
          <a:lstStyle/>
          <a:p>
            <a:r>
              <a:rPr lang="en-GB" b="1" u="sng" dirty="0">
                <a:solidFill>
                  <a:schemeClr val="tx1"/>
                </a:solidFill>
              </a:rPr>
              <a:t>Reference List</a:t>
            </a:r>
          </a:p>
        </p:txBody>
      </p:sp>
      <p:sp>
        <p:nvSpPr>
          <p:cNvPr id="3" name="Content Placeholder 2">
            <a:extLst>
              <a:ext uri="{FF2B5EF4-FFF2-40B4-BE49-F238E27FC236}">
                <a16:creationId xmlns:a16="http://schemas.microsoft.com/office/drawing/2014/main" id="{35B40C6A-18E4-8B04-E3F0-81EEEF2FE27C}"/>
              </a:ext>
            </a:extLst>
          </p:cNvPr>
          <p:cNvSpPr>
            <a:spLocks noGrp="1"/>
          </p:cNvSpPr>
          <p:nvPr>
            <p:ph idx="1"/>
          </p:nvPr>
        </p:nvSpPr>
        <p:spPr/>
        <p:txBody>
          <a:bodyPr vert="horz" lIns="91440" tIns="45720" rIns="91440" bIns="45720" rtlCol="0" anchor="t">
            <a:normAutofit fontScale="92500"/>
          </a:bodyPr>
          <a:lstStyle/>
          <a:p>
            <a:r>
              <a:rPr lang="en-GB" sz="1200" dirty="0">
                <a:solidFill>
                  <a:schemeClr val="tx1"/>
                </a:solidFill>
                <a:latin typeface="Aptos"/>
              </a:rPr>
              <a:t>Clear, S (2023) </a:t>
            </a:r>
            <a:r>
              <a:rPr lang="en-GB" sz="1200" i="1" dirty="0">
                <a:solidFill>
                  <a:schemeClr val="tx1"/>
                </a:solidFill>
                <a:latin typeface="Aptos"/>
              </a:rPr>
              <a:t>How do people get appointed to the House of Lords and can it ever change? The process explained</a:t>
            </a:r>
            <a:r>
              <a:rPr lang="en-GB" sz="1200" dirty="0">
                <a:solidFill>
                  <a:schemeClr val="tx1"/>
                </a:solidFill>
                <a:latin typeface="Aptos"/>
              </a:rPr>
              <a:t>. Available at: </a:t>
            </a:r>
            <a:r>
              <a:rPr lang="en-GB" sz="1200" u="sng" dirty="0">
                <a:solidFill>
                  <a:schemeClr val="tx1"/>
                </a:solidFill>
                <a:latin typeface="Aptos"/>
                <a:hlinkClick r:id="rId2">
                  <a:extLst>
                    <a:ext uri="{A12FA001-AC4F-418D-AE19-62706E023703}">
                      <ahyp:hlinkClr xmlns:ahyp="http://schemas.microsoft.com/office/drawing/2018/hyperlinkcolor" val="tx"/>
                    </a:ext>
                  </a:extLst>
                </a:hlinkClick>
              </a:rPr>
              <a:t>https://www.bangor.ac.uk/news/2023-07-04-how-do-people-get-appointed-to-the-house-of-lords-and-can-it-ever-change-the</a:t>
            </a:r>
            <a:r>
              <a:rPr lang="en-GB" sz="1200" dirty="0">
                <a:solidFill>
                  <a:schemeClr val="tx1"/>
                </a:solidFill>
                <a:latin typeface="Aptos"/>
              </a:rPr>
              <a:t> (Accessed 22 February 2025)</a:t>
            </a:r>
          </a:p>
          <a:p>
            <a:r>
              <a:rPr lang="en-GB" sz="1200" err="1">
                <a:solidFill>
                  <a:schemeClr val="tx1"/>
                </a:solidFill>
                <a:latin typeface="Aptos"/>
              </a:rPr>
              <a:t>Evennett</a:t>
            </a:r>
            <a:r>
              <a:rPr lang="en-GB" sz="1200" dirty="0">
                <a:solidFill>
                  <a:schemeClr val="tx1"/>
                </a:solidFill>
                <a:latin typeface="Aptos"/>
              </a:rPr>
              <a:t>, H (2022) </a:t>
            </a:r>
            <a:r>
              <a:rPr lang="en-GB" sz="1200" i="1" dirty="0">
                <a:solidFill>
                  <a:schemeClr val="tx1"/>
                </a:solidFill>
                <a:latin typeface="Aptos"/>
              </a:rPr>
              <a:t>Women, hereditary peerages and gender inequality in the line of succession.</a:t>
            </a:r>
            <a:r>
              <a:rPr lang="en-GB" sz="1200" dirty="0">
                <a:solidFill>
                  <a:schemeClr val="tx1"/>
                </a:solidFill>
                <a:latin typeface="Aptos"/>
              </a:rPr>
              <a:t> Available at: </a:t>
            </a:r>
            <a:r>
              <a:rPr lang="en-GB" sz="1200" u="sng" dirty="0">
                <a:solidFill>
                  <a:schemeClr val="tx1"/>
                </a:solidFill>
                <a:latin typeface="Aptos"/>
                <a:hlinkClick r:id="rId3">
                  <a:extLst>
                    <a:ext uri="{A12FA001-AC4F-418D-AE19-62706E023703}">
                      <ahyp:hlinkClr xmlns:ahyp="http://schemas.microsoft.com/office/drawing/2018/hyperlinkcolor" val="tx"/>
                    </a:ext>
                  </a:extLst>
                </a:hlinkClick>
              </a:rPr>
              <a:t>https://lordslibrary.parliament.uk/women-hereditary-peerages-and-gender-inequality-in-the-line-of-succession/#heading-3</a:t>
            </a:r>
            <a:r>
              <a:rPr lang="en-GB" sz="1200" dirty="0">
                <a:solidFill>
                  <a:schemeClr val="tx1"/>
                </a:solidFill>
                <a:latin typeface="Aptos"/>
              </a:rPr>
              <a:t> (Accessed: 25 February 2025)</a:t>
            </a:r>
          </a:p>
          <a:p>
            <a:r>
              <a:rPr lang="en-GB" sz="1200" dirty="0">
                <a:solidFill>
                  <a:schemeClr val="tx1"/>
                </a:solidFill>
                <a:latin typeface="Aptos"/>
              </a:rPr>
              <a:t>Neal, L (2019) A general view of the House of Lords during the State Opening of Parliament. Available at: </a:t>
            </a:r>
            <a:r>
              <a:rPr lang="en-GB" sz="1200" u="sng" dirty="0">
                <a:solidFill>
                  <a:schemeClr val="tx1"/>
                </a:solidFill>
                <a:latin typeface="Aptos"/>
                <a:hlinkClick r:id="rId4">
                  <a:extLst>
                    <a:ext uri="{A12FA001-AC4F-418D-AE19-62706E023703}">
                      <ahyp:hlinkClr xmlns:ahyp="http://schemas.microsoft.com/office/drawing/2018/hyperlinkcolor" val="tx"/>
                    </a:ext>
                  </a:extLst>
                </a:hlinkClick>
              </a:rPr>
              <a:t>https://www.independent.co.uk/voices/editorials/brexit-house-of-lords-reform-row-theresa-may-like-it-or-not-important-role-editorial-a7423386.html</a:t>
            </a:r>
            <a:r>
              <a:rPr lang="en-GB" sz="1200" dirty="0">
                <a:solidFill>
                  <a:schemeClr val="tx1"/>
                </a:solidFill>
                <a:latin typeface="Aptos"/>
              </a:rPr>
              <a:t> (Accessed: 24 February 2025)</a:t>
            </a:r>
          </a:p>
          <a:p>
            <a:r>
              <a:rPr lang="en-GB" sz="1200" dirty="0">
                <a:solidFill>
                  <a:schemeClr val="tx1"/>
                </a:solidFill>
                <a:latin typeface="Aptos"/>
              </a:rPr>
              <a:t>Parliament.uk. (2024) </a:t>
            </a:r>
            <a:r>
              <a:rPr lang="en-GB" sz="1200" i="1" dirty="0">
                <a:solidFill>
                  <a:schemeClr val="tx1"/>
                </a:solidFill>
                <a:latin typeface="Aptos"/>
              </a:rPr>
              <a:t>House of Lords Reform - Hansard - UK Parliament.</a:t>
            </a:r>
            <a:r>
              <a:rPr lang="en-GB" sz="1200" dirty="0">
                <a:solidFill>
                  <a:schemeClr val="tx1"/>
                </a:solidFill>
                <a:latin typeface="Aptos"/>
              </a:rPr>
              <a:t> Available at: </a:t>
            </a:r>
            <a:r>
              <a:rPr lang="en-GB" sz="1200" u="sng" dirty="0">
                <a:solidFill>
                  <a:schemeClr val="tx1"/>
                </a:solidFill>
                <a:latin typeface="Aptos"/>
                <a:hlinkClick r:id="rId5">
                  <a:extLst>
                    <a:ext uri="{A12FA001-AC4F-418D-AE19-62706E023703}">
                      <ahyp:hlinkClr xmlns:ahyp="http://schemas.microsoft.com/office/drawing/2018/hyperlinkcolor" val="tx"/>
                    </a:ext>
                  </a:extLst>
                </a:hlinkClick>
              </a:rPr>
              <a:t>https://hansard.parliament.uk/Lords/2024-11-12/debates/83328063-65F9-4679-B470-836D454464B9/HouseOfLordsReform</a:t>
            </a:r>
            <a:r>
              <a:rPr lang="en-GB" sz="1200" dirty="0">
                <a:solidFill>
                  <a:schemeClr val="tx1"/>
                </a:solidFill>
                <a:latin typeface="Aptos"/>
              </a:rPr>
              <a:t> (Accessed: 25 February 2025)</a:t>
            </a:r>
          </a:p>
          <a:p>
            <a:r>
              <a:rPr lang="en-GB" sz="1200" dirty="0">
                <a:solidFill>
                  <a:schemeClr val="tx1"/>
                </a:solidFill>
                <a:latin typeface="Aptos"/>
              </a:rPr>
              <a:t>Parliament.uk. (2024b) </a:t>
            </a:r>
            <a:r>
              <a:rPr lang="en-GB" sz="1200" i="1" dirty="0">
                <a:solidFill>
                  <a:schemeClr val="tx1"/>
                </a:solidFill>
                <a:latin typeface="Aptos"/>
              </a:rPr>
              <a:t>House of Lords Reform - Hansard - UK Parliament.</a:t>
            </a:r>
            <a:r>
              <a:rPr lang="en-GB" sz="1200" dirty="0">
                <a:solidFill>
                  <a:schemeClr val="tx1"/>
                </a:solidFill>
                <a:latin typeface="Aptos"/>
              </a:rPr>
              <a:t> Available at: </a:t>
            </a:r>
            <a:r>
              <a:rPr lang="en-GB" sz="1200" u="sng" dirty="0">
                <a:solidFill>
                  <a:schemeClr val="tx1"/>
                </a:solidFill>
                <a:latin typeface="Aptos"/>
                <a:hlinkClick r:id="rId5">
                  <a:extLst>
                    <a:ext uri="{A12FA001-AC4F-418D-AE19-62706E023703}">
                      <ahyp:hlinkClr xmlns:ahyp="http://schemas.microsoft.com/office/drawing/2018/hyperlinkcolor" val="tx"/>
                    </a:ext>
                  </a:extLst>
                </a:hlinkClick>
              </a:rPr>
              <a:t>https://hansard.parliament.uk/Lords/2024-11-12/debates/83328063-65F9-4679-B470-836D454464B9/HouseOfLordsReform</a:t>
            </a:r>
            <a:r>
              <a:rPr lang="en-GB" sz="1200" dirty="0">
                <a:solidFill>
                  <a:schemeClr val="tx1"/>
                </a:solidFill>
                <a:latin typeface="Aptos"/>
              </a:rPr>
              <a:t> (Accessed: 25 February 2025)</a:t>
            </a:r>
          </a:p>
          <a:p>
            <a:r>
              <a:rPr lang="en-GB" sz="1200" dirty="0">
                <a:solidFill>
                  <a:schemeClr val="tx1"/>
                </a:solidFill>
                <a:latin typeface="Aptos"/>
              </a:rPr>
              <a:t>Scolari, F (2021) </a:t>
            </a:r>
            <a:r>
              <a:rPr lang="en-GB" sz="1200" i="1" dirty="0">
                <a:solidFill>
                  <a:schemeClr val="tx1"/>
                </a:solidFill>
                <a:latin typeface="Aptos"/>
              </a:rPr>
              <a:t>Why are there still hereditary peers in the House of Lords?</a:t>
            </a:r>
            <a:r>
              <a:rPr lang="en-GB" sz="1200" dirty="0">
                <a:solidFill>
                  <a:schemeClr val="tx1"/>
                </a:solidFill>
                <a:latin typeface="Aptos"/>
              </a:rPr>
              <a:t>  </a:t>
            </a:r>
            <a:r>
              <a:rPr lang="en-GB" sz="1200" u="sng" dirty="0">
                <a:solidFill>
                  <a:schemeClr val="tx1"/>
                </a:solidFill>
                <a:latin typeface="Aptos"/>
                <a:hlinkClick r:id="rId6">
                  <a:extLst>
                    <a:ext uri="{A12FA001-AC4F-418D-AE19-62706E023703}">
                      <ahyp:hlinkClr xmlns:ahyp="http://schemas.microsoft.com/office/drawing/2018/hyperlinkcolor" val="tx"/>
                    </a:ext>
                  </a:extLst>
                </a:hlinkClick>
              </a:rPr>
              <a:t>www.electoral-reform.org.uk</a:t>
            </a:r>
            <a:r>
              <a:rPr lang="en-GB" sz="1200" dirty="0">
                <a:solidFill>
                  <a:schemeClr val="tx1"/>
                </a:solidFill>
                <a:latin typeface="Aptos"/>
              </a:rPr>
              <a:t>. Available at: </a:t>
            </a:r>
            <a:r>
              <a:rPr lang="en-GB" sz="1200" u="sng" dirty="0">
                <a:solidFill>
                  <a:schemeClr val="tx1"/>
                </a:solidFill>
                <a:latin typeface="Aptos"/>
                <a:hlinkClick r:id="rId7">
                  <a:extLst>
                    <a:ext uri="{A12FA001-AC4F-418D-AE19-62706E023703}">
                      <ahyp:hlinkClr xmlns:ahyp="http://schemas.microsoft.com/office/drawing/2018/hyperlinkcolor" val="tx"/>
                    </a:ext>
                  </a:extLst>
                </a:hlinkClick>
              </a:rPr>
              <a:t>https://www.electoral-reform.org.uk/why-are-there-still-hereditary-peers-in-the-house-of-lords/</a:t>
            </a:r>
            <a:r>
              <a:rPr lang="en-GB" sz="1200" dirty="0">
                <a:solidFill>
                  <a:schemeClr val="tx1"/>
                </a:solidFill>
                <a:latin typeface="Aptos"/>
              </a:rPr>
              <a:t> (Accessed: 24 February 2025)</a:t>
            </a:r>
          </a:p>
          <a:p>
            <a:r>
              <a:rPr lang="en-GB" sz="1200" dirty="0">
                <a:solidFill>
                  <a:schemeClr val="tx1"/>
                </a:solidFill>
                <a:latin typeface="Aptos"/>
              </a:rPr>
              <a:t>Scolari, F (2021b) </a:t>
            </a:r>
            <a:r>
              <a:rPr lang="en-GB" sz="1200" i="1" dirty="0">
                <a:solidFill>
                  <a:schemeClr val="tx1"/>
                </a:solidFill>
                <a:latin typeface="Aptos"/>
              </a:rPr>
              <a:t>Why are there still hereditary peers in the House of Lords?</a:t>
            </a:r>
            <a:r>
              <a:rPr lang="en-GB" sz="1200" dirty="0">
                <a:solidFill>
                  <a:schemeClr val="tx1"/>
                </a:solidFill>
                <a:latin typeface="Aptos"/>
              </a:rPr>
              <a:t>  </a:t>
            </a:r>
            <a:r>
              <a:rPr lang="en-GB" sz="1200" u="sng" dirty="0">
                <a:solidFill>
                  <a:schemeClr val="tx1"/>
                </a:solidFill>
                <a:latin typeface="Aptos"/>
                <a:hlinkClick r:id="rId8">
                  <a:extLst>
                    <a:ext uri="{A12FA001-AC4F-418D-AE19-62706E023703}">
                      <ahyp:hlinkClr xmlns:ahyp="http://schemas.microsoft.com/office/drawing/2018/hyperlinkcolor" val="tx"/>
                    </a:ext>
                  </a:extLst>
                </a:hlinkClick>
              </a:rPr>
              <a:t>www.electoral-reform.org.uk</a:t>
            </a:r>
            <a:r>
              <a:rPr lang="en-GB" sz="1200" dirty="0">
                <a:solidFill>
                  <a:schemeClr val="tx1"/>
                </a:solidFill>
                <a:latin typeface="Aptos"/>
              </a:rPr>
              <a:t>. Available at: </a:t>
            </a:r>
            <a:r>
              <a:rPr lang="en-GB" sz="1200" u="sng" dirty="0">
                <a:solidFill>
                  <a:schemeClr val="tx1"/>
                </a:solidFill>
                <a:latin typeface="Aptos"/>
                <a:hlinkClick r:id="rId7">
                  <a:extLst>
                    <a:ext uri="{A12FA001-AC4F-418D-AE19-62706E023703}">
                      <ahyp:hlinkClr xmlns:ahyp="http://schemas.microsoft.com/office/drawing/2018/hyperlinkcolor" val="tx"/>
                    </a:ext>
                  </a:extLst>
                </a:hlinkClick>
              </a:rPr>
              <a:t>https://www.electoral-reform.org.uk/why-are-there-still-hereditary-peers-in-the-house-of-lords/</a:t>
            </a:r>
            <a:r>
              <a:rPr lang="en-GB" sz="1200" dirty="0">
                <a:solidFill>
                  <a:schemeClr val="tx1"/>
                </a:solidFill>
                <a:latin typeface="Aptos"/>
              </a:rPr>
              <a:t> (Accessed: 25 February 2025)</a:t>
            </a:r>
          </a:p>
          <a:p>
            <a:endParaRPr lang="en-GB" sz="1200" dirty="0">
              <a:solidFill>
                <a:schemeClr val="tx1"/>
              </a:solidFill>
              <a:latin typeface="Aptos"/>
            </a:endParaRPr>
          </a:p>
          <a:p>
            <a:endParaRPr lang="en-GB" dirty="0"/>
          </a:p>
        </p:txBody>
      </p:sp>
    </p:spTree>
    <p:extLst>
      <p:ext uri="{BB962C8B-B14F-4D97-AF65-F5344CB8AC3E}">
        <p14:creationId xmlns:p14="http://schemas.microsoft.com/office/powerpoint/2010/main" val="1679336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C6FA-F509-0A7F-619E-8FF43AC3BD92}"/>
              </a:ext>
            </a:extLst>
          </p:cNvPr>
          <p:cNvSpPr>
            <a:spLocks noGrp="1"/>
          </p:cNvSpPr>
          <p:nvPr>
            <p:ph type="title"/>
          </p:nvPr>
        </p:nvSpPr>
        <p:spPr/>
        <p:txBody>
          <a:bodyPr/>
          <a:lstStyle/>
          <a:p>
            <a:r>
              <a:rPr lang="en-GB" u="sng" dirty="0">
                <a:solidFill>
                  <a:schemeClr val="tx1"/>
                </a:solidFill>
              </a:rPr>
              <a:t>Reference List</a:t>
            </a:r>
          </a:p>
        </p:txBody>
      </p:sp>
      <p:sp>
        <p:nvSpPr>
          <p:cNvPr id="3" name="Content Placeholder 2">
            <a:extLst>
              <a:ext uri="{FF2B5EF4-FFF2-40B4-BE49-F238E27FC236}">
                <a16:creationId xmlns:a16="http://schemas.microsoft.com/office/drawing/2014/main" id="{868768E3-3E05-E004-45CA-987D2B02BB8C}"/>
              </a:ext>
            </a:extLst>
          </p:cNvPr>
          <p:cNvSpPr>
            <a:spLocks noGrp="1"/>
          </p:cNvSpPr>
          <p:nvPr>
            <p:ph idx="1"/>
          </p:nvPr>
        </p:nvSpPr>
        <p:spPr/>
        <p:txBody>
          <a:bodyPr vert="horz" lIns="91440" tIns="45720" rIns="91440" bIns="45720" rtlCol="0" anchor="t">
            <a:normAutofit/>
          </a:bodyPr>
          <a:lstStyle/>
          <a:p>
            <a:r>
              <a:rPr lang="en-GB" sz="1200" dirty="0">
                <a:solidFill>
                  <a:schemeClr val="tx1"/>
                </a:solidFill>
                <a:latin typeface="Aptos"/>
              </a:rPr>
              <a:t>Taylor, R (2024) </a:t>
            </a:r>
            <a:r>
              <a:rPr lang="en-GB" sz="1200" i="1" dirty="0">
                <a:solidFill>
                  <a:schemeClr val="tx1"/>
                </a:solidFill>
                <a:latin typeface="Aptos"/>
              </a:rPr>
              <a:t>Proposed legislation to remove hereditary peers from the House of Lords: 1999–2024.</a:t>
            </a:r>
            <a:r>
              <a:rPr lang="en-GB" sz="1200" dirty="0">
                <a:solidFill>
                  <a:schemeClr val="tx1"/>
                </a:solidFill>
                <a:latin typeface="Aptos"/>
              </a:rPr>
              <a:t> Available at: </a:t>
            </a:r>
            <a:r>
              <a:rPr lang="en-GB" sz="1200" u="sng" dirty="0">
                <a:solidFill>
                  <a:schemeClr val="tx1"/>
                </a:solidFill>
                <a:latin typeface="Aptos"/>
                <a:hlinkClick r:id="rId2">
                  <a:extLst>
                    <a:ext uri="{A12FA001-AC4F-418D-AE19-62706E023703}">
                      <ahyp:hlinkClr xmlns:ahyp="http://schemas.microsoft.com/office/drawing/2018/hyperlinkcolor" val="tx"/>
                    </a:ext>
                  </a:extLst>
                </a:hlinkClick>
              </a:rPr>
              <a:t>https://lordslibrary.parliament.uk/proposed-legislation-to-remove-hereditary-peers-from-the-house-of-lords-1999-2024/</a:t>
            </a:r>
            <a:r>
              <a:rPr lang="en-GB" sz="1200" dirty="0">
                <a:solidFill>
                  <a:schemeClr val="tx1"/>
                </a:solidFill>
                <a:latin typeface="Aptos"/>
              </a:rPr>
              <a:t> (Accessed: 24 February 2025)</a:t>
            </a:r>
          </a:p>
          <a:p>
            <a:r>
              <a:rPr lang="en-GB" sz="1200" dirty="0">
                <a:solidFill>
                  <a:schemeClr val="tx1"/>
                </a:solidFill>
                <a:latin typeface="Aptos"/>
              </a:rPr>
              <a:t>Winchester, N (2025) </a:t>
            </a:r>
            <a:r>
              <a:rPr lang="en-GB" sz="1200" i="1" dirty="0">
                <a:solidFill>
                  <a:schemeClr val="tx1"/>
                </a:solidFill>
                <a:latin typeface="Aptos"/>
              </a:rPr>
              <a:t>House of Lords (Hereditary Peers) Bill: Second reading in the House of Lords.</a:t>
            </a:r>
            <a:r>
              <a:rPr lang="en-GB" sz="1200" dirty="0">
                <a:solidFill>
                  <a:schemeClr val="tx1"/>
                </a:solidFill>
                <a:latin typeface="Aptos"/>
              </a:rPr>
              <a:t> Available at: </a:t>
            </a:r>
            <a:r>
              <a:rPr lang="en-GB" sz="1200" u="sng" dirty="0">
                <a:solidFill>
                  <a:schemeClr val="tx1"/>
                </a:solidFill>
                <a:latin typeface="Aptos"/>
                <a:hlinkClick r:id="rId3">
                  <a:extLst>
                    <a:ext uri="{A12FA001-AC4F-418D-AE19-62706E023703}">
                      <ahyp:hlinkClr xmlns:ahyp="http://schemas.microsoft.com/office/drawing/2018/hyperlinkcolor" val="tx"/>
                    </a:ext>
                  </a:extLst>
                </a:hlinkClick>
              </a:rPr>
              <a:t>https://lordslibrary.parliament.uk/house-of-lords-hereditary-peers-bill-second-reading-in-the-house-of-lords/#heading-2</a:t>
            </a:r>
            <a:r>
              <a:rPr lang="en-GB" sz="1200" dirty="0">
                <a:solidFill>
                  <a:schemeClr val="tx1"/>
                </a:solidFill>
                <a:latin typeface="Aptos"/>
              </a:rPr>
              <a:t> (Accessed: 24 February 2025)</a:t>
            </a:r>
          </a:p>
          <a:p>
            <a:r>
              <a:rPr lang="en-GB" sz="1200" dirty="0">
                <a:solidFill>
                  <a:schemeClr val="tx1"/>
                </a:solidFill>
                <a:latin typeface="Aptos"/>
              </a:rPr>
              <a:t>Winchester, N (2025b) </a:t>
            </a:r>
            <a:r>
              <a:rPr lang="en-GB" sz="1200" i="1" dirty="0">
                <a:solidFill>
                  <a:schemeClr val="tx1"/>
                </a:solidFill>
                <a:latin typeface="Aptos"/>
              </a:rPr>
              <a:t>House of Lords (Hereditary Peers) Bill: Second reading in the House of Lords.</a:t>
            </a:r>
            <a:r>
              <a:rPr lang="en-GB" sz="1200" dirty="0">
                <a:solidFill>
                  <a:schemeClr val="tx1"/>
                </a:solidFill>
                <a:latin typeface="Aptos"/>
              </a:rPr>
              <a:t> Available at: </a:t>
            </a:r>
            <a:r>
              <a:rPr lang="en-GB" sz="1200" u="sng" dirty="0">
                <a:solidFill>
                  <a:schemeClr val="tx1"/>
                </a:solidFill>
                <a:latin typeface="Aptos"/>
                <a:hlinkClick r:id="rId3">
                  <a:extLst>
                    <a:ext uri="{A12FA001-AC4F-418D-AE19-62706E023703}">
                      <ahyp:hlinkClr xmlns:ahyp="http://schemas.microsoft.com/office/drawing/2018/hyperlinkcolor" val="tx"/>
                    </a:ext>
                  </a:extLst>
                </a:hlinkClick>
              </a:rPr>
              <a:t>https://lordslibrary.parliament.uk/house-of-lords-hereditary-peers-bill-second-reading-in-the-house-of-lords/#heading-2</a:t>
            </a:r>
            <a:r>
              <a:rPr lang="en-GB" sz="1200" dirty="0">
                <a:solidFill>
                  <a:schemeClr val="tx1"/>
                </a:solidFill>
                <a:latin typeface="Aptos"/>
              </a:rPr>
              <a:t> (Accessed: 24 February 2025)</a:t>
            </a:r>
          </a:p>
          <a:p>
            <a:r>
              <a:rPr lang="en-GB" sz="1200" dirty="0">
                <a:solidFill>
                  <a:schemeClr val="tx1"/>
                </a:solidFill>
                <a:latin typeface="Aptos"/>
              </a:rPr>
              <a:t>Winchester, N (2025c) </a:t>
            </a:r>
            <a:r>
              <a:rPr lang="en-GB" sz="1200" i="1" dirty="0">
                <a:solidFill>
                  <a:schemeClr val="tx1"/>
                </a:solidFill>
                <a:latin typeface="Aptos"/>
              </a:rPr>
              <a:t>House of Lords (Hereditary Peers) Bill: Second reading in the House of Lords.</a:t>
            </a:r>
            <a:r>
              <a:rPr lang="en-GB" sz="1200" dirty="0">
                <a:solidFill>
                  <a:schemeClr val="tx1"/>
                </a:solidFill>
                <a:latin typeface="Aptos"/>
              </a:rPr>
              <a:t> Available at: </a:t>
            </a:r>
            <a:r>
              <a:rPr lang="en-GB" sz="1200" u="sng" dirty="0">
                <a:solidFill>
                  <a:schemeClr val="tx1"/>
                </a:solidFill>
                <a:latin typeface="Aptos"/>
                <a:hlinkClick r:id="rId3">
                  <a:extLst>
                    <a:ext uri="{A12FA001-AC4F-418D-AE19-62706E023703}">
                      <ahyp:hlinkClr xmlns:ahyp="http://schemas.microsoft.com/office/drawing/2018/hyperlinkcolor" val="tx"/>
                    </a:ext>
                  </a:extLst>
                </a:hlinkClick>
              </a:rPr>
              <a:t>https://lordslibrary.parliament.uk/house-of-lords-hereditary-peers-bill-second-reading-in-the-house-of-lords/#heading-2</a:t>
            </a:r>
            <a:r>
              <a:rPr lang="en-GB" sz="1200" dirty="0">
                <a:solidFill>
                  <a:schemeClr val="tx1"/>
                </a:solidFill>
                <a:latin typeface="Aptos"/>
              </a:rPr>
              <a:t> (Accessed: 25 February 2025)</a:t>
            </a:r>
          </a:p>
          <a:p>
            <a:r>
              <a:rPr lang="en-GB" sz="1200" dirty="0">
                <a:solidFill>
                  <a:schemeClr val="tx1"/>
                </a:solidFill>
                <a:latin typeface="Aptos"/>
              </a:rPr>
              <a:t>UK Parliament (2021) </a:t>
            </a:r>
            <a:r>
              <a:rPr lang="en-GB" sz="1200" i="1" dirty="0">
                <a:solidFill>
                  <a:schemeClr val="tx1"/>
                </a:solidFill>
                <a:latin typeface="Aptos"/>
              </a:rPr>
              <a:t>Diverse experience. </a:t>
            </a:r>
            <a:r>
              <a:rPr lang="en-GB" sz="1200" dirty="0">
                <a:solidFill>
                  <a:schemeClr val="tx1"/>
                </a:solidFill>
                <a:latin typeface="Aptos"/>
              </a:rPr>
              <a:t>Available at: </a:t>
            </a:r>
            <a:r>
              <a:rPr lang="en-GB" sz="1200" u="sng" dirty="0">
                <a:solidFill>
                  <a:schemeClr val="tx1"/>
                </a:solidFill>
                <a:latin typeface="Aptos"/>
                <a:hlinkClick r:id="rId4">
                  <a:extLst>
                    <a:ext uri="{A12FA001-AC4F-418D-AE19-62706E023703}">
                      <ahyp:hlinkClr xmlns:ahyp="http://schemas.microsoft.com/office/drawing/2018/hyperlinkcolor" val="tx"/>
                    </a:ext>
                  </a:extLst>
                </a:hlinkClick>
              </a:rPr>
              <a:t>https://www.parliament.uk/business/lords/whos-in-the-house-of-lords/members-and-their-roles/diverse-experience/</a:t>
            </a:r>
            <a:r>
              <a:rPr lang="en-GB" sz="1200" dirty="0">
                <a:solidFill>
                  <a:schemeClr val="tx1"/>
                </a:solidFill>
                <a:latin typeface="Aptos"/>
              </a:rPr>
              <a:t> (Accessed: 20 February 2025)</a:t>
            </a:r>
          </a:p>
          <a:p>
            <a:r>
              <a:rPr lang="en-GB" sz="1200" dirty="0">
                <a:solidFill>
                  <a:schemeClr val="tx1"/>
                </a:solidFill>
                <a:latin typeface="Aptos"/>
              </a:rPr>
              <a:t>UK Parliament (2019) </a:t>
            </a:r>
            <a:r>
              <a:rPr lang="en-GB" sz="1200" i="1" dirty="0">
                <a:solidFill>
                  <a:schemeClr val="tx1"/>
                </a:solidFill>
                <a:latin typeface="Aptos"/>
              </a:rPr>
              <a:t>House of Lords</a:t>
            </a:r>
            <a:r>
              <a:rPr lang="en-GB" sz="1200" dirty="0">
                <a:solidFill>
                  <a:schemeClr val="tx1"/>
                </a:solidFill>
                <a:latin typeface="Aptos"/>
              </a:rPr>
              <a:t>. Available at: </a:t>
            </a:r>
            <a:r>
              <a:rPr lang="en-GB" sz="1200" u="sng" dirty="0">
                <a:solidFill>
                  <a:schemeClr val="tx1"/>
                </a:solidFill>
                <a:latin typeface="Aptos"/>
                <a:hlinkClick r:id="rId5">
                  <a:extLst>
                    <a:ext uri="{A12FA001-AC4F-418D-AE19-62706E023703}">
                      <ahyp:hlinkClr xmlns:ahyp="http://schemas.microsoft.com/office/drawing/2018/hyperlinkcolor" val="tx"/>
                    </a:ext>
                  </a:extLst>
                </a:hlinkClick>
              </a:rPr>
              <a:t>https://www.parliament.uk/business/lords/</a:t>
            </a:r>
            <a:r>
              <a:rPr lang="en-GB" sz="1200" dirty="0">
                <a:solidFill>
                  <a:schemeClr val="tx1"/>
                </a:solidFill>
                <a:latin typeface="Aptos"/>
              </a:rPr>
              <a:t> (Accessed: 20 February 2025)</a:t>
            </a:r>
          </a:p>
          <a:p>
            <a:endParaRPr lang="en-GB" dirty="0"/>
          </a:p>
        </p:txBody>
      </p:sp>
    </p:spTree>
    <p:extLst>
      <p:ext uri="{BB962C8B-B14F-4D97-AF65-F5344CB8AC3E}">
        <p14:creationId xmlns:p14="http://schemas.microsoft.com/office/powerpoint/2010/main" val="2951013183"/>
      </p:ext>
    </p:extLst>
  </p:cSld>
  <p:clrMapOvr>
    <a:masterClrMapping/>
  </p:clrMapOvr>
</p:sld>
</file>

<file path=ppt/theme/theme1.xml><?xml version="1.0" encoding="utf-8"?>
<a:theme xmlns:a="http://schemas.openxmlformats.org/drawingml/2006/main" name="VaultVTI">
  <a:themeElements>
    <a:clrScheme name="archway">
      <a:dk1>
        <a:sysClr val="windowText" lastClr="000000"/>
      </a:dk1>
      <a:lt1>
        <a:sysClr val="window" lastClr="FFFFFF"/>
      </a:lt1>
      <a:dk2>
        <a:srgbClr val="262626"/>
      </a:dk2>
      <a:lt2>
        <a:srgbClr val="CCC9C2"/>
      </a:lt2>
      <a:accent1>
        <a:srgbClr val="A85E3E"/>
      </a:accent1>
      <a:accent2>
        <a:srgbClr val="C3743C"/>
      </a:accent2>
      <a:accent3>
        <a:srgbClr val="CF6749"/>
      </a:accent3>
      <a:accent4>
        <a:srgbClr val="7D8B71"/>
      </a:accent4>
      <a:accent5>
        <a:srgbClr val="A37A59"/>
      </a:accent5>
      <a:accent6>
        <a:srgbClr val="AB8244"/>
      </a:accent6>
      <a:hlink>
        <a:srgbClr val="B94F31"/>
      </a:hlink>
      <a:folHlink>
        <a:srgbClr val="667458"/>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VaultVTI</vt:lpstr>
      <vt:lpstr>Abolishing Hereditary Peers</vt:lpstr>
      <vt:lpstr>Aims of this presentation</vt:lpstr>
      <vt:lpstr>The House of Lords</vt:lpstr>
      <vt:lpstr>Hereditary Peers</vt:lpstr>
      <vt:lpstr>History of Hereditary Peers</vt:lpstr>
      <vt:lpstr>Advantages of hereditary peers</vt:lpstr>
      <vt:lpstr>Disadvantages of hereditary peers</vt:lpstr>
      <vt:lpstr>Reform suggestions</vt:lpstr>
      <vt:lpstr>Research timeline</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293</cp:revision>
  <dcterms:created xsi:type="dcterms:W3CDTF">2025-03-03T12:06:04Z</dcterms:created>
  <dcterms:modified xsi:type="dcterms:W3CDTF">2025-03-03T23:33:45Z</dcterms:modified>
</cp:coreProperties>
</file>