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56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7314"/>
    <a:srgbClr val="07F2DB"/>
    <a:srgbClr val="D0F005"/>
    <a:srgbClr val="6E27B0"/>
    <a:srgbClr val="D1FF05"/>
    <a:srgbClr val="AE17C2"/>
    <a:srgbClr val="C2172B"/>
    <a:srgbClr val="C27B17"/>
    <a:srgbClr val="1E248A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522E30-F6C9-4F8D-9A4F-C352161116B7}" v="1995" dt="2021-03-28T01:55:59.2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ade Oglesby-Biggs (1914088)" userId="S::1914088@student.uwtsd.ac.uk::cf331d6c-86c1-47a3-84f2-42ae619863c9" providerId="AD" clId="Web-{A1522E30-F6C9-4F8D-9A4F-C352161116B7}"/>
    <pc:docChg chg="addSld delSld modSld sldOrd">
      <pc:chgData name="Natasha Jade Oglesby-Biggs (1914088)" userId="S::1914088@student.uwtsd.ac.uk::cf331d6c-86c1-47a3-84f2-42ae619863c9" providerId="AD" clId="Web-{A1522E30-F6C9-4F8D-9A4F-C352161116B7}" dt="2021-03-28T01:55:41.330" v="1367" actId="20577"/>
      <pc:docMkLst>
        <pc:docMk/>
      </pc:docMkLst>
      <pc:sldChg chg="addSp delSp modSp mod ord setBg modClrScheme chgLayout">
        <pc:chgData name="Natasha Jade Oglesby-Biggs (1914088)" userId="S::1914088@student.uwtsd.ac.uk::cf331d6c-86c1-47a3-84f2-42ae619863c9" providerId="AD" clId="Web-{A1522E30-F6C9-4F8D-9A4F-C352161116B7}" dt="2021-03-28T01:51:44.605" v="1343" actId="1076"/>
        <pc:sldMkLst>
          <pc:docMk/>
          <pc:sldMk cId="109857222" sldId="256"/>
        </pc:sldMkLst>
        <pc:spChg chg="del">
          <ac:chgData name="Natasha Jade Oglesby-Biggs (1914088)" userId="S::1914088@student.uwtsd.ac.uk::cf331d6c-86c1-47a3-84f2-42ae619863c9" providerId="AD" clId="Web-{A1522E30-F6C9-4F8D-9A4F-C352161116B7}" dt="2021-03-27T21:12:56.607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tasha Jade Oglesby-Biggs (1914088)" userId="S::1914088@student.uwtsd.ac.uk::cf331d6c-86c1-47a3-84f2-42ae619863c9" providerId="AD" clId="Web-{A1522E30-F6C9-4F8D-9A4F-C352161116B7}" dt="2021-03-27T21:12:56.607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1:08.416" v="1278" actId="20577"/>
          <ac:spMkLst>
            <pc:docMk/>
            <pc:sldMk cId="109857222" sldId="256"/>
            <ac:spMk id="4" creationId="{2877DB9F-1010-4B20-9EA3-0036CF1F24C3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7T21:18:49.673" v="19"/>
          <ac:spMkLst>
            <pc:docMk/>
            <pc:sldMk cId="109857222" sldId="256"/>
            <ac:spMk id="5" creationId="{AEAFE8A4-1B6D-4CE5-944A-329586169DDC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7T21:22:19.663" v="46"/>
          <ac:spMkLst>
            <pc:docMk/>
            <pc:sldMk cId="109857222" sldId="256"/>
            <ac:spMk id="6" creationId="{ED005965-1A9F-4525-910C-C054C7F57AA8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7T21:39:16.413" v="194"/>
          <ac:spMkLst>
            <pc:docMk/>
            <pc:sldMk cId="109857222" sldId="256"/>
            <ac:spMk id="7" creationId="{141AE829-050C-4B3F-937E-88C535FC0154}"/>
          </ac:spMkLst>
        </pc:spChg>
        <pc:spChg chg="add mod ord">
          <ac:chgData name="Natasha Jade Oglesby-Biggs (1914088)" userId="S::1914088@student.uwtsd.ac.uk::cf331d6c-86c1-47a3-84f2-42ae619863c9" providerId="AD" clId="Web-{A1522E30-F6C9-4F8D-9A4F-C352161116B7}" dt="2021-03-28T01:15:04.552" v="1110" actId="20577"/>
          <ac:spMkLst>
            <pc:docMk/>
            <pc:sldMk cId="109857222" sldId="256"/>
            <ac:spMk id="8" creationId="{40D302E7-0997-45F1-A9DE-D40A0574F891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7:44.939" v="1322" actId="1076"/>
          <ac:spMkLst>
            <pc:docMk/>
            <pc:sldMk cId="109857222" sldId="256"/>
            <ac:spMk id="10" creationId="{7BD07F85-18A1-4D8A-9F2D-409A19523C44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0:29.353" v="1270" actId="20577"/>
          <ac:spMkLst>
            <pc:docMk/>
            <pc:sldMk cId="109857222" sldId="256"/>
            <ac:spMk id="11" creationId="{E00D8EDC-9F87-492B-8357-968205CB22CB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38:49.127" v="1257" actId="20577"/>
          <ac:spMkLst>
            <pc:docMk/>
            <pc:sldMk cId="109857222" sldId="256"/>
            <ac:spMk id="12" creationId="{29C636FD-D15C-4F08-B4AF-815342E8937C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7T21:49:31.060" v="230"/>
          <ac:spMkLst>
            <pc:docMk/>
            <pc:sldMk cId="109857222" sldId="256"/>
            <ac:spMk id="12" creationId="{F8D9E88B-E58E-458E-9A98-AD22C431258E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7T21:57:18.632" v="249"/>
          <ac:spMkLst>
            <pc:docMk/>
            <pc:sldMk cId="109857222" sldId="256"/>
            <ac:spMk id="13" creationId="{0976B97A-68E8-4B11-8B4E-06A688E381E7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0:44.744" v="1272" actId="20577"/>
          <ac:spMkLst>
            <pc:docMk/>
            <pc:sldMk cId="109857222" sldId="256"/>
            <ac:spMk id="13" creationId="{385DC371-1ACA-4D77-A0B3-C4C17E33279F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39:01.003" v="1259" actId="20577"/>
          <ac:spMkLst>
            <pc:docMk/>
            <pc:sldMk cId="109857222" sldId="256"/>
            <ac:spMk id="14" creationId="{309A6E9B-846A-4EF6-8397-53FEDFF43403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8T01:15:45.006" v="1116"/>
          <ac:spMkLst>
            <pc:docMk/>
            <pc:sldMk cId="109857222" sldId="256"/>
            <ac:spMk id="15" creationId="{42A4FC2C-047E-45A5-965D-8E1E3BF09BC6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39:53.207" v="1267" actId="1076"/>
          <ac:spMkLst>
            <pc:docMk/>
            <pc:sldMk cId="109857222" sldId="256"/>
            <ac:spMk id="16" creationId="{69956ACA-D161-4F00-9C12-A84BBB8D8B63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39:36.207" v="1265" actId="20577"/>
          <ac:spMkLst>
            <pc:docMk/>
            <pc:sldMk cId="109857222" sldId="256"/>
            <ac:spMk id="17" creationId="{C7410083-5460-4C90-925C-E02212496B36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3:53.339" v="1295" actId="1076"/>
          <ac:spMkLst>
            <pc:docMk/>
            <pc:sldMk cId="109857222" sldId="256"/>
            <ac:spMk id="18" creationId="{4780D043-13DE-4AA1-AE39-45650B913590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46:45.891" v="1309" actId="20577"/>
          <ac:spMkLst>
            <pc:docMk/>
            <pc:sldMk cId="109857222" sldId="256"/>
            <ac:spMk id="19" creationId="{769475A7-396A-4EFC-978B-4FC0BFD80D07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8T01:15:45.006" v="1116"/>
          <ac:spMkLst>
            <pc:docMk/>
            <pc:sldMk cId="109857222" sldId="256"/>
            <ac:spMk id="20" creationId="{262ABC4B-37D8-4218-BDD8-6DF6A00C0C80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51:44.605" v="1343" actId="1076"/>
          <ac:spMkLst>
            <pc:docMk/>
            <pc:sldMk cId="109857222" sldId="256"/>
            <ac:spMk id="21" creationId="{A1AE645F-2799-4721-9B2F-BE8A504A88FD}"/>
          </ac:spMkLst>
        </pc:spChg>
        <pc:graphicFrameChg chg="add del mod modGraphic">
          <ac:chgData name="Natasha Jade Oglesby-Biggs (1914088)" userId="S::1914088@student.uwtsd.ac.uk::cf331d6c-86c1-47a3-84f2-42ae619863c9" providerId="AD" clId="Web-{A1522E30-F6C9-4F8D-9A4F-C352161116B7}" dt="2021-03-27T21:19:08.615" v="25"/>
          <ac:graphicFrameMkLst>
            <pc:docMk/>
            <pc:sldMk cId="109857222" sldId="256"/>
            <ac:graphicFrameMk id="4" creationId="{4A1E54DC-E081-4AD5-84B6-839413C0020A}"/>
          </ac:graphicFrameMkLst>
        </pc:graphicFrameChg>
        <pc:picChg chg="add mod ord">
          <ac:chgData name="Natasha Jade Oglesby-Biggs (1914088)" userId="S::1914088@student.uwtsd.ac.uk::cf331d6c-86c1-47a3-84f2-42ae619863c9" providerId="AD" clId="Web-{A1522E30-F6C9-4F8D-9A4F-C352161116B7}" dt="2021-03-28T01:19:41.970" v="1133" actId="1076"/>
          <ac:picMkLst>
            <pc:docMk/>
            <pc:sldMk cId="109857222" sldId="256"/>
            <ac:picMk id="2" creationId="{A36E8775-2CD7-4C26-9EBA-519EB8A30F3D}"/>
          </ac:picMkLst>
        </pc:picChg>
        <pc:picChg chg="add mod ord">
          <ac:chgData name="Natasha Jade Oglesby-Biggs (1914088)" userId="S::1914088@student.uwtsd.ac.uk::cf331d6c-86c1-47a3-84f2-42ae619863c9" providerId="AD" clId="Web-{A1522E30-F6C9-4F8D-9A4F-C352161116B7}" dt="2021-03-28T01:16:13.621" v="1122" actId="1076"/>
          <ac:picMkLst>
            <pc:docMk/>
            <pc:sldMk cId="109857222" sldId="256"/>
            <ac:picMk id="3" creationId="{EB11628D-8D62-4FBC-8E53-BF70AEA79546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1:21:25.466" v="1143" actId="1076"/>
          <ac:picMkLst>
            <pc:docMk/>
            <pc:sldMk cId="109857222" sldId="256"/>
            <ac:picMk id="5" creationId="{4DA42BE5-DB00-4E2D-A656-F69FB77AE8D7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1:23:53.314" v="1148" actId="1076"/>
          <ac:picMkLst>
            <pc:docMk/>
            <pc:sldMk cId="109857222" sldId="256"/>
            <ac:picMk id="6" creationId="{59F13263-7B45-4479-9402-E315B8C0A9A2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1:24:57.956" v="1154" actId="14100"/>
          <ac:picMkLst>
            <pc:docMk/>
            <pc:sldMk cId="109857222" sldId="256"/>
            <ac:picMk id="7" creationId="{730ED1A7-77A0-443E-AB0D-3B7EF22EF73D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1:16:10.007" v="1121" actId="1076"/>
          <ac:picMkLst>
            <pc:docMk/>
            <pc:sldMk cId="109857222" sldId="256"/>
            <ac:picMk id="9" creationId="{CFB544F7-E607-4735-B100-B17FCAF93F69}"/>
          </ac:picMkLst>
        </pc:picChg>
      </pc:sldChg>
      <pc:sldChg chg="new del ord">
        <pc:chgData name="Natasha Jade Oglesby-Biggs (1914088)" userId="S::1914088@student.uwtsd.ac.uk::cf331d6c-86c1-47a3-84f2-42ae619863c9" providerId="AD" clId="Web-{A1522E30-F6C9-4F8D-9A4F-C352161116B7}" dt="2021-03-27T21:24:08.950" v="66"/>
        <pc:sldMkLst>
          <pc:docMk/>
          <pc:sldMk cId="1401058176" sldId="257"/>
        </pc:sldMkLst>
      </pc:sldChg>
      <pc:sldChg chg="addSp delSp modSp new mod ord setBg">
        <pc:chgData name="Natasha Jade Oglesby-Biggs (1914088)" userId="S::1914088@student.uwtsd.ac.uk::cf331d6c-86c1-47a3-84f2-42ae619863c9" providerId="AD" clId="Web-{A1522E30-F6C9-4F8D-9A4F-C352161116B7}" dt="2021-03-28T01:06:44.924" v="1029" actId="1076"/>
        <pc:sldMkLst>
          <pc:docMk/>
          <pc:sldMk cId="1851556244" sldId="257"/>
        </pc:sldMkLst>
        <pc:spChg chg="mod">
          <ac:chgData name="Natasha Jade Oglesby-Biggs (1914088)" userId="S::1914088@student.uwtsd.ac.uk::cf331d6c-86c1-47a3-84f2-42ae619863c9" providerId="AD" clId="Web-{A1522E30-F6C9-4F8D-9A4F-C352161116B7}" dt="2021-03-28T01:06:44.924" v="1029" actId="1076"/>
          <ac:spMkLst>
            <pc:docMk/>
            <pc:sldMk cId="1851556244" sldId="257"/>
            <ac:spMk id="2" creationId="{EA31FC92-C0FA-4809-B48B-3DD80D5580AB}"/>
          </ac:spMkLst>
        </pc:spChg>
        <pc:spChg chg="del mod">
          <ac:chgData name="Natasha Jade Oglesby-Biggs (1914088)" userId="S::1914088@student.uwtsd.ac.uk::cf331d6c-86c1-47a3-84f2-42ae619863c9" providerId="AD" clId="Web-{A1522E30-F6C9-4F8D-9A4F-C352161116B7}" dt="2021-03-27T21:31:45.489" v="174"/>
          <ac:spMkLst>
            <pc:docMk/>
            <pc:sldMk cId="1851556244" sldId="257"/>
            <ac:spMk id="3" creationId="{A904D053-7CEA-4108-8E78-8DA0444B1E25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7" creationId="{1A3C89F8-0D2F-47FF-B903-151248265F47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9" creationId="{C5CB530E-515E-412C-9DF1-5F8FFBD6F383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11" creationId="{712D4376-A578-4FF1-94FC-245E7A6A489F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13" creationId="{AEA7509D-F04F-40CB-A0B3-EEF16499CC9F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17" creationId="{508BEF50-7B1E-49A4-BC19-5F4F1D755E64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19" creationId="{3FBAD350-5664-4811-A208-657FB882D350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1:34:56.019" v="187"/>
          <ac:spMkLst>
            <pc:docMk/>
            <pc:sldMk cId="1851556244" sldId="257"/>
            <ac:spMk id="21" creationId="{C39ADB8F-D187-49D7-BDCF-C1B6DC727068}"/>
          </ac:spMkLst>
        </pc:spChg>
        <pc:cxnChg chg="add">
          <ac:chgData name="Natasha Jade Oglesby-Biggs (1914088)" userId="S::1914088@student.uwtsd.ac.uk::cf331d6c-86c1-47a3-84f2-42ae619863c9" providerId="AD" clId="Web-{A1522E30-F6C9-4F8D-9A4F-C352161116B7}" dt="2021-03-27T21:34:56.019" v="187"/>
          <ac:cxnSpMkLst>
            <pc:docMk/>
            <pc:sldMk cId="1851556244" sldId="257"/>
            <ac:cxnSpMk id="15" creationId="{56020367-4FD5-4596-8E10-C5F095CD8DBF}"/>
          </ac:cxnSpMkLst>
        </pc:cxnChg>
      </pc:sldChg>
      <pc:sldChg chg="addSp delSp modSp new">
        <pc:chgData name="Natasha Jade Oglesby-Biggs (1914088)" userId="S::1914088@student.uwtsd.ac.uk::cf331d6c-86c1-47a3-84f2-42ae619863c9" providerId="AD" clId="Web-{A1522E30-F6C9-4F8D-9A4F-C352161116B7}" dt="2021-03-28T01:08:32.598" v="1088" actId="20577"/>
        <pc:sldMkLst>
          <pc:docMk/>
          <pc:sldMk cId="929273812" sldId="258"/>
        </pc:sldMkLst>
        <pc:spChg chg="add del mod">
          <ac:chgData name="Natasha Jade Oglesby-Biggs (1914088)" userId="S::1914088@student.uwtsd.ac.uk::cf331d6c-86c1-47a3-84f2-42ae619863c9" providerId="AD" clId="Web-{A1522E30-F6C9-4F8D-9A4F-C352161116B7}" dt="2021-03-27T22:04:52.660" v="368"/>
          <ac:spMkLst>
            <pc:docMk/>
            <pc:sldMk cId="929273812" sldId="258"/>
            <ac:spMk id="2" creationId="{9706825D-98B0-4B90-9D6C-BECE26E30B35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7T23:16:15.301" v="373"/>
          <ac:spMkLst>
            <pc:docMk/>
            <pc:sldMk cId="929273812" sldId="258"/>
            <ac:spMk id="3" creationId="{B2030693-E544-4828-A915-41233BDD558B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7T23:41:34.822" v="578" actId="20577"/>
          <ac:spMkLst>
            <pc:docMk/>
            <pc:sldMk cId="929273812" sldId="258"/>
            <ac:spMk id="4" creationId="{3E03ACF1-5C00-4692-81B5-CA895AD987A5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6:10.423" v="1026" actId="20577"/>
          <ac:spMkLst>
            <pc:docMk/>
            <pc:sldMk cId="929273812" sldId="258"/>
            <ac:spMk id="5" creationId="{0934A87A-EB3D-4C3A-B9E8-6FB992816328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8:32.598" v="1088" actId="20577"/>
          <ac:spMkLst>
            <pc:docMk/>
            <pc:sldMk cId="929273812" sldId="258"/>
            <ac:spMk id="6" creationId="{825B6047-0F74-4B1F-A049-7F72666BECC8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5:19.239" v="1020" actId="14100"/>
          <ac:spMkLst>
            <pc:docMk/>
            <pc:sldMk cId="929273812" sldId="258"/>
            <ac:spMk id="7" creationId="{DBCBF4D5-F57C-4DDC-86A4-8BAB4BD07AF7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4:54.374" v="1014" actId="20577"/>
          <ac:spMkLst>
            <pc:docMk/>
            <pc:sldMk cId="929273812" sldId="258"/>
            <ac:spMk id="8" creationId="{B4EAFFF0-FAE3-4AD7-BADC-FD24750C8C28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0:35:19.967" v="763" actId="1076"/>
          <ac:spMkLst>
            <pc:docMk/>
            <pc:sldMk cId="929273812" sldId="258"/>
            <ac:spMk id="10" creationId="{8D3E6437-F39A-4A8D-81AF-9D01686D2A3D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0:35:04.775" v="760" actId="1076"/>
          <ac:spMkLst>
            <pc:docMk/>
            <pc:sldMk cId="929273812" sldId="258"/>
            <ac:spMk id="12" creationId="{34DECE47-108C-46B2-9F5E-395FF70F37B0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8T00:21:39.006" v="734"/>
          <ac:spMkLst>
            <pc:docMk/>
            <pc:sldMk cId="929273812" sldId="258"/>
            <ac:spMk id="13" creationId="{4728D9FA-98E8-4B9D-9981-86B151102554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0:34:49.770" v="758" actId="1076"/>
          <ac:spMkLst>
            <pc:docMk/>
            <pc:sldMk cId="929273812" sldId="258"/>
            <ac:spMk id="15" creationId="{A5DB483B-D9D1-4407-B63E-4F5F0DE0830B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0:58:01.164" v="941" actId="1076"/>
          <ac:spMkLst>
            <pc:docMk/>
            <pc:sldMk cId="929273812" sldId="258"/>
            <ac:spMk id="16" creationId="{3EBBEA7E-D132-47A1-8D85-F0C031D34C80}"/>
          </ac:spMkLst>
        </pc:spChg>
        <pc:picChg chg="add mod">
          <ac:chgData name="Natasha Jade Oglesby-Biggs (1914088)" userId="S::1914088@student.uwtsd.ac.uk::cf331d6c-86c1-47a3-84f2-42ae619863c9" providerId="AD" clId="Web-{A1522E30-F6C9-4F8D-9A4F-C352161116B7}" dt="2021-03-27T23:38:21.189" v="543" actId="14100"/>
          <ac:picMkLst>
            <pc:docMk/>
            <pc:sldMk cId="929273812" sldId="258"/>
            <ac:picMk id="2" creationId="{14EF4A3A-F887-464A-AA8C-ABB844EA12B5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0:35:24.014" v="764" actId="14100"/>
          <ac:picMkLst>
            <pc:docMk/>
            <pc:sldMk cId="929273812" sldId="258"/>
            <ac:picMk id="9" creationId="{66058BAA-9D80-4BB3-AA20-A19E7B3C8B6C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0:34:53.806" v="759" actId="1076"/>
          <ac:picMkLst>
            <pc:docMk/>
            <pc:sldMk cId="929273812" sldId="258"/>
            <ac:picMk id="11" creationId="{E73D0AB5-9E1F-405E-82B0-32699F918E03}"/>
          </ac:picMkLst>
        </pc:picChg>
        <pc:picChg chg="add mod">
          <ac:chgData name="Natasha Jade Oglesby-Biggs (1914088)" userId="S::1914088@student.uwtsd.ac.uk::cf331d6c-86c1-47a3-84f2-42ae619863c9" providerId="AD" clId="Web-{A1522E30-F6C9-4F8D-9A4F-C352161116B7}" dt="2021-03-28T00:35:28.124" v="765" actId="14100"/>
          <ac:picMkLst>
            <pc:docMk/>
            <pc:sldMk cId="929273812" sldId="258"/>
            <ac:picMk id="14" creationId="{DE79C639-5B21-44A9-B600-6213A7CAF3B3}"/>
          </ac:picMkLst>
        </pc:picChg>
      </pc:sldChg>
      <pc:sldChg chg="addSp delSp modSp new mod ord setBg setClrOvrMap">
        <pc:chgData name="Natasha Jade Oglesby-Biggs (1914088)" userId="S::1914088@student.uwtsd.ac.uk::cf331d6c-86c1-47a3-84f2-42ae619863c9" providerId="AD" clId="Web-{A1522E30-F6C9-4F8D-9A4F-C352161116B7}" dt="2021-03-28T01:55:41.330" v="1367" actId="20577"/>
        <pc:sldMkLst>
          <pc:docMk/>
          <pc:sldMk cId="3601237228" sldId="259"/>
        </pc:sldMkLst>
        <pc:spChg chg="add mod">
          <ac:chgData name="Natasha Jade Oglesby-Biggs (1914088)" userId="S::1914088@student.uwtsd.ac.uk::cf331d6c-86c1-47a3-84f2-42ae619863c9" providerId="AD" clId="Web-{A1522E30-F6C9-4F8D-9A4F-C352161116B7}" dt="2021-03-28T01:33:28.584" v="1226" actId="20577"/>
          <ac:spMkLst>
            <pc:docMk/>
            <pc:sldMk cId="3601237228" sldId="259"/>
            <ac:spMk id="2" creationId="{CC180297-CFF8-46EA-899C-B24E4007BF33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8T00:07:35.101" v="668"/>
          <ac:spMkLst>
            <pc:docMk/>
            <pc:sldMk cId="3601237228" sldId="259"/>
            <ac:spMk id="3" creationId="{6F93AE5E-41EA-41B6-A1B0-C0EF9BF90CAD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0:09:32.311" v="701" actId="1076"/>
          <ac:spMkLst>
            <pc:docMk/>
            <pc:sldMk cId="3601237228" sldId="259"/>
            <ac:spMk id="5" creationId="{18073757-ED15-4A71-9F15-D6E412572A68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55:41.330" v="1367" actId="20577"/>
          <ac:spMkLst>
            <pc:docMk/>
            <pc:sldMk cId="3601237228" sldId="259"/>
            <ac:spMk id="6" creationId="{CE06A9D6-1C23-45FF-9221-9531239A6E36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7T23:29:16.510" v="469"/>
          <ac:spMkLst>
            <pc:docMk/>
            <pc:sldMk cId="3601237228" sldId="259"/>
            <ac:spMk id="8" creationId="{2B1D4F77-A17C-43D7-B7FA-545148E4E93D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3:29:16.510" v="469"/>
          <ac:spMkLst>
            <pc:docMk/>
            <pc:sldMk cId="3601237228" sldId="259"/>
            <ac:spMk id="13" creationId="{9AA72BD9-2C5A-4EDC-931F-5AA08EACA0F3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3:29:16.510" v="469"/>
          <ac:spMkLst>
            <pc:docMk/>
            <pc:sldMk cId="3601237228" sldId="259"/>
            <ac:spMk id="15" creationId="{DD3981AC-7B61-4947-BCF3-F7AA7FA385B9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3:29:16.510" v="469"/>
          <ac:spMkLst>
            <pc:docMk/>
            <pc:sldMk cId="3601237228" sldId="259"/>
            <ac:spMk id="17" creationId="{55D4142C-5077-457F-A6AD-3FECFDB39685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7T23:29:16.510" v="469"/>
          <ac:spMkLst>
            <pc:docMk/>
            <pc:sldMk cId="3601237228" sldId="259"/>
            <ac:spMk id="19" creationId="{7A5F0580-5EE9-419F-96EE-B6529EF6E7D0}"/>
          </ac:spMkLst>
        </pc:spChg>
        <pc:picChg chg="add mod">
          <ac:chgData name="Natasha Jade Oglesby-Biggs (1914088)" userId="S::1914088@student.uwtsd.ac.uk::cf331d6c-86c1-47a3-84f2-42ae619863c9" providerId="AD" clId="Web-{A1522E30-F6C9-4F8D-9A4F-C352161116B7}" dt="2021-03-27T23:29:16.510" v="469"/>
          <ac:picMkLst>
            <pc:docMk/>
            <pc:sldMk cId="3601237228" sldId="259"/>
            <ac:picMk id="4" creationId="{8704CA74-7410-49CA-B660-8D2365E70E5A}"/>
          </ac:picMkLst>
        </pc:picChg>
      </pc:sldChg>
      <pc:sldChg chg="addSp delSp modSp new mod setBg">
        <pc:chgData name="Natasha Jade Oglesby-Biggs (1914088)" userId="S::1914088@student.uwtsd.ac.uk::cf331d6c-86c1-47a3-84f2-42ae619863c9" providerId="AD" clId="Web-{A1522E30-F6C9-4F8D-9A4F-C352161116B7}" dt="2021-03-28T01:09:06.146" v="1102" actId="1076"/>
        <pc:sldMkLst>
          <pc:docMk/>
          <pc:sldMk cId="2794728995" sldId="260"/>
        </pc:sldMkLst>
        <pc:spChg chg="add del mod">
          <ac:chgData name="Natasha Jade Oglesby-Biggs (1914088)" userId="S::1914088@student.uwtsd.ac.uk::cf331d6c-86c1-47a3-84f2-42ae619863c9" providerId="AD" clId="Web-{A1522E30-F6C9-4F8D-9A4F-C352161116B7}" dt="2021-03-28T00:37:41.799" v="819"/>
          <ac:spMkLst>
            <pc:docMk/>
            <pc:sldMk cId="2794728995" sldId="260"/>
            <ac:spMk id="2" creationId="{0C815A83-3440-4C68-8912-9DE54794C9D5}"/>
          </ac:spMkLst>
        </pc:spChg>
        <pc:spChg chg="add del mod">
          <ac:chgData name="Natasha Jade Oglesby-Biggs (1914088)" userId="S::1914088@student.uwtsd.ac.uk::cf331d6c-86c1-47a3-84f2-42ae619863c9" providerId="AD" clId="Web-{A1522E30-F6C9-4F8D-9A4F-C352161116B7}" dt="2021-03-28T00:37:38.877" v="817"/>
          <ac:spMkLst>
            <pc:docMk/>
            <pc:sldMk cId="2794728995" sldId="260"/>
            <ac:spMk id="3" creationId="{6AB649CB-A9A1-47A1-81A7-34A81E37FB42}"/>
          </ac:spMkLst>
        </pc:spChg>
        <pc:spChg chg="add del">
          <ac:chgData name="Natasha Jade Oglesby-Biggs (1914088)" userId="S::1914088@student.uwtsd.ac.uk::cf331d6c-86c1-47a3-84f2-42ae619863c9" providerId="AD" clId="Web-{A1522E30-F6C9-4F8D-9A4F-C352161116B7}" dt="2021-03-28T00:38:21.690" v="821"/>
          <ac:spMkLst>
            <pc:docMk/>
            <pc:sldMk cId="2794728995" sldId="260"/>
            <ac:spMk id="4" creationId="{65C618C6-8E51-46A8-ABE3-2AC2C82E60D9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8:07.348" v="1086" actId="20577"/>
          <ac:spMkLst>
            <pc:docMk/>
            <pc:sldMk cId="2794728995" sldId="260"/>
            <ac:spMk id="5" creationId="{F142DC2F-7970-4D3A-9E1B-8742ED84A986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2:46.176" v="992" actId="20577"/>
          <ac:spMkLst>
            <pc:docMk/>
            <pc:sldMk cId="2794728995" sldId="260"/>
            <ac:spMk id="6" creationId="{92B6AADD-4D2F-47CE-9B94-7A5ACA52F0CF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3:22.224" v="997" actId="20577"/>
          <ac:spMkLst>
            <pc:docMk/>
            <pc:sldMk cId="2794728995" sldId="260"/>
            <ac:spMk id="7" creationId="{B884DFCE-BFE0-4C2B-9742-DC9BEF30A1D5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3:10.567" v="996" actId="20577"/>
          <ac:spMkLst>
            <pc:docMk/>
            <pc:sldMk cId="2794728995" sldId="260"/>
            <ac:spMk id="8" creationId="{C810A368-D6AF-4A6D-AB32-8A0EAC30E961}"/>
          </ac:spMkLst>
        </pc:spChg>
        <pc:spChg chg="add mod">
          <ac:chgData name="Natasha Jade Oglesby-Biggs (1914088)" userId="S::1914088@student.uwtsd.ac.uk::cf331d6c-86c1-47a3-84f2-42ae619863c9" providerId="AD" clId="Web-{A1522E30-F6C9-4F8D-9A4F-C352161116B7}" dt="2021-03-28T01:09:06.146" v="1102" actId="1076"/>
          <ac:spMkLst>
            <pc:docMk/>
            <pc:sldMk cId="2794728995" sldId="260"/>
            <ac:spMk id="10" creationId="{8ECEF1E9-89FC-42E4-AC20-FA6BC689FAE5}"/>
          </ac:spMkLst>
        </pc:spChg>
        <pc:spChg chg="add">
          <ac:chgData name="Natasha Jade Oglesby-Biggs (1914088)" userId="S::1914088@student.uwtsd.ac.uk::cf331d6c-86c1-47a3-84f2-42ae619863c9" providerId="AD" clId="Web-{A1522E30-F6C9-4F8D-9A4F-C352161116B7}" dt="2021-03-28T00:55:03.885" v="900"/>
          <ac:spMkLst>
            <pc:docMk/>
            <pc:sldMk cId="2794728995" sldId="260"/>
            <ac:spMk id="14" creationId="{3CD9DF72-87A3-404E-A828-84CBF11A8303}"/>
          </ac:spMkLst>
        </pc:spChg>
        <pc:picChg chg="add mod ord">
          <ac:chgData name="Natasha Jade Oglesby-Biggs (1914088)" userId="S::1914088@student.uwtsd.ac.uk::cf331d6c-86c1-47a3-84f2-42ae619863c9" providerId="AD" clId="Web-{A1522E30-F6C9-4F8D-9A4F-C352161116B7}" dt="2021-03-28T00:55:03.885" v="900"/>
          <ac:picMkLst>
            <pc:docMk/>
            <pc:sldMk cId="2794728995" sldId="260"/>
            <ac:picMk id="9" creationId="{779F8031-029B-4890-BEC1-35A600B8AFC1}"/>
          </ac:picMkLst>
        </pc:picChg>
        <pc:cxnChg chg="add">
          <ac:chgData name="Natasha Jade Oglesby-Biggs (1914088)" userId="S::1914088@student.uwtsd.ac.uk::cf331d6c-86c1-47a3-84f2-42ae619863c9" providerId="AD" clId="Web-{A1522E30-F6C9-4F8D-9A4F-C352161116B7}" dt="2021-03-28T00:55:03.885" v="900"/>
          <ac:cxnSpMkLst>
            <pc:docMk/>
            <pc:sldMk cId="2794728995" sldId="260"/>
            <ac:cxnSpMk id="16" creationId="{20E3A342-4D61-4E3F-AF90-1AB42AEB96CC}"/>
          </ac:cxnSpMkLst>
        </pc:cxnChg>
      </pc:sldChg>
      <pc:sldChg chg="add del replId">
        <pc:chgData name="Natasha Jade Oglesby-Biggs (1914088)" userId="S::1914088@student.uwtsd.ac.uk::cf331d6c-86c1-47a3-84f2-42ae619863c9" providerId="AD" clId="Web-{A1522E30-F6C9-4F8D-9A4F-C352161116B7}" dt="2021-03-28T00:54:27.775" v="896"/>
        <pc:sldMkLst>
          <pc:docMk/>
          <pc:sldMk cId="3165625266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blog.scielo.org/blog/2020/05/12/pandemia-exacerba-desigualdades-na-saude-a-ser-publicado-na-cienc-saude-coletiva/" TargetMode="External"/><Relationship Id="rId4" Type="http://schemas.openxmlformats.org/officeDocument/2006/relationships/image" Target="../media/image8.jpe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1FC92-C0FA-4809-B48B-3DD80D5580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1336" y="497080"/>
            <a:ext cx="8454319" cy="4509876"/>
          </a:xfrm>
        </p:spPr>
        <p:txBody>
          <a:bodyPr anchor="t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US" sz="3600" b="1" u="sng" dirty="0">
                <a:latin typeface="Arial"/>
                <a:cs typeface="Calibri Light"/>
              </a:rPr>
              <a:t>Natasha Oglesby-Biggs</a:t>
            </a:r>
            <a:br>
              <a:rPr lang="en-US" sz="3600" b="1" u="sng" dirty="0">
                <a:latin typeface="Arial"/>
                <a:cs typeface="Calibri Light"/>
              </a:rPr>
            </a:br>
            <a:r>
              <a:rPr lang="en-US" sz="3600" dirty="0">
                <a:latin typeface="Arial"/>
                <a:cs typeface="Calibri Light"/>
              </a:rPr>
              <a:t>1914088</a:t>
            </a:r>
            <a:br>
              <a:rPr lang="en-US" sz="3600" dirty="0">
                <a:latin typeface="Arial"/>
                <a:cs typeface="Calibri Light"/>
              </a:rPr>
            </a:br>
            <a:r>
              <a:rPr lang="en-US" sz="3600" b="1" u="sng" dirty="0">
                <a:latin typeface="Arial"/>
                <a:cs typeface="Calibri Light"/>
              </a:rPr>
              <a:t>BMHP5014_BIRM</a:t>
            </a:r>
            <a:br>
              <a:rPr lang="en-US" sz="3600" b="1" u="sng" dirty="0">
                <a:latin typeface="Arial"/>
                <a:cs typeface="Calibri Light"/>
              </a:rPr>
            </a:br>
            <a:r>
              <a:rPr lang="en-US" sz="3600" dirty="0">
                <a:latin typeface="Arial"/>
                <a:cs typeface="Calibri Light"/>
              </a:rPr>
              <a:t>Changemakers: Creativity and Value Creation </a:t>
            </a:r>
            <a:br>
              <a:rPr lang="en-US" sz="3600" dirty="0">
                <a:latin typeface="Arial"/>
                <a:cs typeface="Calibri Light"/>
              </a:rPr>
            </a:br>
            <a:r>
              <a:rPr lang="en-US" sz="3600" b="1" u="sng" dirty="0">
                <a:latin typeface="Arial"/>
                <a:cs typeface="Calibri Light"/>
              </a:rPr>
              <a:t>Dr Azora Hurd</a:t>
            </a:r>
            <a:br>
              <a:rPr lang="en-US" sz="3600" b="1" u="sng" dirty="0">
                <a:latin typeface="Arial"/>
                <a:cs typeface="Calibri Light"/>
              </a:rPr>
            </a:br>
            <a:r>
              <a:rPr lang="en-US" sz="3600">
                <a:latin typeface="Arial"/>
                <a:cs typeface="Calibri Light"/>
              </a:rPr>
              <a:t>E-Portfolio Evidence of Learning </a:t>
            </a:r>
            <a:br>
              <a:rPr lang="en-US" sz="3600" dirty="0">
                <a:latin typeface="Arial"/>
                <a:cs typeface="Calibri Light"/>
              </a:rPr>
            </a:br>
            <a:r>
              <a:rPr lang="en-US" sz="3600" b="1" u="sng">
                <a:latin typeface="Arial"/>
                <a:cs typeface="Calibri Light"/>
              </a:rPr>
              <a:t>Task 3 &amp; 4</a:t>
            </a:r>
            <a:endParaRPr lang="en-US" sz="3600" u="sng" dirty="0">
              <a:latin typeface="Arial"/>
              <a:cs typeface="Arial"/>
            </a:endParaRPr>
          </a:p>
        </p:txBody>
      </p:sp>
      <p:sp>
        <p:nvSpPr>
          <p:cNvPr id="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556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indoor, tableware&#10;&#10;Description automatically generated">
            <a:extLst>
              <a:ext uri="{FF2B5EF4-FFF2-40B4-BE49-F238E27FC236}">
                <a16:creationId xmlns:a16="http://schemas.microsoft.com/office/drawing/2014/main" id="{14EF4A3A-F887-464A-AA8C-ABB844EA1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5762"/>
            <a:ext cx="2800710" cy="169938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E03ACF1-5C00-4692-81B5-CA895AD987A5}"/>
              </a:ext>
            </a:extLst>
          </p:cNvPr>
          <p:cNvSpPr txBox="1"/>
          <p:nvPr/>
        </p:nvSpPr>
        <p:spPr>
          <a:xfrm>
            <a:off x="-65058" y="1717735"/>
            <a:ext cx="4324709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Calibri"/>
              </a:rPr>
              <a:t>Healthwatch  Coventry (2021)</a:t>
            </a:r>
            <a:endParaRPr lang="en-US" sz="1400" dirty="0">
              <a:latin typeface="Arial"/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34A87A-EB3D-4C3A-B9E8-6FB992816328}"/>
              </a:ext>
            </a:extLst>
          </p:cNvPr>
          <p:cNvSpPr/>
          <p:nvPr/>
        </p:nvSpPr>
        <p:spPr>
          <a:xfrm>
            <a:off x="-11501" y="1965386"/>
            <a:ext cx="3536828" cy="48882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200">
                <a:solidFill>
                  <a:schemeClr val="bg1"/>
                </a:solidFill>
                <a:latin typeface="Arial"/>
                <a:ea typeface="+mn-lt"/>
                <a:cs typeface="+mn-lt"/>
              </a:rPr>
              <a:t>The covid-19 vaccine is the most important and safe option for us all to have as it will be the best protection against coronavirus.(Coronavirus (COVID-19) vaccine, 2021) </a:t>
            </a:r>
            <a:endParaRPr lang="en-US" sz="1200">
              <a:solidFill>
                <a:schemeClr val="bg1"/>
              </a:solidFill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There are two different choices of covid-19 vaccine that you can choice from one been Pfizer Vaccine or the AstraZeneca </a:t>
            </a:r>
            <a:r>
              <a:rPr lang="en-US" sz="1200">
                <a:solidFill>
                  <a:srgbClr val="FF0000"/>
                </a:solidFill>
                <a:latin typeface="Arial"/>
                <a:ea typeface="+mn-lt"/>
                <a:cs typeface="+mn-lt"/>
              </a:rPr>
              <a:t>vaccine,(Coronavirus (COVID-19) vaccine, 2021)</a:t>
            </a:r>
            <a:endParaRPr lang="en-US" sz="1200" dirty="0">
              <a:solidFill>
                <a:srgbClr val="FF0000"/>
              </a:solidFill>
              <a:latin typeface="Arial"/>
              <a:ea typeface="+mn-lt"/>
              <a:cs typeface="+mn-lt"/>
            </a:endParaRPr>
          </a:p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rgbClr val="00B050"/>
                </a:solidFill>
                <a:latin typeface="Arial"/>
                <a:ea typeface="+mn-lt"/>
                <a:cs typeface="+mn-lt"/>
              </a:rPr>
              <a:t>The covid-19 vaccine is given to the elderly first as they are the most vulnerable people to be able to catch covid-19, therefore it is important for everyone to have the vaccine especially if you are from </a:t>
            </a:r>
            <a:r>
              <a:rPr lang="en-US" sz="12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the ages of 20’s, (Coronavirus (COVID-19) vaccine, 2021)</a:t>
            </a:r>
            <a:endParaRPr lang="en-US" sz="1200">
              <a:solidFill>
                <a:srgbClr val="00B050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5B6047-0F74-4B1F-A049-7F72666BECC8}"/>
              </a:ext>
            </a:extLst>
          </p:cNvPr>
          <p:cNvSpPr txBox="1"/>
          <p:nvPr/>
        </p:nvSpPr>
        <p:spPr>
          <a:xfrm>
            <a:off x="2710671" y="-78536"/>
            <a:ext cx="617938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b="1" u="sng">
                <a:solidFill>
                  <a:srgbClr val="00B0F0"/>
                </a:solidFill>
                <a:latin typeface="Arial"/>
                <a:cs typeface="Calibri"/>
              </a:rPr>
              <a:t>COVID-19 VACCINE.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CBF4D5-F57C-4DDC-86A4-8BAB4BD07AF7}"/>
              </a:ext>
            </a:extLst>
          </p:cNvPr>
          <p:cNvSpPr/>
          <p:nvPr/>
        </p:nvSpPr>
        <p:spPr>
          <a:xfrm>
            <a:off x="3480400" y="1144081"/>
            <a:ext cx="2932979" cy="57078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400" dirty="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Covid-19 vaccines have been clinical trials and safety checks which 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  <a:latin typeface="Arial"/>
                <a:ea typeface="+mn-lt"/>
                <a:cs typeface="+mn-lt"/>
              </a:rPr>
              <a:t>means it is totally safe. </a:t>
            </a:r>
            <a:r>
              <a:rPr lang="en-US" sz="1400">
                <a:solidFill>
                  <a:schemeClr val="accent1">
                    <a:lumMod val="50000"/>
                  </a:schemeClr>
                </a:solidFill>
                <a:ea typeface="+mn-lt"/>
                <a:cs typeface="+mn-lt"/>
              </a:rPr>
              <a:t>(Coronavirus (COVID-19) vaccine, 2021)</a:t>
            </a:r>
            <a:endParaRPr lang="en-US" sz="1400">
              <a:solidFill>
                <a:schemeClr val="accent1">
                  <a:lumMod val="50000"/>
                </a:schemeClr>
              </a:solidFill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FF0090"/>
                </a:solidFill>
                <a:latin typeface="Arial"/>
                <a:ea typeface="+mn-lt"/>
                <a:cs typeface="+mn-lt"/>
              </a:rPr>
              <a:t>All covid-19 vaccines HAVE been approved by MHRA which is the independent medicines and healthcare products regulatory agency, (Coronavirus (COVID-19) vaccine, 2021)</a:t>
            </a:r>
          </a:p>
          <a:p>
            <a:pPr algn="ctr">
              <a:lnSpc>
                <a:spcPct val="150000"/>
              </a:lnSpc>
            </a:pPr>
            <a:r>
              <a:rPr lang="en-US" sz="1400">
                <a:solidFill>
                  <a:srgbClr val="1E248A"/>
                </a:solidFill>
                <a:latin typeface="Arial"/>
                <a:ea typeface="+mn-lt"/>
                <a:cs typeface="+mn-lt"/>
              </a:rPr>
              <a:t>There will be rumors about the covid-19 vaccine not been safe but that the thing about rumors they are rumors so keep a positive mindset, think of your family and been safe, (Coronavirus (COVID-19) vaccine, 2021)</a:t>
            </a:r>
          </a:p>
          <a:p>
            <a:pPr algn="ctr"/>
            <a:endParaRPr lang="en-US" sz="1400" dirty="0">
              <a:solidFill>
                <a:schemeClr val="accent1">
                  <a:lumMod val="50000"/>
                </a:schemeClr>
              </a:solidFill>
              <a:latin typeface="Calibri"/>
              <a:cs typeface="Calibri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EAFFF0-FAE3-4AD7-BADC-FD24750C8C28}"/>
              </a:ext>
            </a:extLst>
          </p:cNvPr>
          <p:cNvSpPr/>
          <p:nvPr/>
        </p:nvSpPr>
        <p:spPr>
          <a:xfrm>
            <a:off x="6412481" y="1100048"/>
            <a:ext cx="3436187" cy="575094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C27B17"/>
                </a:solidFill>
                <a:latin typeface="Arial"/>
                <a:ea typeface="+mn-lt"/>
                <a:cs typeface="+mn-lt"/>
              </a:rPr>
              <a:t>Taking the covid-19 vaccine means two jabs in your upper arm of the same vaccine, have the first injection and then 12 weeks later you have the second dose, (Coronavirus (COVID-19) vaccine, 2021)</a:t>
            </a:r>
            <a:endParaRPr lang="en-US" sz="1200">
              <a:cs typeface="Calibri"/>
            </a:endParaRPr>
          </a:p>
          <a:p>
            <a:pPr algn="ctr">
              <a:lnSpc>
                <a:spcPct val="150000"/>
              </a:lnSpc>
            </a:pPr>
            <a:r>
              <a:rPr lang="en-US" sz="1200">
                <a:solidFill>
                  <a:srgbClr val="C2172B"/>
                </a:solidFill>
                <a:latin typeface="Arial"/>
                <a:ea typeface="+mn-lt"/>
                <a:cs typeface="+mn-lt"/>
              </a:rPr>
              <a:t>The covid-19 vaccine is effective from the first dose and you will have protection from 3-4 weeks after having it, but keep been careful, make sure to still social distance, stay 2 meters away and always still wear a mask, (Coronavirus (COVID-19) vaccine, 2021)</a:t>
            </a:r>
          </a:p>
          <a:p>
            <a:pPr>
              <a:lnSpc>
                <a:spcPct val="150000"/>
              </a:lnSpc>
            </a:pPr>
            <a:r>
              <a:rPr lang="en-US" sz="1400">
                <a:solidFill>
                  <a:srgbClr val="AE17C2"/>
                </a:solidFill>
                <a:latin typeface="Arial"/>
                <a:ea typeface="+mn-lt"/>
                <a:cs typeface="+mn-lt"/>
              </a:rPr>
              <a:t>There is a small chance of having side effects after having the covid-19 vaccine which are sore arm, feeling tired, headache, feeling achy and feeling or been sick which you can take paracetamol to help with the side effects, (Coronavirus (COVID-19) vaccine, 2021)</a:t>
            </a:r>
          </a:p>
          <a:p>
            <a:pPr algn="ctr"/>
            <a:endParaRPr lang="en-US" sz="1400" dirty="0">
              <a:solidFill>
                <a:srgbClr val="C2172B"/>
              </a:solidFill>
              <a:latin typeface="Arial"/>
              <a:ea typeface="+mn-lt"/>
              <a:cs typeface="+mn-lt"/>
            </a:endParaRPr>
          </a:p>
        </p:txBody>
      </p:sp>
      <p:pic>
        <p:nvPicPr>
          <p:cNvPr id="9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6058BAA-9D80-4BB3-AA20-A19E7B3C8B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2740" y="4204156"/>
            <a:ext cx="2355011" cy="18283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D3E6437-F39A-4A8D-81AF-9D01686D2A3D}"/>
              </a:ext>
            </a:extLst>
          </p:cNvPr>
          <p:cNvSpPr txBox="1"/>
          <p:nvPr/>
        </p:nvSpPr>
        <p:spPr>
          <a:xfrm>
            <a:off x="9842740" y="604711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Open Sans"/>
              </a:rPr>
              <a:t>(Aljazeera, 2020)</a:t>
            </a:r>
            <a:endParaRPr lang="en-US"/>
          </a:p>
        </p:txBody>
      </p:sp>
      <p:pic>
        <p:nvPicPr>
          <p:cNvPr id="11" name="Picture 11" descr="A picture containing text&#10;&#10;Description automatically generated">
            <a:extLst>
              <a:ext uri="{FF2B5EF4-FFF2-40B4-BE49-F238E27FC236}">
                <a16:creationId xmlns:a16="http://schemas.microsoft.com/office/drawing/2014/main" id="{E73D0AB5-9E1F-405E-82B0-32699F918E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334" y="1923096"/>
            <a:ext cx="2297503" cy="177265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4DECE47-108C-46B2-9F5E-395FF70F37B0}"/>
              </a:ext>
            </a:extLst>
          </p:cNvPr>
          <p:cNvSpPr txBox="1"/>
          <p:nvPr/>
        </p:nvSpPr>
        <p:spPr>
          <a:xfrm>
            <a:off x="9756476" y="3617343"/>
            <a:ext cx="25275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Open Sans"/>
              </a:rPr>
              <a:t>(Arabnews, 2020)</a:t>
            </a:r>
            <a:endParaRPr lang="en-US"/>
          </a:p>
        </p:txBody>
      </p:sp>
      <p:pic>
        <p:nvPicPr>
          <p:cNvPr id="14" name="Picture 14" descr="Icon&#10;&#10;Description automatically generated">
            <a:extLst>
              <a:ext uri="{FF2B5EF4-FFF2-40B4-BE49-F238E27FC236}">
                <a16:creationId xmlns:a16="http://schemas.microsoft.com/office/drawing/2014/main" id="{DE79C639-5B21-44A9-B600-6213A7CAF3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2737" y="-82218"/>
            <a:ext cx="2355014" cy="167406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5DB483B-D9D1-4407-B63E-4F5F0DE0830B}"/>
              </a:ext>
            </a:extLst>
          </p:cNvPr>
          <p:cNvSpPr txBox="1"/>
          <p:nvPr/>
        </p:nvSpPr>
        <p:spPr>
          <a:xfrm>
            <a:off x="9756476" y="1604513"/>
            <a:ext cx="235501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Open Sans"/>
              </a:rPr>
              <a:t>(CDC.GOV, 2021)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EBBEA7E-D132-47A1-8D85-F0C031D34C80}"/>
              </a:ext>
            </a:extLst>
          </p:cNvPr>
          <p:cNvSpPr txBox="1"/>
          <p:nvPr/>
        </p:nvSpPr>
        <p:spPr>
          <a:xfrm>
            <a:off x="2711570" y="43994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TASK 3. 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292738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picture containing person&#10;&#10;Description automatically generated">
            <a:extLst>
              <a:ext uri="{FF2B5EF4-FFF2-40B4-BE49-F238E27FC236}">
                <a16:creationId xmlns:a16="http://schemas.microsoft.com/office/drawing/2014/main" id="{779F8031-029B-4890-BEC1-35A600B8AF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F142DC2F-7970-4D3A-9E1B-8742ED84A986}"/>
              </a:ext>
            </a:extLst>
          </p:cNvPr>
          <p:cNvSpPr/>
          <p:nvPr/>
        </p:nvSpPr>
        <p:spPr>
          <a:xfrm>
            <a:off x="-6446" y="2698706"/>
            <a:ext cx="5585057" cy="309429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</a:rPr>
              <a:t>It is so easy to have the covid-19 vaccine as your doctor will get in touch with you and 1-2-3 your booked in ready to have your jab, all as easy as 1-2-3, (Coronavirus (COVID-19) vaccine, 2021) 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  <a:cs typeface="Calibri"/>
              </a:rPr>
              <a:t>All you need to do is book, attend and have the jab.</a:t>
            </a:r>
            <a:endParaRPr lang="en-US" dirty="0">
              <a:solidFill>
                <a:schemeClr val="tx1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  <a:cs typeface="Calibri"/>
              </a:rPr>
              <a:t>Task 3.</a:t>
            </a: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2B6AADD-4D2F-47CE-9B94-7A5ACA52F0CF}"/>
              </a:ext>
            </a:extLst>
          </p:cNvPr>
          <p:cNvSpPr/>
          <p:nvPr/>
        </p:nvSpPr>
        <p:spPr>
          <a:xfrm>
            <a:off x="6226475" y="2941248"/>
            <a:ext cx="1998452" cy="391064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solidFill>
                  <a:srgbClr val="D0F005"/>
                </a:solidFill>
                <a:latin typeface="Arial"/>
                <a:ea typeface="+mn-lt"/>
                <a:cs typeface="+mn-lt"/>
              </a:rPr>
              <a:t>Having the covid-19 vaccine will be able to stop the </a:t>
            </a:r>
            <a:r>
              <a:rPr lang="en-US" sz="2400">
                <a:solidFill>
                  <a:srgbClr val="D0F005"/>
                </a:solidFill>
                <a:latin typeface="Arial"/>
                <a:ea typeface="+mn-lt"/>
                <a:cs typeface="+mn-lt"/>
              </a:rPr>
              <a:t>PANDEMIC!!</a:t>
            </a: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84DFCE-BFE0-4C2B-9742-DC9BEF30A1D5}"/>
              </a:ext>
            </a:extLst>
          </p:cNvPr>
          <p:cNvSpPr/>
          <p:nvPr/>
        </p:nvSpPr>
        <p:spPr>
          <a:xfrm>
            <a:off x="8231301" y="2103759"/>
            <a:ext cx="1969697" cy="47445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07F2DB"/>
                </a:solidFill>
                <a:highlight>
                  <a:srgbClr val="808080"/>
                </a:highlight>
                <a:latin typeface="Arial"/>
                <a:ea typeface="+mn-lt"/>
                <a:cs typeface="+mn-lt"/>
              </a:rPr>
              <a:t>Get the jab and stay </a:t>
            </a:r>
            <a:r>
              <a:rPr lang="en-US" sz="2800" b="1">
                <a:solidFill>
                  <a:srgbClr val="07F2DB"/>
                </a:solidFill>
                <a:highlight>
                  <a:srgbClr val="808080"/>
                </a:highlight>
                <a:latin typeface="Arial"/>
                <a:ea typeface="+mn-lt"/>
                <a:cs typeface="+mn-lt"/>
              </a:rPr>
              <a:t>safe.</a:t>
            </a:r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10A368-D6AF-4A6D-AB32-8A0EAC30E961}"/>
              </a:ext>
            </a:extLst>
          </p:cNvPr>
          <p:cNvSpPr/>
          <p:nvPr/>
        </p:nvSpPr>
        <p:spPr>
          <a:xfrm>
            <a:off x="10202418" y="1201377"/>
            <a:ext cx="1984074" cy="5650302"/>
          </a:xfrm>
          <a:prstGeom prst="rect">
            <a:avLst/>
          </a:prstGeom>
          <a:solidFill>
            <a:srgbClr val="E07314">
              <a:alpha val="61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US" sz="2800">
                <a:latin typeface="Arial"/>
                <a:ea typeface="+mn-lt"/>
                <a:cs typeface="+mn-lt"/>
              </a:rPr>
              <a:t>Protect your loved ones.</a:t>
            </a:r>
            <a:r>
              <a:rPr lang="en-US" sz="2800" dirty="0">
                <a:latin typeface="Arial"/>
                <a:ea typeface="+mn-lt"/>
                <a:cs typeface="+mn-lt"/>
              </a:rPr>
              <a:t> </a:t>
            </a:r>
            <a:endParaRPr lang="en-US" sz="2800">
              <a:latin typeface="Arial"/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CEF1E9-89FC-42E4-AC20-FA6BC689FAE5}"/>
              </a:ext>
            </a:extLst>
          </p:cNvPr>
          <p:cNvSpPr txBox="1"/>
          <p:nvPr/>
        </p:nvSpPr>
        <p:spPr>
          <a:xfrm>
            <a:off x="-5751" y="51759"/>
            <a:ext cx="688387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B0F0"/>
                </a:solidFill>
                <a:latin typeface="Arial"/>
              </a:rPr>
              <a:t>COVID-19 VACCINE. </a:t>
            </a:r>
            <a:endParaRPr lang="en-US" sz="36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94728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62ABC4B-37D8-4218-BDD8-6DF6A00C0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EB11628D-8D62-4FBC-8E53-BF70AEA795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9" r="-2" b="3733"/>
          <a:stretch/>
        </p:blipFill>
        <p:spPr>
          <a:xfrm>
            <a:off x="5428" y="407996"/>
            <a:ext cx="5674897" cy="3017405"/>
          </a:xfrm>
          <a:prstGeom prst="rect">
            <a:avLst/>
          </a:prstGeom>
        </p:spPr>
      </p:pic>
      <p:pic>
        <p:nvPicPr>
          <p:cNvPr id="2" name="Picture 2" descr="A picture containing text, stage&#10;&#10;Description automatically generated">
            <a:extLst>
              <a:ext uri="{FF2B5EF4-FFF2-40B4-BE49-F238E27FC236}">
                <a16:creationId xmlns:a16="http://schemas.microsoft.com/office/drawing/2014/main" id="{A36E8775-2CD7-4C26-9EBA-519EB8A30F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50" r="-2" b="3405"/>
          <a:stretch/>
        </p:blipFill>
        <p:spPr>
          <a:xfrm>
            <a:off x="5428" y="4071570"/>
            <a:ext cx="5674897" cy="2789954"/>
          </a:xfrm>
          <a:prstGeom prst="rect">
            <a:avLst/>
          </a:prstGeom>
        </p:spPr>
      </p:pic>
      <p:pic>
        <p:nvPicPr>
          <p:cNvPr id="9" name="Picture 9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FB544F7-E607-4735-B100-B17FCAF93F6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5087" r="2" b="2"/>
          <a:stretch/>
        </p:blipFill>
        <p:spPr>
          <a:xfrm>
            <a:off x="5764052" y="62941"/>
            <a:ext cx="6422519" cy="67266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D302E7-0997-45F1-A9DE-D40A0574F891}"/>
              </a:ext>
            </a:extLst>
          </p:cNvPr>
          <p:cNvSpPr txBox="1"/>
          <p:nvPr/>
        </p:nvSpPr>
        <p:spPr>
          <a:xfrm>
            <a:off x="8591909" y="590334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US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D07F85-18A1-4D8A-9F2D-409A19523C44}"/>
              </a:ext>
            </a:extLst>
          </p:cNvPr>
          <p:cNvSpPr txBox="1"/>
          <p:nvPr/>
        </p:nvSpPr>
        <p:spPr>
          <a:xfrm>
            <a:off x="9208951" y="6302035"/>
            <a:ext cx="2991998" cy="550985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lnSpc>
                <a:spcPct val="150000"/>
              </a:lnSpc>
              <a:spcAft>
                <a:spcPts val="600"/>
              </a:spcAft>
            </a:pPr>
            <a:r>
              <a:rPr lang="en-US" sz="1050" dirty="0">
                <a:solidFill>
                  <a:srgbClr val="FFFFFF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1050">
                <a:solidFill>
                  <a:srgbClr val="FFFFFF"/>
                </a:solidFill>
                <a:latin typeface="Arial"/>
                <a:cs typeface="Arial"/>
              </a:rPr>
              <a:t> by Unknown author is licensed under </a:t>
            </a:r>
            <a:r>
              <a:rPr lang="en-US" sz="1050" dirty="0">
                <a:solidFill>
                  <a:srgbClr val="FFFFFF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1050">
                <a:solidFill>
                  <a:srgbClr val="FFFFFF"/>
                </a:solidFill>
                <a:latin typeface="Arial"/>
                <a:cs typeface="Arial"/>
              </a:rPr>
              <a:t>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77DB9F-1010-4B20-9EA3-0036CF1F24C3}"/>
              </a:ext>
            </a:extLst>
          </p:cNvPr>
          <p:cNvSpPr txBox="1"/>
          <p:nvPr/>
        </p:nvSpPr>
        <p:spPr>
          <a:xfrm>
            <a:off x="8626" y="66135"/>
            <a:ext cx="802257" cy="4160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Task 4</a:t>
            </a:r>
            <a:endParaRPr lang="en-US" sz="1600" dirty="0">
              <a:latin typeface="Arial"/>
              <a:cs typeface="Calibri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4DA42BE5-DB00-4E2D-A656-F69FB77AE8D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9822" y="60426"/>
            <a:ext cx="4065917" cy="2606832"/>
          </a:xfrm>
          <a:prstGeom prst="rect">
            <a:avLst/>
          </a:prstGeom>
        </p:spPr>
      </p:pic>
      <p:pic>
        <p:nvPicPr>
          <p:cNvPr id="6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9F13263-7B45-4479-9402-E315B8C0A9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878" y="2988737"/>
            <a:ext cx="3850256" cy="2161276"/>
          </a:xfrm>
          <a:prstGeom prst="rect">
            <a:avLst/>
          </a:prstGeom>
        </p:spPr>
      </p:pic>
      <p:pic>
        <p:nvPicPr>
          <p:cNvPr id="7" name="Picture 10" descr="A picture containing person, indoor, hand&#10;&#10;Description automatically generated">
            <a:extLst>
              <a:ext uri="{FF2B5EF4-FFF2-40B4-BE49-F238E27FC236}">
                <a16:creationId xmlns:a16="http://schemas.microsoft.com/office/drawing/2014/main" id="{730ED1A7-77A0-443E-AB0D-3B7EF22EF7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1759" y="2930645"/>
            <a:ext cx="2585050" cy="197437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00D8EDC-9F87-492B-8357-968205CB22CB}"/>
              </a:ext>
            </a:extLst>
          </p:cNvPr>
          <p:cNvSpPr/>
          <p:nvPr/>
        </p:nvSpPr>
        <p:spPr>
          <a:xfrm>
            <a:off x="10483072" y="-5212"/>
            <a:ext cx="1710904" cy="94890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HAVE THE JAB</a:t>
            </a:r>
            <a:r>
              <a:rPr lang="en-US" dirty="0">
                <a:cs typeface="Calibri"/>
              </a:rPr>
              <a:t> 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C636FD-D15C-4F08-B4AF-815342E8937C}"/>
              </a:ext>
            </a:extLst>
          </p:cNvPr>
          <p:cNvSpPr/>
          <p:nvPr/>
        </p:nvSpPr>
        <p:spPr>
          <a:xfrm>
            <a:off x="4990022" y="5946116"/>
            <a:ext cx="1754036" cy="9201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400">
                <a:latin typeface="Arial"/>
                <a:cs typeface="Calibri"/>
              </a:rPr>
              <a:t>PROTECT YOUR FAMILY AND FRIENDS 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5DC371-1ACA-4D77-A0B3-C4C17E33279F}"/>
              </a:ext>
            </a:extLst>
          </p:cNvPr>
          <p:cNvSpPr/>
          <p:nvPr/>
        </p:nvSpPr>
        <p:spPr>
          <a:xfrm>
            <a:off x="992218" y="-7010"/>
            <a:ext cx="1725282" cy="87701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600">
                <a:latin typeface="Arial"/>
                <a:cs typeface="Calibri"/>
              </a:rPr>
              <a:t>OUT OF LOCKDOWN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09A6E9B-846A-4EF6-8397-53FEDFF43403}"/>
              </a:ext>
            </a:extLst>
          </p:cNvPr>
          <p:cNvSpPr/>
          <p:nvPr/>
        </p:nvSpPr>
        <p:spPr>
          <a:xfrm>
            <a:off x="-719" y="5843678"/>
            <a:ext cx="1581508" cy="102079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1400">
                <a:latin typeface="Arial"/>
                <a:cs typeface="Calibri"/>
              </a:rPr>
              <a:t>LIFE GETTING BACK TO NORMAL</a:t>
            </a:r>
            <a:endParaRPr lang="en-US" sz="1400">
              <a:latin typeface="Calibri" panose="020F0502020204030204"/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956ACA-D161-4F00-9C12-A84BBB8D8B63}"/>
              </a:ext>
            </a:extLst>
          </p:cNvPr>
          <p:cNvSpPr txBox="1"/>
          <p:nvPr/>
        </p:nvSpPr>
        <p:spPr>
          <a:xfrm>
            <a:off x="4321834" y="4508740"/>
            <a:ext cx="2743200" cy="4630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>
                <a:solidFill>
                  <a:schemeClr val="bg1"/>
                </a:solidFill>
                <a:latin typeface="Open Sans"/>
              </a:rPr>
              <a:t>(BBC NEWS, 2020)</a:t>
            </a:r>
            <a:endParaRPr lang="en-US" b="1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7410083-5460-4C90-925C-E02212496B36}"/>
              </a:ext>
            </a:extLst>
          </p:cNvPr>
          <p:cNvSpPr txBox="1"/>
          <p:nvPr/>
        </p:nvSpPr>
        <p:spPr>
          <a:xfrm>
            <a:off x="-63260" y="4781909"/>
            <a:ext cx="4770407" cy="4630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>
                <a:latin typeface="Arial"/>
                <a:cs typeface="Arial"/>
              </a:rPr>
              <a:t>(Northwestern Medicines, 2021)</a:t>
            </a:r>
            <a:endParaRPr lang="en-US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80D043-13DE-4AA1-AE39-45650B913590}"/>
              </a:ext>
            </a:extLst>
          </p:cNvPr>
          <p:cNvSpPr txBox="1"/>
          <p:nvPr/>
        </p:nvSpPr>
        <p:spPr>
          <a:xfrm>
            <a:off x="4983192" y="2309004"/>
            <a:ext cx="2743200" cy="4218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>
                <a:latin typeface="Arial"/>
                <a:cs typeface="Arial"/>
              </a:rPr>
              <a:t>(NHS COVID, 2021)</a:t>
            </a:r>
            <a:endParaRPr lang="en-US" sz="1600" b="1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69475A7-396A-4EFC-978B-4FC0BFD80D07}"/>
              </a:ext>
            </a:extLst>
          </p:cNvPr>
          <p:cNvSpPr txBox="1"/>
          <p:nvPr/>
        </p:nvSpPr>
        <p:spPr>
          <a:xfrm>
            <a:off x="-63260" y="2682815"/>
            <a:ext cx="2743200" cy="4218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>
                <a:latin typeface="Arial"/>
                <a:cs typeface="Arial"/>
              </a:rPr>
              <a:t>(Southern, 2021)</a:t>
            </a:r>
            <a:endParaRPr lang="en-US" sz="1600" b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1AE645F-2799-4721-9B2F-BE8A504A88FD}"/>
              </a:ext>
            </a:extLst>
          </p:cNvPr>
          <p:cNvSpPr txBox="1"/>
          <p:nvPr/>
        </p:nvSpPr>
        <p:spPr>
          <a:xfrm>
            <a:off x="1532627" y="6449683"/>
            <a:ext cx="3030747" cy="4630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b="1">
                <a:solidFill>
                  <a:schemeClr val="bg1"/>
                </a:solidFill>
                <a:latin typeface="Arial"/>
                <a:cs typeface="Arial"/>
              </a:rPr>
              <a:t>(The Irish Times, 2021)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lasses on top of a book">
            <a:extLst>
              <a:ext uri="{FF2B5EF4-FFF2-40B4-BE49-F238E27FC236}">
                <a16:creationId xmlns:a16="http://schemas.microsoft.com/office/drawing/2014/main" id="{8704CA74-7410-49CA-B660-8D2365E70E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863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180297-CFF8-46EA-899C-B24E4007BF33}"/>
              </a:ext>
            </a:extLst>
          </p:cNvPr>
          <p:cNvSpPr txBox="1"/>
          <p:nvPr/>
        </p:nvSpPr>
        <p:spPr>
          <a:xfrm>
            <a:off x="-2718" y="1927301"/>
            <a:ext cx="6184981" cy="488940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>
                <a:cs typeface="Calibri"/>
              </a:rPr>
              <a:t>TASK 3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1700" dirty="0">
              <a:cs typeface="Calibri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>
                <a:cs typeface="Calibri"/>
              </a:rPr>
              <a:t>Aljazeera, 2020. [image].</a:t>
            </a:r>
            <a:endParaRPr lang="en-US" sz="1700">
              <a:ea typeface="+mn-lt"/>
              <a:cs typeface="+mn-lt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>
                <a:cs typeface="Calibri"/>
              </a:rPr>
              <a:t>Arabnews, 2020. [image].</a:t>
            </a:r>
            <a:endParaRPr lang="en-US" sz="1700">
              <a:ea typeface="+mn-lt"/>
              <a:cs typeface="+mn-lt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>
                <a:cs typeface="Calibri"/>
              </a:rPr>
              <a:t>CDC.GOV, 2021. [image].</a:t>
            </a:r>
            <a:endParaRPr lang="en-US">
              <a:cs typeface="Calibri" panose="020F0502020204030204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/>
              <a:t>Healthwatch Coventry, 2021. [image].</a:t>
            </a:r>
            <a:endParaRPr lang="en-US" sz="1700">
              <a:cs typeface="Calibri" panose="020F0502020204030204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700"/>
              <a:t>NHS.uk. 2021. </a:t>
            </a:r>
            <a:r>
              <a:rPr lang="en-US" sz="1700" i="1"/>
              <a:t>Coronavirus (COVID-19) vaccine</a:t>
            </a:r>
            <a:r>
              <a:rPr lang="en-US" sz="1700"/>
              <a:t>. [online] Available at: &lt;https://www.nhs.uk/conditions/coronavirus-covid-19/coronavirus-vaccination/coronavirus-vaccine/&gt; [Accessed 27 March 2021].</a:t>
            </a:r>
            <a:endParaRPr lang="en-US" sz="1700">
              <a:cs typeface="Calibri" panose="020F0502020204030204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cs typeface="Calibri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73757-ED15-4A71-9F15-D6E412572A68}"/>
              </a:ext>
            </a:extLst>
          </p:cNvPr>
          <p:cNvSpPr txBox="1"/>
          <p:nvPr/>
        </p:nvSpPr>
        <p:spPr>
          <a:xfrm>
            <a:off x="65238" y="-78536"/>
            <a:ext cx="538863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u="sng">
                <a:solidFill>
                  <a:srgbClr val="D1FF05"/>
                </a:solidFill>
                <a:latin typeface="Arial"/>
                <a:cs typeface="Calibri"/>
              </a:rPr>
              <a:t>References. </a:t>
            </a:r>
            <a:endParaRPr lang="en-US" sz="6000" u="sng" dirty="0">
              <a:solidFill>
                <a:srgbClr val="D1FF05"/>
              </a:solidFill>
              <a:latin typeface="Arial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06A9D6-1C23-45FF-9221-9531239A6E36}"/>
              </a:ext>
            </a:extLst>
          </p:cNvPr>
          <p:cNvSpPr txBox="1"/>
          <p:nvPr/>
        </p:nvSpPr>
        <p:spPr>
          <a:xfrm>
            <a:off x="6866628" y="2754702"/>
            <a:ext cx="4698519" cy="41088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>
                <a:latin typeface="Arial"/>
                <a:cs typeface="Calibri"/>
              </a:rPr>
              <a:t>TASK 4 </a:t>
            </a:r>
            <a:endParaRPr lang="en-US">
              <a:cs typeface="Calibri"/>
            </a:endParaRPr>
          </a:p>
          <a:p>
            <a:pPr>
              <a:lnSpc>
                <a:spcPct val="150000"/>
              </a:lnSpc>
            </a:pPr>
            <a:endParaRPr lang="en-US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ea typeface="+mn-lt"/>
                <a:cs typeface="+mn-lt"/>
              </a:rPr>
              <a:t>BBC NEWS, 2020. [image].</a:t>
            </a:r>
            <a:endParaRPr lang="en-US" dirty="0">
              <a:latin typeface="Arial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ea typeface="+mn-lt"/>
                <a:cs typeface="Arial"/>
              </a:rPr>
              <a:t>NHS COVID, 2021. [image].</a:t>
            </a:r>
            <a:endParaRPr lang="en-US"/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ea typeface="+mn-lt"/>
                <a:cs typeface="+mn-lt"/>
              </a:rPr>
              <a:t>Northwestern Medicines, 2021. [image].</a:t>
            </a:r>
            <a:endParaRPr lang="en-US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ea typeface="+mn-lt"/>
                <a:cs typeface="+mn-lt"/>
              </a:rPr>
              <a:t>Southern, M., 2021. [image].</a:t>
            </a:r>
            <a:endParaRPr lang="en-US">
              <a:latin typeface="Arial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>
                <a:latin typeface="Arial"/>
                <a:ea typeface="+mn-lt"/>
                <a:cs typeface="+mn-lt"/>
              </a:rPr>
              <a:t>The Irish Times, 2021. [image].</a:t>
            </a:r>
            <a:endParaRPr lang="en-US">
              <a:latin typeface="Arial"/>
              <a:cs typeface="Arial"/>
            </a:endParaRPr>
          </a:p>
          <a:p>
            <a:endParaRPr lang="en-US" dirty="0">
              <a:solidFill>
                <a:srgbClr val="FFFFFF"/>
              </a:solidFill>
              <a:cs typeface="Calibri"/>
            </a:endParaRPr>
          </a:p>
          <a:p>
            <a:endParaRPr lang="en-US" dirty="0">
              <a:solidFill>
                <a:srgbClr val="FFFFFF"/>
              </a:solidFill>
              <a:cs typeface="Calibri"/>
            </a:endParaRPr>
          </a:p>
          <a:p>
            <a:endParaRPr lang="en-US" dirty="0">
              <a:solidFill>
                <a:schemeClr val="bg1"/>
              </a:solidFill>
              <a:cs typeface="Calibri"/>
            </a:endParaRPr>
          </a:p>
          <a:p>
            <a:endParaRPr lang="en-US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12372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Natasha Oglesby-Biggs 1914088 BMHP5014_BIRM Changemakers: Creativity and Value Creation  Dr Azora Hurd E-Portfolio Evidence of Learning  Task 3 &amp; 4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635</cp:revision>
  <dcterms:created xsi:type="dcterms:W3CDTF">2021-03-27T21:12:03Z</dcterms:created>
  <dcterms:modified xsi:type="dcterms:W3CDTF">2021-03-28T01:55:59Z</dcterms:modified>
</cp:coreProperties>
</file>