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91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C8E636-89B8-4804-A3E2-E7564942CBF6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11B84F-18C0-4BD9-9A5B-BE9947280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761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1B84F-18C0-4BD9-9A5B-BE9947280C1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124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E9DCA-6DF4-3B9D-A22A-A3568D25C3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CB9AA2-1DA4-C409-CA93-EAB6A5CCF2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E870E-1193-18C5-793F-6C9F31905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D0FDA-A1D6-48D1-B3BF-7F4BC836E638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68CC7-384E-CF6A-C02A-0BA0D2BCC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C84C2-6D90-6511-C0B2-423622175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C981A-3038-44A5-A123-02B75FE41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633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45D6A-7A8A-946B-29CB-E5CAA2B7F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07168-1852-8621-6737-8598AF4D7B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8E559F-A1E6-10DE-051C-33475D1AD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D0FDA-A1D6-48D1-B3BF-7F4BC836E638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D0AA51-98FB-BE60-42D0-A377EFADF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FB73E5-AF3E-0296-F1C1-00C043E21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C981A-3038-44A5-A123-02B75FE41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38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A69F3-89CB-FCC6-C951-889415119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1A11AC-6F7D-2408-0967-2C2F2426E1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D99CE-EEF3-8EB3-7101-8D3305513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D0FDA-A1D6-48D1-B3BF-7F4BC836E638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F704F5-7011-7D96-0B7A-64CF562CF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C4D1A4-27BA-106C-352C-E350F0CA8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C981A-3038-44A5-A123-02B75FE41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397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70445-0D75-A44C-FD8A-EE8E4E467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E921C-5F73-EB92-25DC-9C7C190DD7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C43151-009F-54C0-78FD-83E9106A12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3A0132-D8DD-53FE-2FC0-BC4FD1693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D0FDA-A1D6-48D1-B3BF-7F4BC836E638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5991FB-A949-DD98-3087-739200D6B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F6865D-AFF9-E744-F5B5-45FE45BB9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C981A-3038-44A5-A123-02B75FE41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778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D0961-417F-282B-E4A5-B2DD4B4A6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457BCF-7002-4EDB-1DCB-01186511D2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DBA990-08B7-E956-5B65-965269C520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80C4C5-CE58-F46E-DCA4-3244AD33E4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D73769-5B3E-46B9-19FA-C8477B1027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ADBCC4-8CBA-E517-9E5C-9F1412A9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D0FDA-A1D6-48D1-B3BF-7F4BC836E638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D5289A-FB51-5E6A-E728-B9C97E48D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7CF6BF-853B-3E54-263A-C555AAC80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C981A-3038-44A5-A123-02B75FE41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509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A993-E15F-72AC-D0B7-A1F26C3B0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93C6C0-9885-608C-3C65-46EB2F0C3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D0FDA-A1D6-48D1-B3BF-7F4BC836E638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32E060-26AF-1A4D-788A-0A52890AB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6F7736-0DA9-06D7-695A-2EE95D2A3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C981A-3038-44A5-A123-02B75FE41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736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4325FD-5002-69D6-E576-B6AF2033F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D0FDA-A1D6-48D1-B3BF-7F4BC836E638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D070A1-884A-8FEC-6E59-526A89DEC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4E8CE7-665A-F2D9-A572-C97A2AE7F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C981A-3038-44A5-A123-02B75FE41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55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1E4FA-E779-42AC-ED08-D92EACB92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DDD43-F41B-1351-29B1-81E4112F5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27A9FE-3B92-8991-C3BA-8B3F9F7AE4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51C2D6-0E81-C0F7-EA9D-5073FEFF4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D0FDA-A1D6-48D1-B3BF-7F4BC836E638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C03620-4DD4-32BE-EBB8-D8886C9BE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35DB26-759C-558E-BC4F-678A4FCCD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C981A-3038-44A5-A123-02B75FE41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671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445F8-54DF-BD9A-8885-30B4C9444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9BF2C1-D742-D13E-ADFB-7C8F159638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95DFDC-47EC-DEE9-34FF-9141F1180E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DCAFDB-083B-4BF5-D52B-7C1F1D31B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D0FDA-A1D6-48D1-B3BF-7F4BC836E638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0D423E-6FB1-9AF3-B497-BA133C63A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BA3035-A0EA-57C7-5083-F33BF42916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C981A-3038-44A5-A123-02B75FE41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162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272E7-3AB1-1A08-E0A4-4E50EF2E0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B66EC6-DFCB-37B7-2E3F-41EFCEB778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A070DD-9FE3-C791-796A-79239F6C8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D0FDA-A1D6-48D1-B3BF-7F4BC836E638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BE3FE-C192-981D-641F-416360D52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B8C6F-1BD8-31CF-D875-3932C6F1C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C981A-3038-44A5-A123-02B75FE41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60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240269-284A-845C-E0EA-06F498B406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2A661D-457E-D0CE-6BD0-336FA735F5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46BF5-0628-EC99-3377-437ADF79B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D0FDA-A1D6-48D1-B3BF-7F4BC836E638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33B9B-53DD-B001-622A-8A9948359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8684D-216B-1B49-CF64-73742A0C3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C981A-3038-44A5-A123-02B75FE41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863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408AB6-4165-DEAA-FE50-746E1F138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056FAE-625C-07B6-9CD9-5790BD5220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A030A-F4C0-A28E-1EBE-150959980B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CD0FDA-A1D6-48D1-B3BF-7F4BC836E638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880BD-2F66-5D50-B3F1-E4C8435452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2CC94-66D4-6808-49DC-4ECBEA8344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C981A-3038-44A5-A123-02B75FE41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123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55558-1B89-6C3C-9943-C97F8F8C48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01006" y="4380273"/>
            <a:ext cx="4087306" cy="309716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2000" dirty="0">
                <a:latin typeface="Arial Black" panose="020B0A04020102020204" pitchFamily="34" charset="0"/>
              </a:rPr>
              <a:t>    </a:t>
            </a:r>
            <a:r>
              <a:rPr lang="en-US" sz="2000" dirty="0" err="1">
                <a:latin typeface="Arial Black" panose="020B0A04020102020204" pitchFamily="34" charset="0"/>
              </a:rPr>
              <a:t>Menú</a:t>
            </a:r>
            <a:r>
              <a:rPr lang="en-US" sz="2000" dirty="0">
                <a:latin typeface="Arial Black" panose="020B0A04020102020204" pitchFamily="34" charset="0"/>
              </a:rPr>
              <a:t> </a:t>
            </a:r>
            <a:r>
              <a:rPr lang="en-US" sz="2000" dirty="0" err="1">
                <a:latin typeface="Arial Black" panose="020B0A04020102020204" pitchFamily="34" charset="0"/>
              </a:rPr>
              <a:t>Ano</a:t>
            </a:r>
            <a:r>
              <a:rPr lang="en-US" sz="2000" dirty="0">
                <a:latin typeface="Arial Black" panose="020B0A04020102020204" pitchFamily="34" charset="0"/>
              </a:rPr>
              <a:t> Nuevo 2022</a:t>
            </a:r>
            <a:br>
              <a:rPr lang="en-US" sz="2000" dirty="0">
                <a:latin typeface="Arial Black" panose="020B0A04020102020204" pitchFamily="34" charset="0"/>
              </a:rPr>
            </a:br>
            <a:br>
              <a:rPr lang="en-US" sz="2000" dirty="0">
                <a:latin typeface="Arial Black" panose="020B0A04020102020204" pitchFamily="34" charset="0"/>
              </a:rPr>
            </a:br>
            <a:br>
              <a:rPr lang="en-US" sz="2000" dirty="0">
                <a:latin typeface="Arial Black" panose="020B0A04020102020204" pitchFamily="34" charset="0"/>
              </a:rPr>
            </a:br>
            <a:r>
              <a:rPr lang="en-US" sz="2000" dirty="0">
                <a:latin typeface="Arial Black" panose="020B0A04020102020204" pitchFamily="34" charset="0"/>
              </a:rPr>
              <a:t>             </a:t>
            </a:r>
            <a:r>
              <a:rPr lang="en-US" sz="1600" dirty="0">
                <a:latin typeface="Arial Black" panose="020B0A04020102020204" pitchFamily="34" charset="0"/>
              </a:rPr>
              <a:t>Primer Plato</a:t>
            </a:r>
            <a:br>
              <a:rPr lang="en-US" sz="1600" dirty="0">
                <a:latin typeface="Arial Black" panose="020B0A04020102020204" pitchFamily="34" charset="0"/>
              </a:rPr>
            </a:br>
            <a:br>
              <a:rPr lang="en-US" sz="1600" dirty="0">
                <a:latin typeface="Arial Black" panose="020B0A04020102020204" pitchFamily="34" charset="0"/>
              </a:rPr>
            </a:br>
            <a:br>
              <a:rPr lang="en-US" sz="1600" dirty="0">
                <a:latin typeface="Arial Black" panose="020B0A04020102020204" pitchFamily="34" charset="0"/>
              </a:rPr>
            </a:br>
            <a:r>
              <a:rPr lang="en-US" sz="1400" dirty="0" err="1">
                <a:latin typeface="Arial Black" panose="020B0A04020102020204" pitchFamily="34" charset="0"/>
              </a:rPr>
              <a:t>Consomé</a:t>
            </a:r>
            <a:r>
              <a:rPr lang="en-US" sz="1400" dirty="0">
                <a:latin typeface="Arial Black" panose="020B0A04020102020204" pitchFamily="34" charset="0"/>
              </a:rPr>
              <a:t> de </a:t>
            </a:r>
            <a:r>
              <a:rPr lang="en-US" sz="1400" dirty="0" err="1">
                <a:latin typeface="Arial Black" panose="020B0A04020102020204" pitchFamily="34" charset="0"/>
              </a:rPr>
              <a:t>Buye</a:t>
            </a:r>
            <a:r>
              <a:rPr lang="en-US" sz="1400" dirty="0">
                <a:latin typeface="Arial Black" panose="020B0A04020102020204" pitchFamily="34" charset="0"/>
              </a:rPr>
              <a:t> al Jerez</a:t>
            </a: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 err="1">
                <a:latin typeface="Arial Black" panose="020B0A04020102020204" pitchFamily="34" charset="0"/>
              </a:rPr>
              <a:t>Sopa</a:t>
            </a:r>
            <a:r>
              <a:rPr lang="en-US" sz="1400" dirty="0">
                <a:latin typeface="Arial Black" panose="020B0A04020102020204" pitchFamily="34" charset="0"/>
              </a:rPr>
              <a:t> de </a:t>
            </a:r>
            <a:r>
              <a:rPr lang="en-US" sz="1400" dirty="0" err="1">
                <a:latin typeface="Arial Black" panose="020B0A04020102020204" pitchFamily="34" charset="0"/>
              </a:rPr>
              <a:t>Camarón</a:t>
            </a:r>
            <a:r>
              <a:rPr lang="en-US" sz="1400" dirty="0">
                <a:latin typeface="Arial Black" panose="020B0A04020102020204" pitchFamily="34" charset="0"/>
              </a:rPr>
              <a:t> y </a:t>
            </a:r>
            <a:r>
              <a:rPr lang="en-US" sz="1400" dirty="0" err="1">
                <a:latin typeface="Arial Black" panose="020B0A04020102020204" pitchFamily="34" charset="0"/>
              </a:rPr>
              <a:t>Champinones</a:t>
            </a: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>
                <a:latin typeface="Arial Black" panose="020B0A04020102020204" pitchFamily="34" charset="0"/>
              </a:rPr>
              <a:t>Crema de Langosta</a:t>
            </a:r>
            <a:br>
              <a:rPr lang="en-US" sz="1400" dirty="0">
                <a:latin typeface="Arial Black" panose="020B0A04020102020204" pitchFamily="34" charset="0"/>
              </a:rPr>
            </a:b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>
                <a:latin typeface="Arial Black" panose="020B0A04020102020204" pitchFamily="34" charset="0"/>
              </a:rPr>
              <a:t>                 </a:t>
            </a: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>
                <a:latin typeface="Arial Black" panose="020B0A04020102020204" pitchFamily="34" charset="0"/>
              </a:rPr>
              <a:t>                  Plato principal</a:t>
            </a:r>
            <a:br>
              <a:rPr lang="en-US" sz="1400" dirty="0">
                <a:latin typeface="Arial Black" panose="020B0A04020102020204" pitchFamily="34" charset="0"/>
              </a:rPr>
            </a:br>
            <a:br>
              <a:rPr lang="en-US" sz="1400" dirty="0">
                <a:latin typeface="Arial Black" panose="020B0A04020102020204" pitchFamily="34" charset="0"/>
              </a:rPr>
            </a:b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 err="1">
                <a:latin typeface="Arial Black" panose="020B0A04020102020204" pitchFamily="34" charset="0"/>
              </a:rPr>
              <a:t>Mechoui</a:t>
            </a:r>
            <a:r>
              <a:rPr lang="en-US" sz="1400" dirty="0">
                <a:latin typeface="Arial Black" panose="020B0A04020102020204" pitchFamily="34" charset="0"/>
              </a:rPr>
              <a:t> de </a:t>
            </a:r>
            <a:r>
              <a:rPr lang="en-US" sz="1400" dirty="0" err="1">
                <a:latin typeface="Arial Black" panose="020B0A04020102020204" pitchFamily="34" charset="0"/>
              </a:rPr>
              <a:t>Condero</a:t>
            </a:r>
            <a:r>
              <a:rPr lang="en-US" sz="1400" dirty="0">
                <a:latin typeface="Arial Black" panose="020B0A04020102020204" pitchFamily="34" charset="0"/>
              </a:rPr>
              <a:t> al </a:t>
            </a:r>
            <a:r>
              <a:rPr lang="en-US" sz="1400" dirty="0" err="1">
                <a:latin typeface="Arial Black" panose="020B0A04020102020204" pitchFamily="34" charset="0"/>
              </a:rPr>
              <a:t>Horno</a:t>
            </a:r>
            <a:r>
              <a:rPr lang="en-US" sz="1400" dirty="0">
                <a:latin typeface="Arial Black" panose="020B0A04020102020204" pitchFamily="34" charset="0"/>
              </a:rPr>
              <a:t> con sus 7 </a:t>
            </a:r>
            <a:r>
              <a:rPr lang="en-US" sz="1400" dirty="0" err="1">
                <a:latin typeface="Arial Black" panose="020B0A04020102020204" pitchFamily="34" charset="0"/>
              </a:rPr>
              <a:t>Especious</a:t>
            </a:r>
            <a:r>
              <a:rPr lang="en-US" sz="1400" dirty="0">
                <a:latin typeface="Arial Black" panose="020B0A04020102020204" pitchFamily="34" charset="0"/>
              </a:rPr>
              <a:t> y Arroz </a:t>
            </a:r>
            <a:r>
              <a:rPr lang="en-US" sz="1400" dirty="0" err="1">
                <a:latin typeface="Arial Black" panose="020B0A04020102020204" pitchFamily="34" charset="0"/>
              </a:rPr>
              <a:t>Parfumado</a:t>
            </a: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 err="1">
                <a:latin typeface="Arial Black" panose="020B0A04020102020204" pitchFamily="34" charset="0"/>
              </a:rPr>
              <a:t>Salmón</a:t>
            </a:r>
            <a:r>
              <a:rPr lang="en-US" sz="1400" dirty="0">
                <a:latin typeface="Arial Black" panose="020B0A04020102020204" pitchFamily="34" charset="0"/>
              </a:rPr>
              <a:t> al </a:t>
            </a:r>
            <a:r>
              <a:rPr lang="en-US" sz="1400" dirty="0" err="1">
                <a:latin typeface="Arial Black" panose="020B0A04020102020204" pitchFamily="34" charset="0"/>
              </a:rPr>
              <a:t>Horno</a:t>
            </a:r>
            <a:r>
              <a:rPr lang="en-US" sz="1400" dirty="0">
                <a:latin typeface="Arial Black" panose="020B0A04020102020204" pitchFamily="34" charset="0"/>
              </a:rPr>
              <a:t> </a:t>
            </a:r>
            <a:r>
              <a:rPr lang="en-US" sz="1400" dirty="0" err="1">
                <a:latin typeface="Arial Black" panose="020B0A04020102020204" pitchFamily="34" charset="0"/>
              </a:rPr>
              <a:t>Acompanado</a:t>
            </a:r>
            <a:r>
              <a:rPr lang="en-US" sz="1400" dirty="0">
                <a:latin typeface="Arial Black" panose="020B0A04020102020204" pitchFamily="34" charset="0"/>
              </a:rPr>
              <a:t> de </a:t>
            </a:r>
            <a:r>
              <a:rPr lang="en-US" sz="1400" dirty="0" err="1">
                <a:latin typeface="Arial Black" panose="020B0A04020102020204" pitchFamily="34" charset="0"/>
              </a:rPr>
              <a:t>Puré</a:t>
            </a:r>
            <a:r>
              <a:rPr lang="en-US" sz="1400" dirty="0">
                <a:latin typeface="Arial Black" panose="020B0A04020102020204" pitchFamily="34" charset="0"/>
              </a:rPr>
              <a:t> De Papa</a:t>
            </a:r>
            <a:br>
              <a:rPr lang="en-US" sz="1400" dirty="0">
                <a:latin typeface="Arial Black" panose="020B0A04020102020204" pitchFamily="34" charset="0"/>
              </a:rPr>
            </a:b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 err="1">
                <a:latin typeface="Arial Black" panose="020B0A04020102020204" pitchFamily="34" charset="0"/>
              </a:rPr>
              <a:t>Brocheta</a:t>
            </a:r>
            <a:r>
              <a:rPr lang="en-US" sz="1400" dirty="0">
                <a:latin typeface="Arial Black" panose="020B0A04020102020204" pitchFamily="34" charset="0"/>
              </a:rPr>
              <a:t> de </a:t>
            </a:r>
            <a:r>
              <a:rPr lang="en-US" sz="1400" dirty="0" err="1">
                <a:latin typeface="Arial Black" panose="020B0A04020102020204" pitchFamily="34" charset="0"/>
              </a:rPr>
              <a:t>Comarones</a:t>
            </a:r>
            <a:r>
              <a:rPr lang="en-US" sz="1400" dirty="0">
                <a:latin typeface="Arial Black" panose="020B0A04020102020204" pitchFamily="34" charset="0"/>
              </a:rPr>
              <a:t> </a:t>
            </a:r>
            <a:r>
              <a:rPr lang="en-US" sz="1400" dirty="0" err="1">
                <a:latin typeface="Arial Black" panose="020B0A04020102020204" pitchFamily="34" charset="0"/>
              </a:rPr>
              <a:t>en</a:t>
            </a:r>
            <a:r>
              <a:rPr lang="en-US" sz="1400" dirty="0">
                <a:latin typeface="Arial Black" panose="020B0A04020102020204" pitchFamily="34" charset="0"/>
              </a:rPr>
              <a:t> Salsa de Tamarindo </a:t>
            </a:r>
            <a:r>
              <a:rPr lang="en-US" sz="1400" dirty="0" err="1">
                <a:latin typeface="Arial Black" panose="020B0A04020102020204" pitchFamily="34" charset="0"/>
              </a:rPr>
              <a:t>Acompanado</a:t>
            </a:r>
            <a:r>
              <a:rPr lang="en-US" sz="1400" dirty="0">
                <a:latin typeface="Arial Black" panose="020B0A04020102020204" pitchFamily="34" charset="0"/>
              </a:rPr>
              <a:t> de </a:t>
            </a:r>
            <a:r>
              <a:rPr lang="en-US" sz="1400" dirty="0" err="1">
                <a:latin typeface="Arial Black" panose="020B0A04020102020204" pitchFamily="34" charset="0"/>
              </a:rPr>
              <a:t>Sopa</a:t>
            </a:r>
            <a:r>
              <a:rPr lang="en-US" sz="1400" dirty="0">
                <a:latin typeface="Arial Black" panose="020B0A04020102020204" pitchFamily="34" charset="0"/>
              </a:rPr>
              <a:t> Fria</a:t>
            </a:r>
            <a:br>
              <a:rPr lang="en-US" sz="1400" dirty="0">
                <a:latin typeface="Arial Black" panose="020B0A04020102020204" pitchFamily="34" charset="0"/>
              </a:rPr>
            </a:br>
            <a:br>
              <a:rPr lang="en-US" sz="1400" dirty="0">
                <a:latin typeface="Arial Black" panose="020B0A04020102020204" pitchFamily="34" charset="0"/>
              </a:rPr>
            </a:b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>
                <a:latin typeface="Arial Black" panose="020B0A04020102020204" pitchFamily="34" charset="0"/>
              </a:rPr>
              <a:t>                  </a:t>
            </a:r>
            <a:r>
              <a:rPr lang="en-US" sz="1400" dirty="0" err="1">
                <a:latin typeface="Arial Black" panose="020B0A04020102020204" pitchFamily="34" charset="0"/>
              </a:rPr>
              <a:t>Postres</a:t>
            </a:r>
            <a:br>
              <a:rPr lang="en-US" sz="1400" dirty="0">
                <a:latin typeface="Arial Black" panose="020B0A04020102020204" pitchFamily="34" charset="0"/>
              </a:rPr>
            </a:br>
            <a:br>
              <a:rPr lang="en-US" sz="1400" dirty="0">
                <a:latin typeface="Arial Black" panose="020B0A04020102020204" pitchFamily="34" charset="0"/>
              </a:rPr>
            </a:b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>
                <a:latin typeface="Arial Black" panose="020B0A04020102020204" pitchFamily="34" charset="0"/>
              </a:rPr>
              <a:t>Baclava </a:t>
            </a:r>
            <a:r>
              <a:rPr lang="en-US" sz="1400" dirty="0" err="1">
                <a:latin typeface="Arial Black" panose="020B0A04020102020204" pitchFamily="34" charset="0"/>
              </a:rPr>
              <a:t>Libanes</a:t>
            </a:r>
            <a:r>
              <a:rPr lang="en-US" sz="1400" dirty="0">
                <a:latin typeface="Arial Black" panose="020B0A04020102020204" pitchFamily="34" charset="0"/>
              </a:rPr>
              <a:t> o Pastel de Chocolate</a:t>
            </a: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 err="1">
                <a:latin typeface="Arial Black" panose="020B0A04020102020204" pitchFamily="34" charset="0"/>
              </a:rPr>
              <a:t>Tarta</a:t>
            </a:r>
            <a:r>
              <a:rPr lang="en-US" sz="1400" dirty="0">
                <a:latin typeface="Arial Black" panose="020B0A04020102020204" pitchFamily="34" charset="0"/>
              </a:rPr>
              <a:t> Nata y </a:t>
            </a:r>
            <a:r>
              <a:rPr lang="en-US" sz="1400" dirty="0" err="1">
                <a:latin typeface="Arial Black" panose="020B0A04020102020204" pitchFamily="34" charset="0"/>
              </a:rPr>
              <a:t>Fresas</a:t>
            </a:r>
            <a:r>
              <a:rPr lang="en-US" sz="1400" dirty="0">
                <a:latin typeface="Arial Black" panose="020B0A04020102020204" pitchFamily="34" charset="0"/>
              </a:rPr>
              <a:t> Con Chocolate Blanco</a:t>
            </a: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 err="1">
                <a:latin typeface="Arial Black" panose="020B0A04020102020204" pitchFamily="34" charset="0"/>
              </a:rPr>
              <a:t>Creppes</a:t>
            </a:r>
            <a:r>
              <a:rPr lang="en-US" sz="1400" dirty="0">
                <a:latin typeface="Arial Black" panose="020B0A04020102020204" pitchFamily="34" charset="0"/>
              </a:rPr>
              <a:t> de </a:t>
            </a:r>
            <a:r>
              <a:rPr lang="en-US" sz="1400" dirty="0" err="1">
                <a:latin typeface="Arial Black" panose="020B0A04020102020204" pitchFamily="34" charset="0"/>
              </a:rPr>
              <a:t>Naranja</a:t>
            </a:r>
            <a:r>
              <a:rPr lang="en-US" sz="1400" dirty="0">
                <a:latin typeface="Arial Black" panose="020B0A04020102020204" pitchFamily="34" charset="0"/>
              </a:rPr>
              <a:t> con </a:t>
            </a:r>
            <a:r>
              <a:rPr lang="en-US" sz="1400" dirty="0" err="1">
                <a:latin typeface="Arial Black" panose="020B0A04020102020204" pitchFamily="34" charset="0"/>
              </a:rPr>
              <a:t>Helado</a:t>
            </a:r>
            <a:r>
              <a:rPr lang="en-US" sz="1400" dirty="0">
                <a:latin typeface="Arial Black" panose="020B0A04020102020204" pitchFamily="34" charset="0"/>
              </a:rPr>
              <a:t> de </a:t>
            </a:r>
            <a:r>
              <a:rPr lang="en-US" sz="1400" dirty="0" err="1">
                <a:latin typeface="Arial Black" panose="020B0A04020102020204" pitchFamily="34" charset="0"/>
              </a:rPr>
              <a:t>Vainilla</a:t>
            </a: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>
                <a:latin typeface="Arial Black" panose="020B0A04020102020204" pitchFamily="34" charset="0"/>
              </a:rPr>
              <a:t>       </a:t>
            </a:r>
            <a:br>
              <a:rPr lang="en-US" sz="1400" dirty="0">
                <a:latin typeface="Arial Black" panose="020B0A04020102020204" pitchFamily="34" charset="0"/>
              </a:rPr>
            </a:b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>
                <a:latin typeface="Arial Black" panose="020B0A04020102020204" pitchFamily="34" charset="0"/>
              </a:rPr>
              <a:t>                   Bodegas</a:t>
            </a:r>
            <a:br>
              <a:rPr lang="en-US" sz="1400" dirty="0">
                <a:latin typeface="Arial Black" panose="020B0A04020102020204" pitchFamily="34" charset="0"/>
              </a:rPr>
            </a:br>
            <a:br>
              <a:rPr lang="en-US" sz="1400" dirty="0">
                <a:latin typeface="Arial Black" panose="020B0A04020102020204" pitchFamily="34" charset="0"/>
              </a:rPr>
            </a:br>
            <a:br>
              <a:rPr lang="en-US" sz="1400" dirty="0">
                <a:latin typeface="Arial Black" panose="020B0A04020102020204" pitchFamily="34" charset="0"/>
              </a:rPr>
            </a:br>
            <a:r>
              <a:rPr lang="en-US" sz="1400" dirty="0">
                <a:latin typeface="Arial Black" panose="020B0A04020102020204" pitchFamily="34" charset="0"/>
              </a:rPr>
              <a:t>Cervezas, Sangria, Vino </a:t>
            </a:r>
            <a:r>
              <a:rPr lang="en-US" sz="1400" dirty="0" err="1">
                <a:latin typeface="Arial Black" panose="020B0A04020102020204" pitchFamily="34" charset="0"/>
              </a:rPr>
              <a:t>blanco</a:t>
            </a:r>
            <a:r>
              <a:rPr lang="en-US" sz="1400" dirty="0">
                <a:latin typeface="Arial Black" panose="020B0A04020102020204" pitchFamily="34" charset="0"/>
              </a:rPr>
              <a:t> Chardonnay, Agua Mineral</a:t>
            </a:r>
            <a:br>
              <a:rPr lang="en-US" sz="1400" dirty="0">
                <a:latin typeface="Arial Black" panose="020B0A04020102020204" pitchFamily="34" charset="0"/>
              </a:rPr>
            </a:br>
            <a:br>
              <a:rPr lang="en-US" sz="1400" dirty="0">
                <a:latin typeface="Arial Black" panose="020B0A04020102020204" pitchFamily="34" charset="0"/>
              </a:rPr>
            </a:br>
            <a:br>
              <a:rPr lang="en-US" sz="1600" dirty="0">
                <a:latin typeface="Arial Black" panose="020B0A04020102020204" pitchFamily="34" charset="0"/>
              </a:rPr>
            </a:br>
            <a:endParaRPr lang="en-GB" sz="2000" dirty="0">
              <a:latin typeface="Arial Black" panose="020B0A04020102020204" pitchFamily="34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ext">
            <a:extLst>
              <a:ext uri="{FF2B5EF4-FFF2-40B4-BE49-F238E27FC236}">
                <a16:creationId xmlns:a16="http://schemas.microsoft.com/office/drawing/2014/main" id="{38F8FB66-244D-678C-715D-8550644AD27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949" r="-1" b="3773"/>
          <a:stretch/>
        </p:blipFill>
        <p:spPr>
          <a:xfrm>
            <a:off x="-132734" y="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DAE1122-0852-C83D-6DAF-F5F850F125EC}"/>
              </a:ext>
            </a:extLst>
          </p:cNvPr>
          <p:cNvSpPr txBox="1"/>
          <p:nvPr/>
        </p:nvSpPr>
        <p:spPr>
          <a:xfrm>
            <a:off x="1465677" y="5191432"/>
            <a:ext cx="395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  49 Euros/ persona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16772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131</Words>
  <Application>Microsoft Office PowerPoint</Application>
  <PresentationFormat>Widescreen</PresentationFormat>
  <Paragraphs>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 Black</vt:lpstr>
      <vt:lpstr>Calibri</vt:lpstr>
      <vt:lpstr>Calibri Light</vt:lpstr>
      <vt:lpstr>Office Theme</vt:lpstr>
      <vt:lpstr>    Menú Ano Nuevo 2022                Primer Plato   Consomé de Buye al Jerez Sopa de Camarón y Champinones Crema de Langosta                                      Plato principal   Mechoui de Condero al Horno con sus 7 Especious y Arroz Parfumado Salmón al Horno Acompanado de Puré De Papa  Brocheta de Comarones en Salsa de Tamarindo Acompanado de Sopa Fria                     Postres   Baclava Libanes o Pastel de Chocolate Tarta Nata y Fresas Con Chocolate Blanco Creppes de Naranja con Helado de Vainilla                             Bodegas   Cervezas, Sangria, Vino blanco Chardonnay, Agua Mineral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Menú Ano Nuevo 2022                Primer plato   Consomé de Buye al Jerez</dc:title>
  <dc:creator>Gheorghe-Minel Nica (2122262)</dc:creator>
  <cp:lastModifiedBy>Gheorghe-Minel Nica (2122262)</cp:lastModifiedBy>
  <cp:revision>4</cp:revision>
  <dcterms:created xsi:type="dcterms:W3CDTF">2023-02-24T14:26:50Z</dcterms:created>
  <dcterms:modified xsi:type="dcterms:W3CDTF">2023-02-24T15:22:58Z</dcterms:modified>
</cp:coreProperties>
</file>