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autoCompressPictures="0" strictFirstAndLastChars="0" saveSubsetFonts="1">
  <p:sldMasterIdLst>
    <p:sldMasterId id="214748365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Lst>
  <p:sldSz cy="68580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2" Type="http://schemas.openxmlformats.org/officeDocument/2006/relationships/slide" Target="slides/slide18.xml"/><Relationship Id="rId21" Type="http://schemas.openxmlformats.org/officeDocument/2006/relationships/slide" Target="slides/slide17.xml"/><Relationship Id="rId24" Type="http://schemas.openxmlformats.org/officeDocument/2006/relationships/slide" Target="slides/slide20.xml"/><Relationship Id="rId23" Type="http://schemas.openxmlformats.org/officeDocument/2006/relationships/slide" Target="slides/slide19.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slide" Target="slides/slide22.xml"/><Relationship Id="rId25" Type="http://schemas.openxmlformats.org/officeDocument/2006/relationships/slide" Target="slides/slide21.xml"/><Relationship Id="rId28" Type="http://schemas.openxmlformats.org/officeDocument/2006/relationships/slide" Target="slides/slide24.xml"/><Relationship Id="rId27" Type="http://schemas.openxmlformats.org/officeDocument/2006/relationships/slide" Target="slides/slide23.xml"/><Relationship Id="rId5" Type="http://schemas.openxmlformats.org/officeDocument/2006/relationships/slide" Target="slides/slide1.xml"/><Relationship Id="rId6" Type="http://schemas.openxmlformats.org/officeDocument/2006/relationships/slide" Target="slides/slide2.xml"/><Relationship Id="rId29" Type="http://schemas.openxmlformats.org/officeDocument/2006/relationships/slide" Target="slides/slide25.xml"/><Relationship Id="rId7" Type="http://schemas.openxmlformats.org/officeDocument/2006/relationships/slide" Target="slides/slide3.xml"/><Relationship Id="rId8" Type="http://schemas.openxmlformats.org/officeDocument/2006/relationships/slide" Target="slides/slide4.xml"/><Relationship Id="rId31" Type="http://schemas.openxmlformats.org/officeDocument/2006/relationships/slide" Target="slides/slide27.xml"/><Relationship Id="rId30" Type="http://schemas.openxmlformats.org/officeDocument/2006/relationships/slide" Target="slides/slide26.xml"/><Relationship Id="rId11" Type="http://schemas.openxmlformats.org/officeDocument/2006/relationships/slide" Target="slides/slide7.xml"/><Relationship Id="rId10" Type="http://schemas.openxmlformats.org/officeDocument/2006/relationships/slide" Target="slides/slide6.xml"/><Relationship Id="rId32" Type="http://schemas.openxmlformats.org/officeDocument/2006/relationships/slide" Target="slides/slide28.xml"/><Relationship Id="rId13" Type="http://schemas.openxmlformats.org/officeDocument/2006/relationships/slide" Target="slides/slide9.xml"/><Relationship Id="rId12" Type="http://schemas.openxmlformats.org/officeDocument/2006/relationships/slide" Target="slides/slide8.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p:cSld>
    <p:bg>
      <p:bgPr>
        <a:solidFill>
          <a:srgbClr val="000000"/>
        </a:solidFill>
      </p:bgPr>
    </p:bg>
    <p:spTree>
      <p:nvGrpSpPr>
        <p:cNvPr id="2" name="Shape 2"/>
        <p:cNvGrpSpPr/>
        <p:nvPr/>
      </p:nvGrpSpPr>
      <p:grpSpPr>
        <a:xfrm>
          <a:off x="0" y="0"/>
          <a:ext cx="0" cy="0"/>
          <a:chOff x="0" y="0"/>
          <a:chExt cx="0" cy="0"/>
        </a:xfrm>
      </p:grpSpPr>
      <p:sp>
        <p:nvSpPr>
          <p:cNvPr id="3" name="Shape 3"/>
          <p:cNvSpPr txBox="1"/>
          <p:nvPr>
            <p:ph idx="2" type="hdr"/>
          </p:nvPr>
        </p:nvSpPr>
        <p:spPr>
          <a:xfrm>
            <a:off x="0" y="0"/>
            <a:ext cx="2971799" cy="457200"/>
          </a:xfrm>
          <a:prstGeom prst="rect">
            <a:avLst/>
          </a:prstGeom>
          <a:noFill/>
          <a:ln>
            <a:noFill/>
          </a:ln>
        </p:spPr>
        <p:txBody>
          <a:bodyPr anchorCtr="0" anchor="t" bIns="91425" lIns="91425" rIns="91425" tIns="91425"/>
          <a:lstStyle>
            <a:lvl1pPr indent="0" lvl="0" marL="0" marR="0" rtl="0" algn="l">
              <a:lnSpc>
                <a:spcPct val="100000"/>
              </a:lnSpc>
              <a:spcBef>
                <a:spcPts val="0"/>
              </a:spcBef>
              <a:spcAft>
                <a:spcPts val="0"/>
              </a:spcAft>
              <a:buNone/>
              <a:defRPr b="0" i="0" sz="1800" u="none" cap="none" strike="noStrike">
                <a:solidFill>
                  <a:srgbClr val="000000"/>
                </a:solidFill>
                <a:latin typeface="Calibri"/>
                <a:ea typeface="Calibri"/>
                <a:cs typeface="Calibri"/>
                <a:sym typeface="Calibri"/>
              </a:defRPr>
            </a:lvl1pPr>
            <a:lvl2pPr indent="0" lvl="1" marL="457200" marR="0" rtl="0" algn="l">
              <a:lnSpc>
                <a:spcPct val="100000"/>
              </a:lnSpc>
              <a:spcBef>
                <a:spcPts val="0"/>
              </a:spcBef>
              <a:spcAft>
                <a:spcPts val="0"/>
              </a:spcAft>
              <a:buNone/>
              <a:defRPr b="0" i="0" sz="1800" u="none" cap="none" strike="noStrike">
                <a:solidFill>
                  <a:srgbClr val="000000"/>
                </a:solidFill>
                <a:latin typeface="Calibri"/>
                <a:ea typeface="Calibri"/>
                <a:cs typeface="Calibri"/>
                <a:sym typeface="Calibri"/>
              </a:defRPr>
            </a:lvl2pPr>
            <a:lvl3pPr indent="0" lvl="2" marL="914400" marR="0" rtl="0" algn="l">
              <a:lnSpc>
                <a:spcPct val="100000"/>
              </a:lnSpc>
              <a:spcBef>
                <a:spcPts val="0"/>
              </a:spcBef>
              <a:spcAft>
                <a:spcPts val="0"/>
              </a:spcAft>
              <a:buNone/>
              <a:defRPr b="0" i="0" sz="1800" u="none" cap="none" strike="noStrike">
                <a:solidFill>
                  <a:srgbClr val="000000"/>
                </a:solidFill>
                <a:latin typeface="Calibri"/>
                <a:ea typeface="Calibri"/>
                <a:cs typeface="Calibri"/>
                <a:sym typeface="Calibri"/>
              </a:defRPr>
            </a:lvl3pPr>
            <a:lvl4pPr indent="0" lvl="3" marL="1371600" marR="0" rtl="0" algn="l">
              <a:lnSpc>
                <a:spcPct val="100000"/>
              </a:lnSpc>
              <a:spcBef>
                <a:spcPts val="0"/>
              </a:spcBef>
              <a:spcAft>
                <a:spcPts val="0"/>
              </a:spcAft>
              <a:buNone/>
              <a:defRPr b="0" i="0" sz="1800" u="none" cap="none" strike="noStrike">
                <a:solidFill>
                  <a:srgbClr val="000000"/>
                </a:solidFill>
                <a:latin typeface="Calibri"/>
                <a:ea typeface="Calibri"/>
                <a:cs typeface="Calibri"/>
                <a:sym typeface="Calibri"/>
              </a:defRPr>
            </a:lvl4pPr>
            <a:lvl5pPr indent="0" lvl="4" marL="1828800" marR="0" rtl="0" algn="l">
              <a:lnSpc>
                <a:spcPct val="100000"/>
              </a:lnSpc>
              <a:spcBef>
                <a:spcPts val="0"/>
              </a:spcBef>
              <a:spcAft>
                <a:spcPts val="0"/>
              </a:spcAft>
              <a:buNone/>
              <a:defRPr b="0" i="0" sz="1800" u="none" cap="none" strike="noStrike">
                <a:solidFill>
                  <a:srgbClr val="000000"/>
                </a:solidFill>
                <a:latin typeface="Calibri"/>
                <a:ea typeface="Calibri"/>
                <a:cs typeface="Calibri"/>
                <a:sym typeface="Calibri"/>
              </a:defRPr>
            </a:lvl5pPr>
            <a:lvl6pPr indent="0" lvl="5" marL="2286000" marR="0" rtl="0" algn="l">
              <a:lnSpc>
                <a:spcPct val="100000"/>
              </a:lnSpc>
              <a:spcBef>
                <a:spcPts val="0"/>
              </a:spcBef>
              <a:spcAft>
                <a:spcPts val="0"/>
              </a:spcAft>
              <a:buNone/>
              <a:defRPr b="0" i="0" sz="1800" u="none" cap="none" strike="noStrike">
                <a:solidFill>
                  <a:srgbClr val="000000"/>
                </a:solidFill>
                <a:latin typeface="Calibri"/>
                <a:ea typeface="Calibri"/>
                <a:cs typeface="Calibri"/>
                <a:sym typeface="Calibri"/>
              </a:defRPr>
            </a:lvl6pPr>
            <a:lvl7pPr indent="0" lvl="6" marL="3200400" marR="0" rtl="0" algn="l">
              <a:lnSpc>
                <a:spcPct val="100000"/>
              </a:lnSpc>
              <a:spcBef>
                <a:spcPts val="0"/>
              </a:spcBef>
              <a:spcAft>
                <a:spcPts val="0"/>
              </a:spcAft>
              <a:buNone/>
              <a:defRPr b="0" i="0" sz="1800" u="none" cap="none" strike="noStrike">
                <a:solidFill>
                  <a:srgbClr val="000000"/>
                </a:solidFill>
                <a:latin typeface="Calibri"/>
                <a:ea typeface="Calibri"/>
                <a:cs typeface="Calibri"/>
                <a:sym typeface="Calibri"/>
              </a:defRPr>
            </a:lvl7pPr>
            <a:lvl8pPr indent="0" lvl="7" marL="4572000" marR="0" rtl="0" algn="l">
              <a:lnSpc>
                <a:spcPct val="100000"/>
              </a:lnSpc>
              <a:spcBef>
                <a:spcPts val="0"/>
              </a:spcBef>
              <a:spcAft>
                <a:spcPts val="0"/>
              </a:spcAft>
              <a:buNone/>
              <a:defRPr b="0" i="0" sz="1800" u="none" cap="none" strike="noStrike">
                <a:solidFill>
                  <a:srgbClr val="000000"/>
                </a:solidFill>
                <a:latin typeface="Calibri"/>
                <a:ea typeface="Calibri"/>
                <a:cs typeface="Calibri"/>
                <a:sym typeface="Calibri"/>
              </a:defRPr>
            </a:lvl8pPr>
            <a:lvl9pPr indent="0" lvl="8" marL="6400800" marR="0" rtl="0" algn="l">
              <a:lnSpc>
                <a:spcPct val="100000"/>
              </a:lnSpc>
              <a:spcBef>
                <a:spcPts val="0"/>
              </a:spcBef>
              <a:spcAft>
                <a:spcPts val="0"/>
              </a:spcAft>
              <a:buNone/>
              <a:defRPr b="0" i="0" sz="1800" u="none" cap="none" strike="noStrike">
                <a:solidFill>
                  <a:srgbClr val="000000"/>
                </a:solidFill>
                <a:latin typeface="Calibri"/>
                <a:ea typeface="Calibri"/>
                <a:cs typeface="Calibri"/>
                <a:sym typeface="Calibri"/>
              </a:defRPr>
            </a:lvl9pPr>
          </a:lstStyle>
          <a:p/>
        </p:txBody>
      </p:sp>
      <p:sp>
        <p:nvSpPr>
          <p:cNvPr id="4" name="Shape 4"/>
          <p:cNvSpPr txBox="1"/>
          <p:nvPr>
            <p:ph idx="10" type="dt"/>
          </p:nvPr>
        </p:nvSpPr>
        <p:spPr>
          <a:xfrm>
            <a:off x="3884612" y="0"/>
            <a:ext cx="2971799" cy="457200"/>
          </a:xfrm>
          <a:prstGeom prst="rect">
            <a:avLst/>
          </a:prstGeom>
          <a:noFill/>
          <a:ln>
            <a:noFill/>
          </a:ln>
        </p:spPr>
        <p:txBody>
          <a:bodyPr anchorCtr="0" anchor="t" bIns="91425" lIns="91425" rIns="91425" tIns="91425"/>
          <a:lstStyle>
            <a:lvl1pPr indent="0" lvl="0" marL="0" marR="0" rtl="0" algn="r">
              <a:lnSpc>
                <a:spcPct val="100000"/>
              </a:lnSpc>
              <a:spcBef>
                <a:spcPts val="0"/>
              </a:spcBef>
              <a:spcAft>
                <a:spcPts val="0"/>
              </a:spcAft>
              <a:buNone/>
              <a:defRPr b="0" i="0" sz="1200" u="none" cap="none" strike="noStrike">
                <a:solidFill>
                  <a:srgbClr val="000000"/>
                </a:solidFill>
                <a:latin typeface="Calibri"/>
                <a:ea typeface="Calibri"/>
                <a:cs typeface="Calibri"/>
                <a:sym typeface="Calibri"/>
              </a:defRPr>
            </a:lvl1pPr>
            <a:lvl2pPr indent="0" lvl="1" marL="457200" marR="0" rtl="0" algn="l">
              <a:lnSpc>
                <a:spcPct val="100000"/>
              </a:lnSpc>
              <a:spcBef>
                <a:spcPts val="0"/>
              </a:spcBef>
              <a:spcAft>
                <a:spcPts val="0"/>
              </a:spcAft>
              <a:buNone/>
              <a:defRPr b="0" i="0" sz="1800" u="none" cap="none" strike="noStrike">
                <a:solidFill>
                  <a:srgbClr val="000000"/>
                </a:solidFill>
                <a:latin typeface="Calibri"/>
                <a:ea typeface="Calibri"/>
                <a:cs typeface="Calibri"/>
                <a:sym typeface="Calibri"/>
              </a:defRPr>
            </a:lvl2pPr>
            <a:lvl3pPr indent="0" lvl="2" marL="914400" marR="0" rtl="0" algn="l">
              <a:lnSpc>
                <a:spcPct val="100000"/>
              </a:lnSpc>
              <a:spcBef>
                <a:spcPts val="0"/>
              </a:spcBef>
              <a:spcAft>
                <a:spcPts val="0"/>
              </a:spcAft>
              <a:buNone/>
              <a:defRPr b="0" i="0" sz="1800" u="none" cap="none" strike="noStrike">
                <a:solidFill>
                  <a:srgbClr val="000000"/>
                </a:solidFill>
                <a:latin typeface="Calibri"/>
                <a:ea typeface="Calibri"/>
                <a:cs typeface="Calibri"/>
                <a:sym typeface="Calibri"/>
              </a:defRPr>
            </a:lvl3pPr>
            <a:lvl4pPr indent="0" lvl="3" marL="1371600" marR="0" rtl="0" algn="l">
              <a:lnSpc>
                <a:spcPct val="100000"/>
              </a:lnSpc>
              <a:spcBef>
                <a:spcPts val="0"/>
              </a:spcBef>
              <a:spcAft>
                <a:spcPts val="0"/>
              </a:spcAft>
              <a:buNone/>
              <a:defRPr b="0" i="0" sz="1800" u="none" cap="none" strike="noStrike">
                <a:solidFill>
                  <a:srgbClr val="000000"/>
                </a:solidFill>
                <a:latin typeface="Calibri"/>
                <a:ea typeface="Calibri"/>
                <a:cs typeface="Calibri"/>
                <a:sym typeface="Calibri"/>
              </a:defRPr>
            </a:lvl4pPr>
            <a:lvl5pPr indent="0" lvl="4" marL="1828800" marR="0" rtl="0" algn="l">
              <a:lnSpc>
                <a:spcPct val="100000"/>
              </a:lnSpc>
              <a:spcBef>
                <a:spcPts val="0"/>
              </a:spcBef>
              <a:spcAft>
                <a:spcPts val="0"/>
              </a:spcAft>
              <a:buNone/>
              <a:defRPr b="0" i="0" sz="1800" u="none" cap="none" strike="noStrike">
                <a:solidFill>
                  <a:srgbClr val="000000"/>
                </a:solidFill>
                <a:latin typeface="Calibri"/>
                <a:ea typeface="Calibri"/>
                <a:cs typeface="Calibri"/>
                <a:sym typeface="Calibri"/>
              </a:defRPr>
            </a:lvl5pPr>
            <a:lvl6pPr indent="0" lvl="5" marL="2286000" marR="0" rtl="0" algn="l">
              <a:lnSpc>
                <a:spcPct val="100000"/>
              </a:lnSpc>
              <a:spcBef>
                <a:spcPts val="0"/>
              </a:spcBef>
              <a:spcAft>
                <a:spcPts val="0"/>
              </a:spcAft>
              <a:buNone/>
              <a:defRPr b="0" i="0" sz="1800" u="none" cap="none" strike="noStrike">
                <a:solidFill>
                  <a:srgbClr val="000000"/>
                </a:solidFill>
                <a:latin typeface="Calibri"/>
                <a:ea typeface="Calibri"/>
                <a:cs typeface="Calibri"/>
                <a:sym typeface="Calibri"/>
              </a:defRPr>
            </a:lvl6pPr>
            <a:lvl7pPr indent="0" lvl="6" marL="3200400" marR="0" rtl="0" algn="l">
              <a:lnSpc>
                <a:spcPct val="100000"/>
              </a:lnSpc>
              <a:spcBef>
                <a:spcPts val="0"/>
              </a:spcBef>
              <a:spcAft>
                <a:spcPts val="0"/>
              </a:spcAft>
              <a:buNone/>
              <a:defRPr b="0" i="0" sz="1800" u="none" cap="none" strike="noStrike">
                <a:solidFill>
                  <a:srgbClr val="000000"/>
                </a:solidFill>
                <a:latin typeface="Calibri"/>
                <a:ea typeface="Calibri"/>
                <a:cs typeface="Calibri"/>
                <a:sym typeface="Calibri"/>
              </a:defRPr>
            </a:lvl7pPr>
            <a:lvl8pPr indent="0" lvl="7" marL="4572000" marR="0" rtl="0" algn="l">
              <a:lnSpc>
                <a:spcPct val="100000"/>
              </a:lnSpc>
              <a:spcBef>
                <a:spcPts val="0"/>
              </a:spcBef>
              <a:spcAft>
                <a:spcPts val="0"/>
              </a:spcAft>
              <a:buNone/>
              <a:defRPr b="0" i="0" sz="1800" u="none" cap="none" strike="noStrike">
                <a:solidFill>
                  <a:srgbClr val="000000"/>
                </a:solidFill>
                <a:latin typeface="Calibri"/>
                <a:ea typeface="Calibri"/>
                <a:cs typeface="Calibri"/>
                <a:sym typeface="Calibri"/>
              </a:defRPr>
            </a:lvl8pPr>
            <a:lvl9pPr indent="0" lvl="8" marL="6400800" marR="0" rtl="0" algn="l">
              <a:lnSpc>
                <a:spcPct val="100000"/>
              </a:lnSpc>
              <a:spcBef>
                <a:spcPts val="0"/>
              </a:spcBef>
              <a:spcAft>
                <a:spcPts val="0"/>
              </a:spcAft>
              <a:buNone/>
              <a:defRPr b="0" i="0" sz="1800" u="none" cap="none" strike="noStrike">
                <a:solidFill>
                  <a:srgbClr val="000000"/>
                </a:solidFill>
                <a:latin typeface="Calibri"/>
                <a:ea typeface="Calibri"/>
                <a:cs typeface="Calibri"/>
                <a:sym typeface="Calibri"/>
              </a:defRPr>
            </a:lvl9pPr>
          </a:lstStyle>
          <a:p/>
        </p:txBody>
      </p:sp>
      <p:sp>
        <p:nvSpPr>
          <p:cNvPr id="5" name="Shape 5"/>
          <p:cNvSpPr/>
          <p:nvPr>
            <p:ph idx="3"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miter/>
            <a:headEnd len="med" w="med" type="none"/>
            <a:tailEnd len="med" w="med" type="none"/>
          </a:ln>
        </p:spPr>
      </p:sp>
      <p:sp>
        <p:nvSpPr>
          <p:cNvPr id="6" name="Shape 6"/>
          <p:cNvSpPr txBox="1"/>
          <p:nvPr>
            <p:ph idx="1" type="body"/>
          </p:nvPr>
        </p:nvSpPr>
        <p:spPr>
          <a:xfrm>
            <a:off x="685800" y="4343400"/>
            <a:ext cx="5486399" cy="4114800"/>
          </a:xfrm>
          <a:prstGeom prst="rect">
            <a:avLst/>
          </a:prstGeom>
          <a:noFill/>
          <a:ln>
            <a:noFill/>
          </a:ln>
        </p:spPr>
        <p:txBody>
          <a:bodyPr anchorCtr="0" anchor="t" bIns="91425" lIns="91425" rIns="91425" tIns="91425"/>
          <a:lstStyle>
            <a:lvl1pPr indent="0" lvl="0" marL="0" marR="0" rtl="0" algn="l">
              <a:spcBef>
                <a:spcPts val="0"/>
              </a:spcBef>
              <a:buNone/>
              <a:defRPr b="0" i="0" sz="1800" u="none" cap="none" strike="noStrike"/>
            </a:lvl1pPr>
            <a:lvl2pPr indent="0" lvl="1" marL="457200" marR="0" rtl="0" algn="l">
              <a:spcBef>
                <a:spcPts val="0"/>
              </a:spcBef>
              <a:buNone/>
              <a:defRPr b="0" i="0" sz="1800" u="none" cap="none" strike="noStrike"/>
            </a:lvl2pPr>
            <a:lvl3pPr indent="0" lvl="2" marL="914400" marR="0" rtl="0" algn="l">
              <a:spcBef>
                <a:spcPts val="0"/>
              </a:spcBef>
              <a:buNone/>
              <a:defRPr b="0" i="0" sz="1800" u="none" cap="none" strike="noStrike"/>
            </a:lvl3pPr>
            <a:lvl4pPr indent="0" lvl="3" marL="1371600" marR="0" rtl="0" algn="l">
              <a:spcBef>
                <a:spcPts val="0"/>
              </a:spcBef>
              <a:buNone/>
              <a:defRPr b="0" i="0" sz="1800" u="none" cap="none" strike="noStrike"/>
            </a:lvl4pPr>
            <a:lvl5pPr indent="0" lvl="4" marL="1828800" marR="0" rtl="0" algn="l">
              <a:spcBef>
                <a:spcPts val="0"/>
              </a:spcBef>
              <a:buNone/>
              <a:defRPr b="0" i="0" sz="1800" u="none" cap="none" strike="noStrike"/>
            </a:lvl5pPr>
            <a:lvl6pPr indent="0" lvl="5" marL="2286000" marR="0" rtl="0" algn="l">
              <a:spcBef>
                <a:spcPts val="0"/>
              </a:spcBef>
              <a:buNone/>
              <a:defRPr b="0" i="0" sz="1800" u="none" cap="none" strike="noStrike"/>
            </a:lvl6pPr>
            <a:lvl7pPr indent="0" lvl="6" marL="2743200" marR="0" rtl="0" algn="l">
              <a:spcBef>
                <a:spcPts val="0"/>
              </a:spcBef>
              <a:buNone/>
              <a:defRPr b="0" i="0" sz="1800" u="none" cap="none" strike="noStrike"/>
            </a:lvl7pPr>
            <a:lvl8pPr indent="0" lvl="7" marL="3200400" marR="0" rtl="0" algn="l">
              <a:spcBef>
                <a:spcPts val="0"/>
              </a:spcBef>
              <a:buNone/>
              <a:defRPr b="0" i="0" sz="1800" u="none" cap="none" strike="noStrike"/>
            </a:lvl8pPr>
            <a:lvl9pPr indent="0" lvl="8" marL="3657600" marR="0" rtl="0" algn="l">
              <a:spcBef>
                <a:spcPts val="0"/>
              </a:spcBef>
              <a:buNone/>
              <a:defRPr b="0" i="0" sz="1800" u="none" cap="none" strike="noStrike"/>
            </a:lvl9pPr>
          </a:lstStyle>
          <a:p/>
        </p:txBody>
      </p:sp>
      <p:sp>
        <p:nvSpPr>
          <p:cNvPr id="7" name="Shape 7"/>
          <p:cNvSpPr txBox="1"/>
          <p:nvPr>
            <p:ph idx="11" type="ftr"/>
          </p:nvPr>
        </p:nvSpPr>
        <p:spPr>
          <a:xfrm>
            <a:off x="0" y="8685211"/>
            <a:ext cx="2971799" cy="457200"/>
          </a:xfrm>
          <a:prstGeom prst="rect">
            <a:avLst/>
          </a:prstGeom>
          <a:noFill/>
          <a:ln>
            <a:noFill/>
          </a:ln>
        </p:spPr>
        <p:txBody>
          <a:bodyPr anchorCtr="0" anchor="b" bIns="91425" lIns="91425" rIns="91425" tIns="91425"/>
          <a:lstStyle>
            <a:lvl1pPr indent="0" lvl="0" marL="0" marR="0" rtl="0" algn="l">
              <a:lnSpc>
                <a:spcPct val="100000"/>
              </a:lnSpc>
              <a:spcBef>
                <a:spcPts val="0"/>
              </a:spcBef>
              <a:spcAft>
                <a:spcPts val="0"/>
              </a:spcAft>
              <a:buNone/>
              <a:defRPr b="0" i="0" sz="1800" u="none" cap="none" strike="noStrike">
                <a:solidFill>
                  <a:srgbClr val="000000"/>
                </a:solidFill>
                <a:latin typeface="Calibri"/>
                <a:ea typeface="Calibri"/>
                <a:cs typeface="Calibri"/>
                <a:sym typeface="Calibri"/>
              </a:defRPr>
            </a:lvl1pPr>
            <a:lvl2pPr indent="0" lvl="1" marL="457200" marR="0" rtl="0" algn="l">
              <a:lnSpc>
                <a:spcPct val="100000"/>
              </a:lnSpc>
              <a:spcBef>
                <a:spcPts val="0"/>
              </a:spcBef>
              <a:spcAft>
                <a:spcPts val="0"/>
              </a:spcAft>
              <a:buNone/>
              <a:defRPr b="0" i="0" sz="1800" u="none" cap="none" strike="noStrike">
                <a:solidFill>
                  <a:srgbClr val="000000"/>
                </a:solidFill>
                <a:latin typeface="Calibri"/>
                <a:ea typeface="Calibri"/>
                <a:cs typeface="Calibri"/>
                <a:sym typeface="Calibri"/>
              </a:defRPr>
            </a:lvl2pPr>
            <a:lvl3pPr indent="0" lvl="2" marL="914400" marR="0" rtl="0" algn="l">
              <a:lnSpc>
                <a:spcPct val="100000"/>
              </a:lnSpc>
              <a:spcBef>
                <a:spcPts val="0"/>
              </a:spcBef>
              <a:spcAft>
                <a:spcPts val="0"/>
              </a:spcAft>
              <a:buNone/>
              <a:defRPr b="0" i="0" sz="1800" u="none" cap="none" strike="noStrike">
                <a:solidFill>
                  <a:srgbClr val="000000"/>
                </a:solidFill>
                <a:latin typeface="Calibri"/>
                <a:ea typeface="Calibri"/>
                <a:cs typeface="Calibri"/>
                <a:sym typeface="Calibri"/>
              </a:defRPr>
            </a:lvl3pPr>
            <a:lvl4pPr indent="0" lvl="3" marL="1371600" marR="0" rtl="0" algn="l">
              <a:lnSpc>
                <a:spcPct val="100000"/>
              </a:lnSpc>
              <a:spcBef>
                <a:spcPts val="0"/>
              </a:spcBef>
              <a:spcAft>
                <a:spcPts val="0"/>
              </a:spcAft>
              <a:buNone/>
              <a:defRPr b="0" i="0" sz="1800" u="none" cap="none" strike="noStrike">
                <a:solidFill>
                  <a:srgbClr val="000000"/>
                </a:solidFill>
                <a:latin typeface="Calibri"/>
                <a:ea typeface="Calibri"/>
                <a:cs typeface="Calibri"/>
                <a:sym typeface="Calibri"/>
              </a:defRPr>
            </a:lvl4pPr>
            <a:lvl5pPr indent="0" lvl="4" marL="1828800" marR="0" rtl="0" algn="l">
              <a:lnSpc>
                <a:spcPct val="100000"/>
              </a:lnSpc>
              <a:spcBef>
                <a:spcPts val="0"/>
              </a:spcBef>
              <a:spcAft>
                <a:spcPts val="0"/>
              </a:spcAft>
              <a:buNone/>
              <a:defRPr b="0" i="0" sz="1800" u="none" cap="none" strike="noStrike">
                <a:solidFill>
                  <a:srgbClr val="000000"/>
                </a:solidFill>
                <a:latin typeface="Calibri"/>
                <a:ea typeface="Calibri"/>
                <a:cs typeface="Calibri"/>
                <a:sym typeface="Calibri"/>
              </a:defRPr>
            </a:lvl5pPr>
            <a:lvl6pPr indent="0" lvl="5" marL="2286000" marR="0" rtl="0" algn="l">
              <a:lnSpc>
                <a:spcPct val="100000"/>
              </a:lnSpc>
              <a:spcBef>
                <a:spcPts val="0"/>
              </a:spcBef>
              <a:spcAft>
                <a:spcPts val="0"/>
              </a:spcAft>
              <a:buNone/>
              <a:defRPr b="0" i="0" sz="1800" u="none" cap="none" strike="noStrike">
                <a:solidFill>
                  <a:srgbClr val="000000"/>
                </a:solidFill>
                <a:latin typeface="Calibri"/>
                <a:ea typeface="Calibri"/>
                <a:cs typeface="Calibri"/>
                <a:sym typeface="Calibri"/>
              </a:defRPr>
            </a:lvl6pPr>
            <a:lvl7pPr indent="0" lvl="6" marL="3200400" marR="0" rtl="0" algn="l">
              <a:lnSpc>
                <a:spcPct val="100000"/>
              </a:lnSpc>
              <a:spcBef>
                <a:spcPts val="0"/>
              </a:spcBef>
              <a:spcAft>
                <a:spcPts val="0"/>
              </a:spcAft>
              <a:buNone/>
              <a:defRPr b="0" i="0" sz="1800" u="none" cap="none" strike="noStrike">
                <a:solidFill>
                  <a:srgbClr val="000000"/>
                </a:solidFill>
                <a:latin typeface="Calibri"/>
                <a:ea typeface="Calibri"/>
                <a:cs typeface="Calibri"/>
                <a:sym typeface="Calibri"/>
              </a:defRPr>
            </a:lvl7pPr>
            <a:lvl8pPr indent="0" lvl="7" marL="4572000" marR="0" rtl="0" algn="l">
              <a:lnSpc>
                <a:spcPct val="100000"/>
              </a:lnSpc>
              <a:spcBef>
                <a:spcPts val="0"/>
              </a:spcBef>
              <a:spcAft>
                <a:spcPts val="0"/>
              </a:spcAft>
              <a:buNone/>
              <a:defRPr b="0" i="0" sz="1800" u="none" cap="none" strike="noStrike">
                <a:solidFill>
                  <a:srgbClr val="000000"/>
                </a:solidFill>
                <a:latin typeface="Calibri"/>
                <a:ea typeface="Calibri"/>
                <a:cs typeface="Calibri"/>
                <a:sym typeface="Calibri"/>
              </a:defRPr>
            </a:lvl8pPr>
            <a:lvl9pPr indent="0" lvl="8" marL="6400800" marR="0" rtl="0" algn="l">
              <a:lnSpc>
                <a:spcPct val="100000"/>
              </a:lnSpc>
              <a:spcBef>
                <a:spcPts val="0"/>
              </a:spcBef>
              <a:spcAft>
                <a:spcPts val="0"/>
              </a:spcAft>
              <a:buNone/>
              <a:defRPr b="0" i="0" sz="1800" u="none" cap="none" strike="noStrike">
                <a:solidFill>
                  <a:srgbClr val="000000"/>
                </a:solidFill>
                <a:latin typeface="Calibri"/>
                <a:ea typeface="Calibri"/>
                <a:cs typeface="Calibri"/>
                <a:sym typeface="Calibri"/>
              </a:defRPr>
            </a:lvl9pPr>
          </a:lstStyle>
          <a:p/>
        </p:txBody>
      </p:sp>
      <p:sp>
        <p:nvSpPr>
          <p:cNvPr id="8" name="Shape 8"/>
          <p:cNvSpPr txBox="1"/>
          <p:nvPr>
            <p:ph idx="12" type="sldNum"/>
          </p:nvPr>
        </p:nvSpPr>
        <p:spPr>
          <a:xfrm>
            <a:off x="3884612" y="8685211"/>
            <a:ext cx="2971799" cy="457200"/>
          </a:xfrm>
          <a:prstGeom prst="rect">
            <a:avLst/>
          </a:prstGeom>
          <a:noFill/>
          <a:ln>
            <a:noFill/>
          </a:ln>
        </p:spPr>
        <p:txBody>
          <a:bodyPr anchorCtr="0" anchor="b" bIns="45700" lIns="91425" rIns="91425" tIns="45700">
            <a:noAutofit/>
          </a:bodyPr>
          <a:lstStyle/>
          <a:p>
            <a:pPr indent="0" lvl="0" marL="0" marR="0" rtl="0" algn="r">
              <a:lnSpc>
                <a:spcPct val="100000"/>
              </a:lnSpc>
              <a:spcBef>
                <a:spcPts val="0"/>
              </a:spcBef>
              <a:spcAft>
                <a:spcPts val="0"/>
              </a:spcAft>
              <a:buClr>
                <a:srgbClr val="000000"/>
              </a:buClr>
              <a:buSzPct val="25000"/>
              <a:buFont typeface="Calibri"/>
              <a:buNone/>
            </a:pPr>
            <a:fld id="{00000000-1234-1234-1234-123412341234}" type="slidenum">
              <a:rPr b="0" i="0" lang="en-US" sz="1200" u="none" cap="none" strike="noStrike">
                <a:solidFill>
                  <a:srgbClr val="000000"/>
                </a:solidFill>
                <a:latin typeface="Calibri"/>
                <a:ea typeface="Calibri"/>
                <a:cs typeface="Calibri"/>
                <a:sym typeface="Calibri"/>
              </a:rPr>
              <a:t>‹#›</a:t>
            </a:fld>
          </a:p>
        </p:txBody>
      </p:sp>
    </p:spTree>
  </p:cSld>
  <p:clrMap accent1="accent1" accent2="accent2" accent3="accent3" accent4="accent4" accent5="accent5" accent6="accent6" bg1="lt1" bg2="dk2" tx1="dk1" tx2="lt2" folHlink="folHlink" hlink="hlink"/>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showMasterPhAnim="0" showMasterSp="0">
  <p:cSld>
    <p:spTree>
      <p:nvGrpSpPr>
        <p:cNvPr id="84" name="Shape 84"/>
        <p:cNvGrpSpPr/>
        <p:nvPr/>
      </p:nvGrpSpPr>
      <p:grpSpPr>
        <a:xfrm>
          <a:off x="0" y="0"/>
          <a:ext cx="0" cy="0"/>
          <a:chOff x="0" y="0"/>
          <a:chExt cx="0" cy="0"/>
        </a:xfrm>
      </p:grpSpPr>
      <p:sp>
        <p:nvSpPr>
          <p:cNvPr id="85" name="Shape 85"/>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a:noFill/>
          <a:ln>
            <a:noFill/>
          </a:ln>
        </p:spPr>
      </p:sp>
      <p:sp>
        <p:nvSpPr>
          <p:cNvPr id="86" name="Shape 86"/>
          <p:cNvSpPr txBox="1"/>
          <p:nvPr>
            <p:ph idx="1" type="body"/>
          </p:nvPr>
        </p:nvSpPr>
        <p:spPr>
          <a:xfrm>
            <a:off x="685800" y="4343400"/>
            <a:ext cx="5486399" cy="4114800"/>
          </a:xfrm>
          <a:prstGeom prst="rect">
            <a:avLst/>
          </a:prstGeom>
          <a:noFill/>
          <a:ln>
            <a:noFill/>
          </a:ln>
        </p:spPr>
        <p:txBody>
          <a:bodyPr anchorCtr="0" anchor="t" bIns="45700" lIns="91425" rIns="91425" tIns="45700">
            <a:noAutofit/>
          </a:bodyPr>
          <a:lstStyle/>
          <a:p>
            <a:pPr indent="0" lvl="0" marL="0" marR="0" rtl="0" algn="l">
              <a:spcBef>
                <a:spcPts val="0"/>
              </a:spcBef>
              <a:buSzPct val="25000"/>
              <a:buNone/>
            </a:pPr>
            <a:r>
              <a:t/>
            </a:r>
            <a:endParaRPr b="0" i="0" sz="1800" u="none" cap="none" strike="noStrike"/>
          </a:p>
        </p:txBody>
      </p:sp>
      <p:sp>
        <p:nvSpPr>
          <p:cNvPr id="87" name="Shape 87"/>
          <p:cNvSpPr txBox="1"/>
          <p:nvPr/>
        </p:nvSpPr>
        <p:spPr>
          <a:xfrm>
            <a:off x="3884612" y="8685211"/>
            <a:ext cx="2971799" cy="457200"/>
          </a:xfrm>
          <a:prstGeom prst="rect">
            <a:avLst/>
          </a:prstGeom>
          <a:noFill/>
          <a:ln>
            <a:noFill/>
          </a:ln>
        </p:spPr>
        <p:txBody>
          <a:bodyPr anchorCtr="0" anchor="b" bIns="45700" lIns="91425" rIns="91425" tIns="45700">
            <a:noAutofit/>
          </a:bodyPr>
          <a:lstStyle/>
          <a:p>
            <a:pPr indent="0" lvl="0" marL="0" marR="0" rtl="0" algn="r">
              <a:lnSpc>
                <a:spcPct val="100000"/>
              </a:lnSpc>
              <a:spcBef>
                <a:spcPts val="0"/>
              </a:spcBef>
              <a:spcAft>
                <a:spcPts val="0"/>
              </a:spcAft>
              <a:buClr>
                <a:srgbClr val="000000"/>
              </a:buClr>
              <a:buSzPct val="25000"/>
              <a:buFont typeface="Calibri"/>
              <a:buNone/>
            </a:pPr>
            <a:fld id="{00000000-1234-1234-1234-123412341234}" type="slidenum">
              <a:rPr b="0" i="0" lang="en-US" sz="1200" u="none" cap="none" strike="noStrike">
                <a:solidFill>
                  <a:srgbClr val="000000"/>
                </a:solidFill>
                <a:latin typeface="Calibri"/>
                <a:ea typeface="Calibri"/>
                <a:cs typeface="Calibri"/>
                <a:sym typeface="Calibri"/>
              </a:rPr>
              <a:t>‹#›</a:t>
            </a:fld>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showMasterPhAnim="0" showMasterSp="0">
  <p:cSld>
    <p:spTree>
      <p:nvGrpSpPr>
        <p:cNvPr id="92" name="Shape 92"/>
        <p:cNvGrpSpPr/>
        <p:nvPr/>
      </p:nvGrpSpPr>
      <p:grpSpPr>
        <a:xfrm>
          <a:off x="0" y="0"/>
          <a:ext cx="0" cy="0"/>
          <a:chOff x="0" y="0"/>
          <a:chExt cx="0" cy="0"/>
        </a:xfrm>
      </p:grpSpPr>
      <p:sp>
        <p:nvSpPr>
          <p:cNvPr id="93" name="Shape 93"/>
          <p:cNvSpPr txBox="1"/>
          <p:nvPr>
            <p:ph idx="1" type="body"/>
          </p:nvPr>
        </p:nvSpPr>
        <p:spPr>
          <a:xfrm>
            <a:off x="685800" y="4343400"/>
            <a:ext cx="5486399" cy="4114800"/>
          </a:xfrm>
          <a:prstGeom prst="rect">
            <a:avLst/>
          </a:prstGeom>
        </p:spPr>
        <p:txBody>
          <a:bodyPr anchorCtr="0" anchor="t" bIns="91425" lIns="91425" rIns="91425" tIns="91425">
            <a:noAutofit/>
          </a:bodyPr>
          <a:lstStyle/>
          <a:p>
            <a:pPr lvl="0">
              <a:spcBef>
                <a:spcPts val="0"/>
              </a:spcBef>
              <a:buNone/>
            </a:pPr>
            <a:r>
              <a:t/>
            </a:r>
            <a:endParaRPr/>
          </a:p>
        </p:txBody>
      </p:sp>
      <p:sp>
        <p:nvSpPr>
          <p:cNvPr id="94" name="Shape 94"/>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showMasterPhAnim="0" showMasterSp="0">
  <p:cSld>
    <p:spTree>
      <p:nvGrpSpPr>
        <p:cNvPr id="98" name="Shape 98"/>
        <p:cNvGrpSpPr/>
        <p:nvPr/>
      </p:nvGrpSpPr>
      <p:grpSpPr>
        <a:xfrm>
          <a:off x="0" y="0"/>
          <a:ext cx="0" cy="0"/>
          <a:chOff x="0" y="0"/>
          <a:chExt cx="0" cy="0"/>
        </a:xfrm>
      </p:grpSpPr>
      <p:sp>
        <p:nvSpPr>
          <p:cNvPr id="99" name="Shape 99"/>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a:noFill/>
          <a:ln>
            <a:noFill/>
          </a:ln>
        </p:spPr>
      </p:sp>
      <p:sp>
        <p:nvSpPr>
          <p:cNvPr id="100" name="Shape 100"/>
          <p:cNvSpPr txBox="1"/>
          <p:nvPr>
            <p:ph idx="1" type="body"/>
          </p:nvPr>
        </p:nvSpPr>
        <p:spPr>
          <a:xfrm>
            <a:off x="685800" y="4343400"/>
            <a:ext cx="5486399" cy="4114800"/>
          </a:xfrm>
          <a:prstGeom prst="rect">
            <a:avLst/>
          </a:prstGeom>
          <a:noFill/>
          <a:ln>
            <a:noFill/>
          </a:ln>
        </p:spPr>
        <p:txBody>
          <a:bodyPr anchorCtr="0" anchor="t" bIns="45700" lIns="91425" rIns="91425" tIns="45700">
            <a:noAutofit/>
          </a:bodyPr>
          <a:lstStyle/>
          <a:p>
            <a:pPr indent="0" lvl="0" marL="0" marR="0" rtl="0" algn="l">
              <a:spcBef>
                <a:spcPts val="0"/>
              </a:spcBef>
              <a:buSzPct val="25000"/>
              <a:buNone/>
            </a:pPr>
            <a:r>
              <a:t/>
            </a:r>
            <a:endParaRPr b="0" i="0" sz="1800" u="none" cap="none" strike="noStrike"/>
          </a:p>
        </p:txBody>
      </p:sp>
      <p:sp>
        <p:nvSpPr>
          <p:cNvPr id="101" name="Shape 101"/>
          <p:cNvSpPr txBox="1"/>
          <p:nvPr/>
        </p:nvSpPr>
        <p:spPr>
          <a:xfrm>
            <a:off x="3884612" y="8685211"/>
            <a:ext cx="2971799" cy="457200"/>
          </a:xfrm>
          <a:prstGeom prst="rect">
            <a:avLst/>
          </a:prstGeom>
          <a:noFill/>
          <a:ln>
            <a:noFill/>
          </a:ln>
        </p:spPr>
        <p:txBody>
          <a:bodyPr anchorCtr="0" anchor="b" bIns="45700" lIns="91425" rIns="91425" tIns="45700">
            <a:noAutofit/>
          </a:bodyPr>
          <a:lstStyle/>
          <a:p>
            <a:pPr indent="0" lvl="0" marL="0" marR="0" rtl="0" algn="r">
              <a:lnSpc>
                <a:spcPct val="100000"/>
              </a:lnSpc>
              <a:spcBef>
                <a:spcPts val="0"/>
              </a:spcBef>
              <a:spcAft>
                <a:spcPts val="0"/>
              </a:spcAft>
              <a:buClr>
                <a:srgbClr val="000000"/>
              </a:buClr>
              <a:buSzPct val="25000"/>
              <a:buFont typeface="Calibri"/>
              <a:buNone/>
            </a:pPr>
            <a:fld id="{00000000-1234-1234-1234-123412341234}" type="slidenum">
              <a:rPr b="0" i="0" lang="en-US" sz="1200" u="none" cap="none" strike="noStrike">
                <a:solidFill>
                  <a:srgbClr val="000000"/>
                </a:solidFill>
                <a:latin typeface="Calibri"/>
                <a:ea typeface="Calibri"/>
                <a:cs typeface="Calibri"/>
                <a:sym typeface="Calibri"/>
              </a:rPr>
              <a:t>‹#›</a:t>
            </a:fld>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showMasterPhAnim="0" showMasterSp="0">
  <p:cSld>
    <p:spTree>
      <p:nvGrpSpPr>
        <p:cNvPr id="105" name="Shape 105"/>
        <p:cNvGrpSpPr/>
        <p:nvPr/>
      </p:nvGrpSpPr>
      <p:grpSpPr>
        <a:xfrm>
          <a:off x="0" y="0"/>
          <a:ext cx="0" cy="0"/>
          <a:chOff x="0" y="0"/>
          <a:chExt cx="0" cy="0"/>
        </a:xfrm>
      </p:grpSpPr>
      <p:sp>
        <p:nvSpPr>
          <p:cNvPr id="106" name="Shape 106"/>
          <p:cNvSpPr txBox="1"/>
          <p:nvPr>
            <p:ph idx="1" type="body"/>
          </p:nvPr>
        </p:nvSpPr>
        <p:spPr>
          <a:xfrm>
            <a:off x="685800" y="4343400"/>
            <a:ext cx="5486399" cy="4114800"/>
          </a:xfrm>
          <a:prstGeom prst="rect">
            <a:avLst/>
          </a:prstGeom>
        </p:spPr>
        <p:txBody>
          <a:bodyPr anchorCtr="0" anchor="t" bIns="91425" lIns="91425" rIns="91425" tIns="91425">
            <a:noAutofit/>
          </a:bodyPr>
          <a:lstStyle/>
          <a:p>
            <a:pPr lvl="0">
              <a:spcBef>
                <a:spcPts val="0"/>
              </a:spcBef>
              <a:buNone/>
            </a:pPr>
            <a:r>
              <a:t/>
            </a:r>
            <a:endParaRPr/>
          </a:p>
        </p:txBody>
      </p:sp>
      <p:sp>
        <p:nvSpPr>
          <p:cNvPr id="107" name="Shape 107"/>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showMasterPhAnim="0" showMasterSp="0">
  <p:cSld>
    <p:spTree>
      <p:nvGrpSpPr>
        <p:cNvPr id="111" name="Shape 111"/>
        <p:cNvGrpSpPr/>
        <p:nvPr/>
      </p:nvGrpSpPr>
      <p:grpSpPr>
        <a:xfrm>
          <a:off x="0" y="0"/>
          <a:ext cx="0" cy="0"/>
          <a:chOff x="0" y="0"/>
          <a:chExt cx="0" cy="0"/>
        </a:xfrm>
      </p:grpSpPr>
      <p:sp>
        <p:nvSpPr>
          <p:cNvPr id="112" name="Shape 112"/>
          <p:cNvSpPr txBox="1"/>
          <p:nvPr>
            <p:ph idx="1" type="body"/>
          </p:nvPr>
        </p:nvSpPr>
        <p:spPr>
          <a:xfrm>
            <a:off x="685800" y="4343400"/>
            <a:ext cx="5486399" cy="4114800"/>
          </a:xfrm>
          <a:prstGeom prst="rect">
            <a:avLst/>
          </a:prstGeom>
        </p:spPr>
        <p:txBody>
          <a:bodyPr anchorCtr="0" anchor="t" bIns="91425" lIns="91425" rIns="91425" tIns="91425">
            <a:noAutofit/>
          </a:bodyPr>
          <a:lstStyle/>
          <a:p>
            <a:pPr lvl="0">
              <a:spcBef>
                <a:spcPts val="0"/>
              </a:spcBef>
              <a:buNone/>
            </a:pPr>
            <a:r>
              <a:t/>
            </a:r>
            <a:endParaRPr/>
          </a:p>
        </p:txBody>
      </p:sp>
      <p:sp>
        <p:nvSpPr>
          <p:cNvPr id="113" name="Shape 113"/>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showMasterPhAnim="0" showMasterSp="0">
  <p:cSld>
    <p:spTree>
      <p:nvGrpSpPr>
        <p:cNvPr id="120" name="Shape 120"/>
        <p:cNvGrpSpPr/>
        <p:nvPr/>
      </p:nvGrpSpPr>
      <p:grpSpPr>
        <a:xfrm>
          <a:off x="0" y="0"/>
          <a:ext cx="0" cy="0"/>
          <a:chOff x="0" y="0"/>
          <a:chExt cx="0" cy="0"/>
        </a:xfrm>
      </p:grpSpPr>
      <p:sp>
        <p:nvSpPr>
          <p:cNvPr id="121" name="Shape 121"/>
          <p:cNvSpPr txBox="1"/>
          <p:nvPr>
            <p:ph idx="1" type="body"/>
          </p:nvPr>
        </p:nvSpPr>
        <p:spPr>
          <a:xfrm>
            <a:off x="685800" y="4343400"/>
            <a:ext cx="5486399" cy="4114800"/>
          </a:xfrm>
          <a:prstGeom prst="rect">
            <a:avLst/>
          </a:prstGeom>
        </p:spPr>
        <p:txBody>
          <a:bodyPr anchorCtr="0" anchor="t" bIns="91425" lIns="91425" rIns="91425" tIns="91425">
            <a:noAutofit/>
          </a:bodyPr>
          <a:lstStyle/>
          <a:p>
            <a:pPr lvl="0">
              <a:spcBef>
                <a:spcPts val="0"/>
              </a:spcBef>
              <a:buNone/>
            </a:pPr>
            <a:r>
              <a:t/>
            </a:r>
            <a:endParaRPr/>
          </a:p>
        </p:txBody>
      </p:sp>
      <p:sp>
        <p:nvSpPr>
          <p:cNvPr id="122" name="Shape 122"/>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showMasterPhAnim="0" showMasterSp="0">
  <p:cSld>
    <p:spTree>
      <p:nvGrpSpPr>
        <p:cNvPr id="130" name="Shape 130"/>
        <p:cNvGrpSpPr/>
        <p:nvPr/>
      </p:nvGrpSpPr>
      <p:grpSpPr>
        <a:xfrm>
          <a:off x="0" y="0"/>
          <a:ext cx="0" cy="0"/>
          <a:chOff x="0" y="0"/>
          <a:chExt cx="0" cy="0"/>
        </a:xfrm>
      </p:grpSpPr>
      <p:sp>
        <p:nvSpPr>
          <p:cNvPr id="131" name="Shape 131"/>
          <p:cNvSpPr txBox="1"/>
          <p:nvPr>
            <p:ph idx="1" type="body"/>
          </p:nvPr>
        </p:nvSpPr>
        <p:spPr>
          <a:xfrm>
            <a:off x="685800" y="4343400"/>
            <a:ext cx="5486400" cy="4114800"/>
          </a:xfrm>
          <a:prstGeom prst="rect">
            <a:avLst/>
          </a:prstGeom>
        </p:spPr>
        <p:txBody>
          <a:bodyPr anchorCtr="0" anchor="t" bIns="91425" lIns="91425" rIns="91425" tIns="91425">
            <a:noAutofit/>
          </a:bodyPr>
          <a:lstStyle/>
          <a:p>
            <a:pPr lvl="0" rtl="0">
              <a:spcBef>
                <a:spcPts val="0"/>
              </a:spcBef>
              <a:buNone/>
            </a:pPr>
            <a:r>
              <a:t/>
            </a:r>
            <a:endParaRPr/>
          </a:p>
        </p:txBody>
      </p:sp>
      <p:sp>
        <p:nvSpPr>
          <p:cNvPr id="132" name="Shape 132"/>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showMasterPhAnim="0" showMasterSp="0">
  <p:cSld>
    <p:spTree>
      <p:nvGrpSpPr>
        <p:cNvPr id="141" name="Shape 141"/>
        <p:cNvGrpSpPr/>
        <p:nvPr/>
      </p:nvGrpSpPr>
      <p:grpSpPr>
        <a:xfrm>
          <a:off x="0" y="0"/>
          <a:ext cx="0" cy="0"/>
          <a:chOff x="0" y="0"/>
          <a:chExt cx="0" cy="0"/>
        </a:xfrm>
      </p:grpSpPr>
      <p:sp>
        <p:nvSpPr>
          <p:cNvPr id="142" name="Shape 142"/>
          <p:cNvSpPr txBox="1"/>
          <p:nvPr>
            <p:ph idx="1" type="body"/>
          </p:nvPr>
        </p:nvSpPr>
        <p:spPr>
          <a:xfrm>
            <a:off x="685800" y="4343400"/>
            <a:ext cx="5486399" cy="4114800"/>
          </a:xfrm>
          <a:prstGeom prst="rect">
            <a:avLst/>
          </a:prstGeom>
        </p:spPr>
        <p:txBody>
          <a:bodyPr anchorCtr="0" anchor="t" bIns="91425" lIns="91425" rIns="91425" tIns="91425">
            <a:noAutofit/>
          </a:bodyPr>
          <a:lstStyle/>
          <a:p>
            <a:pPr lvl="0">
              <a:spcBef>
                <a:spcPts val="0"/>
              </a:spcBef>
              <a:buNone/>
            </a:pPr>
            <a:r>
              <a:t/>
            </a:r>
            <a:endParaRPr/>
          </a:p>
        </p:txBody>
      </p:sp>
      <p:sp>
        <p:nvSpPr>
          <p:cNvPr id="143" name="Shape 143"/>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showMasterPhAnim="0" showMasterSp="0">
  <p:cSld>
    <p:spTree>
      <p:nvGrpSpPr>
        <p:cNvPr id="152" name="Shape 152"/>
        <p:cNvGrpSpPr/>
        <p:nvPr/>
      </p:nvGrpSpPr>
      <p:grpSpPr>
        <a:xfrm>
          <a:off x="0" y="0"/>
          <a:ext cx="0" cy="0"/>
          <a:chOff x="0" y="0"/>
          <a:chExt cx="0" cy="0"/>
        </a:xfrm>
      </p:grpSpPr>
      <p:sp>
        <p:nvSpPr>
          <p:cNvPr id="153" name="Shape 153"/>
          <p:cNvSpPr txBox="1"/>
          <p:nvPr>
            <p:ph idx="1" type="body"/>
          </p:nvPr>
        </p:nvSpPr>
        <p:spPr>
          <a:xfrm>
            <a:off x="685800" y="4343400"/>
            <a:ext cx="5486400" cy="4114800"/>
          </a:xfrm>
          <a:prstGeom prst="rect">
            <a:avLst/>
          </a:prstGeom>
        </p:spPr>
        <p:txBody>
          <a:bodyPr anchorCtr="0" anchor="t" bIns="91425" lIns="91425" rIns="91425" tIns="91425">
            <a:noAutofit/>
          </a:bodyPr>
          <a:lstStyle/>
          <a:p>
            <a:pPr lvl="0" rtl="0">
              <a:spcBef>
                <a:spcPts val="0"/>
              </a:spcBef>
              <a:buNone/>
            </a:pPr>
            <a:r>
              <a:t/>
            </a:r>
            <a:endParaRPr/>
          </a:p>
        </p:txBody>
      </p:sp>
      <p:sp>
        <p:nvSpPr>
          <p:cNvPr id="154" name="Shape 154"/>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showMasterPhAnim="0" showMasterSp="0">
  <p:cSld>
    <p:spTree>
      <p:nvGrpSpPr>
        <p:cNvPr id="163" name="Shape 163"/>
        <p:cNvGrpSpPr/>
        <p:nvPr/>
      </p:nvGrpSpPr>
      <p:grpSpPr>
        <a:xfrm>
          <a:off x="0" y="0"/>
          <a:ext cx="0" cy="0"/>
          <a:chOff x="0" y="0"/>
          <a:chExt cx="0" cy="0"/>
        </a:xfrm>
      </p:grpSpPr>
      <p:sp>
        <p:nvSpPr>
          <p:cNvPr id="164" name="Shape 164"/>
          <p:cNvSpPr txBox="1"/>
          <p:nvPr>
            <p:ph idx="1" type="body"/>
          </p:nvPr>
        </p:nvSpPr>
        <p:spPr>
          <a:xfrm>
            <a:off x="685800" y="4343400"/>
            <a:ext cx="5486399" cy="4114800"/>
          </a:xfrm>
          <a:prstGeom prst="rect">
            <a:avLst/>
          </a:prstGeom>
        </p:spPr>
        <p:txBody>
          <a:bodyPr anchorCtr="0" anchor="t" bIns="91425" lIns="91425" rIns="91425" tIns="91425">
            <a:noAutofit/>
          </a:bodyPr>
          <a:lstStyle/>
          <a:p>
            <a:pPr lvl="0">
              <a:spcBef>
                <a:spcPts val="0"/>
              </a:spcBef>
              <a:buNone/>
            </a:pPr>
            <a:r>
              <a:t/>
            </a:r>
            <a:endParaRPr/>
          </a:p>
        </p:txBody>
      </p:sp>
      <p:sp>
        <p:nvSpPr>
          <p:cNvPr id="165" name="Shape 165"/>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showMasterPhAnim="0" showMasterSp="0">
  <p:cSld>
    <p:spTree>
      <p:nvGrpSpPr>
        <p:cNvPr id="174" name="Shape 174"/>
        <p:cNvGrpSpPr/>
        <p:nvPr/>
      </p:nvGrpSpPr>
      <p:grpSpPr>
        <a:xfrm>
          <a:off x="0" y="0"/>
          <a:ext cx="0" cy="0"/>
          <a:chOff x="0" y="0"/>
          <a:chExt cx="0" cy="0"/>
        </a:xfrm>
      </p:grpSpPr>
      <p:sp>
        <p:nvSpPr>
          <p:cNvPr id="175" name="Shape 175"/>
          <p:cNvSpPr txBox="1"/>
          <p:nvPr>
            <p:ph idx="1" type="body"/>
          </p:nvPr>
        </p:nvSpPr>
        <p:spPr>
          <a:xfrm>
            <a:off x="685800" y="4343400"/>
            <a:ext cx="5486400" cy="4114800"/>
          </a:xfrm>
          <a:prstGeom prst="rect">
            <a:avLst/>
          </a:prstGeom>
        </p:spPr>
        <p:txBody>
          <a:bodyPr anchorCtr="0" anchor="t" bIns="91425" lIns="91425" rIns="91425" tIns="91425">
            <a:noAutofit/>
          </a:bodyPr>
          <a:lstStyle/>
          <a:p>
            <a:pPr lvl="0" rtl="0">
              <a:spcBef>
                <a:spcPts val="0"/>
              </a:spcBef>
              <a:buNone/>
            </a:pPr>
            <a:r>
              <a:t/>
            </a:r>
            <a:endParaRPr/>
          </a:p>
        </p:txBody>
      </p:sp>
      <p:sp>
        <p:nvSpPr>
          <p:cNvPr id="176" name="Shape 176"/>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showMasterPhAnim="0" showMasterSp="0">
  <p:cSld>
    <p:spTree>
      <p:nvGrpSpPr>
        <p:cNvPr id="185" name="Shape 185"/>
        <p:cNvGrpSpPr/>
        <p:nvPr/>
      </p:nvGrpSpPr>
      <p:grpSpPr>
        <a:xfrm>
          <a:off x="0" y="0"/>
          <a:ext cx="0" cy="0"/>
          <a:chOff x="0" y="0"/>
          <a:chExt cx="0" cy="0"/>
        </a:xfrm>
      </p:grpSpPr>
      <p:sp>
        <p:nvSpPr>
          <p:cNvPr id="186" name="Shape 186"/>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a:noFill/>
          <a:ln>
            <a:noFill/>
          </a:ln>
        </p:spPr>
      </p:sp>
      <p:sp>
        <p:nvSpPr>
          <p:cNvPr id="187" name="Shape 187"/>
          <p:cNvSpPr txBox="1"/>
          <p:nvPr>
            <p:ph idx="1" type="body"/>
          </p:nvPr>
        </p:nvSpPr>
        <p:spPr>
          <a:xfrm>
            <a:off x="685800" y="4343400"/>
            <a:ext cx="5486399" cy="4114800"/>
          </a:xfrm>
          <a:prstGeom prst="rect">
            <a:avLst/>
          </a:prstGeom>
          <a:noFill/>
          <a:ln>
            <a:noFill/>
          </a:ln>
        </p:spPr>
        <p:txBody>
          <a:bodyPr anchorCtr="0" anchor="t" bIns="45700" lIns="91425" rIns="91425" tIns="45700">
            <a:noAutofit/>
          </a:bodyPr>
          <a:lstStyle/>
          <a:p>
            <a:pPr indent="0" lvl="0" marL="0" marR="0" rtl="0" algn="l">
              <a:spcBef>
                <a:spcPts val="0"/>
              </a:spcBef>
              <a:buSzPct val="25000"/>
              <a:buNone/>
            </a:pPr>
            <a:r>
              <a:t/>
            </a:r>
            <a:endParaRPr b="0" i="0" sz="1800" u="none" cap="none" strike="noStrike"/>
          </a:p>
        </p:txBody>
      </p:sp>
      <p:sp>
        <p:nvSpPr>
          <p:cNvPr id="188" name="Shape 188"/>
          <p:cNvSpPr txBox="1"/>
          <p:nvPr/>
        </p:nvSpPr>
        <p:spPr>
          <a:xfrm>
            <a:off x="3884612" y="8685211"/>
            <a:ext cx="2971799" cy="457200"/>
          </a:xfrm>
          <a:prstGeom prst="rect">
            <a:avLst/>
          </a:prstGeom>
          <a:noFill/>
          <a:ln>
            <a:noFill/>
          </a:ln>
        </p:spPr>
        <p:txBody>
          <a:bodyPr anchorCtr="0" anchor="b" bIns="45700" lIns="91425" rIns="91425" tIns="45700">
            <a:noAutofit/>
          </a:bodyPr>
          <a:lstStyle/>
          <a:p>
            <a:pPr indent="0" lvl="0" marL="0" marR="0" rtl="0" algn="r">
              <a:lnSpc>
                <a:spcPct val="100000"/>
              </a:lnSpc>
              <a:spcBef>
                <a:spcPts val="0"/>
              </a:spcBef>
              <a:spcAft>
                <a:spcPts val="0"/>
              </a:spcAft>
              <a:buClr>
                <a:srgbClr val="000000"/>
              </a:buClr>
              <a:buSzPct val="25000"/>
              <a:buFont typeface="Calibri"/>
              <a:buNone/>
            </a:pPr>
            <a:fld id="{00000000-1234-1234-1234-123412341234}" type="slidenum">
              <a:rPr b="0" i="0" lang="en-US" sz="1200" u="none">
                <a:solidFill>
                  <a:srgbClr val="000000"/>
                </a:solidFill>
                <a:latin typeface="Calibri"/>
                <a:ea typeface="Calibri"/>
                <a:cs typeface="Calibri"/>
                <a:sym typeface="Calibri"/>
              </a:rPr>
              <a:t>‹#›</a:t>
            </a:fld>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showMasterPhAnim="0" showMasterSp="0">
  <p:cSld>
    <p:spTree>
      <p:nvGrpSpPr>
        <p:cNvPr id="220" name="Shape 220"/>
        <p:cNvGrpSpPr/>
        <p:nvPr/>
      </p:nvGrpSpPr>
      <p:grpSpPr>
        <a:xfrm>
          <a:off x="0" y="0"/>
          <a:ext cx="0" cy="0"/>
          <a:chOff x="0" y="0"/>
          <a:chExt cx="0" cy="0"/>
        </a:xfrm>
      </p:grpSpPr>
      <p:sp>
        <p:nvSpPr>
          <p:cNvPr id="221" name="Shape 221"/>
          <p:cNvSpPr txBox="1"/>
          <p:nvPr/>
        </p:nvSpPr>
        <p:spPr>
          <a:xfrm>
            <a:off x="3884612" y="8685211"/>
            <a:ext cx="2971799" cy="457200"/>
          </a:xfrm>
          <a:prstGeom prst="rect">
            <a:avLst/>
          </a:prstGeom>
          <a:noFill/>
          <a:ln>
            <a:noFill/>
          </a:ln>
        </p:spPr>
        <p:txBody>
          <a:bodyPr anchorCtr="0" anchor="b" bIns="45700" lIns="91425" rIns="91425" tIns="45700">
            <a:noAutofit/>
          </a:bodyPr>
          <a:lstStyle/>
          <a:p>
            <a:pPr indent="0" lvl="0" marL="0" marR="0" rtl="0" algn="r">
              <a:lnSpc>
                <a:spcPct val="100000"/>
              </a:lnSpc>
              <a:spcBef>
                <a:spcPts val="0"/>
              </a:spcBef>
              <a:spcAft>
                <a:spcPts val="0"/>
              </a:spcAft>
              <a:buClr>
                <a:srgbClr val="000000"/>
              </a:buClr>
              <a:buSzPct val="25000"/>
              <a:buFont typeface="Calibri"/>
              <a:buNone/>
            </a:pPr>
            <a:fld id="{00000000-1234-1234-1234-123412341234}" type="slidenum">
              <a:rPr b="0" i="0" lang="en-US" sz="1200" u="none">
                <a:solidFill>
                  <a:srgbClr val="000000"/>
                </a:solidFill>
                <a:latin typeface="Calibri"/>
                <a:ea typeface="Calibri"/>
                <a:cs typeface="Calibri"/>
                <a:sym typeface="Calibri"/>
              </a:rPr>
              <a:t>‹#›</a:t>
            </a:fld>
          </a:p>
        </p:txBody>
      </p:sp>
      <p:sp>
        <p:nvSpPr>
          <p:cNvPr id="222" name="Shape 222"/>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a:noFill/>
          <a:ln>
            <a:noFill/>
          </a:ln>
        </p:spPr>
      </p:sp>
      <p:sp>
        <p:nvSpPr>
          <p:cNvPr id="223" name="Shape 223"/>
          <p:cNvSpPr txBox="1"/>
          <p:nvPr>
            <p:ph idx="1" type="body"/>
          </p:nvPr>
        </p:nvSpPr>
        <p:spPr>
          <a:xfrm>
            <a:off x="685800" y="4343400"/>
            <a:ext cx="5486399" cy="4114800"/>
          </a:xfrm>
          <a:prstGeom prst="rect">
            <a:avLst/>
          </a:prstGeom>
          <a:noFill/>
          <a:ln>
            <a:noFill/>
          </a:ln>
        </p:spPr>
        <p:txBody>
          <a:bodyPr anchorCtr="0" anchor="t" bIns="45700" lIns="91425" rIns="91425" tIns="45700">
            <a:noAutofit/>
          </a:bodyPr>
          <a:lstStyle/>
          <a:p>
            <a:pPr indent="0" lvl="0" marL="0" marR="0" rtl="0" algn="l">
              <a:spcBef>
                <a:spcPts val="0"/>
              </a:spcBef>
              <a:buSzPct val="25000"/>
              <a:buNone/>
            </a:pPr>
            <a:r>
              <a:t/>
            </a:r>
            <a:endParaRPr b="0" i="0" sz="1800" u="none" cap="none" strike="noStrike"/>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showMasterPhAnim="0" showMasterSp="0">
  <p:cSld>
    <p:spTree>
      <p:nvGrpSpPr>
        <p:cNvPr id="232" name="Shape 232"/>
        <p:cNvGrpSpPr/>
        <p:nvPr/>
      </p:nvGrpSpPr>
      <p:grpSpPr>
        <a:xfrm>
          <a:off x="0" y="0"/>
          <a:ext cx="0" cy="0"/>
          <a:chOff x="0" y="0"/>
          <a:chExt cx="0" cy="0"/>
        </a:xfrm>
      </p:grpSpPr>
      <p:sp>
        <p:nvSpPr>
          <p:cNvPr id="233" name="Shape 233"/>
          <p:cNvSpPr txBox="1"/>
          <p:nvPr/>
        </p:nvSpPr>
        <p:spPr>
          <a:xfrm>
            <a:off x="3884612" y="8685211"/>
            <a:ext cx="2971799" cy="457200"/>
          </a:xfrm>
          <a:prstGeom prst="rect">
            <a:avLst/>
          </a:prstGeom>
          <a:noFill/>
          <a:ln>
            <a:noFill/>
          </a:ln>
        </p:spPr>
        <p:txBody>
          <a:bodyPr anchorCtr="0" anchor="b" bIns="45700" lIns="91425" rIns="91425" tIns="45700">
            <a:noAutofit/>
          </a:bodyPr>
          <a:lstStyle/>
          <a:p>
            <a:pPr indent="0" lvl="0" marL="0" marR="0" rtl="0" algn="r">
              <a:lnSpc>
                <a:spcPct val="100000"/>
              </a:lnSpc>
              <a:spcBef>
                <a:spcPts val="0"/>
              </a:spcBef>
              <a:spcAft>
                <a:spcPts val="0"/>
              </a:spcAft>
              <a:buClr>
                <a:srgbClr val="000000"/>
              </a:buClr>
              <a:buSzPct val="25000"/>
              <a:buFont typeface="Calibri"/>
              <a:buNone/>
            </a:pPr>
            <a:fld id="{00000000-1234-1234-1234-123412341234}" type="slidenum">
              <a:rPr b="0" i="0" lang="en-US" sz="1200" u="none">
                <a:solidFill>
                  <a:srgbClr val="000000"/>
                </a:solidFill>
                <a:latin typeface="Calibri"/>
                <a:ea typeface="Calibri"/>
                <a:cs typeface="Calibri"/>
                <a:sym typeface="Calibri"/>
              </a:rPr>
              <a:t>‹#›</a:t>
            </a:fld>
          </a:p>
        </p:txBody>
      </p:sp>
      <p:sp>
        <p:nvSpPr>
          <p:cNvPr id="234" name="Shape 234"/>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a:noFill/>
          <a:ln>
            <a:noFill/>
          </a:ln>
        </p:spPr>
      </p:sp>
      <p:sp>
        <p:nvSpPr>
          <p:cNvPr id="235" name="Shape 235"/>
          <p:cNvSpPr txBox="1"/>
          <p:nvPr>
            <p:ph idx="1" type="body"/>
          </p:nvPr>
        </p:nvSpPr>
        <p:spPr>
          <a:xfrm>
            <a:off x="685800" y="4343400"/>
            <a:ext cx="5486400" cy="4114800"/>
          </a:xfrm>
          <a:prstGeom prst="rect">
            <a:avLst/>
          </a:prstGeom>
          <a:noFill/>
          <a:ln>
            <a:noFill/>
          </a:ln>
        </p:spPr>
        <p:txBody>
          <a:bodyPr anchorCtr="0" anchor="t" bIns="45700" lIns="91425" rIns="91425" tIns="45700">
            <a:noAutofit/>
          </a:bodyPr>
          <a:lstStyle/>
          <a:p>
            <a:pPr indent="0" lvl="0" marL="0" marR="0" rtl="0" algn="l">
              <a:spcBef>
                <a:spcPts val="0"/>
              </a:spcBef>
              <a:buSzPct val="25000"/>
              <a:buNone/>
            </a:pPr>
            <a:r>
              <a:t/>
            </a:r>
            <a:endParaRPr b="0" i="0" sz="1800" u="none" cap="none" strike="noStrike"/>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showMasterPhAnim="0" showMasterSp="0">
  <p:cSld>
    <p:spTree>
      <p:nvGrpSpPr>
        <p:cNvPr id="244" name="Shape 244"/>
        <p:cNvGrpSpPr/>
        <p:nvPr/>
      </p:nvGrpSpPr>
      <p:grpSpPr>
        <a:xfrm>
          <a:off x="0" y="0"/>
          <a:ext cx="0" cy="0"/>
          <a:chOff x="0" y="0"/>
          <a:chExt cx="0" cy="0"/>
        </a:xfrm>
      </p:grpSpPr>
      <p:sp>
        <p:nvSpPr>
          <p:cNvPr id="245" name="Shape 245"/>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a:noFill/>
          <a:ln>
            <a:noFill/>
          </a:ln>
        </p:spPr>
      </p:sp>
      <p:sp>
        <p:nvSpPr>
          <p:cNvPr id="246" name="Shape 246"/>
          <p:cNvSpPr txBox="1"/>
          <p:nvPr>
            <p:ph idx="1" type="body"/>
          </p:nvPr>
        </p:nvSpPr>
        <p:spPr>
          <a:xfrm>
            <a:off x="685800" y="4343400"/>
            <a:ext cx="5486399" cy="4114800"/>
          </a:xfrm>
          <a:prstGeom prst="rect">
            <a:avLst/>
          </a:prstGeom>
          <a:noFill/>
          <a:ln>
            <a:noFill/>
          </a:ln>
        </p:spPr>
        <p:txBody>
          <a:bodyPr anchorCtr="0" anchor="t" bIns="45700" lIns="91425" rIns="91425" tIns="45700">
            <a:noAutofit/>
          </a:bodyPr>
          <a:lstStyle/>
          <a:p>
            <a:pPr indent="0" lvl="0" marL="0" marR="0" rtl="0" algn="l">
              <a:spcBef>
                <a:spcPts val="0"/>
              </a:spcBef>
              <a:buSzPct val="25000"/>
              <a:buFont typeface="Arial"/>
              <a:buNone/>
            </a:pPr>
            <a:r>
              <a:rPr b="0" i="0" lang="en-US" sz="1800" u="none" cap="none" strike="noStrike"/>
              <a:t>Definitions taken from Concise Oxford Dictionary</a:t>
            </a:r>
          </a:p>
        </p:txBody>
      </p:sp>
      <p:sp>
        <p:nvSpPr>
          <p:cNvPr id="247" name="Shape 247"/>
          <p:cNvSpPr txBox="1"/>
          <p:nvPr/>
        </p:nvSpPr>
        <p:spPr>
          <a:xfrm>
            <a:off x="3884612" y="8685211"/>
            <a:ext cx="2971799" cy="457200"/>
          </a:xfrm>
          <a:prstGeom prst="rect">
            <a:avLst/>
          </a:prstGeom>
          <a:noFill/>
          <a:ln>
            <a:noFill/>
          </a:ln>
        </p:spPr>
        <p:txBody>
          <a:bodyPr anchorCtr="0" anchor="b" bIns="45700" lIns="91425" rIns="91425" tIns="45700">
            <a:noAutofit/>
          </a:bodyPr>
          <a:lstStyle/>
          <a:p>
            <a:pPr indent="0" lvl="0" marL="0" marR="0" rtl="0" algn="r">
              <a:lnSpc>
                <a:spcPct val="100000"/>
              </a:lnSpc>
              <a:spcBef>
                <a:spcPts val="0"/>
              </a:spcBef>
              <a:spcAft>
                <a:spcPts val="0"/>
              </a:spcAft>
              <a:buClr>
                <a:srgbClr val="000000"/>
              </a:buClr>
              <a:buSzPct val="25000"/>
              <a:buFont typeface="Calibri"/>
              <a:buNone/>
            </a:pPr>
            <a:fld id="{00000000-1234-1234-1234-123412341234}" type="slidenum">
              <a:rPr b="0" i="0" lang="en-US" sz="1200" u="none">
                <a:solidFill>
                  <a:srgbClr val="000000"/>
                </a:solidFill>
                <a:latin typeface="Calibri"/>
                <a:ea typeface="Calibri"/>
                <a:cs typeface="Calibri"/>
                <a:sym typeface="Calibri"/>
              </a:rPr>
              <a:t>‹#›</a:t>
            </a:fld>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showMasterPhAnim="0" showMasterSp="0">
  <p:cSld>
    <p:spTree>
      <p:nvGrpSpPr>
        <p:cNvPr id="256" name="Shape 256"/>
        <p:cNvGrpSpPr/>
        <p:nvPr/>
      </p:nvGrpSpPr>
      <p:grpSpPr>
        <a:xfrm>
          <a:off x="0" y="0"/>
          <a:ext cx="0" cy="0"/>
          <a:chOff x="0" y="0"/>
          <a:chExt cx="0" cy="0"/>
        </a:xfrm>
      </p:grpSpPr>
      <p:sp>
        <p:nvSpPr>
          <p:cNvPr id="257" name="Shape 257"/>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a:noFill/>
          <a:ln>
            <a:noFill/>
          </a:ln>
        </p:spPr>
      </p:sp>
      <p:sp>
        <p:nvSpPr>
          <p:cNvPr id="258" name="Shape 258"/>
          <p:cNvSpPr txBox="1"/>
          <p:nvPr>
            <p:ph idx="1" type="body"/>
          </p:nvPr>
        </p:nvSpPr>
        <p:spPr>
          <a:xfrm>
            <a:off x="685800" y="4343400"/>
            <a:ext cx="5486400" cy="4114800"/>
          </a:xfrm>
          <a:prstGeom prst="rect">
            <a:avLst/>
          </a:prstGeom>
          <a:noFill/>
          <a:ln>
            <a:noFill/>
          </a:ln>
        </p:spPr>
        <p:txBody>
          <a:bodyPr anchorCtr="0" anchor="t" bIns="45700" lIns="91425" rIns="91425" tIns="45700">
            <a:noAutofit/>
          </a:bodyPr>
          <a:lstStyle/>
          <a:p>
            <a:pPr indent="0" lvl="0" marL="0" marR="0" rtl="0" algn="l">
              <a:spcBef>
                <a:spcPts val="0"/>
              </a:spcBef>
              <a:buSzPct val="25000"/>
              <a:buFont typeface="Arial"/>
              <a:buNone/>
            </a:pPr>
            <a:r>
              <a:rPr b="0" i="0" lang="en-US" sz="1800" u="none" cap="none" strike="noStrike"/>
              <a:t>Definitions taken from Concise Oxford Dictionary</a:t>
            </a:r>
          </a:p>
        </p:txBody>
      </p:sp>
      <p:sp>
        <p:nvSpPr>
          <p:cNvPr id="259" name="Shape 259"/>
          <p:cNvSpPr txBox="1"/>
          <p:nvPr/>
        </p:nvSpPr>
        <p:spPr>
          <a:xfrm>
            <a:off x="3884612" y="8685211"/>
            <a:ext cx="2971799" cy="457200"/>
          </a:xfrm>
          <a:prstGeom prst="rect">
            <a:avLst/>
          </a:prstGeom>
          <a:noFill/>
          <a:ln>
            <a:noFill/>
          </a:ln>
        </p:spPr>
        <p:txBody>
          <a:bodyPr anchorCtr="0" anchor="b" bIns="45700" lIns="91425" rIns="91425" tIns="45700">
            <a:noAutofit/>
          </a:bodyPr>
          <a:lstStyle/>
          <a:p>
            <a:pPr indent="0" lvl="0" marL="0" marR="0" rtl="0" algn="r">
              <a:lnSpc>
                <a:spcPct val="100000"/>
              </a:lnSpc>
              <a:spcBef>
                <a:spcPts val="0"/>
              </a:spcBef>
              <a:spcAft>
                <a:spcPts val="0"/>
              </a:spcAft>
              <a:buClr>
                <a:srgbClr val="000000"/>
              </a:buClr>
              <a:buSzPct val="25000"/>
              <a:buFont typeface="Calibri"/>
              <a:buNone/>
            </a:pPr>
            <a:fld id="{00000000-1234-1234-1234-123412341234}" type="slidenum">
              <a:rPr b="0" i="0" lang="en-US" sz="1200" u="none">
                <a:solidFill>
                  <a:srgbClr val="000000"/>
                </a:solidFill>
                <a:latin typeface="Calibri"/>
                <a:ea typeface="Calibri"/>
                <a:cs typeface="Calibri"/>
                <a:sym typeface="Calibri"/>
              </a:rPr>
              <a:t>‹#›</a:t>
            </a:fld>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showMasterPhAnim="0" showMasterSp="0">
  <p:cSld>
    <p:spTree>
      <p:nvGrpSpPr>
        <p:cNvPr id="268" name="Shape 268"/>
        <p:cNvGrpSpPr/>
        <p:nvPr/>
      </p:nvGrpSpPr>
      <p:grpSpPr>
        <a:xfrm>
          <a:off x="0" y="0"/>
          <a:ext cx="0" cy="0"/>
          <a:chOff x="0" y="0"/>
          <a:chExt cx="0" cy="0"/>
        </a:xfrm>
      </p:grpSpPr>
      <p:sp>
        <p:nvSpPr>
          <p:cNvPr id="269" name="Shape 269"/>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a:noFill/>
          <a:ln>
            <a:noFill/>
          </a:ln>
        </p:spPr>
      </p:sp>
      <p:sp>
        <p:nvSpPr>
          <p:cNvPr id="270" name="Shape 270"/>
          <p:cNvSpPr txBox="1"/>
          <p:nvPr>
            <p:ph idx="1" type="body"/>
          </p:nvPr>
        </p:nvSpPr>
        <p:spPr>
          <a:xfrm>
            <a:off x="685800" y="4343400"/>
            <a:ext cx="5486399" cy="4114800"/>
          </a:xfrm>
          <a:prstGeom prst="rect">
            <a:avLst/>
          </a:prstGeom>
          <a:noFill/>
          <a:ln>
            <a:noFill/>
          </a:ln>
        </p:spPr>
        <p:txBody>
          <a:bodyPr anchorCtr="0" anchor="t" bIns="45700" lIns="91425" rIns="91425" tIns="45700">
            <a:noAutofit/>
          </a:bodyPr>
          <a:lstStyle/>
          <a:p>
            <a:pPr indent="0" lvl="0" marL="0" marR="0" rtl="0" algn="l">
              <a:spcBef>
                <a:spcPts val="0"/>
              </a:spcBef>
              <a:buSzPct val="25000"/>
              <a:buNone/>
            </a:pPr>
            <a:r>
              <a:t/>
            </a:r>
            <a:endParaRPr b="0" i="0" sz="1800" u="none" cap="none" strike="noStrike"/>
          </a:p>
        </p:txBody>
      </p:sp>
      <p:sp>
        <p:nvSpPr>
          <p:cNvPr id="271" name="Shape 271"/>
          <p:cNvSpPr txBox="1"/>
          <p:nvPr/>
        </p:nvSpPr>
        <p:spPr>
          <a:xfrm>
            <a:off x="3884612" y="8685211"/>
            <a:ext cx="2971799" cy="457200"/>
          </a:xfrm>
          <a:prstGeom prst="rect">
            <a:avLst/>
          </a:prstGeom>
          <a:noFill/>
          <a:ln>
            <a:noFill/>
          </a:ln>
        </p:spPr>
        <p:txBody>
          <a:bodyPr anchorCtr="0" anchor="b" bIns="45700" lIns="91425" rIns="91425" tIns="45700">
            <a:noAutofit/>
          </a:bodyPr>
          <a:lstStyle/>
          <a:p>
            <a:pPr indent="0" lvl="0" marL="0" marR="0" rtl="0" algn="r">
              <a:lnSpc>
                <a:spcPct val="100000"/>
              </a:lnSpc>
              <a:spcBef>
                <a:spcPts val="0"/>
              </a:spcBef>
              <a:spcAft>
                <a:spcPts val="0"/>
              </a:spcAft>
              <a:buClr>
                <a:srgbClr val="000000"/>
              </a:buClr>
              <a:buSzPct val="25000"/>
              <a:buFont typeface="Calibri"/>
              <a:buNone/>
            </a:pPr>
            <a:fld id="{00000000-1234-1234-1234-123412341234}" type="slidenum">
              <a:rPr b="0" i="0" lang="en-US" sz="1200" u="none">
                <a:solidFill>
                  <a:srgbClr val="000000"/>
                </a:solidFill>
                <a:latin typeface="Calibri"/>
                <a:ea typeface="Calibri"/>
                <a:cs typeface="Calibri"/>
                <a:sym typeface="Calibri"/>
              </a:rPr>
              <a:t>‹#›</a:t>
            </a:fld>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showMasterPhAnim="0" showMasterSp="0">
  <p:cSld>
    <p:spTree>
      <p:nvGrpSpPr>
        <p:cNvPr id="288" name="Shape 288"/>
        <p:cNvGrpSpPr/>
        <p:nvPr/>
      </p:nvGrpSpPr>
      <p:grpSpPr>
        <a:xfrm>
          <a:off x="0" y="0"/>
          <a:ext cx="0" cy="0"/>
          <a:chOff x="0" y="0"/>
          <a:chExt cx="0" cy="0"/>
        </a:xfrm>
      </p:grpSpPr>
      <p:sp>
        <p:nvSpPr>
          <p:cNvPr id="289" name="Shape 289"/>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a:noFill/>
          <a:ln>
            <a:noFill/>
          </a:ln>
        </p:spPr>
      </p:sp>
      <p:sp>
        <p:nvSpPr>
          <p:cNvPr id="290" name="Shape 290"/>
          <p:cNvSpPr txBox="1"/>
          <p:nvPr>
            <p:ph idx="1" type="body"/>
          </p:nvPr>
        </p:nvSpPr>
        <p:spPr>
          <a:xfrm>
            <a:off x="685800" y="4343400"/>
            <a:ext cx="5486399" cy="4114800"/>
          </a:xfrm>
          <a:prstGeom prst="rect">
            <a:avLst/>
          </a:prstGeom>
          <a:noFill/>
          <a:ln>
            <a:noFill/>
          </a:ln>
        </p:spPr>
        <p:txBody>
          <a:bodyPr anchorCtr="0" anchor="t" bIns="45700" lIns="91425" rIns="91425" tIns="45700">
            <a:noAutofit/>
          </a:bodyPr>
          <a:lstStyle/>
          <a:p>
            <a:pPr indent="0" lvl="0" marL="0" marR="0" rtl="0" algn="l">
              <a:spcBef>
                <a:spcPts val="0"/>
              </a:spcBef>
              <a:buSzPct val="25000"/>
              <a:buNone/>
            </a:pPr>
            <a:r>
              <a:t/>
            </a:r>
            <a:endParaRPr b="0" i="0" sz="1800" u="none" cap="none" strike="noStrike"/>
          </a:p>
        </p:txBody>
      </p:sp>
      <p:sp>
        <p:nvSpPr>
          <p:cNvPr id="291" name="Shape 291"/>
          <p:cNvSpPr txBox="1"/>
          <p:nvPr/>
        </p:nvSpPr>
        <p:spPr>
          <a:xfrm>
            <a:off x="3884612" y="8685211"/>
            <a:ext cx="2971799" cy="457200"/>
          </a:xfrm>
          <a:prstGeom prst="rect">
            <a:avLst/>
          </a:prstGeom>
          <a:noFill/>
          <a:ln>
            <a:noFill/>
          </a:ln>
        </p:spPr>
        <p:txBody>
          <a:bodyPr anchorCtr="0" anchor="b" bIns="45700" lIns="91425" rIns="91425" tIns="45700">
            <a:noAutofit/>
          </a:bodyPr>
          <a:lstStyle/>
          <a:p>
            <a:pPr indent="0" lvl="0" marL="0" marR="0" rtl="0" algn="r">
              <a:lnSpc>
                <a:spcPct val="100000"/>
              </a:lnSpc>
              <a:spcBef>
                <a:spcPts val="0"/>
              </a:spcBef>
              <a:spcAft>
                <a:spcPts val="0"/>
              </a:spcAft>
              <a:buClr>
                <a:srgbClr val="000000"/>
              </a:buClr>
              <a:buSzPct val="25000"/>
              <a:buFont typeface="Calibri"/>
              <a:buNone/>
            </a:pPr>
            <a:fld id="{00000000-1234-1234-1234-123412341234}" type="slidenum">
              <a:rPr b="0" i="0" lang="en-US" sz="1200" u="none">
                <a:solidFill>
                  <a:srgbClr val="000000"/>
                </a:solidFill>
                <a:latin typeface="Calibri"/>
                <a:ea typeface="Calibri"/>
                <a:cs typeface="Calibri"/>
                <a:sym typeface="Calibri"/>
              </a:rPr>
              <a:t>‹#›</a:t>
            </a:fld>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showMasterPhAnim="0" showMasterSp="0">
  <p:cSld>
    <p:spTree>
      <p:nvGrpSpPr>
        <p:cNvPr id="295" name="Shape 295"/>
        <p:cNvGrpSpPr/>
        <p:nvPr/>
      </p:nvGrpSpPr>
      <p:grpSpPr>
        <a:xfrm>
          <a:off x="0" y="0"/>
          <a:ext cx="0" cy="0"/>
          <a:chOff x="0" y="0"/>
          <a:chExt cx="0" cy="0"/>
        </a:xfrm>
      </p:grpSpPr>
      <p:sp>
        <p:nvSpPr>
          <p:cNvPr id="296" name="Shape 296"/>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a:noFill/>
          <a:ln>
            <a:noFill/>
          </a:ln>
        </p:spPr>
      </p:sp>
      <p:sp>
        <p:nvSpPr>
          <p:cNvPr id="297" name="Shape 297"/>
          <p:cNvSpPr txBox="1"/>
          <p:nvPr>
            <p:ph idx="1" type="body"/>
          </p:nvPr>
        </p:nvSpPr>
        <p:spPr>
          <a:xfrm>
            <a:off x="685800" y="4343400"/>
            <a:ext cx="5486399" cy="4114800"/>
          </a:xfrm>
          <a:prstGeom prst="rect">
            <a:avLst/>
          </a:prstGeom>
          <a:noFill/>
          <a:ln>
            <a:noFill/>
          </a:ln>
        </p:spPr>
        <p:txBody>
          <a:bodyPr anchorCtr="0" anchor="t" bIns="45700" lIns="91425" rIns="91425" tIns="45700">
            <a:noAutofit/>
          </a:bodyPr>
          <a:lstStyle/>
          <a:p>
            <a:pPr indent="0" lvl="0" marL="0" marR="0" rtl="0" algn="l">
              <a:spcBef>
                <a:spcPts val="0"/>
              </a:spcBef>
              <a:buSzPct val="25000"/>
              <a:buNone/>
            </a:pPr>
            <a:r>
              <a:t/>
            </a:r>
            <a:endParaRPr b="0" i="0" sz="1800" u="none" cap="none" strike="noStrike"/>
          </a:p>
        </p:txBody>
      </p:sp>
      <p:sp>
        <p:nvSpPr>
          <p:cNvPr id="298" name="Shape 298"/>
          <p:cNvSpPr txBox="1"/>
          <p:nvPr/>
        </p:nvSpPr>
        <p:spPr>
          <a:xfrm>
            <a:off x="3884612" y="8685211"/>
            <a:ext cx="2971799" cy="457200"/>
          </a:xfrm>
          <a:prstGeom prst="rect">
            <a:avLst/>
          </a:prstGeom>
          <a:noFill/>
          <a:ln>
            <a:noFill/>
          </a:ln>
        </p:spPr>
        <p:txBody>
          <a:bodyPr anchorCtr="0" anchor="b" bIns="45700" lIns="91425" rIns="91425" tIns="45700">
            <a:noAutofit/>
          </a:bodyPr>
          <a:lstStyle/>
          <a:p>
            <a:pPr indent="0" lvl="0" marL="0" marR="0" rtl="0" algn="r">
              <a:lnSpc>
                <a:spcPct val="100000"/>
              </a:lnSpc>
              <a:spcBef>
                <a:spcPts val="0"/>
              </a:spcBef>
              <a:spcAft>
                <a:spcPts val="0"/>
              </a:spcAft>
              <a:buClr>
                <a:srgbClr val="000000"/>
              </a:buClr>
              <a:buSzPct val="25000"/>
              <a:buFont typeface="Calibri"/>
              <a:buNone/>
            </a:pPr>
            <a:fld id="{00000000-1234-1234-1234-123412341234}" type="slidenum">
              <a:rPr b="0" i="0" lang="en-US" sz="1200" u="none">
                <a:solidFill>
                  <a:srgbClr val="000000"/>
                </a:solidFill>
                <a:latin typeface="Calibri"/>
                <a:ea typeface="Calibri"/>
                <a:cs typeface="Calibri"/>
                <a:sym typeface="Calibri"/>
              </a:rPr>
              <a:t>‹#›</a:t>
            </a:fld>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showMasterPhAnim="0" showMasterSp="0">
  <p:cSld>
    <p:spTree>
      <p:nvGrpSpPr>
        <p:cNvPr id="310" name="Shape 310"/>
        <p:cNvGrpSpPr/>
        <p:nvPr/>
      </p:nvGrpSpPr>
      <p:grpSpPr>
        <a:xfrm>
          <a:off x="0" y="0"/>
          <a:ext cx="0" cy="0"/>
          <a:chOff x="0" y="0"/>
          <a:chExt cx="0" cy="0"/>
        </a:xfrm>
      </p:grpSpPr>
      <p:sp>
        <p:nvSpPr>
          <p:cNvPr id="311" name="Shape 311"/>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a:noFill/>
          <a:ln>
            <a:noFill/>
          </a:ln>
        </p:spPr>
      </p:sp>
      <p:sp>
        <p:nvSpPr>
          <p:cNvPr id="312" name="Shape 312"/>
          <p:cNvSpPr txBox="1"/>
          <p:nvPr>
            <p:ph idx="1" type="body"/>
          </p:nvPr>
        </p:nvSpPr>
        <p:spPr>
          <a:xfrm>
            <a:off x="685800" y="4343400"/>
            <a:ext cx="5486399" cy="4114800"/>
          </a:xfrm>
          <a:prstGeom prst="rect">
            <a:avLst/>
          </a:prstGeom>
          <a:noFill/>
          <a:ln>
            <a:noFill/>
          </a:ln>
        </p:spPr>
        <p:txBody>
          <a:bodyPr anchorCtr="0" anchor="t" bIns="45700" lIns="91425" rIns="91425" tIns="45700">
            <a:noAutofit/>
          </a:bodyPr>
          <a:lstStyle/>
          <a:p>
            <a:pPr indent="0" lvl="0" marL="0" marR="0" rtl="0" algn="l">
              <a:spcBef>
                <a:spcPts val="0"/>
              </a:spcBef>
              <a:buSzPct val="25000"/>
              <a:buNone/>
            </a:pPr>
            <a:r>
              <a:t/>
            </a:r>
            <a:endParaRPr b="0" i="0" sz="1800" u="none" cap="none" strike="noStrike"/>
          </a:p>
        </p:txBody>
      </p:sp>
      <p:sp>
        <p:nvSpPr>
          <p:cNvPr id="313" name="Shape 313"/>
          <p:cNvSpPr txBox="1"/>
          <p:nvPr/>
        </p:nvSpPr>
        <p:spPr>
          <a:xfrm>
            <a:off x="3884612" y="8685211"/>
            <a:ext cx="2971799" cy="457200"/>
          </a:xfrm>
          <a:prstGeom prst="rect">
            <a:avLst/>
          </a:prstGeom>
          <a:noFill/>
          <a:ln>
            <a:noFill/>
          </a:ln>
        </p:spPr>
        <p:txBody>
          <a:bodyPr anchorCtr="0" anchor="b" bIns="45700" lIns="91425" rIns="91425" tIns="45700">
            <a:noAutofit/>
          </a:bodyPr>
          <a:lstStyle/>
          <a:p>
            <a:pPr indent="0" lvl="0" marL="0" marR="0" rtl="0" algn="r">
              <a:lnSpc>
                <a:spcPct val="100000"/>
              </a:lnSpc>
              <a:spcBef>
                <a:spcPts val="0"/>
              </a:spcBef>
              <a:spcAft>
                <a:spcPts val="0"/>
              </a:spcAft>
              <a:buClr>
                <a:srgbClr val="000000"/>
              </a:buClr>
              <a:buSzPct val="25000"/>
              <a:buFont typeface="Calibri"/>
              <a:buNone/>
            </a:pPr>
            <a:fld id="{00000000-1234-1234-1234-123412341234}" type="slidenum">
              <a:rPr b="0" i="0" lang="en-US" sz="1200" u="none">
                <a:solidFill>
                  <a:srgbClr val="000000"/>
                </a:solidFill>
                <a:latin typeface="Calibri"/>
                <a:ea typeface="Calibri"/>
                <a:cs typeface="Calibri"/>
                <a:sym typeface="Calibri"/>
              </a:rPr>
              <a:t>‹#›</a:t>
            </a:fld>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showMasterPhAnim="0" showMasterSp="0">
  <p:cSld>
    <p:spTree>
      <p:nvGrpSpPr>
        <p:cNvPr id="326" name="Shape 326"/>
        <p:cNvGrpSpPr/>
        <p:nvPr/>
      </p:nvGrpSpPr>
      <p:grpSpPr>
        <a:xfrm>
          <a:off x="0" y="0"/>
          <a:ext cx="0" cy="0"/>
          <a:chOff x="0" y="0"/>
          <a:chExt cx="0" cy="0"/>
        </a:xfrm>
      </p:grpSpPr>
      <p:sp>
        <p:nvSpPr>
          <p:cNvPr id="327" name="Shape 327"/>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a:noFill/>
          <a:ln>
            <a:noFill/>
          </a:ln>
        </p:spPr>
      </p:sp>
      <p:sp>
        <p:nvSpPr>
          <p:cNvPr id="328" name="Shape 328"/>
          <p:cNvSpPr txBox="1"/>
          <p:nvPr>
            <p:ph idx="1" type="body"/>
          </p:nvPr>
        </p:nvSpPr>
        <p:spPr>
          <a:xfrm>
            <a:off x="685800" y="4343400"/>
            <a:ext cx="5486399" cy="4114800"/>
          </a:xfrm>
          <a:prstGeom prst="rect">
            <a:avLst/>
          </a:prstGeom>
          <a:noFill/>
          <a:ln>
            <a:noFill/>
          </a:ln>
        </p:spPr>
        <p:txBody>
          <a:bodyPr anchorCtr="0" anchor="t" bIns="45700" lIns="91425" rIns="91425" tIns="45700">
            <a:noAutofit/>
          </a:bodyPr>
          <a:lstStyle/>
          <a:p>
            <a:pPr indent="0" lvl="0" marL="0" marR="0" rtl="0" algn="l">
              <a:spcBef>
                <a:spcPts val="0"/>
              </a:spcBef>
              <a:spcAft>
                <a:spcPts val="0"/>
              </a:spcAft>
              <a:buSzPct val="25000"/>
              <a:buFont typeface="Arial"/>
              <a:buNone/>
            </a:pPr>
            <a:r>
              <a:rPr b="0" i="0" lang="en-US" sz="1800" u="none" cap="none" strike="noStrike"/>
              <a:t>Again skip quickly through the definition slides and use this to present the concept</a:t>
            </a:r>
          </a:p>
          <a:p>
            <a:pPr indent="0" lvl="0" marL="0" marR="0" rtl="0" algn="l">
              <a:spcBef>
                <a:spcPts val="0"/>
              </a:spcBef>
              <a:spcAft>
                <a:spcPts val="0"/>
              </a:spcAft>
              <a:buSzPct val="25000"/>
              <a:buFont typeface="Arial"/>
              <a:buNone/>
            </a:pPr>
            <a:r>
              <a:t/>
            </a:r>
            <a:endParaRPr b="0" i="0" sz="1800" u="none" cap="none" strike="noStrike"/>
          </a:p>
          <a:p>
            <a:pPr indent="0" lvl="0" marL="0" marR="0" rtl="0" algn="l">
              <a:spcBef>
                <a:spcPts val="0"/>
              </a:spcBef>
              <a:spcAft>
                <a:spcPts val="0"/>
              </a:spcAft>
              <a:buSzPct val="25000"/>
              <a:buFont typeface="Arial"/>
              <a:buNone/>
            </a:pPr>
            <a:r>
              <a:rPr b="0" i="0" lang="en-US" sz="1800" u="none" cap="none" strike="noStrike"/>
              <a:t>The highlighted text indicate core themes which will be covered by this module.  Note that previously motivation, quality and resources were covered but these subjects are quite large and have been removed to give adequate time to the module core themes</a:t>
            </a:r>
          </a:p>
          <a:p>
            <a:pPr indent="0" lvl="0" marL="0" marR="0" rtl="0" algn="l">
              <a:spcBef>
                <a:spcPts val="0"/>
              </a:spcBef>
              <a:spcAft>
                <a:spcPts val="0"/>
              </a:spcAft>
              <a:buSzPct val="25000"/>
              <a:buFont typeface="Arial"/>
              <a:buNone/>
            </a:pPr>
            <a:r>
              <a:t/>
            </a:r>
            <a:endParaRPr b="0" i="0" sz="1800" u="none" cap="none" strike="noStrike"/>
          </a:p>
          <a:p>
            <a:pPr indent="0" lvl="0" marL="0" marR="0" rtl="0" algn="l">
              <a:spcBef>
                <a:spcPts val="0"/>
              </a:spcBef>
              <a:buSzPct val="25000"/>
              <a:buFont typeface="Arial"/>
              <a:buNone/>
            </a:pPr>
            <a:r>
              <a:rPr b="0" i="0" lang="en-US" sz="1800" u="none" cap="none" strike="noStrike"/>
              <a:t>Knowledge and skills are tacitly covered by the module as it facilitates development of both by teaching the tools and techniques</a:t>
            </a:r>
          </a:p>
        </p:txBody>
      </p:sp>
      <p:sp>
        <p:nvSpPr>
          <p:cNvPr id="329" name="Shape 329"/>
          <p:cNvSpPr txBox="1"/>
          <p:nvPr/>
        </p:nvSpPr>
        <p:spPr>
          <a:xfrm>
            <a:off x="3884612" y="8685211"/>
            <a:ext cx="2971799" cy="457200"/>
          </a:xfrm>
          <a:prstGeom prst="rect">
            <a:avLst/>
          </a:prstGeom>
          <a:noFill/>
          <a:ln>
            <a:noFill/>
          </a:ln>
        </p:spPr>
        <p:txBody>
          <a:bodyPr anchorCtr="0" anchor="b" bIns="45700" lIns="91425" rIns="91425" tIns="45700">
            <a:noAutofit/>
          </a:bodyPr>
          <a:lstStyle/>
          <a:p>
            <a:pPr indent="0" lvl="0" marL="0" marR="0" rtl="0" algn="r">
              <a:lnSpc>
                <a:spcPct val="100000"/>
              </a:lnSpc>
              <a:spcBef>
                <a:spcPts val="0"/>
              </a:spcBef>
              <a:spcAft>
                <a:spcPts val="0"/>
              </a:spcAft>
              <a:buClr>
                <a:srgbClr val="000000"/>
              </a:buClr>
              <a:buSzPct val="25000"/>
              <a:buFont typeface="Calibri"/>
              <a:buNone/>
            </a:pPr>
            <a:fld id="{00000000-1234-1234-1234-123412341234}" type="slidenum">
              <a:rPr b="0" i="0" lang="en-US" sz="1200" u="none">
                <a:solidFill>
                  <a:srgbClr val="000000"/>
                </a:solidFill>
                <a:latin typeface="Calibri"/>
                <a:ea typeface="Calibri"/>
                <a:cs typeface="Calibri"/>
                <a:sym typeface="Calibri"/>
              </a:rPr>
              <a:t>‹#›</a:t>
            </a:fld>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showMasterPhAnim="0" showMasterSp="0">
  <p:cSld>
    <p:spTree>
      <p:nvGrpSpPr>
        <p:cNvPr id="333" name="Shape 333"/>
        <p:cNvGrpSpPr/>
        <p:nvPr/>
      </p:nvGrpSpPr>
      <p:grpSpPr>
        <a:xfrm>
          <a:off x="0" y="0"/>
          <a:ext cx="0" cy="0"/>
          <a:chOff x="0" y="0"/>
          <a:chExt cx="0" cy="0"/>
        </a:xfrm>
      </p:grpSpPr>
      <p:sp>
        <p:nvSpPr>
          <p:cNvPr id="334" name="Shape 334"/>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a:noFill/>
          <a:ln>
            <a:noFill/>
          </a:ln>
        </p:spPr>
      </p:sp>
      <p:sp>
        <p:nvSpPr>
          <p:cNvPr id="335" name="Shape 335"/>
          <p:cNvSpPr txBox="1"/>
          <p:nvPr>
            <p:ph idx="1" type="body"/>
          </p:nvPr>
        </p:nvSpPr>
        <p:spPr>
          <a:xfrm>
            <a:off x="685800" y="4343400"/>
            <a:ext cx="5486399" cy="4114800"/>
          </a:xfrm>
          <a:prstGeom prst="rect">
            <a:avLst/>
          </a:prstGeom>
          <a:noFill/>
          <a:ln>
            <a:noFill/>
          </a:ln>
        </p:spPr>
        <p:txBody>
          <a:bodyPr anchorCtr="0" anchor="t" bIns="45700" lIns="91425" rIns="91425" tIns="45700">
            <a:noAutofit/>
          </a:bodyPr>
          <a:lstStyle/>
          <a:p>
            <a:pPr indent="0" lvl="0" marL="0" marR="0" rtl="0" algn="l">
              <a:spcBef>
                <a:spcPts val="0"/>
              </a:spcBef>
              <a:buSzPct val="25000"/>
              <a:buNone/>
            </a:pPr>
            <a:r>
              <a:t/>
            </a:r>
            <a:endParaRPr b="0" i="0" sz="1800" u="none" cap="none" strike="noStrike"/>
          </a:p>
        </p:txBody>
      </p:sp>
      <p:sp>
        <p:nvSpPr>
          <p:cNvPr id="336" name="Shape 336"/>
          <p:cNvSpPr txBox="1"/>
          <p:nvPr/>
        </p:nvSpPr>
        <p:spPr>
          <a:xfrm>
            <a:off x="3884612" y="8685211"/>
            <a:ext cx="2971799" cy="457200"/>
          </a:xfrm>
          <a:prstGeom prst="rect">
            <a:avLst/>
          </a:prstGeom>
          <a:noFill/>
          <a:ln>
            <a:noFill/>
          </a:ln>
        </p:spPr>
        <p:txBody>
          <a:bodyPr anchorCtr="0" anchor="b" bIns="45700" lIns="91425" rIns="91425" tIns="45700">
            <a:noAutofit/>
          </a:bodyPr>
          <a:lstStyle/>
          <a:p>
            <a:pPr indent="0" lvl="0" marL="0" marR="0" rtl="0" algn="r">
              <a:lnSpc>
                <a:spcPct val="100000"/>
              </a:lnSpc>
              <a:spcBef>
                <a:spcPts val="0"/>
              </a:spcBef>
              <a:spcAft>
                <a:spcPts val="0"/>
              </a:spcAft>
              <a:buClr>
                <a:srgbClr val="000000"/>
              </a:buClr>
              <a:buSzPct val="25000"/>
              <a:buFont typeface="Calibri"/>
              <a:buNone/>
            </a:pPr>
            <a:fld id="{00000000-1234-1234-1234-123412341234}" type="slidenum">
              <a:rPr b="0" i="0" lang="en-US" sz="1200" u="none">
                <a:solidFill>
                  <a:srgbClr val="000000"/>
                </a:solidFill>
                <a:latin typeface="Calibri"/>
                <a:ea typeface="Calibri"/>
                <a:cs typeface="Calibri"/>
                <a:sym typeface="Calibri"/>
              </a:rPr>
              <a:t>‹#›</a:t>
            </a:fld>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showMasterPhAnim="0" showMasterSp="0">
  <p:cSld>
    <p:spTree>
      <p:nvGrpSpPr>
        <p:cNvPr id="340" name="Shape 340"/>
        <p:cNvGrpSpPr/>
        <p:nvPr/>
      </p:nvGrpSpPr>
      <p:grpSpPr>
        <a:xfrm>
          <a:off x="0" y="0"/>
          <a:ext cx="0" cy="0"/>
          <a:chOff x="0" y="0"/>
          <a:chExt cx="0" cy="0"/>
        </a:xfrm>
      </p:grpSpPr>
      <p:sp>
        <p:nvSpPr>
          <p:cNvPr id="341" name="Shape 341"/>
          <p:cNvSpPr txBox="1"/>
          <p:nvPr>
            <p:ph idx="1" type="body"/>
          </p:nvPr>
        </p:nvSpPr>
        <p:spPr>
          <a:xfrm>
            <a:off x="685800" y="4343400"/>
            <a:ext cx="5486399" cy="4114800"/>
          </a:xfrm>
          <a:prstGeom prst="rect">
            <a:avLst/>
          </a:prstGeom>
        </p:spPr>
        <p:txBody>
          <a:bodyPr anchorCtr="0" anchor="t" bIns="91425" lIns="91425" rIns="91425" tIns="91425">
            <a:noAutofit/>
          </a:bodyPr>
          <a:lstStyle/>
          <a:p>
            <a:pPr lvl="0">
              <a:spcBef>
                <a:spcPts val="0"/>
              </a:spcBef>
              <a:buNone/>
            </a:pPr>
            <a:r>
              <a:t/>
            </a:r>
            <a:endParaRPr/>
          </a:p>
        </p:txBody>
      </p:sp>
      <p:sp>
        <p:nvSpPr>
          <p:cNvPr id="342" name="Shape 342"/>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showMasterPhAnim="0" showMasterSp="0">
  <p:cSld>
    <p:spTree>
      <p:nvGrpSpPr>
        <p:cNvPr id="346" name="Shape 346"/>
        <p:cNvGrpSpPr/>
        <p:nvPr/>
      </p:nvGrpSpPr>
      <p:grpSpPr>
        <a:xfrm>
          <a:off x="0" y="0"/>
          <a:ext cx="0" cy="0"/>
          <a:chOff x="0" y="0"/>
          <a:chExt cx="0" cy="0"/>
        </a:xfrm>
      </p:grpSpPr>
      <p:sp>
        <p:nvSpPr>
          <p:cNvPr id="347" name="Shape 347"/>
          <p:cNvSpPr txBox="1"/>
          <p:nvPr>
            <p:ph idx="1" type="body"/>
          </p:nvPr>
        </p:nvSpPr>
        <p:spPr>
          <a:xfrm>
            <a:off x="685800" y="4343400"/>
            <a:ext cx="5486399" cy="4114800"/>
          </a:xfrm>
          <a:prstGeom prst="rect">
            <a:avLst/>
          </a:prstGeom>
        </p:spPr>
        <p:txBody>
          <a:bodyPr anchorCtr="0" anchor="t" bIns="91425" lIns="91425" rIns="91425" tIns="91425">
            <a:noAutofit/>
          </a:bodyPr>
          <a:lstStyle/>
          <a:p>
            <a:pPr lvl="0">
              <a:spcBef>
                <a:spcPts val="0"/>
              </a:spcBef>
              <a:buNone/>
            </a:pPr>
            <a:r>
              <a:t/>
            </a:r>
            <a:endParaRPr/>
          </a:p>
        </p:txBody>
      </p:sp>
      <p:sp>
        <p:nvSpPr>
          <p:cNvPr id="348" name="Shape 348"/>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showMasterPhAnim="0" showMasterSp="0">
  <p:cSld>
    <p:spTree>
      <p:nvGrpSpPr>
        <p:cNvPr id="352" name="Shape 352"/>
        <p:cNvGrpSpPr/>
        <p:nvPr/>
      </p:nvGrpSpPr>
      <p:grpSpPr>
        <a:xfrm>
          <a:off x="0" y="0"/>
          <a:ext cx="0" cy="0"/>
          <a:chOff x="0" y="0"/>
          <a:chExt cx="0" cy="0"/>
        </a:xfrm>
      </p:grpSpPr>
      <p:sp>
        <p:nvSpPr>
          <p:cNvPr id="353" name="Shape 353"/>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a:noFill/>
          <a:ln>
            <a:noFill/>
          </a:ln>
        </p:spPr>
      </p:sp>
      <p:sp>
        <p:nvSpPr>
          <p:cNvPr id="354" name="Shape 354"/>
          <p:cNvSpPr txBox="1"/>
          <p:nvPr>
            <p:ph idx="1" type="body"/>
          </p:nvPr>
        </p:nvSpPr>
        <p:spPr>
          <a:xfrm>
            <a:off x="685800" y="4343400"/>
            <a:ext cx="5486399" cy="4114800"/>
          </a:xfrm>
          <a:prstGeom prst="rect">
            <a:avLst/>
          </a:prstGeom>
          <a:noFill/>
          <a:ln>
            <a:noFill/>
          </a:ln>
        </p:spPr>
        <p:txBody>
          <a:bodyPr anchorCtr="0" anchor="t" bIns="45700" lIns="91425" rIns="91425" tIns="45700">
            <a:noAutofit/>
          </a:bodyPr>
          <a:lstStyle/>
          <a:p>
            <a:pPr indent="0" lvl="0" marL="0" marR="0" rtl="0" algn="l">
              <a:spcBef>
                <a:spcPts val="0"/>
              </a:spcBef>
              <a:buSzPct val="25000"/>
              <a:buNone/>
            </a:pPr>
            <a:r>
              <a:t/>
            </a:r>
            <a:endParaRPr b="0" i="0" sz="1800" u="none" cap="none" strike="noStrike"/>
          </a:p>
        </p:txBody>
      </p:sp>
      <p:sp>
        <p:nvSpPr>
          <p:cNvPr id="355" name="Shape 355"/>
          <p:cNvSpPr txBox="1"/>
          <p:nvPr/>
        </p:nvSpPr>
        <p:spPr>
          <a:xfrm>
            <a:off x="3884612" y="8685211"/>
            <a:ext cx="2971799" cy="457200"/>
          </a:xfrm>
          <a:prstGeom prst="rect">
            <a:avLst/>
          </a:prstGeom>
          <a:noFill/>
          <a:ln>
            <a:noFill/>
          </a:ln>
        </p:spPr>
        <p:txBody>
          <a:bodyPr anchorCtr="0" anchor="b" bIns="45700" lIns="91425" rIns="91425" tIns="45700">
            <a:noAutofit/>
          </a:bodyPr>
          <a:lstStyle/>
          <a:p>
            <a:pPr indent="0" lvl="0" marL="0" marR="0" rtl="0" algn="r">
              <a:lnSpc>
                <a:spcPct val="100000"/>
              </a:lnSpc>
              <a:spcBef>
                <a:spcPts val="0"/>
              </a:spcBef>
              <a:spcAft>
                <a:spcPts val="0"/>
              </a:spcAft>
              <a:buClr>
                <a:srgbClr val="000000"/>
              </a:buClr>
              <a:buSzPct val="25000"/>
              <a:buFont typeface="Calibri"/>
              <a:buNone/>
            </a:pPr>
            <a:fld id="{00000000-1234-1234-1234-123412341234}" type="slidenum">
              <a:rPr b="0" i="0" lang="en-US" sz="1200" u="none">
                <a:solidFill>
                  <a:srgbClr val="000000"/>
                </a:solidFill>
                <a:latin typeface="Calibri"/>
                <a:ea typeface="Calibri"/>
                <a:cs typeface="Calibri"/>
                <a:sym typeface="Calibri"/>
              </a:rPr>
              <a:t>‹#›</a:t>
            </a:fld>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showMasterPhAnim="0" showMasterSp="0">
  <p:cSld>
    <p:spTree>
      <p:nvGrpSpPr>
        <p:cNvPr id="359" name="Shape 359"/>
        <p:cNvGrpSpPr/>
        <p:nvPr/>
      </p:nvGrpSpPr>
      <p:grpSpPr>
        <a:xfrm>
          <a:off x="0" y="0"/>
          <a:ext cx="0" cy="0"/>
          <a:chOff x="0" y="0"/>
          <a:chExt cx="0" cy="0"/>
        </a:xfrm>
      </p:grpSpPr>
      <p:sp>
        <p:nvSpPr>
          <p:cNvPr id="360" name="Shape 360"/>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a:noFill/>
          <a:ln>
            <a:noFill/>
          </a:ln>
        </p:spPr>
      </p:sp>
      <p:sp>
        <p:nvSpPr>
          <p:cNvPr id="361" name="Shape 361"/>
          <p:cNvSpPr txBox="1"/>
          <p:nvPr>
            <p:ph idx="1" type="body"/>
          </p:nvPr>
        </p:nvSpPr>
        <p:spPr>
          <a:xfrm>
            <a:off x="685800" y="4343400"/>
            <a:ext cx="5486399" cy="4114800"/>
          </a:xfrm>
          <a:prstGeom prst="rect">
            <a:avLst/>
          </a:prstGeom>
          <a:noFill/>
          <a:ln>
            <a:noFill/>
          </a:ln>
        </p:spPr>
        <p:txBody>
          <a:bodyPr anchorCtr="0" anchor="t" bIns="45700" lIns="91425" rIns="91425" tIns="45700">
            <a:noAutofit/>
          </a:bodyPr>
          <a:lstStyle/>
          <a:p>
            <a:pPr indent="0" lvl="0" marL="0" marR="0" rtl="0" algn="l">
              <a:spcBef>
                <a:spcPts val="0"/>
              </a:spcBef>
              <a:buSzPct val="25000"/>
              <a:buNone/>
            </a:pPr>
            <a:r>
              <a:t/>
            </a:r>
            <a:endParaRPr b="0" i="0" sz="1800" u="none" cap="none" strike="noStrike"/>
          </a:p>
        </p:txBody>
      </p:sp>
      <p:sp>
        <p:nvSpPr>
          <p:cNvPr id="362" name="Shape 362"/>
          <p:cNvSpPr txBox="1"/>
          <p:nvPr/>
        </p:nvSpPr>
        <p:spPr>
          <a:xfrm>
            <a:off x="3884612" y="8685211"/>
            <a:ext cx="2971799" cy="457200"/>
          </a:xfrm>
          <a:prstGeom prst="rect">
            <a:avLst/>
          </a:prstGeom>
          <a:noFill/>
          <a:ln>
            <a:noFill/>
          </a:ln>
        </p:spPr>
        <p:txBody>
          <a:bodyPr anchorCtr="0" anchor="b" bIns="45700" lIns="91425" rIns="91425" tIns="45700">
            <a:noAutofit/>
          </a:bodyPr>
          <a:lstStyle/>
          <a:p>
            <a:pPr indent="0" lvl="0" marL="0" marR="0" rtl="0" algn="r">
              <a:lnSpc>
                <a:spcPct val="100000"/>
              </a:lnSpc>
              <a:spcBef>
                <a:spcPts val="0"/>
              </a:spcBef>
              <a:spcAft>
                <a:spcPts val="0"/>
              </a:spcAft>
              <a:buClr>
                <a:srgbClr val="000000"/>
              </a:buClr>
              <a:buSzPct val="25000"/>
              <a:buFont typeface="Calibri"/>
              <a:buNone/>
            </a:pPr>
            <a:fld id="{00000000-1234-1234-1234-123412341234}" type="slidenum">
              <a:rPr b="0" i="0" lang="en-US" sz="1200" u="none">
                <a:solidFill>
                  <a:srgbClr val="000000"/>
                </a:solidFill>
                <a:latin typeface="Calibri"/>
                <a:ea typeface="Calibri"/>
                <a:cs typeface="Calibri"/>
                <a:sym typeface="Calibri"/>
              </a:rPr>
              <a:t>‹#›</a:t>
            </a:fld>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showMasterPhAnim="0" showMasterSp="0">
  <p:cSld>
    <p:spTree>
      <p:nvGrpSpPr>
        <p:cNvPr id="366" name="Shape 366"/>
        <p:cNvGrpSpPr/>
        <p:nvPr/>
      </p:nvGrpSpPr>
      <p:grpSpPr>
        <a:xfrm>
          <a:off x="0" y="0"/>
          <a:ext cx="0" cy="0"/>
          <a:chOff x="0" y="0"/>
          <a:chExt cx="0" cy="0"/>
        </a:xfrm>
      </p:grpSpPr>
      <p:sp>
        <p:nvSpPr>
          <p:cNvPr id="367" name="Shape 367"/>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a:noFill/>
          <a:ln>
            <a:noFill/>
          </a:ln>
        </p:spPr>
      </p:sp>
      <p:sp>
        <p:nvSpPr>
          <p:cNvPr id="368" name="Shape 368"/>
          <p:cNvSpPr txBox="1"/>
          <p:nvPr>
            <p:ph idx="1" type="body"/>
          </p:nvPr>
        </p:nvSpPr>
        <p:spPr>
          <a:xfrm>
            <a:off x="685800" y="4343400"/>
            <a:ext cx="5486399" cy="4114800"/>
          </a:xfrm>
          <a:prstGeom prst="rect">
            <a:avLst/>
          </a:prstGeom>
          <a:noFill/>
          <a:ln>
            <a:noFill/>
          </a:ln>
        </p:spPr>
        <p:txBody>
          <a:bodyPr anchorCtr="0" anchor="t" bIns="45700" lIns="91425" rIns="91425" tIns="45700">
            <a:noAutofit/>
          </a:bodyPr>
          <a:lstStyle/>
          <a:p>
            <a:pPr indent="0" lvl="0" marL="0" marR="0" rtl="0" algn="l">
              <a:spcBef>
                <a:spcPts val="0"/>
              </a:spcBef>
              <a:buSzPct val="25000"/>
              <a:buNone/>
            </a:pPr>
            <a:r>
              <a:t/>
            </a:r>
            <a:endParaRPr b="0" i="0" sz="1800" u="none" cap="none" strike="noStrike"/>
          </a:p>
        </p:txBody>
      </p:sp>
      <p:sp>
        <p:nvSpPr>
          <p:cNvPr id="369" name="Shape 369"/>
          <p:cNvSpPr txBox="1"/>
          <p:nvPr/>
        </p:nvSpPr>
        <p:spPr>
          <a:xfrm>
            <a:off x="3884612" y="8685211"/>
            <a:ext cx="2971799" cy="457200"/>
          </a:xfrm>
          <a:prstGeom prst="rect">
            <a:avLst/>
          </a:prstGeom>
          <a:noFill/>
          <a:ln>
            <a:noFill/>
          </a:ln>
        </p:spPr>
        <p:txBody>
          <a:bodyPr anchorCtr="0" anchor="b" bIns="45700" lIns="91425" rIns="91425" tIns="45700">
            <a:noAutofit/>
          </a:bodyPr>
          <a:lstStyle/>
          <a:p>
            <a:pPr indent="0" lvl="0" marL="0" marR="0" rtl="0" algn="r">
              <a:lnSpc>
                <a:spcPct val="100000"/>
              </a:lnSpc>
              <a:spcBef>
                <a:spcPts val="0"/>
              </a:spcBef>
              <a:spcAft>
                <a:spcPts val="0"/>
              </a:spcAft>
              <a:buClr>
                <a:srgbClr val="000000"/>
              </a:buClr>
              <a:buSzPct val="25000"/>
              <a:buFont typeface="Calibri"/>
              <a:buNone/>
            </a:pPr>
            <a:fld id="{00000000-1234-1234-1234-123412341234}" type="slidenum">
              <a:rPr b="0" i="0" lang="en-US" sz="1200" u="none">
                <a:solidFill>
                  <a:srgbClr val="000000"/>
                </a:solidFill>
                <a:latin typeface="Calibri"/>
                <a:ea typeface="Calibri"/>
                <a:cs typeface="Calibri"/>
                <a:sym typeface="Calibri"/>
              </a:rPr>
              <a:t>‹#›</a:t>
            </a:fld>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showMasterPhAnim="0" showMasterSp="0">
  <p:cSld>
    <p:spTree>
      <p:nvGrpSpPr>
        <p:cNvPr id="373" name="Shape 373"/>
        <p:cNvGrpSpPr/>
        <p:nvPr/>
      </p:nvGrpSpPr>
      <p:grpSpPr>
        <a:xfrm>
          <a:off x="0" y="0"/>
          <a:ext cx="0" cy="0"/>
          <a:chOff x="0" y="0"/>
          <a:chExt cx="0" cy="0"/>
        </a:xfrm>
      </p:grpSpPr>
      <p:sp>
        <p:nvSpPr>
          <p:cNvPr id="374" name="Shape 374"/>
          <p:cNvSpPr/>
          <p:nvPr>
            <p:ph idx="2" type="sldImg"/>
          </p:nvPr>
        </p:nvSpPr>
        <p:spPr>
          <a:xfrm>
            <a:off x="1143000" y="685800"/>
            <a:ext cx="4572000" cy="3429000"/>
          </a:xfrm>
          <a:custGeom>
            <a:pathLst>
              <a:path extrusionOk="0" h="120000" w="120000">
                <a:moveTo>
                  <a:pt x="0" y="0"/>
                </a:moveTo>
                <a:lnTo>
                  <a:pt x="120000" y="0"/>
                </a:lnTo>
                <a:lnTo>
                  <a:pt x="120000" y="120000"/>
                </a:lnTo>
                <a:lnTo>
                  <a:pt x="0" y="120000"/>
                </a:lnTo>
                <a:close/>
              </a:path>
            </a:pathLst>
          </a:custGeom>
          <a:noFill/>
          <a:ln>
            <a:noFill/>
          </a:ln>
        </p:spPr>
      </p:sp>
      <p:sp>
        <p:nvSpPr>
          <p:cNvPr id="375" name="Shape 375"/>
          <p:cNvSpPr txBox="1"/>
          <p:nvPr>
            <p:ph idx="1" type="body"/>
          </p:nvPr>
        </p:nvSpPr>
        <p:spPr>
          <a:xfrm>
            <a:off x="685800" y="4343400"/>
            <a:ext cx="5486399" cy="4114800"/>
          </a:xfrm>
          <a:prstGeom prst="rect">
            <a:avLst/>
          </a:prstGeom>
          <a:noFill/>
          <a:ln>
            <a:noFill/>
          </a:ln>
        </p:spPr>
        <p:txBody>
          <a:bodyPr anchorCtr="0" anchor="t" bIns="45700" lIns="91425" rIns="91425" tIns="45700">
            <a:noAutofit/>
          </a:bodyPr>
          <a:lstStyle/>
          <a:p>
            <a:pPr indent="0" lvl="0" marL="0" marR="0" rtl="0" algn="l">
              <a:spcBef>
                <a:spcPts val="0"/>
              </a:spcBef>
              <a:buSzPct val="25000"/>
              <a:buNone/>
            </a:pPr>
            <a:r>
              <a:t/>
            </a:r>
            <a:endParaRPr b="0" i="0" sz="1800" u="none" cap="none" strike="noStrike"/>
          </a:p>
        </p:txBody>
      </p:sp>
      <p:sp>
        <p:nvSpPr>
          <p:cNvPr id="376" name="Shape 376"/>
          <p:cNvSpPr txBox="1"/>
          <p:nvPr/>
        </p:nvSpPr>
        <p:spPr>
          <a:xfrm>
            <a:off x="3884612" y="8685211"/>
            <a:ext cx="2971799" cy="457200"/>
          </a:xfrm>
          <a:prstGeom prst="rect">
            <a:avLst/>
          </a:prstGeom>
          <a:noFill/>
          <a:ln>
            <a:noFill/>
          </a:ln>
        </p:spPr>
        <p:txBody>
          <a:bodyPr anchorCtr="0" anchor="b" bIns="45700" lIns="91425" rIns="91425" tIns="45700">
            <a:noAutofit/>
          </a:bodyPr>
          <a:lstStyle/>
          <a:p>
            <a:pPr indent="0" lvl="0" marL="0" marR="0" rtl="0" algn="r">
              <a:lnSpc>
                <a:spcPct val="100000"/>
              </a:lnSpc>
              <a:spcBef>
                <a:spcPts val="0"/>
              </a:spcBef>
              <a:spcAft>
                <a:spcPts val="0"/>
              </a:spcAft>
              <a:buClr>
                <a:srgbClr val="000000"/>
              </a:buClr>
              <a:buSzPct val="25000"/>
              <a:buFont typeface="Calibri"/>
              <a:buNone/>
            </a:pPr>
            <a:fld id="{00000000-1234-1234-1234-123412341234}" type="slidenum">
              <a:rPr b="0" i="0" lang="en-US" sz="1200" u="none">
                <a:solidFill>
                  <a:srgbClr val="000000"/>
                </a:solidFill>
                <a:latin typeface="Calibri"/>
                <a:ea typeface="Calibri"/>
                <a:cs typeface="Calibri"/>
                <a:sym typeface="Calibri"/>
              </a:rPr>
              <a:t>‹#›</a:t>
            </a:fld>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type="title">
  <p:cSld name="Title Slide">
    <p:spTree>
      <p:nvGrpSpPr>
        <p:cNvPr id="15" name="Shape 15"/>
        <p:cNvGrpSpPr/>
        <p:nvPr/>
      </p:nvGrpSpPr>
      <p:grpSpPr>
        <a:xfrm>
          <a:off x="0" y="0"/>
          <a:ext cx="0" cy="0"/>
          <a:chOff x="0" y="0"/>
          <a:chExt cx="0" cy="0"/>
        </a:xfrm>
      </p:grpSpPr>
      <p:sp>
        <p:nvSpPr>
          <p:cNvPr id="16" name="Shape 16"/>
          <p:cNvSpPr txBox="1"/>
          <p:nvPr>
            <p:ph type="ctrTitle"/>
          </p:nvPr>
        </p:nvSpPr>
        <p:spPr>
          <a:xfrm>
            <a:off x="685800" y="2130425"/>
            <a:ext cx="7772400" cy="1470024"/>
          </a:xfrm>
          <a:prstGeom prst="rect">
            <a:avLst/>
          </a:prstGeom>
          <a:noFill/>
          <a:ln>
            <a:noFill/>
          </a:ln>
        </p:spPr>
        <p:txBody>
          <a:bodyPr anchorCtr="0" anchor="ctr" bIns="91425" lIns="91425" rIns="91425" tIns="91425"/>
          <a:lstStyle>
            <a:lvl1pPr indent="0" lvl="0" marL="0" marR="0" rtl="0" algn="ctr">
              <a:spcBef>
                <a:spcPts val="0"/>
              </a:spcBef>
              <a:buClr>
                <a:schemeClr val="dk1"/>
              </a:buClr>
              <a:buFont typeface="Calibri"/>
              <a:buNone/>
              <a:defRPr b="0" i="0" sz="4400" u="none" cap="none" strike="noStrike">
                <a:solidFill>
                  <a:schemeClr val="dk1"/>
                </a:solidFill>
                <a:latin typeface="Calibri"/>
                <a:ea typeface="Calibri"/>
                <a:cs typeface="Calibri"/>
                <a:sym typeface="Calibri"/>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sp>
        <p:nvSpPr>
          <p:cNvPr id="17" name="Shape 17"/>
          <p:cNvSpPr txBox="1"/>
          <p:nvPr>
            <p:ph idx="1" type="subTitle"/>
          </p:nvPr>
        </p:nvSpPr>
        <p:spPr>
          <a:xfrm>
            <a:off x="1371600" y="3886200"/>
            <a:ext cx="6400799" cy="1752600"/>
          </a:xfrm>
          <a:prstGeom prst="rect">
            <a:avLst/>
          </a:prstGeom>
          <a:noFill/>
          <a:ln>
            <a:noFill/>
          </a:ln>
        </p:spPr>
        <p:txBody>
          <a:bodyPr anchorCtr="0" anchor="t" bIns="91425" lIns="91425" rIns="91425" tIns="91425"/>
          <a:lstStyle>
            <a:lvl1pPr indent="0" lvl="0" marL="0" marR="0" rtl="0" algn="ctr">
              <a:spcBef>
                <a:spcPts val="640"/>
              </a:spcBef>
              <a:buClr>
                <a:srgbClr val="888888"/>
              </a:buClr>
              <a:buFont typeface="Arial"/>
              <a:buNone/>
              <a:defRPr b="0" i="0" sz="3200" u="none" cap="none" strike="noStrike">
                <a:solidFill>
                  <a:srgbClr val="888888"/>
                </a:solidFill>
                <a:latin typeface="Calibri"/>
                <a:ea typeface="Calibri"/>
                <a:cs typeface="Calibri"/>
                <a:sym typeface="Calibri"/>
              </a:defRPr>
            </a:lvl1pPr>
            <a:lvl2pPr indent="0" lvl="1" marL="457200" marR="0" rtl="0" algn="ctr">
              <a:spcBef>
                <a:spcPts val="560"/>
              </a:spcBef>
              <a:buClr>
                <a:srgbClr val="888888"/>
              </a:buClr>
              <a:buFont typeface="Arial"/>
              <a:buNone/>
              <a:defRPr b="0" i="0" sz="2800" u="none" cap="none" strike="noStrike">
                <a:solidFill>
                  <a:srgbClr val="888888"/>
                </a:solidFill>
                <a:latin typeface="Calibri"/>
                <a:ea typeface="Calibri"/>
                <a:cs typeface="Calibri"/>
                <a:sym typeface="Calibri"/>
              </a:defRPr>
            </a:lvl2pPr>
            <a:lvl3pPr indent="0" lvl="2" marL="914400" marR="0" rtl="0" algn="ctr">
              <a:spcBef>
                <a:spcPts val="480"/>
              </a:spcBef>
              <a:buClr>
                <a:srgbClr val="888888"/>
              </a:buClr>
              <a:buFont typeface="Arial"/>
              <a:buNone/>
              <a:defRPr b="0" i="0" sz="2400" u="none" cap="none" strike="noStrike">
                <a:solidFill>
                  <a:srgbClr val="888888"/>
                </a:solidFill>
                <a:latin typeface="Calibri"/>
                <a:ea typeface="Calibri"/>
                <a:cs typeface="Calibri"/>
                <a:sym typeface="Calibri"/>
              </a:defRPr>
            </a:lvl3pPr>
            <a:lvl4pPr indent="0" lvl="3" marL="1371600" marR="0" rtl="0" algn="ctr">
              <a:spcBef>
                <a:spcPts val="400"/>
              </a:spcBef>
              <a:buClr>
                <a:srgbClr val="888888"/>
              </a:buClr>
              <a:buFont typeface="Arial"/>
              <a:buNone/>
              <a:defRPr b="0" i="0" sz="2000" u="none" cap="none" strike="noStrike">
                <a:solidFill>
                  <a:srgbClr val="888888"/>
                </a:solidFill>
                <a:latin typeface="Calibri"/>
                <a:ea typeface="Calibri"/>
                <a:cs typeface="Calibri"/>
                <a:sym typeface="Calibri"/>
              </a:defRPr>
            </a:lvl4pPr>
            <a:lvl5pPr indent="0" lvl="4" marL="1828800" marR="0" rtl="0" algn="ctr">
              <a:spcBef>
                <a:spcPts val="400"/>
              </a:spcBef>
              <a:buClr>
                <a:srgbClr val="888888"/>
              </a:buClr>
              <a:buFont typeface="Arial"/>
              <a:buNone/>
              <a:defRPr b="0" i="0" sz="2000" u="none" cap="none" strike="noStrike">
                <a:solidFill>
                  <a:srgbClr val="888888"/>
                </a:solidFill>
                <a:latin typeface="Calibri"/>
                <a:ea typeface="Calibri"/>
                <a:cs typeface="Calibri"/>
                <a:sym typeface="Calibri"/>
              </a:defRPr>
            </a:lvl5pPr>
            <a:lvl6pPr indent="0" lvl="5" marL="2286000" marR="0" rtl="0" algn="ctr">
              <a:spcBef>
                <a:spcPts val="400"/>
              </a:spcBef>
              <a:buClr>
                <a:srgbClr val="888888"/>
              </a:buClr>
              <a:buFont typeface="Arial"/>
              <a:buNone/>
              <a:defRPr b="0" i="0" sz="2000" u="none" cap="none" strike="noStrike">
                <a:solidFill>
                  <a:srgbClr val="888888"/>
                </a:solidFill>
                <a:latin typeface="Calibri"/>
                <a:ea typeface="Calibri"/>
                <a:cs typeface="Calibri"/>
                <a:sym typeface="Calibri"/>
              </a:defRPr>
            </a:lvl6pPr>
            <a:lvl7pPr indent="0" lvl="6" marL="2743200" marR="0" rtl="0" algn="ctr">
              <a:spcBef>
                <a:spcPts val="400"/>
              </a:spcBef>
              <a:buClr>
                <a:srgbClr val="888888"/>
              </a:buClr>
              <a:buFont typeface="Arial"/>
              <a:buNone/>
              <a:defRPr b="0" i="0" sz="2000" u="none" cap="none" strike="noStrike">
                <a:solidFill>
                  <a:srgbClr val="888888"/>
                </a:solidFill>
                <a:latin typeface="Calibri"/>
                <a:ea typeface="Calibri"/>
                <a:cs typeface="Calibri"/>
                <a:sym typeface="Calibri"/>
              </a:defRPr>
            </a:lvl7pPr>
            <a:lvl8pPr indent="0" lvl="7" marL="3200400" marR="0" rtl="0" algn="ctr">
              <a:spcBef>
                <a:spcPts val="400"/>
              </a:spcBef>
              <a:buClr>
                <a:srgbClr val="888888"/>
              </a:buClr>
              <a:buFont typeface="Arial"/>
              <a:buNone/>
              <a:defRPr b="0" i="0" sz="2000" u="none" cap="none" strike="noStrike">
                <a:solidFill>
                  <a:srgbClr val="888888"/>
                </a:solidFill>
                <a:latin typeface="Calibri"/>
                <a:ea typeface="Calibri"/>
                <a:cs typeface="Calibri"/>
                <a:sym typeface="Calibri"/>
              </a:defRPr>
            </a:lvl8pPr>
            <a:lvl9pPr indent="0" lvl="8" marL="3657600" marR="0" rtl="0" algn="ctr">
              <a:spcBef>
                <a:spcPts val="400"/>
              </a:spcBef>
              <a:buClr>
                <a:srgbClr val="888888"/>
              </a:buClr>
              <a:buFont typeface="Arial"/>
              <a:buNone/>
              <a:defRPr b="0" i="0" sz="2000" u="none" cap="none" strike="noStrike">
                <a:solidFill>
                  <a:srgbClr val="888888"/>
                </a:solidFill>
                <a:latin typeface="Calibri"/>
                <a:ea typeface="Calibri"/>
                <a:cs typeface="Calibri"/>
                <a:sym typeface="Calibri"/>
              </a:defRPr>
            </a:lvl9pPr>
          </a:lstStyle>
          <a:p/>
        </p:txBody>
      </p:sp>
      <p:sp>
        <p:nvSpPr>
          <p:cNvPr id="18" name="Shape 18"/>
          <p:cNvSpPr txBox="1"/>
          <p:nvPr>
            <p:ph idx="10" type="dt"/>
          </p:nvPr>
        </p:nvSpPr>
        <p:spPr>
          <a:xfrm>
            <a:off x="457200" y="6356350"/>
            <a:ext cx="2133599" cy="365125"/>
          </a:xfrm>
          <a:prstGeom prst="rect">
            <a:avLst/>
          </a:prstGeom>
          <a:noFill/>
          <a:ln>
            <a:noFill/>
          </a:ln>
        </p:spPr>
        <p:txBody>
          <a:bodyPr anchorCtr="0" anchor="ctr" bIns="91425" lIns="91425" rIns="91425" tIns="91425"/>
          <a:lstStyle>
            <a:lvl1pPr indent="0" lvl="0" marL="0" marR="0" rtl="0" algn="l">
              <a:lnSpc>
                <a:spcPct val="100000"/>
              </a:lnSpc>
              <a:spcBef>
                <a:spcPts val="0"/>
              </a:spcBef>
              <a:spcAft>
                <a:spcPts val="0"/>
              </a:spcAft>
              <a:buNone/>
              <a:defRPr b="0" i="0" sz="1200" u="none" cap="none" strike="noStrike">
                <a:solidFill>
                  <a:srgbClr val="898989"/>
                </a:solidFill>
                <a:latin typeface="Calibri"/>
                <a:ea typeface="Calibri"/>
                <a:cs typeface="Calibri"/>
                <a:sym typeface="Calibri"/>
              </a:defRPr>
            </a:lvl1pPr>
            <a:lvl2pPr indent="0" lvl="1" marL="4572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2pPr>
            <a:lvl3pPr indent="0" lvl="2" marL="914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3pPr>
            <a:lvl4pPr indent="0" lvl="3" marL="13716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4pPr>
            <a:lvl5pPr indent="0" lvl="4" marL="1828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5pPr>
            <a:lvl6pPr indent="0" lvl="5" marL="2286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6pPr>
            <a:lvl7pPr indent="0" lvl="6" marL="3200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7pPr>
            <a:lvl8pPr indent="0" lvl="7" marL="4572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8pPr>
            <a:lvl9pPr indent="0" lvl="8" marL="6400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9pPr>
          </a:lstStyle>
          <a:p/>
        </p:txBody>
      </p:sp>
      <p:sp>
        <p:nvSpPr>
          <p:cNvPr id="19" name="Shape 19"/>
          <p:cNvSpPr txBox="1"/>
          <p:nvPr>
            <p:ph idx="11" type="ftr"/>
          </p:nvPr>
        </p:nvSpPr>
        <p:spPr>
          <a:xfrm>
            <a:off x="3124200" y="6356350"/>
            <a:ext cx="2895600" cy="365125"/>
          </a:xfrm>
          <a:prstGeom prst="rect">
            <a:avLst/>
          </a:prstGeom>
          <a:noFill/>
          <a:ln>
            <a:noFill/>
          </a:ln>
        </p:spPr>
        <p:txBody>
          <a:bodyPr anchorCtr="0" anchor="ctr" bIns="91425" lIns="91425" rIns="91425" tIns="91425"/>
          <a:lstStyle>
            <a:lvl1pPr indent="0" lvl="0" marL="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1pPr>
            <a:lvl2pPr indent="0" lvl="1" marL="4572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2pPr>
            <a:lvl3pPr indent="0" lvl="2" marL="914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3pPr>
            <a:lvl4pPr indent="0" lvl="3" marL="13716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4pPr>
            <a:lvl5pPr indent="0" lvl="4" marL="1828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5pPr>
            <a:lvl6pPr indent="0" lvl="5" marL="2286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6pPr>
            <a:lvl7pPr indent="0" lvl="6" marL="3200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7pPr>
            <a:lvl8pPr indent="0" lvl="7" marL="4572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8pPr>
            <a:lvl9pPr indent="0" lvl="8" marL="6400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9pPr>
          </a:lstStyle>
          <a:p/>
        </p:txBody>
      </p:sp>
      <p:sp>
        <p:nvSpPr>
          <p:cNvPr id="20" name="Shape 20"/>
          <p:cNvSpPr txBox="1"/>
          <p:nvPr>
            <p:ph idx="12" type="sldNum"/>
          </p:nvPr>
        </p:nvSpPr>
        <p:spPr>
          <a:xfrm>
            <a:off x="6553200" y="6356350"/>
            <a:ext cx="2133599" cy="365125"/>
          </a:xfrm>
          <a:prstGeom prst="rect">
            <a:avLst/>
          </a:prstGeom>
          <a:noFill/>
          <a:ln>
            <a:noFill/>
          </a:ln>
        </p:spPr>
        <p:txBody>
          <a:bodyPr anchorCtr="0" anchor="ctr" bIns="45700" lIns="91425" rIns="91425" tIns="45700">
            <a:noAutofit/>
          </a:bodyPr>
          <a:lstStyle/>
          <a:p>
            <a:pPr indent="0" lvl="0" marL="0" marR="0" rtl="0" algn="r">
              <a:lnSpc>
                <a:spcPct val="100000"/>
              </a:lnSpc>
              <a:spcBef>
                <a:spcPts val="0"/>
              </a:spcBef>
              <a:spcAft>
                <a:spcPts val="0"/>
              </a:spcAft>
              <a:buClr>
                <a:srgbClr val="898989"/>
              </a:buClr>
              <a:buSzPct val="25000"/>
              <a:buFont typeface="Calibri"/>
              <a:buNone/>
            </a:pPr>
            <a:fld id="{00000000-1234-1234-1234-123412341234}" type="slidenum">
              <a:rPr b="0" i="0" lang="en-US" sz="1200" u="none" cap="none" strike="noStrike">
                <a:solidFill>
                  <a:srgbClr val="898989"/>
                </a:solidFill>
                <a:latin typeface="Calibri"/>
                <a:ea typeface="Calibri"/>
                <a:cs typeface="Calibri"/>
                <a:sym typeface="Calibri"/>
              </a:rPr>
              <a:t>‹#›</a:t>
            </a:fld>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type="obj">
  <p:cSld name="Title and Content">
    <p:spTree>
      <p:nvGrpSpPr>
        <p:cNvPr id="21" name="Shape 21"/>
        <p:cNvGrpSpPr/>
        <p:nvPr/>
      </p:nvGrpSpPr>
      <p:grpSpPr>
        <a:xfrm>
          <a:off x="0" y="0"/>
          <a:ext cx="0" cy="0"/>
          <a:chOff x="0" y="0"/>
          <a:chExt cx="0" cy="0"/>
        </a:xfrm>
      </p:grpSpPr>
      <p:sp>
        <p:nvSpPr>
          <p:cNvPr id="22" name="Shape 22"/>
          <p:cNvSpPr txBox="1"/>
          <p:nvPr>
            <p:ph type="title"/>
          </p:nvPr>
        </p:nvSpPr>
        <p:spPr>
          <a:xfrm>
            <a:off x="457200" y="274637"/>
            <a:ext cx="8229600" cy="1143000"/>
          </a:xfrm>
          <a:prstGeom prst="rect">
            <a:avLst/>
          </a:prstGeom>
          <a:noFill/>
          <a:ln>
            <a:noFill/>
          </a:ln>
        </p:spPr>
        <p:txBody>
          <a:bodyPr anchorCtr="0" anchor="ctr" bIns="91425" lIns="91425" rIns="91425" tIns="91425"/>
          <a:lstStyle>
            <a:lvl1pPr indent="0" lvl="0" marL="0" marR="0" rtl="0" algn="ctr">
              <a:spcBef>
                <a:spcPts val="0"/>
              </a:spcBef>
              <a:buClr>
                <a:schemeClr val="dk1"/>
              </a:buClr>
              <a:buFont typeface="Calibri"/>
              <a:buNone/>
              <a:defRPr b="0" i="0" sz="4400" u="none" cap="none" strike="noStrike">
                <a:solidFill>
                  <a:schemeClr val="dk1"/>
                </a:solidFill>
                <a:latin typeface="Calibri"/>
                <a:ea typeface="Calibri"/>
                <a:cs typeface="Calibri"/>
                <a:sym typeface="Calibri"/>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sp>
        <p:nvSpPr>
          <p:cNvPr id="23" name="Shape 23"/>
          <p:cNvSpPr txBox="1"/>
          <p:nvPr>
            <p:ph idx="1" type="body"/>
          </p:nvPr>
        </p:nvSpPr>
        <p:spPr>
          <a:xfrm>
            <a:off x="457200" y="1600200"/>
            <a:ext cx="8229600" cy="4525961"/>
          </a:xfrm>
          <a:prstGeom prst="rect">
            <a:avLst/>
          </a:prstGeom>
          <a:noFill/>
          <a:ln>
            <a:noFill/>
          </a:ln>
        </p:spPr>
        <p:txBody>
          <a:bodyPr anchorCtr="0" anchor="t" bIns="91425" lIns="91425" rIns="91425" tIns="91425"/>
          <a:lstStyle>
            <a:lvl1pPr indent="-139700" lvl="0" marL="342900" marR="0" rtl="0" algn="l">
              <a:spcBef>
                <a:spcPts val="640"/>
              </a:spcBef>
              <a:buClr>
                <a:schemeClr val="dk1"/>
              </a:buClr>
              <a:buSzPct val="100000"/>
              <a:buFont typeface="Arial"/>
              <a:buChar char="•"/>
              <a:defRPr b="0" i="0" sz="3200" u="none" cap="none" strike="noStrike">
                <a:solidFill>
                  <a:schemeClr val="dk1"/>
                </a:solidFill>
                <a:latin typeface="Calibri"/>
                <a:ea typeface="Calibri"/>
                <a:cs typeface="Calibri"/>
                <a:sym typeface="Calibri"/>
              </a:defRPr>
            </a:lvl1pPr>
            <a:lvl2pPr indent="-107950" lvl="1" marL="742950" marR="0" rtl="0" algn="l">
              <a:spcBef>
                <a:spcPts val="560"/>
              </a:spcBef>
              <a:buClr>
                <a:schemeClr val="dk1"/>
              </a:buClr>
              <a:buSzPct val="100000"/>
              <a:buFont typeface="Arial"/>
              <a:buChar char="–"/>
              <a:defRPr b="0" i="0" sz="2800" u="none" cap="none" strike="noStrike">
                <a:solidFill>
                  <a:schemeClr val="dk1"/>
                </a:solidFill>
                <a:latin typeface="Calibri"/>
                <a:ea typeface="Calibri"/>
                <a:cs typeface="Calibri"/>
                <a:sym typeface="Calibri"/>
              </a:defRPr>
            </a:lvl2pPr>
            <a:lvl3pPr indent="-76200" lvl="2" marL="1143000" marR="0" rtl="0" algn="l">
              <a:spcBef>
                <a:spcPts val="480"/>
              </a:spcBef>
              <a:buClr>
                <a:schemeClr val="dk1"/>
              </a:buClr>
              <a:buSzPct val="100000"/>
              <a:buFont typeface="Arial"/>
              <a:buChar char="•"/>
              <a:defRPr b="0" i="0" sz="2400" u="none" cap="none" strike="noStrike">
                <a:solidFill>
                  <a:schemeClr val="dk1"/>
                </a:solidFill>
                <a:latin typeface="Calibri"/>
                <a:ea typeface="Calibri"/>
                <a:cs typeface="Calibri"/>
                <a:sym typeface="Calibri"/>
              </a:defRPr>
            </a:lvl3pPr>
            <a:lvl4pPr indent="-101600" lvl="3" marL="16002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4pPr>
            <a:lvl5pPr indent="-101600" lvl="4" marL="20574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5pPr>
            <a:lvl6pPr indent="-101600" lvl="5" marL="25146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6pPr>
            <a:lvl7pPr indent="-101600" lvl="6" marL="29718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7pPr>
            <a:lvl8pPr indent="-101600" lvl="7" marL="34290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8pPr>
            <a:lvl9pPr indent="-101600" lvl="8" marL="38862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9pPr>
          </a:lstStyle>
          <a:p/>
        </p:txBody>
      </p:sp>
      <p:sp>
        <p:nvSpPr>
          <p:cNvPr id="24" name="Shape 24"/>
          <p:cNvSpPr txBox="1"/>
          <p:nvPr>
            <p:ph idx="10" type="dt"/>
          </p:nvPr>
        </p:nvSpPr>
        <p:spPr>
          <a:xfrm>
            <a:off x="457200" y="6356350"/>
            <a:ext cx="2133599" cy="365125"/>
          </a:xfrm>
          <a:prstGeom prst="rect">
            <a:avLst/>
          </a:prstGeom>
          <a:noFill/>
          <a:ln>
            <a:noFill/>
          </a:ln>
        </p:spPr>
        <p:txBody>
          <a:bodyPr anchorCtr="0" anchor="ctr" bIns="91425" lIns="91425" rIns="91425" tIns="91425"/>
          <a:lstStyle>
            <a:lvl1pPr indent="0" lvl="0" marL="0" marR="0" rtl="0" algn="l">
              <a:lnSpc>
                <a:spcPct val="100000"/>
              </a:lnSpc>
              <a:spcBef>
                <a:spcPts val="0"/>
              </a:spcBef>
              <a:spcAft>
                <a:spcPts val="0"/>
              </a:spcAft>
              <a:buNone/>
              <a:defRPr b="0" i="0" sz="1200" u="none" cap="none" strike="noStrike">
                <a:solidFill>
                  <a:srgbClr val="898989"/>
                </a:solidFill>
                <a:latin typeface="Calibri"/>
                <a:ea typeface="Calibri"/>
                <a:cs typeface="Calibri"/>
                <a:sym typeface="Calibri"/>
              </a:defRPr>
            </a:lvl1pPr>
            <a:lvl2pPr indent="0" lvl="1" marL="4572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2pPr>
            <a:lvl3pPr indent="0" lvl="2" marL="914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3pPr>
            <a:lvl4pPr indent="0" lvl="3" marL="13716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4pPr>
            <a:lvl5pPr indent="0" lvl="4" marL="1828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5pPr>
            <a:lvl6pPr indent="0" lvl="5" marL="2286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6pPr>
            <a:lvl7pPr indent="0" lvl="6" marL="3200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7pPr>
            <a:lvl8pPr indent="0" lvl="7" marL="4572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8pPr>
            <a:lvl9pPr indent="0" lvl="8" marL="6400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9pPr>
          </a:lstStyle>
          <a:p/>
        </p:txBody>
      </p:sp>
      <p:sp>
        <p:nvSpPr>
          <p:cNvPr id="25" name="Shape 25"/>
          <p:cNvSpPr txBox="1"/>
          <p:nvPr>
            <p:ph idx="11" type="ftr"/>
          </p:nvPr>
        </p:nvSpPr>
        <p:spPr>
          <a:xfrm>
            <a:off x="3124200" y="6356350"/>
            <a:ext cx="2895600" cy="365125"/>
          </a:xfrm>
          <a:prstGeom prst="rect">
            <a:avLst/>
          </a:prstGeom>
          <a:noFill/>
          <a:ln>
            <a:noFill/>
          </a:ln>
        </p:spPr>
        <p:txBody>
          <a:bodyPr anchorCtr="0" anchor="ctr" bIns="91425" lIns="91425" rIns="91425" tIns="91425"/>
          <a:lstStyle>
            <a:lvl1pPr indent="0" lvl="0" marL="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1pPr>
            <a:lvl2pPr indent="0" lvl="1" marL="4572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2pPr>
            <a:lvl3pPr indent="0" lvl="2" marL="914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3pPr>
            <a:lvl4pPr indent="0" lvl="3" marL="13716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4pPr>
            <a:lvl5pPr indent="0" lvl="4" marL="1828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5pPr>
            <a:lvl6pPr indent="0" lvl="5" marL="2286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6pPr>
            <a:lvl7pPr indent="0" lvl="6" marL="3200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7pPr>
            <a:lvl8pPr indent="0" lvl="7" marL="4572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8pPr>
            <a:lvl9pPr indent="0" lvl="8" marL="6400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9pPr>
          </a:lstStyle>
          <a:p/>
        </p:txBody>
      </p:sp>
      <p:sp>
        <p:nvSpPr>
          <p:cNvPr id="26" name="Shape 26"/>
          <p:cNvSpPr txBox="1"/>
          <p:nvPr>
            <p:ph idx="12" type="sldNum"/>
          </p:nvPr>
        </p:nvSpPr>
        <p:spPr>
          <a:xfrm>
            <a:off x="6553200" y="6356350"/>
            <a:ext cx="2133599" cy="365125"/>
          </a:xfrm>
          <a:prstGeom prst="rect">
            <a:avLst/>
          </a:prstGeom>
          <a:noFill/>
          <a:ln>
            <a:noFill/>
          </a:ln>
        </p:spPr>
        <p:txBody>
          <a:bodyPr anchorCtr="0" anchor="ctr" bIns="45700" lIns="91425" rIns="91425" tIns="45700">
            <a:noAutofit/>
          </a:bodyPr>
          <a:lstStyle/>
          <a:p>
            <a:pPr indent="0" lvl="0" marL="0" marR="0" rtl="0" algn="r">
              <a:lnSpc>
                <a:spcPct val="100000"/>
              </a:lnSpc>
              <a:spcBef>
                <a:spcPts val="0"/>
              </a:spcBef>
              <a:spcAft>
                <a:spcPts val="0"/>
              </a:spcAft>
              <a:buClr>
                <a:srgbClr val="898989"/>
              </a:buClr>
              <a:buSzPct val="25000"/>
              <a:buFont typeface="Calibri"/>
              <a:buNone/>
            </a:pPr>
            <a:fld id="{00000000-1234-1234-1234-123412341234}" type="slidenum">
              <a:rPr b="0" i="0" lang="en-US" sz="1200" u="none" cap="none" strike="noStrike">
                <a:solidFill>
                  <a:srgbClr val="898989"/>
                </a:solidFill>
                <a:latin typeface="Calibri"/>
                <a:ea typeface="Calibri"/>
                <a:cs typeface="Calibri"/>
                <a:sym typeface="Calibri"/>
              </a:rPr>
              <a:t>‹#›</a:t>
            </a:fld>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type="secHead">
  <p:cSld name="Section Header">
    <p:spTree>
      <p:nvGrpSpPr>
        <p:cNvPr id="27" name="Shape 27"/>
        <p:cNvGrpSpPr/>
        <p:nvPr/>
      </p:nvGrpSpPr>
      <p:grpSpPr>
        <a:xfrm>
          <a:off x="0" y="0"/>
          <a:ext cx="0" cy="0"/>
          <a:chOff x="0" y="0"/>
          <a:chExt cx="0" cy="0"/>
        </a:xfrm>
      </p:grpSpPr>
      <p:sp>
        <p:nvSpPr>
          <p:cNvPr id="28" name="Shape 28"/>
          <p:cNvSpPr txBox="1"/>
          <p:nvPr>
            <p:ph type="title"/>
          </p:nvPr>
        </p:nvSpPr>
        <p:spPr>
          <a:xfrm>
            <a:off x="722312" y="4406900"/>
            <a:ext cx="7772400" cy="1362075"/>
          </a:xfrm>
          <a:prstGeom prst="rect">
            <a:avLst/>
          </a:prstGeom>
          <a:noFill/>
          <a:ln>
            <a:noFill/>
          </a:ln>
        </p:spPr>
        <p:txBody>
          <a:bodyPr anchorCtr="0" anchor="t" bIns="91425" lIns="91425" rIns="91425" tIns="91425"/>
          <a:lstStyle>
            <a:lvl1pPr indent="0" lvl="0" marL="0" marR="0" rtl="0" algn="l">
              <a:spcBef>
                <a:spcPts val="0"/>
              </a:spcBef>
              <a:buClr>
                <a:schemeClr val="dk1"/>
              </a:buClr>
              <a:buFont typeface="Calibri"/>
              <a:buNone/>
              <a:defRPr b="1" i="0" sz="4000" u="none" cap="none" strike="noStrike">
                <a:solidFill>
                  <a:schemeClr val="dk1"/>
                </a:solidFill>
                <a:latin typeface="Calibri"/>
                <a:ea typeface="Calibri"/>
                <a:cs typeface="Calibri"/>
                <a:sym typeface="Calibri"/>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sp>
        <p:nvSpPr>
          <p:cNvPr id="29" name="Shape 29"/>
          <p:cNvSpPr txBox="1"/>
          <p:nvPr>
            <p:ph idx="1" type="body"/>
          </p:nvPr>
        </p:nvSpPr>
        <p:spPr>
          <a:xfrm>
            <a:off x="722312" y="2906713"/>
            <a:ext cx="7772400" cy="1500187"/>
          </a:xfrm>
          <a:prstGeom prst="rect">
            <a:avLst/>
          </a:prstGeom>
          <a:noFill/>
          <a:ln>
            <a:noFill/>
          </a:ln>
        </p:spPr>
        <p:txBody>
          <a:bodyPr anchorCtr="0" anchor="b" bIns="91425" lIns="91425" rIns="91425" tIns="91425"/>
          <a:lstStyle>
            <a:lvl1pPr indent="0" lvl="0" marL="0" marR="0" rtl="0" algn="l">
              <a:spcBef>
                <a:spcPts val="400"/>
              </a:spcBef>
              <a:buClr>
                <a:srgbClr val="888888"/>
              </a:buClr>
              <a:buFont typeface="Arial"/>
              <a:buNone/>
              <a:defRPr sz="2000">
                <a:solidFill>
                  <a:srgbClr val="888888"/>
                </a:solidFill>
                <a:latin typeface="Calibri"/>
                <a:ea typeface="Calibri"/>
                <a:cs typeface="Calibri"/>
                <a:sym typeface="Calibri"/>
              </a:defRPr>
            </a:lvl1pPr>
            <a:lvl2pPr indent="0" lvl="1" marL="457200" marR="0" rtl="0" algn="l">
              <a:spcBef>
                <a:spcPts val="360"/>
              </a:spcBef>
              <a:buClr>
                <a:srgbClr val="888888"/>
              </a:buClr>
              <a:buFont typeface="Arial"/>
              <a:buNone/>
              <a:defRPr b="0" i="0" sz="1800" u="none" cap="none" strike="noStrike">
                <a:solidFill>
                  <a:srgbClr val="888888"/>
                </a:solidFill>
                <a:latin typeface="Calibri"/>
                <a:ea typeface="Calibri"/>
                <a:cs typeface="Calibri"/>
                <a:sym typeface="Calibri"/>
              </a:defRPr>
            </a:lvl2pPr>
            <a:lvl3pPr indent="0" lvl="2" marL="914400" marR="0" rtl="0" algn="l">
              <a:spcBef>
                <a:spcPts val="320"/>
              </a:spcBef>
              <a:buClr>
                <a:srgbClr val="888888"/>
              </a:buClr>
              <a:buFont typeface="Arial"/>
              <a:buNone/>
              <a:defRPr b="0" i="0" sz="1600" u="none" cap="none" strike="noStrike">
                <a:solidFill>
                  <a:srgbClr val="888888"/>
                </a:solidFill>
                <a:latin typeface="Calibri"/>
                <a:ea typeface="Calibri"/>
                <a:cs typeface="Calibri"/>
                <a:sym typeface="Calibri"/>
              </a:defRPr>
            </a:lvl3pPr>
            <a:lvl4pPr indent="0" lvl="3" marL="1371600" marR="0" rtl="0" algn="l">
              <a:spcBef>
                <a:spcPts val="280"/>
              </a:spcBef>
              <a:buClr>
                <a:srgbClr val="888888"/>
              </a:buClr>
              <a:buFont typeface="Arial"/>
              <a:buNone/>
              <a:defRPr b="0" i="0" sz="1400" u="none" cap="none" strike="noStrike">
                <a:solidFill>
                  <a:srgbClr val="888888"/>
                </a:solidFill>
                <a:latin typeface="Calibri"/>
                <a:ea typeface="Calibri"/>
                <a:cs typeface="Calibri"/>
                <a:sym typeface="Calibri"/>
              </a:defRPr>
            </a:lvl4pPr>
            <a:lvl5pPr indent="0" lvl="4" marL="1828800" marR="0" rtl="0" algn="l">
              <a:spcBef>
                <a:spcPts val="280"/>
              </a:spcBef>
              <a:buClr>
                <a:srgbClr val="888888"/>
              </a:buClr>
              <a:buFont typeface="Arial"/>
              <a:buNone/>
              <a:defRPr b="0" i="0" sz="1400" u="none" cap="none" strike="noStrike">
                <a:solidFill>
                  <a:srgbClr val="888888"/>
                </a:solidFill>
                <a:latin typeface="Calibri"/>
                <a:ea typeface="Calibri"/>
                <a:cs typeface="Calibri"/>
                <a:sym typeface="Calibri"/>
              </a:defRPr>
            </a:lvl5pPr>
            <a:lvl6pPr indent="0" lvl="5" marL="2286000" marR="0" rtl="0" algn="l">
              <a:spcBef>
                <a:spcPts val="280"/>
              </a:spcBef>
              <a:buClr>
                <a:srgbClr val="888888"/>
              </a:buClr>
              <a:buFont typeface="Arial"/>
              <a:buNone/>
              <a:defRPr b="0" i="0" sz="1400" u="none" cap="none" strike="noStrike">
                <a:solidFill>
                  <a:srgbClr val="888888"/>
                </a:solidFill>
                <a:latin typeface="Calibri"/>
                <a:ea typeface="Calibri"/>
                <a:cs typeface="Calibri"/>
                <a:sym typeface="Calibri"/>
              </a:defRPr>
            </a:lvl6pPr>
            <a:lvl7pPr indent="0" lvl="6" marL="2743200" marR="0" rtl="0" algn="l">
              <a:spcBef>
                <a:spcPts val="280"/>
              </a:spcBef>
              <a:buClr>
                <a:srgbClr val="888888"/>
              </a:buClr>
              <a:buFont typeface="Arial"/>
              <a:buNone/>
              <a:defRPr b="0" i="0" sz="1400" u="none" cap="none" strike="noStrike">
                <a:solidFill>
                  <a:srgbClr val="888888"/>
                </a:solidFill>
                <a:latin typeface="Calibri"/>
                <a:ea typeface="Calibri"/>
                <a:cs typeface="Calibri"/>
                <a:sym typeface="Calibri"/>
              </a:defRPr>
            </a:lvl7pPr>
            <a:lvl8pPr indent="0" lvl="7" marL="3200400" marR="0" rtl="0" algn="l">
              <a:spcBef>
                <a:spcPts val="280"/>
              </a:spcBef>
              <a:buClr>
                <a:srgbClr val="888888"/>
              </a:buClr>
              <a:buFont typeface="Arial"/>
              <a:buNone/>
              <a:defRPr b="0" i="0" sz="1400" u="none" cap="none" strike="noStrike">
                <a:solidFill>
                  <a:srgbClr val="888888"/>
                </a:solidFill>
                <a:latin typeface="Calibri"/>
                <a:ea typeface="Calibri"/>
                <a:cs typeface="Calibri"/>
                <a:sym typeface="Calibri"/>
              </a:defRPr>
            </a:lvl8pPr>
            <a:lvl9pPr indent="0" lvl="8" marL="3657600" marR="0" rtl="0" algn="l">
              <a:spcBef>
                <a:spcPts val="280"/>
              </a:spcBef>
              <a:buClr>
                <a:srgbClr val="888888"/>
              </a:buClr>
              <a:buFont typeface="Arial"/>
              <a:buNone/>
              <a:defRPr b="0" i="0" sz="1400" u="none" cap="none" strike="noStrike">
                <a:solidFill>
                  <a:srgbClr val="888888"/>
                </a:solidFill>
                <a:latin typeface="Calibri"/>
                <a:ea typeface="Calibri"/>
                <a:cs typeface="Calibri"/>
                <a:sym typeface="Calibri"/>
              </a:defRPr>
            </a:lvl9pPr>
          </a:lstStyle>
          <a:p/>
        </p:txBody>
      </p:sp>
      <p:sp>
        <p:nvSpPr>
          <p:cNvPr id="30" name="Shape 30"/>
          <p:cNvSpPr txBox="1"/>
          <p:nvPr>
            <p:ph idx="10" type="dt"/>
          </p:nvPr>
        </p:nvSpPr>
        <p:spPr>
          <a:xfrm>
            <a:off x="457200" y="6356350"/>
            <a:ext cx="2133599" cy="365125"/>
          </a:xfrm>
          <a:prstGeom prst="rect">
            <a:avLst/>
          </a:prstGeom>
          <a:noFill/>
          <a:ln>
            <a:noFill/>
          </a:ln>
        </p:spPr>
        <p:txBody>
          <a:bodyPr anchorCtr="0" anchor="ctr" bIns="91425" lIns="91425" rIns="91425" tIns="91425"/>
          <a:lstStyle>
            <a:lvl1pPr indent="0" lvl="0" marL="0" marR="0" rtl="0" algn="l">
              <a:lnSpc>
                <a:spcPct val="100000"/>
              </a:lnSpc>
              <a:spcBef>
                <a:spcPts val="0"/>
              </a:spcBef>
              <a:spcAft>
                <a:spcPts val="0"/>
              </a:spcAft>
              <a:buNone/>
              <a:defRPr b="0" i="0" sz="1200" u="none">
                <a:solidFill>
                  <a:srgbClr val="898989"/>
                </a:solidFill>
                <a:latin typeface="Calibri"/>
                <a:ea typeface="Calibri"/>
                <a:cs typeface="Calibri"/>
                <a:sym typeface="Calibri"/>
              </a:defRPr>
            </a:lvl1pPr>
            <a:lvl2pPr indent="0" lvl="1" marL="4572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2pPr>
            <a:lvl3pPr indent="0" lvl="2" marL="914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3pPr>
            <a:lvl4pPr indent="0" lvl="3" marL="13716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4pPr>
            <a:lvl5pPr indent="0" lvl="4" marL="1828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5pPr>
            <a:lvl6pPr indent="0" lvl="5" marL="2286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6pPr>
            <a:lvl7pPr indent="0" lvl="6" marL="3200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7pPr>
            <a:lvl8pPr indent="0" lvl="7" marL="4572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8pPr>
            <a:lvl9pPr indent="0" lvl="8" marL="6400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9pPr>
          </a:lstStyle>
          <a:p/>
        </p:txBody>
      </p:sp>
      <p:sp>
        <p:nvSpPr>
          <p:cNvPr id="31" name="Shape 31"/>
          <p:cNvSpPr txBox="1"/>
          <p:nvPr>
            <p:ph idx="11" type="ftr"/>
          </p:nvPr>
        </p:nvSpPr>
        <p:spPr>
          <a:xfrm>
            <a:off x="3124200" y="6356350"/>
            <a:ext cx="2895600" cy="365125"/>
          </a:xfrm>
          <a:prstGeom prst="rect">
            <a:avLst/>
          </a:prstGeom>
          <a:noFill/>
          <a:ln>
            <a:noFill/>
          </a:ln>
        </p:spPr>
        <p:txBody>
          <a:bodyPr anchorCtr="0" anchor="ctr" bIns="91425" lIns="91425" rIns="91425" tIns="91425"/>
          <a:lstStyle>
            <a:lvl1pPr indent="0" lvl="0" marL="0" marR="0" rtl="0" algn="l">
              <a:lnSpc>
                <a:spcPct val="100000"/>
              </a:lnSpc>
              <a:spcBef>
                <a:spcPts val="0"/>
              </a:spcBef>
              <a:spcAft>
                <a:spcPts val="0"/>
              </a:spcAft>
              <a:buNone/>
              <a:defRPr b="0" i="0" sz="1800" u="none">
                <a:solidFill>
                  <a:schemeClr val="dk1"/>
                </a:solidFill>
                <a:latin typeface="Calibri"/>
                <a:ea typeface="Calibri"/>
                <a:cs typeface="Calibri"/>
                <a:sym typeface="Calibri"/>
              </a:defRPr>
            </a:lvl1pPr>
            <a:lvl2pPr indent="0" lvl="1" marL="4572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2pPr>
            <a:lvl3pPr indent="0" lvl="2" marL="914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3pPr>
            <a:lvl4pPr indent="0" lvl="3" marL="13716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4pPr>
            <a:lvl5pPr indent="0" lvl="4" marL="1828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5pPr>
            <a:lvl6pPr indent="0" lvl="5" marL="2286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6pPr>
            <a:lvl7pPr indent="0" lvl="6" marL="3200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7pPr>
            <a:lvl8pPr indent="0" lvl="7" marL="4572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8pPr>
            <a:lvl9pPr indent="0" lvl="8" marL="6400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9pPr>
          </a:lstStyle>
          <a:p/>
        </p:txBody>
      </p:sp>
      <p:sp>
        <p:nvSpPr>
          <p:cNvPr id="32" name="Shape 32"/>
          <p:cNvSpPr txBox="1"/>
          <p:nvPr>
            <p:ph idx="12" type="sldNum"/>
          </p:nvPr>
        </p:nvSpPr>
        <p:spPr>
          <a:xfrm>
            <a:off x="6553200" y="6356350"/>
            <a:ext cx="2133599" cy="365125"/>
          </a:xfrm>
          <a:prstGeom prst="rect">
            <a:avLst/>
          </a:prstGeom>
          <a:noFill/>
          <a:ln>
            <a:noFill/>
          </a:ln>
        </p:spPr>
        <p:txBody>
          <a:bodyPr anchorCtr="0" anchor="ctr" bIns="45700" lIns="91425" rIns="91425" tIns="45700">
            <a:noAutofit/>
          </a:bodyPr>
          <a:lstStyle/>
          <a:p>
            <a:pPr indent="0" lvl="0" marL="0" marR="0" rtl="0" algn="r">
              <a:lnSpc>
                <a:spcPct val="100000"/>
              </a:lnSpc>
              <a:spcBef>
                <a:spcPts val="0"/>
              </a:spcBef>
              <a:spcAft>
                <a:spcPts val="0"/>
              </a:spcAft>
              <a:buClr>
                <a:srgbClr val="898989"/>
              </a:buClr>
              <a:buSzPct val="25000"/>
              <a:buFont typeface="Calibri"/>
              <a:buNone/>
            </a:pPr>
            <a:fld id="{00000000-1234-1234-1234-123412341234}" type="slidenum">
              <a:rPr b="0" i="0" lang="en-US" sz="1200" u="none">
                <a:solidFill>
                  <a:srgbClr val="898989"/>
                </a:solidFill>
                <a:latin typeface="Calibri"/>
                <a:ea typeface="Calibri"/>
                <a:cs typeface="Calibri"/>
                <a:sym typeface="Calibri"/>
              </a:rPr>
              <a:t>‹#›</a:t>
            </a:fld>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type="twoObj">
  <p:cSld name="Two Content">
    <p:spTree>
      <p:nvGrpSpPr>
        <p:cNvPr id="33" name="Shape 33"/>
        <p:cNvGrpSpPr/>
        <p:nvPr/>
      </p:nvGrpSpPr>
      <p:grpSpPr>
        <a:xfrm>
          <a:off x="0" y="0"/>
          <a:ext cx="0" cy="0"/>
          <a:chOff x="0" y="0"/>
          <a:chExt cx="0" cy="0"/>
        </a:xfrm>
      </p:grpSpPr>
      <p:sp>
        <p:nvSpPr>
          <p:cNvPr id="34" name="Shape 34"/>
          <p:cNvSpPr txBox="1"/>
          <p:nvPr>
            <p:ph type="title"/>
          </p:nvPr>
        </p:nvSpPr>
        <p:spPr>
          <a:xfrm>
            <a:off x="457200" y="274637"/>
            <a:ext cx="8229600" cy="1143000"/>
          </a:xfrm>
          <a:prstGeom prst="rect">
            <a:avLst/>
          </a:prstGeom>
          <a:noFill/>
          <a:ln>
            <a:noFill/>
          </a:ln>
        </p:spPr>
        <p:txBody>
          <a:bodyPr anchorCtr="0" anchor="ctr" bIns="91425" lIns="91425" rIns="91425" tIns="91425"/>
          <a:lstStyle>
            <a:lvl1pPr indent="0" lvl="0" marL="0" marR="0" rtl="0" algn="ctr">
              <a:spcBef>
                <a:spcPts val="0"/>
              </a:spcBef>
              <a:buClr>
                <a:schemeClr val="dk1"/>
              </a:buClr>
              <a:buFont typeface="Calibri"/>
              <a:buNone/>
              <a:defRPr b="0" i="0" sz="4400" u="none" cap="none" strike="noStrike">
                <a:solidFill>
                  <a:schemeClr val="dk1"/>
                </a:solidFill>
                <a:latin typeface="Calibri"/>
                <a:ea typeface="Calibri"/>
                <a:cs typeface="Calibri"/>
                <a:sym typeface="Calibri"/>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sp>
        <p:nvSpPr>
          <p:cNvPr id="35" name="Shape 35"/>
          <p:cNvSpPr txBox="1"/>
          <p:nvPr>
            <p:ph idx="1" type="body"/>
          </p:nvPr>
        </p:nvSpPr>
        <p:spPr>
          <a:xfrm>
            <a:off x="457200" y="1600200"/>
            <a:ext cx="4038599" cy="4525963"/>
          </a:xfrm>
          <a:prstGeom prst="rect">
            <a:avLst/>
          </a:prstGeom>
          <a:noFill/>
          <a:ln>
            <a:noFill/>
          </a:ln>
        </p:spPr>
        <p:txBody>
          <a:bodyPr anchorCtr="0" anchor="t" bIns="91425" lIns="91425" rIns="91425" tIns="91425"/>
          <a:lstStyle>
            <a:lvl1pPr indent="-165100" lvl="0" marL="342900" marR="0" rtl="0" algn="l">
              <a:spcBef>
                <a:spcPts val="560"/>
              </a:spcBef>
              <a:buClr>
                <a:schemeClr val="dk1"/>
              </a:buClr>
              <a:buSzPct val="100000"/>
              <a:buFont typeface="Arial"/>
              <a:buChar char="•"/>
              <a:defRPr sz="2800">
                <a:solidFill>
                  <a:schemeClr val="dk1"/>
                </a:solidFill>
                <a:latin typeface="Calibri"/>
                <a:ea typeface="Calibri"/>
                <a:cs typeface="Calibri"/>
                <a:sym typeface="Calibri"/>
              </a:defRPr>
            </a:lvl1pPr>
            <a:lvl2pPr indent="-133350" lvl="1" marL="742950" marR="0" rtl="0" algn="l">
              <a:spcBef>
                <a:spcPts val="480"/>
              </a:spcBef>
              <a:buClr>
                <a:schemeClr val="dk1"/>
              </a:buClr>
              <a:buSzPct val="100000"/>
              <a:buFont typeface="Arial"/>
              <a:buChar char="–"/>
              <a:defRPr b="0" i="0" sz="2400" u="none" cap="none" strike="noStrike">
                <a:solidFill>
                  <a:schemeClr val="dk1"/>
                </a:solidFill>
                <a:latin typeface="Calibri"/>
                <a:ea typeface="Calibri"/>
                <a:cs typeface="Calibri"/>
                <a:sym typeface="Calibri"/>
              </a:defRPr>
            </a:lvl2pPr>
            <a:lvl3pPr indent="-101600" lvl="2" marL="11430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3pPr>
            <a:lvl4pPr indent="-114300" lvl="3" marL="1600200" marR="0" rtl="0" algn="l">
              <a:spcBef>
                <a:spcPts val="360"/>
              </a:spcBef>
              <a:buClr>
                <a:schemeClr val="dk1"/>
              </a:buClr>
              <a:buSzPct val="100000"/>
              <a:buFont typeface="Arial"/>
              <a:buChar char="–"/>
              <a:defRPr b="0" i="0" sz="1800" u="none" cap="none" strike="noStrike">
                <a:solidFill>
                  <a:schemeClr val="dk1"/>
                </a:solidFill>
                <a:latin typeface="Calibri"/>
                <a:ea typeface="Calibri"/>
                <a:cs typeface="Calibri"/>
                <a:sym typeface="Calibri"/>
              </a:defRPr>
            </a:lvl4pPr>
            <a:lvl5pPr indent="-114300" lvl="4" marL="2057400" marR="0" rtl="0" algn="l">
              <a:spcBef>
                <a:spcPts val="360"/>
              </a:spcBef>
              <a:buClr>
                <a:schemeClr val="dk1"/>
              </a:buClr>
              <a:buSzPct val="100000"/>
              <a:buFont typeface="Arial"/>
              <a:buChar char="»"/>
              <a:defRPr b="0" i="0" sz="1800" u="none" cap="none" strike="noStrike">
                <a:solidFill>
                  <a:schemeClr val="dk1"/>
                </a:solidFill>
                <a:latin typeface="Calibri"/>
                <a:ea typeface="Calibri"/>
                <a:cs typeface="Calibri"/>
                <a:sym typeface="Calibri"/>
              </a:defRPr>
            </a:lvl5pPr>
            <a:lvl6pPr indent="-114300" lvl="5" marL="2514600" marR="0" rtl="0" algn="l">
              <a:spcBef>
                <a:spcPts val="360"/>
              </a:spcBef>
              <a:buClr>
                <a:schemeClr val="dk1"/>
              </a:buClr>
              <a:buSzPct val="100000"/>
              <a:buFont typeface="Arial"/>
              <a:buChar char="•"/>
              <a:defRPr b="0" i="0" sz="1800" u="none" cap="none" strike="noStrike">
                <a:solidFill>
                  <a:schemeClr val="dk1"/>
                </a:solidFill>
                <a:latin typeface="Calibri"/>
                <a:ea typeface="Calibri"/>
                <a:cs typeface="Calibri"/>
                <a:sym typeface="Calibri"/>
              </a:defRPr>
            </a:lvl6pPr>
            <a:lvl7pPr indent="-114300" lvl="6" marL="2971800" marR="0" rtl="0" algn="l">
              <a:spcBef>
                <a:spcPts val="360"/>
              </a:spcBef>
              <a:buClr>
                <a:schemeClr val="dk1"/>
              </a:buClr>
              <a:buSzPct val="100000"/>
              <a:buFont typeface="Arial"/>
              <a:buChar char="•"/>
              <a:defRPr b="0" i="0" sz="1800" u="none" cap="none" strike="noStrike">
                <a:solidFill>
                  <a:schemeClr val="dk1"/>
                </a:solidFill>
                <a:latin typeface="Calibri"/>
                <a:ea typeface="Calibri"/>
                <a:cs typeface="Calibri"/>
                <a:sym typeface="Calibri"/>
              </a:defRPr>
            </a:lvl7pPr>
            <a:lvl8pPr indent="-114300" lvl="7" marL="3429000" marR="0" rtl="0" algn="l">
              <a:spcBef>
                <a:spcPts val="360"/>
              </a:spcBef>
              <a:buClr>
                <a:schemeClr val="dk1"/>
              </a:buClr>
              <a:buSzPct val="100000"/>
              <a:buFont typeface="Arial"/>
              <a:buChar char="•"/>
              <a:defRPr b="0" i="0" sz="1800" u="none" cap="none" strike="noStrike">
                <a:solidFill>
                  <a:schemeClr val="dk1"/>
                </a:solidFill>
                <a:latin typeface="Calibri"/>
                <a:ea typeface="Calibri"/>
                <a:cs typeface="Calibri"/>
                <a:sym typeface="Calibri"/>
              </a:defRPr>
            </a:lvl8pPr>
            <a:lvl9pPr indent="-114300" lvl="8" marL="3886200" marR="0" rtl="0" algn="l">
              <a:spcBef>
                <a:spcPts val="360"/>
              </a:spcBef>
              <a:buClr>
                <a:schemeClr val="dk1"/>
              </a:buClr>
              <a:buSzPct val="100000"/>
              <a:buFont typeface="Arial"/>
              <a:buChar char="•"/>
              <a:defRPr b="0" i="0" sz="1800" u="none" cap="none" strike="noStrike">
                <a:solidFill>
                  <a:schemeClr val="dk1"/>
                </a:solidFill>
                <a:latin typeface="Calibri"/>
                <a:ea typeface="Calibri"/>
                <a:cs typeface="Calibri"/>
                <a:sym typeface="Calibri"/>
              </a:defRPr>
            </a:lvl9pPr>
          </a:lstStyle>
          <a:p/>
        </p:txBody>
      </p:sp>
      <p:sp>
        <p:nvSpPr>
          <p:cNvPr id="36" name="Shape 36"/>
          <p:cNvSpPr txBox="1"/>
          <p:nvPr>
            <p:ph idx="2" type="body"/>
          </p:nvPr>
        </p:nvSpPr>
        <p:spPr>
          <a:xfrm>
            <a:off x="4648200" y="1600200"/>
            <a:ext cx="4038599" cy="4525963"/>
          </a:xfrm>
          <a:prstGeom prst="rect">
            <a:avLst/>
          </a:prstGeom>
          <a:noFill/>
          <a:ln>
            <a:noFill/>
          </a:ln>
        </p:spPr>
        <p:txBody>
          <a:bodyPr anchorCtr="0" anchor="t" bIns="91425" lIns="91425" rIns="91425" tIns="91425"/>
          <a:lstStyle>
            <a:lvl1pPr indent="-165100" lvl="0" marL="342900" marR="0" rtl="0" algn="l">
              <a:spcBef>
                <a:spcPts val="560"/>
              </a:spcBef>
              <a:buClr>
                <a:schemeClr val="dk1"/>
              </a:buClr>
              <a:buSzPct val="100000"/>
              <a:buFont typeface="Arial"/>
              <a:buChar char="•"/>
              <a:defRPr sz="2800">
                <a:solidFill>
                  <a:schemeClr val="dk1"/>
                </a:solidFill>
                <a:latin typeface="Calibri"/>
                <a:ea typeface="Calibri"/>
                <a:cs typeface="Calibri"/>
                <a:sym typeface="Calibri"/>
              </a:defRPr>
            </a:lvl1pPr>
            <a:lvl2pPr indent="-133350" lvl="1" marL="742950" marR="0" rtl="0" algn="l">
              <a:spcBef>
                <a:spcPts val="480"/>
              </a:spcBef>
              <a:buClr>
                <a:schemeClr val="dk1"/>
              </a:buClr>
              <a:buSzPct val="100000"/>
              <a:buFont typeface="Arial"/>
              <a:buChar char="–"/>
              <a:defRPr b="0" i="0" sz="2400" u="none" cap="none" strike="noStrike">
                <a:solidFill>
                  <a:schemeClr val="dk1"/>
                </a:solidFill>
                <a:latin typeface="Calibri"/>
                <a:ea typeface="Calibri"/>
                <a:cs typeface="Calibri"/>
                <a:sym typeface="Calibri"/>
              </a:defRPr>
            </a:lvl2pPr>
            <a:lvl3pPr indent="-101600" lvl="2" marL="11430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3pPr>
            <a:lvl4pPr indent="-114300" lvl="3" marL="1600200" marR="0" rtl="0" algn="l">
              <a:spcBef>
                <a:spcPts val="360"/>
              </a:spcBef>
              <a:buClr>
                <a:schemeClr val="dk1"/>
              </a:buClr>
              <a:buSzPct val="100000"/>
              <a:buFont typeface="Arial"/>
              <a:buChar char="–"/>
              <a:defRPr b="0" i="0" sz="1800" u="none" cap="none" strike="noStrike">
                <a:solidFill>
                  <a:schemeClr val="dk1"/>
                </a:solidFill>
                <a:latin typeface="Calibri"/>
                <a:ea typeface="Calibri"/>
                <a:cs typeface="Calibri"/>
                <a:sym typeface="Calibri"/>
              </a:defRPr>
            </a:lvl4pPr>
            <a:lvl5pPr indent="-114300" lvl="4" marL="2057400" marR="0" rtl="0" algn="l">
              <a:spcBef>
                <a:spcPts val="360"/>
              </a:spcBef>
              <a:buClr>
                <a:schemeClr val="dk1"/>
              </a:buClr>
              <a:buSzPct val="100000"/>
              <a:buFont typeface="Arial"/>
              <a:buChar char="»"/>
              <a:defRPr b="0" i="0" sz="1800" u="none" cap="none" strike="noStrike">
                <a:solidFill>
                  <a:schemeClr val="dk1"/>
                </a:solidFill>
                <a:latin typeface="Calibri"/>
                <a:ea typeface="Calibri"/>
                <a:cs typeface="Calibri"/>
                <a:sym typeface="Calibri"/>
              </a:defRPr>
            </a:lvl5pPr>
            <a:lvl6pPr indent="-114300" lvl="5" marL="2514600" marR="0" rtl="0" algn="l">
              <a:spcBef>
                <a:spcPts val="360"/>
              </a:spcBef>
              <a:buClr>
                <a:schemeClr val="dk1"/>
              </a:buClr>
              <a:buSzPct val="100000"/>
              <a:buFont typeface="Arial"/>
              <a:buChar char="•"/>
              <a:defRPr b="0" i="0" sz="1800" u="none" cap="none" strike="noStrike">
                <a:solidFill>
                  <a:schemeClr val="dk1"/>
                </a:solidFill>
                <a:latin typeface="Calibri"/>
                <a:ea typeface="Calibri"/>
                <a:cs typeface="Calibri"/>
                <a:sym typeface="Calibri"/>
              </a:defRPr>
            </a:lvl6pPr>
            <a:lvl7pPr indent="-114300" lvl="6" marL="2971800" marR="0" rtl="0" algn="l">
              <a:spcBef>
                <a:spcPts val="360"/>
              </a:spcBef>
              <a:buClr>
                <a:schemeClr val="dk1"/>
              </a:buClr>
              <a:buSzPct val="100000"/>
              <a:buFont typeface="Arial"/>
              <a:buChar char="•"/>
              <a:defRPr b="0" i="0" sz="1800" u="none" cap="none" strike="noStrike">
                <a:solidFill>
                  <a:schemeClr val="dk1"/>
                </a:solidFill>
                <a:latin typeface="Calibri"/>
                <a:ea typeface="Calibri"/>
                <a:cs typeface="Calibri"/>
                <a:sym typeface="Calibri"/>
              </a:defRPr>
            </a:lvl7pPr>
            <a:lvl8pPr indent="-114300" lvl="7" marL="3429000" marR="0" rtl="0" algn="l">
              <a:spcBef>
                <a:spcPts val="360"/>
              </a:spcBef>
              <a:buClr>
                <a:schemeClr val="dk1"/>
              </a:buClr>
              <a:buSzPct val="100000"/>
              <a:buFont typeface="Arial"/>
              <a:buChar char="•"/>
              <a:defRPr b="0" i="0" sz="1800" u="none" cap="none" strike="noStrike">
                <a:solidFill>
                  <a:schemeClr val="dk1"/>
                </a:solidFill>
                <a:latin typeface="Calibri"/>
                <a:ea typeface="Calibri"/>
                <a:cs typeface="Calibri"/>
                <a:sym typeface="Calibri"/>
              </a:defRPr>
            </a:lvl8pPr>
            <a:lvl9pPr indent="-114300" lvl="8" marL="3886200" marR="0" rtl="0" algn="l">
              <a:spcBef>
                <a:spcPts val="360"/>
              </a:spcBef>
              <a:buClr>
                <a:schemeClr val="dk1"/>
              </a:buClr>
              <a:buSzPct val="100000"/>
              <a:buFont typeface="Arial"/>
              <a:buChar char="•"/>
              <a:defRPr b="0" i="0" sz="1800" u="none" cap="none" strike="noStrike">
                <a:solidFill>
                  <a:schemeClr val="dk1"/>
                </a:solidFill>
                <a:latin typeface="Calibri"/>
                <a:ea typeface="Calibri"/>
                <a:cs typeface="Calibri"/>
                <a:sym typeface="Calibri"/>
              </a:defRPr>
            </a:lvl9pPr>
          </a:lstStyle>
          <a:p/>
        </p:txBody>
      </p:sp>
      <p:sp>
        <p:nvSpPr>
          <p:cNvPr id="37" name="Shape 37"/>
          <p:cNvSpPr txBox="1"/>
          <p:nvPr>
            <p:ph idx="10" type="dt"/>
          </p:nvPr>
        </p:nvSpPr>
        <p:spPr>
          <a:xfrm>
            <a:off x="457200" y="6356350"/>
            <a:ext cx="2133599" cy="365125"/>
          </a:xfrm>
          <a:prstGeom prst="rect">
            <a:avLst/>
          </a:prstGeom>
          <a:noFill/>
          <a:ln>
            <a:noFill/>
          </a:ln>
        </p:spPr>
        <p:txBody>
          <a:bodyPr anchorCtr="0" anchor="ctr" bIns="91425" lIns="91425" rIns="91425" tIns="91425"/>
          <a:lstStyle>
            <a:lvl1pPr indent="0" lvl="0" marL="0" marR="0" rtl="0" algn="l">
              <a:lnSpc>
                <a:spcPct val="100000"/>
              </a:lnSpc>
              <a:spcBef>
                <a:spcPts val="0"/>
              </a:spcBef>
              <a:spcAft>
                <a:spcPts val="0"/>
              </a:spcAft>
              <a:buNone/>
              <a:defRPr b="0" i="0" sz="1200" u="none">
                <a:solidFill>
                  <a:srgbClr val="898989"/>
                </a:solidFill>
                <a:latin typeface="Calibri"/>
                <a:ea typeface="Calibri"/>
                <a:cs typeface="Calibri"/>
                <a:sym typeface="Calibri"/>
              </a:defRPr>
            </a:lvl1pPr>
            <a:lvl2pPr indent="0" lvl="1" marL="4572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2pPr>
            <a:lvl3pPr indent="0" lvl="2" marL="914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3pPr>
            <a:lvl4pPr indent="0" lvl="3" marL="13716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4pPr>
            <a:lvl5pPr indent="0" lvl="4" marL="1828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5pPr>
            <a:lvl6pPr indent="0" lvl="5" marL="2286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6pPr>
            <a:lvl7pPr indent="0" lvl="6" marL="3200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7pPr>
            <a:lvl8pPr indent="0" lvl="7" marL="4572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8pPr>
            <a:lvl9pPr indent="0" lvl="8" marL="6400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9pPr>
          </a:lstStyle>
          <a:p/>
        </p:txBody>
      </p:sp>
      <p:sp>
        <p:nvSpPr>
          <p:cNvPr id="38" name="Shape 38"/>
          <p:cNvSpPr txBox="1"/>
          <p:nvPr>
            <p:ph idx="11" type="ftr"/>
          </p:nvPr>
        </p:nvSpPr>
        <p:spPr>
          <a:xfrm>
            <a:off x="3124200" y="6356350"/>
            <a:ext cx="2895600" cy="365125"/>
          </a:xfrm>
          <a:prstGeom prst="rect">
            <a:avLst/>
          </a:prstGeom>
          <a:noFill/>
          <a:ln>
            <a:noFill/>
          </a:ln>
        </p:spPr>
        <p:txBody>
          <a:bodyPr anchorCtr="0" anchor="ctr" bIns="91425" lIns="91425" rIns="91425" tIns="91425"/>
          <a:lstStyle>
            <a:lvl1pPr indent="0" lvl="0" marL="0" marR="0" rtl="0" algn="l">
              <a:lnSpc>
                <a:spcPct val="100000"/>
              </a:lnSpc>
              <a:spcBef>
                <a:spcPts val="0"/>
              </a:spcBef>
              <a:spcAft>
                <a:spcPts val="0"/>
              </a:spcAft>
              <a:buNone/>
              <a:defRPr b="0" i="0" sz="1800" u="none">
                <a:solidFill>
                  <a:schemeClr val="dk1"/>
                </a:solidFill>
                <a:latin typeface="Calibri"/>
                <a:ea typeface="Calibri"/>
                <a:cs typeface="Calibri"/>
                <a:sym typeface="Calibri"/>
              </a:defRPr>
            </a:lvl1pPr>
            <a:lvl2pPr indent="0" lvl="1" marL="4572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2pPr>
            <a:lvl3pPr indent="0" lvl="2" marL="914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3pPr>
            <a:lvl4pPr indent="0" lvl="3" marL="13716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4pPr>
            <a:lvl5pPr indent="0" lvl="4" marL="1828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5pPr>
            <a:lvl6pPr indent="0" lvl="5" marL="2286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6pPr>
            <a:lvl7pPr indent="0" lvl="6" marL="3200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7pPr>
            <a:lvl8pPr indent="0" lvl="7" marL="4572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8pPr>
            <a:lvl9pPr indent="0" lvl="8" marL="6400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9pPr>
          </a:lstStyle>
          <a:p/>
        </p:txBody>
      </p:sp>
      <p:sp>
        <p:nvSpPr>
          <p:cNvPr id="39" name="Shape 39"/>
          <p:cNvSpPr txBox="1"/>
          <p:nvPr>
            <p:ph idx="12" type="sldNum"/>
          </p:nvPr>
        </p:nvSpPr>
        <p:spPr>
          <a:xfrm>
            <a:off x="6553200" y="6356350"/>
            <a:ext cx="2133599" cy="365125"/>
          </a:xfrm>
          <a:prstGeom prst="rect">
            <a:avLst/>
          </a:prstGeom>
          <a:noFill/>
          <a:ln>
            <a:noFill/>
          </a:ln>
        </p:spPr>
        <p:txBody>
          <a:bodyPr anchorCtr="0" anchor="ctr" bIns="45700" lIns="91425" rIns="91425" tIns="45700">
            <a:noAutofit/>
          </a:bodyPr>
          <a:lstStyle/>
          <a:p>
            <a:pPr indent="0" lvl="0" marL="0" marR="0" rtl="0" algn="r">
              <a:lnSpc>
                <a:spcPct val="100000"/>
              </a:lnSpc>
              <a:spcBef>
                <a:spcPts val="0"/>
              </a:spcBef>
              <a:spcAft>
                <a:spcPts val="0"/>
              </a:spcAft>
              <a:buClr>
                <a:srgbClr val="898989"/>
              </a:buClr>
              <a:buSzPct val="25000"/>
              <a:buFont typeface="Calibri"/>
              <a:buNone/>
            </a:pPr>
            <a:fld id="{00000000-1234-1234-1234-123412341234}" type="slidenum">
              <a:rPr b="0" i="0" lang="en-US" sz="1200" u="none">
                <a:solidFill>
                  <a:srgbClr val="898989"/>
                </a:solidFill>
                <a:latin typeface="Calibri"/>
                <a:ea typeface="Calibri"/>
                <a:cs typeface="Calibri"/>
                <a:sym typeface="Calibri"/>
              </a:rPr>
              <a:t>‹#›</a:t>
            </a:fld>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type="twoTxTwoObj">
  <p:cSld name="Comparison">
    <p:spTree>
      <p:nvGrpSpPr>
        <p:cNvPr id="40" name="Shape 40"/>
        <p:cNvGrpSpPr/>
        <p:nvPr/>
      </p:nvGrpSpPr>
      <p:grpSpPr>
        <a:xfrm>
          <a:off x="0" y="0"/>
          <a:ext cx="0" cy="0"/>
          <a:chOff x="0" y="0"/>
          <a:chExt cx="0" cy="0"/>
        </a:xfrm>
      </p:grpSpPr>
      <p:sp>
        <p:nvSpPr>
          <p:cNvPr id="41" name="Shape 41"/>
          <p:cNvSpPr txBox="1"/>
          <p:nvPr>
            <p:ph type="title"/>
          </p:nvPr>
        </p:nvSpPr>
        <p:spPr>
          <a:xfrm>
            <a:off x="457200" y="274637"/>
            <a:ext cx="8229600" cy="1143000"/>
          </a:xfrm>
          <a:prstGeom prst="rect">
            <a:avLst/>
          </a:prstGeom>
          <a:noFill/>
          <a:ln>
            <a:noFill/>
          </a:ln>
        </p:spPr>
        <p:txBody>
          <a:bodyPr anchorCtr="0" anchor="ctr" bIns="91425" lIns="91425" rIns="91425" tIns="91425"/>
          <a:lstStyle>
            <a:lvl1pPr indent="0" lvl="0" marL="0" marR="0" rtl="0" algn="ctr">
              <a:spcBef>
                <a:spcPts val="0"/>
              </a:spcBef>
              <a:buClr>
                <a:schemeClr val="dk1"/>
              </a:buClr>
              <a:buFont typeface="Calibri"/>
              <a:buNone/>
              <a:defRPr b="0" i="0" sz="4400" u="none" cap="none" strike="noStrike">
                <a:solidFill>
                  <a:schemeClr val="dk1"/>
                </a:solidFill>
                <a:latin typeface="Calibri"/>
                <a:ea typeface="Calibri"/>
                <a:cs typeface="Calibri"/>
                <a:sym typeface="Calibri"/>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sp>
        <p:nvSpPr>
          <p:cNvPr id="42" name="Shape 42"/>
          <p:cNvSpPr txBox="1"/>
          <p:nvPr>
            <p:ph idx="1" type="body"/>
          </p:nvPr>
        </p:nvSpPr>
        <p:spPr>
          <a:xfrm>
            <a:off x="457200" y="1535112"/>
            <a:ext cx="4040187" cy="639762"/>
          </a:xfrm>
          <a:prstGeom prst="rect">
            <a:avLst/>
          </a:prstGeom>
          <a:noFill/>
          <a:ln>
            <a:noFill/>
          </a:ln>
        </p:spPr>
        <p:txBody>
          <a:bodyPr anchorCtr="0" anchor="b" bIns="91425" lIns="91425" rIns="91425" tIns="91425"/>
          <a:lstStyle>
            <a:lvl1pPr indent="0" lvl="0" marL="0" marR="0" rtl="0" algn="l">
              <a:spcBef>
                <a:spcPts val="480"/>
              </a:spcBef>
              <a:buClr>
                <a:schemeClr val="dk1"/>
              </a:buClr>
              <a:buFont typeface="Arial"/>
              <a:buNone/>
              <a:defRPr b="1" sz="2400">
                <a:solidFill>
                  <a:schemeClr val="dk1"/>
                </a:solidFill>
                <a:latin typeface="Calibri"/>
                <a:ea typeface="Calibri"/>
                <a:cs typeface="Calibri"/>
                <a:sym typeface="Calibri"/>
              </a:defRPr>
            </a:lvl1pPr>
            <a:lvl2pPr indent="0" lvl="1" marL="457200" marR="0" rtl="0" algn="l">
              <a:spcBef>
                <a:spcPts val="400"/>
              </a:spcBef>
              <a:buClr>
                <a:schemeClr val="dk1"/>
              </a:buClr>
              <a:buFont typeface="Arial"/>
              <a:buNone/>
              <a:defRPr b="1" i="0" sz="2000" u="none" cap="none" strike="noStrike">
                <a:solidFill>
                  <a:schemeClr val="dk1"/>
                </a:solidFill>
                <a:latin typeface="Calibri"/>
                <a:ea typeface="Calibri"/>
                <a:cs typeface="Calibri"/>
                <a:sym typeface="Calibri"/>
              </a:defRPr>
            </a:lvl2pPr>
            <a:lvl3pPr indent="0" lvl="2" marL="914400" marR="0" rtl="0" algn="l">
              <a:spcBef>
                <a:spcPts val="360"/>
              </a:spcBef>
              <a:buClr>
                <a:schemeClr val="dk1"/>
              </a:buClr>
              <a:buFont typeface="Arial"/>
              <a:buNone/>
              <a:defRPr b="1" i="0" sz="1800" u="none" cap="none" strike="noStrike">
                <a:solidFill>
                  <a:schemeClr val="dk1"/>
                </a:solidFill>
                <a:latin typeface="Calibri"/>
                <a:ea typeface="Calibri"/>
                <a:cs typeface="Calibri"/>
                <a:sym typeface="Calibri"/>
              </a:defRPr>
            </a:lvl3pPr>
            <a:lvl4pPr indent="0" lvl="3" marL="1371600" marR="0" rtl="0" algn="l">
              <a:spcBef>
                <a:spcPts val="320"/>
              </a:spcBef>
              <a:buClr>
                <a:schemeClr val="dk1"/>
              </a:buClr>
              <a:buFont typeface="Arial"/>
              <a:buNone/>
              <a:defRPr b="1" i="0" sz="1600" u="none" cap="none" strike="noStrike">
                <a:solidFill>
                  <a:schemeClr val="dk1"/>
                </a:solidFill>
                <a:latin typeface="Calibri"/>
                <a:ea typeface="Calibri"/>
                <a:cs typeface="Calibri"/>
                <a:sym typeface="Calibri"/>
              </a:defRPr>
            </a:lvl4pPr>
            <a:lvl5pPr indent="0" lvl="4" marL="1828800" marR="0" rtl="0" algn="l">
              <a:spcBef>
                <a:spcPts val="320"/>
              </a:spcBef>
              <a:buClr>
                <a:schemeClr val="dk1"/>
              </a:buClr>
              <a:buFont typeface="Arial"/>
              <a:buNone/>
              <a:defRPr b="1" i="0" sz="1600" u="none" cap="none" strike="noStrike">
                <a:solidFill>
                  <a:schemeClr val="dk1"/>
                </a:solidFill>
                <a:latin typeface="Calibri"/>
                <a:ea typeface="Calibri"/>
                <a:cs typeface="Calibri"/>
                <a:sym typeface="Calibri"/>
              </a:defRPr>
            </a:lvl5pPr>
            <a:lvl6pPr indent="0" lvl="5" marL="2286000" marR="0" rtl="0" algn="l">
              <a:spcBef>
                <a:spcPts val="320"/>
              </a:spcBef>
              <a:buClr>
                <a:schemeClr val="dk1"/>
              </a:buClr>
              <a:buFont typeface="Arial"/>
              <a:buNone/>
              <a:defRPr b="1" i="0" sz="1600" u="none" cap="none" strike="noStrike">
                <a:solidFill>
                  <a:schemeClr val="dk1"/>
                </a:solidFill>
                <a:latin typeface="Calibri"/>
                <a:ea typeface="Calibri"/>
                <a:cs typeface="Calibri"/>
                <a:sym typeface="Calibri"/>
              </a:defRPr>
            </a:lvl6pPr>
            <a:lvl7pPr indent="0" lvl="6" marL="2743200" marR="0" rtl="0" algn="l">
              <a:spcBef>
                <a:spcPts val="320"/>
              </a:spcBef>
              <a:buClr>
                <a:schemeClr val="dk1"/>
              </a:buClr>
              <a:buFont typeface="Arial"/>
              <a:buNone/>
              <a:defRPr b="1" i="0" sz="1600" u="none" cap="none" strike="noStrike">
                <a:solidFill>
                  <a:schemeClr val="dk1"/>
                </a:solidFill>
                <a:latin typeface="Calibri"/>
                <a:ea typeface="Calibri"/>
                <a:cs typeface="Calibri"/>
                <a:sym typeface="Calibri"/>
              </a:defRPr>
            </a:lvl7pPr>
            <a:lvl8pPr indent="0" lvl="7" marL="3200400" marR="0" rtl="0" algn="l">
              <a:spcBef>
                <a:spcPts val="320"/>
              </a:spcBef>
              <a:buClr>
                <a:schemeClr val="dk1"/>
              </a:buClr>
              <a:buFont typeface="Arial"/>
              <a:buNone/>
              <a:defRPr b="1" i="0" sz="1600" u="none" cap="none" strike="noStrike">
                <a:solidFill>
                  <a:schemeClr val="dk1"/>
                </a:solidFill>
                <a:latin typeface="Calibri"/>
                <a:ea typeface="Calibri"/>
                <a:cs typeface="Calibri"/>
                <a:sym typeface="Calibri"/>
              </a:defRPr>
            </a:lvl8pPr>
            <a:lvl9pPr indent="0" lvl="8" marL="3657600" marR="0" rtl="0" algn="l">
              <a:spcBef>
                <a:spcPts val="320"/>
              </a:spcBef>
              <a:buClr>
                <a:schemeClr val="dk1"/>
              </a:buClr>
              <a:buFont typeface="Arial"/>
              <a:buNone/>
              <a:defRPr b="1" i="0" sz="1600" u="none" cap="none" strike="noStrike">
                <a:solidFill>
                  <a:schemeClr val="dk1"/>
                </a:solidFill>
                <a:latin typeface="Calibri"/>
                <a:ea typeface="Calibri"/>
                <a:cs typeface="Calibri"/>
                <a:sym typeface="Calibri"/>
              </a:defRPr>
            </a:lvl9pPr>
          </a:lstStyle>
          <a:p/>
        </p:txBody>
      </p:sp>
      <p:sp>
        <p:nvSpPr>
          <p:cNvPr id="43" name="Shape 43"/>
          <p:cNvSpPr txBox="1"/>
          <p:nvPr>
            <p:ph idx="2" type="body"/>
          </p:nvPr>
        </p:nvSpPr>
        <p:spPr>
          <a:xfrm>
            <a:off x="457200" y="2174875"/>
            <a:ext cx="4040187" cy="3951287"/>
          </a:xfrm>
          <a:prstGeom prst="rect">
            <a:avLst/>
          </a:prstGeom>
          <a:noFill/>
          <a:ln>
            <a:noFill/>
          </a:ln>
        </p:spPr>
        <p:txBody>
          <a:bodyPr anchorCtr="0" anchor="t" bIns="91425" lIns="91425" rIns="91425" tIns="91425"/>
          <a:lstStyle>
            <a:lvl1pPr indent="-190500" lvl="0" marL="342900" marR="0" rtl="0" algn="l">
              <a:spcBef>
                <a:spcPts val="480"/>
              </a:spcBef>
              <a:buClr>
                <a:schemeClr val="dk1"/>
              </a:buClr>
              <a:buSzPct val="100000"/>
              <a:buFont typeface="Arial"/>
              <a:buChar char="•"/>
              <a:defRPr sz="2400">
                <a:solidFill>
                  <a:schemeClr val="dk1"/>
                </a:solidFill>
                <a:latin typeface="Calibri"/>
                <a:ea typeface="Calibri"/>
                <a:cs typeface="Calibri"/>
                <a:sym typeface="Calibri"/>
              </a:defRPr>
            </a:lvl1pPr>
            <a:lvl2pPr indent="-158750" lvl="1" marL="74295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2pPr>
            <a:lvl3pPr indent="-114300" lvl="2" marL="1143000" marR="0" rtl="0" algn="l">
              <a:spcBef>
                <a:spcPts val="360"/>
              </a:spcBef>
              <a:buClr>
                <a:schemeClr val="dk1"/>
              </a:buClr>
              <a:buSzPct val="100000"/>
              <a:buFont typeface="Arial"/>
              <a:buChar char="•"/>
              <a:defRPr b="0" i="0" sz="1800" u="none" cap="none" strike="noStrike">
                <a:solidFill>
                  <a:schemeClr val="dk1"/>
                </a:solidFill>
                <a:latin typeface="Calibri"/>
                <a:ea typeface="Calibri"/>
                <a:cs typeface="Calibri"/>
                <a:sym typeface="Calibri"/>
              </a:defRPr>
            </a:lvl3pPr>
            <a:lvl4pPr indent="-127000" lvl="3" marL="1600200" marR="0" rtl="0" algn="l">
              <a:spcBef>
                <a:spcPts val="320"/>
              </a:spcBef>
              <a:buClr>
                <a:schemeClr val="dk1"/>
              </a:buClr>
              <a:buSzPct val="100000"/>
              <a:buFont typeface="Arial"/>
              <a:buChar char="–"/>
              <a:defRPr b="0" i="0" sz="1600" u="none" cap="none" strike="noStrike">
                <a:solidFill>
                  <a:schemeClr val="dk1"/>
                </a:solidFill>
                <a:latin typeface="Calibri"/>
                <a:ea typeface="Calibri"/>
                <a:cs typeface="Calibri"/>
                <a:sym typeface="Calibri"/>
              </a:defRPr>
            </a:lvl4pPr>
            <a:lvl5pPr indent="-127000" lvl="4" marL="2057400" marR="0" rtl="0" algn="l">
              <a:spcBef>
                <a:spcPts val="320"/>
              </a:spcBef>
              <a:buClr>
                <a:schemeClr val="dk1"/>
              </a:buClr>
              <a:buSzPct val="100000"/>
              <a:buFont typeface="Arial"/>
              <a:buChar char="»"/>
              <a:defRPr b="0" i="0" sz="1600" u="none" cap="none" strike="noStrike">
                <a:solidFill>
                  <a:schemeClr val="dk1"/>
                </a:solidFill>
                <a:latin typeface="Calibri"/>
                <a:ea typeface="Calibri"/>
                <a:cs typeface="Calibri"/>
                <a:sym typeface="Calibri"/>
              </a:defRPr>
            </a:lvl5pPr>
            <a:lvl6pPr indent="-127000" lvl="5" marL="2514600" marR="0" rtl="0" algn="l">
              <a:spcBef>
                <a:spcPts val="320"/>
              </a:spcBef>
              <a:buClr>
                <a:schemeClr val="dk1"/>
              </a:buClr>
              <a:buSzPct val="100000"/>
              <a:buFont typeface="Arial"/>
              <a:buChar char="•"/>
              <a:defRPr b="0" i="0" sz="1600" u="none" cap="none" strike="noStrike">
                <a:solidFill>
                  <a:schemeClr val="dk1"/>
                </a:solidFill>
                <a:latin typeface="Calibri"/>
                <a:ea typeface="Calibri"/>
                <a:cs typeface="Calibri"/>
                <a:sym typeface="Calibri"/>
              </a:defRPr>
            </a:lvl6pPr>
            <a:lvl7pPr indent="-127000" lvl="6" marL="2971800" marR="0" rtl="0" algn="l">
              <a:spcBef>
                <a:spcPts val="320"/>
              </a:spcBef>
              <a:buClr>
                <a:schemeClr val="dk1"/>
              </a:buClr>
              <a:buSzPct val="100000"/>
              <a:buFont typeface="Arial"/>
              <a:buChar char="•"/>
              <a:defRPr b="0" i="0" sz="1600" u="none" cap="none" strike="noStrike">
                <a:solidFill>
                  <a:schemeClr val="dk1"/>
                </a:solidFill>
                <a:latin typeface="Calibri"/>
                <a:ea typeface="Calibri"/>
                <a:cs typeface="Calibri"/>
                <a:sym typeface="Calibri"/>
              </a:defRPr>
            </a:lvl7pPr>
            <a:lvl8pPr indent="-127000" lvl="7" marL="3429000" marR="0" rtl="0" algn="l">
              <a:spcBef>
                <a:spcPts val="320"/>
              </a:spcBef>
              <a:buClr>
                <a:schemeClr val="dk1"/>
              </a:buClr>
              <a:buSzPct val="100000"/>
              <a:buFont typeface="Arial"/>
              <a:buChar char="•"/>
              <a:defRPr b="0" i="0" sz="1600" u="none" cap="none" strike="noStrike">
                <a:solidFill>
                  <a:schemeClr val="dk1"/>
                </a:solidFill>
                <a:latin typeface="Calibri"/>
                <a:ea typeface="Calibri"/>
                <a:cs typeface="Calibri"/>
                <a:sym typeface="Calibri"/>
              </a:defRPr>
            </a:lvl8pPr>
            <a:lvl9pPr indent="-127000" lvl="8" marL="3886200" marR="0" rtl="0" algn="l">
              <a:spcBef>
                <a:spcPts val="320"/>
              </a:spcBef>
              <a:buClr>
                <a:schemeClr val="dk1"/>
              </a:buClr>
              <a:buSzPct val="100000"/>
              <a:buFont typeface="Arial"/>
              <a:buChar char="•"/>
              <a:defRPr b="0" i="0" sz="1600" u="none" cap="none" strike="noStrike">
                <a:solidFill>
                  <a:schemeClr val="dk1"/>
                </a:solidFill>
                <a:latin typeface="Calibri"/>
                <a:ea typeface="Calibri"/>
                <a:cs typeface="Calibri"/>
                <a:sym typeface="Calibri"/>
              </a:defRPr>
            </a:lvl9pPr>
          </a:lstStyle>
          <a:p/>
        </p:txBody>
      </p:sp>
      <p:sp>
        <p:nvSpPr>
          <p:cNvPr id="44" name="Shape 44"/>
          <p:cNvSpPr txBox="1"/>
          <p:nvPr>
            <p:ph idx="3" type="body"/>
          </p:nvPr>
        </p:nvSpPr>
        <p:spPr>
          <a:xfrm>
            <a:off x="4645025" y="1535112"/>
            <a:ext cx="4041774" cy="639762"/>
          </a:xfrm>
          <a:prstGeom prst="rect">
            <a:avLst/>
          </a:prstGeom>
          <a:noFill/>
          <a:ln>
            <a:noFill/>
          </a:ln>
        </p:spPr>
        <p:txBody>
          <a:bodyPr anchorCtr="0" anchor="b" bIns="91425" lIns="91425" rIns="91425" tIns="91425"/>
          <a:lstStyle>
            <a:lvl1pPr indent="0" lvl="0" marL="0" marR="0" rtl="0" algn="l">
              <a:spcBef>
                <a:spcPts val="480"/>
              </a:spcBef>
              <a:buClr>
                <a:schemeClr val="dk1"/>
              </a:buClr>
              <a:buFont typeface="Arial"/>
              <a:buNone/>
              <a:defRPr b="1" sz="2400">
                <a:solidFill>
                  <a:schemeClr val="dk1"/>
                </a:solidFill>
                <a:latin typeface="Calibri"/>
                <a:ea typeface="Calibri"/>
                <a:cs typeface="Calibri"/>
                <a:sym typeface="Calibri"/>
              </a:defRPr>
            </a:lvl1pPr>
            <a:lvl2pPr indent="0" lvl="1" marL="457200" marR="0" rtl="0" algn="l">
              <a:spcBef>
                <a:spcPts val="400"/>
              </a:spcBef>
              <a:buClr>
                <a:schemeClr val="dk1"/>
              </a:buClr>
              <a:buFont typeface="Arial"/>
              <a:buNone/>
              <a:defRPr b="1" i="0" sz="2000" u="none" cap="none" strike="noStrike">
                <a:solidFill>
                  <a:schemeClr val="dk1"/>
                </a:solidFill>
                <a:latin typeface="Calibri"/>
                <a:ea typeface="Calibri"/>
                <a:cs typeface="Calibri"/>
                <a:sym typeface="Calibri"/>
              </a:defRPr>
            </a:lvl2pPr>
            <a:lvl3pPr indent="0" lvl="2" marL="914400" marR="0" rtl="0" algn="l">
              <a:spcBef>
                <a:spcPts val="360"/>
              </a:spcBef>
              <a:buClr>
                <a:schemeClr val="dk1"/>
              </a:buClr>
              <a:buFont typeface="Arial"/>
              <a:buNone/>
              <a:defRPr b="1" i="0" sz="1800" u="none" cap="none" strike="noStrike">
                <a:solidFill>
                  <a:schemeClr val="dk1"/>
                </a:solidFill>
                <a:latin typeface="Calibri"/>
                <a:ea typeface="Calibri"/>
                <a:cs typeface="Calibri"/>
                <a:sym typeface="Calibri"/>
              </a:defRPr>
            </a:lvl3pPr>
            <a:lvl4pPr indent="0" lvl="3" marL="1371600" marR="0" rtl="0" algn="l">
              <a:spcBef>
                <a:spcPts val="320"/>
              </a:spcBef>
              <a:buClr>
                <a:schemeClr val="dk1"/>
              </a:buClr>
              <a:buFont typeface="Arial"/>
              <a:buNone/>
              <a:defRPr b="1" i="0" sz="1600" u="none" cap="none" strike="noStrike">
                <a:solidFill>
                  <a:schemeClr val="dk1"/>
                </a:solidFill>
                <a:latin typeface="Calibri"/>
                <a:ea typeface="Calibri"/>
                <a:cs typeface="Calibri"/>
                <a:sym typeface="Calibri"/>
              </a:defRPr>
            </a:lvl4pPr>
            <a:lvl5pPr indent="0" lvl="4" marL="1828800" marR="0" rtl="0" algn="l">
              <a:spcBef>
                <a:spcPts val="320"/>
              </a:spcBef>
              <a:buClr>
                <a:schemeClr val="dk1"/>
              </a:buClr>
              <a:buFont typeface="Arial"/>
              <a:buNone/>
              <a:defRPr b="1" i="0" sz="1600" u="none" cap="none" strike="noStrike">
                <a:solidFill>
                  <a:schemeClr val="dk1"/>
                </a:solidFill>
                <a:latin typeface="Calibri"/>
                <a:ea typeface="Calibri"/>
                <a:cs typeface="Calibri"/>
                <a:sym typeface="Calibri"/>
              </a:defRPr>
            </a:lvl5pPr>
            <a:lvl6pPr indent="0" lvl="5" marL="2286000" marR="0" rtl="0" algn="l">
              <a:spcBef>
                <a:spcPts val="320"/>
              </a:spcBef>
              <a:buClr>
                <a:schemeClr val="dk1"/>
              </a:buClr>
              <a:buFont typeface="Arial"/>
              <a:buNone/>
              <a:defRPr b="1" i="0" sz="1600" u="none" cap="none" strike="noStrike">
                <a:solidFill>
                  <a:schemeClr val="dk1"/>
                </a:solidFill>
                <a:latin typeface="Calibri"/>
                <a:ea typeface="Calibri"/>
                <a:cs typeface="Calibri"/>
                <a:sym typeface="Calibri"/>
              </a:defRPr>
            </a:lvl6pPr>
            <a:lvl7pPr indent="0" lvl="6" marL="2743200" marR="0" rtl="0" algn="l">
              <a:spcBef>
                <a:spcPts val="320"/>
              </a:spcBef>
              <a:buClr>
                <a:schemeClr val="dk1"/>
              </a:buClr>
              <a:buFont typeface="Arial"/>
              <a:buNone/>
              <a:defRPr b="1" i="0" sz="1600" u="none" cap="none" strike="noStrike">
                <a:solidFill>
                  <a:schemeClr val="dk1"/>
                </a:solidFill>
                <a:latin typeface="Calibri"/>
                <a:ea typeface="Calibri"/>
                <a:cs typeface="Calibri"/>
                <a:sym typeface="Calibri"/>
              </a:defRPr>
            </a:lvl7pPr>
            <a:lvl8pPr indent="0" lvl="7" marL="3200400" marR="0" rtl="0" algn="l">
              <a:spcBef>
                <a:spcPts val="320"/>
              </a:spcBef>
              <a:buClr>
                <a:schemeClr val="dk1"/>
              </a:buClr>
              <a:buFont typeface="Arial"/>
              <a:buNone/>
              <a:defRPr b="1" i="0" sz="1600" u="none" cap="none" strike="noStrike">
                <a:solidFill>
                  <a:schemeClr val="dk1"/>
                </a:solidFill>
                <a:latin typeface="Calibri"/>
                <a:ea typeface="Calibri"/>
                <a:cs typeface="Calibri"/>
                <a:sym typeface="Calibri"/>
              </a:defRPr>
            </a:lvl8pPr>
            <a:lvl9pPr indent="0" lvl="8" marL="3657600" marR="0" rtl="0" algn="l">
              <a:spcBef>
                <a:spcPts val="320"/>
              </a:spcBef>
              <a:buClr>
                <a:schemeClr val="dk1"/>
              </a:buClr>
              <a:buFont typeface="Arial"/>
              <a:buNone/>
              <a:defRPr b="1" i="0" sz="1600" u="none" cap="none" strike="noStrike">
                <a:solidFill>
                  <a:schemeClr val="dk1"/>
                </a:solidFill>
                <a:latin typeface="Calibri"/>
                <a:ea typeface="Calibri"/>
                <a:cs typeface="Calibri"/>
                <a:sym typeface="Calibri"/>
              </a:defRPr>
            </a:lvl9pPr>
          </a:lstStyle>
          <a:p/>
        </p:txBody>
      </p:sp>
      <p:sp>
        <p:nvSpPr>
          <p:cNvPr id="45" name="Shape 45"/>
          <p:cNvSpPr txBox="1"/>
          <p:nvPr>
            <p:ph idx="4" type="body"/>
          </p:nvPr>
        </p:nvSpPr>
        <p:spPr>
          <a:xfrm>
            <a:off x="4645025" y="2174875"/>
            <a:ext cx="4041774" cy="3951287"/>
          </a:xfrm>
          <a:prstGeom prst="rect">
            <a:avLst/>
          </a:prstGeom>
          <a:noFill/>
          <a:ln>
            <a:noFill/>
          </a:ln>
        </p:spPr>
        <p:txBody>
          <a:bodyPr anchorCtr="0" anchor="t" bIns="91425" lIns="91425" rIns="91425" tIns="91425"/>
          <a:lstStyle>
            <a:lvl1pPr indent="-190500" lvl="0" marL="342900" marR="0" rtl="0" algn="l">
              <a:spcBef>
                <a:spcPts val="480"/>
              </a:spcBef>
              <a:buClr>
                <a:schemeClr val="dk1"/>
              </a:buClr>
              <a:buSzPct val="100000"/>
              <a:buFont typeface="Arial"/>
              <a:buChar char="•"/>
              <a:defRPr sz="2400">
                <a:solidFill>
                  <a:schemeClr val="dk1"/>
                </a:solidFill>
                <a:latin typeface="Calibri"/>
                <a:ea typeface="Calibri"/>
                <a:cs typeface="Calibri"/>
                <a:sym typeface="Calibri"/>
              </a:defRPr>
            </a:lvl1pPr>
            <a:lvl2pPr indent="-158750" lvl="1" marL="74295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2pPr>
            <a:lvl3pPr indent="-114300" lvl="2" marL="1143000" marR="0" rtl="0" algn="l">
              <a:spcBef>
                <a:spcPts val="360"/>
              </a:spcBef>
              <a:buClr>
                <a:schemeClr val="dk1"/>
              </a:buClr>
              <a:buSzPct val="100000"/>
              <a:buFont typeface="Arial"/>
              <a:buChar char="•"/>
              <a:defRPr b="0" i="0" sz="1800" u="none" cap="none" strike="noStrike">
                <a:solidFill>
                  <a:schemeClr val="dk1"/>
                </a:solidFill>
                <a:latin typeface="Calibri"/>
                <a:ea typeface="Calibri"/>
                <a:cs typeface="Calibri"/>
                <a:sym typeface="Calibri"/>
              </a:defRPr>
            </a:lvl3pPr>
            <a:lvl4pPr indent="-127000" lvl="3" marL="1600200" marR="0" rtl="0" algn="l">
              <a:spcBef>
                <a:spcPts val="320"/>
              </a:spcBef>
              <a:buClr>
                <a:schemeClr val="dk1"/>
              </a:buClr>
              <a:buSzPct val="100000"/>
              <a:buFont typeface="Arial"/>
              <a:buChar char="–"/>
              <a:defRPr b="0" i="0" sz="1600" u="none" cap="none" strike="noStrike">
                <a:solidFill>
                  <a:schemeClr val="dk1"/>
                </a:solidFill>
                <a:latin typeface="Calibri"/>
                <a:ea typeface="Calibri"/>
                <a:cs typeface="Calibri"/>
                <a:sym typeface="Calibri"/>
              </a:defRPr>
            </a:lvl4pPr>
            <a:lvl5pPr indent="-127000" lvl="4" marL="2057400" marR="0" rtl="0" algn="l">
              <a:spcBef>
                <a:spcPts val="320"/>
              </a:spcBef>
              <a:buClr>
                <a:schemeClr val="dk1"/>
              </a:buClr>
              <a:buSzPct val="100000"/>
              <a:buFont typeface="Arial"/>
              <a:buChar char="»"/>
              <a:defRPr b="0" i="0" sz="1600" u="none" cap="none" strike="noStrike">
                <a:solidFill>
                  <a:schemeClr val="dk1"/>
                </a:solidFill>
                <a:latin typeface="Calibri"/>
                <a:ea typeface="Calibri"/>
                <a:cs typeface="Calibri"/>
                <a:sym typeface="Calibri"/>
              </a:defRPr>
            </a:lvl5pPr>
            <a:lvl6pPr indent="-127000" lvl="5" marL="2514600" marR="0" rtl="0" algn="l">
              <a:spcBef>
                <a:spcPts val="320"/>
              </a:spcBef>
              <a:buClr>
                <a:schemeClr val="dk1"/>
              </a:buClr>
              <a:buSzPct val="100000"/>
              <a:buFont typeface="Arial"/>
              <a:buChar char="•"/>
              <a:defRPr b="0" i="0" sz="1600" u="none" cap="none" strike="noStrike">
                <a:solidFill>
                  <a:schemeClr val="dk1"/>
                </a:solidFill>
                <a:latin typeface="Calibri"/>
                <a:ea typeface="Calibri"/>
                <a:cs typeface="Calibri"/>
                <a:sym typeface="Calibri"/>
              </a:defRPr>
            </a:lvl6pPr>
            <a:lvl7pPr indent="-127000" lvl="6" marL="2971800" marR="0" rtl="0" algn="l">
              <a:spcBef>
                <a:spcPts val="320"/>
              </a:spcBef>
              <a:buClr>
                <a:schemeClr val="dk1"/>
              </a:buClr>
              <a:buSzPct val="100000"/>
              <a:buFont typeface="Arial"/>
              <a:buChar char="•"/>
              <a:defRPr b="0" i="0" sz="1600" u="none" cap="none" strike="noStrike">
                <a:solidFill>
                  <a:schemeClr val="dk1"/>
                </a:solidFill>
                <a:latin typeface="Calibri"/>
                <a:ea typeface="Calibri"/>
                <a:cs typeface="Calibri"/>
                <a:sym typeface="Calibri"/>
              </a:defRPr>
            </a:lvl7pPr>
            <a:lvl8pPr indent="-127000" lvl="7" marL="3429000" marR="0" rtl="0" algn="l">
              <a:spcBef>
                <a:spcPts val="320"/>
              </a:spcBef>
              <a:buClr>
                <a:schemeClr val="dk1"/>
              </a:buClr>
              <a:buSzPct val="100000"/>
              <a:buFont typeface="Arial"/>
              <a:buChar char="•"/>
              <a:defRPr b="0" i="0" sz="1600" u="none" cap="none" strike="noStrike">
                <a:solidFill>
                  <a:schemeClr val="dk1"/>
                </a:solidFill>
                <a:latin typeface="Calibri"/>
                <a:ea typeface="Calibri"/>
                <a:cs typeface="Calibri"/>
                <a:sym typeface="Calibri"/>
              </a:defRPr>
            </a:lvl8pPr>
            <a:lvl9pPr indent="-127000" lvl="8" marL="3886200" marR="0" rtl="0" algn="l">
              <a:spcBef>
                <a:spcPts val="320"/>
              </a:spcBef>
              <a:buClr>
                <a:schemeClr val="dk1"/>
              </a:buClr>
              <a:buSzPct val="100000"/>
              <a:buFont typeface="Arial"/>
              <a:buChar char="•"/>
              <a:defRPr b="0" i="0" sz="1600" u="none" cap="none" strike="noStrike">
                <a:solidFill>
                  <a:schemeClr val="dk1"/>
                </a:solidFill>
                <a:latin typeface="Calibri"/>
                <a:ea typeface="Calibri"/>
                <a:cs typeface="Calibri"/>
                <a:sym typeface="Calibri"/>
              </a:defRPr>
            </a:lvl9pPr>
          </a:lstStyle>
          <a:p/>
        </p:txBody>
      </p:sp>
      <p:sp>
        <p:nvSpPr>
          <p:cNvPr id="46" name="Shape 46"/>
          <p:cNvSpPr txBox="1"/>
          <p:nvPr>
            <p:ph idx="10" type="dt"/>
          </p:nvPr>
        </p:nvSpPr>
        <p:spPr>
          <a:xfrm>
            <a:off x="457200" y="6356350"/>
            <a:ext cx="2133599" cy="365125"/>
          </a:xfrm>
          <a:prstGeom prst="rect">
            <a:avLst/>
          </a:prstGeom>
          <a:noFill/>
          <a:ln>
            <a:noFill/>
          </a:ln>
        </p:spPr>
        <p:txBody>
          <a:bodyPr anchorCtr="0" anchor="ctr" bIns="91425" lIns="91425" rIns="91425" tIns="91425"/>
          <a:lstStyle>
            <a:lvl1pPr indent="0" lvl="0" marL="0" marR="0" rtl="0" algn="l">
              <a:lnSpc>
                <a:spcPct val="100000"/>
              </a:lnSpc>
              <a:spcBef>
                <a:spcPts val="0"/>
              </a:spcBef>
              <a:spcAft>
                <a:spcPts val="0"/>
              </a:spcAft>
              <a:buNone/>
              <a:defRPr b="0" i="0" sz="1200" u="none">
                <a:solidFill>
                  <a:srgbClr val="898989"/>
                </a:solidFill>
                <a:latin typeface="Calibri"/>
                <a:ea typeface="Calibri"/>
                <a:cs typeface="Calibri"/>
                <a:sym typeface="Calibri"/>
              </a:defRPr>
            </a:lvl1pPr>
            <a:lvl2pPr indent="0" lvl="1" marL="4572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2pPr>
            <a:lvl3pPr indent="0" lvl="2" marL="914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3pPr>
            <a:lvl4pPr indent="0" lvl="3" marL="13716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4pPr>
            <a:lvl5pPr indent="0" lvl="4" marL="1828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5pPr>
            <a:lvl6pPr indent="0" lvl="5" marL="2286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6pPr>
            <a:lvl7pPr indent="0" lvl="6" marL="3200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7pPr>
            <a:lvl8pPr indent="0" lvl="7" marL="4572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8pPr>
            <a:lvl9pPr indent="0" lvl="8" marL="6400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9pPr>
          </a:lstStyle>
          <a:p/>
        </p:txBody>
      </p:sp>
      <p:sp>
        <p:nvSpPr>
          <p:cNvPr id="47" name="Shape 47"/>
          <p:cNvSpPr txBox="1"/>
          <p:nvPr>
            <p:ph idx="11" type="ftr"/>
          </p:nvPr>
        </p:nvSpPr>
        <p:spPr>
          <a:xfrm>
            <a:off x="3124200" y="6356350"/>
            <a:ext cx="2895600" cy="365125"/>
          </a:xfrm>
          <a:prstGeom prst="rect">
            <a:avLst/>
          </a:prstGeom>
          <a:noFill/>
          <a:ln>
            <a:noFill/>
          </a:ln>
        </p:spPr>
        <p:txBody>
          <a:bodyPr anchorCtr="0" anchor="ctr" bIns="91425" lIns="91425" rIns="91425" tIns="91425"/>
          <a:lstStyle>
            <a:lvl1pPr indent="0" lvl="0" marL="0" marR="0" rtl="0" algn="l">
              <a:lnSpc>
                <a:spcPct val="100000"/>
              </a:lnSpc>
              <a:spcBef>
                <a:spcPts val="0"/>
              </a:spcBef>
              <a:spcAft>
                <a:spcPts val="0"/>
              </a:spcAft>
              <a:buNone/>
              <a:defRPr b="0" i="0" sz="1800" u="none">
                <a:solidFill>
                  <a:schemeClr val="dk1"/>
                </a:solidFill>
                <a:latin typeface="Calibri"/>
                <a:ea typeface="Calibri"/>
                <a:cs typeface="Calibri"/>
                <a:sym typeface="Calibri"/>
              </a:defRPr>
            </a:lvl1pPr>
            <a:lvl2pPr indent="0" lvl="1" marL="4572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2pPr>
            <a:lvl3pPr indent="0" lvl="2" marL="914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3pPr>
            <a:lvl4pPr indent="0" lvl="3" marL="13716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4pPr>
            <a:lvl5pPr indent="0" lvl="4" marL="1828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5pPr>
            <a:lvl6pPr indent="0" lvl="5" marL="2286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6pPr>
            <a:lvl7pPr indent="0" lvl="6" marL="3200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7pPr>
            <a:lvl8pPr indent="0" lvl="7" marL="4572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8pPr>
            <a:lvl9pPr indent="0" lvl="8" marL="6400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9pPr>
          </a:lstStyle>
          <a:p/>
        </p:txBody>
      </p:sp>
      <p:sp>
        <p:nvSpPr>
          <p:cNvPr id="48" name="Shape 48"/>
          <p:cNvSpPr txBox="1"/>
          <p:nvPr>
            <p:ph idx="12" type="sldNum"/>
          </p:nvPr>
        </p:nvSpPr>
        <p:spPr>
          <a:xfrm>
            <a:off x="6553200" y="6356350"/>
            <a:ext cx="2133599" cy="365125"/>
          </a:xfrm>
          <a:prstGeom prst="rect">
            <a:avLst/>
          </a:prstGeom>
          <a:noFill/>
          <a:ln>
            <a:noFill/>
          </a:ln>
        </p:spPr>
        <p:txBody>
          <a:bodyPr anchorCtr="0" anchor="ctr" bIns="45700" lIns="91425" rIns="91425" tIns="45700">
            <a:noAutofit/>
          </a:bodyPr>
          <a:lstStyle/>
          <a:p>
            <a:pPr indent="0" lvl="0" marL="0" marR="0" rtl="0" algn="r">
              <a:lnSpc>
                <a:spcPct val="100000"/>
              </a:lnSpc>
              <a:spcBef>
                <a:spcPts val="0"/>
              </a:spcBef>
              <a:spcAft>
                <a:spcPts val="0"/>
              </a:spcAft>
              <a:buClr>
                <a:srgbClr val="898989"/>
              </a:buClr>
              <a:buSzPct val="25000"/>
              <a:buFont typeface="Calibri"/>
              <a:buNone/>
            </a:pPr>
            <a:fld id="{00000000-1234-1234-1234-123412341234}" type="slidenum">
              <a:rPr b="0" i="0" lang="en-US" sz="1200" u="none">
                <a:solidFill>
                  <a:srgbClr val="898989"/>
                </a:solidFill>
                <a:latin typeface="Calibri"/>
                <a:ea typeface="Calibri"/>
                <a:cs typeface="Calibri"/>
                <a:sym typeface="Calibri"/>
              </a:rPr>
              <a:t>‹#›</a:t>
            </a:fld>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type="titleOnly">
  <p:cSld name="Title Only">
    <p:spTree>
      <p:nvGrpSpPr>
        <p:cNvPr id="49" name="Shape 49"/>
        <p:cNvGrpSpPr/>
        <p:nvPr/>
      </p:nvGrpSpPr>
      <p:grpSpPr>
        <a:xfrm>
          <a:off x="0" y="0"/>
          <a:ext cx="0" cy="0"/>
          <a:chOff x="0" y="0"/>
          <a:chExt cx="0" cy="0"/>
        </a:xfrm>
      </p:grpSpPr>
      <p:sp>
        <p:nvSpPr>
          <p:cNvPr id="50" name="Shape 50"/>
          <p:cNvSpPr txBox="1"/>
          <p:nvPr>
            <p:ph type="title"/>
          </p:nvPr>
        </p:nvSpPr>
        <p:spPr>
          <a:xfrm>
            <a:off x="457200" y="274637"/>
            <a:ext cx="8229600" cy="1143000"/>
          </a:xfrm>
          <a:prstGeom prst="rect">
            <a:avLst/>
          </a:prstGeom>
          <a:noFill/>
          <a:ln>
            <a:noFill/>
          </a:ln>
        </p:spPr>
        <p:txBody>
          <a:bodyPr anchorCtr="0" anchor="ctr" bIns="91425" lIns="91425" rIns="91425" tIns="91425"/>
          <a:lstStyle>
            <a:lvl1pPr indent="0" lvl="0" marL="0" marR="0" rtl="0" algn="ctr">
              <a:spcBef>
                <a:spcPts val="0"/>
              </a:spcBef>
              <a:buClr>
                <a:schemeClr val="dk1"/>
              </a:buClr>
              <a:buFont typeface="Calibri"/>
              <a:buNone/>
              <a:defRPr b="0" i="0" sz="4400" u="none" cap="none" strike="noStrike">
                <a:solidFill>
                  <a:schemeClr val="dk1"/>
                </a:solidFill>
                <a:latin typeface="Calibri"/>
                <a:ea typeface="Calibri"/>
                <a:cs typeface="Calibri"/>
                <a:sym typeface="Calibri"/>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sp>
        <p:nvSpPr>
          <p:cNvPr id="51" name="Shape 51"/>
          <p:cNvSpPr txBox="1"/>
          <p:nvPr>
            <p:ph idx="10" type="dt"/>
          </p:nvPr>
        </p:nvSpPr>
        <p:spPr>
          <a:xfrm>
            <a:off x="457200" y="6356350"/>
            <a:ext cx="2133599" cy="365125"/>
          </a:xfrm>
          <a:prstGeom prst="rect">
            <a:avLst/>
          </a:prstGeom>
          <a:noFill/>
          <a:ln>
            <a:noFill/>
          </a:ln>
        </p:spPr>
        <p:txBody>
          <a:bodyPr anchorCtr="0" anchor="ctr" bIns="91425" lIns="91425" rIns="91425" tIns="91425"/>
          <a:lstStyle>
            <a:lvl1pPr indent="0" lvl="0" marL="0" marR="0" rtl="0" algn="l">
              <a:lnSpc>
                <a:spcPct val="100000"/>
              </a:lnSpc>
              <a:spcBef>
                <a:spcPts val="0"/>
              </a:spcBef>
              <a:spcAft>
                <a:spcPts val="0"/>
              </a:spcAft>
              <a:buNone/>
              <a:defRPr b="0" i="0" sz="1200" u="none">
                <a:solidFill>
                  <a:srgbClr val="898989"/>
                </a:solidFill>
                <a:latin typeface="Calibri"/>
                <a:ea typeface="Calibri"/>
                <a:cs typeface="Calibri"/>
                <a:sym typeface="Calibri"/>
              </a:defRPr>
            </a:lvl1pPr>
            <a:lvl2pPr indent="0" lvl="1" marL="4572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2pPr>
            <a:lvl3pPr indent="0" lvl="2" marL="914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3pPr>
            <a:lvl4pPr indent="0" lvl="3" marL="13716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4pPr>
            <a:lvl5pPr indent="0" lvl="4" marL="1828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5pPr>
            <a:lvl6pPr indent="0" lvl="5" marL="2286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6pPr>
            <a:lvl7pPr indent="0" lvl="6" marL="3200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7pPr>
            <a:lvl8pPr indent="0" lvl="7" marL="4572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8pPr>
            <a:lvl9pPr indent="0" lvl="8" marL="6400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9pPr>
          </a:lstStyle>
          <a:p/>
        </p:txBody>
      </p:sp>
      <p:sp>
        <p:nvSpPr>
          <p:cNvPr id="52" name="Shape 52"/>
          <p:cNvSpPr txBox="1"/>
          <p:nvPr>
            <p:ph idx="11" type="ftr"/>
          </p:nvPr>
        </p:nvSpPr>
        <p:spPr>
          <a:xfrm>
            <a:off x="3124200" y="6356350"/>
            <a:ext cx="2895600" cy="365125"/>
          </a:xfrm>
          <a:prstGeom prst="rect">
            <a:avLst/>
          </a:prstGeom>
          <a:noFill/>
          <a:ln>
            <a:noFill/>
          </a:ln>
        </p:spPr>
        <p:txBody>
          <a:bodyPr anchorCtr="0" anchor="ctr" bIns="91425" lIns="91425" rIns="91425" tIns="91425"/>
          <a:lstStyle>
            <a:lvl1pPr indent="0" lvl="0" marL="0" marR="0" rtl="0" algn="l">
              <a:lnSpc>
                <a:spcPct val="100000"/>
              </a:lnSpc>
              <a:spcBef>
                <a:spcPts val="0"/>
              </a:spcBef>
              <a:spcAft>
                <a:spcPts val="0"/>
              </a:spcAft>
              <a:buNone/>
              <a:defRPr b="0" i="0" sz="1800" u="none">
                <a:solidFill>
                  <a:schemeClr val="dk1"/>
                </a:solidFill>
                <a:latin typeface="Calibri"/>
                <a:ea typeface="Calibri"/>
                <a:cs typeface="Calibri"/>
                <a:sym typeface="Calibri"/>
              </a:defRPr>
            </a:lvl1pPr>
            <a:lvl2pPr indent="0" lvl="1" marL="4572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2pPr>
            <a:lvl3pPr indent="0" lvl="2" marL="914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3pPr>
            <a:lvl4pPr indent="0" lvl="3" marL="13716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4pPr>
            <a:lvl5pPr indent="0" lvl="4" marL="1828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5pPr>
            <a:lvl6pPr indent="0" lvl="5" marL="2286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6pPr>
            <a:lvl7pPr indent="0" lvl="6" marL="3200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7pPr>
            <a:lvl8pPr indent="0" lvl="7" marL="4572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8pPr>
            <a:lvl9pPr indent="0" lvl="8" marL="6400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9pPr>
          </a:lstStyle>
          <a:p/>
        </p:txBody>
      </p:sp>
      <p:sp>
        <p:nvSpPr>
          <p:cNvPr id="53" name="Shape 53"/>
          <p:cNvSpPr txBox="1"/>
          <p:nvPr>
            <p:ph idx="12" type="sldNum"/>
          </p:nvPr>
        </p:nvSpPr>
        <p:spPr>
          <a:xfrm>
            <a:off x="6553200" y="6356350"/>
            <a:ext cx="2133599" cy="365125"/>
          </a:xfrm>
          <a:prstGeom prst="rect">
            <a:avLst/>
          </a:prstGeom>
          <a:noFill/>
          <a:ln>
            <a:noFill/>
          </a:ln>
        </p:spPr>
        <p:txBody>
          <a:bodyPr anchorCtr="0" anchor="ctr" bIns="45700" lIns="91425" rIns="91425" tIns="45700">
            <a:noAutofit/>
          </a:bodyPr>
          <a:lstStyle/>
          <a:p>
            <a:pPr indent="0" lvl="0" marL="0" marR="0" rtl="0" algn="r">
              <a:lnSpc>
                <a:spcPct val="100000"/>
              </a:lnSpc>
              <a:spcBef>
                <a:spcPts val="0"/>
              </a:spcBef>
              <a:spcAft>
                <a:spcPts val="0"/>
              </a:spcAft>
              <a:buClr>
                <a:srgbClr val="898989"/>
              </a:buClr>
              <a:buSzPct val="25000"/>
              <a:buFont typeface="Calibri"/>
              <a:buNone/>
            </a:pPr>
            <a:fld id="{00000000-1234-1234-1234-123412341234}" type="slidenum">
              <a:rPr b="0" i="0" lang="en-US" sz="1200" u="none">
                <a:solidFill>
                  <a:srgbClr val="898989"/>
                </a:solidFill>
                <a:latin typeface="Calibri"/>
                <a:ea typeface="Calibri"/>
                <a:cs typeface="Calibri"/>
                <a:sym typeface="Calibri"/>
              </a:rPr>
              <a:t>‹#›</a:t>
            </a:fld>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type="blank">
  <p:cSld name="Blank">
    <p:spTree>
      <p:nvGrpSpPr>
        <p:cNvPr id="54" name="Shape 54"/>
        <p:cNvGrpSpPr/>
        <p:nvPr/>
      </p:nvGrpSpPr>
      <p:grpSpPr>
        <a:xfrm>
          <a:off x="0" y="0"/>
          <a:ext cx="0" cy="0"/>
          <a:chOff x="0" y="0"/>
          <a:chExt cx="0" cy="0"/>
        </a:xfrm>
      </p:grpSpPr>
      <p:sp>
        <p:nvSpPr>
          <p:cNvPr id="55" name="Shape 55"/>
          <p:cNvSpPr txBox="1"/>
          <p:nvPr>
            <p:ph idx="10" type="dt"/>
          </p:nvPr>
        </p:nvSpPr>
        <p:spPr>
          <a:xfrm>
            <a:off x="457200" y="6356350"/>
            <a:ext cx="2133599" cy="365125"/>
          </a:xfrm>
          <a:prstGeom prst="rect">
            <a:avLst/>
          </a:prstGeom>
          <a:noFill/>
          <a:ln>
            <a:noFill/>
          </a:ln>
        </p:spPr>
        <p:txBody>
          <a:bodyPr anchorCtr="0" anchor="ctr" bIns="91425" lIns="91425" rIns="91425" tIns="91425"/>
          <a:lstStyle>
            <a:lvl1pPr indent="0" lvl="0" marL="0" marR="0" rtl="0" algn="l">
              <a:lnSpc>
                <a:spcPct val="100000"/>
              </a:lnSpc>
              <a:spcBef>
                <a:spcPts val="0"/>
              </a:spcBef>
              <a:spcAft>
                <a:spcPts val="0"/>
              </a:spcAft>
              <a:buNone/>
              <a:defRPr b="0" i="0" sz="1200" u="none">
                <a:solidFill>
                  <a:srgbClr val="898989"/>
                </a:solidFill>
                <a:latin typeface="Calibri"/>
                <a:ea typeface="Calibri"/>
                <a:cs typeface="Calibri"/>
                <a:sym typeface="Calibri"/>
              </a:defRPr>
            </a:lvl1pPr>
            <a:lvl2pPr indent="0" lvl="1" marL="4572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2pPr>
            <a:lvl3pPr indent="0" lvl="2" marL="914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3pPr>
            <a:lvl4pPr indent="0" lvl="3" marL="13716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4pPr>
            <a:lvl5pPr indent="0" lvl="4" marL="1828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5pPr>
            <a:lvl6pPr indent="0" lvl="5" marL="2286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6pPr>
            <a:lvl7pPr indent="0" lvl="6" marL="3200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7pPr>
            <a:lvl8pPr indent="0" lvl="7" marL="4572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8pPr>
            <a:lvl9pPr indent="0" lvl="8" marL="6400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9pPr>
          </a:lstStyle>
          <a:p/>
        </p:txBody>
      </p:sp>
      <p:sp>
        <p:nvSpPr>
          <p:cNvPr id="56" name="Shape 56"/>
          <p:cNvSpPr txBox="1"/>
          <p:nvPr>
            <p:ph idx="11" type="ftr"/>
          </p:nvPr>
        </p:nvSpPr>
        <p:spPr>
          <a:xfrm>
            <a:off x="3124200" y="6356350"/>
            <a:ext cx="2895600" cy="365125"/>
          </a:xfrm>
          <a:prstGeom prst="rect">
            <a:avLst/>
          </a:prstGeom>
          <a:noFill/>
          <a:ln>
            <a:noFill/>
          </a:ln>
        </p:spPr>
        <p:txBody>
          <a:bodyPr anchorCtr="0" anchor="ctr" bIns="91425" lIns="91425" rIns="91425" tIns="91425"/>
          <a:lstStyle>
            <a:lvl1pPr indent="0" lvl="0" marL="0" marR="0" rtl="0" algn="l">
              <a:lnSpc>
                <a:spcPct val="100000"/>
              </a:lnSpc>
              <a:spcBef>
                <a:spcPts val="0"/>
              </a:spcBef>
              <a:spcAft>
                <a:spcPts val="0"/>
              </a:spcAft>
              <a:buNone/>
              <a:defRPr b="0" i="0" sz="1800" u="none">
                <a:solidFill>
                  <a:schemeClr val="dk1"/>
                </a:solidFill>
                <a:latin typeface="Calibri"/>
                <a:ea typeface="Calibri"/>
                <a:cs typeface="Calibri"/>
                <a:sym typeface="Calibri"/>
              </a:defRPr>
            </a:lvl1pPr>
            <a:lvl2pPr indent="0" lvl="1" marL="4572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2pPr>
            <a:lvl3pPr indent="0" lvl="2" marL="914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3pPr>
            <a:lvl4pPr indent="0" lvl="3" marL="13716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4pPr>
            <a:lvl5pPr indent="0" lvl="4" marL="1828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5pPr>
            <a:lvl6pPr indent="0" lvl="5" marL="2286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6pPr>
            <a:lvl7pPr indent="0" lvl="6" marL="3200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7pPr>
            <a:lvl8pPr indent="0" lvl="7" marL="4572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8pPr>
            <a:lvl9pPr indent="0" lvl="8" marL="6400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9pPr>
          </a:lstStyle>
          <a:p/>
        </p:txBody>
      </p:sp>
      <p:sp>
        <p:nvSpPr>
          <p:cNvPr id="57" name="Shape 57"/>
          <p:cNvSpPr txBox="1"/>
          <p:nvPr>
            <p:ph idx="12" type="sldNum"/>
          </p:nvPr>
        </p:nvSpPr>
        <p:spPr>
          <a:xfrm>
            <a:off x="6553200" y="6356350"/>
            <a:ext cx="2133599" cy="365125"/>
          </a:xfrm>
          <a:prstGeom prst="rect">
            <a:avLst/>
          </a:prstGeom>
          <a:noFill/>
          <a:ln>
            <a:noFill/>
          </a:ln>
        </p:spPr>
        <p:txBody>
          <a:bodyPr anchorCtr="0" anchor="ctr" bIns="45700" lIns="91425" rIns="91425" tIns="45700">
            <a:noAutofit/>
          </a:bodyPr>
          <a:lstStyle/>
          <a:p>
            <a:pPr indent="0" lvl="0" marL="0" marR="0" rtl="0" algn="r">
              <a:lnSpc>
                <a:spcPct val="100000"/>
              </a:lnSpc>
              <a:spcBef>
                <a:spcPts val="0"/>
              </a:spcBef>
              <a:spcAft>
                <a:spcPts val="0"/>
              </a:spcAft>
              <a:buClr>
                <a:srgbClr val="898989"/>
              </a:buClr>
              <a:buSzPct val="25000"/>
              <a:buFont typeface="Calibri"/>
              <a:buNone/>
            </a:pPr>
            <a:fld id="{00000000-1234-1234-1234-123412341234}" type="slidenum">
              <a:rPr b="0" i="0" lang="en-US" sz="1200" u="none">
                <a:solidFill>
                  <a:srgbClr val="898989"/>
                </a:solidFill>
                <a:latin typeface="Calibri"/>
                <a:ea typeface="Calibri"/>
                <a:cs typeface="Calibri"/>
                <a:sym typeface="Calibri"/>
              </a:rPr>
              <a:t>‹#›</a:t>
            </a:fld>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type="objTx">
  <p:cSld name="Content with Caption">
    <p:spTree>
      <p:nvGrpSpPr>
        <p:cNvPr id="58" name="Shape 58"/>
        <p:cNvGrpSpPr/>
        <p:nvPr/>
      </p:nvGrpSpPr>
      <p:grpSpPr>
        <a:xfrm>
          <a:off x="0" y="0"/>
          <a:ext cx="0" cy="0"/>
          <a:chOff x="0" y="0"/>
          <a:chExt cx="0" cy="0"/>
        </a:xfrm>
      </p:grpSpPr>
      <p:sp>
        <p:nvSpPr>
          <p:cNvPr id="59" name="Shape 59"/>
          <p:cNvSpPr txBox="1"/>
          <p:nvPr>
            <p:ph type="title"/>
          </p:nvPr>
        </p:nvSpPr>
        <p:spPr>
          <a:xfrm>
            <a:off x="457200" y="273050"/>
            <a:ext cx="3008313" cy="1162049"/>
          </a:xfrm>
          <a:prstGeom prst="rect">
            <a:avLst/>
          </a:prstGeom>
          <a:noFill/>
          <a:ln>
            <a:noFill/>
          </a:ln>
        </p:spPr>
        <p:txBody>
          <a:bodyPr anchorCtr="0" anchor="b" bIns="91425" lIns="91425" rIns="91425" tIns="91425"/>
          <a:lstStyle>
            <a:lvl1pPr indent="0" lvl="0" marL="0" marR="0" rtl="0" algn="l">
              <a:spcBef>
                <a:spcPts val="0"/>
              </a:spcBef>
              <a:buClr>
                <a:schemeClr val="dk1"/>
              </a:buClr>
              <a:buFont typeface="Calibri"/>
              <a:buNone/>
              <a:defRPr b="1" i="0" sz="2000" u="none" cap="none" strike="noStrike">
                <a:solidFill>
                  <a:schemeClr val="dk1"/>
                </a:solidFill>
                <a:latin typeface="Calibri"/>
                <a:ea typeface="Calibri"/>
                <a:cs typeface="Calibri"/>
                <a:sym typeface="Calibri"/>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sp>
        <p:nvSpPr>
          <p:cNvPr id="60" name="Shape 60"/>
          <p:cNvSpPr txBox="1"/>
          <p:nvPr>
            <p:ph idx="1" type="body"/>
          </p:nvPr>
        </p:nvSpPr>
        <p:spPr>
          <a:xfrm>
            <a:off x="3575050" y="273050"/>
            <a:ext cx="5111750" cy="5853112"/>
          </a:xfrm>
          <a:prstGeom prst="rect">
            <a:avLst/>
          </a:prstGeom>
          <a:noFill/>
          <a:ln>
            <a:noFill/>
          </a:ln>
        </p:spPr>
        <p:txBody>
          <a:bodyPr anchorCtr="0" anchor="t" bIns="91425" lIns="91425" rIns="91425" tIns="91425"/>
          <a:lstStyle>
            <a:lvl1pPr indent="-139700" lvl="0" marL="342900" marR="0" rtl="0" algn="l">
              <a:spcBef>
                <a:spcPts val="640"/>
              </a:spcBef>
              <a:buClr>
                <a:schemeClr val="dk1"/>
              </a:buClr>
              <a:buSzPct val="100000"/>
              <a:buFont typeface="Arial"/>
              <a:buChar char="•"/>
              <a:defRPr sz="3200">
                <a:solidFill>
                  <a:schemeClr val="dk1"/>
                </a:solidFill>
                <a:latin typeface="Calibri"/>
                <a:ea typeface="Calibri"/>
                <a:cs typeface="Calibri"/>
                <a:sym typeface="Calibri"/>
              </a:defRPr>
            </a:lvl1pPr>
            <a:lvl2pPr indent="-107950" lvl="1" marL="742950" marR="0" rtl="0" algn="l">
              <a:spcBef>
                <a:spcPts val="560"/>
              </a:spcBef>
              <a:buClr>
                <a:schemeClr val="dk1"/>
              </a:buClr>
              <a:buSzPct val="100000"/>
              <a:buFont typeface="Arial"/>
              <a:buChar char="–"/>
              <a:defRPr b="0" i="0" sz="2800" u="none" cap="none" strike="noStrike">
                <a:solidFill>
                  <a:schemeClr val="dk1"/>
                </a:solidFill>
                <a:latin typeface="Calibri"/>
                <a:ea typeface="Calibri"/>
                <a:cs typeface="Calibri"/>
                <a:sym typeface="Calibri"/>
              </a:defRPr>
            </a:lvl2pPr>
            <a:lvl3pPr indent="-76200" lvl="2" marL="1143000" marR="0" rtl="0" algn="l">
              <a:spcBef>
                <a:spcPts val="480"/>
              </a:spcBef>
              <a:buClr>
                <a:schemeClr val="dk1"/>
              </a:buClr>
              <a:buSzPct val="100000"/>
              <a:buFont typeface="Arial"/>
              <a:buChar char="•"/>
              <a:defRPr b="0" i="0" sz="2400" u="none" cap="none" strike="noStrike">
                <a:solidFill>
                  <a:schemeClr val="dk1"/>
                </a:solidFill>
                <a:latin typeface="Calibri"/>
                <a:ea typeface="Calibri"/>
                <a:cs typeface="Calibri"/>
                <a:sym typeface="Calibri"/>
              </a:defRPr>
            </a:lvl3pPr>
            <a:lvl4pPr indent="-101600" lvl="3" marL="16002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4pPr>
            <a:lvl5pPr indent="-101600" lvl="4" marL="20574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5pPr>
            <a:lvl6pPr indent="-101600" lvl="5" marL="25146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6pPr>
            <a:lvl7pPr indent="-101600" lvl="6" marL="29718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7pPr>
            <a:lvl8pPr indent="-101600" lvl="7" marL="34290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8pPr>
            <a:lvl9pPr indent="-101600" lvl="8" marL="38862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9pPr>
          </a:lstStyle>
          <a:p/>
        </p:txBody>
      </p:sp>
      <p:sp>
        <p:nvSpPr>
          <p:cNvPr id="61" name="Shape 61"/>
          <p:cNvSpPr txBox="1"/>
          <p:nvPr>
            <p:ph idx="2" type="body"/>
          </p:nvPr>
        </p:nvSpPr>
        <p:spPr>
          <a:xfrm>
            <a:off x="457200" y="1435100"/>
            <a:ext cx="3008313" cy="4691063"/>
          </a:xfrm>
          <a:prstGeom prst="rect">
            <a:avLst/>
          </a:prstGeom>
          <a:noFill/>
          <a:ln>
            <a:noFill/>
          </a:ln>
        </p:spPr>
        <p:txBody>
          <a:bodyPr anchorCtr="0" anchor="t" bIns="91425" lIns="91425" rIns="91425" tIns="91425"/>
          <a:lstStyle>
            <a:lvl1pPr indent="0" lvl="0" marL="0" marR="0" rtl="0" algn="l">
              <a:spcBef>
                <a:spcPts val="280"/>
              </a:spcBef>
              <a:buClr>
                <a:schemeClr val="dk1"/>
              </a:buClr>
              <a:buFont typeface="Arial"/>
              <a:buNone/>
              <a:defRPr sz="1400">
                <a:solidFill>
                  <a:schemeClr val="dk1"/>
                </a:solidFill>
                <a:latin typeface="Calibri"/>
                <a:ea typeface="Calibri"/>
                <a:cs typeface="Calibri"/>
                <a:sym typeface="Calibri"/>
              </a:defRPr>
            </a:lvl1pPr>
            <a:lvl2pPr indent="0" lvl="1" marL="457200" marR="0" rtl="0" algn="l">
              <a:spcBef>
                <a:spcPts val="240"/>
              </a:spcBef>
              <a:buClr>
                <a:schemeClr val="dk1"/>
              </a:buClr>
              <a:buFont typeface="Arial"/>
              <a:buNone/>
              <a:defRPr b="0" i="0" sz="1200" u="none" cap="none" strike="noStrike">
                <a:solidFill>
                  <a:schemeClr val="dk1"/>
                </a:solidFill>
                <a:latin typeface="Calibri"/>
                <a:ea typeface="Calibri"/>
                <a:cs typeface="Calibri"/>
                <a:sym typeface="Calibri"/>
              </a:defRPr>
            </a:lvl2pPr>
            <a:lvl3pPr indent="0" lvl="2" marL="914400" marR="0" rtl="0" algn="l">
              <a:spcBef>
                <a:spcPts val="200"/>
              </a:spcBef>
              <a:buClr>
                <a:schemeClr val="dk1"/>
              </a:buClr>
              <a:buFont typeface="Arial"/>
              <a:buNone/>
              <a:defRPr b="0" i="0" sz="1000" u="none" cap="none" strike="noStrike">
                <a:solidFill>
                  <a:schemeClr val="dk1"/>
                </a:solidFill>
                <a:latin typeface="Calibri"/>
                <a:ea typeface="Calibri"/>
                <a:cs typeface="Calibri"/>
                <a:sym typeface="Calibri"/>
              </a:defRPr>
            </a:lvl3pPr>
            <a:lvl4pPr indent="0" lvl="3" marL="1371600" marR="0" rtl="0" algn="l">
              <a:spcBef>
                <a:spcPts val="180"/>
              </a:spcBef>
              <a:buClr>
                <a:schemeClr val="dk1"/>
              </a:buClr>
              <a:buFont typeface="Arial"/>
              <a:buNone/>
              <a:defRPr b="0" i="0" sz="900" u="none" cap="none" strike="noStrike">
                <a:solidFill>
                  <a:schemeClr val="dk1"/>
                </a:solidFill>
                <a:latin typeface="Calibri"/>
                <a:ea typeface="Calibri"/>
                <a:cs typeface="Calibri"/>
                <a:sym typeface="Calibri"/>
              </a:defRPr>
            </a:lvl4pPr>
            <a:lvl5pPr indent="0" lvl="4" marL="1828800" marR="0" rtl="0" algn="l">
              <a:spcBef>
                <a:spcPts val="180"/>
              </a:spcBef>
              <a:buClr>
                <a:schemeClr val="dk1"/>
              </a:buClr>
              <a:buFont typeface="Arial"/>
              <a:buNone/>
              <a:defRPr b="0" i="0" sz="900" u="none" cap="none" strike="noStrike">
                <a:solidFill>
                  <a:schemeClr val="dk1"/>
                </a:solidFill>
                <a:latin typeface="Calibri"/>
                <a:ea typeface="Calibri"/>
                <a:cs typeface="Calibri"/>
                <a:sym typeface="Calibri"/>
              </a:defRPr>
            </a:lvl5pPr>
            <a:lvl6pPr indent="0" lvl="5" marL="2286000" marR="0" rtl="0" algn="l">
              <a:spcBef>
                <a:spcPts val="180"/>
              </a:spcBef>
              <a:buClr>
                <a:schemeClr val="dk1"/>
              </a:buClr>
              <a:buFont typeface="Arial"/>
              <a:buNone/>
              <a:defRPr b="0" i="0" sz="900" u="none" cap="none" strike="noStrike">
                <a:solidFill>
                  <a:schemeClr val="dk1"/>
                </a:solidFill>
                <a:latin typeface="Calibri"/>
                <a:ea typeface="Calibri"/>
                <a:cs typeface="Calibri"/>
                <a:sym typeface="Calibri"/>
              </a:defRPr>
            </a:lvl6pPr>
            <a:lvl7pPr indent="0" lvl="6" marL="2743200" marR="0" rtl="0" algn="l">
              <a:spcBef>
                <a:spcPts val="180"/>
              </a:spcBef>
              <a:buClr>
                <a:schemeClr val="dk1"/>
              </a:buClr>
              <a:buFont typeface="Arial"/>
              <a:buNone/>
              <a:defRPr b="0" i="0" sz="900" u="none" cap="none" strike="noStrike">
                <a:solidFill>
                  <a:schemeClr val="dk1"/>
                </a:solidFill>
                <a:latin typeface="Calibri"/>
                <a:ea typeface="Calibri"/>
                <a:cs typeface="Calibri"/>
                <a:sym typeface="Calibri"/>
              </a:defRPr>
            </a:lvl7pPr>
            <a:lvl8pPr indent="0" lvl="7" marL="3200400" marR="0" rtl="0" algn="l">
              <a:spcBef>
                <a:spcPts val="180"/>
              </a:spcBef>
              <a:buClr>
                <a:schemeClr val="dk1"/>
              </a:buClr>
              <a:buFont typeface="Arial"/>
              <a:buNone/>
              <a:defRPr b="0" i="0" sz="900" u="none" cap="none" strike="noStrike">
                <a:solidFill>
                  <a:schemeClr val="dk1"/>
                </a:solidFill>
                <a:latin typeface="Calibri"/>
                <a:ea typeface="Calibri"/>
                <a:cs typeface="Calibri"/>
                <a:sym typeface="Calibri"/>
              </a:defRPr>
            </a:lvl8pPr>
            <a:lvl9pPr indent="0" lvl="8" marL="3657600" marR="0" rtl="0" algn="l">
              <a:spcBef>
                <a:spcPts val="180"/>
              </a:spcBef>
              <a:buClr>
                <a:schemeClr val="dk1"/>
              </a:buClr>
              <a:buFont typeface="Arial"/>
              <a:buNone/>
              <a:defRPr b="0" i="0" sz="900" u="none" cap="none" strike="noStrike">
                <a:solidFill>
                  <a:schemeClr val="dk1"/>
                </a:solidFill>
                <a:latin typeface="Calibri"/>
                <a:ea typeface="Calibri"/>
                <a:cs typeface="Calibri"/>
                <a:sym typeface="Calibri"/>
              </a:defRPr>
            </a:lvl9pPr>
          </a:lstStyle>
          <a:p/>
        </p:txBody>
      </p:sp>
      <p:sp>
        <p:nvSpPr>
          <p:cNvPr id="62" name="Shape 62"/>
          <p:cNvSpPr txBox="1"/>
          <p:nvPr>
            <p:ph idx="10" type="dt"/>
          </p:nvPr>
        </p:nvSpPr>
        <p:spPr>
          <a:xfrm>
            <a:off x="457200" y="6356350"/>
            <a:ext cx="2133599" cy="365125"/>
          </a:xfrm>
          <a:prstGeom prst="rect">
            <a:avLst/>
          </a:prstGeom>
          <a:noFill/>
          <a:ln>
            <a:noFill/>
          </a:ln>
        </p:spPr>
        <p:txBody>
          <a:bodyPr anchorCtr="0" anchor="ctr" bIns="91425" lIns="91425" rIns="91425" tIns="91425"/>
          <a:lstStyle>
            <a:lvl1pPr indent="0" lvl="0" marL="0" marR="0" rtl="0" algn="l">
              <a:lnSpc>
                <a:spcPct val="100000"/>
              </a:lnSpc>
              <a:spcBef>
                <a:spcPts val="0"/>
              </a:spcBef>
              <a:spcAft>
                <a:spcPts val="0"/>
              </a:spcAft>
              <a:buNone/>
              <a:defRPr b="0" i="0" sz="1200" u="none">
                <a:solidFill>
                  <a:srgbClr val="898989"/>
                </a:solidFill>
                <a:latin typeface="Calibri"/>
                <a:ea typeface="Calibri"/>
                <a:cs typeface="Calibri"/>
                <a:sym typeface="Calibri"/>
              </a:defRPr>
            </a:lvl1pPr>
            <a:lvl2pPr indent="0" lvl="1" marL="4572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2pPr>
            <a:lvl3pPr indent="0" lvl="2" marL="914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3pPr>
            <a:lvl4pPr indent="0" lvl="3" marL="13716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4pPr>
            <a:lvl5pPr indent="0" lvl="4" marL="1828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5pPr>
            <a:lvl6pPr indent="0" lvl="5" marL="2286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6pPr>
            <a:lvl7pPr indent="0" lvl="6" marL="3200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7pPr>
            <a:lvl8pPr indent="0" lvl="7" marL="4572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8pPr>
            <a:lvl9pPr indent="0" lvl="8" marL="6400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9pPr>
          </a:lstStyle>
          <a:p/>
        </p:txBody>
      </p:sp>
      <p:sp>
        <p:nvSpPr>
          <p:cNvPr id="63" name="Shape 63"/>
          <p:cNvSpPr txBox="1"/>
          <p:nvPr>
            <p:ph idx="11" type="ftr"/>
          </p:nvPr>
        </p:nvSpPr>
        <p:spPr>
          <a:xfrm>
            <a:off x="3124200" y="6356350"/>
            <a:ext cx="2895600" cy="365125"/>
          </a:xfrm>
          <a:prstGeom prst="rect">
            <a:avLst/>
          </a:prstGeom>
          <a:noFill/>
          <a:ln>
            <a:noFill/>
          </a:ln>
        </p:spPr>
        <p:txBody>
          <a:bodyPr anchorCtr="0" anchor="ctr" bIns="91425" lIns="91425" rIns="91425" tIns="91425"/>
          <a:lstStyle>
            <a:lvl1pPr indent="0" lvl="0" marL="0" marR="0" rtl="0" algn="l">
              <a:lnSpc>
                <a:spcPct val="100000"/>
              </a:lnSpc>
              <a:spcBef>
                <a:spcPts val="0"/>
              </a:spcBef>
              <a:spcAft>
                <a:spcPts val="0"/>
              </a:spcAft>
              <a:buNone/>
              <a:defRPr b="0" i="0" sz="1800" u="none">
                <a:solidFill>
                  <a:schemeClr val="dk1"/>
                </a:solidFill>
                <a:latin typeface="Calibri"/>
                <a:ea typeface="Calibri"/>
                <a:cs typeface="Calibri"/>
                <a:sym typeface="Calibri"/>
              </a:defRPr>
            </a:lvl1pPr>
            <a:lvl2pPr indent="0" lvl="1" marL="4572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2pPr>
            <a:lvl3pPr indent="0" lvl="2" marL="914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3pPr>
            <a:lvl4pPr indent="0" lvl="3" marL="13716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4pPr>
            <a:lvl5pPr indent="0" lvl="4" marL="1828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5pPr>
            <a:lvl6pPr indent="0" lvl="5" marL="2286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6pPr>
            <a:lvl7pPr indent="0" lvl="6" marL="3200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7pPr>
            <a:lvl8pPr indent="0" lvl="7" marL="4572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8pPr>
            <a:lvl9pPr indent="0" lvl="8" marL="6400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9pPr>
          </a:lstStyle>
          <a:p/>
        </p:txBody>
      </p:sp>
      <p:sp>
        <p:nvSpPr>
          <p:cNvPr id="64" name="Shape 64"/>
          <p:cNvSpPr txBox="1"/>
          <p:nvPr>
            <p:ph idx="12" type="sldNum"/>
          </p:nvPr>
        </p:nvSpPr>
        <p:spPr>
          <a:xfrm>
            <a:off x="6553200" y="6356350"/>
            <a:ext cx="2133599" cy="365125"/>
          </a:xfrm>
          <a:prstGeom prst="rect">
            <a:avLst/>
          </a:prstGeom>
          <a:noFill/>
          <a:ln>
            <a:noFill/>
          </a:ln>
        </p:spPr>
        <p:txBody>
          <a:bodyPr anchorCtr="0" anchor="ctr" bIns="45700" lIns="91425" rIns="91425" tIns="45700">
            <a:noAutofit/>
          </a:bodyPr>
          <a:lstStyle/>
          <a:p>
            <a:pPr indent="0" lvl="0" marL="0" marR="0" rtl="0" algn="r">
              <a:lnSpc>
                <a:spcPct val="100000"/>
              </a:lnSpc>
              <a:spcBef>
                <a:spcPts val="0"/>
              </a:spcBef>
              <a:spcAft>
                <a:spcPts val="0"/>
              </a:spcAft>
              <a:buClr>
                <a:srgbClr val="898989"/>
              </a:buClr>
              <a:buSzPct val="25000"/>
              <a:buFont typeface="Calibri"/>
              <a:buNone/>
            </a:pPr>
            <a:fld id="{00000000-1234-1234-1234-123412341234}" type="slidenum">
              <a:rPr b="0" i="0" lang="en-US" sz="1200" u="none">
                <a:solidFill>
                  <a:srgbClr val="898989"/>
                </a:solidFill>
                <a:latin typeface="Calibri"/>
                <a:ea typeface="Calibri"/>
                <a:cs typeface="Calibri"/>
                <a:sym typeface="Calibri"/>
              </a:rPr>
              <a:t>‹#›</a:t>
            </a:fld>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type="picTx">
  <p:cSld name="Picture with Caption">
    <p:spTree>
      <p:nvGrpSpPr>
        <p:cNvPr id="65" name="Shape 65"/>
        <p:cNvGrpSpPr/>
        <p:nvPr/>
      </p:nvGrpSpPr>
      <p:grpSpPr>
        <a:xfrm>
          <a:off x="0" y="0"/>
          <a:ext cx="0" cy="0"/>
          <a:chOff x="0" y="0"/>
          <a:chExt cx="0" cy="0"/>
        </a:xfrm>
      </p:grpSpPr>
      <p:sp>
        <p:nvSpPr>
          <p:cNvPr id="66" name="Shape 66"/>
          <p:cNvSpPr txBox="1"/>
          <p:nvPr>
            <p:ph type="title"/>
          </p:nvPr>
        </p:nvSpPr>
        <p:spPr>
          <a:xfrm>
            <a:off x="1792288" y="4800600"/>
            <a:ext cx="5486399" cy="566737"/>
          </a:xfrm>
          <a:prstGeom prst="rect">
            <a:avLst/>
          </a:prstGeom>
          <a:noFill/>
          <a:ln>
            <a:noFill/>
          </a:ln>
        </p:spPr>
        <p:txBody>
          <a:bodyPr anchorCtr="0" anchor="b" bIns="91425" lIns="91425" rIns="91425" tIns="91425"/>
          <a:lstStyle>
            <a:lvl1pPr indent="0" lvl="0" marL="0" marR="0" rtl="0" algn="l">
              <a:spcBef>
                <a:spcPts val="0"/>
              </a:spcBef>
              <a:buClr>
                <a:schemeClr val="dk1"/>
              </a:buClr>
              <a:buFont typeface="Calibri"/>
              <a:buNone/>
              <a:defRPr b="1" i="0" sz="2000" u="none" cap="none" strike="noStrike">
                <a:solidFill>
                  <a:schemeClr val="dk1"/>
                </a:solidFill>
                <a:latin typeface="Calibri"/>
                <a:ea typeface="Calibri"/>
                <a:cs typeface="Calibri"/>
                <a:sym typeface="Calibri"/>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sp>
        <p:nvSpPr>
          <p:cNvPr id="67" name="Shape 67"/>
          <p:cNvSpPr/>
          <p:nvPr>
            <p:ph idx="2" type="pic"/>
          </p:nvPr>
        </p:nvSpPr>
        <p:spPr>
          <a:xfrm>
            <a:off x="1792288" y="612775"/>
            <a:ext cx="5486399" cy="4114800"/>
          </a:xfrm>
          <a:prstGeom prst="rect">
            <a:avLst/>
          </a:prstGeom>
          <a:noFill/>
          <a:ln>
            <a:noFill/>
          </a:ln>
        </p:spPr>
        <p:txBody>
          <a:bodyPr anchorCtr="0" anchor="t" bIns="91425" lIns="91425" rIns="91425" tIns="91425"/>
          <a:lstStyle>
            <a:lvl1pPr indent="0" lvl="0" marL="0" marR="0" rtl="0" algn="l">
              <a:spcBef>
                <a:spcPts val="640"/>
              </a:spcBef>
              <a:buClr>
                <a:schemeClr val="dk1"/>
              </a:buClr>
              <a:buFont typeface="Arial"/>
              <a:buNone/>
              <a:defRPr sz="3200">
                <a:solidFill>
                  <a:schemeClr val="dk1"/>
                </a:solidFill>
                <a:latin typeface="Calibri"/>
                <a:ea typeface="Calibri"/>
                <a:cs typeface="Calibri"/>
                <a:sym typeface="Calibri"/>
              </a:defRPr>
            </a:lvl1pPr>
            <a:lvl2pPr indent="0" lvl="1" marL="457200" marR="0" rtl="0" algn="l">
              <a:spcBef>
                <a:spcPts val="560"/>
              </a:spcBef>
              <a:buClr>
                <a:schemeClr val="dk1"/>
              </a:buClr>
              <a:buFont typeface="Arial"/>
              <a:buNone/>
              <a:defRPr b="0" i="0" sz="2800" u="none" cap="none" strike="noStrike">
                <a:solidFill>
                  <a:schemeClr val="dk1"/>
                </a:solidFill>
                <a:latin typeface="Calibri"/>
                <a:ea typeface="Calibri"/>
                <a:cs typeface="Calibri"/>
                <a:sym typeface="Calibri"/>
              </a:defRPr>
            </a:lvl2pPr>
            <a:lvl3pPr indent="0" lvl="2" marL="914400" marR="0" rtl="0" algn="l">
              <a:spcBef>
                <a:spcPts val="480"/>
              </a:spcBef>
              <a:buClr>
                <a:schemeClr val="dk1"/>
              </a:buClr>
              <a:buFont typeface="Arial"/>
              <a:buNone/>
              <a:defRPr b="0" i="0" sz="2400" u="none" cap="none" strike="noStrike">
                <a:solidFill>
                  <a:schemeClr val="dk1"/>
                </a:solidFill>
                <a:latin typeface="Calibri"/>
                <a:ea typeface="Calibri"/>
                <a:cs typeface="Calibri"/>
                <a:sym typeface="Calibri"/>
              </a:defRPr>
            </a:lvl3pPr>
            <a:lvl4pPr indent="0" lvl="3" marL="1371600" marR="0" rtl="0" algn="l">
              <a:spcBef>
                <a:spcPts val="400"/>
              </a:spcBef>
              <a:buClr>
                <a:schemeClr val="dk1"/>
              </a:buClr>
              <a:buFont typeface="Arial"/>
              <a:buNone/>
              <a:defRPr b="0" i="0" sz="2000" u="none" cap="none" strike="noStrike">
                <a:solidFill>
                  <a:schemeClr val="dk1"/>
                </a:solidFill>
                <a:latin typeface="Calibri"/>
                <a:ea typeface="Calibri"/>
                <a:cs typeface="Calibri"/>
                <a:sym typeface="Calibri"/>
              </a:defRPr>
            </a:lvl4pPr>
            <a:lvl5pPr indent="0" lvl="4" marL="1828800" marR="0" rtl="0" algn="l">
              <a:spcBef>
                <a:spcPts val="400"/>
              </a:spcBef>
              <a:buClr>
                <a:schemeClr val="dk1"/>
              </a:buClr>
              <a:buFont typeface="Arial"/>
              <a:buNone/>
              <a:defRPr b="0" i="0" sz="2000" u="none" cap="none" strike="noStrike">
                <a:solidFill>
                  <a:schemeClr val="dk1"/>
                </a:solidFill>
                <a:latin typeface="Calibri"/>
                <a:ea typeface="Calibri"/>
                <a:cs typeface="Calibri"/>
                <a:sym typeface="Calibri"/>
              </a:defRPr>
            </a:lvl5pPr>
            <a:lvl6pPr indent="0" lvl="5" marL="2286000" marR="0" rtl="0" algn="l">
              <a:spcBef>
                <a:spcPts val="400"/>
              </a:spcBef>
              <a:buClr>
                <a:schemeClr val="dk1"/>
              </a:buClr>
              <a:buFont typeface="Arial"/>
              <a:buNone/>
              <a:defRPr b="0" i="0" sz="2000" u="none" cap="none" strike="noStrike">
                <a:solidFill>
                  <a:schemeClr val="dk1"/>
                </a:solidFill>
                <a:latin typeface="Calibri"/>
                <a:ea typeface="Calibri"/>
                <a:cs typeface="Calibri"/>
                <a:sym typeface="Calibri"/>
              </a:defRPr>
            </a:lvl6pPr>
            <a:lvl7pPr indent="0" lvl="6" marL="2743200" marR="0" rtl="0" algn="l">
              <a:spcBef>
                <a:spcPts val="400"/>
              </a:spcBef>
              <a:buClr>
                <a:schemeClr val="dk1"/>
              </a:buClr>
              <a:buFont typeface="Arial"/>
              <a:buNone/>
              <a:defRPr b="0" i="0" sz="2000" u="none" cap="none" strike="noStrike">
                <a:solidFill>
                  <a:schemeClr val="dk1"/>
                </a:solidFill>
                <a:latin typeface="Calibri"/>
                <a:ea typeface="Calibri"/>
                <a:cs typeface="Calibri"/>
                <a:sym typeface="Calibri"/>
              </a:defRPr>
            </a:lvl7pPr>
            <a:lvl8pPr indent="0" lvl="7" marL="3200400" marR="0" rtl="0" algn="l">
              <a:spcBef>
                <a:spcPts val="400"/>
              </a:spcBef>
              <a:buClr>
                <a:schemeClr val="dk1"/>
              </a:buClr>
              <a:buFont typeface="Arial"/>
              <a:buNone/>
              <a:defRPr b="0" i="0" sz="2000" u="none" cap="none" strike="noStrike">
                <a:solidFill>
                  <a:schemeClr val="dk1"/>
                </a:solidFill>
                <a:latin typeface="Calibri"/>
                <a:ea typeface="Calibri"/>
                <a:cs typeface="Calibri"/>
                <a:sym typeface="Calibri"/>
              </a:defRPr>
            </a:lvl8pPr>
            <a:lvl9pPr indent="0" lvl="8" marL="3657600" marR="0" rtl="0" algn="l">
              <a:spcBef>
                <a:spcPts val="400"/>
              </a:spcBef>
              <a:buClr>
                <a:schemeClr val="dk1"/>
              </a:buClr>
              <a:buFont typeface="Arial"/>
              <a:buNone/>
              <a:defRPr b="0" i="0" sz="2000" u="none" cap="none" strike="noStrike">
                <a:solidFill>
                  <a:schemeClr val="dk1"/>
                </a:solidFill>
                <a:latin typeface="Calibri"/>
                <a:ea typeface="Calibri"/>
                <a:cs typeface="Calibri"/>
                <a:sym typeface="Calibri"/>
              </a:defRPr>
            </a:lvl9pPr>
          </a:lstStyle>
          <a:p/>
        </p:txBody>
      </p:sp>
      <p:sp>
        <p:nvSpPr>
          <p:cNvPr id="68" name="Shape 68"/>
          <p:cNvSpPr txBox="1"/>
          <p:nvPr>
            <p:ph idx="1" type="body"/>
          </p:nvPr>
        </p:nvSpPr>
        <p:spPr>
          <a:xfrm>
            <a:off x="1792288" y="5367337"/>
            <a:ext cx="5486399" cy="804861"/>
          </a:xfrm>
          <a:prstGeom prst="rect">
            <a:avLst/>
          </a:prstGeom>
          <a:noFill/>
          <a:ln>
            <a:noFill/>
          </a:ln>
        </p:spPr>
        <p:txBody>
          <a:bodyPr anchorCtr="0" anchor="t" bIns="91425" lIns="91425" rIns="91425" tIns="91425"/>
          <a:lstStyle>
            <a:lvl1pPr indent="0" lvl="0" marL="0" marR="0" rtl="0" algn="l">
              <a:spcBef>
                <a:spcPts val="280"/>
              </a:spcBef>
              <a:buClr>
                <a:schemeClr val="dk1"/>
              </a:buClr>
              <a:buFont typeface="Arial"/>
              <a:buNone/>
              <a:defRPr sz="1400">
                <a:solidFill>
                  <a:schemeClr val="dk1"/>
                </a:solidFill>
                <a:latin typeface="Calibri"/>
                <a:ea typeface="Calibri"/>
                <a:cs typeface="Calibri"/>
                <a:sym typeface="Calibri"/>
              </a:defRPr>
            </a:lvl1pPr>
            <a:lvl2pPr indent="0" lvl="1" marL="457200" marR="0" rtl="0" algn="l">
              <a:spcBef>
                <a:spcPts val="240"/>
              </a:spcBef>
              <a:buClr>
                <a:schemeClr val="dk1"/>
              </a:buClr>
              <a:buFont typeface="Arial"/>
              <a:buNone/>
              <a:defRPr b="0" i="0" sz="1200" u="none" cap="none" strike="noStrike">
                <a:solidFill>
                  <a:schemeClr val="dk1"/>
                </a:solidFill>
                <a:latin typeface="Calibri"/>
                <a:ea typeface="Calibri"/>
                <a:cs typeface="Calibri"/>
                <a:sym typeface="Calibri"/>
              </a:defRPr>
            </a:lvl2pPr>
            <a:lvl3pPr indent="0" lvl="2" marL="914400" marR="0" rtl="0" algn="l">
              <a:spcBef>
                <a:spcPts val="200"/>
              </a:spcBef>
              <a:buClr>
                <a:schemeClr val="dk1"/>
              </a:buClr>
              <a:buFont typeface="Arial"/>
              <a:buNone/>
              <a:defRPr b="0" i="0" sz="1000" u="none" cap="none" strike="noStrike">
                <a:solidFill>
                  <a:schemeClr val="dk1"/>
                </a:solidFill>
                <a:latin typeface="Calibri"/>
                <a:ea typeface="Calibri"/>
                <a:cs typeface="Calibri"/>
                <a:sym typeface="Calibri"/>
              </a:defRPr>
            </a:lvl3pPr>
            <a:lvl4pPr indent="0" lvl="3" marL="1371600" marR="0" rtl="0" algn="l">
              <a:spcBef>
                <a:spcPts val="180"/>
              </a:spcBef>
              <a:buClr>
                <a:schemeClr val="dk1"/>
              </a:buClr>
              <a:buFont typeface="Arial"/>
              <a:buNone/>
              <a:defRPr b="0" i="0" sz="900" u="none" cap="none" strike="noStrike">
                <a:solidFill>
                  <a:schemeClr val="dk1"/>
                </a:solidFill>
                <a:latin typeface="Calibri"/>
                <a:ea typeface="Calibri"/>
                <a:cs typeface="Calibri"/>
                <a:sym typeface="Calibri"/>
              </a:defRPr>
            </a:lvl4pPr>
            <a:lvl5pPr indent="0" lvl="4" marL="1828800" marR="0" rtl="0" algn="l">
              <a:spcBef>
                <a:spcPts val="180"/>
              </a:spcBef>
              <a:buClr>
                <a:schemeClr val="dk1"/>
              </a:buClr>
              <a:buFont typeface="Arial"/>
              <a:buNone/>
              <a:defRPr b="0" i="0" sz="900" u="none" cap="none" strike="noStrike">
                <a:solidFill>
                  <a:schemeClr val="dk1"/>
                </a:solidFill>
                <a:latin typeface="Calibri"/>
                <a:ea typeface="Calibri"/>
                <a:cs typeface="Calibri"/>
                <a:sym typeface="Calibri"/>
              </a:defRPr>
            </a:lvl5pPr>
            <a:lvl6pPr indent="0" lvl="5" marL="2286000" marR="0" rtl="0" algn="l">
              <a:spcBef>
                <a:spcPts val="180"/>
              </a:spcBef>
              <a:buClr>
                <a:schemeClr val="dk1"/>
              </a:buClr>
              <a:buFont typeface="Arial"/>
              <a:buNone/>
              <a:defRPr b="0" i="0" sz="900" u="none" cap="none" strike="noStrike">
                <a:solidFill>
                  <a:schemeClr val="dk1"/>
                </a:solidFill>
                <a:latin typeface="Calibri"/>
                <a:ea typeface="Calibri"/>
                <a:cs typeface="Calibri"/>
                <a:sym typeface="Calibri"/>
              </a:defRPr>
            </a:lvl6pPr>
            <a:lvl7pPr indent="0" lvl="6" marL="2743200" marR="0" rtl="0" algn="l">
              <a:spcBef>
                <a:spcPts val="180"/>
              </a:spcBef>
              <a:buClr>
                <a:schemeClr val="dk1"/>
              </a:buClr>
              <a:buFont typeface="Arial"/>
              <a:buNone/>
              <a:defRPr b="0" i="0" sz="900" u="none" cap="none" strike="noStrike">
                <a:solidFill>
                  <a:schemeClr val="dk1"/>
                </a:solidFill>
                <a:latin typeface="Calibri"/>
                <a:ea typeface="Calibri"/>
                <a:cs typeface="Calibri"/>
                <a:sym typeface="Calibri"/>
              </a:defRPr>
            </a:lvl7pPr>
            <a:lvl8pPr indent="0" lvl="7" marL="3200400" marR="0" rtl="0" algn="l">
              <a:spcBef>
                <a:spcPts val="180"/>
              </a:spcBef>
              <a:buClr>
                <a:schemeClr val="dk1"/>
              </a:buClr>
              <a:buFont typeface="Arial"/>
              <a:buNone/>
              <a:defRPr b="0" i="0" sz="900" u="none" cap="none" strike="noStrike">
                <a:solidFill>
                  <a:schemeClr val="dk1"/>
                </a:solidFill>
                <a:latin typeface="Calibri"/>
                <a:ea typeface="Calibri"/>
                <a:cs typeface="Calibri"/>
                <a:sym typeface="Calibri"/>
              </a:defRPr>
            </a:lvl8pPr>
            <a:lvl9pPr indent="0" lvl="8" marL="3657600" marR="0" rtl="0" algn="l">
              <a:spcBef>
                <a:spcPts val="180"/>
              </a:spcBef>
              <a:buClr>
                <a:schemeClr val="dk1"/>
              </a:buClr>
              <a:buFont typeface="Arial"/>
              <a:buNone/>
              <a:defRPr b="0" i="0" sz="900" u="none" cap="none" strike="noStrike">
                <a:solidFill>
                  <a:schemeClr val="dk1"/>
                </a:solidFill>
                <a:latin typeface="Calibri"/>
                <a:ea typeface="Calibri"/>
                <a:cs typeface="Calibri"/>
                <a:sym typeface="Calibri"/>
              </a:defRPr>
            </a:lvl9pPr>
          </a:lstStyle>
          <a:p/>
        </p:txBody>
      </p:sp>
      <p:sp>
        <p:nvSpPr>
          <p:cNvPr id="69" name="Shape 69"/>
          <p:cNvSpPr txBox="1"/>
          <p:nvPr>
            <p:ph idx="10" type="dt"/>
          </p:nvPr>
        </p:nvSpPr>
        <p:spPr>
          <a:xfrm>
            <a:off x="457200" y="6356350"/>
            <a:ext cx="2133599" cy="365125"/>
          </a:xfrm>
          <a:prstGeom prst="rect">
            <a:avLst/>
          </a:prstGeom>
          <a:noFill/>
          <a:ln>
            <a:noFill/>
          </a:ln>
        </p:spPr>
        <p:txBody>
          <a:bodyPr anchorCtr="0" anchor="ctr" bIns="91425" lIns="91425" rIns="91425" tIns="91425"/>
          <a:lstStyle>
            <a:lvl1pPr indent="0" lvl="0" marL="0" marR="0" rtl="0" algn="l">
              <a:lnSpc>
                <a:spcPct val="100000"/>
              </a:lnSpc>
              <a:spcBef>
                <a:spcPts val="0"/>
              </a:spcBef>
              <a:spcAft>
                <a:spcPts val="0"/>
              </a:spcAft>
              <a:buNone/>
              <a:defRPr b="0" i="0" sz="1200" u="none">
                <a:solidFill>
                  <a:srgbClr val="898989"/>
                </a:solidFill>
                <a:latin typeface="Calibri"/>
                <a:ea typeface="Calibri"/>
                <a:cs typeface="Calibri"/>
                <a:sym typeface="Calibri"/>
              </a:defRPr>
            </a:lvl1pPr>
            <a:lvl2pPr indent="0" lvl="1" marL="4572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2pPr>
            <a:lvl3pPr indent="0" lvl="2" marL="914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3pPr>
            <a:lvl4pPr indent="0" lvl="3" marL="13716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4pPr>
            <a:lvl5pPr indent="0" lvl="4" marL="1828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5pPr>
            <a:lvl6pPr indent="0" lvl="5" marL="2286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6pPr>
            <a:lvl7pPr indent="0" lvl="6" marL="3200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7pPr>
            <a:lvl8pPr indent="0" lvl="7" marL="4572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8pPr>
            <a:lvl9pPr indent="0" lvl="8" marL="6400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9pPr>
          </a:lstStyle>
          <a:p/>
        </p:txBody>
      </p:sp>
      <p:sp>
        <p:nvSpPr>
          <p:cNvPr id="70" name="Shape 70"/>
          <p:cNvSpPr txBox="1"/>
          <p:nvPr>
            <p:ph idx="11" type="ftr"/>
          </p:nvPr>
        </p:nvSpPr>
        <p:spPr>
          <a:xfrm>
            <a:off x="3124200" y="6356350"/>
            <a:ext cx="2895600" cy="365125"/>
          </a:xfrm>
          <a:prstGeom prst="rect">
            <a:avLst/>
          </a:prstGeom>
          <a:noFill/>
          <a:ln>
            <a:noFill/>
          </a:ln>
        </p:spPr>
        <p:txBody>
          <a:bodyPr anchorCtr="0" anchor="ctr" bIns="91425" lIns="91425" rIns="91425" tIns="91425"/>
          <a:lstStyle>
            <a:lvl1pPr indent="0" lvl="0" marL="0" marR="0" rtl="0" algn="l">
              <a:lnSpc>
                <a:spcPct val="100000"/>
              </a:lnSpc>
              <a:spcBef>
                <a:spcPts val="0"/>
              </a:spcBef>
              <a:spcAft>
                <a:spcPts val="0"/>
              </a:spcAft>
              <a:buNone/>
              <a:defRPr b="0" i="0" sz="1800" u="none">
                <a:solidFill>
                  <a:schemeClr val="dk1"/>
                </a:solidFill>
                <a:latin typeface="Calibri"/>
                <a:ea typeface="Calibri"/>
                <a:cs typeface="Calibri"/>
                <a:sym typeface="Calibri"/>
              </a:defRPr>
            </a:lvl1pPr>
            <a:lvl2pPr indent="0" lvl="1" marL="4572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2pPr>
            <a:lvl3pPr indent="0" lvl="2" marL="914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3pPr>
            <a:lvl4pPr indent="0" lvl="3" marL="13716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4pPr>
            <a:lvl5pPr indent="0" lvl="4" marL="1828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5pPr>
            <a:lvl6pPr indent="0" lvl="5" marL="2286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6pPr>
            <a:lvl7pPr indent="0" lvl="6" marL="3200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7pPr>
            <a:lvl8pPr indent="0" lvl="7" marL="4572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8pPr>
            <a:lvl9pPr indent="0" lvl="8" marL="6400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9pPr>
          </a:lstStyle>
          <a:p/>
        </p:txBody>
      </p:sp>
      <p:sp>
        <p:nvSpPr>
          <p:cNvPr id="71" name="Shape 71"/>
          <p:cNvSpPr txBox="1"/>
          <p:nvPr>
            <p:ph idx="12" type="sldNum"/>
          </p:nvPr>
        </p:nvSpPr>
        <p:spPr>
          <a:xfrm>
            <a:off x="6553200" y="6356350"/>
            <a:ext cx="2133599" cy="365125"/>
          </a:xfrm>
          <a:prstGeom prst="rect">
            <a:avLst/>
          </a:prstGeom>
          <a:noFill/>
          <a:ln>
            <a:noFill/>
          </a:ln>
        </p:spPr>
        <p:txBody>
          <a:bodyPr anchorCtr="0" anchor="ctr" bIns="45700" lIns="91425" rIns="91425" tIns="45700">
            <a:noAutofit/>
          </a:bodyPr>
          <a:lstStyle/>
          <a:p>
            <a:pPr indent="0" lvl="0" marL="0" marR="0" rtl="0" algn="r">
              <a:lnSpc>
                <a:spcPct val="100000"/>
              </a:lnSpc>
              <a:spcBef>
                <a:spcPts val="0"/>
              </a:spcBef>
              <a:spcAft>
                <a:spcPts val="0"/>
              </a:spcAft>
              <a:buClr>
                <a:srgbClr val="898989"/>
              </a:buClr>
              <a:buSzPct val="25000"/>
              <a:buFont typeface="Calibri"/>
              <a:buNone/>
            </a:pPr>
            <a:fld id="{00000000-1234-1234-1234-123412341234}" type="slidenum">
              <a:rPr b="0" i="0" lang="en-US" sz="1200" u="none">
                <a:solidFill>
                  <a:srgbClr val="898989"/>
                </a:solidFill>
                <a:latin typeface="Calibri"/>
                <a:ea typeface="Calibri"/>
                <a:cs typeface="Calibri"/>
                <a:sym typeface="Calibri"/>
              </a:rPr>
              <a:t>‹#›</a:t>
            </a:fld>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type="vertTx">
  <p:cSld name="Title and Vertical Text">
    <p:spTree>
      <p:nvGrpSpPr>
        <p:cNvPr id="72" name="Shape 72"/>
        <p:cNvGrpSpPr/>
        <p:nvPr/>
      </p:nvGrpSpPr>
      <p:grpSpPr>
        <a:xfrm>
          <a:off x="0" y="0"/>
          <a:ext cx="0" cy="0"/>
          <a:chOff x="0" y="0"/>
          <a:chExt cx="0" cy="0"/>
        </a:xfrm>
      </p:grpSpPr>
      <p:sp>
        <p:nvSpPr>
          <p:cNvPr id="73" name="Shape 73"/>
          <p:cNvSpPr txBox="1"/>
          <p:nvPr>
            <p:ph type="title"/>
          </p:nvPr>
        </p:nvSpPr>
        <p:spPr>
          <a:xfrm>
            <a:off x="457200" y="274637"/>
            <a:ext cx="8229600" cy="1143000"/>
          </a:xfrm>
          <a:prstGeom prst="rect">
            <a:avLst/>
          </a:prstGeom>
          <a:noFill/>
          <a:ln>
            <a:noFill/>
          </a:ln>
        </p:spPr>
        <p:txBody>
          <a:bodyPr anchorCtr="0" anchor="ctr" bIns="91425" lIns="91425" rIns="91425" tIns="91425"/>
          <a:lstStyle>
            <a:lvl1pPr indent="0" lvl="0" marL="0" marR="0" rtl="0" algn="ctr">
              <a:spcBef>
                <a:spcPts val="0"/>
              </a:spcBef>
              <a:buClr>
                <a:schemeClr val="dk1"/>
              </a:buClr>
              <a:buFont typeface="Calibri"/>
              <a:buNone/>
              <a:defRPr b="0" i="0" sz="4400" u="none" cap="none" strike="noStrike">
                <a:solidFill>
                  <a:schemeClr val="dk1"/>
                </a:solidFill>
                <a:latin typeface="Calibri"/>
                <a:ea typeface="Calibri"/>
                <a:cs typeface="Calibri"/>
                <a:sym typeface="Calibri"/>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sp>
        <p:nvSpPr>
          <p:cNvPr id="74" name="Shape 74"/>
          <p:cNvSpPr txBox="1"/>
          <p:nvPr>
            <p:ph idx="1" type="body"/>
          </p:nvPr>
        </p:nvSpPr>
        <p:spPr>
          <a:xfrm rot="5400000">
            <a:off x="2309018" y="-251619"/>
            <a:ext cx="4525961" cy="8229600"/>
          </a:xfrm>
          <a:prstGeom prst="rect">
            <a:avLst/>
          </a:prstGeom>
          <a:noFill/>
          <a:ln>
            <a:noFill/>
          </a:ln>
        </p:spPr>
        <p:txBody>
          <a:bodyPr anchorCtr="0" anchor="t" bIns="91425" lIns="91425" rIns="91425" tIns="91425"/>
          <a:lstStyle>
            <a:lvl1pPr indent="-139700" lvl="0" marL="342900" marR="0" rtl="0" algn="l">
              <a:spcBef>
                <a:spcPts val="640"/>
              </a:spcBef>
              <a:buClr>
                <a:schemeClr val="dk1"/>
              </a:buClr>
              <a:buSzPct val="100000"/>
              <a:buFont typeface="Arial"/>
              <a:buChar char="•"/>
              <a:defRPr sz="3200">
                <a:solidFill>
                  <a:schemeClr val="dk1"/>
                </a:solidFill>
                <a:latin typeface="Calibri"/>
                <a:ea typeface="Calibri"/>
                <a:cs typeface="Calibri"/>
                <a:sym typeface="Calibri"/>
              </a:defRPr>
            </a:lvl1pPr>
            <a:lvl2pPr indent="-107950" lvl="1" marL="742950" marR="0" rtl="0" algn="l">
              <a:spcBef>
                <a:spcPts val="560"/>
              </a:spcBef>
              <a:buClr>
                <a:schemeClr val="dk1"/>
              </a:buClr>
              <a:buSzPct val="100000"/>
              <a:buFont typeface="Arial"/>
              <a:buChar char="–"/>
              <a:defRPr b="0" i="0" sz="2800" u="none" cap="none" strike="noStrike">
                <a:solidFill>
                  <a:schemeClr val="dk1"/>
                </a:solidFill>
                <a:latin typeface="Calibri"/>
                <a:ea typeface="Calibri"/>
                <a:cs typeface="Calibri"/>
                <a:sym typeface="Calibri"/>
              </a:defRPr>
            </a:lvl2pPr>
            <a:lvl3pPr indent="-76200" lvl="2" marL="1143000" marR="0" rtl="0" algn="l">
              <a:spcBef>
                <a:spcPts val="480"/>
              </a:spcBef>
              <a:buClr>
                <a:schemeClr val="dk1"/>
              </a:buClr>
              <a:buSzPct val="100000"/>
              <a:buFont typeface="Arial"/>
              <a:buChar char="•"/>
              <a:defRPr b="0" i="0" sz="2400" u="none" cap="none" strike="noStrike">
                <a:solidFill>
                  <a:schemeClr val="dk1"/>
                </a:solidFill>
                <a:latin typeface="Calibri"/>
                <a:ea typeface="Calibri"/>
                <a:cs typeface="Calibri"/>
                <a:sym typeface="Calibri"/>
              </a:defRPr>
            </a:lvl3pPr>
            <a:lvl4pPr indent="-101600" lvl="3" marL="16002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4pPr>
            <a:lvl5pPr indent="-101600" lvl="4" marL="20574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5pPr>
            <a:lvl6pPr indent="-101600" lvl="5" marL="25146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6pPr>
            <a:lvl7pPr indent="-101600" lvl="6" marL="29718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7pPr>
            <a:lvl8pPr indent="-101600" lvl="7" marL="34290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8pPr>
            <a:lvl9pPr indent="-101600" lvl="8" marL="38862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9pPr>
          </a:lstStyle>
          <a:p/>
        </p:txBody>
      </p:sp>
      <p:sp>
        <p:nvSpPr>
          <p:cNvPr id="75" name="Shape 75"/>
          <p:cNvSpPr txBox="1"/>
          <p:nvPr>
            <p:ph idx="10" type="dt"/>
          </p:nvPr>
        </p:nvSpPr>
        <p:spPr>
          <a:xfrm>
            <a:off x="457200" y="6356350"/>
            <a:ext cx="2133599" cy="365125"/>
          </a:xfrm>
          <a:prstGeom prst="rect">
            <a:avLst/>
          </a:prstGeom>
          <a:noFill/>
          <a:ln>
            <a:noFill/>
          </a:ln>
        </p:spPr>
        <p:txBody>
          <a:bodyPr anchorCtr="0" anchor="ctr" bIns="91425" lIns="91425" rIns="91425" tIns="91425"/>
          <a:lstStyle>
            <a:lvl1pPr indent="0" lvl="0" marL="0" marR="0" rtl="0" algn="l">
              <a:lnSpc>
                <a:spcPct val="100000"/>
              </a:lnSpc>
              <a:spcBef>
                <a:spcPts val="0"/>
              </a:spcBef>
              <a:spcAft>
                <a:spcPts val="0"/>
              </a:spcAft>
              <a:buNone/>
              <a:defRPr b="0" i="0" sz="1200" u="none">
                <a:solidFill>
                  <a:srgbClr val="898989"/>
                </a:solidFill>
                <a:latin typeface="Calibri"/>
                <a:ea typeface="Calibri"/>
                <a:cs typeface="Calibri"/>
                <a:sym typeface="Calibri"/>
              </a:defRPr>
            </a:lvl1pPr>
            <a:lvl2pPr indent="0" lvl="1" marL="4572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2pPr>
            <a:lvl3pPr indent="0" lvl="2" marL="914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3pPr>
            <a:lvl4pPr indent="0" lvl="3" marL="13716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4pPr>
            <a:lvl5pPr indent="0" lvl="4" marL="1828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5pPr>
            <a:lvl6pPr indent="0" lvl="5" marL="2286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6pPr>
            <a:lvl7pPr indent="0" lvl="6" marL="3200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7pPr>
            <a:lvl8pPr indent="0" lvl="7" marL="4572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8pPr>
            <a:lvl9pPr indent="0" lvl="8" marL="6400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9pPr>
          </a:lstStyle>
          <a:p/>
        </p:txBody>
      </p:sp>
      <p:sp>
        <p:nvSpPr>
          <p:cNvPr id="76" name="Shape 76"/>
          <p:cNvSpPr txBox="1"/>
          <p:nvPr>
            <p:ph idx="11" type="ftr"/>
          </p:nvPr>
        </p:nvSpPr>
        <p:spPr>
          <a:xfrm>
            <a:off x="3124200" y="6356350"/>
            <a:ext cx="2895600" cy="365125"/>
          </a:xfrm>
          <a:prstGeom prst="rect">
            <a:avLst/>
          </a:prstGeom>
          <a:noFill/>
          <a:ln>
            <a:noFill/>
          </a:ln>
        </p:spPr>
        <p:txBody>
          <a:bodyPr anchorCtr="0" anchor="ctr" bIns="91425" lIns="91425" rIns="91425" tIns="91425"/>
          <a:lstStyle>
            <a:lvl1pPr indent="0" lvl="0" marL="0" marR="0" rtl="0" algn="l">
              <a:lnSpc>
                <a:spcPct val="100000"/>
              </a:lnSpc>
              <a:spcBef>
                <a:spcPts val="0"/>
              </a:spcBef>
              <a:spcAft>
                <a:spcPts val="0"/>
              </a:spcAft>
              <a:buNone/>
              <a:defRPr b="0" i="0" sz="1800" u="none">
                <a:solidFill>
                  <a:schemeClr val="dk1"/>
                </a:solidFill>
                <a:latin typeface="Calibri"/>
                <a:ea typeface="Calibri"/>
                <a:cs typeface="Calibri"/>
                <a:sym typeface="Calibri"/>
              </a:defRPr>
            </a:lvl1pPr>
            <a:lvl2pPr indent="0" lvl="1" marL="4572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2pPr>
            <a:lvl3pPr indent="0" lvl="2" marL="914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3pPr>
            <a:lvl4pPr indent="0" lvl="3" marL="13716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4pPr>
            <a:lvl5pPr indent="0" lvl="4" marL="1828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5pPr>
            <a:lvl6pPr indent="0" lvl="5" marL="2286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6pPr>
            <a:lvl7pPr indent="0" lvl="6" marL="3200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7pPr>
            <a:lvl8pPr indent="0" lvl="7" marL="4572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8pPr>
            <a:lvl9pPr indent="0" lvl="8" marL="6400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9pPr>
          </a:lstStyle>
          <a:p/>
        </p:txBody>
      </p:sp>
      <p:sp>
        <p:nvSpPr>
          <p:cNvPr id="77" name="Shape 77"/>
          <p:cNvSpPr txBox="1"/>
          <p:nvPr>
            <p:ph idx="12" type="sldNum"/>
          </p:nvPr>
        </p:nvSpPr>
        <p:spPr>
          <a:xfrm>
            <a:off x="6553200" y="6356350"/>
            <a:ext cx="2133599" cy="365125"/>
          </a:xfrm>
          <a:prstGeom prst="rect">
            <a:avLst/>
          </a:prstGeom>
          <a:noFill/>
          <a:ln>
            <a:noFill/>
          </a:ln>
        </p:spPr>
        <p:txBody>
          <a:bodyPr anchorCtr="0" anchor="ctr" bIns="45700" lIns="91425" rIns="91425" tIns="45700">
            <a:noAutofit/>
          </a:bodyPr>
          <a:lstStyle/>
          <a:p>
            <a:pPr indent="0" lvl="0" marL="0" marR="0" rtl="0" algn="r">
              <a:lnSpc>
                <a:spcPct val="100000"/>
              </a:lnSpc>
              <a:spcBef>
                <a:spcPts val="0"/>
              </a:spcBef>
              <a:spcAft>
                <a:spcPts val="0"/>
              </a:spcAft>
              <a:buClr>
                <a:srgbClr val="898989"/>
              </a:buClr>
              <a:buSzPct val="25000"/>
              <a:buFont typeface="Calibri"/>
              <a:buNone/>
            </a:pPr>
            <a:fld id="{00000000-1234-1234-1234-123412341234}" type="slidenum">
              <a:rPr b="0" i="0" lang="en-US" sz="1200" u="none">
                <a:solidFill>
                  <a:srgbClr val="898989"/>
                </a:solidFill>
                <a:latin typeface="Calibri"/>
                <a:ea typeface="Calibri"/>
                <a:cs typeface="Calibri"/>
                <a:sym typeface="Calibri"/>
              </a:rPr>
              <a:t>‹#›</a:t>
            </a:fld>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type="vertTitleAndTx">
  <p:cSld name="Vertical Title and Text">
    <p:spTree>
      <p:nvGrpSpPr>
        <p:cNvPr id="78" name="Shape 78"/>
        <p:cNvGrpSpPr/>
        <p:nvPr/>
      </p:nvGrpSpPr>
      <p:grpSpPr>
        <a:xfrm>
          <a:off x="0" y="0"/>
          <a:ext cx="0" cy="0"/>
          <a:chOff x="0" y="0"/>
          <a:chExt cx="0" cy="0"/>
        </a:xfrm>
      </p:grpSpPr>
      <p:sp>
        <p:nvSpPr>
          <p:cNvPr id="79" name="Shape 79"/>
          <p:cNvSpPr txBox="1"/>
          <p:nvPr>
            <p:ph type="title"/>
          </p:nvPr>
        </p:nvSpPr>
        <p:spPr>
          <a:xfrm rot="5400000">
            <a:off x="4732337" y="2171700"/>
            <a:ext cx="5851525" cy="2057400"/>
          </a:xfrm>
          <a:prstGeom prst="rect">
            <a:avLst/>
          </a:prstGeom>
          <a:noFill/>
          <a:ln>
            <a:noFill/>
          </a:ln>
        </p:spPr>
        <p:txBody>
          <a:bodyPr anchorCtr="0" anchor="ctr" bIns="91425" lIns="91425" rIns="91425" tIns="91425"/>
          <a:lstStyle>
            <a:lvl1pPr indent="0" lvl="0" marL="0" marR="0" rtl="0" algn="ctr">
              <a:spcBef>
                <a:spcPts val="0"/>
              </a:spcBef>
              <a:buClr>
                <a:schemeClr val="dk1"/>
              </a:buClr>
              <a:buFont typeface="Calibri"/>
              <a:buNone/>
              <a:defRPr b="0" i="0" sz="4400" u="none" cap="none" strike="noStrike">
                <a:solidFill>
                  <a:schemeClr val="dk1"/>
                </a:solidFill>
                <a:latin typeface="Calibri"/>
                <a:ea typeface="Calibri"/>
                <a:cs typeface="Calibri"/>
                <a:sym typeface="Calibri"/>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sp>
        <p:nvSpPr>
          <p:cNvPr id="80" name="Shape 80"/>
          <p:cNvSpPr txBox="1"/>
          <p:nvPr>
            <p:ph idx="1" type="body"/>
          </p:nvPr>
        </p:nvSpPr>
        <p:spPr>
          <a:xfrm rot="5400000">
            <a:off x="541337" y="190500"/>
            <a:ext cx="5851525" cy="6019799"/>
          </a:xfrm>
          <a:prstGeom prst="rect">
            <a:avLst/>
          </a:prstGeom>
          <a:noFill/>
          <a:ln>
            <a:noFill/>
          </a:ln>
        </p:spPr>
        <p:txBody>
          <a:bodyPr anchorCtr="0" anchor="t" bIns="91425" lIns="91425" rIns="91425" tIns="91425"/>
          <a:lstStyle>
            <a:lvl1pPr indent="-139700" lvl="0" marL="342900" marR="0" rtl="0" algn="l">
              <a:spcBef>
                <a:spcPts val="640"/>
              </a:spcBef>
              <a:buClr>
                <a:schemeClr val="dk1"/>
              </a:buClr>
              <a:buSzPct val="100000"/>
              <a:buFont typeface="Arial"/>
              <a:buChar char="•"/>
              <a:defRPr sz="3200">
                <a:solidFill>
                  <a:schemeClr val="dk1"/>
                </a:solidFill>
                <a:latin typeface="Calibri"/>
                <a:ea typeface="Calibri"/>
                <a:cs typeface="Calibri"/>
                <a:sym typeface="Calibri"/>
              </a:defRPr>
            </a:lvl1pPr>
            <a:lvl2pPr indent="-107950" lvl="1" marL="742950" marR="0" rtl="0" algn="l">
              <a:spcBef>
                <a:spcPts val="560"/>
              </a:spcBef>
              <a:buClr>
                <a:schemeClr val="dk1"/>
              </a:buClr>
              <a:buSzPct val="100000"/>
              <a:buFont typeface="Arial"/>
              <a:buChar char="–"/>
              <a:defRPr b="0" i="0" sz="2800" u="none" cap="none" strike="noStrike">
                <a:solidFill>
                  <a:schemeClr val="dk1"/>
                </a:solidFill>
                <a:latin typeface="Calibri"/>
                <a:ea typeface="Calibri"/>
                <a:cs typeface="Calibri"/>
                <a:sym typeface="Calibri"/>
              </a:defRPr>
            </a:lvl2pPr>
            <a:lvl3pPr indent="-76200" lvl="2" marL="1143000" marR="0" rtl="0" algn="l">
              <a:spcBef>
                <a:spcPts val="480"/>
              </a:spcBef>
              <a:buClr>
                <a:schemeClr val="dk1"/>
              </a:buClr>
              <a:buSzPct val="100000"/>
              <a:buFont typeface="Arial"/>
              <a:buChar char="•"/>
              <a:defRPr b="0" i="0" sz="2400" u="none" cap="none" strike="noStrike">
                <a:solidFill>
                  <a:schemeClr val="dk1"/>
                </a:solidFill>
                <a:latin typeface="Calibri"/>
                <a:ea typeface="Calibri"/>
                <a:cs typeface="Calibri"/>
                <a:sym typeface="Calibri"/>
              </a:defRPr>
            </a:lvl3pPr>
            <a:lvl4pPr indent="-101600" lvl="3" marL="16002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4pPr>
            <a:lvl5pPr indent="-101600" lvl="4" marL="20574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5pPr>
            <a:lvl6pPr indent="-101600" lvl="5" marL="25146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6pPr>
            <a:lvl7pPr indent="-101600" lvl="6" marL="29718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7pPr>
            <a:lvl8pPr indent="-101600" lvl="7" marL="34290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8pPr>
            <a:lvl9pPr indent="-101600" lvl="8" marL="38862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9pPr>
          </a:lstStyle>
          <a:p/>
        </p:txBody>
      </p:sp>
      <p:sp>
        <p:nvSpPr>
          <p:cNvPr id="81" name="Shape 81"/>
          <p:cNvSpPr txBox="1"/>
          <p:nvPr>
            <p:ph idx="10" type="dt"/>
          </p:nvPr>
        </p:nvSpPr>
        <p:spPr>
          <a:xfrm>
            <a:off x="457200" y="6356350"/>
            <a:ext cx="2133599" cy="365125"/>
          </a:xfrm>
          <a:prstGeom prst="rect">
            <a:avLst/>
          </a:prstGeom>
          <a:noFill/>
          <a:ln>
            <a:noFill/>
          </a:ln>
        </p:spPr>
        <p:txBody>
          <a:bodyPr anchorCtr="0" anchor="ctr" bIns="91425" lIns="91425" rIns="91425" tIns="91425"/>
          <a:lstStyle>
            <a:lvl1pPr indent="0" lvl="0" marL="0" marR="0" rtl="0" algn="l">
              <a:lnSpc>
                <a:spcPct val="100000"/>
              </a:lnSpc>
              <a:spcBef>
                <a:spcPts val="0"/>
              </a:spcBef>
              <a:spcAft>
                <a:spcPts val="0"/>
              </a:spcAft>
              <a:buNone/>
              <a:defRPr b="0" i="0" sz="1200" u="none">
                <a:solidFill>
                  <a:srgbClr val="898989"/>
                </a:solidFill>
                <a:latin typeface="Calibri"/>
                <a:ea typeface="Calibri"/>
                <a:cs typeface="Calibri"/>
                <a:sym typeface="Calibri"/>
              </a:defRPr>
            </a:lvl1pPr>
            <a:lvl2pPr indent="0" lvl="1" marL="4572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2pPr>
            <a:lvl3pPr indent="0" lvl="2" marL="914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3pPr>
            <a:lvl4pPr indent="0" lvl="3" marL="13716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4pPr>
            <a:lvl5pPr indent="0" lvl="4" marL="1828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5pPr>
            <a:lvl6pPr indent="0" lvl="5" marL="2286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6pPr>
            <a:lvl7pPr indent="0" lvl="6" marL="3200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7pPr>
            <a:lvl8pPr indent="0" lvl="7" marL="4572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8pPr>
            <a:lvl9pPr indent="0" lvl="8" marL="6400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9pPr>
          </a:lstStyle>
          <a:p/>
        </p:txBody>
      </p:sp>
      <p:sp>
        <p:nvSpPr>
          <p:cNvPr id="82" name="Shape 82"/>
          <p:cNvSpPr txBox="1"/>
          <p:nvPr>
            <p:ph idx="11" type="ftr"/>
          </p:nvPr>
        </p:nvSpPr>
        <p:spPr>
          <a:xfrm>
            <a:off x="3124200" y="6356350"/>
            <a:ext cx="2895600" cy="365125"/>
          </a:xfrm>
          <a:prstGeom prst="rect">
            <a:avLst/>
          </a:prstGeom>
          <a:noFill/>
          <a:ln>
            <a:noFill/>
          </a:ln>
        </p:spPr>
        <p:txBody>
          <a:bodyPr anchorCtr="0" anchor="ctr" bIns="91425" lIns="91425" rIns="91425" tIns="91425"/>
          <a:lstStyle>
            <a:lvl1pPr indent="0" lvl="0" marL="0" marR="0" rtl="0" algn="l">
              <a:lnSpc>
                <a:spcPct val="100000"/>
              </a:lnSpc>
              <a:spcBef>
                <a:spcPts val="0"/>
              </a:spcBef>
              <a:spcAft>
                <a:spcPts val="0"/>
              </a:spcAft>
              <a:buNone/>
              <a:defRPr b="0" i="0" sz="1800" u="none">
                <a:solidFill>
                  <a:schemeClr val="dk1"/>
                </a:solidFill>
                <a:latin typeface="Calibri"/>
                <a:ea typeface="Calibri"/>
                <a:cs typeface="Calibri"/>
                <a:sym typeface="Calibri"/>
              </a:defRPr>
            </a:lvl1pPr>
            <a:lvl2pPr indent="0" lvl="1" marL="4572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2pPr>
            <a:lvl3pPr indent="0" lvl="2" marL="914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3pPr>
            <a:lvl4pPr indent="0" lvl="3" marL="13716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4pPr>
            <a:lvl5pPr indent="0" lvl="4" marL="1828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5pPr>
            <a:lvl6pPr indent="0" lvl="5" marL="2286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6pPr>
            <a:lvl7pPr indent="0" lvl="6" marL="3200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7pPr>
            <a:lvl8pPr indent="0" lvl="7" marL="4572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8pPr>
            <a:lvl9pPr indent="0" lvl="8" marL="6400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9pPr>
          </a:lstStyle>
          <a:p/>
        </p:txBody>
      </p:sp>
      <p:sp>
        <p:nvSpPr>
          <p:cNvPr id="83" name="Shape 83"/>
          <p:cNvSpPr txBox="1"/>
          <p:nvPr>
            <p:ph idx="12" type="sldNum"/>
          </p:nvPr>
        </p:nvSpPr>
        <p:spPr>
          <a:xfrm>
            <a:off x="6553200" y="6356350"/>
            <a:ext cx="2133599" cy="365125"/>
          </a:xfrm>
          <a:prstGeom prst="rect">
            <a:avLst/>
          </a:prstGeom>
          <a:noFill/>
          <a:ln>
            <a:noFill/>
          </a:ln>
        </p:spPr>
        <p:txBody>
          <a:bodyPr anchorCtr="0" anchor="ctr" bIns="45700" lIns="91425" rIns="91425" tIns="45700">
            <a:noAutofit/>
          </a:bodyPr>
          <a:lstStyle/>
          <a:p>
            <a:pPr indent="0" lvl="0" marL="0" marR="0" rtl="0" algn="r">
              <a:lnSpc>
                <a:spcPct val="100000"/>
              </a:lnSpc>
              <a:spcBef>
                <a:spcPts val="0"/>
              </a:spcBef>
              <a:spcAft>
                <a:spcPts val="0"/>
              </a:spcAft>
              <a:buClr>
                <a:srgbClr val="898989"/>
              </a:buClr>
              <a:buSzPct val="25000"/>
              <a:buFont typeface="Calibri"/>
              <a:buNone/>
            </a:pPr>
            <a:fld id="{00000000-1234-1234-1234-123412341234}" type="slidenum">
              <a:rPr b="0" i="0" lang="en-US" sz="1200" u="none">
                <a:solidFill>
                  <a:srgbClr val="898989"/>
                </a:solidFill>
                <a:latin typeface="Calibri"/>
                <a:ea typeface="Calibri"/>
                <a:cs typeface="Calibri"/>
                <a:sym typeface="Calibri"/>
              </a:rPr>
              <a:t>‹#›</a:t>
            </a:fld>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p:cSld>
    <p:bg>
      <p:bgPr>
        <a:solidFill>
          <a:schemeClr val="lt1"/>
        </a:solidFill>
      </p:bgPr>
    </p:bg>
    <p:spTree>
      <p:nvGrpSpPr>
        <p:cNvPr id="9" name="Shape 9"/>
        <p:cNvGrpSpPr/>
        <p:nvPr/>
      </p:nvGrpSpPr>
      <p:grpSpPr>
        <a:xfrm>
          <a:off x="0" y="0"/>
          <a:ext cx="0" cy="0"/>
          <a:chOff x="0" y="0"/>
          <a:chExt cx="0" cy="0"/>
        </a:xfrm>
      </p:grpSpPr>
      <p:sp>
        <p:nvSpPr>
          <p:cNvPr id="10" name="Shape 10"/>
          <p:cNvSpPr txBox="1"/>
          <p:nvPr>
            <p:ph type="title"/>
          </p:nvPr>
        </p:nvSpPr>
        <p:spPr>
          <a:xfrm>
            <a:off x="457200" y="274637"/>
            <a:ext cx="8229600" cy="1143000"/>
          </a:xfrm>
          <a:prstGeom prst="rect">
            <a:avLst/>
          </a:prstGeom>
          <a:noFill/>
          <a:ln>
            <a:noFill/>
          </a:ln>
        </p:spPr>
        <p:txBody>
          <a:bodyPr anchorCtr="0" anchor="ctr" bIns="91425" lIns="91425" rIns="91425" tIns="91425"/>
          <a:lstStyle>
            <a:lvl1pPr indent="0" lvl="0" marL="0" marR="0" rtl="0" algn="ctr">
              <a:spcBef>
                <a:spcPts val="0"/>
              </a:spcBef>
              <a:buClr>
                <a:schemeClr val="dk1"/>
              </a:buClr>
              <a:buFont typeface="Calibri"/>
              <a:buNone/>
              <a:defRPr b="0" i="0" sz="4400" u="none" cap="none" strike="noStrike">
                <a:solidFill>
                  <a:schemeClr val="dk1"/>
                </a:solidFill>
                <a:latin typeface="Calibri"/>
                <a:ea typeface="Calibri"/>
                <a:cs typeface="Calibri"/>
                <a:sym typeface="Calibri"/>
              </a:defRPr>
            </a:lvl1pPr>
            <a:lvl2pPr indent="0" lvl="1">
              <a:spcBef>
                <a:spcPts val="0"/>
              </a:spcBef>
              <a:buNone/>
              <a:defRPr sz="1800"/>
            </a:lvl2pPr>
            <a:lvl3pPr indent="0" lvl="2">
              <a:spcBef>
                <a:spcPts val="0"/>
              </a:spcBef>
              <a:buNone/>
              <a:defRPr sz="1800"/>
            </a:lvl3pPr>
            <a:lvl4pPr indent="0" lvl="3">
              <a:spcBef>
                <a:spcPts val="0"/>
              </a:spcBef>
              <a:buNone/>
              <a:defRPr sz="1800"/>
            </a:lvl4pPr>
            <a:lvl5pPr indent="0" lvl="4">
              <a:spcBef>
                <a:spcPts val="0"/>
              </a:spcBef>
              <a:buNone/>
              <a:defRPr sz="1800"/>
            </a:lvl5pPr>
            <a:lvl6pPr indent="0" lvl="5">
              <a:spcBef>
                <a:spcPts val="0"/>
              </a:spcBef>
              <a:buNone/>
              <a:defRPr sz="1800"/>
            </a:lvl6pPr>
            <a:lvl7pPr indent="0" lvl="6">
              <a:spcBef>
                <a:spcPts val="0"/>
              </a:spcBef>
              <a:buNone/>
              <a:defRPr sz="1800"/>
            </a:lvl7pPr>
            <a:lvl8pPr indent="0" lvl="7">
              <a:spcBef>
                <a:spcPts val="0"/>
              </a:spcBef>
              <a:buNone/>
              <a:defRPr sz="1800"/>
            </a:lvl8pPr>
            <a:lvl9pPr indent="0" lvl="8">
              <a:spcBef>
                <a:spcPts val="0"/>
              </a:spcBef>
              <a:buNone/>
              <a:defRPr sz="1800"/>
            </a:lvl9pPr>
          </a:lstStyle>
          <a:p/>
        </p:txBody>
      </p:sp>
      <p:sp>
        <p:nvSpPr>
          <p:cNvPr id="11" name="Shape 11"/>
          <p:cNvSpPr txBox="1"/>
          <p:nvPr>
            <p:ph idx="1" type="body"/>
          </p:nvPr>
        </p:nvSpPr>
        <p:spPr>
          <a:xfrm>
            <a:off x="457200" y="1600200"/>
            <a:ext cx="8229600" cy="4525961"/>
          </a:xfrm>
          <a:prstGeom prst="rect">
            <a:avLst/>
          </a:prstGeom>
          <a:noFill/>
          <a:ln>
            <a:noFill/>
          </a:ln>
        </p:spPr>
        <p:txBody>
          <a:bodyPr anchorCtr="0" anchor="t" bIns="91425" lIns="91425" rIns="91425" tIns="91425"/>
          <a:lstStyle>
            <a:lvl1pPr indent="-139700" lvl="0" marL="342900" marR="0" rtl="0" algn="l">
              <a:spcBef>
                <a:spcPts val="640"/>
              </a:spcBef>
              <a:buClr>
                <a:schemeClr val="dk1"/>
              </a:buClr>
              <a:buSzPct val="100000"/>
              <a:buFont typeface="Arial"/>
              <a:buChar char="•"/>
              <a:defRPr b="0" i="0" sz="3200" u="none" cap="none" strike="noStrike">
                <a:solidFill>
                  <a:schemeClr val="dk1"/>
                </a:solidFill>
                <a:latin typeface="Calibri"/>
                <a:ea typeface="Calibri"/>
                <a:cs typeface="Calibri"/>
                <a:sym typeface="Calibri"/>
              </a:defRPr>
            </a:lvl1pPr>
            <a:lvl2pPr indent="-107950" lvl="1" marL="742950" marR="0" rtl="0" algn="l">
              <a:spcBef>
                <a:spcPts val="560"/>
              </a:spcBef>
              <a:buClr>
                <a:schemeClr val="dk1"/>
              </a:buClr>
              <a:buSzPct val="100000"/>
              <a:buFont typeface="Arial"/>
              <a:buChar char="–"/>
              <a:defRPr b="0" i="0" sz="2800" u="none" cap="none" strike="noStrike">
                <a:solidFill>
                  <a:schemeClr val="dk1"/>
                </a:solidFill>
                <a:latin typeface="Calibri"/>
                <a:ea typeface="Calibri"/>
                <a:cs typeface="Calibri"/>
                <a:sym typeface="Calibri"/>
              </a:defRPr>
            </a:lvl2pPr>
            <a:lvl3pPr indent="-76200" lvl="2" marL="1143000" marR="0" rtl="0" algn="l">
              <a:spcBef>
                <a:spcPts val="480"/>
              </a:spcBef>
              <a:buClr>
                <a:schemeClr val="dk1"/>
              </a:buClr>
              <a:buSzPct val="100000"/>
              <a:buFont typeface="Arial"/>
              <a:buChar char="•"/>
              <a:defRPr b="0" i="0" sz="2400" u="none" cap="none" strike="noStrike">
                <a:solidFill>
                  <a:schemeClr val="dk1"/>
                </a:solidFill>
                <a:latin typeface="Calibri"/>
                <a:ea typeface="Calibri"/>
                <a:cs typeface="Calibri"/>
                <a:sym typeface="Calibri"/>
              </a:defRPr>
            </a:lvl3pPr>
            <a:lvl4pPr indent="-101600" lvl="3" marL="16002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4pPr>
            <a:lvl5pPr indent="-101600" lvl="4" marL="20574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5pPr>
            <a:lvl6pPr indent="-101600" lvl="5" marL="25146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6pPr>
            <a:lvl7pPr indent="-101600" lvl="6" marL="29718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7pPr>
            <a:lvl8pPr indent="-101600" lvl="7" marL="34290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8pPr>
            <a:lvl9pPr indent="-101600" lvl="8" marL="3886200" marR="0" rtl="0" algn="l">
              <a:spcBef>
                <a:spcPts val="400"/>
              </a:spcBef>
              <a:buClr>
                <a:schemeClr val="dk1"/>
              </a:buClr>
              <a:buSzPct val="100000"/>
              <a:buFont typeface="Arial"/>
              <a:buChar char="•"/>
              <a:defRPr b="0" i="0" sz="2000" u="none" cap="none" strike="noStrike">
                <a:solidFill>
                  <a:schemeClr val="dk1"/>
                </a:solidFill>
                <a:latin typeface="Calibri"/>
                <a:ea typeface="Calibri"/>
                <a:cs typeface="Calibri"/>
                <a:sym typeface="Calibri"/>
              </a:defRPr>
            </a:lvl9pPr>
          </a:lstStyle>
          <a:p/>
        </p:txBody>
      </p:sp>
      <p:sp>
        <p:nvSpPr>
          <p:cNvPr id="12" name="Shape 12"/>
          <p:cNvSpPr txBox="1"/>
          <p:nvPr>
            <p:ph idx="10" type="dt"/>
          </p:nvPr>
        </p:nvSpPr>
        <p:spPr>
          <a:xfrm>
            <a:off x="457200" y="6356350"/>
            <a:ext cx="2133599" cy="365125"/>
          </a:xfrm>
          <a:prstGeom prst="rect">
            <a:avLst/>
          </a:prstGeom>
          <a:noFill/>
          <a:ln>
            <a:noFill/>
          </a:ln>
        </p:spPr>
        <p:txBody>
          <a:bodyPr anchorCtr="0" anchor="ctr" bIns="91425" lIns="91425" rIns="91425" tIns="91425"/>
          <a:lstStyle>
            <a:lvl1pPr indent="0" lvl="0" marL="0" marR="0" rtl="0" algn="l">
              <a:lnSpc>
                <a:spcPct val="100000"/>
              </a:lnSpc>
              <a:spcBef>
                <a:spcPts val="0"/>
              </a:spcBef>
              <a:spcAft>
                <a:spcPts val="0"/>
              </a:spcAft>
              <a:buNone/>
              <a:defRPr b="0" i="0" sz="1200" u="none" cap="none" strike="noStrike">
                <a:solidFill>
                  <a:srgbClr val="898989"/>
                </a:solidFill>
                <a:latin typeface="Calibri"/>
                <a:ea typeface="Calibri"/>
                <a:cs typeface="Calibri"/>
                <a:sym typeface="Calibri"/>
              </a:defRPr>
            </a:lvl1pPr>
            <a:lvl2pPr indent="0" lvl="1" marL="4572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2pPr>
            <a:lvl3pPr indent="0" lvl="2" marL="914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3pPr>
            <a:lvl4pPr indent="0" lvl="3" marL="13716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4pPr>
            <a:lvl5pPr indent="0" lvl="4" marL="1828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5pPr>
            <a:lvl6pPr indent="0" lvl="5" marL="2286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6pPr>
            <a:lvl7pPr indent="0" lvl="6" marL="3200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7pPr>
            <a:lvl8pPr indent="0" lvl="7" marL="4572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8pPr>
            <a:lvl9pPr indent="0" lvl="8" marL="6400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9pPr>
          </a:lstStyle>
          <a:p/>
        </p:txBody>
      </p:sp>
      <p:sp>
        <p:nvSpPr>
          <p:cNvPr id="13" name="Shape 13"/>
          <p:cNvSpPr txBox="1"/>
          <p:nvPr>
            <p:ph idx="11" type="ftr"/>
          </p:nvPr>
        </p:nvSpPr>
        <p:spPr>
          <a:xfrm>
            <a:off x="3124200" y="6356350"/>
            <a:ext cx="2895600" cy="365125"/>
          </a:xfrm>
          <a:prstGeom prst="rect">
            <a:avLst/>
          </a:prstGeom>
          <a:noFill/>
          <a:ln>
            <a:noFill/>
          </a:ln>
        </p:spPr>
        <p:txBody>
          <a:bodyPr anchorCtr="0" anchor="ctr" bIns="91425" lIns="91425" rIns="91425" tIns="91425"/>
          <a:lstStyle>
            <a:lvl1pPr indent="0" lvl="0" marL="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1pPr>
            <a:lvl2pPr indent="0" lvl="1" marL="4572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2pPr>
            <a:lvl3pPr indent="0" lvl="2" marL="914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3pPr>
            <a:lvl4pPr indent="0" lvl="3" marL="13716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4pPr>
            <a:lvl5pPr indent="0" lvl="4" marL="1828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5pPr>
            <a:lvl6pPr indent="0" lvl="5" marL="2286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6pPr>
            <a:lvl7pPr indent="0" lvl="6" marL="32004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7pPr>
            <a:lvl8pPr indent="0" lvl="7" marL="45720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8pPr>
            <a:lvl9pPr indent="0" lvl="8" marL="6400800" marR="0" rtl="0" algn="l">
              <a:lnSpc>
                <a:spcPct val="100000"/>
              </a:lnSpc>
              <a:spcBef>
                <a:spcPts val="0"/>
              </a:spcBef>
              <a:spcAft>
                <a:spcPts val="0"/>
              </a:spcAft>
              <a:buNone/>
              <a:defRPr b="0" i="0" sz="1800" u="none" cap="none" strike="noStrike">
                <a:solidFill>
                  <a:schemeClr val="dk1"/>
                </a:solidFill>
                <a:latin typeface="Calibri"/>
                <a:ea typeface="Calibri"/>
                <a:cs typeface="Calibri"/>
                <a:sym typeface="Calibri"/>
              </a:defRPr>
            </a:lvl9pPr>
          </a:lstStyle>
          <a:p/>
        </p:txBody>
      </p:sp>
      <p:sp>
        <p:nvSpPr>
          <p:cNvPr id="14" name="Shape 14"/>
          <p:cNvSpPr txBox="1"/>
          <p:nvPr>
            <p:ph idx="12" type="sldNum"/>
          </p:nvPr>
        </p:nvSpPr>
        <p:spPr>
          <a:xfrm>
            <a:off x="6553200" y="6356350"/>
            <a:ext cx="2133599" cy="365125"/>
          </a:xfrm>
          <a:prstGeom prst="rect">
            <a:avLst/>
          </a:prstGeom>
          <a:noFill/>
          <a:ln>
            <a:noFill/>
          </a:ln>
        </p:spPr>
        <p:txBody>
          <a:bodyPr anchorCtr="0" anchor="ctr" bIns="45700" lIns="91425" rIns="91425" tIns="45700">
            <a:noAutofit/>
          </a:bodyPr>
          <a:lstStyle/>
          <a:p>
            <a:pPr indent="0" lvl="0" marL="0" marR="0" rtl="0" algn="r">
              <a:lnSpc>
                <a:spcPct val="100000"/>
              </a:lnSpc>
              <a:spcBef>
                <a:spcPts val="0"/>
              </a:spcBef>
              <a:spcAft>
                <a:spcPts val="0"/>
              </a:spcAft>
              <a:buClr>
                <a:srgbClr val="898989"/>
              </a:buClr>
              <a:buSzPct val="25000"/>
              <a:buFont typeface="Calibri"/>
              <a:buNone/>
            </a:pPr>
            <a:fld id="{00000000-1234-1234-1234-123412341234}" type="slidenum">
              <a:rPr b="0" i="0" lang="en-US" sz="1200" u="none" cap="none" strike="noStrike">
                <a:solidFill>
                  <a:srgbClr val="898989"/>
                </a:solidFill>
                <a:latin typeface="Calibri"/>
                <a:ea typeface="Calibri"/>
                <a:cs typeface="Calibri"/>
                <a:sym typeface="Calibri"/>
              </a:rPr>
              <a:t>‹#›</a:t>
            </a:fld>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p:titleStyle>
    <p:body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hyperlink" Target="http://en.wikipedia.org/wiki/Harper_&amp;_Row"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4.jpg"/><Relationship Id="rId4" Type="http://schemas.openxmlformats.org/officeDocument/2006/relationships/image" Target="../media/image1.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2.png"/><Relationship Id="rId4" Type="http://schemas.openxmlformats.org/officeDocument/2006/relationships/image" Target="../media/image5.png"/><Relationship Id="rId5" Type="http://schemas.openxmlformats.org/officeDocument/2006/relationships/image" Target="../media/image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6.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image" Target="../media/image10.png"/><Relationship Id="rId4" Type="http://schemas.openxmlformats.org/officeDocument/2006/relationships/image" Target="../media/image9.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10.png"/><Relationship Id="rId4" Type="http://schemas.openxmlformats.org/officeDocument/2006/relationships/image" Target="../media/image9.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p:cSld>
    <p:bg>
      <p:bgPr>
        <a:solidFill>
          <a:schemeClr val="lt1"/>
        </a:solidFill>
      </p:bgPr>
    </p:bg>
    <p:spTree>
      <p:nvGrpSpPr>
        <p:cNvPr id="88" name="Shape 88"/>
        <p:cNvGrpSpPr/>
        <p:nvPr/>
      </p:nvGrpSpPr>
      <p:grpSpPr>
        <a:xfrm>
          <a:off x="0" y="0"/>
          <a:ext cx="0" cy="0"/>
          <a:chOff x="0" y="0"/>
          <a:chExt cx="0" cy="0"/>
        </a:xfrm>
      </p:grpSpPr>
      <p:sp>
        <p:nvSpPr>
          <p:cNvPr id="89" name="Shape 89"/>
          <p:cNvSpPr txBox="1"/>
          <p:nvPr>
            <p:ph type="ctrTitle"/>
          </p:nvPr>
        </p:nvSpPr>
        <p:spPr>
          <a:xfrm>
            <a:off x="685800" y="2130425"/>
            <a:ext cx="7772400" cy="1470024"/>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rgbClr val="347FD8"/>
              </a:buClr>
              <a:buSzPct val="25000"/>
              <a:buFont typeface="Calibri"/>
              <a:buNone/>
            </a:pPr>
            <a:r>
              <a:rPr b="0" i="0" lang="en-US" sz="3600" u="none" cap="none" strike="noStrike">
                <a:solidFill>
                  <a:srgbClr val="347FD8"/>
                </a:solidFill>
                <a:latin typeface="Calibri"/>
                <a:ea typeface="Calibri"/>
                <a:cs typeface="Calibri"/>
                <a:sym typeface="Calibri"/>
              </a:rPr>
              <a:t>Project Management</a:t>
            </a:r>
            <a:br>
              <a:rPr b="0" i="0" lang="en-US" sz="3600" u="none" cap="none" strike="noStrike">
                <a:solidFill>
                  <a:srgbClr val="347FD8"/>
                </a:solidFill>
                <a:latin typeface="Calibri"/>
                <a:ea typeface="Calibri"/>
                <a:cs typeface="Calibri"/>
                <a:sym typeface="Calibri"/>
              </a:rPr>
            </a:br>
            <a:r>
              <a:rPr b="0" i="0" lang="en-US" sz="3600" u="none" cap="none" strike="noStrike">
                <a:solidFill>
                  <a:srgbClr val="347FD8"/>
                </a:solidFill>
                <a:latin typeface="Calibri"/>
                <a:ea typeface="Calibri"/>
                <a:cs typeface="Calibri"/>
                <a:sym typeface="Calibri"/>
              </a:rPr>
              <a:t>Tools and Techniques</a:t>
            </a:r>
            <a:br>
              <a:rPr b="0" i="0" lang="en-US" sz="3600" u="none" cap="none" strike="noStrike">
                <a:solidFill>
                  <a:srgbClr val="347FD8"/>
                </a:solidFill>
                <a:latin typeface="Calibri"/>
                <a:ea typeface="Calibri"/>
                <a:cs typeface="Calibri"/>
                <a:sym typeface="Calibri"/>
              </a:rPr>
            </a:br>
          </a:p>
        </p:txBody>
      </p:sp>
      <p:sp>
        <p:nvSpPr>
          <p:cNvPr id="90" name="Shape 90"/>
          <p:cNvSpPr txBox="1"/>
          <p:nvPr>
            <p:ph idx="1" type="subTitle"/>
          </p:nvPr>
        </p:nvSpPr>
        <p:spPr>
          <a:xfrm>
            <a:off x="1500187" y="5429250"/>
            <a:ext cx="5662612" cy="642936"/>
          </a:xfrm>
          <a:prstGeom prst="rect">
            <a:avLst/>
          </a:prstGeom>
          <a:noFill/>
          <a:ln>
            <a:noFill/>
          </a:ln>
        </p:spPr>
        <p:txBody>
          <a:bodyPr anchorCtr="0" anchor="t" bIns="45700" lIns="91425" rIns="91425" tIns="45700">
            <a:noAutofit/>
          </a:bodyPr>
          <a:lstStyle/>
          <a:p>
            <a:pPr indent="0" lvl="0" marL="0" marR="0" rtl="0" algn="ctr">
              <a:lnSpc>
                <a:spcPct val="80000"/>
              </a:lnSpc>
              <a:spcBef>
                <a:spcPts val="0"/>
              </a:spcBef>
              <a:spcAft>
                <a:spcPts val="0"/>
              </a:spcAft>
              <a:buClr>
                <a:srgbClr val="898989"/>
              </a:buClr>
              <a:buSzPct val="25000"/>
              <a:buFont typeface="Arial"/>
              <a:buNone/>
            </a:pPr>
            <a:r>
              <a:rPr b="1" i="1" lang="en-US" sz="1500" u="none" cap="none" strike="noStrike">
                <a:solidFill>
                  <a:srgbClr val="898989"/>
                </a:solidFill>
                <a:latin typeface="Calibri"/>
                <a:ea typeface="Calibri"/>
                <a:cs typeface="Calibri"/>
                <a:sym typeface="Calibri"/>
              </a:rPr>
              <a:t>"I suppose it is tempting, if the only tool you have is a hammer, to treat everything as if it were a nail." </a:t>
            </a:r>
            <a:r>
              <a:rPr b="0" i="0" lang="en-US" sz="1500" u="none" cap="none" strike="noStrike">
                <a:solidFill>
                  <a:srgbClr val="898989"/>
                </a:solidFill>
                <a:latin typeface="Calibri"/>
                <a:ea typeface="Calibri"/>
                <a:cs typeface="Calibri"/>
                <a:sym typeface="Calibri"/>
              </a:rPr>
              <a:t> </a:t>
            </a:r>
            <a:br>
              <a:rPr b="0" i="0" lang="en-US" sz="1500" u="none" cap="none" strike="noStrike">
                <a:solidFill>
                  <a:srgbClr val="898989"/>
                </a:solidFill>
                <a:latin typeface="Calibri"/>
                <a:ea typeface="Calibri"/>
                <a:cs typeface="Calibri"/>
                <a:sym typeface="Calibri"/>
              </a:rPr>
            </a:br>
          </a:p>
        </p:txBody>
      </p:sp>
      <p:sp>
        <p:nvSpPr>
          <p:cNvPr id="91" name="Shape 91"/>
          <p:cNvSpPr txBox="1"/>
          <p:nvPr/>
        </p:nvSpPr>
        <p:spPr>
          <a:xfrm>
            <a:off x="4286250" y="6427787"/>
            <a:ext cx="4857750" cy="430212"/>
          </a:xfrm>
          <a:prstGeom prst="rect">
            <a:avLst/>
          </a:prstGeom>
          <a:noFill/>
          <a:ln>
            <a:noFill/>
          </a:ln>
        </p:spPr>
        <p:txBody>
          <a:bodyPr anchorCtr="0" anchor="t" bIns="45700" lIns="91425" rIns="91425" tIns="45700">
            <a:noAutofit/>
          </a:bodyPr>
          <a:lstStyle/>
          <a:p>
            <a:pPr indent="0" lvl="0" marL="0" marR="0" rtl="0" algn="l">
              <a:lnSpc>
                <a:spcPct val="100000"/>
              </a:lnSpc>
              <a:spcBef>
                <a:spcPts val="0"/>
              </a:spcBef>
              <a:spcAft>
                <a:spcPts val="0"/>
              </a:spcAft>
              <a:buClr>
                <a:schemeClr val="dk1"/>
              </a:buClr>
              <a:buSzPct val="25000"/>
              <a:buFont typeface="Calibri"/>
              <a:buNone/>
            </a:pPr>
            <a:r>
              <a:rPr b="0" i="0" lang="en-US" sz="1100" u="none" cap="none" strike="noStrike">
                <a:solidFill>
                  <a:schemeClr val="dk1"/>
                </a:solidFill>
                <a:latin typeface="Calibri"/>
                <a:ea typeface="Calibri"/>
                <a:cs typeface="Calibri"/>
                <a:sym typeface="Calibri"/>
              </a:rPr>
              <a:t>Maslow, Abraham, </a:t>
            </a:r>
            <a:r>
              <a:rPr b="0" i="1" lang="en-US" sz="1100" u="none" cap="none" strike="noStrike">
                <a:solidFill>
                  <a:schemeClr val="dk1"/>
                </a:solidFill>
                <a:latin typeface="Calibri"/>
                <a:ea typeface="Calibri"/>
                <a:cs typeface="Calibri"/>
                <a:sym typeface="Calibri"/>
              </a:rPr>
              <a:t>The Psychology of Science: A Reconnaissance</a:t>
            </a:r>
            <a:r>
              <a:rPr b="0" i="0" lang="en-US" sz="1100" u="none" cap="none" strike="noStrike">
                <a:solidFill>
                  <a:schemeClr val="dk1"/>
                </a:solidFill>
                <a:latin typeface="Calibri"/>
                <a:ea typeface="Calibri"/>
                <a:cs typeface="Calibri"/>
                <a:sym typeface="Calibri"/>
              </a:rPr>
              <a:t>, pp 15, New York: </a:t>
            </a:r>
            <a:r>
              <a:rPr b="0" i="0" lang="en-US" sz="1100" u="sng" cap="none" strike="noStrike">
                <a:solidFill>
                  <a:schemeClr val="hlink"/>
                </a:solidFill>
                <a:latin typeface="Calibri"/>
                <a:ea typeface="Calibri"/>
                <a:cs typeface="Calibri"/>
                <a:sym typeface="Calibri"/>
                <a:hlinkClick r:id="rId3"/>
              </a:rPr>
              <a:t>Harper &amp; Row</a:t>
            </a:r>
            <a:r>
              <a:rPr b="0" i="0" lang="en-US" sz="1100" u="none" cap="none" strike="noStrike">
                <a:solidFill>
                  <a:schemeClr val="dk1"/>
                </a:solidFill>
                <a:latin typeface="Calibri"/>
                <a:ea typeface="Calibri"/>
                <a:cs typeface="Calibri"/>
                <a:sym typeface="Calibri"/>
              </a:rPr>
              <a:t>, 1966; Chapel Hill: Maurice Bassett, 2002. </a:t>
            </a: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p:cSld>
    <p:bg>
      <p:bgPr>
        <a:solidFill>
          <a:schemeClr val="lt1"/>
        </a:solidFill>
      </p:bgPr>
    </p:bg>
    <p:spTree>
      <p:nvGrpSpPr>
        <p:cNvPr id="95" name="Shape 95"/>
        <p:cNvGrpSpPr/>
        <p:nvPr/>
      </p:nvGrpSpPr>
      <p:grpSpPr>
        <a:xfrm>
          <a:off x="0" y="0"/>
          <a:ext cx="0" cy="0"/>
          <a:chOff x="0" y="0"/>
          <a:chExt cx="0" cy="0"/>
        </a:xfrm>
      </p:grpSpPr>
      <p:sp>
        <p:nvSpPr>
          <p:cNvPr id="96" name="Shape 96"/>
          <p:cNvSpPr txBox="1"/>
          <p:nvPr>
            <p:ph type="title"/>
          </p:nvPr>
        </p:nvSpPr>
        <p:spPr>
          <a:xfrm>
            <a:off x="457200" y="274637"/>
            <a:ext cx="8229600" cy="11430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rgbClr val="347FD8"/>
              </a:buClr>
              <a:buSzPct val="25000"/>
              <a:buFont typeface="Calibri"/>
              <a:buNone/>
            </a:pPr>
            <a:r>
              <a:rPr b="0" i="0" lang="en-US" sz="4400" u="none" cap="none" strike="noStrike">
                <a:solidFill>
                  <a:srgbClr val="347FD8"/>
                </a:solidFill>
                <a:latin typeface="Calibri"/>
                <a:ea typeface="Calibri"/>
                <a:cs typeface="Calibri"/>
                <a:sym typeface="Calibri"/>
              </a:rPr>
              <a:t>Session Plan</a:t>
            </a:r>
          </a:p>
        </p:txBody>
      </p:sp>
      <p:sp>
        <p:nvSpPr>
          <p:cNvPr id="97" name="Shape 97"/>
          <p:cNvSpPr txBox="1"/>
          <p:nvPr>
            <p:ph idx="1" type="body"/>
          </p:nvPr>
        </p:nvSpPr>
        <p:spPr>
          <a:xfrm>
            <a:off x="457200" y="1600200"/>
            <a:ext cx="8229600" cy="4525961"/>
          </a:xfrm>
          <a:prstGeom prst="rect">
            <a:avLst/>
          </a:prstGeom>
          <a:noFill/>
          <a:ln>
            <a:noFill/>
          </a:ln>
        </p:spPr>
        <p:txBody>
          <a:bodyPr anchorCtr="0" anchor="t" bIns="45700" lIns="91425" rIns="91425" tIns="45700">
            <a:noAutofit/>
          </a:bodyPr>
          <a:lstStyle/>
          <a:p>
            <a:pPr indent="-342900" lvl="0" marL="342900" marR="0" rtl="0" algn="l">
              <a:lnSpc>
                <a:spcPct val="100000"/>
              </a:lnSpc>
              <a:spcBef>
                <a:spcPts val="0"/>
              </a:spcBef>
              <a:spcAft>
                <a:spcPts val="0"/>
              </a:spcAft>
              <a:buClr>
                <a:schemeClr val="dk1"/>
              </a:buClr>
              <a:buSzPct val="100000"/>
              <a:buFont typeface="Arial"/>
              <a:buChar char="•"/>
            </a:pPr>
            <a:r>
              <a:rPr b="0" i="0" lang="en-US" sz="3200" u="none" cap="none" strike="noStrike">
                <a:solidFill>
                  <a:schemeClr val="dk1"/>
                </a:solidFill>
                <a:latin typeface="Calibri"/>
                <a:ea typeface="Calibri"/>
                <a:cs typeface="Calibri"/>
                <a:sym typeface="Calibri"/>
              </a:rPr>
              <a:t>Session Objectives</a:t>
            </a:r>
          </a:p>
          <a:p>
            <a:pPr indent="-342900" lvl="0" marL="342900" marR="0" rtl="0" algn="l">
              <a:lnSpc>
                <a:spcPct val="100000"/>
              </a:lnSpc>
              <a:spcBef>
                <a:spcPts val="640"/>
              </a:spcBef>
              <a:spcAft>
                <a:spcPts val="0"/>
              </a:spcAft>
              <a:buClr>
                <a:schemeClr val="dk1"/>
              </a:buClr>
              <a:buSzPct val="100000"/>
              <a:buFont typeface="Arial"/>
              <a:buChar char="•"/>
            </a:pPr>
            <a:r>
              <a:rPr b="0" i="0" lang="en-US" sz="3200" u="none" cap="none" strike="noStrike">
                <a:solidFill>
                  <a:schemeClr val="dk1"/>
                </a:solidFill>
                <a:latin typeface="Calibri"/>
                <a:ea typeface="Calibri"/>
                <a:cs typeface="Calibri"/>
                <a:sym typeface="Calibri"/>
              </a:rPr>
              <a:t>Session Delivery</a:t>
            </a:r>
          </a:p>
          <a:p>
            <a:pPr indent="-342900" lvl="0" marL="342900" marR="0" rtl="0" algn="l">
              <a:lnSpc>
                <a:spcPct val="100000"/>
              </a:lnSpc>
              <a:spcBef>
                <a:spcPts val="640"/>
              </a:spcBef>
              <a:spcAft>
                <a:spcPts val="0"/>
              </a:spcAft>
              <a:buClr>
                <a:schemeClr val="dk1"/>
              </a:buClr>
              <a:buSzPct val="100000"/>
              <a:buFont typeface="Arial"/>
              <a:buChar char="•"/>
            </a:pPr>
            <a:r>
              <a:rPr b="0" i="0" lang="en-US" sz="3200" u="none" cap="none" strike="noStrike">
                <a:solidFill>
                  <a:schemeClr val="dk1"/>
                </a:solidFill>
                <a:latin typeface="Calibri"/>
                <a:ea typeface="Calibri"/>
                <a:cs typeface="Calibri"/>
                <a:sym typeface="Calibri"/>
              </a:rPr>
              <a:t>Session Review Test</a:t>
            </a:r>
          </a:p>
          <a:p>
            <a:pPr indent="-342900" lvl="0" marL="342900" marR="0" rtl="0" algn="l">
              <a:spcBef>
                <a:spcPts val="640"/>
              </a:spcBef>
              <a:buClr>
                <a:schemeClr val="dk1"/>
              </a:buClr>
              <a:buSzPct val="100000"/>
              <a:buFont typeface="Arial"/>
              <a:buNone/>
            </a:pPr>
            <a:r>
              <a:t/>
            </a:r>
            <a:endParaRPr b="0" i="0" sz="3200" u="none">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p:cSld>
    <p:bg>
      <p:bgPr>
        <a:solidFill>
          <a:schemeClr val="lt1"/>
        </a:solidFill>
      </p:bgPr>
    </p:bg>
    <p:spTree>
      <p:nvGrpSpPr>
        <p:cNvPr id="102" name="Shape 102"/>
        <p:cNvGrpSpPr/>
        <p:nvPr/>
      </p:nvGrpSpPr>
      <p:grpSpPr>
        <a:xfrm>
          <a:off x="0" y="0"/>
          <a:ext cx="0" cy="0"/>
          <a:chOff x="0" y="0"/>
          <a:chExt cx="0" cy="0"/>
        </a:xfrm>
      </p:grpSpPr>
      <p:sp>
        <p:nvSpPr>
          <p:cNvPr id="103" name="Shape 103"/>
          <p:cNvSpPr txBox="1"/>
          <p:nvPr>
            <p:ph type="title"/>
          </p:nvPr>
        </p:nvSpPr>
        <p:spPr>
          <a:xfrm>
            <a:off x="457200" y="274637"/>
            <a:ext cx="8229600" cy="11430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rgbClr val="347FD8"/>
              </a:buClr>
              <a:buSzPct val="25000"/>
              <a:buFont typeface="Calibri"/>
              <a:buNone/>
            </a:pPr>
            <a:r>
              <a:rPr b="0" i="0" lang="en-US" sz="4400" u="none" cap="none" strike="noStrike">
                <a:solidFill>
                  <a:srgbClr val="347FD8"/>
                </a:solidFill>
                <a:latin typeface="Calibri"/>
                <a:ea typeface="Calibri"/>
                <a:cs typeface="Calibri"/>
                <a:sym typeface="Calibri"/>
              </a:rPr>
              <a:t>Session Objectives</a:t>
            </a:r>
          </a:p>
        </p:txBody>
      </p:sp>
      <p:sp>
        <p:nvSpPr>
          <p:cNvPr id="104" name="Shape 104"/>
          <p:cNvSpPr txBox="1"/>
          <p:nvPr>
            <p:ph idx="1" type="body"/>
          </p:nvPr>
        </p:nvSpPr>
        <p:spPr>
          <a:xfrm>
            <a:off x="457200" y="1600200"/>
            <a:ext cx="8229600" cy="4525961"/>
          </a:xfrm>
          <a:prstGeom prst="rect">
            <a:avLst/>
          </a:prstGeom>
          <a:noFill/>
          <a:ln>
            <a:noFill/>
          </a:ln>
        </p:spPr>
        <p:txBody>
          <a:bodyPr anchorCtr="0" anchor="t" bIns="45700" lIns="91425" rIns="91425" tIns="45700">
            <a:noAutofit/>
          </a:bodyPr>
          <a:lstStyle/>
          <a:p>
            <a:pPr indent="-342900" lvl="0" marL="342900" marR="0" rtl="0" algn="l">
              <a:lnSpc>
                <a:spcPct val="100000"/>
              </a:lnSpc>
              <a:spcBef>
                <a:spcPts val="0"/>
              </a:spcBef>
              <a:spcAft>
                <a:spcPts val="0"/>
              </a:spcAft>
              <a:buClr>
                <a:schemeClr val="dk1"/>
              </a:buClr>
              <a:buSzPct val="100000"/>
              <a:buFont typeface="Arial"/>
              <a:buChar char="•"/>
            </a:pPr>
            <a:r>
              <a:rPr b="0" i="0" lang="en-US" sz="2800" u="none">
                <a:solidFill>
                  <a:schemeClr val="dk1"/>
                </a:solidFill>
                <a:latin typeface="Calibri"/>
                <a:ea typeface="Calibri"/>
                <a:cs typeface="Calibri"/>
                <a:sym typeface="Calibri"/>
              </a:rPr>
              <a:t>At the end of this session you will be able to;</a:t>
            </a:r>
          </a:p>
          <a:p>
            <a:pPr indent="-285750" lvl="1" marL="74295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Calibri"/>
                <a:ea typeface="Calibri"/>
                <a:cs typeface="Calibri"/>
                <a:sym typeface="Calibri"/>
              </a:rPr>
              <a:t>Define (six) key Project Management terms</a:t>
            </a:r>
          </a:p>
          <a:p>
            <a:pPr indent="-285750" lvl="1" marL="74295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Calibri"/>
                <a:ea typeface="Calibri"/>
                <a:cs typeface="Calibri"/>
                <a:sym typeface="Calibri"/>
              </a:rPr>
              <a:t>Identify key stakeholder management tools</a:t>
            </a:r>
          </a:p>
          <a:p>
            <a:pPr indent="-285750" lvl="1" marL="74295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Calibri"/>
                <a:ea typeface="Calibri"/>
                <a:cs typeface="Calibri"/>
                <a:sym typeface="Calibri"/>
              </a:rPr>
              <a:t>Describe key considerations in the production of a Communications Plan</a:t>
            </a: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p:cSld>
    <p:bg>
      <p:bgPr>
        <a:solidFill>
          <a:schemeClr val="lt1"/>
        </a:solidFill>
      </p:bgPr>
    </p:bg>
    <p:spTree>
      <p:nvGrpSpPr>
        <p:cNvPr id="108" name="Shape 108"/>
        <p:cNvGrpSpPr/>
        <p:nvPr/>
      </p:nvGrpSpPr>
      <p:grpSpPr>
        <a:xfrm>
          <a:off x="0" y="0"/>
          <a:ext cx="0" cy="0"/>
          <a:chOff x="0" y="0"/>
          <a:chExt cx="0" cy="0"/>
        </a:xfrm>
      </p:grpSpPr>
      <p:sp>
        <p:nvSpPr>
          <p:cNvPr id="109" name="Shape 109"/>
          <p:cNvSpPr txBox="1"/>
          <p:nvPr>
            <p:ph type="title"/>
          </p:nvPr>
        </p:nvSpPr>
        <p:spPr>
          <a:xfrm>
            <a:off x="457200" y="274637"/>
            <a:ext cx="8229600" cy="11430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rgbClr val="347FD8"/>
              </a:buClr>
              <a:buSzPct val="25000"/>
              <a:buFont typeface="Calibri"/>
              <a:buNone/>
            </a:pPr>
            <a:r>
              <a:rPr b="0" i="0" lang="en-US" sz="4400" u="none" cap="none" strike="noStrike">
                <a:solidFill>
                  <a:srgbClr val="347FD8"/>
                </a:solidFill>
                <a:latin typeface="Calibri"/>
                <a:ea typeface="Calibri"/>
                <a:cs typeface="Calibri"/>
                <a:sym typeface="Calibri"/>
              </a:rPr>
              <a:t>Session Review Test : Preview</a:t>
            </a:r>
          </a:p>
        </p:txBody>
      </p:sp>
      <p:sp>
        <p:nvSpPr>
          <p:cNvPr id="110" name="Shape 110"/>
          <p:cNvSpPr txBox="1"/>
          <p:nvPr>
            <p:ph idx="1" type="body"/>
          </p:nvPr>
        </p:nvSpPr>
        <p:spPr>
          <a:xfrm>
            <a:off x="457200" y="1600200"/>
            <a:ext cx="8229600" cy="4525961"/>
          </a:xfrm>
          <a:prstGeom prst="rect">
            <a:avLst/>
          </a:prstGeom>
          <a:noFill/>
          <a:ln>
            <a:noFill/>
          </a:ln>
        </p:spPr>
        <p:txBody>
          <a:bodyPr anchorCtr="0" anchor="t" bIns="45700" lIns="91425" rIns="91425" tIns="45700">
            <a:noAutofit/>
          </a:bodyPr>
          <a:lstStyle/>
          <a:p>
            <a:pPr indent="-342900" lvl="0" marL="342900" marR="0" rtl="0" algn="l">
              <a:lnSpc>
                <a:spcPct val="100000"/>
              </a:lnSpc>
              <a:spcBef>
                <a:spcPts val="0"/>
              </a:spcBef>
              <a:spcAft>
                <a:spcPts val="0"/>
              </a:spcAft>
              <a:buClr>
                <a:schemeClr val="dk1"/>
              </a:buClr>
              <a:buSzPct val="100000"/>
              <a:buFont typeface="Arial"/>
              <a:buChar char="•"/>
            </a:pPr>
            <a:r>
              <a:rPr b="0" i="0" lang="en-US" sz="2800" u="none">
                <a:solidFill>
                  <a:schemeClr val="dk1"/>
                </a:solidFill>
                <a:latin typeface="Calibri"/>
                <a:ea typeface="Calibri"/>
                <a:cs typeface="Calibri"/>
                <a:sym typeface="Calibri"/>
              </a:rPr>
              <a:t>In your own words,</a:t>
            </a:r>
          </a:p>
          <a:p>
            <a:pPr indent="-285750" lvl="1" marL="74295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Calibri"/>
                <a:ea typeface="Calibri"/>
                <a:cs typeface="Calibri"/>
                <a:sym typeface="Calibri"/>
              </a:rPr>
              <a:t>Define the following terms;</a:t>
            </a:r>
          </a:p>
          <a:p>
            <a:pPr indent="-228600" lvl="2" marL="1143000" marR="0" rtl="0" algn="l">
              <a:lnSpc>
                <a:spcPct val="100000"/>
              </a:lnSpc>
              <a:spcBef>
                <a:spcPts val="400"/>
              </a:spcBef>
              <a:spcAft>
                <a:spcPts val="0"/>
              </a:spcAft>
              <a:buClr>
                <a:schemeClr val="dk1"/>
              </a:buClr>
              <a:buSzPct val="100000"/>
              <a:buFont typeface="Arial"/>
              <a:buChar char="•"/>
            </a:pPr>
            <a:r>
              <a:rPr b="0" i="0" lang="en-US" sz="2000" u="none" cap="none" strike="noStrike">
                <a:solidFill>
                  <a:schemeClr val="dk1"/>
                </a:solidFill>
                <a:latin typeface="Calibri"/>
                <a:ea typeface="Calibri"/>
                <a:cs typeface="Calibri"/>
                <a:sym typeface="Calibri"/>
              </a:rPr>
              <a:t>Project</a:t>
            </a:r>
          </a:p>
          <a:p>
            <a:pPr indent="-228600" lvl="2" marL="1143000" marR="0" rtl="0" algn="l">
              <a:lnSpc>
                <a:spcPct val="100000"/>
              </a:lnSpc>
              <a:spcBef>
                <a:spcPts val="400"/>
              </a:spcBef>
              <a:spcAft>
                <a:spcPts val="0"/>
              </a:spcAft>
              <a:buClr>
                <a:schemeClr val="dk1"/>
              </a:buClr>
              <a:buSzPct val="100000"/>
              <a:buFont typeface="Arial"/>
              <a:buChar char="•"/>
            </a:pPr>
            <a:r>
              <a:rPr b="0" i="0" lang="en-US" sz="2000" u="none" cap="none" strike="noStrike">
                <a:solidFill>
                  <a:schemeClr val="dk1"/>
                </a:solidFill>
                <a:latin typeface="Calibri"/>
                <a:ea typeface="Calibri"/>
                <a:cs typeface="Calibri"/>
                <a:sym typeface="Calibri"/>
              </a:rPr>
              <a:t>Lifecycle</a:t>
            </a:r>
          </a:p>
          <a:p>
            <a:pPr indent="-228600" lvl="2" marL="1143000" marR="0" rtl="0" algn="l">
              <a:lnSpc>
                <a:spcPct val="100000"/>
              </a:lnSpc>
              <a:spcBef>
                <a:spcPts val="400"/>
              </a:spcBef>
              <a:spcAft>
                <a:spcPts val="0"/>
              </a:spcAft>
              <a:buClr>
                <a:schemeClr val="dk1"/>
              </a:buClr>
              <a:buSzPct val="100000"/>
              <a:buFont typeface="Arial"/>
              <a:buChar char="•"/>
            </a:pPr>
            <a:r>
              <a:rPr b="0" i="0" lang="en-US" sz="2000" u="none" cap="none" strike="noStrike">
                <a:solidFill>
                  <a:schemeClr val="dk1"/>
                </a:solidFill>
                <a:latin typeface="Calibri"/>
                <a:ea typeface="Calibri"/>
                <a:cs typeface="Calibri"/>
                <a:sym typeface="Calibri"/>
              </a:rPr>
              <a:t>Plan</a:t>
            </a:r>
          </a:p>
          <a:p>
            <a:pPr indent="-228600" lvl="2" marL="1143000" marR="0" rtl="0" algn="l">
              <a:lnSpc>
                <a:spcPct val="100000"/>
              </a:lnSpc>
              <a:spcBef>
                <a:spcPts val="400"/>
              </a:spcBef>
              <a:spcAft>
                <a:spcPts val="0"/>
              </a:spcAft>
              <a:buClr>
                <a:schemeClr val="dk1"/>
              </a:buClr>
              <a:buSzPct val="100000"/>
              <a:buFont typeface="Arial"/>
              <a:buChar char="•"/>
            </a:pPr>
            <a:r>
              <a:rPr b="0" i="0" lang="en-US" sz="2000" u="none" cap="none" strike="noStrike">
                <a:solidFill>
                  <a:schemeClr val="dk1"/>
                </a:solidFill>
                <a:latin typeface="Calibri"/>
                <a:ea typeface="Calibri"/>
                <a:cs typeface="Calibri"/>
                <a:sym typeface="Calibri"/>
              </a:rPr>
              <a:t>Stakeholder</a:t>
            </a:r>
          </a:p>
          <a:p>
            <a:pPr indent="-285750" lvl="1" marL="74295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Calibri"/>
                <a:ea typeface="Calibri"/>
                <a:cs typeface="Calibri"/>
                <a:sym typeface="Calibri"/>
              </a:rPr>
              <a:t>Explain the difference between a ‘Power and Interest Graph’ and a ‘Communications Plan’</a:t>
            </a:r>
          </a:p>
          <a:p>
            <a:pPr indent="-285750" lvl="1" marL="74295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Calibri"/>
                <a:ea typeface="Calibri"/>
                <a:cs typeface="Calibri"/>
                <a:sym typeface="Calibri"/>
              </a:rPr>
              <a:t>List four key considerations when building a Communications Plan</a:t>
            </a:r>
          </a:p>
          <a:p>
            <a:pPr indent="-285750" lvl="1" marL="742950" marR="0" rtl="0" algn="l">
              <a:lnSpc>
                <a:spcPct val="100000"/>
              </a:lnSpc>
              <a:spcBef>
                <a:spcPts val="480"/>
              </a:spcBef>
              <a:spcAft>
                <a:spcPts val="0"/>
              </a:spcAft>
              <a:buClr>
                <a:schemeClr val="dk1"/>
              </a:buClr>
              <a:buSzPct val="100000"/>
              <a:buFont typeface="Arial"/>
              <a:buNone/>
            </a:pPr>
            <a:r>
              <a:t/>
            </a:r>
            <a:endParaRPr b="0" i="0" sz="2400" u="none" cap="none" strike="noStrike">
              <a:solidFill>
                <a:schemeClr val="dk1"/>
              </a:solidFill>
              <a:latin typeface="Calibri"/>
              <a:ea typeface="Calibri"/>
              <a:cs typeface="Calibri"/>
              <a:sym typeface="Calibri"/>
            </a:endParaRPr>
          </a:p>
          <a:p>
            <a:pPr indent="-342900" lvl="0" marL="342900" marR="0" rtl="0" algn="l">
              <a:spcBef>
                <a:spcPts val="480"/>
              </a:spcBef>
              <a:buClr>
                <a:schemeClr val="dk1"/>
              </a:buClr>
              <a:buSzPct val="100000"/>
              <a:buFont typeface="Arial"/>
              <a:buNone/>
            </a:pPr>
            <a:r>
              <a:t/>
            </a:r>
            <a:endParaRPr b="0" i="0" sz="2400" u="none" cap="none" strike="noStrike">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p:cSld>
    <p:bg>
      <p:bgPr>
        <a:solidFill>
          <a:schemeClr val="lt1"/>
        </a:solidFill>
      </p:bgPr>
    </p:bg>
    <p:spTree>
      <p:nvGrpSpPr>
        <p:cNvPr id="114" name="Shape 114"/>
        <p:cNvGrpSpPr/>
        <p:nvPr/>
      </p:nvGrpSpPr>
      <p:grpSpPr>
        <a:xfrm>
          <a:off x="0" y="0"/>
          <a:ext cx="0" cy="0"/>
          <a:chOff x="0" y="0"/>
          <a:chExt cx="0" cy="0"/>
        </a:xfrm>
      </p:grpSpPr>
      <p:sp>
        <p:nvSpPr>
          <p:cNvPr id="115" name="Shape 115"/>
          <p:cNvSpPr txBox="1"/>
          <p:nvPr>
            <p:ph type="title"/>
          </p:nvPr>
        </p:nvSpPr>
        <p:spPr>
          <a:xfrm>
            <a:off x="457200" y="274637"/>
            <a:ext cx="8229600" cy="11430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rgbClr val="347FD8"/>
              </a:buClr>
              <a:buSzPct val="25000"/>
              <a:buFont typeface="Calibri"/>
              <a:buNone/>
            </a:pPr>
            <a:r>
              <a:rPr b="0" i="0" lang="en-US" sz="4400" u="none" cap="none" strike="noStrike">
                <a:solidFill>
                  <a:srgbClr val="347FD8"/>
                </a:solidFill>
                <a:latin typeface="Calibri"/>
                <a:ea typeface="Calibri"/>
                <a:cs typeface="Calibri"/>
                <a:sym typeface="Calibri"/>
              </a:rPr>
              <a:t>Tool or Technique?</a:t>
            </a:r>
          </a:p>
        </p:txBody>
      </p:sp>
      <p:sp>
        <p:nvSpPr>
          <p:cNvPr id="116" name="Shape 116"/>
          <p:cNvSpPr txBox="1"/>
          <p:nvPr>
            <p:ph idx="1" type="body"/>
          </p:nvPr>
        </p:nvSpPr>
        <p:spPr>
          <a:xfrm>
            <a:off x="457200" y="1600200"/>
            <a:ext cx="8229600" cy="3186112"/>
          </a:xfrm>
          <a:prstGeom prst="rect">
            <a:avLst/>
          </a:prstGeom>
          <a:noFill/>
          <a:ln>
            <a:noFill/>
          </a:ln>
        </p:spPr>
        <p:txBody>
          <a:bodyPr anchorCtr="0" anchor="t" bIns="45700" lIns="91425" rIns="91425" tIns="45700">
            <a:noAutofit/>
          </a:bodyPr>
          <a:lstStyle/>
          <a:p>
            <a:pPr indent="-342900" lvl="0" marL="342900" marR="0" rtl="0" algn="l">
              <a:lnSpc>
                <a:spcPct val="100000"/>
              </a:lnSpc>
              <a:spcBef>
                <a:spcPts val="0"/>
              </a:spcBef>
              <a:spcAft>
                <a:spcPts val="0"/>
              </a:spcAft>
              <a:buClr>
                <a:schemeClr val="dk1"/>
              </a:buClr>
              <a:buSzPct val="100000"/>
              <a:buFont typeface="Arial"/>
              <a:buChar char="•"/>
            </a:pPr>
            <a:r>
              <a:rPr b="0" i="0" lang="en-US" sz="2800" u="none">
                <a:solidFill>
                  <a:schemeClr val="dk1"/>
                </a:solidFill>
                <a:latin typeface="Calibri"/>
                <a:ea typeface="Calibri"/>
                <a:cs typeface="Calibri"/>
                <a:sym typeface="Calibri"/>
              </a:rPr>
              <a:t>A Tool</a:t>
            </a:r>
          </a:p>
          <a:p>
            <a:pPr indent="-514350" lvl="1" marL="971550" marR="0" rtl="0" algn="l">
              <a:lnSpc>
                <a:spcPct val="100000"/>
              </a:lnSpc>
              <a:spcBef>
                <a:spcPts val="480"/>
              </a:spcBef>
              <a:spcAft>
                <a:spcPts val="0"/>
              </a:spcAft>
              <a:buClr>
                <a:schemeClr val="dk1"/>
              </a:buClr>
              <a:buSzPct val="100000"/>
              <a:buFont typeface="Arial"/>
              <a:buAutoNum type="arabicPeriod"/>
            </a:pPr>
            <a:r>
              <a:rPr b="0" i="0" lang="en-US" sz="2400" u="none" cap="none" strike="noStrike">
                <a:solidFill>
                  <a:schemeClr val="dk1"/>
                </a:solidFill>
                <a:latin typeface="Calibri"/>
                <a:ea typeface="Calibri"/>
                <a:cs typeface="Calibri"/>
                <a:sym typeface="Calibri"/>
              </a:rPr>
              <a:t>Mechanical implement</a:t>
            </a:r>
          </a:p>
          <a:p>
            <a:pPr indent="-514350" lvl="1" marL="971550" marR="0" rtl="0" algn="l">
              <a:lnSpc>
                <a:spcPct val="100000"/>
              </a:lnSpc>
              <a:spcBef>
                <a:spcPts val="480"/>
              </a:spcBef>
              <a:spcAft>
                <a:spcPts val="0"/>
              </a:spcAft>
              <a:buClr>
                <a:schemeClr val="dk1"/>
              </a:buClr>
              <a:buSzPct val="100000"/>
              <a:buFont typeface="Arial"/>
              <a:buAutoNum type="arabicPeriod"/>
            </a:pPr>
            <a:r>
              <a:rPr b="0" i="0" lang="en-US" sz="2400" u="none" cap="none" strike="noStrike">
                <a:solidFill>
                  <a:schemeClr val="dk1"/>
                </a:solidFill>
                <a:latin typeface="Calibri"/>
                <a:ea typeface="Calibri"/>
                <a:cs typeface="Calibri"/>
                <a:sym typeface="Calibri"/>
              </a:rPr>
              <a:t>Thing used in an occupation or pursuit</a:t>
            </a:r>
          </a:p>
          <a:p>
            <a:pPr indent="-342900" lvl="0" marL="342900" marR="0" rtl="0" algn="l">
              <a:lnSpc>
                <a:spcPct val="100000"/>
              </a:lnSpc>
              <a:spcBef>
                <a:spcPts val="560"/>
              </a:spcBef>
              <a:spcAft>
                <a:spcPts val="0"/>
              </a:spcAft>
              <a:buClr>
                <a:schemeClr val="dk1"/>
              </a:buClr>
              <a:buSzPct val="100000"/>
              <a:buFont typeface="Arial"/>
              <a:buChar char="•"/>
            </a:pPr>
            <a:r>
              <a:rPr b="0" i="0" lang="en-US" sz="2800" u="none">
                <a:solidFill>
                  <a:schemeClr val="dk1"/>
                </a:solidFill>
                <a:latin typeface="Calibri"/>
                <a:ea typeface="Calibri"/>
                <a:cs typeface="Calibri"/>
                <a:sym typeface="Calibri"/>
              </a:rPr>
              <a:t>A Technique</a:t>
            </a:r>
          </a:p>
          <a:p>
            <a:pPr indent="-514350" lvl="1" marL="97155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Calibri"/>
                <a:ea typeface="Calibri"/>
                <a:cs typeface="Calibri"/>
                <a:sym typeface="Calibri"/>
              </a:rPr>
              <a:t>Mode of artistic execution in music, painting etc.; mechanical skill in art</a:t>
            </a:r>
          </a:p>
        </p:txBody>
      </p:sp>
      <p:sp>
        <p:nvSpPr>
          <p:cNvPr id="117" name="Shape 117"/>
          <p:cNvSpPr txBox="1"/>
          <p:nvPr/>
        </p:nvSpPr>
        <p:spPr>
          <a:xfrm>
            <a:off x="2571750" y="5000625"/>
            <a:ext cx="4516436" cy="1570036"/>
          </a:xfrm>
          <a:prstGeom prst="rect">
            <a:avLst/>
          </a:prstGeom>
          <a:noFill/>
          <a:ln>
            <a:noFill/>
          </a:ln>
        </p:spPr>
        <p:txBody>
          <a:bodyPr anchorCtr="0" anchor="t" bIns="45700" lIns="91425" rIns="91425" tIns="45700">
            <a:noAutofit/>
          </a:bodyPr>
          <a:lstStyle/>
          <a:p>
            <a:pPr indent="0" lvl="0" marL="0" marR="0" rtl="0" algn="l">
              <a:lnSpc>
                <a:spcPct val="100000"/>
              </a:lnSpc>
              <a:spcBef>
                <a:spcPts val="0"/>
              </a:spcBef>
              <a:spcAft>
                <a:spcPts val="0"/>
              </a:spcAft>
              <a:buClr>
                <a:schemeClr val="dk1"/>
              </a:buClr>
              <a:buSzPct val="25000"/>
              <a:buFont typeface="Calibri"/>
              <a:buNone/>
            </a:pPr>
            <a:r>
              <a:rPr b="0" i="0" lang="en-US" sz="2400" u="none" cap="none" strike="noStrike">
                <a:solidFill>
                  <a:schemeClr val="dk1"/>
                </a:solidFill>
                <a:latin typeface="Calibri"/>
                <a:ea typeface="Calibri"/>
                <a:cs typeface="Calibri"/>
                <a:sym typeface="Calibri"/>
              </a:rPr>
              <a:t>A ‘thing’ you use …..</a:t>
            </a:r>
          </a:p>
          <a:p>
            <a:pPr indent="0" lvl="0" marL="0" marR="0" rtl="0" algn="l">
              <a:lnSpc>
                <a:spcPct val="100000"/>
              </a:lnSpc>
              <a:spcBef>
                <a:spcPts val="0"/>
              </a:spcBef>
              <a:spcAft>
                <a:spcPts val="0"/>
              </a:spcAft>
              <a:buClr>
                <a:schemeClr val="dk1"/>
              </a:buClr>
              <a:buFont typeface="Calibri"/>
              <a:buNone/>
            </a:pPr>
            <a:r>
              <a:t/>
            </a:r>
            <a:endParaRPr b="0" i="0" sz="2400" u="none"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Font typeface="Calibri"/>
              <a:buNone/>
            </a:pPr>
            <a:r>
              <a:t/>
            </a:r>
            <a:endParaRPr b="0" i="0" sz="2400" u="none"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ct val="25000"/>
              <a:buFont typeface="Calibri"/>
              <a:buNone/>
            </a:pPr>
            <a:r>
              <a:rPr b="0" i="0" lang="en-US" sz="2400" u="none" cap="none" strike="noStrike">
                <a:solidFill>
                  <a:schemeClr val="dk1"/>
                </a:solidFill>
                <a:latin typeface="Calibri"/>
                <a:ea typeface="Calibri"/>
                <a:cs typeface="Calibri"/>
                <a:sym typeface="Calibri"/>
              </a:rPr>
              <a:t>        How you ‘use’ the thing ….</a:t>
            </a:r>
          </a:p>
        </p:txBody>
      </p:sp>
      <p:pic>
        <p:nvPicPr>
          <p:cNvPr descr="C:\Documents and Settings\Dave\Local Settings\Temporary Internet Files\Content.IE5\2D70L07U\MPj03028280000[1].jpg" id="118" name="Shape 118"/>
          <p:cNvPicPr preferRelativeResize="0"/>
          <p:nvPr/>
        </p:nvPicPr>
        <p:blipFill rotWithShape="1">
          <a:blip r:embed="rId3">
            <a:alphaModFix/>
          </a:blip>
          <a:srcRect b="0" l="0" r="0" t="0"/>
          <a:stretch/>
        </p:blipFill>
        <p:spPr>
          <a:xfrm>
            <a:off x="7072311" y="5214937"/>
            <a:ext cx="866774" cy="1214437"/>
          </a:xfrm>
          <a:prstGeom prst="rect">
            <a:avLst/>
          </a:prstGeom>
          <a:noFill/>
          <a:ln>
            <a:noFill/>
          </a:ln>
        </p:spPr>
      </p:pic>
      <p:pic>
        <p:nvPicPr>
          <p:cNvPr descr="C:\Documents and Settings\Dave\Local Settings\Temporary Internet Files\Content.IE5\ZFDJBX4W\MPj03028290000[1].jpg" id="119" name="Shape 119"/>
          <p:cNvPicPr preferRelativeResize="0"/>
          <p:nvPr/>
        </p:nvPicPr>
        <p:blipFill rotWithShape="1">
          <a:blip r:embed="rId4">
            <a:alphaModFix/>
          </a:blip>
          <a:srcRect b="0" l="0" r="0" t="0"/>
          <a:stretch/>
        </p:blipFill>
        <p:spPr>
          <a:xfrm>
            <a:off x="5572125" y="4143375"/>
            <a:ext cx="846136" cy="1185862"/>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p:cSld>
    <p:bg>
      <p:bgPr>
        <a:solidFill>
          <a:schemeClr val="lt1"/>
        </a:solidFill>
      </p:bgPr>
    </p:bg>
    <p:spTree>
      <p:nvGrpSpPr>
        <p:cNvPr id="123" name="Shape 123"/>
        <p:cNvGrpSpPr/>
        <p:nvPr/>
      </p:nvGrpSpPr>
      <p:grpSpPr>
        <a:xfrm>
          <a:off x="0" y="0"/>
          <a:ext cx="0" cy="0"/>
          <a:chOff x="0" y="0"/>
          <a:chExt cx="0" cy="0"/>
        </a:xfrm>
      </p:grpSpPr>
      <p:sp>
        <p:nvSpPr>
          <p:cNvPr id="124" name="Shape 124"/>
          <p:cNvSpPr txBox="1"/>
          <p:nvPr>
            <p:ph type="title"/>
          </p:nvPr>
        </p:nvSpPr>
        <p:spPr>
          <a:xfrm>
            <a:off x="457200" y="274637"/>
            <a:ext cx="8229600" cy="11430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rgbClr val="347FD8"/>
              </a:buClr>
              <a:buSzPct val="25000"/>
              <a:buFont typeface="Calibri"/>
              <a:buNone/>
            </a:pPr>
            <a:r>
              <a:rPr b="0" i="0" lang="en-US" sz="4400" u="none" cap="none" strike="noStrike">
                <a:solidFill>
                  <a:srgbClr val="347FD8"/>
                </a:solidFill>
                <a:latin typeface="Calibri"/>
                <a:ea typeface="Calibri"/>
                <a:cs typeface="Calibri"/>
                <a:sym typeface="Calibri"/>
              </a:rPr>
              <a:t>Project</a:t>
            </a:r>
          </a:p>
        </p:txBody>
      </p:sp>
      <p:sp>
        <p:nvSpPr>
          <p:cNvPr id="125" name="Shape 125"/>
          <p:cNvSpPr txBox="1"/>
          <p:nvPr>
            <p:ph idx="1" type="body"/>
          </p:nvPr>
        </p:nvSpPr>
        <p:spPr>
          <a:xfrm>
            <a:off x="571500" y="1600200"/>
            <a:ext cx="8001000" cy="4525961"/>
          </a:xfrm>
          <a:prstGeom prst="rect">
            <a:avLst/>
          </a:prstGeom>
          <a:noFill/>
          <a:ln>
            <a:noFill/>
          </a:ln>
        </p:spPr>
        <p:txBody>
          <a:bodyPr anchorCtr="0" anchor="t" bIns="45700" lIns="91425" rIns="91425" tIns="45700">
            <a:noAutofit/>
          </a:bodyPr>
          <a:lstStyle/>
          <a:p>
            <a:pPr indent="-342900" lvl="0" marL="342900" marR="0" rtl="0" algn="just">
              <a:lnSpc>
                <a:spcPct val="100000"/>
              </a:lnSpc>
              <a:spcBef>
                <a:spcPts val="0"/>
              </a:spcBef>
              <a:spcAft>
                <a:spcPts val="0"/>
              </a:spcAft>
              <a:buClr>
                <a:schemeClr val="dk1"/>
              </a:buClr>
              <a:buSzPct val="25000"/>
              <a:buFont typeface="Arial"/>
              <a:buNone/>
            </a:pPr>
            <a:r>
              <a:rPr b="0" i="1" lang="en-US" sz="2400" u="none">
                <a:solidFill>
                  <a:schemeClr val="dk1"/>
                </a:solidFill>
                <a:latin typeface="Calibri"/>
                <a:ea typeface="Calibri"/>
                <a:cs typeface="Calibri"/>
                <a:sym typeface="Calibri"/>
              </a:rPr>
              <a:t>    </a:t>
            </a:r>
          </a:p>
          <a:p>
            <a:pPr indent="-342900" lvl="0" marL="342900" marR="0" rtl="0" algn="l">
              <a:lnSpc>
                <a:spcPct val="100000"/>
              </a:lnSpc>
              <a:spcBef>
                <a:spcPts val="480"/>
              </a:spcBef>
              <a:spcAft>
                <a:spcPts val="0"/>
              </a:spcAft>
              <a:buClr>
                <a:schemeClr val="dk1"/>
              </a:buClr>
              <a:buSzPct val="25000"/>
              <a:buFont typeface="Arial"/>
              <a:buNone/>
            </a:pPr>
            <a:r>
              <a:rPr b="0" i="1" lang="en-US" sz="2400" u="none">
                <a:solidFill>
                  <a:schemeClr val="dk1"/>
                </a:solidFill>
                <a:latin typeface="Calibri"/>
                <a:ea typeface="Calibri"/>
                <a:cs typeface="Calibri"/>
                <a:sym typeface="Calibri"/>
              </a:rPr>
              <a:t>     “A management environment that is created for the purpose of delivering one or more business products according to a specified business case ….. A temporary organisation that is needed to produce a unique and predefined outcome or result at a prespecified time using predetermined resources”</a:t>
            </a:r>
          </a:p>
          <a:p>
            <a:pPr indent="-342900" lvl="0" marL="342900" marR="0" rtl="0" algn="l">
              <a:lnSpc>
                <a:spcPct val="100000"/>
              </a:lnSpc>
              <a:spcBef>
                <a:spcPts val="480"/>
              </a:spcBef>
              <a:spcAft>
                <a:spcPts val="0"/>
              </a:spcAft>
              <a:buClr>
                <a:schemeClr val="dk1"/>
              </a:buClr>
              <a:buSzPct val="25000"/>
              <a:buFont typeface="Arial"/>
              <a:buNone/>
            </a:pPr>
            <a:r>
              <a:t/>
            </a:r>
            <a:endParaRPr b="0" i="1" sz="2400" u="none">
              <a:solidFill>
                <a:schemeClr val="dk1"/>
              </a:solidFill>
              <a:latin typeface="Calibri"/>
              <a:ea typeface="Calibri"/>
              <a:cs typeface="Calibri"/>
              <a:sym typeface="Calibri"/>
            </a:endParaRPr>
          </a:p>
          <a:p>
            <a:pPr indent="-342900" lvl="0" marL="342900" marR="0" rtl="0" algn="l">
              <a:lnSpc>
                <a:spcPct val="100000"/>
              </a:lnSpc>
              <a:spcBef>
                <a:spcPts val="480"/>
              </a:spcBef>
              <a:spcAft>
                <a:spcPts val="0"/>
              </a:spcAft>
              <a:buClr>
                <a:schemeClr val="dk1"/>
              </a:buClr>
              <a:buSzPct val="25000"/>
              <a:buFont typeface="Arial"/>
              <a:buNone/>
            </a:pPr>
            <a:r>
              <a:rPr b="0" i="1" lang="en-US" sz="2400" u="none">
                <a:solidFill>
                  <a:schemeClr val="dk1"/>
                </a:solidFill>
                <a:latin typeface="Calibri"/>
                <a:ea typeface="Calibri"/>
                <a:cs typeface="Calibri"/>
                <a:sym typeface="Calibri"/>
              </a:rPr>
              <a:t>   </a:t>
            </a:r>
          </a:p>
          <a:p>
            <a:pPr indent="-342900" lvl="0" marL="342900" marR="0" rtl="0" algn="l">
              <a:lnSpc>
                <a:spcPct val="100000"/>
              </a:lnSpc>
              <a:spcBef>
                <a:spcPts val="480"/>
              </a:spcBef>
              <a:spcAft>
                <a:spcPts val="0"/>
              </a:spcAft>
              <a:buClr>
                <a:schemeClr val="dk1"/>
              </a:buClr>
              <a:buSzPct val="25000"/>
              <a:buFont typeface="Arial"/>
              <a:buNone/>
            </a:pPr>
            <a:r>
              <a:rPr b="0" i="1" lang="en-US" sz="2400" u="none">
                <a:solidFill>
                  <a:schemeClr val="dk1"/>
                </a:solidFill>
                <a:latin typeface="Calibri"/>
                <a:ea typeface="Calibri"/>
                <a:cs typeface="Calibri"/>
                <a:sym typeface="Calibri"/>
              </a:rPr>
              <a:t>     </a:t>
            </a:r>
          </a:p>
        </p:txBody>
      </p:sp>
      <p:sp>
        <p:nvSpPr>
          <p:cNvPr id="126" name="Shape 126"/>
          <p:cNvSpPr txBox="1"/>
          <p:nvPr/>
        </p:nvSpPr>
        <p:spPr>
          <a:xfrm>
            <a:off x="6000750" y="4143375"/>
            <a:ext cx="1865312" cy="369886"/>
          </a:xfrm>
          <a:prstGeom prst="rect">
            <a:avLst/>
          </a:prstGeom>
          <a:noFill/>
          <a:ln>
            <a:noFill/>
          </a:ln>
        </p:spPr>
        <p:txBody>
          <a:bodyPr anchorCtr="0" anchor="t" bIns="45700" lIns="91425" rIns="91425" tIns="45700">
            <a:noAutofit/>
          </a:bodyPr>
          <a:lstStyle/>
          <a:p>
            <a:pPr indent="0" lvl="0" marL="0" marR="0" rtl="0" algn="just">
              <a:lnSpc>
                <a:spcPct val="100000"/>
              </a:lnSpc>
              <a:spcBef>
                <a:spcPts val="0"/>
              </a:spcBef>
              <a:spcAft>
                <a:spcPts val="0"/>
              </a:spcAft>
              <a:buClr>
                <a:schemeClr val="dk1"/>
              </a:buClr>
              <a:buSzPct val="25000"/>
              <a:buFont typeface="Calibri"/>
              <a:buNone/>
            </a:pPr>
            <a:r>
              <a:rPr b="0" i="0" lang="en-US" sz="1800" u="none" cap="none" strike="noStrike">
                <a:solidFill>
                  <a:schemeClr val="dk1"/>
                </a:solidFill>
                <a:latin typeface="Calibri"/>
                <a:ea typeface="Calibri"/>
                <a:cs typeface="Calibri"/>
                <a:sym typeface="Calibri"/>
              </a:rPr>
              <a:t>OGC, 2006, p. 7</a:t>
            </a:r>
          </a:p>
        </p:txBody>
      </p:sp>
      <p:grpSp>
        <p:nvGrpSpPr>
          <p:cNvPr id="127" name="Shape 127"/>
          <p:cNvGrpSpPr/>
          <p:nvPr/>
        </p:nvGrpSpPr>
        <p:grpSpPr>
          <a:xfrm>
            <a:off x="7613650" y="182561"/>
            <a:ext cx="1341437" cy="1066799"/>
            <a:chOff x="7613650" y="182561"/>
            <a:chExt cx="1341437" cy="1066799"/>
          </a:xfrm>
        </p:grpSpPr>
        <p:pic>
          <p:nvPicPr>
            <p:cNvPr id="128" name="Shape 128"/>
            <p:cNvPicPr preferRelativeResize="0"/>
            <p:nvPr/>
          </p:nvPicPr>
          <p:blipFill rotWithShape="1">
            <a:blip r:embed="rId3">
              <a:alphaModFix/>
            </a:blip>
            <a:srcRect b="0" l="0" r="0" t="0"/>
            <a:stretch/>
          </p:blipFill>
          <p:spPr>
            <a:xfrm>
              <a:off x="7613650" y="182561"/>
              <a:ext cx="1341437" cy="1066799"/>
            </a:xfrm>
            <a:prstGeom prst="rect">
              <a:avLst/>
            </a:prstGeom>
            <a:noFill/>
            <a:ln>
              <a:noFill/>
            </a:ln>
          </p:spPr>
        </p:pic>
        <p:sp>
          <p:nvSpPr>
            <p:cNvPr id="129" name="Shape 129"/>
            <p:cNvSpPr txBox="1"/>
            <p:nvPr/>
          </p:nvSpPr>
          <p:spPr>
            <a:xfrm>
              <a:off x="7681911" y="252412"/>
              <a:ext cx="1209675" cy="709612"/>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chemeClr val="dk1"/>
                </a:buClr>
                <a:buSzPct val="25000"/>
                <a:buFont typeface="Calibri"/>
                <a:buNone/>
              </a:pPr>
              <a:r>
                <a:rPr b="1" i="1" lang="en-US" sz="1800" u="none" cap="none" strike="noStrike">
                  <a:solidFill>
                    <a:schemeClr val="dk1"/>
                  </a:solidFill>
                  <a:latin typeface="Calibri"/>
                  <a:ea typeface="Calibri"/>
                  <a:cs typeface="Calibri"/>
                  <a:sym typeface="Calibri"/>
                </a:rPr>
                <a:t>Definition</a:t>
              </a:r>
            </a:p>
          </p:txBody>
        </p:sp>
      </p:gr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p:cSld>
    <p:bg>
      <p:bgPr>
        <a:solidFill>
          <a:schemeClr val="lt1"/>
        </a:solidFill>
      </p:bgPr>
    </p:bg>
    <p:spTree>
      <p:nvGrpSpPr>
        <p:cNvPr id="133" name="Shape 133"/>
        <p:cNvGrpSpPr/>
        <p:nvPr/>
      </p:nvGrpSpPr>
      <p:grpSpPr>
        <a:xfrm>
          <a:off x="0" y="0"/>
          <a:ext cx="0" cy="0"/>
          <a:chOff x="0" y="0"/>
          <a:chExt cx="0" cy="0"/>
        </a:xfrm>
      </p:grpSpPr>
      <p:sp>
        <p:nvSpPr>
          <p:cNvPr id="134" name="Shape 134"/>
          <p:cNvSpPr txBox="1"/>
          <p:nvPr>
            <p:ph type="title"/>
          </p:nvPr>
        </p:nvSpPr>
        <p:spPr>
          <a:xfrm>
            <a:off x="457200" y="274637"/>
            <a:ext cx="8229600" cy="11430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rgbClr val="347FD8"/>
              </a:buClr>
              <a:buSzPct val="25000"/>
              <a:buFont typeface="Calibri"/>
              <a:buNone/>
            </a:pPr>
            <a:r>
              <a:rPr b="0" i="0" lang="en-US" sz="4400" u="none" cap="none" strike="noStrike">
                <a:solidFill>
                  <a:srgbClr val="347FD8"/>
                </a:solidFill>
                <a:latin typeface="Calibri"/>
                <a:ea typeface="Calibri"/>
                <a:cs typeface="Calibri"/>
                <a:sym typeface="Calibri"/>
              </a:rPr>
              <a:t>Project</a:t>
            </a:r>
          </a:p>
        </p:txBody>
      </p:sp>
      <p:sp>
        <p:nvSpPr>
          <p:cNvPr id="135" name="Shape 135"/>
          <p:cNvSpPr txBox="1"/>
          <p:nvPr>
            <p:ph idx="1" type="body"/>
          </p:nvPr>
        </p:nvSpPr>
        <p:spPr>
          <a:xfrm>
            <a:off x="571500" y="1600200"/>
            <a:ext cx="8001000" cy="4526100"/>
          </a:xfrm>
          <a:prstGeom prst="rect">
            <a:avLst/>
          </a:prstGeom>
          <a:noFill/>
          <a:ln>
            <a:noFill/>
          </a:ln>
        </p:spPr>
        <p:txBody>
          <a:bodyPr anchorCtr="0" anchor="t" bIns="45700" lIns="91425" rIns="91425" tIns="45700">
            <a:noAutofit/>
          </a:bodyPr>
          <a:lstStyle/>
          <a:p>
            <a:pPr indent="-342900" lvl="0" marL="342900" marR="0" rtl="0" algn="just">
              <a:lnSpc>
                <a:spcPct val="100000"/>
              </a:lnSpc>
              <a:spcBef>
                <a:spcPts val="0"/>
              </a:spcBef>
              <a:spcAft>
                <a:spcPts val="0"/>
              </a:spcAft>
              <a:buClr>
                <a:schemeClr val="dk1"/>
              </a:buClr>
              <a:buSzPct val="25000"/>
              <a:buFont typeface="Arial"/>
              <a:buNone/>
            </a:pPr>
            <a:r>
              <a:rPr b="0" i="1" lang="en-US" sz="2400" u="none">
                <a:solidFill>
                  <a:schemeClr val="dk1"/>
                </a:solidFill>
                <a:latin typeface="Calibri"/>
                <a:ea typeface="Calibri"/>
                <a:cs typeface="Calibri"/>
                <a:sym typeface="Calibri"/>
              </a:rPr>
              <a:t>    </a:t>
            </a:r>
          </a:p>
          <a:p>
            <a:pPr indent="-342900" lvl="0" marL="342900" marR="0" rtl="0" algn="l">
              <a:lnSpc>
                <a:spcPct val="100000"/>
              </a:lnSpc>
              <a:spcBef>
                <a:spcPts val="480"/>
              </a:spcBef>
              <a:spcAft>
                <a:spcPts val="0"/>
              </a:spcAft>
              <a:buClr>
                <a:schemeClr val="dk1"/>
              </a:buClr>
              <a:buSzPct val="25000"/>
              <a:buFont typeface="Arial"/>
              <a:buNone/>
            </a:pPr>
            <a:r>
              <a:rPr b="0" i="1" lang="en-US" sz="2400" u="none">
                <a:solidFill>
                  <a:schemeClr val="dk1"/>
                </a:solidFill>
                <a:latin typeface="Calibri"/>
                <a:ea typeface="Calibri"/>
                <a:cs typeface="Calibri"/>
                <a:sym typeface="Calibri"/>
              </a:rPr>
              <a:t>     </a:t>
            </a:r>
            <a:r>
              <a:rPr b="0" i="1" lang="en-US" sz="2400" u="none">
                <a:solidFill>
                  <a:srgbClr val="CCCCCC"/>
                </a:solidFill>
                <a:latin typeface="Calibri"/>
                <a:ea typeface="Calibri"/>
                <a:cs typeface="Calibri"/>
                <a:sym typeface="Calibri"/>
              </a:rPr>
              <a:t>“A management environment that is created for the purpose of delivering one or more business products according to a specified business case ….. A temporary organisation that is needed to produce a unique and predefined outcome or result at a prespecified time using predetermined resources”</a:t>
            </a:r>
          </a:p>
          <a:p>
            <a:pPr indent="-342900" lvl="0" marL="342900" marR="0" rtl="0" algn="l">
              <a:lnSpc>
                <a:spcPct val="100000"/>
              </a:lnSpc>
              <a:spcBef>
                <a:spcPts val="480"/>
              </a:spcBef>
              <a:spcAft>
                <a:spcPts val="0"/>
              </a:spcAft>
              <a:buClr>
                <a:schemeClr val="dk1"/>
              </a:buClr>
              <a:buSzPct val="25000"/>
              <a:buFont typeface="Arial"/>
              <a:buNone/>
            </a:pPr>
            <a:r>
              <a:t/>
            </a:r>
            <a:endParaRPr b="0" i="1" sz="2400" u="none">
              <a:solidFill>
                <a:srgbClr val="CCCCCC"/>
              </a:solidFill>
              <a:latin typeface="Calibri"/>
              <a:ea typeface="Calibri"/>
              <a:cs typeface="Calibri"/>
              <a:sym typeface="Calibri"/>
            </a:endParaRPr>
          </a:p>
          <a:p>
            <a:pPr indent="-342900" lvl="0" marL="342900" marR="0" rtl="0" algn="l">
              <a:lnSpc>
                <a:spcPct val="100000"/>
              </a:lnSpc>
              <a:spcBef>
                <a:spcPts val="480"/>
              </a:spcBef>
              <a:spcAft>
                <a:spcPts val="0"/>
              </a:spcAft>
              <a:buClr>
                <a:schemeClr val="dk1"/>
              </a:buClr>
              <a:buSzPct val="25000"/>
              <a:buFont typeface="Arial"/>
              <a:buNone/>
            </a:pPr>
            <a:r>
              <a:rPr b="0" i="1" lang="en-US" sz="2400" u="none">
                <a:solidFill>
                  <a:srgbClr val="CCCCCC"/>
                </a:solidFill>
                <a:latin typeface="Calibri"/>
                <a:ea typeface="Calibri"/>
                <a:cs typeface="Calibri"/>
                <a:sym typeface="Calibri"/>
              </a:rPr>
              <a:t>   </a:t>
            </a:r>
          </a:p>
          <a:p>
            <a:pPr indent="-342900" lvl="0" marL="342900" marR="0" rtl="0" algn="l">
              <a:lnSpc>
                <a:spcPct val="100000"/>
              </a:lnSpc>
              <a:spcBef>
                <a:spcPts val="480"/>
              </a:spcBef>
              <a:spcAft>
                <a:spcPts val="0"/>
              </a:spcAft>
              <a:buClr>
                <a:schemeClr val="dk1"/>
              </a:buClr>
              <a:buSzPct val="25000"/>
              <a:buFont typeface="Arial"/>
              <a:buNone/>
            </a:pPr>
            <a:r>
              <a:rPr b="0" i="1" lang="en-US" sz="2400" u="none">
                <a:solidFill>
                  <a:schemeClr val="dk1"/>
                </a:solidFill>
                <a:latin typeface="Calibri"/>
                <a:ea typeface="Calibri"/>
                <a:cs typeface="Calibri"/>
                <a:sym typeface="Calibri"/>
              </a:rPr>
              <a:t>     “A temporary endeavour undertaken to create a unique product, service, or result”</a:t>
            </a:r>
          </a:p>
        </p:txBody>
      </p:sp>
      <p:sp>
        <p:nvSpPr>
          <p:cNvPr id="136" name="Shape 136"/>
          <p:cNvSpPr txBox="1"/>
          <p:nvPr/>
        </p:nvSpPr>
        <p:spPr>
          <a:xfrm>
            <a:off x="6000750" y="4143375"/>
            <a:ext cx="1865400" cy="369900"/>
          </a:xfrm>
          <a:prstGeom prst="rect">
            <a:avLst/>
          </a:prstGeom>
          <a:noFill/>
          <a:ln>
            <a:noFill/>
          </a:ln>
        </p:spPr>
        <p:txBody>
          <a:bodyPr anchorCtr="0" anchor="t" bIns="45700" lIns="91425" rIns="91425" tIns="45700">
            <a:noAutofit/>
          </a:bodyPr>
          <a:lstStyle/>
          <a:p>
            <a:pPr indent="0" lvl="0" marL="0" marR="0" rtl="0" algn="just">
              <a:lnSpc>
                <a:spcPct val="100000"/>
              </a:lnSpc>
              <a:spcBef>
                <a:spcPts val="0"/>
              </a:spcBef>
              <a:spcAft>
                <a:spcPts val="0"/>
              </a:spcAft>
              <a:buClr>
                <a:schemeClr val="dk1"/>
              </a:buClr>
              <a:buSzPct val="25000"/>
              <a:buFont typeface="Calibri"/>
              <a:buNone/>
            </a:pPr>
            <a:r>
              <a:rPr b="0" i="0" lang="en-US" sz="1800" u="none" cap="none" strike="noStrike">
                <a:solidFill>
                  <a:schemeClr val="dk1"/>
                </a:solidFill>
                <a:latin typeface="Calibri"/>
                <a:ea typeface="Calibri"/>
                <a:cs typeface="Calibri"/>
                <a:sym typeface="Calibri"/>
              </a:rPr>
              <a:t>OGC, 2006, p. 7</a:t>
            </a:r>
          </a:p>
        </p:txBody>
      </p:sp>
      <p:sp>
        <p:nvSpPr>
          <p:cNvPr id="137" name="Shape 137"/>
          <p:cNvSpPr txBox="1"/>
          <p:nvPr/>
        </p:nvSpPr>
        <p:spPr>
          <a:xfrm>
            <a:off x="5857875" y="5500687"/>
            <a:ext cx="2004900" cy="369900"/>
          </a:xfrm>
          <a:prstGeom prst="rect">
            <a:avLst/>
          </a:prstGeom>
          <a:noFill/>
          <a:ln>
            <a:noFill/>
          </a:ln>
        </p:spPr>
        <p:txBody>
          <a:bodyPr anchorCtr="0" anchor="t" bIns="45700" lIns="91425" rIns="91425" tIns="45700">
            <a:noAutofit/>
          </a:bodyPr>
          <a:lstStyle/>
          <a:p>
            <a:pPr indent="0" lvl="0" marL="0" marR="0" rtl="0" algn="just">
              <a:lnSpc>
                <a:spcPct val="100000"/>
              </a:lnSpc>
              <a:spcBef>
                <a:spcPts val="0"/>
              </a:spcBef>
              <a:spcAft>
                <a:spcPts val="0"/>
              </a:spcAft>
              <a:buClr>
                <a:schemeClr val="dk1"/>
              </a:buClr>
              <a:buSzPct val="25000"/>
              <a:buFont typeface="Calibri"/>
              <a:buNone/>
            </a:pPr>
            <a:r>
              <a:rPr b="0" i="0" lang="en-US" sz="1800" u="none" cap="none" strike="noStrike">
                <a:solidFill>
                  <a:schemeClr val="dk1"/>
                </a:solidFill>
                <a:latin typeface="Calibri"/>
                <a:ea typeface="Calibri"/>
                <a:cs typeface="Calibri"/>
                <a:sym typeface="Calibri"/>
              </a:rPr>
              <a:t>PMI, 2006, p. 383</a:t>
            </a:r>
          </a:p>
        </p:txBody>
      </p:sp>
      <p:grpSp>
        <p:nvGrpSpPr>
          <p:cNvPr id="138" name="Shape 138"/>
          <p:cNvGrpSpPr/>
          <p:nvPr/>
        </p:nvGrpSpPr>
        <p:grpSpPr>
          <a:xfrm>
            <a:off x="7613650" y="182562"/>
            <a:ext cx="1341300" cy="1066800"/>
            <a:chOff x="7613650" y="182562"/>
            <a:chExt cx="1341300" cy="1066800"/>
          </a:xfrm>
        </p:grpSpPr>
        <p:pic>
          <p:nvPicPr>
            <p:cNvPr id="139" name="Shape 139"/>
            <p:cNvPicPr preferRelativeResize="0"/>
            <p:nvPr/>
          </p:nvPicPr>
          <p:blipFill rotWithShape="1">
            <a:blip r:embed="rId3">
              <a:alphaModFix/>
            </a:blip>
            <a:srcRect b="0" l="0" r="0" t="0"/>
            <a:stretch/>
          </p:blipFill>
          <p:spPr>
            <a:xfrm>
              <a:off x="7613650" y="182562"/>
              <a:ext cx="1341300" cy="1066800"/>
            </a:xfrm>
            <a:prstGeom prst="rect">
              <a:avLst/>
            </a:prstGeom>
            <a:noFill/>
            <a:ln>
              <a:noFill/>
            </a:ln>
          </p:spPr>
        </p:pic>
        <p:sp>
          <p:nvSpPr>
            <p:cNvPr id="140" name="Shape 140"/>
            <p:cNvSpPr txBox="1"/>
            <p:nvPr/>
          </p:nvSpPr>
          <p:spPr>
            <a:xfrm>
              <a:off x="7681911" y="252412"/>
              <a:ext cx="1209600" cy="7095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chemeClr val="dk1"/>
                </a:buClr>
                <a:buSzPct val="25000"/>
                <a:buFont typeface="Calibri"/>
                <a:buNone/>
              </a:pPr>
              <a:r>
                <a:rPr b="1" i="1" lang="en-US" sz="1800" u="none" cap="none" strike="noStrike">
                  <a:solidFill>
                    <a:schemeClr val="dk1"/>
                  </a:solidFill>
                  <a:latin typeface="Calibri"/>
                  <a:ea typeface="Calibri"/>
                  <a:cs typeface="Calibri"/>
                  <a:sym typeface="Calibri"/>
                </a:rPr>
                <a:t>Definition</a:t>
              </a:r>
            </a:p>
          </p:txBody>
        </p:sp>
      </p:gr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p:cSld>
    <p:bg>
      <p:bgPr>
        <a:solidFill>
          <a:schemeClr val="lt1"/>
        </a:solidFill>
      </p:bgPr>
    </p:bg>
    <p:spTree>
      <p:nvGrpSpPr>
        <p:cNvPr id="144" name="Shape 144"/>
        <p:cNvGrpSpPr/>
        <p:nvPr/>
      </p:nvGrpSpPr>
      <p:grpSpPr>
        <a:xfrm>
          <a:off x="0" y="0"/>
          <a:ext cx="0" cy="0"/>
          <a:chOff x="0" y="0"/>
          <a:chExt cx="0" cy="0"/>
        </a:xfrm>
      </p:grpSpPr>
      <p:sp>
        <p:nvSpPr>
          <p:cNvPr id="145" name="Shape 145"/>
          <p:cNvSpPr txBox="1"/>
          <p:nvPr>
            <p:ph type="title"/>
          </p:nvPr>
        </p:nvSpPr>
        <p:spPr>
          <a:xfrm>
            <a:off x="457200" y="274637"/>
            <a:ext cx="8229600" cy="11430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rgbClr val="347FD8"/>
              </a:buClr>
              <a:buSzPct val="25000"/>
              <a:buFont typeface="Calibri"/>
              <a:buNone/>
            </a:pPr>
            <a:r>
              <a:rPr b="0" i="0" lang="en-US" sz="4400" u="none" cap="none" strike="noStrike">
                <a:solidFill>
                  <a:srgbClr val="347FD8"/>
                </a:solidFill>
                <a:latin typeface="Calibri"/>
                <a:ea typeface="Calibri"/>
                <a:cs typeface="Calibri"/>
                <a:sym typeface="Calibri"/>
              </a:rPr>
              <a:t>Lifecycle</a:t>
            </a:r>
          </a:p>
        </p:txBody>
      </p:sp>
      <p:sp>
        <p:nvSpPr>
          <p:cNvPr id="146" name="Shape 146"/>
          <p:cNvSpPr txBox="1"/>
          <p:nvPr>
            <p:ph idx="1" type="body"/>
          </p:nvPr>
        </p:nvSpPr>
        <p:spPr>
          <a:xfrm>
            <a:off x="457200" y="1600200"/>
            <a:ext cx="8229600" cy="4525961"/>
          </a:xfrm>
          <a:prstGeom prst="rect">
            <a:avLst/>
          </a:prstGeom>
          <a:noFill/>
          <a:ln>
            <a:noFill/>
          </a:ln>
        </p:spPr>
        <p:txBody>
          <a:bodyPr anchorCtr="0" anchor="t" bIns="45700" lIns="91425" rIns="91425" tIns="45700">
            <a:noAutofit/>
          </a:bodyPr>
          <a:lstStyle/>
          <a:p>
            <a:pPr indent="-342900" lvl="0" marL="342900" marR="0" rtl="0" algn="l">
              <a:lnSpc>
                <a:spcPct val="100000"/>
              </a:lnSpc>
              <a:spcBef>
                <a:spcPts val="0"/>
              </a:spcBef>
              <a:spcAft>
                <a:spcPts val="0"/>
              </a:spcAft>
              <a:buClr>
                <a:schemeClr val="dk1"/>
              </a:buClr>
              <a:buSzPct val="25000"/>
              <a:buFont typeface="Arial"/>
              <a:buNone/>
            </a:pPr>
            <a:r>
              <a:rPr b="0" i="0" lang="en-US" sz="2400" u="none">
                <a:solidFill>
                  <a:schemeClr val="dk1"/>
                </a:solidFill>
                <a:latin typeface="Calibri"/>
                <a:ea typeface="Calibri"/>
                <a:cs typeface="Calibri"/>
                <a:sym typeface="Calibri"/>
              </a:rPr>
              <a:t>    “</a:t>
            </a:r>
            <a:r>
              <a:rPr b="0" i="1" lang="en-US" sz="2400" u="none">
                <a:solidFill>
                  <a:schemeClr val="dk1"/>
                </a:solidFill>
                <a:latin typeface="Calibri"/>
                <a:ea typeface="Calibri"/>
                <a:cs typeface="Calibri"/>
                <a:sym typeface="Calibri"/>
              </a:rPr>
              <a:t>A project has a life cycle which is the path and sequence through the various activities to produce the final product….The project lifecycle covers the tasks of specifying and designing the product, through to its testing and handover into operational use</a:t>
            </a:r>
            <a:r>
              <a:rPr b="0" i="0" lang="en-US" sz="2400" u="none">
                <a:solidFill>
                  <a:schemeClr val="dk1"/>
                </a:solidFill>
                <a:latin typeface="Calibri"/>
                <a:ea typeface="Calibri"/>
                <a:cs typeface="Calibri"/>
                <a:sym typeface="Calibri"/>
              </a:rPr>
              <a:t>.”</a:t>
            </a:r>
          </a:p>
          <a:p>
            <a:pPr indent="-342900" lvl="0" marL="342900" marR="0" rtl="0" algn="l">
              <a:lnSpc>
                <a:spcPct val="100000"/>
              </a:lnSpc>
              <a:spcBef>
                <a:spcPts val="480"/>
              </a:spcBef>
              <a:spcAft>
                <a:spcPts val="0"/>
              </a:spcAft>
              <a:buClr>
                <a:schemeClr val="dk1"/>
              </a:buClr>
              <a:buSzPct val="25000"/>
              <a:buFont typeface="Arial"/>
              <a:buNone/>
            </a:pPr>
            <a:r>
              <a:rPr b="0" i="0" lang="en-US" sz="2400" u="none">
                <a:solidFill>
                  <a:schemeClr val="dk1"/>
                </a:solidFill>
                <a:latin typeface="Calibri"/>
                <a:ea typeface="Calibri"/>
                <a:cs typeface="Calibri"/>
                <a:sym typeface="Calibri"/>
              </a:rPr>
              <a:t>   </a:t>
            </a:r>
          </a:p>
          <a:p>
            <a:pPr indent="-342900" lvl="0" marL="342900" marR="0" rtl="0" algn="l">
              <a:lnSpc>
                <a:spcPct val="100000"/>
              </a:lnSpc>
              <a:spcBef>
                <a:spcPts val="480"/>
              </a:spcBef>
              <a:spcAft>
                <a:spcPts val="0"/>
              </a:spcAft>
              <a:buClr>
                <a:schemeClr val="dk1"/>
              </a:buClr>
              <a:buSzPct val="25000"/>
              <a:buFont typeface="Arial"/>
              <a:buNone/>
            </a:pPr>
            <a:r>
              <a:rPr b="0" i="0" lang="en-US" sz="2400" u="none">
                <a:solidFill>
                  <a:schemeClr val="dk1"/>
                </a:solidFill>
                <a:latin typeface="Calibri"/>
                <a:ea typeface="Calibri"/>
                <a:cs typeface="Calibri"/>
                <a:sym typeface="Calibri"/>
              </a:rPr>
              <a:t>    </a:t>
            </a:r>
          </a:p>
        </p:txBody>
      </p:sp>
      <p:sp>
        <p:nvSpPr>
          <p:cNvPr id="147" name="Shape 147"/>
          <p:cNvSpPr txBox="1"/>
          <p:nvPr/>
        </p:nvSpPr>
        <p:spPr>
          <a:xfrm>
            <a:off x="6357937" y="3500437"/>
            <a:ext cx="1865312" cy="369886"/>
          </a:xfrm>
          <a:prstGeom prst="rect">
            <a:avLst/>
          </a:prstGeom>
          <a:noFill/>
          <a:ln>
            <a:noFill/>
          </a:ln>
        </p:spPr>
        <p:txBody>
          <a:bodyPr anchorCtr="0" anchor="t" bIns="45700" lIns="91425" rIns="91425" tIns="45700">
            <a:noAutofit/>
          </a:bodyPr>
          <a:lstStyle/>
          <a:p>
            <a:pPr indent="0" lvl="0" marL="0" marR="0" rtl="0" algn="just">
              <a:lnSpc>
                <a:spcPct val="100000"/>
              </a:lnSpc>
              <a:spcBef>
                <a:spcPts val="0"/>
              </a:spcBef>
              <a:spcAft>
                <a:spcPts val="0"/>
              </a:spcAft>
              <a:buClr>
                <a:schemeClr val="dk1"/>
              </a:buClr>
              <a:buSzPct val="25000"/>
              <a:buFont typeface="Calibri"/>
              <a:buNone/>
            </a:pPr>
            <a:r>
              <a:rPr b="0" i="0" lang="en-US" sz="1800" u="none" cap="none" strike="noStrike">
                <a:solidFill>
                  <a:schemeClr val="dk1"/>
                </a:solidFill>
                <a:latin typeface="Calibri"/>
                <a:ea typeface="Calibri"/>
                <a:cs typeface="Calibri"/>
                <a:sym typeface="Calibri"/>
              </a:rPr>
              <a:t>OGC, 2006, p. 7</a:t>
            </a:r>
          </a:p>
        </p:txBody>
      </p:sp>
      <p:sp>
        <p:nvSpPr>
          <p:cNvPr id="148" name="Shape 148"/>
          <p:cNvSpPr txBox="1"/>
          <p:nvPr/>
        </p:nvSpPr>
        <p:spPr>
          <a:xfrm>
            <a:off x="6345237" y="5715000"/>
            <a:ext cx="1878011" cy="369886"/>
          </a:xfrm>
          <a:prstGeom prst="rect">
            <a:avLst/>
          </a:prstGeom>
          <a:noFill/>
          <a:ln>
            <a:noFill/>
          </a:ln>
        </p:spPr>
        <p:txBody>
          <a:bodyPr anchorCtr="0" anchor="t" bIns="45700" lIns="91425" rIns="91425" tIns="45700">
            <a:noAutofit/>
          </a:bodyPr>
          <a:lstStyle/>
          <a:p>
            <a:pPr indent="0" lvl="0" marL="0" marR="0" rtl="0" algn="just">
              <a:lnSpc>
                <a:spcPct val="100000"/>
              </a:lnSpc>
              <a:spcBef>
                <a:spcPts val="0"/>
              </a:spcBef>
              <a:spcAft>
                <a:spcPts val="0"/>
              </a:spcAft>
              <a:buClr>
                <a:schemeClr val="dk1"/>
              </a:buClr>
              <a:buSzPct val="25000"/>
              <a:buFont typeface="Calibri"/>
              <a:buNone/>
            </a:pPr>
            <a:r>
              <a:rPr b="0" i="0" lang="en-US" sz="1800" u="none" cap="none" strike="noStrike">
                <a:solidFill>
                  <a:schemeClr val="dk1"/>
                </a:solidFill>
                <a:latin typeface="Calibri"/>
                <a:ea typeface="Calibri"/>
                <a:cs typeface="Calibri"/>
                <a:sym typeface="Calibri"/>
              </a:rPr>
              <a:t>PMI, 2006, p. 34</a:t>
            </a:r>
          </a:p>
        </p:txBody>
      </p:sp>
      <p:grpSp>
        <p:nvGrpSpPr>
          <p:cNvPr id="149" name="Shape 149"/>
          <p:cNvGrpSpPr/>
          <p:nvPr/>
        </p:nvGrpSpPr>
        <p:grpSpPr>
          <a:xfrm>
            <a:off x="7613650" y="182561"/>
            <a:ext cx="1341437" cy="1066799"/>
            <a:chOff x="7613650" y="182561"/>
            <a:chExt cx="1341437" cy="1066799"/>
          </a:xfrm>
        </p:grpSpPr>
        <p:pic>
          <p:nvPicPr>
            <p:cNvPr id="150" name="Shape 150"/>
            <p:cNvPicPr preferRelativeResize="0"/>
            <p:nvPr/>
          </p:nvPicPr>
          <p:blipFill rotWithShape="1">
            <a:blip r:embed="rId3">
              <a:alphaModFix/>
            </a:blip>
            <a:srcRect b="0" l="0" r="0" t="0"/>
            <a:stretch/>
          </p:blipFill>
          <p:spPr>
            <a:xfrm>
              <a:off x="7613650" y="182561"/>
              <a:ext cx="1341437" cy="1066799"/>
            </a:xfrm>
            <a:prstGeom prst="rect">
              <a:avLst/>
            </a:prstGeom>
            <a:noFill/>
            <a:ln>
              <a:noFill/>
            </a:ln>
          </p:spPr>
        </p:pic>
        <p:sp>
          <p:nvSpPr>
            <p:cNvPr id="151" name="Shape 151"/>
            <p:cNvSpPr txBox="1"/>
            <p:nvPr/>
          </p:nvSpPr>
          <p:spPr>
            <a:xfrm>
              <a:off x="7681911" y="252412"/>
              <a:ext cx="1209675" cy="709612"/>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chemeClr val="dk1"/>
                </a:buClr>
                <a:buSzPct val="25000"/>
                <a:buFont typeface="Calibri"/>
                <a:buNone/>
              </a:pPr>
              <a:r>
                <a:rPr b="1" i="1" lang="en-US" sz="1800" u="none" cap="none" strike="noStrike">
                  <a:solidFill>
                    <a:schemeClr val="dk1"/>
                  </a:solidFill>
                  <a:latin typeface="Calibri"/>
                  <a:ea typeface="Calibri"/>
                  <a:cs typeface="Calibri"/>
                  <a:sym typeface="Calibri"/>
                </a:rPr>
                <a:t>Definition</a:t>
              </a:r>
            </a:p>
          </p:txBody>
        </p:sp>
      </p:gr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p:cSld>
    <p:bg>
      <p:bgPr>
        <a:solidFill>
          <a:schemeClr val="lt1"/>
        </a:solidFill>
      </p:bgPr>
    </p:bg>
    <p:spTree>
      <p:nvGrpSpPr>
        <p:cNvPr id="155" name="Shape 155"/>
        <p:cNvGrpSpPr/>
        <p:nvPr/>
      </p:nvGrpSpPr>
      <p:grpSpPr>
        <a:xfrm>
          <a:off x="0" y="0"/>
          <a:ext cx="0" cy="0"/>
          <a:chOff x="0" y="0"/>
          <a:chExt cx="0" cy="0"/>
        </a:xfrm>
      </p:grpSpPr>
      <p:sp>
        <p:nvSpPr>
          <p:cNvPr id="156" name="Shape 156"/>
          <p:cNvSpPr txBox="1"/>
          <p:nvPr>
            <p:ph type="title"/>
          </p:nvPr>
        </p:nvSpPr>
        <p:spPr>
          <a:xfrm>
            <a:off x="457200" y="274637"/>
            <a:ext cx="8229600" cy="11430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rgbClr val="347FD8"/>
              </a:buClr>
              <a:buSzPct val="25000"/>
              <a:buFont typeface="Calibri"/>
              <a:buNone/>
            </a:pPr>
            <a:r>
              <a:rPr b="0" i="0" lang="en-US" sz="4400" u="none" cap="none" strike="noStrike">
                <a:solidFill>
                  <a:srgbClr val="347FD8"/>
                </a:solidFill>
                <a:latin typeface="Calibri"/>
                <a:ea typeface="Calibri"/>
                <a:cs typeface="Calibri"/>
                <a:sym typeface="Calibri"/>
              </a:rPr>
              <a:t>Lifecycle</a:t>
            </a:r>
          </a:p>
        </p:txBody>
      </p:sp>
      <p:sp>
        <p:nvSpPr>
          <p:cNvPr id="157" name="Shape 157"/>
          <p:cNvSpPr txBox="1"/>
          <p:nvPr>
            <p:ph idx="1" type="body"/>
          </p:nvPr>
        </p:nvSpPr>
        <p:spPr>
          <a:xfrm>
            <a:off x="457200" y="1600200"/>
            <a:ext cx="8229600" cy="4526100"/>
          </a:xfrm>
          <a:prstGeom prst="rect">
            <a:avLst/>
          </a:prstGeom>
          <a:noFill/>
          <a:ln>
            <a:noFill/>
          </a:ln>
        </p:spPr>
        <p:txBody>
          <a:bodyPr anchorCtr="0" anchor="t" bIns="45700" lIns="91425" rIns="91425" tIns="45700">
            <a:noAutofit/>
          </a:bodyPr>
          <a:lstStyle/>
          <a:p>
            <a:pPr indent="-342900" lvl="0" marL="342900" marR="0" rtl="0" algn="l">
              <a:lnSpc>
                <a:spcPct val="100000"/>
              </a:lnSpc>
              <a:spcBef>
                <a:spcPts val="0"/>
              </a:spcBef>
              <a:spcAft>
                <a:spcPts val="0"/>
              </a:spcAft>
              <a:buClr>
                <a:schemeClr val="dk1"/>
              </a:buClr>
              <a:buSzPct val="25000"/>
              <a:buFont typeface="Arial"/>
              <a:buNone/>
            </a:pPr>
            <a:r>
              <a:rPr b="0" i="0" lang="en-US" sz="2400" u="none">
                <a:solidFill>
                  <a:schemeClr val="dk1"/>
                </a:solidFill>
                <a:latin typeface="Calibri"/>
                <a:ea typeface="Calibri"/>
                <a:cs typeface="Calibri"/>
                <a:sym typeface="Calibri"/>
              </a:rPr>
              <a:t>    </a:t>
            </a:r>
            <a:r>
              <a:rPr b="0" i="0" lang="en-US" sz="2400" u="none">
                <a:solidFill>
                  <a:srgbClr val="CCCCCC"/>
                </a:solidFill>
                <a:latin typeface="Calibri"/>
                <a:ea typeface="Calibri"/>
                <a:cs typeface="Calibri"/>
                <a:sym typeface="Calibri"/>
              </a:rPr>
              <a:t>“</a:t>
            </a:r>
            <a:r>
              <a:rPr b="0" i="1" lang="en-US" sz="2400" u="none">
                <a:solidFill>
                  <a:srgbClr val="CCCCCC"/>
                </a:solidFill>
                <a:latin typeface="Calibri"/>
                <a:ea typeface="Calibri"/>
                <a:cs typeface="Calibri"/>
                <a:sym typeface="Calibri"/>
              </a:rPr>
              <a:t>A project has a life cycle which is the path and sequence through the various activities to produce the final product….The project lifecycle covers the tasks of specifying and designing the product, through to its testing and handover into operational use</a:t>
            </a:r>
            <a:r>
              <a:rPr b="0" i="0" lang="en-US" sz="2400" u="none">
                <a:solidFill>
                  <a:srgbClr val="CCCCCC"/>
                </a:solidFill>
                <a:latin typeface="Calibri"/>
                <a:ea typeface="Calibri"/>
                <a:cs typeface="Calibri"/>
                <a:sym typeface="Calibri"/>
              </a:rPr>
              <a:t>.”</a:t>
            </a:r>
          </a:p>
          <a:p>
            <a:pPr indent="-342900" lvl="0" marL="342900" marR="0" rtl="0" algn="l">
              <a:lnSpc>
                <a:spcPct val="100000"/>
              </a:lnSpc>
              <a:spcBef>
                <a:spcPts val="480"/>
              </a:spcBef>
              <a:spcAft>
                <a:spcPts val="0"/>
              </a:spcAft>
              <a:buClr>
                <a:schemeClr val="dk1"/>
              </a:buClr>
              <a:buSzPct val="25000"/>
              <a:buFont typeface="Arial"/>
              <a:buNone/>
            </a:pPr>
            <a:r>
              <a:rPr b="0" i="0" lang="en-US" sz="2400" u="none">
                <a:solidFill>
                  <a:srgbClr val="CCCCCC"/>
                </a:solidFill>
                <a:latin typeface="Calibri"/>
                <a:ea typeface="Calibri"/>
                <a:cs typeface="Calibri"/>
                <a:sym typeface="Calibri"/>
              </a:rPr>
              <a:t>   </a:t>
            </a:r>
          </a:p>
          <a:p>
            <a:pPr indent="-342900" lvl="0" marL="342900" marR="0" rtl="0" algn="l">
              <a:lnSpc>
                <a:spcPct val="100000"/>
              </a:lnSpc>
              <a:spcBef>
                <a:spcPts val="480"/>
              </a:spcBef>
              <a:spcAft>
                <a:spcPts val="0"/>
              </a:spcAft>
              <a:buClr>
                <a:schemeClr val="dk1"/>
              </a:buClr>
              <a:buSzPct val="25000"/>
              <a:buFont typeface="Arial"/>
              <a:buNone/>
            </a:pPr>
            <a:r>
              <a:rPr b="0" i="0" lang="en-US" sz="2400" u="none">
                <a:solidFill>
                  <a:schemeClr val="dk1"/>
                </a:solidFill>
                <a:latin typeface="Calibri"/>
                <a:ea typeface="Calibri"/>
                <a:cs typeface="Calibri"/>
                <a:sym typeface="Calibri"/>
              </a:rPr>
              <a:t>    “</a:t>
            </a:r>
            <a:r>
              <a:rPr b="0" i="1" lang="en-US" sz="2400" u="none">
                <a:solidFill>
                  <a:schemeClr val="dk1"/>
                </a:solidFill>
                <a:latin typeface="Calibri"/>
                <a:ea typeface="Calibri"/>
                <a:cs typeface="Calibri"/>
                <a:sym typeface="Calibri"/>
              </a:rPr>
              <a:t>Project managers or the organisation can divide projects into phases to provide better management control with appropriate links to the ongoing operations of the performing organisation.  Collectively these phases are known as the project life cycle”</a:t>
            </a:r>
            <a:r>
              <a:rPr b="0" i="0" lang="en-US" sz="2400" u="none">
                <a:solidFill>
                  <a:schemeClr val="dk1"/>
                </a:solidFill>
                <a:latin typeface="Calibri"/>
                <a:ea typeface="Calibri"/>
                <a:cs typeface="Calibri"/>
                <a:sym typeface="Calibri"/>
              </a:rPr>
              <a:t>. </a:t>
            </a:r>
          </a:p>
        </p:txBody>
      </p:sp>
      <p:sp>
        <p:nvSpPr>
          <p:cNvPr id="158" name="Shape 158"/>
          <p:cNvSpPr txBox="1"/>
          <p:nvPr/>
        </p:nvSpPr>
        <p:spPr>
          <a:xfrm>
            <a:off x="6357937" y="3500437"/>
            <a:ext cx="1865399" cy="369900"/>
          </a:xfrm>
          <a:prstGeom prst="rect">
            <a:avLst/>
          </a:prstGeom>
          <a:noFill/>
          <a:ln>
            <a:noFill/>
          </a:ln>
        </p:spPr>
        <p:txBody>
          <a:bodyPr anchorCtr="0" anchor="t" bIns="45700" lIns="91425" rIns="91425" tIns="45700">
            <a:noAutofit/>
          </a:bodyPr>
          <a:lstStyle/>
          <a:p>
            <a:pPr indent="0" lvl="0" marL="0" marR="0" rtl="0" algn="just">
              <a:lnSpc>
                <a:spcPct val="100000"/>
              </a:lnSpc>
              <a:spcBef>
                <a:spcPts val="0"/>
              </a:spcBef>
              <a:spcAft>
                <a:spcPts val="0"/>
              </a:spcAft>
              <a:buClr>
                <a:schemeClr val="dk1"/>
              </a:buClr>
              <a:buSzPct val="25000"/>
              <a:buFont typeface="Calibri"/>
              <a:buNone/>
            </a:pPr>
            <a:r>
              <a:rPr b="0" i="0" lang="en-US" sz="1800" u="none" cap="none" strike="noStrike">
                <a:solidFill>
                  <a:schemeClr val="dk1"/>
                </a:solidFill>
                <a:latin typeface="Calibri"/>
                <a:ea typeface="Calibri"/>
                <a:cs typeface="Calibri"/>
                <a:sym typeface="Calibri"/>
              </a:rPr>
              <a:t>OGC, 2006, p. 7</a:t>
            </a:r>
          </a:p>
        </p:txBody>
      </p:sp>
      <p:sp>
        <p:nvSpPr>
          <p:cNvPr id="159" name="Shape 159"/>
          <p:cNvSpPr txBox="1"/>
          <p:nvPr/>
        </p:nvSpPr>
        <p:spPr>
          <a:xfrm>
            <a:off x="6345237" y="5715000"/>
            <a:ext cx="1877999" cy="369900"/>
          </a:xfrm>
          <a:prstGeom prst="rect">
            <a:avLst/>
          </a:prstGeom>
          <a:noFill/>
          <a:ln>
            <a:noFill/>
          </a:ln>
        </p:spPr>
        <p:txBody>
          <a:bodyPr anchorCtr="0" anchor="t" bIns="45700" lIns="91425" rIns="91425" tIns="45700">
            <a:noAutofit/>
          </a:bodyPr>
          <a:lstStyle/>
          <a:p>
            <a:pPr indent="0" lvl="0" marL="0" marR="0" rtl="0" algn="just">
              <a:lnSpc>
                <a:spcPct val="100000"/>
              </a:lnSpc>
              <a:spcBef>
                <a:spcPts val="0"/>
              </a:spcBef>
              <a:spcAft>
                <a:spcPts val="0"/>
              </a:spcAft>
              <a:buClr>
                <a:schemeClr val="dk1"/>
              </a:buClr>
              <a:buSzPct val="25000"/>
              <a:buFont typeface="Calibri"/>
              <a:buNone/>
            </a:pPr>
            <a:r>
              <a:rPr b="0" i="0" lang="en-US" sz="1800" u="none" cap="none" strike="noStrike">
                <a:solidFill>
                  <a:schemeClr val="dk1"/>
                </a:solidFill>
                <a:latin typeface="Calibri"/>
                <a:ea typeface="Calibri"/>
                <a:cs typeface="Calibri"/>
                <a:sym typeface="Calibri"/>
              </a:rPr>
              <a:t>PMI, 2006, p. 34</a:t>
            </a:r>
          </a:p>
        </p:txBody>
      </p:sp>
      <p:grpSp>
        <p:nvGrpSpPr>
          <p:cNvPr id="160" name="Shape 160"/>
          <p:cNvGrpSpPr/>
          <p:nvPr/>
        </p:nvGrpSpPr>
        <p:grpSpPr>
          <a:xfrm>
            <a:off x="7613650" y="182562"/>
            <a:ext cx="1341300" cy="1066800"/>
            <a:chOff x="7613650" y="182562"/>
            <a:chExt cx="1341300" cy="1066800"/>
          </a:xfrm>
        </p:grpSpPr>
        <p:pic>
          <p:nvPicPr>
            <p:cNvPr id="161" name="Shape 161"/>
            <p:cNvPicPr preferRelativeResize="0"/>
            <p:nvPr/>
          </p:nvPicPr>
          <p:blipFill rotWithShape="1">
            <a:blip r:embed="rId3">
              <a:alphaModFix/>
            </a:blip>
            <a:srcRect b="0" l="0" r="0" t="0"/>
            <a:stretch/>
          </p:blipFill>
          <p:spPr>
            <a:xfrm>
              <a:off x="7613650" y="182562"/>
              <a:ext cx="1341300" cy="1066800"/>
            </a:xfrm>
            <a:prstGeom prst="rect">
              <a:avLst/>
            </a:prstGeom>
            <a:noFill/>
            <a:ln>
              <a:noFill/>
            </a:ln>
          </p:spPr>
        </p:pic>
        <p:sp>
          <p:nvSpPr>
            <p:cNvPr id="162" name="Shape 162"/>
            <p:cNvSpPr txBox="1"/>
            <p:nvPr/>
          </p:nvSpPr>
          <p:spPr>
            <a:xfrm>
              <a:off x="7681911" y="252412"/>
              <a:ext cx="1209600" cy="7095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chemeClr val="dk1"/>
                </a:buClr>
                <a:buSzPct val="25000"/>
                <a:buFont typeface="Calibri"/>
                <a:buNone/>
              </a:pPr>
              <a:r>
                <a:rPr b="1" i="1" lang="en-US" sz="1800" u="none" cap="none" strike="noStrike">
                  <a:solidFill>
                    <a:schemeClr val="dk1"/>
                  </a:solidFill>
                  <a:latin typeface="Calibri"/>
                  <a:ea typeface="Calibri"/>
                  <a:cs typeface="Calibri"/>
                  <a:sym typeface="Calibri"/>
                </a:rPr>
                <a:t>Definition</a:t>
              </a:r>
            </a:p>
          </p:txBody>
        </p:sp>
      </p:gr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p:cSld>
    <p:bg>
      <p:bgPr>
        <a:solidFill>
          <a:schemeClr val="lt1"/>
        </a:solidFill>
      </p:bgPr>
    </p:bg>
    <p:spTree>
      <p:nvGrpSpPr>
        <p:cNvPr id="166" name="Shape 166"/>
        <p:cNvGrpSpPr/>
        <p:nvPr/>
      </p:nvGrpSpPr>
      <p:grpSpPr>
        <a:xfrm>
          <a:off x="0" y="0"/>
          <a:ext cx="0" cy="0"/>
          <a:chOff x="0" y="0"/>
          <a:chExt cx="0" cy="0"/>
        </a:xfrm>
      </p:grpSpPr>
      <p:sp>
        <p:nvSpPr>
          <p:cNvPr id="167" name="Shape 167"/>
          <p:cNvSpPr txBox="1"/>
          <p:nvPr>
            <p:ph type="title"/>
          </p:nvPr>
        </p:nvSpPr>
        <p:spPr>
          <a:xfrm>
            <a:off x="457200" y="274637"/>
            <a:ext cx="8229600" cy="11430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rgbClr val="347FD8"/>
              </a:buClr>
              <a:buSzPct val="25000"/>
              <a:buFont typeface="Calibri"/>
              <a:buNone/>
            </a:pPr>
            <a:r>
              <a:rPr b="0" i="0" lang="en-US" sz="4400" u="none" cap="none" strike="noStrike">
                <a:solidFill>
                  <a:srgbClr val="347FD8"/>
                </a:solidFill>
                <a:latin typeface="Calibri"/>
                <a:ea typeface="Calibri"/>
                <a:cs typeface="Calibri"/>
                <a:sym typeface="Calibri"/>
              </a:rPr>
              <a:t>Stakeholder</a:t>
            </a:r>
          </a:p>
        </p:txBody>
      </p:sp>
      <p:sp>
        <p:nvSpPr>
          <p:cNvPr id="168" name="Shape 168"/>
          <p:cNvSpPr txBox="1"/>
          <p:nvPr>
            <p:ph idx="1" type="body"/>
          </p:nvPr>
        </p:nvSpPr>
        <p:spPr>
          <a:xfrm>
            <a:off x="457200" y="1600200"/>
            <a:ext cx="8229600" cy="4525961"/>
          </a:xfrm>
          <a:prstGeom prst="rect">
            <a:avLst/>
          </a:prstGeom>
          <a:noFill/>
          <a:ln>
            <a:noFill/>
          </a:ln>
        </p:spPr>
        <p:txBody>
          <a:bodyPr anchorCtr="0" anchor="t" bIns="45700" lIns="91425" rIns="91425" tIns="45700">
            <a:noAutofit/>
          </a:bodyPr>
          <a:lstStyle/>
          <a:p>
            <a:pPr indent="-342900" lvl="0" marL="342900" marR="0" rtl="0" algn="l">
              <a:lnSpc>
                <a:spcPct val="100000"/>
              </a:lnSpc>
              <a:spcBef>
                <a:spcPts val="0"/>
              </a:spcBef>
              <a:spcAft>
                <a:spcPts val="0"/>
              </a:spcAft>
              <a:buClr>
                <a:schemeClr val="dk1"/>
              </a:buClr>
              <a:buSzPct val="25000"/>
              <a:buFont typeface="Arial"/>
              <a:buNone/>
            </a:pPr>
            <a:r>
              <a:rPr b="0" i="1" lang="en-US" sz="2400" u="none">
                <a:solidFill>
                  <a:schemeClr val="dk1"/>
                </a:solidFill>
                <a:latin typeface="Calibri"/>
                <a:ea typeface="Calibri"/>
                <a:cs typeface="Calibri"/>
                <a:sym typeface="Calibri"/>
              </a:rPr>
              <a:t>    “Parties with an interest in the execution and outcome of a project.  They would include business streams affected by or dependent on the outcome”</a:t>
            </a:r>
          </a:p>
          <a:p>
            <a:pPr indent="-342900" lvl="0" marL="342900" marR="0" rtl="0" algn="l">
              <a:lnSpc>
                <a:spcPct val="100000"/>
              </a:lnSpc>
              <a:spcBef>
                <a:spcPts val="480"/>
              </a:spcBef>
              <a:spcAft>
                <a:spcPts val="0"/>
              </a:spcAft>
              <a:buClr>
                <a:schemeClr val="dk1"/>
              </a:buClr>
              <a:buSzPct val="25000"/>
              <a:buFont typeface="Arial"/>
              <a:buNone/>
            </a:pPr>
            <a:r>
              <a:rPr b="0" i="1" lang="en-US" sz="2400" u="none">
                <a:solidFill>
                  <a:schemeClr val="dk1"/>
                </a:solidFill>
                <a:latin typeface="Calibri"/>
                <a:ea typeface="Calibri"/>
                <a:cs typeface="Calibri"/>
                <a:sym typeface="Calibri"/>
              </a:rPr>
              <a:t>   </a:t>
            </a:r>
          </a:p>
          <a:p>
            <a:pPr indent="-342900" lvl="0" marL="342900" marR="0" rtl="0" algn="l">
              <a:lnSpc>
                <a:spcPct val="100000"/>
              </a:lnSpc>
              <a:spcBef>
                <a:spcPts val="480"/>
              </a:spcBef>
              <a:spcAft>
                <a:spcPts val="0"/>
              </a:spcAft>
              <a:buClr>
                <a:schemeClr val="dk1"/>
              </a:buClr>
              <a:buSzPct val="25000"/>
              <a:buFont typeface="Arial"/>
              <a:buNone/>
            </a:pPr>
            <a:r>
              <a:rPr b="0" i="1" lang="en-US" sz="2400" u="none">
                <a:solidFill>
                  <a:schemeClr val="dk1"/>
                </a:solidFill>
                <a:latin typeface="Calibri"/>
                <a:ea typeface="Calibri"/>
                <a:cs typeface="Calibri"/>
                <a:sym typeface="Calibri"/>
              </a:rPr>
              <a:t> </a:t>
            </a:r>
          </a:p>
          <a:p>
            <a:pPr indent="-342900" lvl="0" marL="342900" marR="0" rtl="0" algn="l">
              <a:lnSpc>
                <a:spcPct val="100000"/>
              </a:lnSpc>
              <a:spcBef>
                <a:spcPts val="480"/>
              </a:spcBef>
              <a:spcAft>
                <a:spcPts val="0"/>
              </a:spcAft>
              <a:buClr>
                <a:schemeClr val="dk1"/>
              </a:buClr>
              <a:buSzPct val="25000"/>
              <a:buFont typeface="Arial"/>
              <a:buNone/>
            </a:pPr>
            <a:r>
              <a:rPr b="0" i="1" lang="en-US" sz="2400" u="none">
                <a:solidFill>
                  <a:schemeClr val="dk1"/>
                </a:solidFill>
                <a:latin typeface="Calibri"/>
                <a:ea typeface="Calibri"/>
                <a:cs typeface="Calibri"/>
                <a:sym typeface="Calibri"/>
              </a:rPr>
              <a:t>    </a:t>
            </a:r>
          </a:p>
        </p:txBody>
      </p:sp>
      <p:sp>
        <p:nvSpPr>
          <p:cNvPr id="169" name="Shape 169"/>
          <p:cNvSpPr txBox="1"/>
          <p:nvPr/>
        </p:nvSpPr>
        <p:spPr>
          <a:xfrm>
            <a:off x="6215062" y="2714625"/>
            <a:ext cx="2120899" cy="369886"/>
          </a:xfrm>
          <a:prstGeom prst="rect">
            <a:avLst/>
          </a:prstGeom>
          <a:noFill/>
          <a:ln>
            <a:noFill/>
          </a:ln>
        </p:spPr>
        <p:txBody>
          <a:bodyPr anchorCtr="0" anchor="t" bIns="45700" lIns="91425" rIns="91425" tIns="45700">
            <a:noAutofit/>
          </a:bodyPr>
          <a:lstStyle/>
          <a:p>
            <a:pPr indent="0" lvl="0" marL="0" marR="0" rtl="0" algn="just">
              <a:lnSpc>
                <a:spcPct val="100000"/>
              </a:lnSpc>
              <a:spcBef>
                <a:spcPts val="0"/>
              </a:spcBef>
              <a:spcAft>
                <a:spcPts val="0"/>
              </a:spcAft>
              <a:buClr>
                <a:schemeClr val="dk1"/>
              </a:buClr>
              <a:buSzPct val="25000"/>
              <a:buFont typeface="Calibri"/>
              <a:buNone/>
            </a:pPr>
            <a:r>
              <a:rPr b="0" i="0" lang="en-US" sz="1800" u="none" cap="none" strike="noStrike">
                <a:solidFill>
                  <a:schemeClr val="dk1"/>
                </a:solidFill>
                <a:latin typeface="Calibri"/>
                <a:ea typeface="Calibri"/>
                <a:cs typeface="Calibri"/>
                <a:sym typeface="Calibri"/>
              </a:rPr>
              <a:t>OGC, 2006, p. 339</a:t>
            </a:r>
          </a:p>
        </p:txBody>
      </p:sp>
      <p:sp>
        <p:nvSpPr>
          <p:cNvPr id="170" name="Shape 170"/>
          <p:cNvSpPr txBox="1"/>
          <p:nvPr/>
        </p:nvSpPr>
        <p:spPr>
          <a:xfrm>
            <a:off x="6330950" y="5786437"/>
            <a:ext cx="2005012" cy="369886"/>
          </a:xfrm>
          <a:prstGeom prst="rect">
            <a:avLst/>
          </a:prstGeom>
          <a:noFill/>
          <a:ln>
            <a:noFill/>
          </a:ln>
        </p:spPr>
        <p:txBody>
          <a:bodyPr anchorCtr="0" anchor="t" bIns="45700" lIns="91425" rIns="91425" tIns="45700">
            <a:noAutofit/>
          </a:bodyPr>
          <a:lstStyle/>
          <a:p>
            <a:pPr indent="0" lvl="0" marL="0" marR="0" rtl="0" algn="just">
              <a:lnSpc>
                <a:spcPct val="100000"/>
              </a:lnSpc>
              <a:spcBef>
                <a:spcPts val="0"/>
              </a:spcBef>
              <a:spcAft>
                <a:spcPts val="0"/>
              </a:spcAft>
              <a:buClr>
                <a:schemeClr val="dk1"/>
              </a:buClr>
              <a:buSzPct val="25000"/>
              <a:buFont typeface="Calibri"/>
              <a:buNone/>
            </a:pPr>
            <a:r>
              <a:rPr b="0" i="0" lang="en-US" sz="1800" u="none" cap="none" strike="noStrike">
                <a:solidFill>
                  <a:schemeClr val="dk1"/>
                </a:solidFill>
                <a:latin typeface="Calibri"/>
                <a:ea typeface="Calibri"/>
                <a:cs typeface="Calibri"/>
                <a:sym typeface="Calibri"/>
              </a:rPr>
              <a:t>PMI, 2006, p. 391</a:t>
            </a:r>
          </a:p>
        </p:txBody>
      </p:sp>
      <p:grpSp>
        <p:nvGrpSpPr>
          <p:cNvPr id="171" name="Shape 171"/>
          <p:cNvGrpSpPr/>
          <p:nvPr/>
        </p:nvGrpSpPr>
        <p:grpSpPr>
          <a:xfrm>
            <a:off x="7613650" y="182561"/>
            <a:ext cx="1341437" cy="1066799"/>
            <a:chOff x="7613650" y="182561"/>
            <a:chExt cx="1341437" cy="1066799"/>
          </a:xfrm>
        </p:grpSpPr>
        <p:pic>
          <p:nvPicPr>
            <p:cNvPr id="172" name="Shape 172"/>
            <p:cNvPicPr preferRelativeResize="0"/>
            <p:nvPr/>
          </p:nvPicPr>
          <p:blipFill rotWithShape="1">
            <a:blip r:embed="rId3">
              <a:alphaModFix/>
            </a:blip>
            <a:srcRect b="0" l="0" r="0" t="0"/>
            <a:stretch/>
          </p:blipFill>
          <p:spPr>
            <a:xfrm>
              <a:off x="7613650" y="182561"/>
              <a:ext cx="1341437" cy="1066799"/>
            </a:xfrm>
            <a:prstGeom prst="rect">
              <a:avLst/>
            </a:prstGeom>
            <a:noFill/>
            <a:ln>
              <a:noFill/>
            </a:ln>
          </p:spPr>
        </p:pic>
        <p:sp>
          <p:nvSpPr>
            <p:cNvPr id="173" name="Shape 173"/>
            <p:cNvSpPr txBox="1"/>
            <p:nvPr/>
          </p:nvSpPr>
          <p:spPr>
            <a:xfrm>
              <a:off x="7681911" y="252412"/>
              <a:ext cx="1209675" cy="709612"/>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chemeClr val="dk1"/>
                </a:buClr>
                <a:buSzPct val="25000"/>
                <a:buFont typeface="Calibri"/>
                <a:buNone/>
              </a:pPr>
              <a:r>
                <a:rPr b="1" i="1" lang="en-US" sz="1800" u="none" cap="none" strike="noStrike">
                  <a:solidFill>
                    <a:schemeClr val="dk1"/>
                  </a:solidFill>
                  <a:latin typeface="Calibri"/>
                  <a:ea typeface="Calibri"/>
                  <a:cs typeface="Calibri"/>
                  <a:sym typeface="Calibri"/>
                </a:rPr>
                <a:t>Definition</a:t>
              </a:r>
            </a:p>
          </p:txBody>
        </p:sp>
      </p:gr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p:cSld>
    <p:bg>
      <p:bgPr>
        <a:solidFill>
          <a:schemeClr val="lt1"/>
        </a:solidFill>
      </p:bgPr>
    </p:bg>
    <p:spTree>
      <p:nvGrpSpPr>
        <p:cNvPr id="177" name="Shape 177"/>
        <p:cNvGrpSpPr/>
        <p:nvPr/>
      </p:nvGrpSpPr>
      <p:grpSpPr>
        <a:xfrm>
          <a:off x="0" y="0"/>
          <a:ext cx="0" cy="0"/>
          <a:chOff x="0" y="0"/>
          <a:chExt cx="0" cy="0"/>
        </a:xfrm>
      </p:grpSpPr>
      <p:sp>
        <p:nvSpPr>
          <p:cNvPr id="178" name="Shape 178"/>
          <p:cNvSpPr txBox="1"/>
          <p:nvPr>
            <p:ph type="title"/>
          </p:nvPr>
        </p:nvSpPr>
        <p:spPr>
          <a:xfrm>
            <a:off x="457200" y="274637"/>
            <a:ext cx="8229600" cy="11430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rgbClr val="347FD8"/>
              </a:buClr>
              <a:buSzPct val="25000"/>
              <a:buFont typeface="Calibri"/>
              <a:buNone/>
            </a:pPr>
            <a:r>
              <a:rPr b="0" i="0" lang="en-US" sz="4400" u="none" cap="none" strike="noStrike">
                <a:solidFill>
                  <a:srgbClr val="347FD8"/>
                </a:solidFill>
                <a:latin typeface="Calibri"/>
                <a:ea typeface="Calibri"/>
                <a:cs typeface="Calibri"/>
                <a:sym typeface="Calibri"/>
              </a:rPr>
              <a:t>Stakeholder</a:t>
            </a:r>
          </a:p>
        </p:txBody>
      </p:sp>
      <p:sp>
        <p:nvSpPr>
          <p:cNvPr id="179" name="Shape 179"/>
          <p:cNvSpPr txBox="1"/>
          <p:nvPr>
            <p:ph idx="1" type="body"/>
          </p:nvPr>
        </p:nvSpPr>
        <p:spPr>
          <a:xfrm>
            <a:off x="457200" y="1600200"/>
            <a:ext cx="8229600" cy="4526100"/>
          </a:xfrm>
          <a:prstGeom prst="rect">
            <a:avLst/>
          </a:prstGeom>
          <a:noFill/>
          <a:ln>
            <a:noFill/>
          </a:ln>
        </p:spPr>
        <p:txBody>
          <a:bodyPr anchorCtr="0" anchor="t" bIns="45700" lIns="91425" rIns="91425" tIns="45700">
            <a:noAutofit/>
          </a:bodyPr>
          <a:lstStyle/>
          <a:p>
            <a:pPr indent="-342900" lvl="0" marL="342900" marR="0" rtl="0" algn="l">
              <a:lnSpc>
                <a:spcPct val="100000"/>
              </a:lnSpc>
              <a:spcBef>
                <a:spcPts val="0"/>
              </a:spcBef>
              <a:spcAft>
                <a:spcPts val="0"/>
              </a:spcAft>
              <a:buClr>
                <a:schemeClr val="dk1"/>
              </a:buClr>
              <a:buSzPct val="25000"/>
              <a:buFont typeface="Arial"/>
              <a:buNone/>
            </a:pPr>
            <a:r>
              <a:rPr b="0" i="1" lang="en-US" sz="2400" u="none">
                <a:solidFill>
                  <a:schemeClr val="dk1"/>
                </a:solidFill>
                <a:latin typeface="Calibri"/>
                <a:ea typeface="Calibri"/>
                <a:cs typeface="Calibri"/>
                <a:sym typeface="Calibri"/>
              </a:rPr>
              <a:t>    </a:t>
            </a:r>
            <a:r>
              <a:rPr b="0" i="1" lang="en-US" sz="2400" u="none">
                <a:solidFill>
                  <a:srgbClr val="CCCCCC"/>
                </a:solidFill>
                <a:latin typeface="Calibri"/>
                <a:ea typeface="Calibri"/>
                <a:cs typeface="Calibri"/>
                <a:sym typeface="Calibri"/>
              </a:rPr>
              <a:t>“</a:t>
            </a:r>
            <a:r>
              <a:rPr b="0" i="1" lang="en-US" sz="2400" u="none">
                <a:solidFill>
                  <a:srgbClr val="B7B7B7"/>
                </a:solidFill>
                <a:latin typeface="Calibri"/>
                <a:ea typeface="Calibri"/>
                <a:cs typeface="Calibri"/>
                <a:sym typeface="Calibri"/>
              </a:rPr>
              <a:t>Parties with an interest in the execution and outcome of a project.  They would include business streams affected by or dependent on the outcome”</a:t>
            </a:r>
          </a:p>
          <a:p>
            <a:pPr indent="-342900" lvl="0" marL="342900" marR="0" rtl="0" algn="l">
              <a:lnSpc>
                <a:spcPct val="100000"/>
              </a:lnSpc>
              <a:spcBef>
                <a:spcPts val="480"/>
              </a:spcBef>
              <a:spcAft>
                <a:spcPts val="0"/>
              </a:spcAft>
              <a:buClr>
                <a:schemeClr val="dk1"/>
              </a:buClr>
              <a:buSzPct val="25000"/>
              <a:buFont typeface="Arial"/>
              <a:buNone/>
            </a:pPr>
            <a:r>
              <a:rPr b="0" i="1" lang="en-US" sz="2400" u="none">
                <a:solidFill>
                  <a:schemeClr val="dk1"/>
                </a:solidFill>
                <a:latin typeface="Calibri"/>
                <a:ea typeface="Calibri"/>
                <a:cs typeface="Calibri"/>
                <a:sym typeface="Calibri"/>
              </a:rPr>
              <a:t>   </a:t>
            </a:r>
          </a:p>
          <a:p>
            <a:pPr indent="-342900" lvl="0" marL="342900" marR="0" rtl="0" algn="l">
              <a:lnSpc>
                <a:spcPct val="100000"/>
              </a:lnSpc>
              <a:spcBef>
                <a:spcPts val="480"/>
              </a:spcBef>
              <a:spcAft>
                <a:spcPts val="0"/>
              </a:spcAft>
              <a:buClr>
                <a:schemeClr val="dk1"/>
              </a:buClr>
              <a:buSzPct val="25000"/>
              <a:buFont typeface="Arial"/>
              <a:buNone/>
            </a:pPr>
            <a:r>
              <a:rPr b="0" i="1" lang="en-US" sz="2400" u="none">
                <a:solidFill>
                  <a:schemeClr val="dk1"/>
                </a:solidFill>
                <a:latin typeface="Calibri"/>
                <a:ea typeface="Calibri"/>
                <a:cs typeface="Calibri"/>
                <a:sym typeface="Calibri"/>
              </a:rPr>
              <a:t> </a:t>
            </a:r>
          </a:p>
          <a:p>
            <a:pPr indent="-342900" lvl="0" marL="342900" marR="0" rtl="0" algn="l">
              <a:lnSpc>
                <a:spcPct val="100000"/>
              </a:lnSpc>
              <a:spcBef>
                <a:spcPts val="480"/>
              </a:spcBef>
              <a:spcAft>
                <a:spcPts val="0"/>
              </a:spcAft>
              <a:buClr>
                <a:schemeClr val="dk1"/>
              </a:buClr>
              <a:buSzPct val="25000"/>
              <a:buFont typeface="Arial"/>
              <a:buNone/>
            </a:pPr>
            <a:r>
              <a:rPr b="0" i="1" lang="en-US" sz="2400" u="none">
                <a:solidFill>
                  <a:schemeClr val="dk1"/>
                </a:solidFill>
                <a:latin typeface="Calibri"/>
                <a:ea typeface="Calibri"/>
                <a:cs typeface="Calibri"/>
                <a:sym typeface="Calibri"/>
              </a:rPr>
              <a:t>    “Persons and organisations such as customers, sponsors, performing organization and the public, that are actively involved in the project or whose interests may be positively or negatively affected by execution or completion of the project.  They may also exert influence over the project and its deliverables”</a:t>
            </a:r>
          </a:p>
        </p:txBody>
      </p:sp>
      <p:sp>
        <p:nvSpPr>
          <p:cNvPr id="180" name="Shape 180"/>
          <p:cNvSpPr txBox="1"/>
          <p:nvPr/>
        </p:nvSpPr>
        <p:spPr>
          <a:xfrm>
            <a:off x="6215062" y="2714625"/>
            <a:ext cx="2120999" cy="369900"/>
          </a:xfrm>
          <a:prstGeom prst="rect">
            <a:avLst/>
          </a:prstGeom>
          <a:noFill/>
          <a:ln>
            <a:noFill/>
          </a:ln>
        </p:spPr>
        <p:txBody>
          <a:bodyPr anchorCtr="0" anchor="t" bIns="45700" lIns="91425" rIns="91425" tIns="45700">
            <a:noAutofit/>
          </a:bodyPr>
          <a:lstStyle/>
          <a:p>
            <a:pPr indent="0" lvl="0" marL="0" marR="0" rtl="0" algn="just">
              <a:lnSpc>
                <a:spcPct val="100000"/>
              </a:lnSpc>
              <a:spcBef>
                <a:spcPts val="0"/>
              </a:spcBef>
              <a:spcAft>
                <a:spcPts val="0"/>
              </a:spcAft>
              <a:buClr>
                <a:schemeClr val="dk1"/>
              </a:buClr>
              <a:buSzPct val="25000"/>
              <a:buFont typeface="Calibri"/>
              <a:buNone/>
            </a:pPr>
            <a:r>
              <a:rPr b="0" i="0" lang="en-US" sz="1800" u="none" cap="none" strike="noStrike">
                <a:solidFill>
                  <a:srgbClr val="CCCCCC"/>
                </a:solidFill>
                <a:latin typeface="Calibri"/>
                <a:ea typeface="Calibri"/>
                <a:cs typeface="Calibri"/>
                <a:sym typeface="Calibri"/>
              </a:rPr>
              <a:t>OGC, 2006, p. 339</a:t>
            </a:r>
          </a:p>
        </p:txBody>
      </p:sp>
      <p:sp>
        <p:nvSpPr>
          <p:cNvPr id="181" name="Shape 181"/>
          <p:cNvSpPr txBox="1"/>
          <p:nvPr/>
        </p:nvSpPr>
        <p:spPr>
          <a:xfrm>
            <a:off x="6330950" y="5786437"/>
            <a:ext cx="2004900" cy="369900"/>
          </a:xfrm>
          <a:prstGeom prst="rect">
            <a:avLst/>
          </a:prstGeom>
          <a:noFill/>
          <a:ln>
            <a:noFill/>
          </a:ln>
        </p:spPr>
        <p:txBody>
          <a:bodyPr anchorCtr="0" anchor="t" bIns="45700" lIns="91425" rIns="91425" tIns="45700">
            <a:noAutofit/>
          </a:bodyPr>
          <a:lstStyle/>
          <a:p>
            <a:pPr indent="0" lvl="0" marL="0" marR="0" rtl="0" algn="just">
              <a:lnSpc>
                <a:spcPct val="100000"/>
              </a:lnSpc>
              <a:spcBef>
                <a:spcPts val="0"/>
              </a:spcBef>
              <a:spcAft>
                <a:spcPts val="0"/>
              </a:spcAft>
              <a:buClr>
                <a:schemeClr val="dk1"/>
              </a:buClr>
              <a:buSzPct val="25000"/>
              <a:buFont typeface="Calibri"/>
              <a:buNone/>
            </a:pPr>
            <a:r>
              <a:rPr b="0" i="0" lang="en-US" sz="1800" u="none" cap="none" strike="noStrike">
                <a:solidFill>
                  <a:schemeClr val="dk1"/>
                </a:solidFill>
                <a:latin typeface="Calibri"/>
                <a:ea typeface="Calibri"/>
                <a:cs typeface="Calibri"/>
                <a:sym typeface="Calibri"/>
              </a:rPr>
              <a:t>PMI, 2006, p. 391</a:t>
            </a:r>
          </a:p>
        </p:txBody>
      </p:sp>
      <p:grpSp>
        <p:nvGrpSpPr>
          <p:cNvPr id="182" name="Shape 182"/>
          <p:cNvGrpSpPr/>
          <p:nvPr/>
        </p:nvGrpSpPr>
        <p:grpSpPr>
          <a:xfrm>
            <a:off x="7613650" y="182562"/>
            <a:ext cx="1341300" cy="1066800"/>
            <a:chOff x="7613650" y="182562"/>
            <a:chExt cx="1341300" cy="1066800"/>
          </a:xfrm>
        </p:grpSpPr>
        <p:pic>
          <p:nvPicPr>
            <p:cNvPr id="183" name="Shape 183"/>
            <p:cNvPicPr preferRelativeResize="0"/>
            <p:nvPr/>
          </p:nvPicPr>
          <p:blipFill rotWithShape="1">
            <a:blip r:embed="rId3">
              <a:alphaModFix/>
            </a:blip>
            <a:srcRect b="0" l="0" r="0" t="0"/>
            <a:stretch/>
          </p:blipFill>
          <p:spPr>
            <a:xfrm>
              <a:off x="7613650" y="182562"/>
              <a:ext cx="1341300" cy="1066800"/>
            </a:xfrm>
            <a:prstGeom prst="rect">
              <a:avLst/>
            </a:prstGeom>
            <a:noFill/>
            <a:ln>
              <a:noFill/>
            </a:ln>
          </p:spPr>
        </p:pic>
        <p:sp>
          <p:nvSpPr>
            <p:cNvPr id="184" name="Shape 184"/>
            <p:cNvSpPr txBox="1"/>
            <p:nvPr/>
          </p:nvSpPr>
          <p:spPr>
            <a:xfrm>
              <a:off x="7681911" y="252412"/>
              <a:ext cx="1209600" cy="7095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chemeClr val="dk1"/>
                </a:buClr>
                <a:buSzPct val="25000"/>
                <a:buFont typeface="Calibri"/>
                <a:buNone/>
              </a:pPr>
              <a:r>
                <a:rPr b="1" i="1" lang="en-US" sz="1800" u="none" cap="none" strike="noStrike">
                  <a:solidFill>
                    <a:schemeClr val="dk1"/>
                  </a:solidFill>
                  <a:latin typeface="Calibri"/>
                  <a:ea typeface="Calibri"/>
                  <a:cs typeface="Calibri"/>
                  <a:sym typeface="Calibri"/>
                </a:rPr>
                <a:t>Definition</a:t>
              </a:r>
            </a:p>
          </p:txBody>
        </p:sp>
      </p:gr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p:cSld>
    <p:bg>
      <p:bgPr>
        <a:solidFill>
          <a:schemeClr val="lt1"/>
        </a:solidFill>
      </p:bgPr>
    </p:bg>
    <p:spTree>
      <p:nvGrpSpPr>
        <p:cNvPr id="189" name="Shape 189"/>
        <p:cNvGrpSpPr/>
        <p:nvPr/>
      </p:nvGrpSpPr>
      <p:grpSpPr>
        <a:xfrm>
          <a:off x="0" y="0"/>
          <a:ext cx="0" cy="0"/>
          <a:chOff x="0" y="0"/>
          <a:chExt cx="0" cy="0"/>
        </a:xfrm>
      </p:grpSpPr>
      <p:sp>
        <p:nvSpPr>
          <p:cNvPr id="190" name="Shape 190"/>
          <p:cNvSpPr/>
          <p:nvPr/>
        </p:nvSpPr>
        <p:spPr>
          <a:xfrm>
            <a:off x="7858125" y="2944811"/>
            <a:ext cx="1071561" cy="1912936"/>
          </a:xfrm>
          <a:prstGeom prst="roundRect">
            <a:avLst>
              <a:gd fmla="val 16667" name="adj"/>
            </a:avLst>
          </a:prstGeom>
          <a:gradFill>
            <a:gsLst>
              <a:gs pos="0">
                <a:srgbClr val="5E9EFF"/>
              </a:gs>
              <a:gs pos="39999">
                <a:srgbClr val="85C2FF"/>
              </a:gs>
              <a:gs pos="69999">
                <a:srgbClr val="C4D6EB"/>
              </a:gs>
              <a:gs pos="100000">
                <a:srgbClr val="FFEBFA"/>
              </a:gs>
            </a:gsLst>
            <a:lin ang="2700000" scaled="0"/>
          </a:gradFill>
          <a:ln cap="flat" cmpd="sng" w="25400">
            <a:solidFill>
              <a:srgbClr val="385D8A"/>
            </a:solidFill>
            <a:prstDash val="solid"/>
            <a:miter/>
            <a:headEnd len="med" w="med" type="none"/>
            <a:tailEnd len="med" w="med" type="none"/>
          </a:ln>
        </p:spPr>
        <p:txBody>
          <a:bodyPr anchorCtr="0" anchor="ctr" bIns="45700" lIns="91425" rIns="91425" tIns="45700">
            <a:noAutofit/>
          </a:bodyPr>
          <a:lstStyle/>
          <a:p>
            <a:pPr indent="0" lvl="0" marL="0" marR="0" rtl="0" algn="l">
              <a:lnSpc>
                <a:spcPct val="100000"/>
              </a:lnSpc>
              <a:spcBef>
                <a:spcPts val="0"/>
              </a:spcBef>
              <a:spcAft>
                <a:spcPts val="0"/>
              </a:spcAft>
              <a:buNone/>
            </a:pPr>
            <a:r>
              <a:t/>
            </a:r>
            <a:endParaRPr b="0" i="0" sz="1800" u="none">
              <a:solidFill>
                <a:schemeClr val="dk1"/>
              </a:solidFill>
              <a:latin typeface="Calibri"/>
              <a:ea typeface="Calibri"/>
              <a:cs typeface="Calibri"/>
              <a:sym typeface="Calibri"/>
            </a:endParaRPr>
          </a:p>
        </p:txBody>
      </p:sp>
      <p:sp>
        <p:nvSpPr>
          <p:cNvPr id="191" name="Shape 191"/>
          <p:cNvSpPr txBox="1"/>
          <p:nvPr>
            <p:ph type="title"/>
          </p:nvPr>
        </p:nvSpPr>
        <p:spPr>
          <a:xfrm>
            <a:off x="457200" y="274637"/>
            <a:ext cx="8229600" cy="11430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rgbClr val="347FD8"/>
              </a:buClr>
              <a:buSzPct val="25000"/>
              <a:buFont typeface="Calibri"/>
              <a:buNone/>
            </a:pPr>
            <a:r>
              <a:rPr b="0" i="0" lang="en-US" sz="4400" u="none" cap="none" strike="noStrike">
                <a:solidFill>
                  <a:srgbClr val="347FD8"/>
                </a:solidFill>
                <a:latin typeface="Calibri"/>
                <a:ea typeface="Calibri"/>
                <a:cs typeface="Calibri"/>
                <a:sym typeface="Calibri"/>
              </a:rPr>
              <a:t>Or, to put it another way ….</a:t>
            </a:r>
          </a:p>
        </p:txBody>
      </p:sp>
      <p:pic>
        <p:nvPicPr>
          <p:cNvPr descr="C:\Documents and Settings\Dave\Local Settings\Temporary Internet Files\Content.IE5\WTGP6FKT\MCj02544040000[1].wmf" id="192" name="Shape 192"/>
          <p:cNvPicPr preferRelativeResize="0"/>
          <p:nvPr/>
        </p:nvPicPr>
        <p:blipFill rotWithShape="1">
          <a:blip r:embed="rId3">
            <a:alphaModFix/>
          </a:blip>
          <a:srcRect b="0" l="0" r="0" t="0"/>
          <a:stretch/>
        </p:blipFill>
        <p:spPr>
          <a:xfrm>
            <a:off x="6286500" y="3149600"/>
            <a:ext cx="958850" cy="1249361"/>
          </a:xfrm>
          <a:prstGeom prst="rect">
            <a:avLst/>
          </a:prstGeom>
          <a:noFill/>
          <a:ln>
            <a:noFill/>
          </a:ln>
        </p:spPr>
      </p:pic>
      <p:pic>
        <p:nvPicPr>
          <p:cNvPr descr="C:\Documents and Settings\Dave\Local Settings\Temporary Internet Files\Content.IE5\WTGP6FKT\MCj02544040000[1].wmf" id="193" name="Shape 193"/>
          <p:cNvPicPr preferRelativeResize="0"/>
          <p:nvPr/>
        </p:nvPicPr>
        <p:blipFill rotWithShape="1">
          <a:blip r:embed="rId3">
            <a:alphaModFix/>
          </a:blip>
          <a:srcRect b="0" l="0" r="0" t="0"/>
          <a:stretch/>
        </p:blipFill>
        <p:spPr>
          <a:xfrm>
            <a:off x="857250" y="3292475"/>
            <a:ext cx="958850" cy="1249361"/>
          </a:xfrm>
          <a:prstGeom prst="rect">
            <a:avLst/>
          </a:prstGeom>
          <a:noFill/>
          <a:ln>
            <a:noFill/>
          </a:ln>
        </p:spPr>
      </p:pic>
      <p:sp>
        <p:nvSpPr>
          <p:cNvPr id="194" name="Shape 194"/>
          <p:cNvSpPr/>
          <p:nvPr/>
        </p:nvSpPr>
        <p:spPr>
          <a:xfrm rot="5400000">
            <a:off x="3561555" y="2918618"/>
            <a:ext cx="1020762" cy="5857875"/>
          </a:xfrm>
          <a:prstGeom prst="rightBrace">
            <a:avLst>
              <a:gd fmla="val 314" name="adj1"/>
              <a:gd fmla="val 50000" name="adj2"/>
            </a:avLst>
          </a:prstGeom>
          <a:noFill/>
          <a:ln cap="flat" cmpd="sng" w="9525">
            <a:solidFill>
              <a:schemeClr val="dk1"/>
            </a:solidFill>
            <a:prstDash val="solid"/>
            <a:miter/>
            <a:headEnd len="med" w="med" type="none"/>
            <a:tailEnd len="med" w="med" type="none"/>
          </a:ln>
        </p:spPr>
        <p:txBody>
          <a:bodyPr anchorCtr="0" anchor="ctr" bIns="45700" lIns="91425" rIns="91425" tIns="45700">
            <a:noAutofit/>
          </a:bodyPr>
          <a:lstStyle/>
          <a:p>
            <a:pPr indent="0" lvl="0" marL="0" marR="0" rtl="0" algn="l">
              <a:lnSpc>
                <a:spcPct val="100000"/>
              </a:lnSpc>
              <a:spcBef>
                <a:spcPts val="0"/>
              </a:spcBef>
              <a:spcAft>
                <a:spcPts val="0"/>
              </a:spcAft>
              <a:buNone/>
            </a:pPr>
            <a:r>
              <a:t/>
            </a:r>
            <a:endParaRPr b="0" i="0" sz="1800" u="none">
              <a:solidFill>
                <a:schemeClr val="dk1"/>
              </a:solidFill>
              <a:latin typeface="Calibri"/>
              <a:ea typeface="Calibri"/>
              <a:cs typeface="Calibri"/>
              <a:sym typeface="Calibri"/>
            </a:endParaRPr>
          </a:p>
        </p:txBody>
      </p:sp>
      <p:sp>
        <p:nvSpPr>
          <p:cNvPr id="195" name="Shape 195"/>
          <p:cNvSpPr txBox="1"/>
          <p:nvPr/>
        </p:nvSpPr>
        <p:spPr>
          <a:xfrm>
            <a:off x="3571875" y="6326187"/>
            <a:ext cx="1082675" cy="369886"/>
          </a:xfrm>
          <a:prstGeom prst="rect">
            <a:avLst/>
          </a:prstGeom>
          <a:noFill/>
          <a:ln>
            <a:noFill/>
          </a:ln>
        </p:spPr>
        <p:txBody>
          <a:bodyPr anchorCtr="0" anchor="t" bIns="45700" lIns="91425" rIns="91425" tIns="45700">
            <a:noAutofit/>
          </a:bodyPr>
          <a:lstStyle/>
          <a:p>
            <a:pPr indent="0" lvl="0" marL="0" marR="0" rtl="0" algn="l">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Lifecycle</a:t>
            </a:r>
          </a:p>
        </p:txBody>
      </p:sp>
      <p:sp>
        <p:nvSpPr>
          <p:cNvPr id="196" name="Shape 196"/>
          <p:cNvSpPr/>
          <p:nvPr/>
        </p:nvSpPr>
        <p:spPr>
          <a:xfrm rot="5400000">
            <a:off x="2059780" y="4502943"/>
            <a:ext cx="509586" cy="914400"/>
          </a:xfrm>
          <a:prstGeom prst="rightBrace">
            <a:avLst>
              <a:gd fmla="val 1003" name="adj1"/>
              <a:gd fmla="val 50000" name="adj2"/>
            </a:avLst>
          </a:prstGeom>
          <a:noFill/>
          <a:ln cap="flat" cmpd="sng" w="9525">
            <a:solidFill>
              <a:schemeClr val="dk1"/>
            </a:solidFill>
            <a:prstDash val="solid"/>
            <a:miter/>
            <a:headEnd len="med" w="med" type="none"/>
            <a:tailEnd len="med" w="med" type="none"/>
          </a:ln>
        </p:spPr>
        <p:txBody>
          <a:bodyPr anchorCtr="0" anchor="ctr" bIns="45700" lIns="91425" rIns="91425" tIns="45700">
            <a:noAutofit/>
          </a:bodyPr>
          <a:lstStyle/>
          <a:p>
            <a:pPr indent="0" lvl="0" marL="0" marR="0" rtl="0" algn="l">
              <a:lnSpc>
                <a:spcPct val="100000"/>
              </a:lnSpc>
              <a:spcBef>
                <a:spcPts val="0"/>
              </a:spcBef>
              <a:spcAft>
                <a:spcPts val="0"/>
              </a:spcAft>
              <a:buNone/>
            </a:pPr>
            <a:r>
              <a:t/>
            </a:r>
            <a:endParaRPr b="0" i="0" sz="1800" u="none">
              <a:solidFill>
                <a:schemeClr val="dk1"/>
              </a:solidFill>
              <a:latin typeface="Calibri"/>
              <a:ea typeface="Calibri"/>
              <a:cs typeface="Calibri"/>
              <a:sym typeface="Calibri"/>
            </a:endParaRPr>
          </a:p>
        </p:txBody>
      </p:sp>
      <p:sp>
        <p:nvSpPr>
          <p:cNvPr id="197" name="Shape 197"/>
          <p:cNvSpPr txBox="1"/>
          <p:nvPr/>
        </p:nvSpPr>
        <p:spPr>
          <a:xfrm>
            <a:off x="2000250" y="5183187"/>
            <a:ext cx="646112" cy="369886"/>
          </a:xfrm>
          <a:prstGeom prst="rect">
            <a:avLst/>
          </a:prstGeom>
          <a:noFill/>
          <a:ln>
            <a:noFill/>
          </a:ln>
        </p:spPr>
        <p:txBody>
          <a:bodyPr anchorCtr="0" anchor="t" bIns="45700" lIns="91425" rIns="91425" tIns="45700">
            <a:noAutofit/>
          </a:bodyPr>
          <a:lstStyle/>
          <a:p>
            <a:pPr indent="0" lvl="0" marL="0" marR="0" rtl="0" algn="l">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Plan</a:t>
            </a:r>
          </a:p>
        </p:txBody>
      </p:sp>
      <p:sp>
        <p:nvSpPr>
          <p:cNvPr id="198" name="Shape 198"/>
          <p:cNvSpPr/>
          <p:nvPr/>
        </p:nvSpPr>
        <p:spPr>
          <a:xfrm rot="5400000">
            <a:off x="3131342" y="4502943"/>
            <a:ext cx="509586" cy="914400"/>
          </a:xfrm>
          <a:prstGeom prst="rightBrace">
            <a:avLst>
              <a:gd fmla="val 1003" name="adj1"/>
              <a:gd fmla="val 50000" name="adj2"/>
            </a:avLst>
          </a:prstGeom>
          <a:noFill/>
          <a:ln cap="flat" cmpd="sng" w="9525">
            <a:solidFill>
              <a:schemeClr val="dk1"/>
            </a:solidFill>
            <a:prstDash val="solid"/>
            <a:miter/>
            <a:headEnd len="med" w="med" type="none"/>
            <a:tailEnd len="med" w="med" type="none"/>
          </a:ln>
        </p:spPr>
        <p:txBody>
          <a:bodyPr anchorCtr="0" anchor="ctr" bIns="45700" lIns="91425" rIns="91425" tIns="45700">
            <a:noAutofit/>
          </a:bodyPr>
          <a:lstStyle/>
          <a:p>
            <a:pPr indent="0" lvl="0" marL="0" marR="0" rtl="0" algn="l">
              <a:lnSpc>
                <a:spcPct val="100000"/>
              </a:lnSpc>
              <a:spcBef>
                <a:spcPts val="0"/>
              </a:spcBef>
              <a:spcAft>
                <a:spcPts val="0"/>
              </a:spcAft>
              <a:buNone/>
            </a:pPr>
            <a:r>
              <a:t/>
            </a:r>
            <a:endParaRPr b="0" i="0" sz="1800" u="none">
              <a:solidFill>
                <a:schemeClr val="dk1"/>
              </a:solidFill>
              <a:latin typeface="Calibri"/>
              <a:ea typeface="Calibri"/>
              <a:cs typeface="Calibri"/>
              <a:sym typeface="Calibri"/>
            </a:endParaRPr>
          </a:p>
        </p:txBody>
      </p:sp>
      <p:sp>
        <p:nvSpPr>
          <p:cNvPr id="199" name="Shape 199"/>
          <p:cNvSpPr txBox="1"/>
          <p:nvPr/>
        </p:nvSpPr>
        <p:spPr>
          <a:xfrm>
            <a:off x="2857500" y="5213350"/>
            <a:ext cx="1004887" cy="646112"/>
          </a:xfrm>
          <a:prstGeom prst="rect">
            <a:avLst/>
          </a:prstGeom>
          <a:noFill/>
          <a:ln>
            <a:noFill/>
          </a:ln>
        </p:spPr>
        <p:txBody>
          <a:bodyPr anchorCtr="0" anchor="t" bIns="45700" lIns="91425" rIns="91425" tIns="45700">
            <a:noAutofit/>
          </a:bodyPr>
          <a:lstStyle/>
          <a:p>
            <a:pPr indent="0" lvl="0" marL="0" marR="0" rtl="0" algn="ctr">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Analyse</a:t>
            </a:r>
          </a:p>
          <a:p>
            <a:pPr indent="0" lvl="0" marL="0" marR="0" rtl="0" algn="ctr">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Design</a:t>
            </a:r>
          </a:p>
        </p:txBody>
      </p:sp>
      <p:sp>
        <p:nvSpPr>
          <p:cNvPr id="200" name="Shape 200"/>
          <p:cNvSpPr/>
          <p:nvPr/>
        </p:nvSpPr>
        <p:spPr>
          <a:xfrm rot="5400000">
            <a:off x="4202906" y="4502943"/>
            <a:ext cx="509586" cy="914400"/>
          </a:xfrm>
          <a:prstGeom prst="rightBrace">
            <a:avLst>
              <a:gd fmla="val 1003" name="adj1"/>
              <a:gd fmla="val 50000" name="adj2"/>
            </a:avLst>
          </a:prstGeom>
          <a:noFill/>
          <a:ln cap="flat" cmpd="sng" w="9525">
            <a:solidFill>
              <a:schemeClr val="dk1"/>
            </a:solidFill>
            <a:prstDash val="solid"/>
            <a:miter/>
            <a:headEnd len="med" w="med" type="none"/>
            <a:tailEnd len="med" w="med" type="none"/>
          </a:ln>
        </p:spPr>
        <p:txBody>
          <a:bodyPr anchorCtr="0" anchor="ctr" bIns="45700" lIns="91425" rIns="91425" tIns="45700">
            <a:noAutofit/>
          </a:bodyPr>
          <a:lstStyle/>
          <a:p>
            <a:pPr indent="0" lvl="0" marL="0" marR="0" rtl="0" algn="l">
              <a:lnSpc>
                <a:spcPct val="100000"/>
              </a:lnSpc>
              <a:spcBef>
                <a:spcPts val="0"/>
              </a:spcBef>
              <a:spcAft>
                <a:spcPts val="0"/>
              </a:spcAft>
              <a:buNone/>
            </a:pPr>
            <a:r>
              <a:t/>
            </a:r>
            <a:endParaRPr b="0" i="0" sz="1800" u="none">
              <a:solidFill>
                <a:schemeClr val="dk1"/>
              </a:solidFill>
              <a:latin typeface="Calibri"/>
              <a:ea typeface="Calibri"/>
              <a:cs typeface="Calibri"/>
              <a:sym typeface="Calibri"/>
            </a:endParaRPr>
          </a:p>
        </p:txBody>
      </p:sp>
      <p:sp>
        <p:nvSpPr>
          <p:cNvPr id="201" name="Shape 201"/>
          <p:cNvSpPr txBox="1"/>
          <p:nvPr/>
        </p:nvSpPr>
        <p:spPr>
          <a:xfrm>
            <a:off x="4143375" y="5213350"/>
            <a:ext cx="696912" cy="646112"/>
          </a:xfrm>
          <a:prstGeom prst="rect">
            <a:avLst/>
          </a:prstGeom>
          <a:noFill/>
          <a:ln>
            <a:noFill/>
          </a:ln>
        </p:spPr>
        <p:txBody>
          <a:bodyPr anchorCtr="0" anchor="t" bIns="45700" lIns="91425" rIns="91425" tIns="45700">
            <a:noAutofit/>
          </a:bodyPr>
          <a:lstStyle/>
          <a:p>
            <a:pPr indent="0" lvl="0" marL="0" marR="0" rtl="0" algn="ctr">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Build</a:t>
            </a:r>
          </a:p>
          <a:p>
            <a:pPr indent="0" lvl="0" marL="0" marR="0" rtl="0" algn="ctr">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Test</a:t>
            </a:r>
          </a:p>
        </p:txBody>
      </p:sp>
      <p:sp>
        <p:nvSpPr>
          <p:cNvPr id="202" name="Shape 202"/>
          <p:cNvSpPr/>
          <p:nvPr/>
        </p:nvSpPr>
        <p:spPr>
          <a:xfrm rot="5400000">
            <a:off x="5345906" y="4502943"/>
            <a:ext cx="509586" cy="914400"/>
          </a:xfrm>
          <a:prstGeom prst="rightBrace">
            <a:avLst>
              <a:gd fmla="val 1003" name="adj1"/>
              <a:gd fmla="val 50000" name="adj2"/>
            </a:avLst>
          </a:prstGeom>
          <a:noFill/>
          <a:ln cap="flat" cmpd="sng" w="9525">
            <a:solidFill>
              <a:schemeClr val="dk1"/>
            </a:solidFill>
            <a:prstDash val="solid"/>
            <a:miter/>
            <a:headEnd len="med" w="med" type="none"/>
            <a:tailEnd len="med" w="med" type="none"/>
          </a:ln>
        </p:spPr>
        <p:txBody>
          <a:bodyPr anchorCtr="0" anchor="ctr" bIns="45700" lIns="91425" rIns="91425" tIns="45700">
            <a:noAutofit/>
          </a:bodyPr>
          <a:lstStyle/>
          <a:p>
            <a:pPr indent="0" lvl="0" marL="0" marR="0" rtl="0" algn="l">
              <a:lnSpc>
                <a:spcPct val="100000"/>
              </a:lnSpc>
              <a:spcBef>
                <a:spcPts val="0"/>
              </a:spcBef>
              <a:spcAft>
                <a:spcPts val="0"/>
              </a:spcAft>
              <a:buNone/>
            </a:pPr>
            <a:r>
              <a:t/>
            </a:r>
            <a:endParaRPr b="0" i="0" sz="1800" u="none">
              <a:solidFill>
                <a:schemeClr val="dk1"/>
              </a:solidFill>
              <a:latin typeface="Calibri"/>
              <a:ea typeface="Calibri"/>
              <a:cs typeface="Calibri"/>
              <a:sym typeface="Calibri"/>
            </a:endParaRPr>
          </a:p>
        </p:txBody>
      </p:sp>
      <p:sp>
        <p:nvSpPr>
          <p:cNvPr id="203" name="Shape 203"/>
          <p:cNvSpPr txBox="1"/>
          <p:nvPr/>
        </p:nvSpPr>
        <p:spPr>
          <a:xfrm>
            <a:off x="5000625" y="5183187"/>
            <a:ext cx="1262062" cy="369886"/>
          </a:xfrm>
          <a:prstGeom prst="rect">
            <a:avLst/>
          </a:prstGeom>
          <a:noFill/>
          <a:ln>
            <a:noFill/>
          </a:ln>
        </p:spPr>
        <p:txBody>
          <a:bodyPr anchorCtr="0" anchor="t" bIns="45700" lIns="91425" rIns="91425" tIns="45700">
            <a:noAutofit/>
          </a:bodyPr>
          <a:lstStyle/>
          <a:p>
            <a:pPr indent="0" lvl="0" marL="0" marR="0" rtl="0" algn="l">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Implement</a:t>
            </a:r>
          </a:p>
        </p:txBody>
      </p:sp>
      <p:sp>
        <p:nvSpPr>
          <p:cNvPr id="204" name="Shape 204"/>
          <p:cNvSpPr txBox="1"/>
          <p:nvPr/>
        </p:nvSpPr>
        <p:spPr>
          <a:xfrm>
            <a:off x="357187" y="3825875"/>
            <a:ext cx="671511" cy="369886"/>
          </a:xfrm>
          <a:prstGeom prst="rect">
            <a:avLst/>
          </a:prstGeom>
          <a:noFill/>
          <a:ln>
            <a:noFill/>
          </a:ln>
        </p:spPr>
        <p:txBody>
          <a:bodyPr anchorCtr="0" anchor="t" bIns="45700" lIns="91425" rIns="91425" tIns="45700">
            <a:noAutofit/>
          </a:bodyPr>
          <a:lstStyle/>
          <a:p>
            <a:pPr indent="0" lvl="0" marL="0" marR="0" rtl="0" algn="l">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Start</a:t>
            </a:r>
          </a:p>
        </p:txBody>
      </p:sp>
      <p:sp>
        <p:nvSpPr>
          <p:cNvPr id="205" name="Shape 205"/>
          <p:cNvSpPr txBox="1"/>
          <p:nvPr/>
        </p:nvSpPr>
        <p:spPr>
          <a:xfrm>
            <a:off x="7000875" y="3683000"/>
            <a:ext cx="595311" cy="369886"/>
          </a:xfrm>
          <a:prstGeom prst="rect">
            <a:avLst/>
          </a:prstGeom>
          <a:noFill/>
          <a:ln>
            <a:noFill/>
          </a:ln>
        </p:spPr>
        <p:txBody>
          <a:bodyPr anchorCtr="0" anchor="t" bIns="45700" lIns="91425" rIns="91425" tIns="45700">
            <a:noAutofit/>
          </a:bodyPr>
          <a:lstStyle/>
          <a:p>
            <a:pPr indent="0" lvl="0" marL="0" marR="0" rtl="0" algn="l">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End</a:t>
            </a:r>
          </a:p>
        </p:txBody>
      </p:sp>
      <p:pic>
        <p:nvPicPr>
          <p:cNvPr descr="C:\Documents and Settings\Dave\Local Settings\Temporary Internet Files\Content.IE5\WTGP6FKT\MCj02902900000[1].wmf" id="206" name="Shape 206"/>
          <p:cNvPicPr preferRelativeResize="0"/>
          <p:nvPr/>
        </p:nvPicPr>
        <p:blipFill rotWithShape="1">
          <a:blip r:embed="rId4">
            <a:alphaModFix/>
          </a:blip>
          <a:srcRect b="0" l="0" r="0" t="0"/>
          <a:stretch/>
        </p:blipFill>
        <p:spPr>
          <a:xfrm>
            <a:off x="428625" y="4292600"/>
            <a:ext cx="788986" cy="650874"/>
          </a:xfrm>
          <a:prstGeom prst="rect">
            <a:avLst/>
          </a:prstGeom>
          <a:noFill/>
          <a:ln>
            <a:noFill/>
          </a:ln>
        </p:spPr>
      </p:pic>
      <p:pic>
        <p:nvPicPr>
          <p:cNvPr descr="C:\Documents and Settings\Dave\Local Settings\Temporary Internet Files\Content.IE5\WTGP6FKT\MCj02902900000[1].wmf" id="207" name="Shape 207"/>
          <p:cNvPicPr preferRelativeResize="0"/>
          <p:nvPr/>
        </p:nvPicPr>
        <p:blipFill rotWithShape="1">
          <a:blip r:embed="rId4">
            <a:alphaModFix/>
          </a:blip>
          <a:srcRect b="0" l="0" r="0" t="0"/>
          <a:stretch/>
        </p:blipFill>
        <p:spPr>
          <a:xfrm>
            <a:off x="7000875" y="4149725"/>
            <a:ext cx="788986" cy="650874"/>
          </a:xfrm>
          <a:prstGeom prst="rect">
            <a:avLst/>
          </a:prstGeom>
          <a:noFill/>
          <a:ln>
            <a:noFill/>
          </a:ln>
        </p:spPr>
      </p:pic>
      <p:cxnSp>
        <p:nvCxnSpPr>
          <p:cNvPr id="208" name="Shape 208"/>
          <p:cNvCxnSpPr/>
          <p:nvPr/>
        </p:nvCxnSpPr>
        <p:spPr>
          <a:xfrm>
            <a:off x="2214561" y="3929062"/>
            <a:ext cx="3571874" cy="1587"/>
          </a:xfrm>
          <a:prstGeom prst="straightConnector1">
            <a:avLst/>
          </a:prstGeom>
          <a:noFill/>
          <a:ln cap="flat" cmpd="sng" w="34925">
            <a:solidFill>
              <a:schemeClr val="dk1"/>
            </a:solidFill>
            <a:prstDash val="solid"/>
            <a:miter/>
            <a:headEnd len="med" w="med" type="none"/>
            <a:tailEnd len="lg" w="lg" type="stealth"/>
          </a:ln>
        </p:spPr>
      </p:cxnSp>
      <p:pic>
        <p:nvPicPr>
          <p:cNvPr descr="C:\Documents and Settings\Dave\Local Settings\Temporary Internet Files\Content.IE5\0PCVKNKV\MCj00787080000[1].wmf" id="209" name="Shape 209"/>
          <p:cNvPicPr preferRelativeResize="0"/>
          <p:nvPr/>
        </p:nvPicPr>
        <p:blipFill rotWithShape="1">
          <a:blip r:embed="rId5">
            <a:alphaModFix/>
          </a:blip>
          <a:srcRect b="0" l="0" r="0" t="0"/>
          <a:stretch/>
        </p:blipFill>
        <p:spPr>
          <a:xfrm>
            <a:off x="2214561" y="2071686"/>
            <a:ext cx="785811" cy="658812"/>
          </a:xfrm>
          <a:prstGeom prst="rect">
            <a:avLst/>
          </a:prstGeom>
          <a:noFill/>
          <a:ln>
            <a:noFill/>
          </a:ln>
        </p:spPr>
      </p:pic>
      <p:pic>
        <p:nvPicPr>
          <p:cNvPr descr="C:\Documents and Settings\Dave\Local Settings\Temporary Internet Files\Content.IE5\0PCVKNKV\MCj00787080000[1].wmf" id="210" name="Shape 210"/>
          <p:cNvPicPr preferRelativeResize="0"/>
          <p:nvPr/>
        </p:nvPicPr>
        <p:blipFill rotWithShape="1">
          <a:blip r:embed="rId5">
            <a:alphaModFix/>
          </a:blip>
          <a:srcRect b="0" l="0" r="0" t="0"/>
          <a:stretch/>
        </p:blipFill>
        <p:spPr>
          <a:xfrm>
            <a:off x="3571875" y="2071686"/>
            <a:ext cx="785811" cy="658812"/>
          </a:xfrm>
          <a:prstGeom prst="rect">
            <a:avLst/>
          </a:prstGeom>
          <a:noFill/>
          <a:ln>
            <a:noFill/>
          </a:ln>
        </p:spPr>
      </p:pic>
      <p:pic>
        <p:nvPicPr>
          <p:cNvPr descr="C:\Documents and Settings\Dave\Local Settings\Temporary Internet Files\Content.IE5\0PCVKNKV\MCj00787080000[1].wmf" id="211" name="Shape 211"/>
          <p:cNvPicPr preferRelativeResize="0"/>
          <p:nvPr/>
        </p:nvPicPr>
        <p:blipFill rotWithShape="1">
          <a:blip r:embed="rId5">
            <a:alphaModFix/>
          </a:blip>
          <a:srcRect b="0" l="0" r="0" t="0"/>
          <a:stretch/>
        </p:blipFill>
        <p:spPr>
          <a:xfrm>
            <a:off x="4857750" y="2071686"/>
            <a:ext cx="785811" cy="658812"/>
          </a:xfrm>
          <a:prstGeom prst="rect">
            <a:avLst/>
          </a:prstGeom>
          <a:noFill/>
          <a:ln>
            <a:noFill/>
          </a:ln>
        </p:spPr>
      </p:pic>
      <p:sp>
        <p:nvSpPr>
          <p:cNvPr id="212" name="Shape 212"/>
          <p:cNvSpPr txBox="1"/>
          <p:nvPr/>
        </p:nvSpPr>
        <p:spPr>
          <a:xfrm>
            <a:off x="3500437" y="3968750"/>
            <a:ext cx="954086" cy="369886"/>
          </a:xfrm>
          <a:prstGeom prst="rect">
            <a:avLst/>
          </a:prstGeom>
          <a:noFill/>
          <a:ln>
            <a:noFill/>
          </a:ln>
        </p:spPr>
        <p:txBody>
          <a:bodyPr anchorCtr="0" anchor="t" bIns="45700" lIns="91425" rIns="91425" tIns="45700">
            <a:noAutofit/>
          </a:bodyPr>
          <a:lstStyle/>
          <a:p>
            <a:pPr indent="0" lvl="0" marL="0" marR="0" rtl="0" algn="l">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Phases</a:t>
            </a:r>
          </a:p>
        </p:txBody>
      </p:sp>
      <p:sp>
        <p:nvSpPr>
          <p:cNvPr id="213" name="Shape 213"/>
          <p:cNvSpPr txBox="1"/>
          <p:nvPr/>
        </p:nvSpPr>
        <p:spPr>
          <a:xfrm>
            <a:off x="3214686" y="2889250"/>
            <a:ext cx="1531937" cy="369886"/>
          </a:xfrm>
          <a:prstGeom prst="rect">
            <a:avLst/>
          </a:prstGeom>
          <a:noFill/>
          <a:ln>
            <a:noFill/>
          </a:ln>
        </p:spPr>
        <p:txBody>
          <a:bodyPr anchorCtr="0" anchor="t" bIns="45700" lIns="91425" rIns="91425" tIns="45700">
            <a:noAutofit/>
          </a:bodyPr>
          <a:lstStyle/>
          <a:p>
            <a:pPr indent="0" lvl="0" marL="0" marR="0" rtl="0" algn="l">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Stakeholders</a:t>
            </a:r>
          </a:p>
        </p:txBody>
      </p:sp>
      <p:sp>
        <p:nvSpPr>
          <p:cNvPr id="214" name="Shape 214"/>
          <p:cNvSpPr txBox="1"/>
          <p:nvPr/>
        </p:nvSpPr>
        <p:spPr>
          <a:xfrm>
            <a:off x="7834311" y="3455987"/>
            <a:ext cx="1095375" cy="923924"/>
          </a:xfrm>
          <a:prstGeom prst="rect">
            <a:avLst/>
          </a:prstGeom>
          <a:noFill/>
          <a:ln>
            <a:noFill/>
          </a:ln>
        </p:spPr>
        <p:txBody>
          <a:bodyPr anchorCtr="0" anchor="t" bIns="45700" lIns="91425" rIns="91425" tIns="45700">
            <a:noAutofit/>
          </a:bodyPr>
          <a:lstStyle/>
          <a:p>
            <a:pPr indent="0" lvl="0" marL="0" marR="0" rtl="0" algn="l">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Products</a:t>
            </a:r>
          </a:p>
          <a:p>
            <a:pPr indent="0" lvl="0" marL="0" marR="0" rtl="0" algn="l">
              <a:lnSpc>
                <a:spcPct val="100000"/>
              </a:lnSpc>
              <a:spcBef>
                <a:spcPts val="0"/>
              </a:spcBef>
              <a:spcAft>
                <a:spcPts val="0"/>
              </a:spcAft>
              <a:buClr>
                <a:schemeClr val="dk1"/>
              </a:buClr>
              <a:buFont typeface="Calibri"/>
              <a:buNone/>
            </a:pPr>
            <a:r>
              <a:t/>
            </a:r>
            <a:endParaRPr b="0" i="0" sz="1800" u="non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Services</a:t>
            </a:r>
          </a:p>
        </p:txBody>
      </p:sp>
      <p:cxnSp>
        <p:nvCxnSpPr>
          <p:cNvPr id="215" name="Shape 215"/>
          <p:cNvCxnSpPr/>
          <p:nvPr/>
        </p:nvCxnSpPr>
        <p:spPr>
          <a:xfrm flipH="1" rot="10800000">
            <a:off x="7572375" y="3571875"/>
            <a:ext cx="261936" cy="255587"/>
          </a:xfrm>
          <a:prstGeom prst="straightConnector1">
            <a:avLst/>
          </a:prstGeom>
          <a:noFill/>
          <a:ln cap="flat" cmpd="sng" w="12700">
            <a:solidFill>
              <a:schemeClr val="dk1"/>
            </a:solidFill>
            <a:prstDash val="solid"/>
            <a:miter/>
            <a:headEnd len="med" w="med" type="none"/>
            <a:tailEnd len="lg" w="lg" type="stealth"/>
          </a:ln>
        </p:spPr>
      </p:cxnSp>
      <p:cxnSp>
        <p:nvCxnSpPr>
          <p:cNvPr id="216" name="Shape 216"/>
          <p:cNvCxnSpPr/>
          <p:nvPr/>
        </p:nvCxnSpPr>
        <p:spPr>
          <a:xfrm>
            <a:off x="7572375" y="3827462"/>
            <a:ext cx="261936" cy="244474"/>
          </a:xfrm>
          <a:prstGeom prst="straightConnector1">
            <a:avLst/>
          </a:prstGeom>
          <a:noFill/>
          <a:ln cap="flat" cmpd="sng" w="12700">
            <a:solidFill>
              <a:schemeClr val="dk1"/>
            </a:solidFill>
            <a:prstDash val="solid"/>
            <a:miter/>
            <a:headEnd len="med" w="med" type="none"/>
            <a:tailEnd len="lg" w="lg" type="stealth"/>
          </a:ln>
        </p:spPr>
      </p:cxnSp>
      <p:sp>
        <p:nvSpPr>
          <p:cNvPr id="217" name="Shape 217"/>
          <p:cNvSpPr txBox="1"/>
          <p:nvPr/>
        </p:nvSpPr>
        <p:spPr>
          <a:xfrm>
            <a:off x="7858125" y="3000375"/>
            <a:ext cx="1030286" cy="369886"/>
          </a:xfrm>
          <a:prstGeom prst="rect">
            <a:avLst/>
          </a:prstGeom>
          <a:noFill/>
          <a:ln>
            <a:noFill/>
          </a:ln>
        </p:spPr>
        <p:txBody>
          <a:bodyPr anchorCtr="0" anchor="t" bIns="45700" lIns="91425" rIns="91425" tIns="45700">
            <a:noAutofit/>
          </a:bodyPr>
          <a:lstStyle/>
          <a:p>
            <a:pPr indent="0" lvl="0" marL="0" marR="0" rtl="0" algn="l">
              <a:lnSpc>
                <a:spcPct val="100000"/>
              </a:lnSpc>
              <a:spcBef>
                <a:spcPts val="0"/>
              </a:spcBef>
              <a:spcAft>
                <a:spcPts val="0"/>
              </a:spcAft>
              <a:buClr>
                <a:schemeClr val="dk1"/>
              </a:buClr>
              <a:buSzPct val="25000"/>
              <a:buFont typeface="Calibri"/>
              <a:buNone/>
            </a:pPr>
            <a:r>
              <a:rPr b="1" i="0" lang="en-US" sz="1800" u="sng">
                <a:solidFill>
                  <a:schemeClr val="dk1"/>
                </a:solidFill>
                <a:latin typeface="Calibri"/>
                <a:ea typeface="Calibri"/>
                <a:cs typeface="Calibri"/>
                <a:sym typeface="Calibri"/>
              </a:rPr>
              <a:t> Unique</a:t>
            </a:r>
          </a:p>
        </p:txBody>
      </p:sp>
      <p:sp>
        <p:nvSpPr>
          <p:cNvPr id="218" name="Shape 218"/>
          <p:cNvSpPr/>
          <p:nvPr/>
        </p:nvSpPr>
        <p:spPr>
          <a:xfrm>
            <a:off x="1357312" y="1785936"/>
            <a:ext cx="5857875" cy="1785937"/>
          </a:xfrm>
          <a:custGeom>
            <a:pathLst>
              <a:path extrusionOk="0" h="120000" w="120000">
                <a:moveTo>
                  <a:pt x="10833" y="39916"/>
                </a:moveTo>
                <a:lnTo>
                  <a:pt x="10833" y="39916"/>
                </a:lnTo>
                <a:cubicBezTo>
                  <a:pt x="10355" y="35172"/>
                  <a:pt x="10872" y="30341"/>
                  <a:pt x="12319" y="25977"/>
                </a:cubicBezTo>
                <a:cubicBezTo>
                  <a:pt x="13766" y="21611"/>
                  <a:pt x="16086" y="17888"/>
                  <a:pt x="19013" y="15233"/>
                </a:cubicBezTo>
                <a:cubicBezTo>
                  <a:pt x="21938" y="12577"/>
                  <a:pt x="25358" y="11094"/>
                  <a:pt x="28875" y="10955"/>
                </a:cubicBezTo>
                <a:cubicBezTo>
                  <a:pt x="32391" y="10816"/>
                  <a:pt x="35866" y="12027"/>
                  <a:pt x="38902" y="14447"/>
                </a:cubicBezTo>
                <a:lnTo>
                  <a:pt x="38902" y="14450"/>
                </a:lnTo>
                <a:cubicBezTo>
                  <a:pt x="39983" y="11672"/>
                  <a:pt x="41527" y="9280"/>
                  <a:pt x="43408" y="7461"/>
                </a:cubicBezTo>
                <a:cubicBezTo>
                  <a:pt x="45288" y="5641"/>
                  <a:pt x="47455" y="4444"/>
                  <a:pt x="49733" y="3966"/>
                </a:cubicBezTo>
                <a:cubicBezTo>
                  <a:pt x="52013" y="3488"/>
                  <a:pt x="54344" y="3744"/>
                  <a:pt x="56538" y="4708"/>
                </a:cubicBezTo>
                <a:cubicBezTo>
                  <a:pt x="58733" y="5675"/>
                  <a:pt x="60733" y="7327"/>
                  <a:pt x="62377" y="9530"/>
                </a:cubicBezTo>
                <a:lnTo>
                  <a:pt x="62377" y="9533"/>
                </a:lnTo>
                <a:cubicBezTo>
                  <a:pt x="63297" y="7022"/>
                  <a:pt x="64669" y="4872"/>
                  <a:pt x="66366" y="3286"/>
                </a:cubicBezTo>
                <a:cubicBezTo>
                  <a:pt x="68066" y="1700"/>
                  <a:pt x="70033" y="727"/>
                  <a:pt x="72083" y="463"/>
                </a:cubicBezTo>
                <a:cubicBezTo>
                  <a:pt x="74133" y="200"/>
                  <a:pt x="76200" y="650"/>
                  <a:pt x="78086" y="1775"/>
                </a:cubicBezTo>
                <a:cubicBezTo>
                  <a:pt x="79972" y="2900"/>
                  <a:pt x="81619" y="4661"/>
                  <a:pt x="82866" y="6891"/>
                </a:cubicBezTo>
                <a:lnTo>
                  <a:pt x="82869" y="6891"/>
                </a:lnTo>
                <a:cubicBezTo>
                  <a:pt x="84522" y="4238"/>
                  <a:pt x="86697" y="2283"/>
                  <a:pt x="89138" y="1247"/>
                </a:cubicBezTo>
                <a:cubicBezTo>
                  <a:pt x="91580" y="213"/>
                  <a:pt x="94188" y="141"/>
                  <a:pt x="96661" y="1041"/>
                </a:cubicBezTo>
                <a:cubicBezTo>
                  <a:pt x="99130" y="1944"/>
                  <a:pt x="101361" y="3780"/>
                  <a:pt x="103091" y="6338"/>
                </a:cubicBezTo>
                <a:cubicBezTo>
                  <a:pt x="104825" y="8894"/>
                  <a:pt x="105983" y="12069"/>
                  <a:pt x="106438" y="15486"/>
                </a:cubicBezTo>
                <a:lnTo>
                  <a:pt x="106438" y="15488"/>
                </a:lnTo>
                <a:cubicBezTo>
                  <a:pt x="108480" y="16247"/>
                  <a:pt x="110383" y="17597"/>
                  <a:pt x="112013" y="19444"/>
                </a:cubicBezTo>
                <a:cubicBezTo>
                  <a:pt x="113644" y="21291"/>
                  <a:pt x="114963" y="23591"/>
                  <a:pt x="115886" y="26194"/>
                </a:cubicBezTo>
                <a:cubicBezTo>
                  <a:pt x="116805" y="28797"/>
                  <a:pt x="117308" y="31638"/>
                  <a:pt x="117355" y="34527"/>
                </a:cubicBezTo>
                <a:cubicBezTo>
                  <a:pt x="117402" y="37416"/>
                  <a:pt x="116997" y="40288"/>
                  <a:pt x="116161" y="42944"/>
                </a:cubicBezTo>
                <a:lnTo>
                  <a:pt x="116161" y="42944"/>
                </a:lnTo>
                <a:cubicBezTo>
                  <a:pt x="118161" y="46488"/>
                  <a:pt x="119447" y="50688"/>
                  <a:pt x="119886" y="55122"/>
                </a:cubicBezTo>
                <a:cubicBezTo>
                  <a:pt x="120325" y="59552"/>
                  <a:pt x="119902" y="64063"/>
                  <a:pt x="118663" y="68205"/>
                </a:cubicBezTo>
                <a:cubicBezTo>
                  <a:pt x="117422" y="72347"/>
                  <a:pt x="115408" y="75977"/>
                  <a:pt x="112816" y="78727"/>
                </a:cubicBezTo>
                <a:cubicBezTo>
                  <a:pt x="110227" y="81480"/>
                  <a:pt x="107152" y="83263"/>
                  <a:pt x="103900" y="83897"/>
                </a:cubicBezTo>
                <a:lnTo>
                  <a:pt x="103900" y="83897"/>
                </a:lnTo>
                <a:cubicBezTo>
                  <a:pt x="103875" y="87780"/>
                  <a:pt x="103091" y="91586"/>
                  <a:pt x="101627" y="94922"/>
                </a:cubicBezTo>
                <a:cubicBezTo>
                  <a:pt x="100163" y="98258"/>
                  <a:pt x="98069" y="101002"/>
                  <a:pt x="95566" y="102872"/>
                </a:cubicBezTo>
                <a:cubicBezTo>
                  <a:pt x="93063" y="104744"/>
                  <a:pt x="90238" y="105672"/>
                  <a:pt x="87383" y="105563"/>
                </a:cubicBezTo>
                <a:cubicBezTo>
                  <a:pt x="84527" y="105458"/>
                  <a:pt x="81744" y="104316"/>
                  <a:pt x="79319" y="102258"/>
                </a:cubicBezTo>
                <a:lnTo>
                  <a:pt x="79322" y="102258"/>
                </a:lnTo>
                <a:cubicBezTo>
                  <a:pt x="78291" y="106897"/>
                  <a:pt x="76316" y="111047"/>
                  <a:pt x="73627" y="114216"/>
                </a:cubicBezTo>
                <a:cubicBezTo>
                  <a:pt x="70938" y="117383"/>
                  <a:pt x="67644" y="119447"/>
                  <a:pt x="64130" y="120158"/>
                </a:cubicBezTo>
                <a:cubicBezTo>
                  <a:pt x="60613" y="120872"/>
                  <a:pt x="57022" y="120208"/>
                  <a:pt x="53775" y="118244"/>
                </a:cubicBezTo>
                <a:cubicBezTo>
                  <a:pt x="50525" y="116280"/>
                  <a:pt x="47752" y="113094"/>
                  <a:pt x="45777" y="109063"/>
                </a:cubicBezTo>
                <a:lnTo>
                  <a:pt x="45777" y="109066"/>
                </a:lnTo>
                <a:cubicBezTo>
                  <a:pt x="43330" y="111075"/>
                  <a:pt x="40616" y="112394"/>
                  <a:pt x="37791" y="112950"/>
                </a:cubicBezTo>
                <a:cubicBezTo>
                  <a:pt x="34966" y="113508"/>
                  <a:pt x="32088" y="113288"/>
                  <a:pt x="29327" y="112308"/>
                </a:cubicBezTo>
                <a:cubicBezTo>
                  <a:pt x="26566" y="111325"/>
                  <a:pt x="23975" y="109600"/>
                  <a:pt x="21708" y="107233"/>
                </a:cubicBezTo>
                <a:cubicBezTo>
                  <a:pt x="19438" y="104866"/>
                  <a:pt x="17541" y="101905"/>
                  <a:pt x="16122" y="98525"/>
                </a:cubicBezTo>
                <a:lnTo>
                  <a:pt x="16122" y="98527"/>
                </a:lnTo>
                <a:cubicBezTo>
                  <a:pt x="13655" y="98916"/>
                  <a:pt x="11161" y="98272"/>
                  <a:pt x="8975" y="96677"/>
                </a:cubicBezTo>
                <a:cubicBezTo>
                  <a:pt x="6788" y="95083"/>
                  <a:pt x="5016" y="92613"/>
                  <a:pt x="3900" y="89608"/>
                </a:cubicBezTo>
                <a:cubicBezTo>
                  <a:pt x="2780" y="86602"/>
                  <a:pt x="2369" y="83200"/>
                  <a:pt x="2722" y="79866"/>
                </a:cubicBezTo>
                <a:cubicBezTo>
                  <a:pt x="3072" y="76530"/>
                  <a:pt x="4172" y="73425"/>
                  <a:pt x="5866" y="70963"/>
                </a:cubicBezTo>
                <a:lnTo>
                  <a:pt x="5869" y="70966"/>
                </a:lnTo>
                <a:cubicBezTo>
                  <a:pt x="3672" y="69205"/>
                  <a:pt x="1938" y="66541"/>
                  <a:pt x="916" y="63355"/>
                </a:cubicBezTo>
                <a:cubicBezTo>
                  <a:pt x="-102" y="60166"/>
                  <a:pt x="-363" y="56616"/>
                  <a:pt x="172" y="53216"/>
                </a:cubicBezTo>
                <a:cubicBezTo>
                  <a:pt x="711" y="49813"/>
                  <a:pt x="2022" y="46730"/>
                  <a:pt x="3919" y="44411"/>
                </a:cubicBezTo>
                <a:cubicBezTo>
                  <a:pt x="5813" y="42088"/>
                  <a:pt x="8200" y="40647"/>
                  <a:pt x="10730" y="40288"/>
                </a:cubicBezTo>
                <a:close/>
              </a:path>
              <a:path extrusionOk="0" fill="none" h="120000" w="120000">
                <a:moveTo>
                  <a:pt x="13036" y="72713"/>
                </a:moveTo>
                <a:lnTo>
                  <a:pt x="13036" y="72713"/>
                </a:lnTo>
                <a:cubicBezTo>
                  <a:pt x="12425" y="72777"/>
                  <a:pt x="11813" y="72777"/>
                  <a:pt x="11202" y="72716"/>
                </a:cubicBezTo>
                <a:cubicBezTo>
                  <a:pt x="10594" y="72655"/>
                  <a:pt x="9988" y="72530"/>
                  <a:pt x="9391" y="72341"/>
                </a:cubicBezTo>
                <a:cubicBezTo>
                  <a:pt x="8797" y="72155"/>
                  <a:pt x="8213" y="71905"/>
                  <a:pt x="7644" y="71597"/>
                </a:cubicBezTo>
                <a:cubicBezTo>
                  <a:pt x="7077" y="71288"/>
                  <a:pt x="6525" y="70922"/>
                  <a:pt x="6000" y="70497"/>
                </a:cubicBezTo>
                <a:moveTo>
                  <a:pt x="19244" y="96941"/>
                </a:moveTo>
                <a:lnTo>
                  <a:pt x="19244" y="96941"/>
                </a:lnTo>
                <a:cubicBezTo>
                  <a:pt x="18997" y="97075"/>
                  <a:pt x="18747" y="97197"/>
                  <a:pt x="18494" y="97308"/>
                </a:cubicBezTo>
                <a:cubicBezTo>
                  <a:pt x="18241" y="97419"/>
                  <a:pt x="17986" y="97519"/>
                  <a:pt x="17730" y="97608"/>
                </a:cubicBezTo>
                <a:cubicBezTo>
                  <a:pt x="17472" y="97697"/>
                  <a:pt x="17213" y="97772"/>
                  <a:pt x="16952" y="97838"/>
                </a:cubicBezTo>
                <a:cubicBezTo>
                  <a:pt x="16691" y="97905"/>
                  <a:pt x="16427" y="97958"/>
                  <a:pt x="16166" y="98000"/>
                </a:cubicBezTo>
                <a:moveTo>
                  <a:pt x="45772" y="108583"/>
                </a:moveTo>
                <a:lnTo>
                  <a:pt x="45772" y="108583"/>
                </a:lnTo>
                <a:cubicBezTo>
                  <a:pt x="45583" y="108202"/>
                  <a:pt x="45405" y="107819"/>
                  <a:pt x="45236" y="107427"/>
                </a:cubicBezTo>
                <a:cubicBezTo>
                  <a:pt x="45066" y="107036"/>
                  <a:pt x="44902" y="106636"/>
                  <a:pt x="44747" y="106233"/>
                </a:cubicBezTo>
                <a:cubicBezTo>
                  <a:pt x="44591" y="105830"/>
                  <a:pt x="44447" y="105419"/>
                  <a:pt x="44308" y="105005"/>
                </a:cubicBezTo>
                <a:cubicBezTo>
                  <a:pt x="44169" y="104591"/>
                  <a:pt x="44036" y="104172"/>
                  <a:pt x="43913" y="103750"/>
                </a:cubicBezTo>
                <a:moveTo>
                  <a:pt x="80075" y="96530"/>
                </a:moveTo>
                <a:lnTo>
                  <a:pt x="80075" y="96530"/>
                </a:lnTo>
                <a:cubicBezTo>
                  <a:pt x="80047" y="96977"/>
                  <a:pt x="80011" y="97427"/>
                  <a:pt x="79966" y="97872"/>
                </a:cubicBezTo>
                <a:cubicBezTo>
                  <a:pt x="79922" y="98319"/>
                  <a:pt x="79866" y="98763"/>
                  <a:pt x="79805" y="99208"/>
                </a:cubicBezTo>
                <a:cubicBezTo>
                  <a:pt x="79744" y="99650"/>
                  <a:pt x="79675" y="100091"/>
                  <a:pt x="79594" y="100527"/>
                </a:cubicBezTo>
                <a:cubicBezTo>
                  <a:pt x="79516" y="100966"/>
                  <a:pt x="79427" y="101400"/>
                  <a:pt x="79333" y="101833"/>
                </a:cubicBezTo>
                <a:moveTo>
                  <a:pt x="94802" y="63761"/>
                </a:moveTo>
                <a:lnTo>
                  <a:pt x="94802" y="63761"/>
                </a:lnTo>
                <a:cubicBezTo>
                  <a:pt x="96158" y="64658"/>
                  <a:pt x="97416" y="65813"/>
                  <a:pt x="98536" y="67188"/>
                </a:cubicBezTo>
                <a:cubicBezTo>
                  <a:pt x="99655" y="68566"/>
                  <a:pt x="100627" y="70150"/>
                  <a:pt x="101425" y="71894"/>
                </a:cubicBezTo>
                <a:cubicBezTo>
                  <a:pt x="102219" y="73641"/>
                  <a:pt x="102830" y="75530"/>
                  <a:pt x="103238" y="77505"/>
                </a:cubicBezTo>
                <a:cubicBezTo>
                  <a:pt x="103644" y="79483"/>
                  <a:pt x="103847" y="81527"/>
                  <a:pt x="103833" y="83583"/>
                </a:cubicBezTo>
                <a:moveTo>
                  <a:pt x="116105" y="42650"/>
                </a:moveTo>
                <a:lnTo>
                  <a:pt x="116105" y="42650"/>
                </a:lnTo>
                <a:cubicBezTo>
                  <a:pt x="115880" y="43363"/>
                  <a:pt x="115625" y="44058"/>
                  <a:pt x="115341" y="44733"/>
                </a:cubicBezTo>
                <a:cubicBezTo>
                  <a:pt x="115058" y="45408"/>
                  <a:pt x="114747" y="46058"/>
                  <a:pt x="114408" y="46683"/>
                </a:cubicBezTo>
                <a:cubicBezTo>
                  <a:pt x="114072" y="47308"/>
                  <a:pt x="113705" y="47908"/>
                  <a:pt x="113319" y="48475"/>
                </a:cubicBezTo>
                <a:cubicBezTo>
                  <a:pt x="112930" y="49041"/>
                  <a:pt x="112516" y="49580"/>
                  <a:pt x="112083" y="50083"/>
                </a:cubicBezTo>
                <a:moveTo>
                  <a:pt x="106455" y="15072"/>
                </a:moveTo>
                <a:lnTo>
                  <a:pt x="106455" y="15072"/>
                </a:lnTo>
                <a:cubicBezTo>
                  <a:pt x="106491" y="15361"/>
                  <a:pt x="106525" y="15650"/>
                  <a:pt x="106552" y="15941"/>
                </a:cubicBezTo>
                <a:cubicBezTo>
                  <a:pt x="106583" y="16233"/>
                  <a:pt x="106605" y="16525"/>
                  <a:pt x="106622" y="16819"/>
                </a:cubicBezTo>
                <a:cubicBezTo>
                  <a:pt x="106641" y="17111"/>
                  <a:pt x="106652" y="17405"/>
                  <a:pt x="106661" y="17700"/>
                </a:cubicBezTo>
                <a:cubicBezTo>
                  <a:pt x="106666" y="17994"/>
                  <a:pt x="106669" y="18288"/>
                  <a:pt x="106666" y="18583"/>
                </a:cubicBezTo>
                <a:moveTo>
                  <a:pt x="80772" y="10977"/>
                </a:moveTo>
                <a:lnTo>
                  <a:pt x="80772" y="10977"/>
                </a:lnTo>
                <a:cubicBezTo>
                  <a:pt x="80902" y="10572"/>
                  <a:pt x="81044" y="10175"/>
                  <a:pt x="81197" y="9783"/>
                </a:cubicBezTo>
                <a:cubicBezTo>
                  <a:pt x="81347" y="9394"/>
                  <a:pt x="81511" y="9011"/>
                  <a:pt x="81683" y="8636"/>
                </a:cubicBezTo>
                <a:cubicBezTo>
                  <a:pt x="81855" y="8261"/>
                  <a:pt x="82036" y="7897"/>
                  <a:pt x="82227" y="7538"/>
                </a:cubicBezTo>
                <a:cubicBezTo>
                  <a:pt x="82422" y="7183"/>
                  <a:pt x="82622" y="6836"/>
                  <a:pt x="82833" y="6500"/>
                </a:cubicBezTo>
                <a:moveTo>
                  <a:pt x="61502" y="13111"/>
                </a:moveTo>
                <a:lnTo>
                  <a:pt x="61502" y="13111"/>
                </a:lnTo>
                <a:cubicBezTo>
                  <a:pt x="61555" y="12775"/>
                  <a:pt x="61613" y="12444"/>
                  <a:pt x="61683" y="12113"/>
                </a:cubicBezTo>
                <a:cubicBezTo>
                  <a:pt x="61752" y="11786"/>
                  <a:pt x="61827" y="11458"/>
                  <a:pt x="61911" y="11136"/>
                </a:cubicBezTo>
                <a:cubicBezTo>
                  <a:pt x="61994" y="10813"/>
                  <a:pt x="62086" y="10494"/>
                  <a:pt x="62183" y="10180"/>
                </a:cubicBezTo>
                <a:cubicBezTo>
                  <a:pt x="62280" y="9866"/>
                  <a:pt x="62386" y="9555"/>
                  <a:pt x="62500" y="9250"/>
                </a:cubicBezTo>
                <a:moveTo>
                  <a:pt x="38888" y="14422"/>
                </a:moveTo>
                <a:lnTo>
                  <a:pt x="38888" y="14422"/>
                </a:lnTo>
                <a:cubicBezTo>
                  <a:pt x="39213" y="14680"/>
                  <a:pt x="39536" y="14955"/>
                  <a:pt x="39850" y="15244"/>
                </a:cubicBezTo>
                <a:cubicBezTo>
                  <a:pt x="40166" y="15530"/>
                  <a:pt x="40475" y="15830"/>
                  <a:pt x="40775" y="16144"/>
                </a:cubicBezTo>
                <a:cubicBezTo>
                  <a:pt x="41077" y="16458"/>
                  <a:pt x="41372" y="16783"/>
                  <a:pt x="41658" y="17119"/>
                </a:cubicBezTo>
                <a:cubicBezTo>
                  <a:pt x="41947" y="17455"/>
                  <a:pt x="42227" y="17805"/>
                  <a:pt x="42497" y="18166"/>
                </a:cubicBezTo>
                <a:moveTo>
                  <a:pt x="11463" y="43858"/>
                </a:moveTo>
                <a:lnTo>
                  <a:pt x="11463" y="43858"/>
                </a:lnTo>
                <a:cubicBezTo>
                  <a:pt x="11391" y="43533"/>
                  <a:pt x="11325" y="43211"/>
                  <a:pt x="11263" y="42883"/>
                </a:cubicBezTo>
                <a:cubicBezTo>
                  <a:pt x="11200" y="42558"/>
                  <a:pt x="11144" y="42230"/>
                  <a:pt x="11091" y="41902"/>
                </a:cubicBezTo>
                <a:cubicBezTo>
                  <a:pt x="11038" y="41575"/>
                  <a:pt x="10991" y="41244"/>
                  <a:pt x="10947" y="40911"/>
                </a:cubicBezTo>
                <a:cubicBezTo>
                  <a:pt x="10905" y="40580"/>
                  <a:pt x="10866" y="40247"/>
                  <a:pt x="10833" y="39913"/>
                </a:cubicBezTo>
              </a:path>
            </a:pathLst>
          </a:custGeom>
          <a:noFill/>
          <a:ln cap="flat" cmpd="sng" w="25400">
            <a:solidFill>
              <a:srgbClr val="385D8A"/>
            </a:solidFill>
            <a:prstDash val="solid"/>
            <a:miter/>
            <a:headEnd len="med" w="med" type="none"/>
            <a:tailEnd len="med" w="med" type="none"/>
          </a:ln>
        </p:spPr>
        <p:txBody>
          <a:bodyPr anchorCtr="0" anchor="ctr" bIns="45700" lIns="91425" rIns="91425" tIns="45700">
            <a:noAutofit/>
          </a:bodyPr>
          <a:lstStyle/>
          <a:p>
            <a:pPr indent="0" lvl="0" marL="0" marR="0" rtl="0" algn="l">
              <a:lnSpc>
                <a:spcPct val="100000"/>
              </a:lnSpc>
              <a:spcBef>
                <a:spcPts val="0"/>
              </a:spcBef>
              <a:spcAft>
                <a:spcPts val="0"/>
              </a:spcAft>
              <a:buNone/>
            </a:pPr>
            <a:r>
              <a:t/>
            </a:r>
            <a:endParaRPr b="0" i="0" sz="1800" u="none">
              <a:solidFill>
                <a:schemeClr val="dk1"/>
              </a:solidFill>
              <a:latin typeface="Calibri"/>
              <a:ea typeface="Calibri"/>
              <a:cs typeface="Calibri"/>
              <a:sym typeface="Calibri"/>
            </a:endParaRPr>
          </a:p>
        </p:txBody>
      </p:sp>
      <p:sp>
        <p:nvSpPr>
          <p:cNvPr id="219" name="Shape 219"/>
          <p:cNvSpPr txBox="1"/>
          <p:nvPr/>
        </p:nvSpPr>
        <p:spPr>
          <a:xfrm>
            <a:off x="285750" y="1571625"/>
            <a:ext cx="2557461" cy="369886"/>
          </a:xfrm>
          <a:prstGeom prst="rect">
            <a:avLst/>
          </a:prstGeom>
          <a:noFill/>
          <a:ln>
            <a:noFill/>
          </a:ln>
        </p:spPr>
        <p:txBody>
          <a:bodyPr anchorCtr="0" anchor="t" bIns="45700" lIns="91425" rIns="91425" tIns="45700">
            <a:noAutofit/>
          </a:bodyPr>
          <a:lstStyle/>
          <a:p>
            <a:pPr indent="0" lvl="0" marL="0" marR="0" rtl="0" algn="l">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A Project consists of …</a:t>
            </a: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p:cSld>
    <p:bg>
      <p:bgPr>
        <a:solidFill>
          <a:schemeClr val="lt1"/>
        </a:solidFill>
      </p:bgPr>
    </p:bg>
    <p:spTree>
      <p:nvGrpSpPr>
        <p:cNvPr id="224" name="Shape 224"/>
        <p:cNvGrpSpPr/>
        <p:nvPr/>
      </p:nvGrpSpPr>
      <p:grpSpPr>
        <a:xfrm>
          <a:off x="0" y="0"/>
          <a:ext cx="0" cy="0"/>
          <a:chOff x="0" y="0"/>
          <a:chExt cx="0" cy="0"/>
        </a:xfrm>
      </p:grpSpPr>
      <p:sp>
        <p:nvSpPr>
          <p:cNvPr id="225" name="Shape 225"/>
          <p:cNvSpPr txBox="1"/>
          <p:nvPr>
            <p:ph type="title"/>
          </p:nvPr>
        </p:nvSpPr>
        <p:spPr>
          <a:xfrm>
            <a:off x="457200" y="274637"/>
            <a:ext cx="8229600" cy="11430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rgbClr val="347FD8"/>
              </a:buClr>
              <a:buSzPct val="25000"/>
              <a:buFont typeface="Calibri"/>
              <a:buNone/>
            </a:pPr>
            <a:r>
              <a:rPr b="0" i="0" lang="en-US" sz="4400" u="none" cap="none" strike="noStrike">
                <a:solidFill>
                  <a:srgbClr val="347FD8"/>
                </a:solidFill>
                <a:latin typeface="Calibri"/>
                <a:ea typeface="Calibri"/>
                <a:cs typeface="Calibri"/>
                <a:sym typeface="Calibri"/>
              </a:rPr>
              <a:t>Project Management</a:t>
            </a:r>
          </a:p>
        </p:txBody>
      </p:sp>
      <p:sp>
        <p:nvSpPr>
          <p:cNvPr id="226" name="Shape 226"/>
          <p:cNvSpPr txBox="1"/>
          <p:nvPr>
            <p:ph idx="1" type="body"/>
          </p:nvPr>
        </p:nvSpPr>
        <p:spPr>
          <a:xfrm>
            <a:off x="457200" y="1600200"/>
            <a:ext cx="8229600" cy="4525961"/>
          </a:xfrm>
          <a:prstGeom prst="rect">
            <a:avLst/>
          </a:prstGeom>
          <a:noFill/>
          <a:ln>
            <a:noFill/>
          </a:ln>
        </p:spPr>
        <p:txBody>
          <a:bodyPr anchorCtr="0" anchor="t" bIns="45700" lIns="91425" rIns="91425" tIns="45700">
            <a:noAutofit/>
          </a:bodyPr>
          <a:lstStyle/>
          <a:p>
            <a:pPr indent="-342900" lvl="0" marL="342900" marR="0" rtl="0" algn="l">
              <a:lnSpc>
                <a:spcPct val="100000"/>
              </a:lnSpc>
              <a:spcBef>
                <a:spcPts val="0"/>
              </a:spcBef>
              <a:spcAft>
                <a:spcPts val="0"/>
              </a:spcAft>
              <a:buClr>
                <a:schemeClr val="dk1"/>
              </a:buClr>
              <a:buSzPct val="25000"/>
              <a:buFont typeface="Arial"/>
              <a:buNone/>
            </a:pPr>
            <a:r>
              <a:rPr b="0" i="1" lang="en-US" sz="2400" u="none">
                <a:solidFill>
                  <a:schemeClr val="dk1"/>
                </a:solidFill>
                <a:latin typeface="Calibri"/>
                <a:ea typeface="Calibri"/>
                <a:cs typeface="Calibri"/>
                <a:sym typeface="Calibri"/>
              </a:rPr>
              <a:t>    “The planning, monitoring and control of all aspects of a project and the motivation of all those involved in it to achieve the project objectives on time and to the specified cost, quality and performance”</a:t>
            </a:r>
          </a:p>
          <a:p>
            <a:pPr indent="-342900" lvl="0" marL="342900" marR="0" rtl="0" algn="l">
              <a:lnSpc>
                <a:spcPct val="100000"/>
              </a:lnSpc>
              <a:spcBef>
                <a:spcPts val="480"/>
              </a:spcBef>
              <a:spcAft>
                <a:spcPts val="0"/>
              </a:spcAft>
              <a:buClr>
                <a:schemeClr val="dk1"/>
              </a:buClr>
              <a:buSzPct val="25000"/>
              <a:buFont typeface="Arial"/>
              <a:buNone/>
            </a:pPr>
            <a:r>
              <a:rPr b="0" i="1" lang="en-US" sz="2400" u="none">
                <a:solidFill>
                  <a:schemeClr val="dk1"/>
                </a:solidFill>
                <a:latin typeface="Calibri"/>
                <a:ea typeface="Calibri"/>
                <a:cs typeface="Calibri"/>
                <a:sym typeface="Calibri"/>
              </a:rPr>
              <a:t>    </a:t>
            </a:r>
          </a:p>
          <a:p>
            <a:pPr indent="-342900" lvl="0" marL="342900" marR="0" rtl="0" algn="l">
              <a:lnSpc>
                <a:spcPct val="100000"/>
              </a:lnSpc>
              <a:spcBef>
                <a:spcPts val="480"/>
              </a:spcBef>
              <a:spcAft>
                <a:spcPts val="0"/>
              </a:spcAft>
              <a:buClr>
                <a:schemeClr val="dk1"/>
              </a:buClr>
              <a:buSzPct val="25000"/>
              <a:buFont typeface="Arial"/>
              <a:buNone/>
            </a:pPr>
            <a:r>
              <a:rPr b="0" i="1" lang="en-US" sz="2400" u="none">
                <a:solidFill>
                  <a:schemeClr val="dk1"/>
                </a:solidFill>
                <a:latin typeface="Calibri"/>
                <a:ea typeface="Calibri"/>
                <a:cs typeface="Calibri"/>
                <a:sym typeface="Calibri"/>
              </a:rPr>
              <a:t>  </a:t>
            </a:r>
          </a:p>
          <a:p>
            <a:pPr indent="-342900" lvl="0" marL="342900" marR="0" rtl="0" algn="l">
              <a:lnSpc>
                <a:spcPct val="100000"/>
              </a:lnSpc>
              <a:spcBef>
                <a:spcPts val="480"/>
              </a:spcBef>
              <a:spcAft>
                <a:spcPts val="0"/>
              </a:spcAft>
              <a:buClr>
                <a:schemeClr val="dk1"/>
              </a:buClr>
              <a:buSzPct val="25000"/>
              <a:buFont typeface="Arial"/>
              <a:buNone/>
            </a:pPr>
            <a:r>
              <a:rPr b="0" i="1" lang="en-US" sz="2400" u="none">
                <a:solidFill>
                  <a:schemeClr val="dk1"/>
                </a:solidFill>
                <a:latin typeface="Calibri"/>
                <a:ea typeface="Calibri"/>
                <a:cs typeface="Calibri"/>
                <a:sym typeface="Calibri"/>
              </a:rPr>
              <a:t>    </a:t>
            </a:r>
            <a:r>
              <a:rPr b="0" i="1" lang="en-US" sz="2400" u="none">
                <a:solidFill>
                  <a:srgbClr val="CCCCCC"/>
                </a:solidFill>
                <a:latin typeface="Calibri"/>
                <a:ea typeface="Calibri"/>
                <a:cs typeface="Calibri"/>
                <a:sym typeface="Calibri"/>
              </a:rPr>
              <a:t>“The application of knowledge, skills, tools and techniques to project activities to meet project requirements.  Project management is accomplished through processes, using project management knowledge, skills, tools, and techniques that receive inputs and generate outputs”</a:t>
            </a:r>
          </a:p>
        </p:txBody>
      </p:sp>
      <p:sp>
        <p:nvSpPr>
          <p:cNvPr id="227" name="Shape 227"/>
          <p:cNvSpPr txBox="1"/>
          <p:nvPr/>
        </p:nvSpPr>
        <p:spPr>
          <a:xfrm>
            <a:off x="6000750" y="3143250"/>
            <a:ext cx="2120899" cy="369886"/>
          </a:xfrm>
          <a:prstGeom prst="rect">
            <a:avLst/>
          </a:prstGeom>
          <a:noFill/>
          <a:ln>
            <a:noFill/>
          </a:ln>
        </p:spPr>
        <p:txBody>
          <a:bodyPr anchorCtr="0" anchor="t" bIns="45700" lIns="91425" rIns="91425" tIns="45700">
            <a:noAutofit/>
          </a:bodyPr>
          <a:lstStyle/>
          <a:p>
            <a:pPr indent="0" lvl="0" marL="0" marR="0" rtl="0" algn="just">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OGC, 2006, p. 336</a:t>
            </a:r>
          </a:p>
        </p:txBody>
      </p:sp>
      <p:sp>
        <p:nvSpPr>
          <p:cNvPr id="228" name="Shape 228"/>
          <p:cNvSpPr txBox="1"/>
          <p:nvPr/>
        </p:nvSpPr>
        <p:spPr>
          <a:xfrm>
            <a:off x="6286500" y="5786437"/>
            <a:ext cx="1878011" cy="369886"/>
          </a:xfrm>
          <a:prstGeom prst="rect">
            <a:avLst/>
          </a:prstGeom>
          <a:noFill/>
          <a:ln>
            <a:noFill/>
          </a:ln>
        </p:spPr>
        <p:txBody>
          <a:bodyPr anchorCtr="0" anchor="t" bIns="45700" lIns="91425" rIns="91425" tIns="45700">
            <a:noAutofit/>
          </a:bodyPr>
          <a:lstStyle/>
          <a:p>
            <a:pPr indent="0" lvl="0" marL="0" marR="0" rtl="0" algn="just">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PMI, 2006, p. 23</a:t>
            </a:r>
          </a:p>
        </p:txBody>
      </p:sp>
      <p:grpSp>
        <p:nvGrpSpPr>
          <p:cNvPr id="229" name="Shape 229"/>
          <p:cNvGrpSpPr/>
          <p:nvPr/>
        </p:nvGrpSpPr>
        <p:grpSpPr>
          <a:xfrm>
            <a:off x="7540625" y="182561"/>
            <a:ext cx="1341437" cy="1066799"/>
            <a:chOff x="7540625" y="182561"/>
            <a:chExt cx="1341437" cy="1066799"/>
          </a:xfrm>
        </p:grpSpPr>
        <p:pic>
          <p:nvPicPr>
            <p:cNvPr id="230" name="Shape 230"/>
            <p:cNvPicPr preferRelativeResize="0"/>
            <p:nvPr/>
          </p:nvPicPr>
          <p:blipFill rotWithShape="1">
            <a:blip r:embed="rId3">
              <a:alphaModFix/>
            </a:blip>
            <a:srcRect b="0" l="0" r="0" t="0"/>
            <a:stretch/>
          </p:blipFill>
          <p:spPr>
            <a:xfrm>
              <a:off x="7540625" y="182561"/>
              <a:ext cx="1341437" cy="1066799"/>
            </a:xfrm>
            <a:prstGeom prst="rect">
              <a:avLst/>
            </a:prstGeom>
            <a:noFill/>
            <a:ln>
              <a:noFill/>
            </a:ln>
          </p:spPr>
        </p:pic>
        <p:sp>
          <p:nvSpPr>
            <p:cNvPr id="231" name="Shape 231"/>
            <p:cNvSpPr txBox="1"/>
            <p:nvPr/>
          </p:nvSpPr>
          <p:spPr>
            <a:xfrm>
              <a:off x="7610475" y="252412"/>
              <a:ext cx="1209675" cy="709612"/>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chemeClr val="dk1"/>
                </a:buClr>
                <a:buSzPct val="25000"/>
                <a:buFont typeface="Calibri"/>
                <a:buNone/>
              </a:pPr>
              <a:r>
                <a:rPr b="1" i="1" lang="en-US" sz="1800" u="none">
                  <a:solidFill>
                    <a:schemeClr val="dk1"/>
                  </a:solidFill>
                  <a:latin typeface="Calibri"/>
                  <a:ea typeface="Calibri"/>
                  <a:cs typeface="Calibri"/>
                  <a:sym typeface="Calibri"/>
                </a:rPr>
                <a:t>Definition</a:t>
              </a:r>
            </a:p>
          </p:txBody>
        </p:sp>
      </p:gr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p:cSld>
    <p:bg>
      <p:bgPr>
        <a:solidFill>
          <a:schemeClr val="lt1"/>
        </a:solidFill>
      </p:bgPr>
    </p:bg>
    <p:spTree>
      <p:nvGrpSpPr>
        <p:cNvPr id="236" name="Shape 236"/>
        <p:cNvGrpSpPr/>
        <p:nvPr/>
      </p:nvGrpSpPr>
      <p:grpSpPr>
        <a:xfrm>
          <a:off x="0" y="0"/>
          <a:ext cx="0" cy="0"/>
          <a:chOff x="0" y="0"/>
          <a:chExt cx="0" cy="0"/>
        </a:xfrm>
      </p:grpSpPr>
      <p:sp>
        <p:nvSpPr>
          <p:cNvPr id="237" name="Shape 237"/>
          <p:cNvSpPr txBox="1"/>
          <p:nvPr>
            <p:ph type="title"/>
          </p:nvPr>
        </p:nvSpPr>
        <p:spPr>
          <a:xfrm>
            <a:off x="457200" y="274637"/>
            <a:ext cx="8229600" cy="11430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rgbClr val="347FD8"/>
              </a:buClr>
              <a:buSzPct val="25000"/>
              <a:buFont typeface="Calibri"/>
              <a:buNone/>
            </a:pPr>
            <a:r>
              <a:rPr b="0" i="0" lang="en-US" sz="4400" u="none" cap="none" strike="noStrike">
                <a:solidFill>
                  <a:srgbClr val="347FD8"/>
                </a:solidFill>
                <a:latin typeface="Calibri"/>
                <a:ea typeface="Calibri"/>
                <a:cs typeface="Calibri"/>
                <a:sym typeface="Calibri"/>
              </a:rPr>
              <a:t>Project Management</a:t>
            </a:r>
          </a:p>
        </p:txBody>
      </p:sp>
      <p:sp>
        <p:nvSpPr>
          <p:cNvPr id="238" name="Shape 238"/>
          <p:cNvSpPr txBox="1"/>
          <p:nvPr>
            <p:ph idx="1" type="body"/>
          </p:nvPr>
        </p:nvSpPr>
        <p:spPr>
          <a:xfrm>
            <a:off x="457200" y="1600200"/>
            <a:ext cx="8229600" cy="4526100"/>
          </a:xfrm>
          <a:prstGeom prst="rect">
            <a:avLst/>
          </a:prstGeom>
          <a:noFill/>
          <a:ln>
            <a:noFill/>
          </a:ln>
        </p:spPr>
        <p:txBody>
          <a:bodyPr anchorCtr="0" anchor="t" bIns="45700" lIns="91425" rIns="91425" tIns="45700">
            <a:noAutofit/>
          </a:bodyPr>
          <a:lstStyle/>
          <a:p>
            <a:pPr indent="-342900" lvl="0" marL="342900" marR="0" rtl="0" algn="l">
              <a:lnSpc>
                <a:spcPct val="100000"/>
              </a:lnSpc>
              <a:spcBef>
                <a:spcPts val="0"/>
              </a:spcBef>
              <a:spcAft>
                <a:spcPts val="0"/>
              </a:spcAft>
              <a:buClr>
                <a:schemeClr val="dk1"/>
              </a:buClr>
              <a:buSzPct val="25000"/>
              <a:buFont typeface="Arial"/>
              <a:buNone/>
            </a:pPr>
            <a:r>
              <a:rPr b="0" i="1" lang="en-US" sz="2400" u="none">
                <a:solidFill>
                  <a:schemeClr val="dk1"/>
                </a:solidFill>
                <a:latin typeface="Calibri"/>
                <a:ea typeface="Calibri"/>
                <a:cs typeface="Calibri"/>
                <a:sym typeface="Calibri"/>
              </a:rPr>
              <a:t>    “The planning, monitoring and control of all aspects of a project and the motivation of all those involved in it to achieve the project objectives on time and to the specified cost, quality and performance”</a:t>
            </a:r>
          </a:p>
          <a:p>
            <a:pPr indent="-342900" lvl="0" marL="342900" marR="0" rtl="0" algn="l">
              <a:lnSpc>
                <a:spcPct val="100000"/>
              </a:lnSpc>
              <a:spcBef>
                <a:spcPts val="480"/>
              </a:spcBef>
              <a:spcAft>
                <a:spcPts val="0"/>
              </a:spcAft>
              <a:buClr>
                <a:schemeClr val="dk1"/>
              </a:buClr>
              <a:buSzPct val="25000"/>
              <a:buFont typeface="Arial"/>
              <a:buNone/>
            </a:pPr>
            <a:r>
              <a:rPr b="0" i="1" lang="en-US" sz="2400" u="none">
                <a:solidFill>
                  <a:schemeClr val="dk1"/>
                </a:solidFill>
                <a:latin typeface="Calibri"/>
                <a:ea typeface="Calibri"/>
                <a:cs typeface="Calibri"/>
                <a:sym typeface="Calibri"/>
              </a:rPr>
              <a:t>    </a:t>
            </a:r>
          </a:p>
          <a:p>
            <a:pPr indent="-342900" lvl="0" marL="342900" marR="0" rtl="0" algn="l">
              <a:lnSpc>
                <a:spcPct val="100000"/>
              </a:lnSpc>
              <a:spcBef>
                <a:spcPts val="480"/>
              </a:spcBef>
              <a:spcAft>
                <a:spcPts val="0"/>
              </a:spcAft>
              <a:buClr>
                <a:schemeClr val="dk1"/>
              </a:buClr>
              <a:buSzPct val="25000"/>
              <a:buFont typeface="Arial"/>
              <a:buNone/>
            </a:pPr>
            <a:r>
              <a:rPr b="0" i="1" lang="en-US" sz="2400" u="none">
                <a:solidFill>
                  <a:schemeClr val="dk1"/>
                </a:solidFill>
                <a:latin typeface="Calibri"/>
                <a:ea typeface="Calibri"/>
                <a:cs typeface="Calibri"/>
                <a:sym typeface="Calibri"/>
              </a:rPr>
              <a:t>  </a:t>
            </a:r>
          </a:p>
          <a:p>
            <a:pPr indent="-342900" lvl="0" marL="342900" marR="0" rtl="0" algn="l">
              <a:lnSpc>
                <a:spcPct val="100000"/>
              </a:lnSpc>
              <a:spcBef>
                <a:spcPts val="480"/>
              </a:spcBef>
              <a:spcAft>
                <a:spcPts val="0"/>
              </a:spcAft>
              <a:buClr>
                <a:schemeClr val="dk1"/>
              </a:buClr>
              <a:buSzPct val="25000"/>
              <a:buFont typeface="Arial"/>
              <a:buNone/>
            </a:pPr>
            <a:r>
              <a:rPr b="0" i="1" lang="en-US" sz="2400" u="none">
                <a:solidFill>
                  <a:schemeClr val="dk1"/>
                </a:solidFill>
                <a:latin typeface="Calibri"/>
                <a:ea typeface="Calibri"/>
                <a:cs typeface="Calibri"/>
                <a:sym typeface="Calibri"/>
              </a:rPr>
              <a:t>    “The application of knowledge, skills, tools and techniques to project activities to meet project requirements.  Project management is accomplished through processes, using project management knowledge, skills, tools, and techniques that receive inputs and generate outputs”</a:t>
            </a:r>
          </a:p>
        </p:txBody>
      </p:sp>
      <p:sp>
        <p:nvSpPr>
          <p:cNvPr id="239" name="Shape 239"/>
          <p:cNvSpPr txBox="1"/>
          <p:nvPr/>
        </p:nvSpPr>
        <p:spPr>
          <a:xfrm>
            <a:off x="6000750" y="3143250"/>
            <a:ext cx="2121000" cy="369900"/>
          </a:xfrm>
          <a:prstGeom prst="rect">
            <a:avLst/>
          </a:prstGeom>
          <a:noFill/>
          <a:ln>
            <a:noFill/>
          </a:ln>
        </p:spPr>
        <p:txBody>
          <a:bodyPr anchorCtr="0" anchor="t" bIns="45700" lIns="91425" rIns="91425" tIns="45700">
            <a:noAutofit/>
          </a:bodyPr>
          <a:lstStyle/>
          <a:p>
            <a:pPr indent="0" lvl="0" marL="0" marR="0" rtl="0" algn="just">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OGC, 2006, p. 336</a:t>
            </a:r>
          </a:p>
        </p:txBody>
      </p:sp>
      <p:sp>
        <p:nvSpPr>
          <p:cNvPr id="240" name="Shape 240"/>
          <p:cNvSpPr txBox="1"/>
          <p:nvPr/>
        </p:nvSpPr>
        <p:spPr>
          <a:xfrm>
            <a:off x="6286500" y="5786437"/>
            <a:ext cx="1878000" cy="369900"/>
          </a:xfrm>
          <a:prstGeom prst="rect">
            <a:avLst/>
          </a:prstGeom>
          <a:noFill/>
          <a:ln>
            <a:noFill/>
          </a:ln>
        </p:spPr>
        <p:txBody>
          <a:bodyPr anchorCtr="0" anchor="t" bIns="45700" lIns="91425" rIns="91425" tIns="45700">
            <a:noAutofit/>
          </a:bodyPr>
          <a:lstStyle/>
          <a:p>
            <a:pPr indent="0" lvl="0" marL="0" marR="0" rtl="0" algn="just">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PMI, 2006, p. 23</a:t>
            </a:r>
          </a:p>
        </p:txBody>
      </p:sp>
      <p:grpSp>
        <p:nvGrpSpPr>
          <p:cNvPr id="241" name="Shape 241"/>
          <p:cNvGrpSpPr/>
          <p:nvPr/>
        </p:nvGrpSpPr>
        <p:grpSpPr>
          <a:xfrm>
            <a:off x="7540625" y="182562"/>
            <a:ext cx="1341300" cy="1066800"/>
            <a:chOff x="7540625" y="182562"/>
            <a:chExt cx="1341300" cy="1066800"/>
          </a:xfrm>
        </p:grpSpPr>
        <p:pic>
          <p:nvPicPr>
            <p:cNvPr id="242" name="Shape 242"/>
            <p:cNvPicPr preferRelativeResize="0"/>
            <p:nvPr/>
          </p:nvPicPr>
          <p:blipFill rotWithShape="1">
            <a:blip r:embed="rId3">
              <a:alphaModFix/>
            </a:blip>
            <a:srcRect b="0" l="0" r="0" t="0"/>
            <a:stretch/>
          </p:blipFill>
          <p:spPr>
            <a:xfrm>
              <a:off x="7540625" y="182562"/>
              <a:ext cx="1341300" cy="1066800"/>
            </a:xfrm>
            <a:prstGeom prst="rect">
              <a:avLst/>
            </a:prstGeom>
            <a:noFill/>
            <a:ln>
              <a:noFill/>
            </a:ln>
          </p:spPr>
        </p:pic>
        <p:sp>
          <p:nvSpPr>
            <p:cNvPr id="243" name="Shape 243"/>
            <p:cNvSpPr txBox="1"/>
            <p:nvPr/>
          </p:nvSpPr>
          <p:spPr>
            <a:xfrm>
              <a:off x="7610475" y="252412"/>
              <a:ext cx="1209600" cy="7095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chemeClr val="dk1"/>
                </a:buClr>
                <a:buSzPct val="25000"/>
                <a:buFont typeface="Calibri"/>
                <a:buNone/>
              </a:pPr>
              <a:r>
                <a:rPr b="1" i="1" lang="en-US" sz="1800" u="none">
                  <a:solidFill>
                    <a:schemeClr val="dk1"/>
                  </a:solidFill>
                  <a:latin typeface="Calibri"/>
                  <a:ea typeface="Calibri"/>
                  <a:cs typeface="Calibri"/>
                  <a:sym typeface="Calibri"/>
                </a:rPr>
                <a:t>Definition</a:t>
              </a:r>
            </a:p>
          </p:txBody>
        </p:sp>
      </p:gr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p:cSld>
    <p:bg>
      <p:bgPr>
        <a:solidFill>
          <a:schemeClr val="lt1"/>
        </a:solidFill>
      </p:bgPr>
    </p:bg>
    <p:spTree>
      <p:nvGrpSpPr>
        <p:cNvPr id="248" name="Shape 248"/>
        <p:cNvGrpSpPr/>
        <p:nvPr/>
      </p:nvGrpSpPr>
      <p:grpSpPr>
        <a:xfrm>
          <a:off x="0" y="0"/>
          <a:ext cx="0" cy="0"/>
          <a:chOff x="0" y="0"/>
          <a:chExt cx="0" cy="0"/>
        </a:xfrm>
      </p:grpSpPr>
      <p:sp>
        <p:nvSpPr>
          <p:cNvPr id="249" name="Shape 249"/>
          <p:cNvSpPr txBox="1"/>
          <p:nvPr>
            <p:ph type="title"/>
          </p:nvPr>
        </p:nvSpPr>
        <p:spPr>
          <a:xfrm>
            <a:off x="457200" y="274637"/>
            <a:ext cx="8229600" cy="11430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rgbClr val="347FD8"/>
              </a:buClr>
              <a:buSzPct val="25000"/>
              <a:buFont typeface="Calibri"/>
              <a:buNone/>
            </a:pPr>
            <a:r>
              <a:rPr b="0" i="0" lang="en-US" sz="4400" u="none" cap="none" strike="noStrike">
                <a:solidFill>
                  <a:srgbClr val="347FD8"/>
                </a:solidFill>
                <a:latin typeface="Calibri"/>
                <a:ea typeface="Calibri"/>
                <a:cs typeface="Calibri"/>
                <a:sym typeface="Calibri"/>
              </a:rPr>
              <a:t>Project Plan</a:t>
            </a:r>
          </a:p>
        </p:txBody>
      </p:sp>
      <p:sp>
        <p:nvSpPr>
          <p:cNvPr id="250" name="Shape 250"/>
          <p:cNvSpPr txBox="1"/>
          <p:nvPr>
            <p:ph idx="1" type="body"/>
          </p:nvPr>
        </p:nvSpPr>
        <p:spPr>
          <a:xfrm>
            <a:off x="457200" y="1600200"/>
            <a:ext cx="8229600" cy="4525961"/>
          </a:xfrm>
          <a:prstGeom prst="rect">
            <a:avLst/>
          </a:prstGeom>
          <a:noFill/>
          <a:ln>
            <a:noFill/>
          </a:ln>
        </p:spPr>
        <p:txBody>
          <a:bodyPr anchorCtr="0" anchor="t" bIns="45700" lIns="91425" rIns="91425" tIns="45700">
            <a:noAutofit/>
          </a:bodyPr>
          <a:lstStyle/>
          <a:p>
            <a:pPr indent="-342900" lvl="0" marL="342900" marR="0" rtl="0" algn="l">
              <a:lnSpc>
                <a:spcPct val="100000"/>
              </a:lnSpc>
              <a:spcBef>
                <a:spcPts val="0"/>
              </a:spcBef>
              <a:spcAft>
                <a:spcPts val="0"/>
              </a:spcAft>
              <a:buClr>
                <a:schemeClr val="dk1"/>
              </a:buClr>
              <a:buSzPct val="25000"/>
              <a:buFont typeface="Arial"/>
              <a:buNone/>
            </a:pPr>
            <a:r>
              <a:rPr b="0" i="1" lang="en-US" sz="2400" u="none">
                <a:solidFill>
                  <a:schemeClr val="dk1"/>
                </a:solidFill>
                <a:latin typeface="Calibri"/>
                <a:ea typeface="Calibri"/>
                <a:cs typeface="Calibri"/>
                <a:sym typeface="Calibri"/>
              </a:rPr>
              <a:t>    “A high-level plan showing the major products of the project, when they will be delivered and at what cost.  An initial Project Plan is presented as part of the project initiation document.  This is revised as information on actual progress appears.”</a:t>
            </a:r>
          </a:p>
          <a:p>
            <a:pPr indent="-342900" lvl="0" marL="342900" marR="0" rtl="0" algn="l">
              <a:lnSpc>
                <a:spcPct val="100000"/>
              </a:lnSpc>
              <a:spcBef>
                <a:spcPts val="480"/>
              </a:spcBef>
              <a:spcAft>
                <a:spcPts val="0"/>
              </a:spcAft>
              <a:buClr>
                <a:schemeClr val="dk1"/>
              </a:buClr>
              <a:buSzPct val="25000"/>
              <a:buFont typeface="Arial"/>
              <a:buNone/>
            </a:pPr>
            <a:r>
              <a:t/>
            </a:r>
            <a:endParaRPr b="0" i="1" sz="2400" u="none">
              <a:solidFill>
                <a:schemeClr val="dk1"/>
              </a:solidFill>
              <a:latin typeface="Calibri"/>
              <a:ea typeface="Calibri"/>
              <a:cs typeface="Calibri"/>
              <a:sym typeface="Calibri"/>
            </a:endParaRPr>
          </a:p>
          <a:p>
            <a:pPr indent="-342900" lvl="0" marL="342900" marR="0" rtl="0" algn="l">
              <a:lnSpc>
                <a:spcPct val="100000"/>
              </a:lnSpc>
              <a:spcBef>
                <a:spcPts val="480"/>
              </a:spcBef>
              <a:spcAft>
                <a:spcPts val="0"/>
              </a:spcAft>
              <a:buClr>
                <a:schemeClr val="dk1"/>
              </a:buClr>
              <a:buSzPct val="25000"/>
              <a:buFont typeface="Arial"/>
              <a:buNone/>
            </a:pPr>
            <a:r>
              <a:rPr b="0" i="1" lang="en-US" sz="2400" u="none">
                <a:solidFill>
                  <a:schemeClr val="dk1"/>
                </a:solidFill>
                <a:latin typeface="Calibri"/>
                <a:ea typeface="Calibri"/>
                <a:cs typeface="Calibri"/>
                <a:sym typeface="Calibri"/>
              </a:rPr>
              <a:t>    </a:t>
            </a:r>
          </a:p>
          <a:p>
            <a:pPr indent="-342900" lvl="0" marL="342900" marR="0" rtl="0" algn="l">
              <a:lnSpc>
                <a:spcPct val="100000"/>
              </a:lnSpc>
              <a:spcBef>
                <a:spcPts val="480"/>
              </a:spcBef>
              <a:spcAft>
                <a:spcPts val="0"/>
              </a:spcAft>
              <a:buClr>
                <a:schemeClr val="dk1"/>
              </a:buClr>
              <a:buSzPct val="25000"/>
              <a:buFont typeface="Arial"/>
              <a:buNone/>
            </a:pPr>
            <a:r>
              <a:rPr b="0" i="1" lang="en-US" sz="2400" u="none">
                <a:solidFill>
                  <a:schemeClr val="dk1"/>
                </a:solidFill>
                <a:latin typeface="Calibri"/>
                <a:ea typeface="Calibri"/>
                <a:cs typeface="Calibri"/>
                <a:sym typeface="Calibri"/>
              </a:rPr>
              <a:t>    </a:t>
            </a:r>
          </a:p>
        </p:txBody>
      </p:sp>
      <p:sp>
        <p:nvSpPr>
          <p:cNvPr id="251" name="Shape 251"/>
          <p:cNvSpPr txBox="1"/>
          <p:nvPr/>
        </p:nvSpPr>
        <p:spPr>
          <a:xfrm>
            <a:off x="6143625" y="3429000"/>
            <a:ext cx="2120899" cy="369886"/>
          </a:xfrm>
          <a:prstGeom prst="rect">
            <a:avLst/>
          </a:prstGeom>
          <a:noFill/>
          <a:ln>
            <a:noFill/>
          </a:ln>
        </p:spPr>
        <p:txBody>
          <a:bodyPr anchorCtr="0" anchor="t" bIns="45700" lIns="91425" rIns="91425" tIns="45700">
            <a:noAutofit/>
          </a:bodyPr>
          <a:lstStyle/>
          <a:p>
            <a:pPr indent="0" lvl="0" marL="0" marR="0" rtl="0" algn="just">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OGC, 2006, p. 336</a:t>
            </a:r>
          </a:p>
        </p:txBody>
      </p:sp>
      <p:sp>
        <p:nvSpPr>
          <p:cNvPr id="252" name="Shape 252"/>
          <p:cNvSpPr txBox="1"/>
          <p:nvPr/>
        </p:nvSpPr>
        <p:spPr>
          <a:xfrm>
            <a:off x="6259512" y="5572125"/>
            <a:ext cx="2005012" cy="369886"/>
          </a:xfrm>
          <a:prstGeom prst="rect">
            <a:avLst/>
          </a:prstGeom>
          <a:noFill/>
          <a:ln>
            <a:noFill/>
          </a:ln>
        </p:spPr>
        <p:txBody>
          <a:bodyPr anchorCtr="0" anchor="t" bIns="45700" lIns="91425" rIns="91425" tIns="45700">
            <a:noAutofit/>
          </a:bodyPr>
          <a:lstStyle/>
          <a:p>
            <a:pPr indent="0" lvl="0" marL="0" marR="0" rtl="0" algn="just">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PMI, 2006, p. 384</a:t>
            </a:r>
          </a:p>
        </p:txBody>
      </p:sp>
      <p:grpSp>
        <p:nvGrpSpPr>
          <p:cNvPr id="253" name="Shape 253"/>
          <p:cNvGrpSpPr/>
          <p:nvPr/>
        </p:nvGrpSpPr>
        <p:grpSpPr>
          <a:xfrm>
            <a:off x="7540625" y="182561"/>
            <a:ext cx="1341437" cy="1066799"/>
            <a:chOff x="7540625" y="182561"/>
            <a:chExt cx="1341437" cy="1066799"/>
          </a:xfrm>
        </p:grpSpPr>
        <p:pic>
          <p:nvPicPr>
            <p:cNvPr id="254" name="Shape 254"/>
            <p:cNvPicPr preferRelativeResize="0"/>
            <p:nvPr/>
          </p:nvPicPr>
          <p:blipFill rotWithShape="1">
            <a:blip r:embed="rId3">
              <a:alphaModFix/>
            </a:blip>
            <a:srcRect b="0" l="0" r="0" t="0"/>
            <a:stretch/>
          </p:blipFill>
          <p:spPr>
            <a:xfrm>
              <a:off x="7540625" y="182561"/>
              <a:ext cx="1341437" cy="1066799"/>
            </a:xfrm>
            <a:prstGeom prst="rect">
              <a:avLst/>
            </a:prstGeom>
            <a:noFill/>
            <a:ln>
              <a:noFill/>
            </a:ln>
          </p:spPr>
        </p:pic>
        <p:sp>
          <p:nvSpPr>
            <p:cNvPr id="255" name="Shape 255"/>
            <p:cNvSpPr txBox="1"/>
            <p:nvPr/>
          </p:nvSpPr>
          <p:spPr>
            <a:xfrm>
              <a:off x="7610475" y="252412"/>
              <a:ext cx="1209675" cy="709612"/>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chemeClr val="dk1"/>
                </a:buClr>
                <a:buSzPct val="25000"/>
                <a:buFont typeface="Calibri"/>
                <a:buNone/>
              </a:pPr>
              <a:r>
                <a:rPr b="1" i="1" lang="en-US" sz="1800" u="none">
                  <a:solidFill>
                    <a:schemeClr val="dk1"/>
                  </a:solidFill>
                  <a:latin typeface="Calibri"/>
                  <a:ea typeface="Calibri"/>
                  <a:cs typeface="Calibri"/>
                  <a:sym typeface="Calibri"/>
                </a:rPr>
                <a:t>Definition</a:t>
              </a:r>
            </a:p>
          </p:txBody>
        </p:sp>
      </p:gr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p:cSld>
    <p:bg>
      <p:bgPr>
        <a:solidFill>
          <a:schemeClr val="lt1"/>
        </a:solidFill>
      </p:bgPr>
    </p:bg>
    <p:spTree>
      <p:nvGrpSpPr>
        <p:cNvPr id="260" name="Shape 260"/>
        <p:cNvGrpSpPr/>
        <p:nvPr/>
      </p:nvGrpSpPr>
      <p:grpSpPr>
        <a:xfrm>
          <a:off x="0" y="0"/>
          <a:ext cx="0" cy="0"/>
          <a:chOff x="0" y="0"/>
          <a:chExt cx="0" cy="0"/>
        </a:xfrm>
      </p:grpSpPr>
      <p:sp>
        <p:nvSpPr>
          <p:cNvPr id="261" name="Shape 261"/>
          <p:cNvSpPr txBox="1"/>
          <p:nvPr>
            <p:ph type="title"/>
          </p:nvPr>
        </p:nvSpPr>
        <p:spPr>
          <a:xfrm>
            <a:off x="457200" y="274637"/>
            <a:ext cx="8229600" cy="11430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rgbClr val="347FD8"/>
              </a:buClr>
              <a:buSzPct val="25000"/>
              <a:buFont typeface="Calibri"/>
              <a:buNone/>
            </a:pPr>
            <a:r>
              <a:rPr b="0" i="0" lang="en-US" sz="4400" u="none" cap="none" strike="noStrike">
                <a:solidFill>
                  <a:srgbClr val="347FD8"/>
                </a:solidFill>
                <a:latin typeface="Calibri"/>
                <a:ea typeface="Calibri"/>
                <a:cs typeface="Calibri"/>
                <a:sym typeface="Calibri"/>
              </a:rPr>
              <a:t>Project Plan</a:t>
            </a:r>
          </a:p>
        </p:txBody>
      </p:sp>
      <p:sp>
        <p:nvSpPr>
          <p:cNvPr id="262" name="Shape 262"/>
          <p:cNvSpPr txBox="1"/>
          <p:nvPr>
            <p:ph idx="1" type="body"/>
          </p:nvPr>
        </p:nvSpPr>
        <p:spPr>
          <a:xfrm>
            <a:off x="457200" y="1600200"/>
            <a:ext cx="8229600" cy="4526100"/>
          </a:xfrm>
          <a:prstGeom prst="rect">
            <a:avLst/>
          </a:prstGeom>
          <a:noFill/>
          <a:ln>
            <a:noFill/>
          </a:ln>
        </p:spPr>
        <p:txBody>
          <a:bodyPr anchorCtr="0" anchor="t" bIns="45700" lIns="91425" rIns="91425" tIns="45700">
            <a:noAutofit/>
          </a:bodyPr>
          <a:lstStyle/>
          <a:p>
            <a:pPr indent="-342900" lvl="0" marL="342900" marR="0" rtl="0" algn="l">
              <a:lnSpc>
                <a:spcPct val="100000"/>
              </a:lnSpc>
              <a:spcBef>
                <a:spcPts val="0"/>
              </a:spcBef>
              <a:spcAft>
                <a:spcPts val="0"/>
              </a:spcAft>
              <a:buClr>
                <a:schemeClr val="dk1"/>
              </a:buClr>
              <a:buSzPct val="25000"/>
              <a:buFont typeface="Arial"/>
              <a:buNone/>
            </a:pPr>
            <a:r>
              <a:rPr b="0" i="1" lang="en-US" sz="2400" u="none">
                <a:solidFill>
                  <a:schemeClr val="dk1"/>
                </a:solidFill>
                <a:latin typeface="Calibri"/>
                <a:ea typeface="Calibri"/>
                <a:cs typeface="Calibri"/>
                <a:sym typeface="Calibri"/>
              </a:rPr>
              <a:t>    </a:t>
            </a:r>
            <a:r>
              <a:rPr b="0" i="1" lang="en-US" sz="2400" u="none">
                <a:solidFill>
                  <a:srgbClr val="CCCCCC"/>
                </a:solidFill>
                <a:latin typeface="Calibri"/>
                <a:ea typeface="Calibri"/>
                <a:cs typeface="Calibri"/>
                <a:sym typeface="Calibri"/>
              </a:rPr>
              <a:t>“A high-level plan showing the major products of the project, when they will be delivered and at what cost.  An initial Project Plan is presented as part of the project initiation document.  This is revised as information on actual progress appears.”</a:t>
            </a:r>
          </a:p>
          <a:p>
            <a:pPr indent="-342900" lvl="0" marL="342900" marR="0" rtl="0" algn="l">
              <a:lnSpc>
                <a:spcPct val="100000"/>
              </a:lnSpc>
              <a:spcBef>
                <a:spcPts val="480"/>
              </a:spcBef>
              <a:spcAft>
                <a:spcPts val="0"/>
              </a:spcAft>
              <a:buClr>
                <a:schemeClr val="dk1"/>
              </a:buClr>
              <a:buSzPct val="25000"/>
              <a:buFont typeface="Arial"/>
              <a:buNone/>
            </a:pPr>
            <a:r>
              <a:t/>
            </a:r>
            <a:endParaRPr b="0" i="1" sz="2400" u="none">
              <a:solidFill>
                <a:srgbClr val="CCCCCC"/>
              </a:solidFill>
              <a:latin typeface="Calibri"/>
              <a:ea typeface="Calibri"/>
              <a:cs typeface="Calibri"/>
              <a:sym typeface="Calibri"/>
            </a:endParaRPr>
          </a:p>
          <a:p>
            <a:pPr indent="-342900" lvl="0" marL="342900" marR="0" rtl="0" algn="l">
              <a:lnSpc>
                <a:spcPct val="100000"/>
              </a:lnSpc>
              <a:spcBef>
                <a:spcPts val="480"/>
              </a:spcBef>
              <a:spcAft>
                <a:spcPts val="0"/>
              </a:spcAft>
              <a:buClr>
                <a:schemeClr val="dk1"/>
              </a:buClr>
              <a:buSzPct val="25000"/>
              <a:buFont typeface="Arial"/>
              <a:buNone/>
            </a:pPr>
            <a:r>
              <a:rPr b="0" i="1" lang="en-US" sz="2400" u="none">
                <a:solidFill>
                  <a:schemeClr val="dk1"/>
                </a:solidFill>
                <a:latin typeface="Calibri"/>
                <a:ea typeface="Calibri"/>
                <a:cs typeface="Calibri"/>
                <a:sym typeface="Calibri"/>
              </a:rPr>
              <a:t>    </a:t>
            </a:r>
          </a:p>
          <a:p>
            <a:pPr indent="-342900" lvl="0" marL="342900" marR="0" rtl="0" algn="l">
              <a:lnSpc>
                <a:spcPct val="100000"/>
              </a:lnSpc>
              <a:spcBef>
                <a:spcPts val="480"/>
              </a:spcBef>
              <a:spcAft>
                <a:spcPts val="0"/>
              </a:spcAft>
              <a:buClr>
                <a:schemeClr val="dk1"/>
              </a:buClr>
              <a:buSzPct val="25000"/>
              <a:buFont typeface="Arial"/>
              <a:buNone/>
            </a:pPr>
            <a:r>
              <a:rPr b="0" i="1" lang="en-US" sz="2400" u="none">
                <a:solidFill>
                  <a:schemeClr val="dk1"/>
                </a:solidFill>
                <a:latin typeface="Calibri"/>
                <a:ea typeface="Calibri"/>
                <a:cs typeface="Calibri"/>
                <a:sym typeface="Calibri"/>
              </a:rPr>
              <a:t>    “A formal approved document that defines how a project is executed, monitored and controlled.  It may be summary or detailed and may be composed of one or more subsidiary management plans and other planning documents”</a:t>
            </a:r>
          </a:p>
        </p:txBody>
      </p:sp>
      <p:sp>
        <p:nvSpPr>
          <p:cNvPr id="263" name="Shape 263"/>
          <p:cNvSpPr txBox="1"/>
          <p:nvPr/>
        </p:nvSpPr>
        <p:spPr>
          <a:xfrm>
            <a:off x="6143625" y="3429000"/>
            <a:ext cx="2121000" cy="369900"/>
          </a:xfrm>
          <a:prstGeom prst="rect">
            <a:avLst/>
          </a:prstGeom>
          <a:noFill/>
          <a:ln>
            <a:noFill/>
          </a:ln>
        </p:spPr>
        <p:txBody>
          <a:bodyPr anchorCtr="0" anchor="t" bIns="45700" lIns="91425" rIns="91425" tIns="45700">
            <a:noAutofit/>
          </a:bodyPr>
          <a:lstStyle/>
          <a:p>
            <a:pPr indent="0" lvl="0" marL="0" marR="0" rtl="0" algn="just">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OGC, 2006, p. 336</a:t>
            </a:r>
          </a:p>
        </p:txBody>
      </p:sp>
      <p:sp>
        <p:nvSpPr>
          <p:cNvPr id="264" name="Shape 264"/>
          <p:cNvSpPr txBox="1"/>
          <p:nvPr/>
        </p:nvSpPr>
        <p:spPr>
          <a:xfrm>
            <a:off x="6259512" y="5572125"/>
            <a:ext cx="2004899" cy="369900"/>
          </a:xfrm>
          <a:prstGeom prst="rect">
            <a:avLst/>
          </a:prstGeom>
          <a:noFill/>
          <a:ln>
            <a:noFill/>
          </a:ln>
        </p:spPr>
        <p:txBody>
          <a:bodyPr anchorCtr="0" anchor="t" bIns="45700" lIns="91425" rIns="91425" tIns="45700">
            <a:noAutofit/>
          </a:bodyPr>
          <a:lstStyle/>
          <a:p>
            <a:pPr indent="0" lvl="0" marL="0" marR="0" rtl="0" algn="just">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PMI, 2006, p. 384</a:t>
            </a:r>
          </a:p>
        </p:txBody>
      </p:sp>
      <p:grpSp>
        <p:nvGrpSpPr>
          <p:cNvPr id="265" name="Shape 265"/>
          <p:cNvGrpSpPr/>
          <p:nvPr/>
        </p:nvGrpSpPr>
        <p:grpSpPr>
          <a:xfrm>
            <a:off x="7540625" y="182562"/>
            <a:ext cx="1341300" cy="1066800"/>
            <a:chOff x="7540625" y="182562"/>
            <a:chExt cx="1341300" cy="1066800"/>
          </a:xfrm>
        </p:grpSpPr>
        <p:pic>
          <p:nvPicPr>
            <p:cNvPr id="266" name="Shape 266"/>
            <p:cNvPicPr preferRelativeResize="0"/>
            <p:nvPr/>
          </p:nvPicPr>
          <p:blipFill rotWithShape="1">
            <a:blip r:embed="rId3">
              <a:alphaModFix/>
            </a:blip>
            <a:srcRect b="0" l="0" r="0" t="0"/>
            <a:stretch/>
          </p:blipFill>
          <p:spPr>
            <a:xfrm>
              <a:off x="7540625" y="182562"/>
              <a:ext cx="1341300" cy="1066800"/>
            </a:xfrm>
            <a:prstGeom prst="rect">
              <a:avLst/>
            </a:prstGeom>
            <a:noFill/>
            <a:ln>
              <a:noFill/>
            </a:ln>
          </p:spPr>
        </p:pic>
        <p:sp>
          <p:nvSpPr>
            <p:cNvPr id="267" name="Shape 267"/>
            <p:cNvSpPr txBox="1"/>
            <p:nvPr/>
          </p:nvSpPr>
          <p:spPr>
            <a:xfrm>
              <a:off x="7610475" y="252412"/>
              <a:ext cx="1209600" cy="7095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chemeClr val="dk1"/>
                </a:buClr>
                <a:buSzPct val="25000"/>
                <a:buFont typeface="Calibri"/>
                <a:buNone/>
              </a:pPr>
              <a:r>
                <a:rPr b="1" i="1" lang="en-US" sz="1800" u="none">
                  <a:solidFill>
                    <a:schemeClr val="dk1"/>
                  </a:solidFill>
                  <a:latin typeface="Calibri"/>
                  <a:ea typeface="Calibri"/>
                  <a:cs typeface="Calibri"/>
                  <a:sym typeface="Calibri"/>
                </a:rPr>
                <a:t>Definition</a:t>
              </a:r>
            </a:p>
          </p:txBody>
        </p:sp>
      </p:gr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p:cSld>
    <p:bg>
      <p:bgPr>
        <a:solidFill>
          <a:schemeClr val="lt1"/>
        </a:solidFill>
      </p:bgPr>
    </p:bg>
    <p:spTree>
      <p:nvGrpSpPr>
        <p:cNvPr id="272" name="Shape 272"/>
        <p:cNvGrpSpPr/>
        <p:nvPr/>
      </p:nvGrpSpPr>
      <p:grpSpPr>
        <a:xfrm>
          <a:off x="0" y="0"/>
          <a:ext cx="0" cy="0"/>
          <a:chOff x="0" y="0"/>
          <a:chExt cx="0" cy="0"/>
        </a:xfrm>
      </p:grpSpPr>
      <p:sp>
        <p:nvSpPr>
          <p:cNvPr id="273" name="Shape 273"/>
          <p:cNvSpPr txBox="1"/>
          <p:nvPr>
            <p:ph type="title"/>
          </p:nvPr>
        </p:nvSpPr>
        <p:spPr>
          <a:xfrm>
            <a:off x="457200" y="274637"/>
            <a:ext cx="8229600" cy="11430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rgbClr val="347FD8"/>
              </a:buClr>
              <a:buSzPct val="25000"/>
              <a:buFont typeface="Calibri"/>
              <a:buNone/>
            </a:pPr>
            <a:r>
              <a:rPr b="0" i="0" lang="en-US" sz="4400" u="none" cap="none" strike="noStrike">
                <a:solidFill>
                  <a:srgbClr val="347FD8"/>
                </a:solidFill>
                <a:latin typeface="Calibri"/>
                <a:ea typeface="Calibri"/>
                <a:cs typeface="Calibri"/>
                <a:sym typeface="Calibri"/>
              </a:rPr>
              <a:t>Or, to put it another way ..</a:t>
            </a:r>
          </a:p>
        </p:txBody>
      </p:sp>
      <p:pic>
        <p:nvPicPr>
          <p:cNvPr descr="C:\Documents and Settings\Dave\Local Settings\Temporary Internet Files\Content.IE5\LZVRP942\MCj04419380000[1].wmf" id="274" name="Shape 274"/>
          <p:cNvPicPr preferRelativeResize="0"/>
          <p:nvPr/>
        </p:nvPicPr>
        <p:blipFill rotWithShape="1">
          <a:blip r:embed="rId3">
            <a:alphaModFix/>
          </a:blip>
          <a:srcRect b="0" l="0" r="0" t="0"/>
          <a:stretch/>
        </p:blipFill>
        <p:spPr>
          <a:xfrm>
            <a:off x="3857625" y="2143125"/>
            <a:ext cx="1482724" cy="1784349"/>
          </a:xfrm>
          <a:prstGeom prst="rect">
            <a:avLst/>
          </a:prstGeom>
          <a:noFill/>
          <a:ln>
            <a:noFill/>
          </a:ln>
        </p:spPr>
      </p:pic>
      <p:cxnSp>
        <p:nvCxnSpPr>
          <p:cNvPr id="275" name="Shape 275"/>
          <p:cNvCxnSpPr/>
          <p:nvPr/>
        </p:nvCxnSpPr>
        <p:spPr>
          <a:xfrm>
            <a:off x="1571625" y="2857500"/>
            <a:ext cx="1571624" cy="1587"/>
          </a:xfrm>
          <a:prstGeom prst="straightConnector1">
            <a:avLst/>
          </a:prstGeom>
          <a:noFill/>
          <a:ln cap="flat" cmpd="sng" w="19050">
            <a:solidFill>
              <a:schemeClr val="dk1"/>
            </a:solidFill>
            <a:prstDash val="solid"/>
            <a:miter/>
            <a:headEnd len="med" w="med" type="none"/>
            <a:tailEnd len="lg" w="lg" type="stealth"/>
          </a:ln>
        </p:spPr>
      </p:cxnSp>
      <p:sp>
        <p:nvSpPr>
          <p:cNvPr id="276" name="Shape 276"/>
          <p:cNvSpPr txBox="1"/>
          <p:nvPr/>
        </p:nvSpPr>
        <p:spPr>
          <a:xfrm>
            <a:off x="214312" y="2571750"/>
            <a:ext cx="1449386" cy="1200150"/>
          </a:xfrm>
          <a:prstGeom prst="rect">
            <a:avLst/>
          </a:prstGeom>
          <a:noFill/>
          <a:ln>
            <a:noFill/>
          </a:ln>
        </p:spPr>
        <p:txBody>
          <a:bodyPr anchorCtr="0" anchor="t" bIns="45700" lIns="91425" rIns="91425" tIns="45700">
            <a:noAutofit/>
          </a:bodyPr>
          <a:lstStyle/>
          <a:p>
            <a:pPr indent="0" lvl="0" marL="0" marR="0" rtl="0" algn="l">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Knowledge</a:t>
            </a:r>
          </a:p>
          <a:p>
            <a:pPr indent="0" lvl="0" marL="0" marR="0" rtl="0" algn="l">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Skills</a:t>
            </a:r>
          </a:p>
          <a:p>
            <a:pPr indent="0" lvl="0" marL="0" marR="0" rtl="0" algn="l">
              <a:lnSpc>
                <a:spcPct val="100000"/>
              </a:lnSpc>
              <a:spcBef>
                <a:spcPts val="0"/>
              </a:spcBef>
              <a:spcAft>
                <a:spcPts val="0"/>
              </a:spcAft>
              <a:buClr>
                <a:schemeClr val="dk1"/>
              </a:buClr>
              <a:buSzPct val="25000"/>
              <a:buFont typeface="Calibri"/>
              <a:buNone/>
            </a:pPr>
            <a:r>
              <a:rPr b="1" i="0" lang="en-US" sz="1800" u="none">
                <a:solidFill>
                  <a:schemeClr val="dk1"/>
                </a:solidFill>
                <a:latin typeface="Calibri"/>
                <a:ea typeface="Calibri"/>
                <a:cs typeface="Calibri"/>
                <a:sym typeface="Calibri"/>
              </a:rPr>
              <a:t>Tools</a:t>
            </a:r>
          </a:p>
          <a:p>
            <a:pPr indent="0" lvl="0" marL="0" marR="0" rtl="0" algn="l">
              <a:lnSpc>
                <a:spcPct val="100000"/>
              </a:lnSpc>
              <a:spcBef>
                <a:spcPts val="0"/>
              </a:spcBef>
              <a:spcAft>
                <a:spcPts val="0"/>
              </a:spcAft>
              <a:buClr>
                <a:schemeClr val="dk1"/>
              </a:buClr>
              <a:buSzPct val="25000"/>
              <a:buFont typeface="Calibri"/>
              <a:buNone/>
            </a:pPr>
            <a:r>
              <a:rPr b="1" i="0" lang="en-US" sz="1800" u="none">
                <a:solidFill>
                  <a:schemeClr val="dk1"/>
                </a:solidFill>
                <a:latin typeface="Calibri"/>
                <a:ea typeface="Calibri"/>
                <a:cs typeface="Calibri"/>
                <a:sym typeface="Calibri"/>
              </a:rPr>
              <a:t>Techniques</a:t>
            </a:r>
          </a:p>
        </p:txBody>
      </p:sp>
      <p:cxnSp>
        <p:nvCxnSpPr>
          <p:cNvPr id="277" name="Shape 277"/>
          <p:cNvCxnSpPr/>
          <p:nvPr/>
        </p:nvCxnSpPr>
        <p:spPr>
          <a:xfrm>
            <a:off x="1724025" y="3009900"/>
            <a:ext cx="1571624" cy="1587"/>
          </a:xfrm>
          <a:prstGeom prst="straightConnector1">
            <a:avLst/>
          </a:prstGeom>
          <a:noFill/>
          <a:ln cap="flat" cmpd="sng" w="19050">
            <a:solidFill>
              <a:schemeClr val="dk1"/>
            </a:solidFill>
            <a:prstDash val="solid"/>
            <a:miter/>
            <a:headEnd len="med" w="med" type="none"/>
            <a:tailEnd len="lg" w="lg" type="stealth"/>
          </a:ln>
        </p:spPr>
      </p:cxnSp>
      <p:cxnSp>
        <p:nvCxnSpPr>
          <p:cNvPr id="278" name="Shape 278"/>
          <p:cNvCxnSpPr/>
          <p:nvPr/>
        </p:nvCxnSpPr>
        <p:spPr>
          <a:xfrm>
            <a:off x="1876425" y="3162300"/>
            <a:ext cx="1571624" cy="1587"/>
          </a:xfrm>
          <a:prstGeom prst="straightConnector1">
            <a:avLst/>
          </a:prstGeom>
          <a:noFill/>
          <a:ln cap="flat" cmpd="sng" w="19050">
            <a:solidFill>
              <a:schemeClr val="dk1"/>
            </a:solidFill>
            <a:prstDash val="solid"/>
            <a:miter/>
            <a:headEnd len="med" w="med" type="none"/>
            <a:tailEnd len="lg" w="lg" type="stealth"/>
          </a:ln>
        </p:spPr>
      </p:cxnSp>
      <p:cxnSp>
        <p:nvCxnSpPr>
          <p:cNvPr id="279" name="Shape 279"/>
          <p:cNvCxnSpPr/>
          <p:nvPr/>
        </p:nvCxnSpPr>
        <p:spPr>
          <a:xfrm>
            <a:off x="2028825" y="3314700"/>
            <a:ext cx="1571624" cy="1587"/>
          </a:xfrm>
          <a:prstGeom prst="straightConnector1">
            <a:avLst/>
          </a:prstGeom>
          <a:noFill/>
          <a:ln cap="flat" cmpd="sng" w="19050">
            <a:solidFill>
              <a:schemeClr val="dk1"/>
            </a:solidFill>
            <a:prstDash val="solid"/>
            <a:miter/>
            <a:headEnd len="med" w="med" type="none"/>
            <a:tailEnd len="lg" w="lg" type="stealth"/>
          </a:ln>
        </p:spPr>
      </p:cxnSp>
      <p:cxnSp>
        <p:nvCxnSpPr>
          <p:cNvPr id="280" name="Shape 280"/>
          <p:cNvCxnSpPr/>
          <p:nvPr/>
        </p:nvCxnSpPr>
        <p:spPr>
          <a:xfrm>
            <a:off x="5472112" y="3009900"/>
            <a:ext cx="1571624" cy="1587"/>
          </a:xfrm>
          <a:prstGeom prst="straightConnector1">
            <a:avLst/>
          </a:prstGeom>
          <a:noFill/>
          <a:ln cap="flat" cmpd="sng" w="19050">
            <a:solidFill>
              <a:schemeClr val="dk1"/>
            </a:solidFill>
            <a:prstDash val="solid"/>
            <a:miter/>
            <a:headEnd len="med" w="med" type="none"/>
            <a:tailEnd len="lg" w="lg" type="stealth"/>
          </a:ln>
        </p:spPr>
      </p:cxnSp>
      <p:cxnSp>
        <p:nvCxnSpPr>
          <p:cNvPr id="281" name="Shape 281"/>
          <p:cNvCxnSpPr/>
          <p:nvPr/>
        </p:nvCxnSpPr>
        <p:spPr>
          <a:xfrm>
            <a:off x="5624512" y="3162300"/>
            <a:ext cx="1571624" cy="1587"/>
          </a:xfrm>
          <a:prstGeom prst="straightConnector1">
            <a:avLst/>
          </a:prstGeom>
          <a:noFill/>
          <a:ln cap="flat" cmpd="sng" w="19050">
            <a:solidFill>
              <a:schemeClr val="dk1"/>
            </a:solidFill>
            <a:prstDash val="solid"/>
            <a:miter/>
            <a:headEnd len="med" w="med" type="none"/>
            <a:tailEnd len="lg" w="lg" type="stealth"/>
          </a:ln>
        </p:spPr>
      </p:cxnSp>
      <p:cxnSp>
        <p:nvCxnSpPr>
          <p:cNvPr id="282" name="Shape 282"/>
          <p:cNvCxnSpPr/>
          <p:nvPr/>
        </p:nvCxnSpPr>
        <p:spPr>
          <a:xfrm>
            <a:off x="5776912" y="3314700"/>
            <a:ext cx="1571624" cy="1587"/>
          </a:xfrm>
          <a:prstGeom prst="straightConnector1">
            <a:avLst/>
          </a:prstGeom>
          <a:noFill/>
          <a:ln cap="flat" cmpd="sng" w="19050">
            <a:solidFill>
              <a:schemeClr val="dk1"/>
            </a:solidFill>
            <a:prstDash val="solid"/>
            <a:miter/>
            <a:headEnd len="med" w="med" type="none"/>
            <a:tailEnd len="lg" w="lg" type="stealth"/>
          </a:ln>
        </p:spPr>
      </p:cxnSp>
      <p:cxnSp>
        <p:nvCxnSpPr>
          <p:cNvPr id="283" name="Shape 283"/>
          <p:cNvCxnSpPr/>
          <p:nvPr/>
        </p:nvCxnSpPr>
        <p:spPr>
          <a:xfrm>
            <a:off x="5929312" y="3467100"/>
            <a:ext cx="1571624" cy="1587"/>
          </a:xfrm>
          <a:prstGeom prst="straightConnector1">
            <a:avLst/>
          </a:prstGeom>
          <a:noFill/>
          <a:ln cap="flat" cmpd="sng" w="19050">
            <a:solidFill>
              <a:schemeClr val="dk1"/>
            </a:solidFill>
            <a:prstDash val="solid"/>
            <a:miter/>
            <a:headEnd len="med" w="med" type="none"/>
            <a:tailEnd len="lg" w="lg" type="stealth"/>
          </a:ln>
        </p:spPr>
      </p:cxnSp>
      <p:sp>
        <p:nvSpPr>
          <p:cNvPr id="284" name="Shape 284"/>
          <p:cNvSpPr txBox="1"/>
          <p:nvPr/>
        </p:nvSpPr>
        <p:spPr>
          <a:xfrm>
            <a:off x="7572375" y="2500311"/>
            <a:ext cx="1377950" cy="1200150"/>
          </a:xfrm>
          <a:prstGeom prst="rect">
            <a:avLst/>
          </a:prstGeom>
          <a:noFill/>
          <a:ln>
            <a:noFill/>
          </a:ln>
        </p:spPr>
        <p:txBody>
          <a:bodyPr anchorCtr="0" anchor="t" bIns="45700" lIns="91425" rIns="91425" tIns="45700">
            <a:noAutofit/>
          </a:bodyPr>
          <a:lstStyle/>
          <a:p>
            <a:pPr indent="0" lvl="0" marL="0" marR="0" rtl="0" algn="l">
              <a:lnSpc>
                <a:spcPct val="100000"/>
              </a:lnSpc>
              <a:spcBef>
                <a:spcPts val="0"/>
              </a:spcBef>
              <a:spcAft>
                <a:spcPts val="0"/>
              </a:spcAft>
              <a:buClr>
                <a:schemeClr val="dk1"/>
              </a:buClr>
              <a:buSzPct val="25000"/>
              <a:buFont typeface="Calibri"/>
              <a:buNone/>
            </a:pPr>
            <a:r>
              <a:rPr b="1" i="0" lang="en-US" sz="1800" u="none">
                <a:solidFill>
                  <a:schemeClr val="dk1"/>
                </a:solidFill>
                <a:latin typeface="Calibri"/>
                <a:ea typeface="Calibri"/>
                <a:cs typeface="Calibri"/>
                <a:sym typeface="Calibri"/>
              </a:rPr>
              <a:t>Planning</a:t>
            </a:r>
          </a:p>
          <a:p>
            <a:pPr indent="0" lvl="0" marL="0" marR="0" rtl="0" algn="l">
              <a:lnSpc>
                <a:spcPct val="100000"/>
              </a:lnSpc>
              <a:spcBef>
                <a:spcPts val="0"/>
              </a:spcBef>
              <a:spcAft>
                <a:spcPts val="0"/>
              </a:spcAft>
              <a:buClr>
                <a:schemeClr val="dk1"/>
              </a:buClr>
              <a:buSzPct val="25000"/>
              <a:buFont typeface="Calibri"/>
              <a:buNone/>
            </a:pPr>
            <a:r>
              <a:rPr b="1" i="0" lang="en-US" sz="1800" u="none">
                <a:solidFill>
                  <a:schemeClr val="dk1"/>
                </a:solidFill>
                <a:latin typeface="Calibri"/>
                <a:ea typeface="Calibri"/>
                <a:cs typeface="Calibri"/>
                <a:sym typeface="Calibri"/>
              </a:rPr>
              <a:t>Monitoring</a:t>
            </a:r>
          </a:p>
          <a:p>
            <a:pPr indent="0" lvl="0" marL="0" marR="0" rtl="0" algn="l">
              <a:lnSpc>
                <a:spcPct val="100000"/>
              </a:lnSpc>
              <a:spcBef>
                <a:spcPts val="0"/>
              </a:spcBef>
              <a:spcAft>
                <a:spcPts val="0"/>
              </a:spcAft>
              <a:buClr>
                <a:schemeClr val="dk1"/>
              </a:buClr>
              <a:buSzPct val="25000"/>
              <a:buFont typeface="Calibri"/>
              <a:buNone/>
            </a:pPr>
            <a:r>
              <a:rPr b="1" i="0" lang="en-US" sz="1800" u="none">
                <a:solidFill>
                  <a:schemeClr val="dk1"/>
                </a:solidFill>
                <a:latin typeface="Calibri"/>
                <a:ea typeface="Calibri"/>
                <a:cs typeface="Calibri"/>
                <a:sym typeface="Calibri"/>
              </a:rPr>
              <a:t>Control</a:t>
            </a:r>
          </a:p>
          <a:p>
            <a:pPr indent="0" lvl="0" marL="0" marR="0" rtl="0" algn="l">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Motivation</a:t>
            </a:r>
          </a:p>
        </p:txBody>
      </p:sp>
      <p:sp>
        <p:nvSpPr>
          <p:cNvPr id="285" name="Shape 285"/>
          <p:cNvSpPr/>
          <p:nvPr/>
        </p:nvSpPr>
        <p:spPr>
          <a:xfrm>
            <a:off x="6572250" y="4000500"/>
            <a:ext cx="2286000" cy="2571749"/>
          </a:xfrm>
          <a:custGeom>
            <a:pathLst>
              <a:path extrusionOk="0" h="120000" w="120000">
                <a:moveTo>
                  <a:pt x="0" y="0"/>
                </a:moveTo>
                <a:lnTo>
                  <a:pt x="120000" y="0"/>
                </a:lnTo>
                <a:lnTo>
                  <a:pt x="120000" y="120000"/>
                </a:lnTo>
                <a:lnTo>
                  <a:pt x="0" y="120000"/>
                </a:lnTo>
                <a:close/>
              </a:path>
              <a:path extrusionOk="0" fill="none" h="120000" w="120000">
                <a:moveTo>
                  <a:pt x="12598" y="0"/>
                </a:moveTo>
                <a:close/>
                <a:lnTo>
                  <a:pt x="12598" y="120000"/>
                </a:lnTo>
              </a:path>
              <a:path extrusionOk="0" fill="none" h="120000" w="120000">
                <a:moveTo>
                  <a:pt x="12598" y="-11887"/>
                </a:moveTo>
                <a:lnTo>
                  <a:pt x="12597" y="-8538"/>
                </a:lnTo>
                <a:lnTo>
                  <a:pt x="12559" y="130"/>
                </a:lnTo>
              </a:path>
            </a:pathLst>
          </a:custGeom>
          <a:noFill/>
          <a:ln cap="flat" cmpd="sng" w="25400">
            <a:solidFill>
              <a:schemeClr val="dk1"/>
            </a:solidFill>
            <a:prstDash val="solid"/>
            <a:miter/>
            <a:headEnd len="med" w="med" type="none"/>
            <a:tailEnd len="med" w="med" type="none"/>
          </a:ln>
        </p:spPr>
        <p:txBody>
          <a:bodyPr anchorCtr="0" anchor="ctr" bIns="45700" lIns="91425" rIns="91425" tIns="45700">
            <a:noAutofit/>
          </a:bodyPr>
          <a:lstStyle/>
          <a:p>
            <a:pPr indent="0" lvl="0" marL="0" marR="0" rtl="0" algn="l">
              <a:lnSpc>
                <a:spcPct val="100000"/>
              </a:lnSpc>
              <a:spcBef>
                <a:spcPts val="0"/>
              </a:spcBef>
              <a:spcAft>
                <a:spcPts val="0"/>
              </a:spcAft>
              <a:buClr>
                <a:schemeClr val="dk1"/>
              </a:buClr>
              <a:buFont typeface="Calibri"/>
              <a:buNone/>
            </a:pPr>
            <a:r>
              <a:t/>
            </a:r>
            <a:endParaRPr b="0" i="0" sz="1800" u="none">
              <a:solidFill>
                <a:srgbClr val="D99694"/>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ct val="25000"/>
              <a:buFont typeface="Calibri"/>
              <a:buNone/>
            </a:pPr>
            <a:r>
              <a:rPr b="1" i="0" lang="en-US" sz="1800" u="none">
                <a:solidFill>
                  <a:schemeClr val="dk1"/>
                </a:solidFill>
                <a:latin typeface="Calibri"/>
                <a:ea typeface="Calibri"/>
                <a:cs typeface="Calibri"/>
                <a:sym typeface="Calibri"/>
              </a:rPr>
              <a:t>Scope</a:t>
            </a:r>
          </a:p>
          <a:p>
            <a:pPr indent="0" lvl="0" marL="0" marR="0" rtl="0" algn="l">
              <a:lnSpc>
                <a:spcPct val="100000"/>
              </a:lnSpc>
              <a:spcBef>
                <a:spcPts val="0"/>
              </a:spcBef>
              <a:spcAft>
                <a:spcPts val="0"/>
              </a:spcAft>
              <a:buClr>
                <a:schemeClr val="dk1"/>
              </a:buClr>
              <a:buSzPct val="25000"/>
              <a:buFont typeface="Calibri"/>
              <a:buNone/>
            </a:pPr>
            <a:r>
              <a:rPr b="1" i="0" lang="en-US" sz="1800" u="none">
                <a:solidFill>
                  <a:schemeClr val="dk1"/>
                </a:solidFill>
                <a:latin typeface="Calibri"/>
                <a:ea typeface="Calibri"/>
                <a:cs typeface="Calibri"/>
                <a:sym typeface="Calibri"/>
              </a:rPr>
              <a:t>Risk</a:t>
            </a:r>
          </a:p>
          <a:p>
            <a:pPr indent="0" lvl="0" marL="0" marR="0" rtl="0" algn="l">
              <a:lnSpc>
                <a:spcPct val="100000"/>
              </a:lnSpc>
              <a:spcBef>
                <a:spcPts val="0"/>
              </a:spcBef>
              <a:spcAft>
                <a:spcPts val="0"/>
              </a:spcAft>
              <a:buClr>
                <a:schemeClr val="dk1"/>
              </a:buClr>
              <a:buSzPct val="25000"/>
              <a:buFont typeface="Calibri"/>
              <a:buNone/>
            </a:pPr>
            <a:r>
              <a:rPr b="1" i="0" lang="en-US" sz="1800" u="none">
                <a:solidFill>
                  <a:schemeClr val="dk1"/>
                </a:solidFill>
                <a:latin typeface="Calibri"/>
                <a:ea typeface="Calibri"/>
                <a:cs typeface="Calibri"/>
                <a:sym typeface="Calibri"/>
              </a:rPr>
              <a:t>Communications</a:t>
            </a:r>
          </a:p>
          <a:p>
            <a:pPr indent="0" lvl="0" marL="0" marR="0" rtl="0" algn="l">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Quality</a:t>
            </a:r>
          </a:p>
          <a:p>
            <a:pPr indent="0" lvl="0" marL="0" marR="0" rtl="0" algn="l">
              <a:lnSpc>
                <a:spcPct val="100000"/>
              </a:lnSpc>
              <a:spcBef>
                <a:spcPts val="0"/>
              </a:spcBef>
              <a:spcAft>
                <a:spcPts val="0"/>
              </a:spcAft>
              <a:buClr>
                <a:schemeClr val="dk1"/>
              </a:buClr>
              <a:buSzPct val="25000"/>
              <a:buFont typeface="Calibri"/>
              <a:buNone/>
            </a:pPr>
            <a:r>
              <a:rPr b="1" i="0" lang="en-US" sz="1800" u="none">
                <a:solidFill>
                  <a:schemeClr val="dk1"/>
                </a:solidFill>
                <a:latin typeface="Calibri"/>
                <a:ea typeface="Calibri"/>
                <a:cs typeface="Calibri"/>
                <a:sym typeface="Calibri"/>
              </a:rPr>
              <a:t>Change</a:t>
            </a:r>
          </a:p>
          <a:p>
            <a:pPr indent="0" lvl="0" marL="0" marR="0" rtl="0" algn="l">
              <a:lnSpc>
                <a:spcPct val="100000"/>
              </a:lnSpc>
              <a:spcBef>
                <a:spcPts val="0"/>
              </a:spcBef>
              <a:spcAft>
                <a:spcPts val="0"/>
              </a:spcAft>
              <a:buClr>
                <a:schemeClr val="dk1"/>
              </a:buClr>
              <a:buSzPct val="25000"/>
              <a:buFont typeface="Calibri"/>
              <a:buNone/>
            </a:pPr>
            <a:r>
              <a:rPr b="1" i="0" lang="en-US" sz="1800" u="none">
                <a:solidFill>
                  <a:schemeClr val="dk1"/>
                </a:solidFill>
                <a:latin typeface="Calibri"/>
                <a:ea typeface="Calibri"/>
                <a:cs typeface="Calibri"/>
                <a:sym typeface="Calibri"/>
              </a:rPr>
              <a:t>Schedule</a:t>
            </a:r>
          </a:p>
          <a:p>
            <a:pPr indent="0" lvl="0" marL="0" marR="0" rtl="0" algn="l">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Resources</a:t>
            </a:r>
          </a:p>
          <a:p>
            <a:pPr indent="0" lvl="0" marL="0" marR="0" rtl="0" algn="l">
              <a:lnSpc>
                <a:spcPct val="100000"/>
              </a:lnSpc>
              <a:spcBef>
                <a:spcPts val="0"/>
              </a:spcBef>
              <a:spcAft>
                <a:spcPts val="0"/>
              </a:spcAft>
              <a:buClr>
                <a:schemeClr val="dk1"/>
              </a:buClr>
              <a:buSzPct val="25000"/>
              <a:buFont typeface="Calibri"/>
              <a:buNone/>
            </a:pPr>
            <a:r>
              <a:rPr b="1" i="0" lang="en-US" sz="1800" u="none">
                <a:solidFill>
                  <a:schemeClr val="dk1"/>
                </a:solidFill>
                <a:latin typeface="Calibri"/>
                <a:ea typeface="Calibri"/>
                <a:cs typeface="Calibri"/>
                <a:sym typeface="Calibri"/>
              </a:rPr>
              <a:t>Budget</a:t>
            </a:r>
          </a:p>
          <a:p>
            <a:pPr indent="0" lvl="0" marL="0" marR="0" rtl="0" algn="l">
              <a:lnSpc>
                <a:spcPct val="100000"/>
              </a:lnSpc>
              <a:spcBef>
                <a:spcPts val="0"/>
              </a:spcBef>
              <a:spcAft>
                <a:spcPts val="0"/>
              </a:spcAft>
              <a:buClr>
                <a:schemeClr val="dk1"/>
              </a:buClr>
              <a:buSzPct val="25000"/>
              <a:buFont typeface="Calibri"/>
              <a:buNone/>
            </a:pPr>
            <a:r>
              <a:rPr b="1" i="0" lang="en-US" sz="1800" u="none">
                <a:solidFill>
                  <a:schemeClr val="dk1"/>
                </a:solidFill>
                <a:latin typeface="Calibri"/>
                <a:ea typeface="Calibri"/>
                <a:cs typeface="Calibri"/>
                <a:sym typeface="Calibri"/>
              </a:rPr>
              <a:t>Cashflow</a:t>
            </a:r>
          </a:p>
          <a:p>
            <a:pPr indent="0" lvl="0" marL="0" marR="0" rtl="0" algn="l">
              <a:lnSpc>
                <a:spcPct val="100000"/>
              </a:lnSpc>
              <a:spcBef>
                <a:spcPts val="0"/>
              </a:spcBef>
              <a:spcAft>
                <a:spcPts val="0"/>
              </a:spcAft>
              <a:buNone/>
            </a:pPr>
            <a:r>
              <a:t/>
            </a:r>
            <a:endParaRPr b="1" i="0" sz="1800" u="none">
              <a:solidFill>
                <a:schemeClr val="dk1"/>
              </a:solidFill>
              <a:latin typeface="Calibri"/>
              <a:ea typeface="Calibri"/>
              <a:cs typeface="Calibri"/>
              <a:sym typeface="Calibri"/>
            </a:endParaRPr>
          </a:p>
        </p:txBody>
      </p:sp>
      <p:sp>
        <p:nvSpPr>
          <p:cNvPr id="286" name="Shape 286"/>
          <p:cNvSpPr txBox="1"/>
          <p:nvPr/>
        </p:nvSpPr>
        <p:spPr>
          <a:xfrm>
            <a:off x="214312" y="1571625"/>
            <a:ext cx="3890961" cy="369886"/>
          </a:xfrm>
          <a:prstGeom prst="rect">
            <a:avLst/>
          </a:prstGeom>
          <a:noFill/>
          <a:ln>
            <a:noFill/>
          </a:ln>
        </p:spPr>
        <p:txBody>
          <a:bodyPr anchorCtr="0" anchor="t" bIns="45700" lIns="91425" rIns="91425" tIns="45700">
            <a:noAutofit/>
          </a:bodyPr>
          <a:lstStyle/>
          <a:p>
            <a:pPr indent="0" lvl="0" marL="0" marR="0" rtl="0" algn="l">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Project Managers manage projects!</a:t>
            </a:r>
          </a:p>
        </p:txBody>
      </p:sp>
      <p:sp>
        <p:nvSpPr>
          <p:cNvPr id="287" name="Shape 287"/>
          <p:cNvSpPr txBox="1"/>
          <p:nvPr/>
        </p:nvSpPr>
        <p:spPr>
          <a:xfrm>
            <a:off x="1071562" y="5000625"/>
            <a:ext cx="4441825" cy="369886"/>
          </a:xfrm>
          <a:prstGeom prst="rect">
            <a:avLst/>
          </a:prstGeom>
          <a:noFill/>
          <a:ln>
            <a:noFill/>
          </a:ln>
        </p:spPr>
        <p:txBody>
          <a:bodyPr anchorCtr="0" anchor="t" bIns="45700" lIns="91425" rIns="91425" tIns="45700">
            <a:noAutofit/>
          </a:bodyPr>
          <a:lstStyle/>
          <a:p>
            <a:pPr indent="0" lvl="0" marL="0" marR="0" rtl="0" algn="l">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A Project Plan is a composite document ..</a:t>
            </a: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p:cSld>
    <p:bg>
      <p:bgPr>
        <a:solidFill>
          <a:schemeClr val="lt1"/>
        </a:solidFill>
      </p:bgPr>
    </p:bg>
    <p:spTree>
      <p:nvGrpSpPr>
        <p:cNvPr id="292" name="Shape 292"/>
        <p:cNvGrpSpPr/>
        <p:nvPr/>
      </p:nvGrpSpPr>
      <p:grpSpPr>
        <a:xfrm>
          <a:off x="0" y="0"/>
          <a:ext cx="0" cy="0"/>
          <a:chOff x="0" y="0"/>
          <a:chExt cx="0" cy="0"/>
        </a:xfrm>
      </p:grpSpPr>
      <p:sp>
        <p:nvSpPr>
          <p:cNvPr id="293" name="Shape 293"/>
          <p:cNvSpPr txBox="1"/>
          <p:nvPr>
            <p:ph type="title"/>
          </p:nvPr>
        </p:nvSpPr>
        <p:spPr>
          <a:xfrm>
            <a:off x="457200" y="274637"/>
            <a:ext cx="8229600" cy="11430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rgbClr val="347FD8"/>
              </a:buClr>
              <a:buSzPct val="25000"/>
              <a:buFont typeface="Calibri"/>
              <a:buNone/>
            </a:pPr>
            <a:r>
              <a:rPr b="0" i="0" lang="en-US" sz="4400" u="none" cap="none" strike="noStrike">
                <a:solidFill>
                  <a:srgbClr val="347FD8"/>
                </a:solidFill>
                <a:latin typeface="Calibri"/>
                <a:ea typeface="Calibri"/>
                <a:cs typeface="Calibri"/>
                <a:sym typeface="Calibri"/>
              </a:rPr>
              <a:t>Managing Stakeholders</a:t>
            </a:r>
          </a:p>
        </p:txBody>
      </p:sp>
      <p:sp>
        <p:nvSpPr>
          <p:cNvPr id="294" name="Shape 294"/>
          <p:cNvSpPr txBox="1"/>
          <p:nvPr>
            <p:ph idx="1" type="body"/>
          </p:nvPr>
        </p:nvSpPr>
        <p:spPr>
          <a:xfrm>
            <a:off x="457200" y="1600200"/>
            <a:ext cx="8229600" cy="4525961"/>
          </a:xfrm>
          <a:prstGeom prst="rect">
            <a:avLst/>
          </a:prstGeom>
          <a:noFill/>
          <a:ln>
            <a:noFill/>
          </a:ln>
        </p:spPr>
        <p:txBody>
          <a:bodyPr anchorCtr="0" anchor="t" bIns="45700" lIns="91425" rIns="91425" tIns="45700">
            <a:noAutofit/>
          </a:bodyPr>
          <a:lstStyle/>
          <a:p>
            <a:pPr indent="-342900" lvl="0" marL="342900" marR="0" rtl="0" algn="l">
              <a:lnSpc>
                <a:spcPct val="100000"/>
              </a:lnSpc>
              <a:spcBef>
                <a:spcPts val="0"/>
              </a:spcBef>
              <a:spcAft>
                <a:spcPts val="0"/>
              </a:spcAft>
              <a:buClr>
                <a:schemeClr val="dk1"/>
              </a:buClr>
              <a:buSzPct val="100000"/>
              <a:buFont typeface="Arial"/>
              <a:buChar char="•"/>
            </a:pPr>
            <a:r>
              <a:rPr b="0" i="0" lang="en-US" sz="2800" u="none">
                <a:solidFill>
                  <a:schemeClr val="dk1"/>
                </a:solidFill>
                <a:latin typeface="Calibri"/>
                <a:ea typeface="Calibri"/>
                <a:cs typeface="Calibri"/>
                <a:sym typeface="Calibri"/>
              </a:rPr>
              <a:t>Stakeholder management consists of:</a:t>
            </a:r>
          </a:p>
          <a:p>
            <a:pPr indent="-285750" lvl="1" marL="74295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Calibri"/>
                <a:ea typeface="Calibri"/>
                <a:cs typeface="Calibri"/>
                <a:sym typeface="Calibri"/>
              </a:rPr>
              <a:t>Analysis:</a:t>
            </a:r>
          </a:p>
          <a:p>
            <a:pPr indent="-228600" lvl="2" marL="1143000" marR="0" rtl="0" algn="l">
              <a:lnSpc>
                <a:spcPct val="100000"/>
              </a:lnSpc>
              <a:spcBef>
                <a:spcPts val="400"/>
              </a:spcBef>
              <a:spcAft>
                <a:spcPts val="0"/>
              </a:spcAft>
              <a:buClr>
                <a:schemeClr val="dk1"/>
              </a:buClr>
              <a:buSzPct val="100000"/>
              <a:buFont typeface="Arial"/>
              <a:buChar char="•"/>
            </a:pPr>
            <a:r>
              <a:rPr b="0" i="0" lang="en-US" sz="2000" u="none" cap="none" strike="noStrike">
                <a:solidFill>
                  <a:schemeClr val="dk1"/>
                </a:solidFill>
                <a:latin typeface="Calibri"/>
                <a:ea typeface="Calibri"/>
                <a:cs typeface="Calibri"/>
                <a:sym typeface="Calibri"/>
              </a:rPr>
              <a:t>identify key impacted individuals and groups stakeholders</a:t>
            </a:r>
          </a:p>
          <a:p>
            <a:pPr indent="-228600" lvl="2" marL="1143000" marR="0" rtl="0" algn="l">
              <a:lnSpc>
                <a:spcPct val="100000"/>
              </a:lnSpc>
              <a:spcBef>
                <a:spcPts val="400"/>
              </a:spcBef>
              <a:spcAft>
                <a:spcPts val="0"/>
              </a:spcAft>
              <a:buClr>
                <a:schemeClr val="dk1"/>
              </a:buClr>
              <a:buSzPct val="100000"/>
              <a:buFont typeface="Arial"/>
              <a:buChar char="•"/>
            </a:pPr>
            <a:r>
              <a:rPr b="0" i="0" lang="en-US" sz="2000" u="none" cap="none" strike="noStrike">
                <a:solidFill>
                  <a:schemeClr val="dk1"/>
                </a:solidFill>
                <a:latin typeface="Calibri"/>
                <a:ea typeface="Calibri"/>
                <a:cs typeface="Calibri"/>
                <a:sym typeface="Calibri"/>
              </a:rPr>
              <a:t>assess areas of power, influence and interest </a:t>
            </a:r>
          </a:p>
          <a:p>
            <a:pPr indent="-228600" lvl="2" marL="1143000" marR="0" rtl="0" algn="l">
              <a:lnSpc>
                <a:spcPct val="100000"/>
              </a:lnSpc>
              <a:spcBef>
                <a:spcPts val="400"/>
              </a:spcBef>
              <a:spcAft>
                <a:spcPts val="0"/>
              </a:spcAft>
              <a:buClr>
                <a:schemeClr val="dk1"/>
              </a:buClr>
              <a:buSzPct val="100000"/>
              <a:buFont typeface="Arial"/>
              <a:buChar char="•"/>
            </a:pPr>
            <a:r>
              <a:rPr b="0" i="0" lang="en-US" sz="2000" u="none" cap="none" strike="noStrike">
                <a:solidFill>
                  <a:schemeClr val="dk1"/>
                </a:solidFill>
                <a:latin typeface="Calibri"/>
                <a:ea typeface="Calibri"/>
                <a:cs typeface="Calibri"/>
                <a:sym typeface="Calibri"/>
              </a:rPr>
              <a:t>define information needs and requirements</a:t>
            </a:r>
          </a:p>
          <a:p>
            <a:pPr indent="-285750" lvl="1" marL="74295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Calibri"/>
                <a:ea typeface="Calibri"/>
                <a:cs typeface="Calibri"/>
                <a:sym typeface="Calibri"/>
              </a:rPr>
              <a:t>Planning:</a:t>
            </a:r>
          </a:p>
          <a:p>
            <a:pPr indent="-228600" lvl="2" marL="1143000" marR="0" rtl="0" algn="l">
              <a:lnSpc>
                <a:spcPct val="100000"/>
              </a:lnSpc>
              <a:spcBef>
                <a:spcPts val="400"/>
              </a:spcBef>
              <a:spcAft>
                <a:spcPts val="0"/>
              </a:spcAft>
              <a:buClr>
                <a:schemeClr val="dk1"/>
              </a:buClr>
              <a:buSzPct val="100000"/>
              <a:buFont typeface="Arial"/>
              <a:buChar char="•"/>
            </a:pPr>
            <a:r>
              <a:rPr b="0" i="0" lang="en-US" sz="2000" u="none" cap="none" strike="noStrike">
                <a:solidFill>
                  <a:schemeClr val="dk1"/>
                </a:solidFill>
                <a:latin typeface="Calibri"/>
                <a:ea typeface="Calibri"/>
                <a:cs typeface="Calibri"/>
                <a:sym typeface="Calibri"/>
              </a:rPr>
              <a:t>management strategies</a:t>
            </a:r>
          </a:p>
          <a:p>
            <a:pPr indent="-228600" lvl="2" marL="1143000" marR="0" rtl="0" algn="l">
              <a:lnSpc>
                <a:spcPct val="100000"/>
              </a:lnSpc>
              <a:spcBef>
                <a:spcPts val="400"/>
              </a:spcBef>
              <a:spcAft>
                <a:spcPts val="0"/>
              </a:spcAft>
              <a:buClr>
                <a:schemeClr val="dk1"/>
              </a:buClr>
              <a:buSzPct val="100000"/>
              <a:buFont typeface="Arial"/>
              <a:buChar char="•"/>
            </a:pPr>
            <a:r>
              <a:rPr b="0" i="0" lang="en-US" sz="2000" u="none" cap="none" strike="noStrike">
                <a:solidFill>
                  <a:schemeClr val="dk1"/>
                </a:solidFill>
                <a:latin typeface="Calibri"/>
                <a:ea typeface="Calibri"/>
                <a:cs typeface="Calibri"/>
                <a:sym typeface="Calibri"/>
              </a:rPr>
              <a:t>communications</a:t>
            </a:r>
          </a:p>
          <a:p>
            <a:pPr indent="-285750" lvl="1" marL="74295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Calibri"/>
                <a:ea typeface="Calibri"/>
                <a:cs typeface="Calibri"/>
                <a:sym typeface="Calibri"/>
              </a:rPr>
              <a:t>Management:</a:t>
            </a:r>
          </a:p>
          <a:p>
            <a:pPr indent="-228600" lvl="2" marL="1143000" marR="0" rtl="0" algn="l">
              <a:lnSpc>
                <a:spcPct val="100000"/>
              </a:lnSpc>
              <a:spcBef>
                <a:spcPts val="400"/>
              </a:spcBef>
              <a:spcAft>
                <a:spcPts val="0"/>
              </a:spcAft>
              <a:buClr>
                <a:schemeClr val="dk1"/>
              </a:buClr>
              <a:buSzPct val="100000"/>
              <a:buFont typeface="Arial"/>
              <a:buChar char="•"/>
            </a:pPr>
            <a:r>
              <a:rPr b="0" i="0" lang="en-US" sz="2000" u="none" cap="none" strike="noStrike">
                <a:solidFill>
                  <a:schemeClr val="dk1"/>
                </a:solidFill>
                <a:latin typeface="Calibri"/>
                <a:ea typeface="Calibri"/>
                <a:cs typeface="Calibri"/>
                <a:sym typeface="Calibri"/>
              </a:rPr>
              <a:t>implement communications plan</a:t>
            </a:r>
          </a:p>
          <a:p>
            <a:pPr indent="-228600" lvl="2" marL="1143000" marR="0" rtl="0" algn="l">
              <a:lnSpc>
                <a:spcPct val="100000"/>
              </a:lnSpc>
              <a:spcBef>
                <a:spcPts val="400"/>
              </a:spcBef>
              <a:spcAft>
                <a:spcPts val="0"/>
              </a:spcAft>
              <a:buClr>
                <a:schemeClr val="dk1"/>
              </a:buClr>
              <a:buSzPct val="100000"/>
              <a:buFont typeface="Arial"/>
              <a:buChar char="•"/>
            </a:pPr>
            <a:r>
              <a:rPr b="0" i="0" lang="en-US" sz="2000" u="none" cap="none" strike="noStrike">
                <a:solidFill>
                  <a:schemeClr val="dk1"/>
                </a:solidFill>
                <a:latin typeface="Calibri"/>
                <a:ea typeface="Calibri"/>
                <a:cs typeface="Calibri"/>
                <a:sym typeface="Calibri"/>
              </a:rPr>
              <a:t>Communicate!</a:t>
            </a: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p:cSld>
    <p:bg>
      <p:bgPr>
        <a:solidFill>
          <a:schemeClr val="lt1"/>
        </a:solidFill>
      </p:bgPr>
    </p:bg>
    <p:spTree>
      <p:nvGrpSpPr>
        <p:cNvPr id="299" name="Shape 299"/>
        <p:cNvGrpSpPr/>
        <p:nvPr/>
      </p:nvGrpSpPr>
      <p:grpSpPr>
        <a:xfrm>
          <a:off x="0" y="0"/>
          <a:ext cx="0" cy="0"/>
          <a:chOff x="0" y="0"/>
          <a:chExt cx="0" cy="0"/>
        </a:xfrm>
      </p:grpSpPr>
      <p:sp>
        <p:nvSpPr>
          <p:cNvPr id="300" name="Shape 300"/>
          <p:cNvSpPr txBox="1"/>
          <p:nvPr>
            <p:ph type="title"/>
          </p:nvPr>
        </p:nvSpPr>
        <p:spPr>
          <a:xfrm>
            <a:off x="457200" y="274637"/>
            <a:ext cx="8229600" cy="11430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rgbClr val="347FD8"/>
              </a:buClr>
              <a:buSzPct val="25000"/>
              <a:buFont typeface="Calibri"/>
              <a:buNone/>
            </a:pPr>
            <a:r>
              <a:rPr b="0" i="0" lang="en-US" sz="4400" u="none" cap="none" strike="noStrike">
                <a:solidFill>
                  <a:srgbClr val="347FD8"/>
                </a:solidFill>
                <a:latin typeface="Calibri"/>
                <a:ea typeface="Calibri"/>
                <a:cs typeface="Calibri"/>
                <a:sym typeface="Calibri"/>
              </a:rPr>
              <a:t>Power and Interest</a:t>
            </a:r>
          </a:p>
        </p:txBody>
      </p:sp>
      <p:sp>
        <p:nvSpPr>
          <p:cNvPr id="301" name="Shape 301"/>
          <p:cNvSpPr txBox="1"/>
          <p:nvPr>
            <p:ph idx="1" type="body"/>
          </p:nvPr>
        </p:nvSpPr>
        <p:spPr>
          <a:xfrm>
            <a:off x="457200" y="1600200"/>
            <a:ext cx="8229600" cy="4525961"/>
          </a:xfrm>
          <a:prstGeom prst="rect">
            <a:avLst/>
          </a:prstGeom>
          <a:noFill/>
          <a:ln>
            <a:noFill/>
          </a:ln>
        </p:spPr>
        <p:txBody>
          <a:bodyPr anchorCtr="0" anchor="t" bIns="45700" lIns="91425" rIns="91425" tIns="45700">
            <a:noAutofit/>
          </a:bodyPr>
          <a:lstStyle/>
          <a:p>
            <a:pPr indent="-342900" lvl="0" marL="342900" marR="0" rtl="0" algn="l">
              <a:lnSpc>
                <a:spcPct val="100000"/>
              </a:lnSpc>
              <a:spcBef>
                <a:spcPts val="0"/>
              </a:spcBef>
              <a:spcAft>
                <a:spcPts val="0"/>
              </a:spcAft>
              <a:buClr>
                <a:schemeClr val="dk1"/>
              </a:buClr>
              <a:buSzPct val="100000"/>
              <a:buFont typeface="Arial"/>
              <a:buChar char="•"/>
            </a:pPr>
            <a:r>
              <a:rPr b="0" i="0" lang="en-US" sz="2800" u="none">
                <a:solidFill>
                  <a:schemeClr val="dk1"/>
                </a:solidFill>
                <a:latin typeface="Calibri"/>
                <a:ea typeface="Calibri"/>
                <a:cs typeface="Calibri"/>
                <a:sym typeface="Calibri"/>
              </a:rPr>
              <a:t>How much …</a:t>
            </a:r>
          </a:p>
          <a:p>
            <a:pPr indent="-285750" lvl="1" marL="74295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Calibri"/>
                <a:ea typeface="Calibri"/>
                <a:cs typeface="Calibri"/>
                <a:sym typeface="Calibri"/>
              </a:rPr>
              <a:t>Power to affect the project outcome</a:t>
            </a:r>
          </a:p>
          <a:p>
            <a:pPr indent="-285750" lvl="1" marL="74295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Calibri"/>
                <a:ea typeface="Calibri"/>
                <a:cs typeface="Calibri"/>
                <a:sym typeface="Calibri"/>
              </a:rPr>
              <a:t>Interest in the project outcome</a:t>
            </a:r>
          </a:p>
          <a:p>
            <a:pPr indent="-342900" lvl="0" marL="342900" marR="0" rtl="0" algn="l">
              <a:lnSpc>
                <a:spcPct val="100000"/>
              </a:lnSpc>
              <a:spcBef>
                <a:spcPts val="560"/>
              </a:spcBef>
              <a:spcAft>
                <a:spcPts val="0"/>
              </a:spcAft>
              <a:buClr>
                <a:schemeClr val="dk1"/>
              </a:buClr>
              <a:buSzPct val="25000"/>
              <a:buFont typeface="Arial"/>
              <a:buNone/>
            </a:pPr>
            <a:r>
              <a:rPr b="0" i="0" lang="en-US" sz="2800" u="none">
                <a:solidFill>
                  <a:schemeClr val="dk1"/>
                </a:solidFill>
                <a:latin typeface="Calibri"/>
                <a:ea typeface="Calibri"/>
                <a:cs typeface="Calibri"/>
                <a:sym typeface="Calibri"/>
              </a:rPr>
              <a:t>	 … does each stakeholder have?</a:t>
            </a:r>
          </a:p>
        </p:txBody>
      </p:sp>
      <p:pic>
        <p:nvPicPr>
          <p:cNvPr descr="C:\Documents and Settings\Dave\Local Settings\Temporary Internet Files\Content.IE5\UTTAJMDC\MCj03631680000[1].wmf" id="302" name="Shape 302"/>
          <p:cNvPicPr preferRelativeResize="0"/>
          <p:nvPr/>
        </p:nvPicPr>
        <p:blipFill rotWithShape="1">
          <a:blip r:embed="rId3">
            <a:alphaModFix/>
          </a:blip>
          <a:srcRect b="0" l="0" r="0" t="0"/>
          <a:stretch/>
        </p:blipFill>
        <p:spPr>
          <a:xfrm>
            <a:off x="428625" y="1714500"/>
            <a:ext cx="485775" cy="639762"/>
          </a:xfrm>
          <a:prstGeom prst="rect">
            <a:avLst/>
          </a:prstGeom>
          <a:noFill/>
          <a:ln>
            <a:noFill/>
          </a:ln>
        </p:spPr>
      </p:pic>
      <p:sp>
        <p:nvSpPr>
          <p:cNvPr id="303" name="Shape 303"/>
          <p:cNvSpPr txBox="1"/>
          <p:nvPr/>
        </p:nvSpPr>
        <p:spPr>
          <a:xfrm>
            <a:off x="4000500" y="3714750"/>
            <a:ext cx="1571624" cy="1285874"/>
          </a:xfrm>
          <a:prstGeom prst="rect">
            <a:avLst/>
          </a:prstGeom>
          <a:solidFill>
            <a:srgbClr val="DBEEF4"/>
          </a:solidFill>
          <a:ln cap="flat" cmpd="sng" w="25400">
            <a:solidFill>
              <a:srgbClr val="385D8A"/>
            </a:solidFill>
            <a:prstDash val="solid"/>
            <a:miter/>
            <a:headEnd len="med" w="med" type="none"/>
            <a:tailEnd len="med" w="med" type="none"/>
          </a:ln>
        </p:spPr>
        <p:txBody>
          <a:bodyPr anchorCtr="0" anchor="ctr" bIns="45700" lIns="91425" rIns="91425" tIns="45700">
            <a:noAutofit/>
          </a:bodyPr>
          <a:lstStyle/>
          <a:p>
            <a:pPr indent="0" lvl="0" marL="0" marR="0" rtl="0" algn="ctr">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Keep Satisfied</a:t>
            </a:r>
          </a:p>
        </p:txBody>
      </p:sp>
      <p:sp>
        <p:nvSpPr>
          <p:cNvPr id="304" name="Shape 304"/>
          <p:cNvSpPr txBox="1"/>
          <p:nvPr/>
        </p:nvSpPr>
        <p:spPr>
          <a:xfrm>
            <a:off x="4000500" y="5000625"/>
            <a:ext cx="1571624" cy="1285874"/>
          </a:xfrm>
          <a:prstGeom prst="rect">
            <a:avLst/>
          </a:prstGeom>
          <a:solidFill>
            <a:srgbClr val="DBEEF4"/>
          </a:solidFill>
          <a:ln cap="flat" cmpd="sng" w="25400">
            <a:solidFill>
              <a:srgbClr val="385D8A"/>
            </a:solidFill>
            <a:prstDash val="solid"/>
            <a:miter/>
            <a:headEnd len="med" w="med" type="none"/>
            <a:tailEnd len="med" w="med" type="none"/>
          </a:ln>
        </p:spPr>
        <p:txBody>
          <a:bodyPr anchorCtr="0" anchor="ctr" bIns="45700" lIns="91425" rIns="91425" tIns="45700">
            <a:noAutofit/>
          </a:bodyPr>
          <a:lstStyle/>
          <a:p>
            <a:pPr indent="0" lvl="0" marL="0" marR="0" rtl="0" algn="ctr">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Monitor</a:t>
            </a:r>
          </a:p>
        </p:txBody>
      </p:sp>
      <p:sp>
        <p:nvSpPr>
          <p:cNvPr id="305" name="Shape 305"/>
          <p:cNvSpPr txBox="1"/>
          <p:nvPr/>
        </p:nvSpPr>
        <p:spPr>
          <a:xfrm>
            <a:off x="5572125" y="5000625"/>
            <a:ext cx="1571624" cy="1285874"/>
          </a:xfrm>
          <a:prstGeom prst="rect">
            <a:avLst/>
          </a:prstGeom>
          <a:solidFill>
            <a:srgbClr val="DBEEF4"/>
          </a:solidFill>
          <a:ln cap="flat" cmpd="sng" w="25400">
            <a:solidFill>
              <a:srgbClr val="385D8A"/>
            </a:solidFill>
            <a:prstDash val="solid"/>
            <a:miter/>
            <a:headEnd len="med" w="med" type="none"/>
            <a:tailEnd len="med" w="med" type="none"/>
          </a:ln>
        </p:spPr>
        <p:txBody>
          <a:bodyPr anchorCtr="0" anchor="ctr" bIns="45700" lIns="91425" rIns="91425" tIns="45700">
            <a:noAutofit/>
          </a:bodyPr>
          <a:lstStyle/>
          <a:p>
            <a:pPr indent="0" lvl="0" marL="0" marR="0" rtl="0" algn="ctr">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Keep Informed</a:t>
            </a:r>
          </a:p>
        </p:txBody>
      </p:sp>
      <p:sp>
        <p:nvSpPr>
          <p:cNvPr id="306" name="Shape 306"/>
          <p:cNvSpPr txBox="1"/>
          <p:nvPr/>
        </p:nvSpPr>
        <p:spPr>
          <a:xfrm>
            <a:off x="5572125" y="3714750"/>
            <a:ext cx="1571624" cy="1285874"/>
          </a:xfrm>
          <a:prstGeom prst="rect">
            <a:avLst/>
          </a:prstGeom>
          <a:solidFill>
            <a:srgbClr val="DBEEF4"/>
          </a:solidFill>
          <a:ln cap="flat" cmpd="sng" w="25400">
            <a:solidFill>
              <a:srgbClr val="385D8A"/>
            </a:solidFill>
            <a:prstDash val="solid"/>
            <a:miter/>
            <a:headEnd len="med" w="med" type="none"/>
            <a:tailEnd len="med" w="med" type="none"/>
          </a:ln>
        </p:spPr>
        <p:txBody>
          <a:bodyPr anchorCtr="0" anchor="ctr" bIns="45700" lIns="91425" rIns="91425" tIns="45700">
            <a:noAutofit/>
          </a:bodyPr>
          <a:lstStyle/>
          <a:p>
            <a:pPr indent="0" lvl="0" marL="0" marR="0" rtl="0" algn="ctr">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Manage Closely</a:t>
            </a:r>
          </a:p>
        </p:txBody>
      </p:sp>
      <p:sp>
        <p:nvSpPr>
          <p:cNvPr id="307" name="Shape 307"/>
          <p:cNvSpPr txBox="1"/>
          <p:nvPr/>
        </p:nvSpPr>
        <p:spPr>
          <a:xfrm>
            <a:off x="4000500" y="6286500"/>
            <a:ext cx="3143249" cy="369886"/>
          </a:xfrm>
          <a:prstGeom prst="rect">
            <a:avLst/>
          </a:prstGeom>
          <a:noFill/>
          <a:ln>
            <a:noFill/>
          </a:ln>
        </p:spPr>
        <p:txBody>
          <a:bodyPr anchorCtr="0" anchor="t" bIns="45700" lIns="91425" rIns="91425" tIns="45700">
            <a:noAutofit/>
          </a:bodyPr>
          <a:lstStyle/>
          <a:p>
            <a:pPr indent="0" lvl="0" marL="0" marR="0" rtl="0" algn="l">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Low           </a:t>
            </a:r>
            <a:r>
              <a:rPr b="1" i="0" lang="en-US" sz="1800" u="none">
                <a:solidFill>
                  <a:schemeClr val="dk1"/>
                </a:solidFill>
                <a:latin typeface="Calibri"/>
                <a:ea typeface="Calibri"/>
                <a:cs typeface="Calibri"/>
                <a:sym typeface="Calibri"/>
              </a:rPr>
              <a:t>Interest </a:t>
            </a:r>
            <a:r>
              <a:rPr b="0" i="0" lang="en-US" sz="1800" u="none">
                <a:solidFill>
                  <a:schemeClr val="dk1"/>
                </a:solidFill>
                <a:latin typeface="Calibri"/>
                <a:ea typeface="Calibri"/>
                <a:cs typeface="Calibri"/>
                <a:sym typeface="Calibri"/>
              </a:rPr>
              <a:t>       High</a:t>
            </a:r>
          </a:p>
        </p:txBody>
      </p:sp>
      <p:sp>
        <p:nvSpPr>
          <p:cNvPr id="308" name="Shape 308"/>
          <p:cNvSpPr txBox="1"/>
          <p:nvPr/>
        </p:nvSpPr>
        <p:spPr>
          <a:xfrm>
            <a:off x="3071811" y="3714750"/>
            <a:ext cx="877887" cy="2586036"/>
          </a:xfrm>
          <a:prstGeom prst="rect">
            <a:avLst/>
          </a:prstGeom>
          <a:noFill/>
          <a:ln>
            <a:noFill/>
          </a:ln>
        </p:spPr>
        <p:txBody>
          <a:bodyPr anchorCtr="0" anchor="t" bIns="45700" lIns="91425" rIns="91425" tIns="45700">
            <a:noAutofit/>
          </a:bodyPr>
          <a:lstStyle/>
          <a:p>
            <a:pPr indent="0" lvl="0" marL="0" marR="0" rtl="0" algn="l">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High</a:t>
            </a:r>
          </a:p>
          <a:p>
            <a:pPr indent="0" lvl="0" marL="0" marR="0" rtl="0" algn="l">
              <a:lnSpc>
                <a:spcPct val="100000"/>
              </a:lnSpc>
              <a:spcBef>
                <a:spcPts val="0"/>
              </a:spcBef>
              <a:spcAft>
                <a:spcPts val="0"/>
              </a:spcAft>
              <a:buClr>
                <a:schemeClr val="dk1"/>
              </a:buClr>
              <a:buFont typeface="Calibri"/>
              <a:buNone/>
            </a:pPr>
            <a:r>
              <a:t/>
            </a:r>
            <a:endParaRPr b="0" i="0" sz="1800" u="non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Font typeface="Calibri"/>
              <a:buNone/>
            </a:pPr>
            <a:r>
              <a:t/>
            </a:r>
            <a:endParaRPr b="0" i="0" sz="1800" u="non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Font typeface="Calibri"/>
              <a:buNone/>
            </a:pPr>
            <a:r>
              <a:t/>
            </a:r>
            <a:endParaRPr b="0" i="0" sz="1800" u="non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ct val="25000"/>
              <a:buFont typeface="Calibri"/>
              <a:buNone/>
            </a:pPr>
            <a:r>
              <a:rPr b="1" i="0" lang="en-US" sz="1800" u="none">
                <a:solidFill>
                  <a:schemeClr val="dk1"/>
                </a:solidFill>
                <a:latin typeface="Calibri"/>
                <a:ea typeface="Calibri"/>
                <a:cs typeface="Calibri"/>
                <a:sym typeface="Calibri"/>
              </a:rPr>
              <a:t>Power</a:t>
            </a:r>
          </a:p>
          <a:p>
            <a:pPr indent="0" lvl="0" marL="0" marR="0" rtl="0" algn="l">
              <a:lnSpc>
                <a:spcPct val="100000"/>
              </a:lnSpc>
              <a:spcBef>
                <a:spcPts val="0"/>
              </a:spcBef>
              <a:spcAft>
                <a:spcPts val="0"/>
              </a:spcAft>
              <a:buClr>
                <a:schemeClr val="dk1"/>
              </a:buClr>
              <a:buFont typeface="Calibri"/>
              <a:buNone/>
            </a:pPr>
            <a:r>
              <a:t/>
            </a:r>
            <a:endParaRPr b="0" i="0" sz="1800" u="non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Font typeface="Calibri"/>
              <a:buNone/>
            </a:pPr>
            <a:r>
              <a:t/>
            </a:r>
            <a:endParaRPr b="0" i="0" sz="1800" u="non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Font typeface="Calibri"/>
              <a:buNone/>
            </a:pPr>
            <a:r>
              <a:t/>
            </a:r>
            <a:endParaRPr b="0" i="0" sz="1800" u="non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Low</a:t>
            </a:r>
          </a:p>
        </p:txBody>
      </p:sp>
      <p:pic>
        <p:nvPicPr>
          <p:cNvPr descr="C:\Documents and Settings\Dave\Local Settings\Temporary Internet Files\Content.IE5\UFMVEX2R\MPj04330630000[1].jpg" id="309" name="Shape 309"/>
          <p:cNvPicPr preferRelativeResize="0"/>
          <p:nvPr/>
        </p:nvPicPr>
        <p:blipFill rotWithShape="1">
          <a:blip r:embed="rId4">
            <a:alphaModFix/>
          </a:blip>
          <a:srcRect b="0" l="0" r="0" t="0"/>
          <a:stretch/>
        </p:blipFill>
        <p:spPr>
          <a:xfrm>
            <a:off x="7572375" y="214312"/>
            <a:ext cx="1357312" cy="1071561"/>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p:cSld>
    <p:bg>
      <p:bgPr>
        <a:solidFill>
          <a:schemeClr val="lt1"/>
        </a:solidFill>
      </p:bgPr>
    </p:bg>
    <p:spTree>
      <p:nvGrpSpPr>
        <p:cNvPr id="314" name="Shape 314"/>
        <p:cNvGrpSpPr/>
        <p:nvPr/>
      </p:nvGrpSpPr>
      <p:grpSpPr>
        <a:xfrm>
          <a:off x="0" y="0"/>
          <a:ext cx="0" cy="0"/>
          <a:chOff x="0" y="0"/>
          <a:chExt cx="0" cy="0"/>
        </a:xfrm>
      </p:grpSpPr>
      <p:sp>
        <p:nvSpPr>
          <p:cNvPr id="315" name="Shape 315"/>
          <p:cNvSpPr txBox="1"/>
          <p:nvPr>
            <p:ph type="title"/>
          </p:nvPr>
        </p:nvSpPr>
        <p:spPr>
          <a:xfrm>
            <a:off x="457200" y="274637"/>
            <a:ext cx="8229600" cy="11430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rgbClr val="347FD8"/>
              </a:buClr>
              <a:buSzPct val="25000"/>
              <a:buFont typeface="Calibri"/>
              <a:buNone/>
            </a:pPr>
            <a:r>
              <a:rPr b="0" i="0" lang="en-US" sz="4400" u="none" cap="none" strike="noStrike">
                <a:solidFill>
                  <a:srgbClr val="347FD8"/>
                </a:solidFill>
                <a:latin typeface="Calibri"/>
                <a:ea typeface="Calibri"/>
                <a:cs typeface="Calibri"/>
                <a:sym typeface="Calibri"/>
              </a:rPr>
              <a:t>Power and Interest</a:t>
            </a:r>
          </a:p>
        </p:txBody>
      </p:sp>
      <p:sp>
        <p:nvSpPr>
          <p:cNvPr id="316" name="Shape 316"/>
          <p:cNvSpPr txBox="1"/>
          <p:nvPr>
            <p:ph idx="1" type="body"/>
          </p:nvPr>
        </p:nvSpPr>
        <p:spPr>
          <a:xfrm>
            <a:off x="457200" y="1600200"/>
            <a:ext cx="8229600" cy="4525961"/>
          </a:xfrm>
          <a:prstGeom prst="rect">
            <a:avLst/>
          </a:prstGeom>
          <a:noFill/>
          <a:ln>
            <a:noFill/>
          </a:ln>
        </p:spPr>
        <p:txBody>
          <a:bodyPr anchorCtr="0" anchor="t" bIns="45700" lIns="91425" rIns="91425" tIns="45700">
            <a:noAutofit/>
          </a:bodyPr>
          <a:lstStyle/>
          <a:p>
            <a:pPr indent="-342900" lvl="0" marL="342900" marR="0" rtl="0" algn="l">
              <a:lnSpc>
                <a:spcPct val="100000"/>
              </a:lnSpc>
              <a:spcBef>
                <a:spcPts val="0"/>
              </a:spcBef>
              <a:spcAft>
                <a:spcPts val="0"/>
              </a:spcAft>
              <a:buClr>
                <a:schemeClr val="dk1"/>
              </a:buClr>
              <a:buSzPct val="100000"/>
              <a:buFont typeface="Arial"/>
              <a:buChar char="•"/>
            </a:pPr>
            <a:r>
              <a:rPr b="0" i="0" lang="en-US" sz="2800" u="none">
                <a:solidFill>
                  <a:schemeClr val="dk1"/>
                </a:solidFill>
                <a:latin typeface="Calibri"/>
                <a:ea typeface="Calibri"/>
                <a:cs typeface="Calibri"/>
                <a:sym typeface="Calibri"/>
              </a:rPr>
              <a:t>How much</a:t>
            </a:r>
          </a:p>
          <a:p>
            <a:pPr indent="-285750" lvl="1" marL="74295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Calibri"/>
                <a:ea typeface="Calibri"/>
                <a:cs typeface="Calibri"/>
                <a:sym typeface="Calibri"/>
              </a:rPr>
              <a:t>Power to affect the project outcome</a:t>
            </a:r>
          </a:p>
          <a:p>
            <a:pPr indent="-285750" lvl="1" marL="74295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Calibri"/>
                <a:ea typeface="Calibri"/>
                <a:cs typeface="Calibri"/>
                <a:sym typeface="Calibri"/>
              </a:rPr>
              <a:t>Interest in the project outcome</a:t>
            </a:r>
          </a:p>
          <a:p>
            <a:pPr indent="-342900" lvl="0" marL="342900" marR="0" rtl="0" algn="l">
              <a:lnSpc>
                <a:spcPct val="100000"/>
              </a:lnSpc>
              <a:spcBef>
                <a:spcPts val="560"/>
              </a:spcBef>
              <a:spcAft>
                <a:spcPts val="0"/>
              </a:spcAft>
              <a:buClr>
                <a:schemeClr val="dk1"/>
              </a:buClr>
              <a:buSzPct val="25000"/>
              <a:buFont typeface="Arial"/>
              <a:buNone/>
            </a:pPr>
            <a:r>
              <a:rPr b="0" i="0" lang="en-US" sz="2800" u="none">
                <a:solidFill>
                  <a:schemeClr val="dk1"/>
                </a:solidFill>
                <a:latin typeface="Calibri"/>
                <a:ea typeface="Calibri"/>
                <a:cs typeface="Calibri"/>
                <a:sym typeface="Calibri"/>
              </a:rPr>
              <a:t>	does each stakeholder have?</a:t>
            </a:r>
          </a:p>
        </p:txBody>
      </p:sp>
      <p:pic>
        <p:nvPicPr>
          <p:cNvPr descr="C:\Documents and Settings\Dave\Local Settings\Temporary Internet Files\Content.IE5\UTTAJMDC\MCj03631680000[1].wmf" id="317" name="Shape 317"/>
          <p:cNvPicPr preferRelativeResize="0"/>
          <p:nvPr/>
        </p:nvPicPr>
        <p:blipFill rotWithShape="1">
          <a:blip r:embed="rId3">
            <a:alphaModFix/>
          </a:blip>
          <a:srcRect b="0" l="0" r="0" t="0"/>
          <a:stretch/>
        </p:blipFill>
        <p:spPr>
          <a:xfrm>
            <a:off x="428625" y="1714500"/>
            <a:ext cx="485775" cy="639762"/>
          </a:xfrm>
          <a:prstGeom prst="rect">
            <a:avLst/>
          </a:prstGeom>
          <a:noFill/>
          <a:ln>
            <a:noFill/>
          </a:ln>
        </p:spPr>
      </p:pic>
      <p:sp>
        <p:nvSpPr>
          <p:cNvPr id="318" name="Shape 318"/>
          <p:cNvSpPr txBox="1"/>
          <p:nvPr/>
        </p:nvSpPr>
        <p:spPr>
          <a:xfrm>
            <a:off x="4000500" y="5000625"/>
            <a:ext cx="1571624" cy="1285874"/>
          </a:xfrm>
          <a:prstGeom prst="rect">
            <a:avLst/>
          </a:prstGeom>
          <a:solidFill>
            <a:srgbClr val="DBEEF4"/>
          </a:solidFill>
          <a:ln cap="flat" cmpd="sng" w="25400">
            <a:solidFill>
              <a:srgbClr val="385D8A"/>
            </a:solidFill>
            <a:prstDash val="solid"/>
            <a:miter/>
            <a:headEnd len="med" w="med" type="none"/>
            <a:tailEnd len="med" w="med" type="none"/>
          </a:ln>
        </p:spPr>
        <p:txBody>
          <a:bodyPr anchorCtr="0" anchor="ctr" bIns="45700" lIns="91425" rIns="91425" tIns="45700">
            <a:noAutofit/>
          </a:bodyPr>
          <a:lstStyle/>
          <a:p>
            <a:pPr indent="0" lvl="0" marL="0" marR="0" rtl="0" algn="ctr">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9,11</a:t>
            </a:r>
          </a:p>
        </p:txBody>
      </p:sp>
      <p:sp>
        <p:nvSpPr>
          <p:cNvPr id="319" name="Shape 319"/>
          <p:cNvSpPr txBox="1"/>
          <p:nvPr/>
        </p:nvSpPr>
        <p:spPr>
          <a:xfrm>
            <a:off x="5572125" y="5000625"/>
            <a:ext cx="1571624" cy="1285874"/>
          </a:xfrm>
          <a:prstGeom prst="rect">
            <a:avLst/>
          </a:prstGeom>
          <a:solidFill>
            <a:srgbClr val="DBEEF4"/>
          </a:solidFill>
          <a:ln cap="flat" cmpd="sng" w="25400">
            <a:solidFill>
              <a:srgbClr val="385D8A"/>
            </a:solidFill>
            <a:prstDash val="solid"/>
            <a:miter/>
            <a:headEnd len="med" w="med" type="none"/>
            <a:tailEnd len="med" w="med" type="none"/>
          </a:ln>
        </p:spPr>
        <p:txBody>
          <a:bodyPr anchorCtr="0" anchor="ctr" bIns="45700" lIns="91425" rIns="91425" tIns="45700">
            <a:noAutofit/>
          </a:bodyPr>
          <a:lstStyle/>
          <a:p>
            <a:pPr indent="0" lvl="0" marL="0" marR="0" rtl="0" algn="ctr">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4, 10</a:t>
            </a:r>
          </a:p>
        </p:txBody>
      </p:sp>
      <p:sp>
        <p:nvSpPr>
          <p:cNvPr id="320" name="Shape 320"/>
          <p:cNvSpPr txBox="1"/>
          <p:nvPr/>
        </p:nvSpPr>
        <p:spPr>
          <a:xfrm>
            <a:off x="5572125" y="3714750"/>
            <a:ext cx="1571624" cy="1285874"/>
          </a:xfrm>
          <a:prstGeom prst="rect">
            <a:avLst/>
          </a:prstGeom>
          <a:solidFill>
            <a:srgbClr val="DBEEF4"/>
          </a:solidFill>
          <a:ln cap="flat" cmpd="sng" w="25400">
            <a:solidFill>
              <a:srgbClr val="385D8A"/>
            </a:solidFill>
            <a:prstDash val="solid"/>
            <a:miter/>
            <a:headEnd len="med" w="med" type="none"/>
            <a:tailEnd len="med" w="med" type="none"/>
          </a:ln>
        </p:spPr>
        <p:txBody>
          <a:bodyPr anchorCtr="0" anchor="ctr" bIns="45700" lIns="91425" rIns="91425" tIns="45700">
            <a:noAutofit/>
          </a:bodyPr>
          <a:lstStyle/>
          <a:p>
            <a:pPr indent="0" lvl="0" marL="0" marR="0" rtl="0" algn="ctr">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2,5,6</a:t>
            </a:r>
          </a:p>
        </p:txBody>
      </p:sp>
      <p:sp>
        <p:nvSpPr>
          <p:cNvPr id="321" name="Shape 321"/>
          <p:cNvSpPr txBox="1"/>
          <p:nvPr/>
        </p:nvSpPr>
        <p:spPr>
          <a:xfrm>
            <a:off x="4000500" y="6286500"/>
            <a:ext cx="3143249" cy="369886"/>
          </a:xfrm>
          <a:prstGeom prst="rect">
            <a:avLst/>
          </a:prstGeom>
          <a:noFill/>
          <a:ln>
            <a:noFill/>
          </a:ln>
        </p:spPr>
        <p:txBody>
          <a:bodyPr anchorCtr="0" anchor="t" bIns="45700" lIns="91425" rIns="91425" tIns="45700">
            <a:noAutofit/>
          </a:bodyPr>
          <a:lstStyle/>
          <a:p>
            <a:pPr indent="0" lvl="0" marL="0" marR="0" rtl="0" algn="l">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Low           </a:t>
            </a:r>
            <a:r>
              <a:rPr b="1" i="0" lang="en-US" sz="1800" u="none">
                <a:solidFill>
                  <a:schemeClr val="dk1"/>
                </a:solidFill>
                <a:latin typeface="Calibri"/>
                <a:ea typeface="Calibri"/>
                <a:cs typeface="Calibri"/>
                <a:sym typeface="Calibri"/>
              </a:rPr>
              <a:t>Interest </a:t>
            </a:r>
            <a:r>
              <a:rPr b="0" i="0" lang="en-US" sz="1800" u="none">
                <a:solidFill>
                  <a:schemeClr val="dk1"/>
                </a:solidFill>
                <a:latin typeface="Calibri"/>
                <a:ea typeface="Calibri"/>
                <a:cs typeface="Calibri"/>
                <a:sym typeface="Calibri"/>
              </a:rPr>
              <a:t>       High</a:t>
            </a:r>
          </a:p>
        </p:txBody>
      </p:sp>
      <p:sp>
        <p:nvSpPr>
          <p:cNvPr id="322" name="Shape 322"/>
          <p:cNvSpPr txBox="1"/>
          <p:nvPr/>
        </p:nvSpPr>
        <p:spPr>
          <a:xfrm>
            <a:off x="3071811" y="3714750"/>
            <a:ext cx="877887" cy="2586036"/>
          </a:xfrm>
          <a:prstGeom prst="rect">
            <a:avLst/>
          </a:prstGeom>
          <a:noFill/>
          <a:ln>
            <a:noFill/>
          </a:ln>
        </p:spPr>
        <p:txBody>
          <a:bodyPr anchorCtr="0" anchor="t" bIns="45700" lIns="91425" rIns="91425" tIns="45700">
            <a:noAutofit/>
          </a:bodyPr>
          <a:lstStyle/>
          <a:p>
            <a:pPr indent="0" lvl="0" marL="0" marR="0" rtl="0" algn="l">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High</a:t>
            </a:r>
          </a:p>
          <a:p>
            <a:pPr indent="0" lvl="0" marL="0" marR="0" rtl="0" algn="l">
              <a:lnSpc>
                <a:spcPct val="100000"/>
              </a:lnSpc>
              <a:spcBef>
                <a:spcPts val="0"/>
              </a:spcBef>
              <a:spcAft>
                <a:spcPts val="0"/>
              </a:spcAft>
              <a:buClr>
                <a:schemeClr val="dk1"/>
              </a:buClr>
              <a:buFont typeface="Calibri"/>
              <a:buNone/>
            </a:pPr>
            <a:r>
              <a:t/>
            </a:r>
            <a:endParaRPr b="0" i="0" sz="1800" u="non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Font typeface="Calibri"/>
              <a:buNone/>
            </a:pPr>
            <a:r>
              <a:t/>
            </a:r>
            <a:endParaRPr b="0" i="0" sz="1800" u="non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Font typeface="Calibri"/>
              <a:buNone/>
            </a:pPr>
            <a:r>
              <a:t/>
            </a:r>
            <a:endParaRPr b="0" i="0" sz="1800" u="non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ct val="25000"/>
              <a:buFont typeface="Calibri"/>
              <a:buNone/>
            </a:pPr>
            <a:r>
              <a:rPr b="1" i="0" lang="en-US" sz="1800" u="none">
                <a:solidFill>
                  <a:schemeClr val="dk1"/>
                </a:solidFill>
                <a:latin typeface="Calibri"/>
                <a:ea typeface="Calibri"/>
                <a:cs typeface="Calibri"/>
                <a:sym typeface="Calibri"/>
              </a:rPr>
              <a:t>Power</a:t>
            </a:r>
          </a:p>
          <a:p>
            <a:pPr indent="0" lvl="0" marL="0" marR="0" rtl="0" algn="l">
              <a:lnSpc>
                <a:spcPct val="100000"/>
              </a:lnSpc>
              <a:spcBef>
                <a:spcPts val="0"/>
              </a:spcBef>
              <a:spcAft>
                <a:spcPts val="0"/>
              </a:spcAft>
              <a:buClr>
                <a:schemeClr val="dk1"/>
              </a:buClr>
              <a:buFont typeface="Calibri"/>
              <a:buNone/>
            </a:pPr>
            <a:r>
              <a:t/>
            </a:r>
            <a:endParaRPr b="0" i="0" sz="1800" u="non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Font typeface="Calibri"/>
              <a:buNone/>
            </a:pPr>
            <a:r>
              <a:t/>
            </a:r>
            <a:endParaRPr b="0" i="0" sz="1800" u="non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Font typeface="Calibri"/>
              <a:buNone/>
            </a:pPr>
            <a:r>
              <a:t/>
            </a:r>
            <a:endParaRPr b="0" i="0" sz="1800" u="non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Low</a:t>
            </a:r>
          </a:p>
        </p:txBody>
      </p:sp>
      <p:sp>
        <p:nvSpPr>
          <p:cNvPr id="323" name="Shape 323"/>
          <p:cNvSpPr txBox="1"/>
          <p:nvPr/>
        </p:nvSpPr>
        <p:spPr>
          <a:xfrm>
            <a:off x="4000500" y="3714750"/>
            <a:ext cx="1571624" cy="1285874"/>
          </a:xfrm>
          <a:prstGeom prst="rect">
            <a:avLst/>
          </a:prstGeom>
          <a:solidFill>
            <a:srgbClr val="DBEEF4"/>
          </a:solidFill>
          <a:ln cap="flat" cmpd="sng" w="25400">
            <a:solidFill>
              <a:srgbClr val="385D8A"/>
            </a:solidFill>
            <a:prstDash val="solid"/>
            <a:miter/>
            <a:headEnd len="med" w="med" type="none"/>
            <a:tailEnd len="med" w="med" type="none"/>
          </a:ln>
        </p:spPr>
        <p:txBody>
          <a:bodyPr anchorCtr="0" anchor="ctr" bIns="45700" lIns="91425" rIns="91425" tIns="45700">
            <a:noAutofit/>
          </a:bodyPr>
          <a:lstStyle/>
          <a:p>
            <a:pPr indent="0" lvl="0" marL="0" marR="0" rtl="0" algn="ctr">
              <a:lnSpc>
                <a:spcPct val="100000"/>
              </a:lnSpc>
              <a:spcBef>
                <a:spcPts val="0"/>
              </a:spcBef>
              <a:spcAft>
                <a:spcPts val="0"/>
              </a:spcAft>
              <a:buClr>
                <a:schemeClr val="dk1"/>
              </a:buClr>
              <a:buSzPct val="25000"/>
              <a:buFont typeface="Calibri"/>
              <a:buNone/>
            </a:pPr>
            <a:r>
              <a:rPr b="0" i="0" lang="en-US" sz="1800" u="none">
                <a:solidFill>
                  <a:schemeClr val="dk1"/>
                </a:solidFill>
                <a:latin typeface="Calibri"/>
                <a:ea typeface="Calibri"/>
                <a:cs typeface="Calibri"/>
                <a:sym typeface="Calibri"/>
              </a:rPr>
              <a:t>1,3,7,8,11</a:t>
            </a:r>
          </a:p>
        </p:txBody>
      </p:sp>
      <p:pic>
        <p:nvPicPr>
          <p:cNvPr descr="C:\Documents and Settings\Dave\Local Settings\Temporary Internet Files\Content.IE5\NQ03J5W9\MCj01560530000[1].wmf" id="324" name="Shape 324"/>
          <p:cNvPicPr preferRelativeResize="0"/>
          <p:nvPr/>
        </p:nvPicPr>
        <p:blipFill/>
        <p:spPr>
          <a:xfrm>
            <a:off x="2286000" y="3786187"/>
            <a:ext cx="500062" cy="571500"/>
          </a:xfrm>
          <a:prstGeom prst="rect">
            <a:avLst/>
          </a:prstGeom>
          <a:solidFill>
            <a:srgbClr val="FFFFFF"/>
          </a:solidFill>
          <a:ln>
            <a:noFill/>
          </a:ln>
        </p:spPr>
      </p:pic>
      <p:pic>
        <p:nvPicPr>
          <p:cNvPr descr="C:\Documents and Settings\Dave\Local Settings\Temporary Internet Files\Content.IE5\UFMVEX2R\MPj04330630000[1].jpg" id="325" name="Shape 325"/>
          <p:cNvPicPr preferRelativeResize="0"/>
          <p:nvPr/>
        </p:nvPicPr>
        <p:blipFill rotWithShape="1">
          <a:blip r:embed="rId4">
            <a:alphaModFix/>
          </a:blip>
          <a:srcRect b="0" l="0" r="0" t="0"/>
          <a:stretch/>
        </p:blipFill>
        <p:spPr>
          <a:xfrm>
            <a:off x="7572375" y="214312"/>
            <a:ext cx="1357312" cy="1071561"/>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p:cSld>
    <p:bg>
      <p:bgPr>
        <a:solidFill>
          <a:schemeClr val="lt1"/>
        </a:solidFill>
      </p:bgPr>
    </p:bg>
    <p:spTree>
      <p:nvGrpSpPr>
        <p:cNvPr id="330" name="Shape 330"/>
        <p:cNvGrpSpPr/>
        <p:nvPr/>
      </p:nvGrpSpPr>
      <p:grpSpPr>
        <a:xfrm>
          <a:off x="0" y="0"/>
          <a:ext cx="0" cy="0"/>
          <a:chOff x="0" y="0"/>
          <a:chExt cx="0" cy="0"/>
        </a:xfrm>
      </p:grpSpPr>
      <p:sp>
        <p:nvSpPr>
          <p:cNvPr id="331" name="Shape 331"/>
          <p:cNvSpPr txBox="1"/>
          <p:nvPr>
            <p:ph type="title"/>
          </p:nvPr>
        </p:nvSpPr>
        <p:spPr>
          <a:xfrm>
            <a:off x="457200" y="274637"/>
            <a:ext cx="8229600" cy="11430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rgbClr val="347FD8"/>
              </a:buClr>
              <a:buSzPct val="25000"/>
              <a:buFont typeface="Calibri"/>
              <a:buNone/>
            </a:pPr>
            <a:r>
              <a:rPr b="0" i="0" lang="en-US" sz="4400" u="none" cap="none" strike="noStrike">
                <a:solidFill>
                  <a:srgbClr val="347FD8"/>
                </a:solidFill>
                <a:latin typeface="Calibri"/>
                <a:ea typeface="Calibri"/>
                <a:cs typeface="Calibri"/>
                <a:sym typeface="Calibri"/>
              </a:rPr>
              <a:t>Further Tools and Techniques</a:t>
            </a:r>
          </a:p>
        </p:txBody>
      </p:sp>
      <p:sp>
        <p:nvSpPr>
          <p:cNvPr id="332" name="Shape 332"/>
          <p:cNvSpPr txBox="1"/>
          <p:nvPr>
            <p:ph idx="1" type="body"/>
          </p:nvPr>
        </p:nvSpPr>
        <p:spPr>
          <a:xfrm>
            <a:off x="457200" y="1600200"/>
            <a:ext cx="8229600" cy="4525961"/>
          </a:xfrm>
          <a:prstGeom prst="rect">
            <a:avLst/>
          </a:prstGeom>
          <a:noFill/>
          <a:ln>
            <a:noFill/>
          </a:ln>
        </p:spPr>
        <p:txBody>
          <a:bodyPr anchorCtr="0" anchor="t" bIns="45700" lIns="91425" rIns="91425" tIns="45700">
            <a:noAutofit/>
          </a:bodyPr>
          <a:lstStyle/>
          <a:p>
            <a:pPr indent="-342900" lvl="0" marL="342900" marR="0" rtl="0" algn="l">
              <a:lnSpc>
                <a:spcPct val="100000"/>
              </a:lnSpc>
              <a:spcBef>
                <a:spcPts val="0"/>
              </a:spcBef>
              <a:spcAft>
                <a:spcPts val="0"/>
              </a:spcAft>
              <a:buClr>
                <a:schemeClr val="dk1"/>
              </a:buClr>
              <a:buSzPct val="100000"/>
              <a:buFont typeface="Arial"/>
              <a:buChar char="•"/>
            </a:pPr>
            <a:r>
              <a:rPr b="0" i="0" lang="en-US" sz="2800" u="none">
                <a:solidFill>
                  <a:schemeClr val="dk1"/>
                </a:solidFill>
                <a:latin typeface="Calibri"/>
                <a:ea typeface="Calibri"/>
                <a:cs typeface="Calibri"/>
                <a:sym typeface="Calibri"/>
              </a:rPr>
              <a:t>Other stakeholder analysis/management  tools include;</a:t>
            </a:r>
          </a:p>
          <a:p>
            <a:pPr indent="-285750" lvl="1" marL="74295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Calibri"/>
                <a:ea typeface="Calibri"/>
                <a:cs typeface="Calibri"/>
                <a:sym typeface="Calibri"/>
              </a:rPr>
              <a:t>Stakeholder ‘Salience’ model</a:t>
            </a:r>
          </a:p>
          <a:p>
            <a:pPr indent="-228600" lvl="4" marL="2057400" marR="0" rtl="0" algn="l">
              <a:lnSpc>
                <a:spcPct val="100000"/>
              </a:lnSpc>
              <a:spcBef>
                <a:spcPts val="320"/>
              </a:spcBef>
              <a:spcAft>
                <a:spcPts val="0"/>
              </a:spcAft>
              <a:buClr>
                <a:schemeClr val="dk1"/>
              </a:buClr>
              <a:buSzPct val="25000"/>
              <a:buFont typeface="Arial"/>
              <a:buNone/>
            </a:pPr>
            <a:r>
              <a:rPr b="0" i="0" lang="en-US" sz="1600" u="none" cap="none" strike="noStrike">
                <a:solidFill>
                  <a:schemeClr val="dk1"/>
                </a:solidFill>
                <a:latin typeface="Calibri"/>
                <a:ea typeface="Calibri"/>
                <a:cs typeface="Calibri"/>
                <a:sym typeface="Calibri"/>
              </a:rPr>
              <a:t>			Mitchel, Agle, Wood, 1997</a:t>
            </a:r>
          </a:p>
          <a:p>
            <a:pPr indent="-285750" lvl="1" marL="74295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Calibri"/>
                <a:ea typeface="Calibri"/>
                <a:cs typeface="Calibri"/>
                <a:sym typeface="Calibri"/>
              </a:rPr>
              <a:t>The Stakeholder Circle</a:t>
            </a:r>
          </a:p>
          <a:p>
            <a:pPr indent="-228600" lvl="4" marL="2057400" marR="0" rtl="0" algn="l">
              <a:lnSpc>
                <a:spcPct val="100000"/>
              </a:lnSpc>
              <a:spcBef>
                <a:spcPts val="320"/>
              </a:spcBef>
              <a:spcAft>
                <a:spcPts val="0"/>
              </a:spcAft>
              <a:buClr>
                <a:schemeClr val="dk1"/>
              </a:buClr>
              <a:buSzPct val="25000"/>
              <a:buFont typeface="Arial"/>
              <a:buNone/>
            </a:pPr>
            <a:r>
              <a:rPr b="0" i="0" lang="en-US" sz="1600" u="none" cap="none" strike="noStrike">
                <a:solidFill>
                  <a:schemeClr val="dk1"/>
                </a:solidFill>
                <a:latin typeface="Calibri"/>
                <a:ea typeface="Calibri"/>
                <a:cs typeface="Calibri"/>
                <a:sym typeface="Calibri"/>
              </a:rPr>
              <a:t>			Bourne, 2005</a:t>
            </a: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p:cSld>
    <p:bg>
      <p:bgPr>
        <a:solidFill>
          <a:schemeClr val="lt1"/>
        </a:solidFill>
      </p:bgPr>
    </p:bg>
    <p:spTree>
      <p:nvGrpSpPr>
        <p:cNvPr id="337" name="Shape 337"/>
        <p:cNvGrpSpPr/>
        <p:nvPr/>
      </p:nvGrpSpPr>
      <p:grpSpPr>
        <a:xfrm>
          <a:off x="0" y="0"/>
          <a:ext cx="0" cy="0"/>
          <a:chOff x="0" y="0"/>
          <a:chExt cx="0" cy="0"/>
        </a:xfrm>
      </p:grpSpPr>
      <p:sp>
        <p:nvSpPr>
          <p:cNvPr id="338" name="Shape 338"/>
          <p:cNvSpPr txBox="1"/>
          <p:nvPr>
            <p:ph type="title"/>
          </p:nvPr>
        </p:nvSpPr>
        <p:spPr>
          <a:xfrm>
            <a:off x="457200" y="274637"/>
            <a:ext cx="8229600" cy="11430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rgbClr val="347FD8"/>
              </a:buClr>
              <a:buSzPct val="25000"/>
              <a:buFont typeface="Calibri"/>
              <a:buNone/>
            </a:pPr>
            <a:r>
              <a:rPr b="0" i="0" lang="en-US" sz="4400" u="none" cap="none" strike="noStrike">
                <a:solidFill>
                  <a:srgbClr val="347FD8"/>
                </a:solidFill>
                <a:latin typeface="Calibri"/>
                <a:ea typeface="Calibri"/>
                <a:cs typeface="Calibri"/>
                <a:sym typeface="Calibri"/>
              </a:rPr>
              <a:t>Communications Planning</a:t>
            </a:r>
          </a:p>
        </p:txBody>
      </p:sp>
      <p:sp>
        <p:nvSpPr>
          <p:cNvPr id="339" name="Shape 339"/>
          <p:cNvSpPr txBox="1"/>
          <p:nvPr>
            <p:ph idx="1" type="body"/>
          </p:nvPr>
        </p:nvSpPr>
        <p:spPr>
          <a:xfrm>
            <a:off x="457200" y="1600200"/>
            <a:ext cx="8229600" cy="4525961"/>
          </a:xfrm>
          <a:prstGeom prst="rect">
            <a:avLst/>
          </a:prstGeom>
          <a:noFill/>
          <a:ln>
            <a:noFill/>
          </a:ln>
        </p:spPr>
        <p:txBody>
          <a:bodyPr anchorCtr="0" anchor="t" bIns="45700" lIns="91425" rIns="91425" tIns="45700">
            <a:noAutofit/>
          </a:bodyPr>
          <a:lstStyle/>
          <a:p>
            <a:pPr indent="-342900" lvl="0" marL="342900" marR="0" rtl="0" algn="l">
              <a:lnSpc>
                <a:spcPct val="100000"/>
              </a:lnSpc>
              <a:spcBef>
                <a:spcPts val="0"/>
              </a:spcBef>
              <a:spcAft>
                <a:spcPts val="0"/>
              </a:spcAft>
              <a:buClr>
                <a:schemeClr val="dk1"/>
              </a:buClr>
              <a:buSzPct val="100000"/>
              <a:buFont typeface="Arial"/>
              <a:buChar char="•"/>
            </a:pPr>
            <a:r>
              <a:rPr b="0" i="0" lang="en-US" sz="2800" u="none">
                <a:solidFill>
                  <a:schemeClr val="dk1"/>
                </a:solidFill>
                <a:latin typeface="Calibri"/>
                <a:ea typeface="Calibri"/>
                <a:cs typeface="Calibri"/>
                <a:sym typeface="Calibri"/>
              </a:rPr>
              <a:t>All projects have information to communicate</a:t>
            </a:r>
          </a:p>
          <a:p>
            <a:pPr indent="-342900" lvl="0" marL="342900" marR="0" rtl="0" algn="l">
              <a:lnSpc>
                <a:spcPct val="100000"/>
              </a:lnSpc>
              <a:spcBef>
                <a:spcPts val="560"/>
              </a:spcBef>
              <a:spcAft>
                <a:spcPts val="0"/>
              </a:spcAft>
              <a:buClr>
                <a:schemeClr val="dk1"/>
              </a:buClr>
              <a:buSzPct val="100000"/>
              <a:buFont typeface="Arial"/>
              <a:buChar char="•"/>
            </a:pPr>
            <a:r>
              <a:rPr b="0" i="0" lang="en-US" sz="2800" u="none">
                <a:solidFill>
                  <a:schemeClr val="dk1"/>
                </a:solidFill>
                <a:latin typeface="Calibri"/>
                <a:ea typeface="Calibri"/>
                <a:cs typeface="Calibri"/>
                <a:sym typeface="Calibri"/>
              </a:rPr>
              <a:t>‘What’ information and ‘How’ to communicate that information varies from project to project</a:t>
            </a:r>
          </a:p>
          <a:p>
            <a:pPr indent="-342900" lvl="0" marL="342900" marR="0" rtl="0" algn="l">
              <a:lnSpc>
                <a:spcPct val="100000"/>
              </a:lnSpc>
              <a:spcBef>
                <a:spcPts val="560"/>
              </a:spcBef>
              <a:spcAft>
                <a:spcPts val="0"/>
              </a:spcAft>
              <a:buClr>
                <a:schemeClr val="dk1"/>
              </a:buClr>
              <a:buSzPct val="100000"/>
              <a:buFont typeface="Arial"/>
              <a:buChar char="•"/>
            </a:pPr>
            <a:r>
              <a:rPr b="0" i="0" lang="en-US" sz="2800" u="none">
                <a:solidFill>
                  <a:schemeClr val="dk1"/>
                </a:solidFill>
                <a:latin typeface="Calibri"/>
                <a:ea typeface="Calibri"/>
                <a:cs typeface="Calibri"/>
                <a:sym typeface="Calibri"/>
              </a:rPr>
              <a:t>Communications planning identifies:</a:t>
            </a:r>
          </a:p>
          <a:p>
            <a:pPr indent="-285750" lvl="1" marL="74295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Calibri"/>
                <a:ea typeface="Calibri"/>
                <a:cs typeface="Calibri"/>
                <a:sym typeface="Calibri"/>
              </a:rPr>
              <a:t>The information requirements of project stakeholders</a:t>
            </a:r>
          </a:p>
          <a:p>
            <a:pPr indent="-285750" lvl="1" marL="74295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Calibri"/>
                <a:ea typeface="Calibri"/>
                <a:cs typeface="Calibri"/>
                <a:sym typeface="Calibri"/>
              </a:rPr>
              <a:t>The type and format of the information to be communicated</a:t>
            </a:r>
          </a:p>
          <a:p>
            <a:pPr indent="-285750" lvl="1" marL="74295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Calibri"/>
                <a:ea typeface="Calibri"/>
                <a:cs typeface="Calibri"/>
                <a:sym typeface="Calibri"/>
              </a:rPr>
              <a:t>The delivery mechanism or communications media to be used</a:t>
            </a: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p:cSld>
    <p:bg>
      <p:bgPr>
        <a:solidFill>
          <a:schemeClr val="lt1"/>
        </a:solidFill>
      </p:bgPr>
    </p:bg>
    <p:spTree>
      <p:nvGrpSpPr>
        <p:cNvPr id="343" name="Shape 343"/>
        <p:cNvGrpSpPr/>
        <p:nvPr/>
      </p:nvGrpSpPr>
      <p:grpSpPr>
        <a:xfrm>
          <a:off x="0" y="0"/>
          <a:ext cx="0" cy="0"/>
          <a:chOff x="0" y="0"/>
          <a:chExt cx="0" cy="0"/>
        </a:xfrm>
      </p:grpSpPr>
      <p:sp>
        <p:nvSpPr>
          <p:cNvPr id="344" name="Shape 344"/>
          <p:cNvSpPr txBox="1"/>
          <p:nvPr>
            <p:ph type="title"/>
          </p:nvPr>
        </p:nvSpPr>
        <p:spPr>
          <a:xfrm>
            <a:off x="457200" y="274637"/>
            <a:ext cx="8229600" cy="11430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rgbClr val="347FD8"/>
              </a:buClr>
              <a:buSzPct val="25000"/>
              <a:buFont typeface="Calibri"/>
              <a:buNone/>
            </a:pPr>
            <a:r>
              <a:rPr b="0" i="0" lang="en-US" sz="4400" u="none" cap="none" strike="noStrike">
                <a:solidFill>
                  <a:srgbClr val="347FD8"/>
                </a:solidFill>
                <a:latin typeface="Calibri"/>
                <a:ea typeface="Calibri"/>
                <a:cs typeface="Calibri"/>
                <a:sym typeface="Calibri"/>
              </a:rPr>
              <a:t>The Communications Plan</a:t>
            </a:r>
          </a:p>
        </p:txBody>
      </p:sp>
      <p:sp>
        <p:nvSpPr>
          <p:cNvPr id="345" name="Shape 345"/>
          <p:cNvSpPr txBox="1"/>
          <p:nvPr>
            <p:ph idx="1" type="body"/>
          </p:nvPr>
        </p:nvSpPr>
        <p:spPr>
          <a:xfrm>
            <a:off x="457200" y="1600200"/>
            <a:ext cx="8229600" cy="4525961"/>
          </a:xfrm>
          <a:prstGeom prst="rect">
            <a:avLst/>
          </a:prstGeom>
          <a:noFill/>
          <a:ln>
            <a:noFill/>
          </a:ln>
        </p:spPr>
        <p:txBody>
          <a:bodyPr anchorCtr="0" anchor="t" bIns="45700" lIns="91425" rIns="91425" tIns="45700">
            <a:noAutofit/>
          </a:bodyPr>
          <a:lstStyle/>
          <a:p>
            <a:pPr indent="-342900" lvl="0" marL="342900" marR="0" rtl="0" algn="l">
              <a:lnSpc>
                <a:spcPct val="100000"/>
              </a:lnSpc>
              <a:spcBef>
                <a:spcPts val="0"/>
              </a:spcBef>
              <a:spcAft>
                <a:spcPts val="0"/>
              </a:spcAft>
              <a:buClr>
                <a:schemeClr val="dk1"/>
              </a:buClr>
              <a:buSzPct val="100000"/>
              <a:buFont typeface="Arial"/>
              <a:buChar char="•"/>
            </a:pPr>
            <a:r>
              <a:rPr b="0" i="0" lang="en-US" sz="2800" u="none">
                <a:solidFill>
                  <a:schemeClr val="dk1"/>
                </a:solidFill>
                <a:latin typeface="Calibri"/>
                <a:ea typeface="Calibri"/>
                <a:cs typeface="Calibri"/>
                <a:sym typeface="Calibri"/>
              </a:rPr>
              <a:t>The Communications Plan</a:t>
            </a:r>
          </a:p>
          <a:p>
            <a:pPr indent="-285750" lvl="1" marL="74295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Calibri"/>
                <a:ea typeface="Calibri"/>
                <a:cs typeface="Calibri"/>
                <a:sym typeface="Calibri"/>
              </a:rPr>
              <a:t>Is a subsidiary of the Project Plan</a:t>
            </a:r>
          </a:p>
          <a:p>
            <a:pPr indent="-285750" lvl="1" marL="74295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Calibri"/>
                <a:ea typeface="Calibri"/>
                <a:cs typeface="Calibri"/>
                <a:sym typeface="Calibri"/>
              </a:rPr>
              <a:t>Maps information available from the project to the information requirements of the project stakeholders</a:t>
            </a:r>
          </a:p>
          <a:p>
            <a:pPr indent="-285750" lvl="1" marL="74295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Calibri"/>
                <a:ea typeface="Calibri"/>
                <a:cs typeface="Calibri"/>
                <a:sym typeface="Calibri"/>
              </a:rPr>
              <a:t>Defines the communications media and frequency</a:t>
            </a: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p:cSld>
    <p:bg>
      <p:bgPr>
        <a:solidFill>
          <a:schemeClr val="lt1"/>
        </a:solidFill>
      </p:bgPr>
    </p:bg>
    <p:spTree>
      <p:nvGrpSpPr>
        <p:cNvPr id="349" name="Shape 349"/>
        <p:cNvGrpSpPr/>
        <p:nvPr/>
      </p:nvGrpSpPr>
      <p:grpSpPr>
        <a:xfrm>
          <a:off x="0" y="0"/>
          <a:ext cx="0" cy="0"/>
          <a:chOff x="0" y="0"/>
          <a:chExt cx="0" cy="0"/>
        </a:xfrm>
      </p:grpSpPr>
      <p:sp>
        <p:nvSpPr>
          <p:cNvPr id="350" name="Shape 350"/>
          <p:cNvSpPr txBox="1"/>
          <p:nvPr>
            <p:ph type="title"/>
          </p:nvPr>
        </p:nvSpPr>
        <p:spPr>
          <a:xfrm>
            <a:off x="457200" y="274637"/>
            <a:ext cx="8229600" cy="11430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rgbClr val="347FD8"/>
              </a:buClr>
              <a:buSzPct val="25000"/>
              <a:buFont typeface="Calibri"/>
              <a:buNone/>
            </a:pPr>
            <a:r>
              <a:rPr b="0" i="0" lang="en-US" sz="4000" u="none" cap="none" strike="noStrike">
                <a:solidFill>
                  <a:srgbClr val="347FD8"/>
                </a:solidFill>
                <a:latin typeface="Calibri"/>
                <a:ea typeface="Calibri"/>
                <a:cs typeface="Calibri"/>
                <a:sym typeface="Calibri"/>
              </a:rPr>
              <a:t>Communications Planning Considerations 1</a:t>
            </a:r>
          </a:p>
        </p:txBody>
      </p:sp>
      <p:sp>
        <p:nvSpPr>
          <p:cNvPr id="351" name="Shape 351"/>
          <p:cNvSpPr txBox="1"/>
          <p:nvPr>
            <p:ph idx="1" type="body"/>
          </p:nvPr>
        </p:nvSpPr>
        <p:spPr>
          <a:xfrm>
            <a:off x="457200" y="1600200"/>
            <a:ext cx="8472486" cy="5257799"/>
          </a:xfrm>
          <a:prstGeom prst="rect">
            <a:avLst/>
          </a:prstGeom>
          <a:noFill/>
          <a:ln>
            <a:noFill/>
          </a:ln>
        </p:spPr>
        <p:txBody>
          <a:bodyPr anchorCtr="0" anchor="t" bIns="45700" lIns="91425" rIns="91425" tIns="45700">
            <a:noAutofit/>
          </a:bodyPr>
          <a:lstStyle/>
          <a:p>
            <a:pPr indent="-323850" lvl="0" marL="438150" marR="0" rtl="0" algn="l">
              <a:lnSpc>
                <a:spcPct val="100000"/>
              </a:lnSpc>
              <a:spcBef>
                <a:spcPts val="0"/>
              </a:spcBef>
              <a:spcAft>
                <a:spcPts val="0"/>
              </a:spcAft>
              <a:buClr>
                <a:schemeClr val="dk1"/>
              </a:buClr>
              <a:buSzPct val="100000"/>
              <a:buFont typeface="Noto Sans Symbols"/>
              <a:buChar char="◼"/>
            </a:pPr>
            <a:r>
              <a:rPr b="0" i="0" lang="en-US" sz="2800" u="none">
                <a:solidFill>
                  <a:schemeClr val="dk1"/>
                </a:solidFill>
                <a:latin typeface="Calibri"/>
                <a:ea typeface="Calibri"/>
                <a:cs typeface="Calibri"/>
                <a:sym typeface="Calibri"/>
              </a:rPr>
              <a:t>Information demographics</a:t>
            </a:r>
          </a:p>
          <a:p>
            <a:pPr indent="-273050" lvl="1" marL="730250" marR="0" rtl="0" algn="l">
              <a:lnSpc>
                <a:spcPct val="100000"/>
              </a:lnSpc>
              <a:spcBef>
                <a:spcPts val="480"/>
              </a:spcBef>
              <a:spcAft>
                <a:spcPts val="0"/>
              </a:spcAft>
              <a:buClr>
                <a:schemeClr val="dk1"/>
              </a:buClr>
              <a:buSzPct val="100000"/>
              <a:buFont typeface="Noto Sans Symbols"/>
              <a:buChar char="▪"/>
            </a:pPr>
            <a:r>
              <a:rPr b="0" i="0" lang="en-US" sz="2400" u="none" cap="none" strike="noStrike">
                <a:solidFill>
                  <a:schemeClr val="dk1"/>
                </a:solidFill>
                <a:latin typeface="Calibri"/>
                <a:ea typeface="Calibri"/>
                <a:cs typeface="Calibri"/>
                <a:sym typeface="Calibri"/>
              </a:rPr>
              <a:t>What information is available to the project?</a:t>
            </a:r>
          </a:p>
          <a:p>
            <a:pPr indent="-233362" lvl="2" marL="995362" marR="0" rtl="0" algn="l">
              <a:lnSpc>
                <a:spcPct val="100000"/>
              </a:lnSpc>
              <a:spcBef>
                <a:spcPts val="400"/>
              </a:spcBef>
              <a:spcAft>
                <a:spcPts val="0"/>
              </a:spcAft>
              <a:buClr>
                <a:srgbClr val="9BBB59"/>
              </a:buClr>
              <a:buSzPct val="100000"/>
              <a:buFont typeface="Arial"/>
              <a:buChar char="▪"/>
            </a:pPr>
            <a:r>
              <a:rPr b="0" i="0" lang="en-US" sz="2000" u="none" cap="none" strike="noStrike">
                <a:solidFill>
                  <a:schemeClr val="dk1"/>
                </a:solidFill>
                <a:latin typeface="Calibri"/>
                <a:ea typeface="Calibri"/>
                <a:cs typeface="Calibri"/>
                <a:sym typeface="Calibri"/>
              </a:rPr>
              <a:t>From which sources?</a:t>
            </a:r>
          </a:p>
          <a:p>
            <a:pPr indent="-233362" lvl="2" marL="995362" marR="0" rtl="0" algn="l">
              <a:lnSpc>
                <a:spcPct val="100000"/>
              </a:lnSpc>
              <a:spcBef>
                <a:spcPts val="400"/>
              </a:spcBef>
              <a:spcAft>
                <a:spcPts val="0"/>
              </a:spcAft>
              <a:buClr>
                <a:srgbClr val="9BBB59"/>
              </a:buClr>
              <a:buSzPct val="100000"/>
              <a:buFont typeface="Arial"/>
              <a:buChar char="▪"/>
            </a:pPr>
            <a:r>
              <a:rPr b="0" i="0" lang="en-US" sz="2000" u="none" cap="none" strike="noStrike">
                <a:solidFill>
                  <a:schemeClr val="dk1"/>
                </a:solidFill>
                <a:latin typeface="Calibri"/>
                <a:ea typeface="Calibri"/>
                <a:cs typeface="Calibri"/>
                <a:sym typeface="Calibri"/>
              </a:rPr>
              <a:t>In what format?</a:t>
            </a:r>
          </a:p>
          <a:p>
            <a:pPr indent="-273050" lvl="1" marL="730250" marR="0" rtl="0" algn="l">
              <a:lnSpc>
                <a:spcPct val="100000"/>
              </a:lnSpc>
              <a:spcBef>
                <a:spcPts val="480"/>
              </a:spcBef>
              <a:spcAft>
                <a:spcPts val="0"/>
              </a:spcAft>
              <a:buClr>
                <a:schemeClr val="dk1"/>
              </a:buClr>
              <a:buSzPct val="100000"/>
              <a:buFont typeface="Noto Sans Symbols"/>
              <a:buChar char="▪"/>
            </a:pPr>
            <a:r>
              <a:rPr b="0" i="0" lang="en-US" sz="2400" u="none" cap="none" strike="noStrike">
                <a:solidFill>
                  <a:schemeClr val="dk1"/>
                </a:solidFill>
                <a:latin typeface="Calibri"/>
                <a:ea typeface="Calibri"/>
                <a:cs typeface="Calibri"/>
                <a:sym typeface="Calibri"/>
              </a:rPr>
              <a:t>Who are the stakeholders?</a:t>
            </a:r>
          </a:p>
          <a:p>
            <a:pPr indent="-273050" lvl="1" marL="730250" marR="0" rtl="0" algn="l">
              <a:lnSpc>
                <a:spcPct val="100000"/>
              </a:lnSpc>
              <a:spcBef>
                <a:spcPts val="480"/>
              </a:spcBef>
              <a:spcAft>
                <a:spcPts val="0"/>
              </a:spcAft>
              <a:buClr>
                <a:schemeClr val="dk1"/>
              </a:buClr>
              <a:buSzPct val="100000"/>
              <a:buFont typeface="Noto Sans Symbols"/>
              <a:buChar char="▪"/>
            </a:pPr>
            <a:r>
              <a:rPr b="0" i="0" lang="en-US" sz="2400" u="none" cap="none" strike="noStrike">
                <a:solidFill>
                  <a:schemeClr val="dk1"/>
                </a:solidFill>
                <a:latin typeface="Calibri"/>
                <a:ea typeface="Calibri"/>
                <a:cs typeface="Calibri"/>
                <a:sym typeface="Calibri"/>
              </a:rPr>
              <a:t>What are the information requirements of the stakeholders?</a:t>
            </a:r>
          </a:p>
          <a:p>
            <a:pPr indent="-233362" lvl="2" marL="995362" marR="0" rtl="0" algn="l">
              <a:lnSpc>
                <a:spcPct val="100000"/>
              </a:lnSpc>
              <a:spcBef>
                <a:spcPts val="400"/>
              </a:spcBef>
              <a:spcAft>
                <a:spcPts val="0"/>
              </a:spcAft>
              <a:buClr>
                <a:srgbClr val="9BBB59"/>
              </a:buClr>
              <a:buSzPct val="100000"/>
              <a:buFont typeface="Arial"/>
              <a:buChar char="▪"/>
            </a:pPr>
            <a:r>
              <a:rPr b="0" i="0" lang="en-US" sz="2000" u="none" cap="none" strike="noStrike">
                <a:solidFill>
                  <a:schemeClr val="dk1"/>
                </a:solidFill>
                <a:latin typeface="Calibri"/>
                <a:ea typeface="Calibri"/>
                <a:cs typeface="Calibri"/>
                <a:sym typeface="Calibri"/>
              </a:rPr>
              <a:t>What level of detail or precision?</a:t>
            </a:r>
          </a:p>
          <a:p>
            <a:pPr indent="-233362" lvl="2" marL="995362" marR="0" rtl="0" algn="l">
              <a:lnSpc>
                <a:spcPct val="100000"/>
              </a:lnSpc>
              <a:spcBef>
                <a:spcPts val="400"/>
              </a:spcBef>
              <a:spcAft>
                <a:spcPts val="0"/>
              </a:spcAft>
              <a:buClr>
                <a:srgbClr val="9BBB59"/>
              </a:buClr>
              <a:buSzPct val="100000"/>
              <a:buFont typeface="Arial"/>
              <a:buChar char="▪"/>
            </a:pPr>
            <a:r>
              <a:rPr b="0" i="0" lang="en-US" sz="2000" u="none" cap="none" strike="noStrike">
                <a:solidFill>
                  <a:schemeClr val="dk1"/>
                </a:solidFill>
                <a:latin typeface="Calibri"/>
                <a:ea typeface="Calibri"/>
                <a:cs typeface="Calibri"/>
                <a:sym typeface="Calibri"/>
              </a:rPr>
              <a:t>In what format?</a:t>
            </a:r>
          </a:p>
          <a:p>
            <a:pPr indent="-233362" lvl="2" marL="995362" marR="0" rtl="0" algn="l">
              <a:lnSpc>
                <a:spcPct val="100000"/>
              </a:lnSpc>
              <a:spcBef>
                <a:spcPts val="400"/>
              </a:spcBef>
              <a:spcAft>
                <a:spcPts val="0"/>
              </a:spcAft>
              <a:buClr>
                <a:srgbClr val="9BBB59"/>
              </a:buClr>
              <a:buSzPct val="100000"/>
              <a:buFont typeface="Arial"/>
              <a:buChar char="▪"/>
            </a:pPr>
            <a:r>
              <a:rPr b="0" i="0" lang="en-US" sz="2000" u="none" cap="none" strike="noStrike">
                <a:solidFill>
                  <a:schemeClr val="dk1"/>
                </a:solidFill>
                <a:latin typeface="Calibri"/>
                <a:ea typeface="Calibri"/>
                <a:cs typeface="Calibri"/>
                <a:sym typeface="Calibri"/>
              </a:rPr>
              <a:t>Are there any group or shared requirements?</a:t>
            </a:r>
          </a:p>
          <a:p>
            <a:pPr indent="-273050" lvl="1" marL="730250" marR="0" rtl="0" algn="l">
              <a:lnSpc>
                <a:spcPct val="100000"/>
              </a:lnSpc>
              <a:spcBef>
                <a:spcPts val="480"/>
              </a:spcBef>
              <a:spcAft>
                <a:spcPts val="0"/>
              </a:spcAft>
              <a:buClr>
                <a:schemeClr val="dk1"/>
              </a:buClr>
              <a:buSzPct val="100000"/>
              <a:buFont typeface="Noto Sans Symbols"/>
              <a:buChar char="▪"/>
            </a:pPr>
            <a:r>
              <a:rPr b="0" i="0" lang="en-US" sz="2400" u="none" cap="none" strike="noStrike">
                <a:solidFill>
                  <a:schemeClr val="dk1"/>
                </a:solidFill>
                <a:latin typeface="Calibri"/>
                <a:ea typeface="Calibri"/>
                <a:cs typeface="Calibri"/>
                <a:sym typeface="Calibri"/>
              </a:rPr>
              <a:t>How will the information be used?</a:t>
            </a:r>
          </a:p>
          <a:p>
            <a:pPr indent="-273050" lvl="1" marL="730250" marR="0" rtl="0" algn="l">
              <a:lnSpc>
                <a:spcPct val="100000"/>
              </a:lnSpc>
              <a:spcBef>
                <a:spcPts val="480"/>
              </a:spcBef>
              <a:spcAft>
                <a:spcPts val="0"/>
              </a:spcAft>
              <a:buClr>
                <a:schemeClr val="dk1"/>
              </a:buClr>
              <a:buSzPct val="100000"/>
              <a:buFont typeface="Noto Sans Symbols"/>
              <a:buChar char="▪"/>
            </a:pPr>
            <a:r>
              <a:rPr b="0" i="0" lang="en-US" sz="2400" u="none" cap="none" strike="noStrike">
                <a:solidFill>
                  <a:schemeClr val="dk1"/>
                </a:solidFill>
                <a:latin typeface="Calibri"/>
                <a:ea typeface="Calibri"/>
                <a:cs typeface="Calibri"/>
                <a:sym typeface="Calibri"/>
              </a:rPr>
              <a:t>What are the overheads to the project of gathering, recording, formatting and communicating the information?</a:t>
            </a: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p:cSld>
    <p:bg>
      <p:bgPr>
        <a:solidFill>
          <a:schemeClr val="lt1"/>
        </a:solidFill>
      </p:bgPr>
    </p:bg>
    <p:spTree>
      <p:nvGrpSpPr>
        <p:cNvPr id="356" name="Shape 356"/>
        <p:cNvGrpSpPr/>
        <p:nvPr/>
      </p:nvGrpSpPr>
      <p:grpSpPr>
        <a:xfrm>
          <a:off x="0" y="0"/>
          <a:ext cx="0" cy="0"/>
          <a:chOff x="0" y="0"/>
          <a:chExt cx="0" cy="0"/>
        </a:xfrm>
      </p:grpSpPr>
      <p:sp>
        <p:nvSpPr>
          <p:cNvPr id="357" name="Shape 357"/>
          <p:cNvSpPr txBox="1"/>
          <p:nvPr>
            <p:ph type="title"/>
          </p:nvPr>
        </p:nvSpPr>
        <p:spPr>
          <a:xfrm>
            <a:off x="457200" y="274637"/>
            <a:ext cx="8229600" cy="11430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rgbClr val="347FD8"/>
              </a:buClr>
              <a:buSzPct val="25000"/>
              <a:buFont typeface="Calibri"/>
              <a:buNone/>
            </a:pPr>
            <a:r>
              <a:rPr b="0" i="0" lang="en-US" sz="4000" u="none" cap="none" strike="noStrike">
                <a:solidFill>
                  <a:srgbClr val="347FD8"/>
                </a:solidFill>
                <a:latin typeface="Calibri"/>
                <a:ea typeface="Calibri"/>
                <a:cs typeface="Calibri"/>
                <a:sym typeface="Calibri"/>
              </a:rPr>
              <a:t>Communications Planning Considerations 2</a:t>
            </a:r>
          </a:p>
        </p:txBody>
      </p:sp>
      <p:sp>
        <p:nvSpPr>
          <p:cNvPr id="358" name="Shape 358"/>
          <p:cNvSpPr txBox="1"/>
          <p:nvPr>
            <p:ph idx="1" type="body"/>
          </p:nvPr>
        </p:nvSpPr>
        <p:spPr>
          <a:xfrm>
            <a:off x="457200" y="1600200"/>
            <a:ext cx="8401049" cy="5257799"/>
          </a:xfrm>
          <a:prstGeom prst="rect">
            <a:avLst/>
          </a:prstGeom>
          <a:noFill/>
          <a:ln>
            <a:noFill/>
          </a:ln>
        </p:spPr>
        <p:txBody>
          <a:bodyPr anchorCtr="0" anchor="t" bIns="45700" lIns="91425" rIns="91425" tIns="45700">
            <a:noAutofit/>
          </a:bodyPr>
          <a:lstStyle/>
          <a:p>
            <a:pPr indent="-323850" lvl="0" marL="438150" marR="0" rtl="0" algn="l">
              <a:lnSpc>
                <a:spcPct val="100000"/>
              </a:lnSpc>
              <a:spcBef>
                <a:spcPts val="0"/>
              </a:spcBef>
              <a:spcAft>
                <a:spcPts val="0"/>
              </a:spcAft>
              <a:buClr>
                <a:schemeClr val="dk1"/>
              </a:buClr>
              <a:buSzPct val="100000"/>
              <a:buFont typeface="Noto Sans Symbols"/>
              <a:buChar char="◼"/>
            </a:pPr>
            <a:r>
              <a:rPr b="0" i="0" lang="en-US" sz="2800" u="none">
                <a:solidFill>
                  <a:schemeClr val="dk1"/>
                </a:solidFill>
                <a:latin typeface="Calibri"/>
                <a:ea typeface="Calibri"/>
                <a:cs typeface="Calibri"/>
                <a:sym typeface="Calibri"/>
              </a:rPr>
              <a:t>Media and Technology</a:t>
            </a:r>
          </a:p>
          <a:p>
            <a:pPr indent="-273050" lvl="1" marL="730250" marR="0" rtl="0" algn="l">
              <a:lnSpc>
                <a:spcPct val="100000"/>
              </a:lnSpc>
              <a:spcBef>
                <a:spcPts val="480"/>
              </a:spcBef>
              <a:spcAft>
                <a:spcPts val="0"/>
              </a:spcAft>
              <a:buClr>
                <a:schemeClr val="dk1"/>
              </a:buClr>
              <a:buSzPct val="100000"/>
              <a:buFont typeface="Noto Sans Symbols"/>
              <a:buChar char="▪"/>
            </a:pPr>
            <a:r>
              <a:rPr b="1" i="0" lang="en-US" sz="2400" u="none" cap="none" strike="noStrike">
                <a:solidFill>
                  <a:schemeClr val="dk1"/>
                </a:solidFill>
                <a:latin typeface="Calibri"/>
                <a:ea typeface="Calibri"/>
                <a:cs typeface="Calibri"/>
                <a:sym typeface="Calibri"/>
              </a:rPr>
              <a:t>Written</a:t>
            </a:r>
            <a:r>
              <a:rPr b="0" i="0" lang="en-US" sz="2400" u="none" cap="none" strike="noStrike">
                <a:solidFill>
                  <a:schemeClr val="dk1"/>
                </a:solidFill>
                <a:latin typeface="Calibri"/>
                <a:ea typeface="Calibri"/>
                <a:cs typeface="Calibri"/>
                <a:sym typeface="Calibri"/>
              </a:rPr>
              <a:t>;  report, e-mail, web site, memo, press-release</a:t>
            </a:r>
          </a:p>
          <a:p>
            <a:pPr indent="-273050" lvl="1" marL="730250" marR="0" rtl="0" algn="l">
              <a:lnSpc>
                <a:spcPct val="100000"/>
              </a:lnSpc>
              <a:spcBef>
                <a:spcPts val="480"/>
              </a:spcBef>
              <a:spcAft>
                <a:spcPts val="0"/>
              </a:spcAft>
              <a:buClr>
                <a:schemeClr val="dk1"/>
              </a:buClr>
              <a:buSzPct val="100000"/>
              <a:buFont typeface="Noto Sans Symbols"/>
              <a:buChar char="▪"/>
            </a:pPr>
            <a:r>
              <a:rPr b="1" i="0" lang="en-US" sz="2400" u="none" cap="none" strike="noStrike">
                <a:solidFill>
                  <a:schemeClr val="dk1"/>
                </a:solidFill>
                <a:latin typeface="Calibri"/>
                <a:ea typeface="Calibri"/>
                <a:cs typeface="Calibri"/>
                <a:sym typeface="Calibri"/>
              </a:rPr>
              <a:t>Oral</a:t>
            </a:r>
            <a:r>
              <a:rPr b="0" i="0" lang="en-US" sz="2400" u="none" cap="none" strike="noStrike">
                <a:solidFill>
                  <a:schemeClr val="dk1"/>
                </a:solidFill>
                <a:latin typeface="Calibri"/>
                <a:ea typeface="Calibri"/>
                <a:cs typeface="Calibri"/>
                <a:sym typeface="Calibri"/>
              </a:rPr>
              <a:t>; face-to-face, presentation, meeting</a:t>
            </a:r>
          </a:p>
          <a:p>
            <a:pPr indent="-273050" lvl="1" marL="730250" marR="0" rtl="0" algn="l">
              <a:lnSpc>
                <a:spcPct val="100000"/>
              </a:lnSpc>
              <a:spcBef>
                <a:spcPts val="480"/>
              </a:spcBef>
              <a:spcAft>
                <a:spcPts val="0"/>
              </a:spcAft>
              <a:buClr>
                <a:schemeClr val="dk1"/>
              </a:buClr>
              <a:buSzPct val="100000"/>
              <a:buFont typeface="Noto Sans Symbols"/>
              <a:buChar char="▪"/>
            </a:pPr>
            <a:r>
              <a:rPr b="1" i="0" lang="en-US" sz="2400" u="none" cap="none" strike="noStrike">
                <a:solidFill>
                  <a:schemeClr val="dk1"/>
                </a:solidFill>
                <a:latin typeface="Calibri"/>
                <a:ea typeface="Calibri"/>
                <a:cs typeface="Calibri"/>
                <a:sym typeface="Calibri"/>
              </a:rPr>
              <a:t>Technology</a:t>
            </a:r>
            <a:r>
              <a:rPr b="0" i="0" lang="en-US" sz="2400" u="none" cap="none" strike="noStrike">
                <a:solidFill>
                  <a:schemeClr val="dk1"/>
                </a:solidFill>
                <a:latin typeface="Calibri"/>
                <a:ea typeface="Calibri"/>
                <a:cs typeface="Calibri"/>
                <a:sym typeface="Calibri"/>
              </a:rPr>
              <a:t>; paper, electronic document, video, telecommunications, ‘in-person’</a:t>
            </a:r>
          </a:p>
          <a:p>
            <a:pPr indent="-323850" lvl="0" marL="438150" marR="0" rtl="0" algn="l">
              <a:lnSpc>
                <a:spcPct val="100000"/>
              </a:lnSpc>
              <a:spcBef>
                <a:spcPts val="0"/>
              </a:spcBef>
              <a:spcAft>
                <a:spcPts val="0"/>
              </a:spcAft>
              <a:buClr>
                <a:schemeClr val="dk1"/>
              </a:buClr>
              <a:buSzPct val="100000"/>
              <a:buFont typeface="Noto Sans Symbols"/>
              <a:buChar char="◼"/>
            </a:pPr>
            <a:r>
              <a:rPr b="0" i="0" lang="en-US" sz="2800" u="none">
                <a:solidFill>
                  <a:schemeClr val="dk1"/>
                </a:solidFill>
                <a:latin typeface="Calibri"/>
                <a:ea typeface="Calibri"/>
                <a:cs typeface="Calibri"/>
                <a:sym typeface="Calibri"/>
              </a:rPr>
              <a:t>Distribution</a:t>
            </a:r>
          </a:p>
          <a:p>
            <a:pPr indent="-273050" lvl="1" marL="730250" marR="0" rtl="0" algn="l">
              <a:lnSpc>
                <a:spcPct val="100000"/>
              </a:lnSpc>
              <a:spcBef>
                <a:spcPts val="480"/>
              </a:spcBef>
              <a:spcAft>
                <a:spcPts val="0"/>
              </a:spcAft>
              <a:buClr>
                <a:schemeClr val="dk1"/>
              </a:buClr>
              <a:buSzPct val="100000"/>
              <a:buFont typeface="Noto Sans Symbols"/>
              <a:buChar char="▪"/>
            </a:pPr>
            <a:r>
              <a:rPr b="1" i="0" lang="en-US" sz="2400" u="none" cap="none" strike="noStrike">
                <a:solidFill>
                  <a:schemeClr val="dk1"/>
                </a:solidFill>
                <a:latin typeface="Calibri"/>
                <a:ea typeface="Calibri"/>
                <a:cs typeface="Calibri"/>
                <a:sym typeface="Calibri"/>
              </a:rPr>
              <a:t>Public</a:t>
            </a:r>
            <a:r>
              <a:rPr b="0" i="0" lang="en-US" sz="2400" u="none" cap="none" strike="noStrike">
                <a:solidFill>
                  <a:schemeClr val="dk1"/>
                </a:solidFill>
                <a:latin typeface="Calibri"/>
                <a:ea typeface="Calibri"/>
                <a:cs typeface="Calibri"/>
                <a:sym typeface="Calibri"/>
              </a:rPr>
              <a:t> (broadcast); for all interested parties</a:t>
            </a:r>
          </a:p>
          <a:p>
            <a:pPr indent="-273050" lvl="1" marL="730250" marR="0" rtl="0" algn="l">
              <a:lnSpc>
                <a:spcPct val="100000"/>
              </a:lnSpc>
              <a:spcBef>
                <a:spcPts val="480"/>
              </a:spcBef>
              <a:spcAft>
                <a:spcPts val="0"/>
              </a:spcAft>
              <a:buClr>
                <a:schemeClr val="dk1"/>
              </a:buClr>
              <a:buSzPct val="100000"/>
              <a:buFont typeface="Noto Sans Symbols"/>
              <a:buChar char="▪"/>
            </a:pPr>
            <a:r>
              <a:rPr b="1" i="0" lang="en-US" sz="2400" u="none" cap="none" strike="noStrike">
                <a:solidFill>
                  <a:schemeClr val="dk1"/>
                </a:solidFill>
                <a:latin typeface="Calibri"/>
                <a:ea typeface="Calibri"/>
                <a:cs typeface="Calibri"/>
                <a:sym typeface="Calibri"/>
              </a:rPr>
              <a:t>Private</a:t>
            </a:r>
            <a:r>
              <a:rPr b="0" i="0" lang="en-US" sz="2400" u="none" cap="none" strike="noStrike">
                <a:solidFill>
                  <a:schemeClr val="dk1"/>
                </a:solidFill>
                <a:latin typeface="Calibri"/>
                <a:ea typeface="Calibri"/>
                <a:cs typeface="Calibri"/>
                <a:sym typeface="Calibri"/>
              </a:rPr>
              <a:t>; one-to-one, select group</a:t>
            </a:r>
          </a:p>
          <a:p>
            <a:pPr indent="-323850" lvl="0" marL="438150" marR="0" rtl="0" algn="l">
              <a:lnSpc>
                <a:spcPct val="100000"/>
              </a:lnSpc>
              <a:spcBef>
                <a:spcPts val="0"/>
              </a:spcBef>
              <a:spcAft>
                <a:spcPts val="0"/>
              </a:spcAft>
              <a:buClr>
                <a:schemeClr val="dk1"/>
              </a:buClr>
              <a:buSzPct val="100000"/>
              <a:buFont typeface="Noto Sans Symbols"/>
              <a:buChar char="◼"/>
            </a:pPr>
            <a:r>
              <a:rPr b="0" i="0" lang="en-US" sz="2800" u="none">
                <a:solidFill>
                  <a:schemeClr val="dk1"/>
                </a:solidFill>
                <a:latin typeface="Calibri"/>
                <a:ea typeface="Calibri"/>
                <a:cs typeface="Calibri"/>
                <a:sym typeface="Calibri"/>
              </a:rPr>
              <a:t>Frequency/Urgency</a:t>
            </a:r>
          </a:p>
          <a:p>
            <a:pPr indent="-273050" lvl="1" marL="730250" marR="0" rtl="0" algn="l">
              <a:lnSpc>
                <a:spcPct val="100000"/>
              </a:lnSpc>
              <a:spcBef>
                <a:spcPts val="480"/>
              </a:spcBef>
              <a:spcAft>
                <a:spcPts val="0"/>
              </a:spcAft>
              <a:buClr>
                <a:schemeClr val="dk1"/>
              </a:buClr>
              <a:buSzPct val="100000"/>
              <a:buFont typeface="Noto Sans Symbols"/>
              <a:buChar char="▪"/>
            </a:pPr>
            <a:r>
              <a:rPr b="1" i="0" lang="en-US" sz="2400" u="none" cap="none" strike="noStrike">
                <a:solidFill>
                  <a:schemeClr val="dk1"/>
                </a:solidFill>
                <a:latin typeface="Calibri"/>
                <a:ea typeface="Calibri"/>
                <a:cs typeface="Calibri"/>
                <a:sym typeface="Calibri"/>
              </a:rPr>
              <a:t>Periodic</a:t>
            </a:r>
            <a:r>
              <a:rPr b="0" i="0" lang="en-US" sz="2400" u="none" cap="none" strike="noStrike">
                <a:solidFill>
                  <a:schemeClr val="dk1"/>
                </a:solidFill>
                <a:latin typeface="Calibri"/>
                <a:ea typeface="Calibri"/>
                <a:cs typeface="Calibri"/>
                <a:sym typeface="Calibri"/>
              </a:rPr>
              <a:t>; weekly, monthly</a:t>
            </a:r>
          </a:p>
          <a:p>
            <a:pPr indent="-273050" lvl="1" marL="730250" marR="0" rtl="0" algn="l">
              <a:lnSpc>
                <a:spcPct val="100000"/>
              </a:lnSpc>
              <a:spcBef>
                <a:spcPts val="480"/>
              </a:spcBef>
              <a:spcAft>
                <a:spcPts val="0"/>
              </a:spcAft>
              <a:buClr>
                <a:schemeClr val="dk1"/>
              </a:buClr>
              <a:buSzPct val="100000"/>
              <a:buFont typeface="Noto Sans Symbols"/>
              <a:buChar char="▪"/>
            </a:pPr>
            <a:r>
              <a:rPr b="1" i="0" lang="en-US" sz="2400" u="none" cap="none" strike="noStrike">
                <a:solidFill>
                  <a:schemeClr val="dk1"/>
                </a:solidFill>
                <a:latin typeface="Calibri"/>
                <a:ea typeface="Calibri"/>
                <a:cs typeface="Calibri"/>
                <a:sym typeface="Calibri"/>
              </a:rPr>
              <a:t>Ad-hoc</a:t>
            </a:r>
            <a:r>
              <a:rPr b="0" i="0" lang="en-US" sz="2400" u="none" cap="none" strike="noStrike">
                <a:solidFill>
                  <a:schemeClr val="dk1"/>
                </a:solidFill>
                <a:latin typeface="Calibri"/>
                <a:ea typeface="Calibri"/>
                <a:cs typeface="Calibri"/>
                <a:sym typeface="Calibri"/>
              </a:rPr>
              <a:t>; only when needed</a:t>
            </a:r>
          </a:p>
          <a:p>
            <a:pPr indent="-273050" lvl="1" marL="730250" marR="0" rtl="0" algn="l">
              <a:lnSpc>
                <a:spcPct val="100000"/>
              </a:lnSpc>
              <a:spcBef>
                <a:spcPts val="480"/>
              </a:spcBef>
              <a:spcAft>
                <a:spcPts val="0"/>
              </a:spcAft>
              <a:buClr>
                <a:schemeClr val="dk1"/>
              </a:buClr>
              <a:buSzPct val="100000"/>
              <a:buFont typeface="Noto Sans Symbols"/>
              <a:buChar char="▪"/>
            </a:pPr>
            <a:r>
              <a:rPr b="1" i="0" lang="en-US" sz="2400" u="none" cap="none" strike="noStrike">
                <a:solidFill>
                  <a:schemeClr val="dk1"/>
                </a:solidFill>
                <a:latin typeface="Calibri"/>
                <a:ea typeface="Calibri"/>
                <a:cs typeface="Calibri"/>
                <a:sym typeface="Calibri"/>
              </a:rPr>
              <a:t>ASAP</a:t>
            </a:r>
            <a:r>
              <a:rPr b="0" i="0" lang="en-US" sz="2400" u="none" cap="none" strike="noStrike">
                <a:solidFill>
                  <a:schemeClr val="dk1"/>
                </a:solidFill>
                <a:latin typeface="Calibri"/>
                <a:ea typeface="Calibri"/>
                <a:cs typeface="Calibri"/>
                <a:sym typeface="Calibri"/>
              </a:rPr>
              <a:t>; As Soon As Possible!</a:t>
            </a: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p:cSld>
    <p:bg>
      <p:bgPr>
        <a:solidFill>
          <a:schemeClr val="lt1"/>
        </a:solidFill>
      </p:bgPr>
    </p:bg>
    <p:spTree>
      <p:nvGrpSpPr>
        <p:cNvPr id="363" name="Shape 363"/>
        <p:cNvGrpSpPr/>
        <p:nvPr/>
      </p:nvGrpSpPr>
      <p:grpSpPr>
        <a:xfrm>
          <a:off x="0" y="0"/>
          <a:ext cx="0" cy="0"/>
          <a:chOff x="0" y="0"/>
          <a:chExt cx="0" cy="0"/>
        </a:xfrm>
      </p:grpSpPr>
      <p:sp>
        <p:nvSpPr>
          <p:cNvPr id="364" name="Shape 364"/>
          <p:cNvSpPr txBox="1"/>
          <p:nvPr>
            <p:ph type="title"/>
          </p:nvPr>
        </p:nvSpPr>
        <p:spPr>
          <a:xfrm>
            <a:off x="457200" y="274637"/>
            <a:ext cx="8229600" cy="11430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rgbClr val="347FD8"/>
              </a:buClr>
              <a:buSzPct val="25000"/>
              <a:buFont typeface="Calibri"/>
              <a:buNone/>
            </a:pPr>
            <a:r>
              <a:rPr b="0" i="0" lang="en-US" sz="4000" u="none" cap="none" strike="noStrike">
                <a:solidFill>
                  <a:srgbClr val="347FD8"/>
                </a:solidFill>
                <a:latin typeface="Calibri"/>
                <a:ea typeface="Calibri"/>
                <a:cs typeface="Calibri"/>
                <a:sym typeface="Calibri"/>
              </a:rPr>
              <a:t>Communications Planning</a:t>
            </a:r>
            <a:br>
              <a:rPr b="0" i="0" lang="en-US" sz="4000" u="none" cap="none" strike="noStrike">
                <a:solidFill>
                  <a:srgbClr val="347FD8"/>
                </a:solidFill>
                <a:latin typeface="Calibri"/>
                <a:ea typeface="Calibri"/>
                <a:cs typeface="Calibri"/>
                <a:sym typeface="Calibri"/>
              </a:rPr>
            </a:br>
            <a:r>
              <a:rPr b="0" i="0" lang="en-US" sz="4000" u="none" cap="none" strike="noStrike">
                <a:solidFill>
                  <a:srgbClr val="347FD8"/>
                </a:solidFill>
                <a:latin typeface="Calibri"/>
                <a:ea typeface="Calibri"/>
                <a:cs typeface="Calibri"/>
                <a:sym typeface="Calibri"/>
              </a:rPr>
              <a:t>Rational</a:t>
            </a:r>
          </a:p>
        </p:txBody>
      </p:sp>
      <p:sp>
        <p:nvSpPr>
          <p:cNvPr id="365" name="Shape 365"/>
          <p:cNvSpPr txBox="1"/>
          <p:nvPr>
            <p:ph idx="1" type="body"/>
          </p:nvPr>
        </p:nvSpPr>
        <p:spPr>
          <a:xfrm>
            <a:off x="457200" y="1600200"/>
            <a:ext cx="8229600" cy="4525961"/>
          </a:xfrm>
          <a:prstGeom prst="rect">
            <a:avLst/>
          </a:prstGeom>
          <a:noFill/>
          <a:ln>
            <a:noFill/>
          </a:ln>
        </p:spPr>
        <p:txBody>
          <a:bodyPr anchorCtr="0" anchor="t" bIns="45700" lIns="91425" rIns="91425" tIns="45700">
            <a:noAutofit/>
          </a:bodyPr>
          <a:lstStyle/>
          <a:p>
            <a:pPr indent="-342900" lvl="0" marL="342900" marR="0" rtl="0" algn="l">
              <a:lnSpc>
                <a:spcPct val="100000"/>
              </a:lnSpc>
              <a:spcBef>
                <a:spcPts val="0"/>
              </a:spcBef>
              <a:spcAft>
                <a:spcPts val="0"/>
              </a:spcAft>
              <a:buClr>
                <a:schemeClr val="dk1"/>
              </a:buClr>
              <a:buSzPct val="100000"/>
              <a:buFont typeface="Arial"/>
              <a:buChar char="•"/>
            </a:pPr>
            <a:r>
              <a:rPr b="0" i="0" lang="en-US" sz="2800" u="none">
                <a:solidFill>
                  <a:schemeClr val="dk1"/>
                </a:solidFill>
                <a:latin typeface="Calibri"/>
                <a:ea typeface="Calibri"/>
                <a:cs typeface="Calibri"/>
                <a:sym typeface="Calibri"/>
              </a:rPr>
              <a:t>To Inform those who need to be informed</a:t>
            </a:r>
          </a:p>
          <a:p>
            <a:pPr indent="-285750" lvl="1" marL="74295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Calibri"/>
                <a:ea typeface="Calibri"/>
                <a:cs typeface="Calibri"/>
                <a:sym typeface="Calibri"/>
              </a:rPr>
              <a:t> to the extent to which they need to be informed </a:t>
            </a:r>
          </a:p>
          <a:p>
            <a:pPr indent="-285750" lvl="1" marL="74295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Calibri"/>
                <a:ea typeface="Calibri"/>
                <a:cs typeface="Calibri"/>
                <a:sym typeface="Calibri"/>
              </a:rPr>
              <a:t>at the time they need to be informed</a:t>
            </a:r>
          </a:p>
          <a:p>
            <a:pPr indent="-285750" lvl="1" marL="74295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Calibri"/>
                <a:ea typeface="Calibri"/>
                <a:cs typeface="Calibri"/>
                <a:sym typeface="Calibri"/>
              </a:rPr>
              <a:t>in a way they can receive the information</a:t>
            </a:r>
          </a:p>
          <a:p>
            <a:pPr indent="-342900" lvl="0" marL="342900" marR="0" rtl="0" algn="l">
              <a:lnSpc>
                <a:spcPct val="100000"/>
              </a:lnSpc>
              <a:spcBef>
                <a:spcPts val="560"/>
              </a:spcBef>
              <a:spcAft>
                <a:spcPts val="0"/>
              </a:spcAft>
              <a:buClr>
                <a:schemeClr val="dk1"/>
              </a:buClr>
              <a:buSzPct val="100000"/>
              <a:buFont typeface="Arial"/>
              <a:buChar char="•"/>
            </a:pPr>
            <a:r>
              <a:rPr b="0" i="0" lang="en-US" sz="2800" u="none">
                <a:solidFill>
                  <a:schemeClr val="dk1"/>
                </a:solidFill>
                <a:latin typeface="Calibri"/>
                <a:ea typeface="Calibri"/>
                <a:cs typeface="Calibri"/>
                <a:sym typeface="Calibri"/>
              </a:rPr>
              <a:t>To facilitate decision making</a:t>
            </a:r>
          </a:p>
          <a:p>
            <a:pPr indent="-285750" lvl="1" marL="74295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Calibri"/>
                <a:ea typeface="Calibri"/>
                <a:cs typeface="Calibri"/>
                <a:sym typeface="Calibri"/>
              </a:rPr>
              <a:t>accurate information is key</a:t>
            </a:r>
          </a:p>
          <a:p>
            <a:pPr indent="-342900" lvl="0" marL="342900" marR="0" rtl="0" algn="l">
              <a:lnSpc>
                <a:spcPct val="100000"/>
              </a:lnSpc>
              <a:spcBef>
                <a:spcPts val="560"/>
              </a:spcBef>
              <a:spcAft>
                <a:spcPts val="0"/>
              </a:spcAft>
              <a:buClr>
                <a:schemeClr val="dk1"/>
              </a:buClr>
              <a:buSzPct val="100000"/>
              <a:buFont typeface="Arial"/>
              <a:buChar char="•"/>
            </a:pPr>
            <a:r>
              <a:rPr b="0" i="0" lang="en-US" sz="2800" u="none">
                <a:solidFill>
                  <a:schemeClr val="dk1"/>
                </a:solidFill>
                <a:latin typeface="Calibri"/>
                <a:ea typeface="Calibri"/>
                <a:cs typeface="Calibri"/>
                <a:sym typeface="Calibri"/>
              </a:rPr>
              <a:t>To gain/retain stakeholder interest (buy-in)</a:t>
            </a:r>
          </a:p>
          <a:p>
            <a:pPr indent="-342900" lvl="0" marL="342900" marR="0" rtl="0" algn="l">
              <a:lnSpc>
                <a:spcPct val="100000"/>
              </a:lnSpc>
              <a:spcBef>
                <a:spcPts val="560"/>
              </a:spcBef>
              <a:spcAft>
                <a:spcPts val="0"/>
              </a:spcAft>
              <a:buClr>
                <a:schemeClr val="dk1"/>
              </a:buClr>
              <a:buSzPct val="100000"/>
              <a:buFont typeface="Arial"/>
              <a:buChar char="•"/>
            </a:pPr>
            <a:r>
              <a:rPr b="0" i="0" lang="en-US" sz="2800" u="none">
                <a:solidFill>
                  <a:schemeClr val="dk1"/>
                </a:solidFill>
                <a:latin typeface="Calibri"/>
                <a:ea typeface="Calibri"/>
                <a:cs typeface="Calibri"/>
                <a:sym typeface="Calibri"/>
              </a:rPr>
              <a:t>To reduce negative communications</a:t>
            </a:r>
          </a:p>
          <a:p>
            <a:pPr indent="-285750" lvl="1" marL="74295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Calibri"/>
                <a:ea typeface="Calibri"/>
                <a:cs typeface="Calibri"/>
                <a:sym typeface="Calibri"/>
              </a:rPr>
              <a:t>rumour, gossip</a:t>
            </a:r>
          </a:p>
          <a:p>
            <a:pPr indent="-342900" lvl="0" marL="342900" marR="0" rtl="0" algn="l">
              <a:spcBef>
                <a:spcPts val="560"/>
              </a:spcBef>
              <a:buClr>
                <a:schemeClr val="dk1"/>
              </a:buClr>
              <a:buSzPct val="100000"/>
              <a:buFont typeface="Arial"/>
              <a:buNone/>
            </a:pPr>
            <a:r>
              <a:t/>
            </a:r>
            <a:endParaRPr b="0" i="0" sz="2800" u="none" cap="none" strike="noStrike">
              <a:solidFill>
                <a:schemeClr val="dk1"/>
              </a:solidFill>
              <a:latin typeface="Calibri"/>
              <a:ea typeface="Calibri"/>
              <a:cs typeface="Calibri"/>
              <a:sym typeface="Calibri"/>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p:cSld>
    <p:bg>
      <p:bgPr>
        <a:solidFill>
          <a:schemeClr val="lt1"/>
        </a:solidFill>
      </p:bgPr>
    </p:bg>
    <p:spTree>
      <p:nvGrpSpPr>
        <p:cNvPr id="370" name="Shape 370"/>
        <p:cNvGrpSpPr/>
        <p:nvPr/>
      </p:nvGrpSpPr>
      <p:grpSpPr>
        <a:xfrm>
          <a:off x="0" y="0"/>
          <a:ext cx="0" cy="0"/>
          <a:chOff x="0" y="0"/>
          <a:chExt cx="0" cy="0"/>
        </a:xfrm>
      </p:grpSpPr>
      <p:sp>
        <p:nvSpPr>
          <p:cNvPr id="371" name="Shape 371"/>
          <p:cNvSpPr txBox="1"/>
          <p:nvPr>
            <p:ph type="title"/>
          </p:nvPr>
        </p:nvSpPr>
        <p:spPr>
          <a:xfrm>
            <a:off x="457200" y="274637"/>
            <a:ext cx="8229600" cy="11430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rgbClr val="347FD8"/>
              </a:buClr>
              <a:buSzPct val="25000"/>
              <a:buFont typeface="Calibri"/>
              <a:buNone/>
            </a:pPr>
            <a:r>
              <a:rPr b="0" i="0" lang="en-US" sz="4400" u="none" cap="none" strike="noStrike">
                <a:solidFill>
                  <a:srgbClr val="347FD8"/>
                </a:solidFill>
                <a:latin typeface="Calibri"/>
                <a:ea typeface="Calibri"/>
                <a:cs typeface="Calibri"/>
                <a:sym typeface="Calibri"/>
              </a:rPr>
              <a:t>Session Recap</a:t>
            </a:r>
          </a:p>
        </p:txBody>
      </p:sp>
      <p:sp>
        <p:nvSpPr>
          <p:cNvPr id="372" name="Shape 372"/>
          <p:cNvSpPr txBox="1"/>
          <p:nvPr>
            <p:ph idx="1" type="body"/>
          </p:nvPr>
        </p:nvSpPr>
        <p:spPr>
          <a:xfrm>
            <a:off x="457200" y="1600200"/>
            <a:ext cx="8229600" cy="4525961"/>
          </a:xfrm>
          <a:prstGeom prst="rect">
            <a:avLst/>
          </a:prstGeom>
          <a:noFill/>
          <a:ln>
            <a:noFill/>
          </a:ln>
        </p:spPr>
        <p:txBody>
          <a:bodyPr anchorCtr="0" anchor="t" bIns="45700" lIns="91425" rIns="91425" tIns="45700">
            <a:noAutofit/>
          </a:bodyPr>
          <a:lstStyle/>
          <a:p>
            <a:pPr lvl="0" rtl="0">
              <a:spcBef>
                <a:spcPts val="0"/>
              </a:spcBef>
              <a:buClr>
                <a:schemeClr val="dk1"/>
              </a:buClr>
              <a:buSzPct val="114285"/>
              <a:buFont typeface="Arial"/>
              <a:buChar char="•"/>
            </a:pPr>
            <a:r>
              <a:rPr lang="en-US" sz="2800"/>
              <a:t>You are now able to;</a:t>
            </a:r>
          </a:p>
          <a:p>
            <a:pPr indent="457200" lvl="1" rtl="0">
              <a:spcBef>
                <a:spcPts val="480"/>
              </a:spcBef>
              <a:buClr>
                <a:schemeClr val="dk1"/>
              </a:buClr>
              <a:buSzPct val="100000"/>
              <a:buFont typeface="Arial"/>
              <a:buChar char="–"/>
            </a:pPr>
            <a:r>
              <a:rPr lang="en-US" sz="2400"/>
              <a:t>Define key Project Management terms</a:t>
            </a:r>
          </a:p>
          <a:p>
            <a:pPr indent="457200" lvl="1" rtl="0">
              <a:spcBef>
                <a:spcPts val="480"/>
              </a:spcBef>
              <a:buClr>
                <a:schemeClr val="dk1"/>
              </a:buClr>
              <a:buSzPct val="100000"/>
              <a:buFont typeface="Arial"/>
              <a:buChar char="–"/>
            </a:pPr>
            <a:r>
              <a:rPr lang="en-US" sz="2400"/>
              <a:t>Identify key stakeholder management tools</a:t>
            </a:r>
          </a:p>
          <a:p>
            <a:pPr indent="457200" lvl="1" rtl="0">
              <a:spcBef>
                <a:spcPts val="480"/>
              </a:spcBef>
              <a:buClr>
                <a:schemeClr val="dk1"/>
              </a:buClr>
              <a:buSzPct val="100000"/>
              <a:buFont typeface="Arial"/>
              <a:buChar char="–"/>
            </a:pPr>
            <a:r>
              <a:rPr lang="en-US" sz="2400"/>
              <a:t>Describe key considerations in the production of a Communications Plan</a:t>
            </a:r>
            <a:br>
              <a:rPr lang="en-US" sz="2400"/>
            </a:br>
          </a:p>
          <a:p>
            <a:pPr indent="-342900" lvl="0" marL="342900" marR="0" rtl="0" algn="l">
              <a:lnSpc>
                <a:spcPct val="100000"/>
              </a:lnSpc>
              <a:spcBef>
                <a:spcPts val="0"/>
              </a:spcBef>
              <a:spcAft>
                <a:spcPts val="0"/>
              </a:spcAft>
              <a:buClr>
                <a:schemeClr val="dk1"/>
              </a:buClr>
              <a:buSzPct val="100000"/>
              <a:buFont typeface="Arial"/>
              <a:buChar char="•"/>
            </a:pPr>
            <a:r>
              <a:rPr lang="en-US" sz="3200"/>
              <a:t>Next week - assignment workshop </a:t>
            </a: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p:cSld>
    <p:bg>
      <p:bgPr>
        <a:solidFill>
          <a:schemeClr val="lt1"/>
        </a:solidFill>
      </p:bgPr>
    </p:bg>
    <p:spTree>
      <p:nvGrpSpPr>
        <p:cNvPr id="377" name="Shape 377"/>
        <p:cNvGrpSpPr/>
        <p:nvPr/>
      </p:nvGrpSpPr>
      <p:grpSpPr>
        <a:xfrm>
          <a:off x="0" y="0"/>
          <a:ext cx="0" cy="0"/>
          <a:chOff x="0" y="0"/>
          <a:chExt cx="0" cy="0"/>
        </a:xfrm>
      </p:grpSpPr>
      <p:sp>
        <p:nvSpPr>
          <p:cNvPr id="378" name="Shape 378"/>
          <p:cNvSpPr txBox="1"/>
          <p:nvPr>
            <p:ph type="title"/>
          </p:nvPr>
        </p:nvSpPr>
        <p:spPr>
          <a:xfrm>
            <a:off x="457200" y="274637"/>
            <a:ext cx="8229600" cy="1143000"/>
          </a:xfrm>
          <a:prstGeom prst="rect">
            <a:avLst/>
          </a:prstGeom>
          <a:noFill/>
          <a:ln>
            <a:noFill/>
          </a:ln>
        </p:spPr>
        <p:txBody>
          <a:bodyPr anchorCtr="0" anchor="ctr" bIns="45700" lIns="91425" rIns="91425" tIns="45700">
            <a:noAutofit/>
          </a:bodyPr>
          <a:lstStyle/>
          <a:p>
            <a:pPr indent="0" lvl="0" marL="0" marR="0" rtl="0" algn="ctr">
              <a:lnSpc>
                <a:spcPct val="100000"/>
              </a:lnSpc>
              <a:spcBef>
                <a:spcPts val="0"/>
              </a:spcBef>
              <a:spcAft>
                <a:spcPts val="0"/>
              </a:spcAft>
              <a:buClr>
                <a:srgbClr val="347FD8"/>
              </a:buClr>
              <a:buSzPct val="25000"/>
              <a:buFont typeface="Calibri"/>
              <a:buNone/>
            </a:pPr>
            <a:r>
              <a:rPr b="0" i="0" lang="en-US" sz="4400" u="none" cap="none" strike="noStrike">
                <a:solidFill>
                  <a:srgbClr val="347FD8"/>
                </a:solidFill>
                <a:latin typeface="Calibri"/>
                <a:ea typeface="Calibri"/>
                <a:cs typeface="Calibri"/>
                <a:sym typeface="Calibri"/>
              </a:rPr>
              <a:t>Session Review Test</a:t>
            </a:r>
          </a:p>
        </p:txBody>
      </p:sp>
      <p:sp>
        <p:nvSpPr>
          <p:cNvPr id="379" name="Shape 379"/>
          <p:cNvSpPr txBox="1"/>
          <p:nvPr>
            <p:ph idx="1" type="body"/>
          </p:nvPr>
        </p:nvSpPr>
        <p:spPr>
          <a:xfrm>
            <a:off x="457200" y="1600200"/>
            <a:ext cx="8229600" cy="4525961"/>
          </a:xfrm>
          <a:prstGeom prst="rect">
            <a:avLst/>
          </a:prstGeom>
          <a:noFill/>
          <a:ln>
            <a:noFill/>
          </a:ln>
        </p:spPr>
        <p:txBody>
          <a:bodyPr anchorCtr="0" anchor="t" bIns="45700" lIns="91425" rIns="91425" tIns="45700">
            <a:noAutofit/>
          </a:bodyPr>
          <a:lstStyle/>
          <a:p>
            <a:pPr indent="-342900" lvl="0" marL="342900" marR="0" rtl="0" algn="l">
              <a:lnSpc>
                <a:spcPct val="100000"/>
              </a:lnSpc>
              <a:spcBef>
                <a:spcPts val="0"/>
              </a:spcBef>
              <a:spcAft>
                <a:spcPts val="0"/>
              </a:spcAft>
              <a:buClr>
                <a:schemeClr val="dk1"/>
              </a:buClr>
              <a:buSzPct val="100000"/>
              <a:buFont typeface="Arial"/>
              <a:buChar char="•"/>
            </a:pPr>
            <a:r>
              <a:rPr b="0" i="0" lang="en-US" sz="2800" u="none">
                <a:solidFill>
                  <a:schemeClr val="dk1"/>
                </a:solidFill>
                <a:latin typeface="Calibri"/>
                <a:ea typeface="Calibri"/>
                <a:cs typeface="Calibri"/>
                <a:sym typeface="Calibri"/>
              </a:rPr>
              <a:t>In your own words,</a:t>
            </a:r>
          </a:p>
          <a:p>
            <a:pPr indent="-285750" lvl="1" marL="74295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Calibri"/>
                <a:ea typeface="Calibri"/>
                <a:cs typeface="Calibri"/>
                <a:sym typeface="Calibri"/>
              </a:rPr>
              <a:t>Define the following terms;</a:t>
            </a:r>
          </a:p>
          <a:p>
            <a:pPr indent="-228600" lvl="2" marL="1143000" marR="0" rtl="0" algn="l">
              <a:lnSpc>
                <a:spcPct val="100000"/>
              </a:lnSpc>
              <a:spcBef>
                <a:spcPts val="400"/>
              </a:spcBef>
              <a:spcAft>
                <a:spcPts val="0"/>
              </a:spcAft>
              <a:buClr>
                <a:schemeClr val="dk1"/>
              </a:buClr>
              <a:buSzPct val="100000"/>
              <a:buFont typeface="Arial"/>
              <a:buChar char="•"/>
            </a:pPr>
            <a:r>
              <a:rPr b="0" i="0" lang="en-US" sz="2000" u="none" cap="none" strike="noStrike">
                <a:solidFill>
                  <a:schemeClr val="dk1"/>
                </a:solidFill>
                <a:latin typeface="Calibri"/>
                <a:ea typeface="Calibri"/>
                <a:cs typeface="Calibri"/>
                <a:sym typeface="Calibri"/>
              </a:rPr>
              <a:t>Project</a:t>
            </a:r>
          </a:p>
          <a:p>
            <a:pPr indent="-228600" lvl="2" marL="1143000" marR="0" rtl="0" algn="l">
              <a:lnSpc>
                <a:spcPct val="100000"/>
              </a:lnSpc>
              <a:spcBef>
                <a:spcPts val="400"/>
              </a:spcBef>
              <a:spcAft>
                <a:spcPts val="0"/>
              </a:spcAft>
              <a:buClr>
                <a:schemeClr val="dk1"/>
              </a:buClr>
              <a:buSzPct val="100000"/>
              <a:buFont typeface="Arial"/>
              <a:buChar char="•"/>
            </a:pPr>
            <a:r>
              <a:rPr b="0" i="0" lang="en-US" sz="2000" u="none" cap="none" strike="noStrike">
                <a:solidFill>
                  <a:schemeClr val="dk1"/>
                </a:solidFill>
                <a:latin typeface="Calibri"/>
                <a:ea typeface="Calibri"/>
                <a:cs typeface="Calibri"/>
                <a:sym typeface="Calibri"/>
              </a:rPr>
              <a:t>Lifecycle</a:t>
            </a:r>
          </a:p>
          <a:p>
            <a:pPr indent="-228600" lvl="2" marL="1143000" marR="0" rtl="0" algn="l">
              <a:lnSpc>
                <a:spcPct val="100000"/>
              </a:lnSpc>
              <a:spcBef>
                <a:spcPts val="400"/>
              </a:spcBef>
              <a:spcAft>
                <a:spcPts val="0"/>
              </a:spcAft>
              <a:buClr>
                <a:schemeClr val="dk1"/>
              </a:buClr>
              <a:buSzPct val="100000"/>
              <a:buFont typeface="Arial"/>
              <a:buChar char="•"/>
            </a:pPr>
            <a:r>
              <a:rPr b="0" i="0" lang="en-US" sz="2000" u="none" cap="none" strike="noStrike">
                <a:solidFill>
                  <a:schemeClr val="dk1"/>
                </a:solidFill>
                <a:latin typeface="Calibri"/>
                <a:ea typeface="Calibri"/>
                <a:cs typeface="Calibri"/>
                <a:sym typeface="Calibri"/>
              </a:rPr>
              <a:t>Plan</a:t>
            </a:r>
          </a:p>
          <a:p>
            <a:pPr indent="-228600" lvl="2" marL="1143000" marR="0" rtl="0" algn="l">
              <a:lnSpc>
                <a:spcPct val="100000"/>
              </a:lnSpc>
              <a:spcBef>
                <a:spcPts val="400"/>
              </a:spcBef>
              <a:spcAft>
                <a:spcPts val="0"/>
              </a:spcAft>
              <a:buClr>
                <a:schemeClr val="dk1"/>
              </a:buClr>
              <a:buSzPct val="100000"/>
              <a:buFont typeface="Arial"/>
              <a:buChar char="•"/>
            </a:pPr>
            <a:r>
              <a:rPr b="0" i="0" lang="en-US" sz="2000" u="none" cap="none" strike="noStrike">
                <a:solidFill>
                  <a:schemeClr val="dk1"/>
                </a:solidFill>
                <a:latin typeface="Calibri"/>
                <a:ea typeface="Calibri"/>
                <a:cs typeface="Calibri"/>
                <a:sym typeface="Calibri"/>
              </a:rPr>
              <a:t>Stakeholder</a:t>
            </a:r>
          </a:p>
          <a:p>
            <a:pPr indent="-285750" lvl="1" marL="74295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Calibri"/>
                <a:ea typeface="Calibri"/>
                <a:cs typeface="Calibri"/>
                <a:sym typeface="Calibri"/>
              </a:rPr>
              <a:t>Explain the difference between a ‘Power and Interest Graph’ and a ‘Communications Plan’</a:t>
            </a:r>
          </a:p>
          <a:p>
            <a:pPr indent="-285750" lvl="1" marL="74295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Calibri"/>
                <a:ea typeface="Calibri"/>
                <a:cs typeface="Calibri"/>
                <a:sym typeface="Calibri"/>
              </a:rPr>
              <a:t>List four key considerations when building a Communications Plan</a:t>
            </a:r>
          </a:p>
          <a:p>
            <a:pPr indent="-285750" lvl="1" marL="742950" marR="0" rtl="0" algn="l">
              <a:lnSpc>
                <a:spcPct val="100000"/>
              </a:lnSpc>
              <a:spcBef>
                <a:spcPts val="480"/>
              </a:spcBef>
              <a:spcAft>
                <a:spcPts val="0"/>
              </a:spcAft>
              <a:buClr>
                <a:schemeClr val="dk1"/>
              </a:buClr>
              <a:buSzPct val="100000"/>
              <a:buFont typeface="Arial"/>
              <a:buChar char="–"/>
            </a:pPr>
            <a:r>
              <a:rPr lang="en-US" sz="2400"/>
              <a:t>Use these for your assignment which will be assessed</a:t>
            </a:r>
          </a:p>
          <a:p>
            <a:pPr indent="-342900" lvl="0" marL="342900" marR="0" rtl="0" algn="l">
              <a:spcBef>
                <a:spcPts val="480"/>
              </a:spcBef>
              <a:buClr>
                <a:schemeClr val="dk1"/>
              </a:buClr>
              <a:buSzPct val="100000"/>
              <a:buFont typeface="Arial"/>
              <a:buNone/>
            </a:pPr>
            <a:r>
              <a:t/>
            </a:r>
            <a:endParaRPr b="0" i="0" sz="2400" u="none" cap="none" strike="noStrike">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xmlns:r="http://schemas.openxmlformats.org/officeDocument/2006/relationships"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