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</p:sldIdLst>
  <p:sldSz cy="5143500" cx="9144000"/>
  <p:notesSz cx="6858000" cy="9144000"/>
  <p:embeddedFontLst>
    <p:embeddedFont>
      <p:font typeface="Raleway"/>
      <p:regular r:id="rId8"/>
      <p:bold r:id="rId9"/>
      <p:italic r:id="rId10"/>
      <p:boldItalic r:id="rId11"/>
    </p:embeddedFont>
    <p:embeddedFont>
      <p:font typeface="Raleway Light"/>
      <p:regular r:id="rId12"/>
      <p:bold r:id="rId13"/>
      <p:italic r:id="rId14"/>
      <p:boldItalic r:id="rId1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Raleway-boldItalic.fntdata"/><Relationship Id="rId10" Type="http://schemas.openxmlformats.org/officeDocument/2006/relationships/font" Target="fonts/Raleway-italic.fntdata"/><Relationship Id="rId13" Type="http://schemas.openxmlformats.org/officeDocument/2006/relationships/font" Target="fonts/RalewayLight-bold.fntdata"/><Relationship Id="rId12" Type="http://schemas.openxmlformats.org/officeDocument/2006/relationships/font" Target="fonts/RalewayLight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Raleway-bold.fntdata"/><Relationship Id="rId15" Type="http://schemas.openxmlformats.org/officeDocument/2006/relationships/font" Target="fonts/RalewayLight-boldItalic.fntdata"/><Relationship Id="rId14" Type="http://schemas.openxmlformats.org/officeDocument/2006/relationships/font" Target="fonts/RalewayLight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font" Target="fonts/Raleway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f84a320967_0_28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f84a320967_0_2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 rotWithShape="1">
          <a:blip r:embed="rId3">
            <a:alphaModFix/>
          </a:blip>
          <a:srcRect b="21123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/>
          <p:nvPr/>
        </p:nvSpPr>
        <p:spPr>
          <a:xfrm>
            <a:off x="115675" y="152100"/>
            <a:ext cx="8845800" cy="4839300"/>
          </a:xfrm>
          <a:prstGeom prst="roundRect">
            <a:avLst>
              <a:gd fmla="val 4372" name="adj"/>
            </a:avLst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6" name="Google Shape;56;p13"/>
          <p:cNvCxnSpPr/>
          <p:nvPr/>
        </p:nvCxnSpPr>
        <p:spPr>
          <a:xfrm>
            <a:off x="2145150" y="3539500"/>
            <a:ext cx="5131200" cy="243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7" name="Google Shape;57;p13"/>
          <p:cNvCxnSpPr/>
          <p:nvPr/>
        </p:nvCxnSpPr>
        <p:spPr>
          <a:xfrm>
            <a:off x="2120775" y="2917900"/>
            <a:ext cx="5167800" cy="123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8" name="Google Shape;58;p13"/>
          <p:cNvSpPr txBox="1"/>
          <p:nvPr/>
        </p:nvSpPr>
        <p:spPr>
          <a:xfrm>
            <a:off x="1921275" y="2917900"/>
            <a:ext cx="5618100" cy="501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688"/>
              <a:buNone/>
            </a:pPr>
            <a:r>
              <a:rPr lang="en-GB" sz="3225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LA LAGUNA GRAN</a:t>
            </a:r>
            <a:r>
              <a:rPr lang="en-GB" sz="3225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 HOTEL</a:t>
            </a:r>
            <a:endParaRPr sz="3225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pic>
        <p:nvPicPr>
          <p:cNvPr id="59" name="Google Shape;59;p13"/>
          <p:cNvPicPr preferRelativeResize="0"/>
          <p:nvPr/>
        </p:nvPicPr>
        <p:blipFill rotWithShape="1">
          <a:blip r:embed="rId4">
            <a:alphaModFix/>
          </a:blip>
          <a:srcRect b="68723" l="5877" r="62844" t="20142"/>
          <a:stretch/>
        </p:blipFill>
        <p:spPr>
          <a:xfrm>
            <a:off x="3511463" y="1023825"/>
            <a:ext cx="2437676" cy="1735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4"/>
          <p:cNvPicPr preferRelativeResize="0"/>
          <p:nvPr/>
        </p:nvPicPr>
        <p:blipFill rotWithShape="1">
          <a:blip r:embed="rId3">
            <a:alphaModFix/>
          </a:blip>
          <a:srcRect b="21123" l="0" r="0" t="0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4"/>
          <p:cNvSpPr/>
          <p:nvPr/>
        </p:nvSpPr>
        <p:spPr>
          <a:xfrm>
            <a:off x="118950" y="152100"/>
            <a:ext cx="8845800" cy="4839300"/>
          </a:xfrm>
          <a:prstGeom prst="roundRect">
            <a:avLst>
              <a:gd fmla="val 4372" name="adj"/>
            </a:avLst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14"/>
          <p:cNvSpPr txBox="1"/>
          <p:nvPr/>
        </p:nvSpPr>
        <p:spPr>
          <a:xfrm>
            <a:off x="5125" y="1628050"/>
            <a:ext cx="6924600" cy="6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TAHMINA CHOWDHURY</a:t>
            </a:r>
            <a:endParaRPr sz="4200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sp>
        <p:nvSpPr>
          <p:cNvPr id="67" name="Google Shape;67;p14"/>
          <p:cNvSpPr txBox="1"/>
          <p:nvPr/>
        </p:nvSpPr>
        <p:spPr>
          <a:xfrm>
            <a:off x="548750" y="2189425"/>
            <a:ext cx="2598900" cy="4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4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Gerente Del Hotel</a:t>
            </a:r>
            <a:endParaRPr sz="4200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sp>
        <p:nvSpPr>
          <p:cNvPr id="68" name="Google Shape;68;p14"/>
          <p:cNvSpPr txBox="1"/>
          <p:nvPr/>
        </p:nvSpPr>
        <p:spPr>
          <a:xfrm>
            <a:off x="902225" y="3395763"/>
            <a:ext cx="2410500" cy="4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47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+34 </a:t>
            </a: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1792</a:t>
            </a: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48100</a:t>
            </a:r>
            <a:endParaRPr sz="4200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sp>
        <p:nvSpPr>
          <p:cNvPr id="69" name="Google Shape;69;p14"/>
          <p:cNvSpPr txBox="1"/>
          <p:nvPr/>
        </p:nvSpPr>
        <p:spPr>
          <a:xfrm>
            <a:off x="548750" y="3940100"/>
            <a:ext cx="4533300" cy="5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4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>
                <a:solidFill>
                  <a:schemeClr val="lt1"/>
                </a:solidFill>
                <a:latin typeface="Raleway Light"/>
                <a:ea typeface="Raleway Light"/>
                <a:cs typeface="Raleway Light"/>
                <a:sym typeface="Raleway Light"/>
              </a:rPr>
              <a:t>E-mail: tahminachowdhury@granhotel.com</a:t>
            </a:r>
            <a:endParaRPr sz="4200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sp>
        <p:nvSpPr>
          <p:cNvPr id="70" name="Google Shape;70;p14"/>
          <p:cNvSpPr txBox="1"/>
          <p:nvPr/>
        </p:nvSpPr>
        <p:spPr>
          <a:xfrm>
            <a:off x="548750" y="2673038"/>
            <a:ext cx="6508200" cy="67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La Laguna Gran Hotel</a:t>
            </a:r>
            <a:endParaRPr sz="1800"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33 Plaza Weyler, Palma de Mallorca, Majorca, Balearic Islands, Spain</a:t>
            </a:r>
            <a:endParaRPr sz="5400">
              <a:solidFill>
                <a:schemeClr val="lt1"/>
              </a:solidFill>
              <a:latin typeface="Raleway Light"/>
              <a:ea typeface="Raleway Light"/>
              <a:cs typeface="Raleway Light"/>
              <a:sym typeface="Raleway Light"/>
            </a:endParaRPr>
          </a:p>
        </p:txBody>
      </p:sp>
      <p:pic>
        <p:nvPicPr>
          <p:cNvPr id="71" name="Google Shape;71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48750" y="3395750"/>
            <a:ext cx="436500" cy="436500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4"/>
          <p:cNvSpPr txBox="1"/>
          <p:nvPr/>
        </p:nvSpPr>
        <p:spPr>
          <a:xfrm>
            <a:off x="1017675" y="4347650"/>
            <a:ext cx="41685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Raleway"/>
                <a:ea typeface="Raleway"/>
                <a:cs typeface="Raleway"/>
                <a:sym typeface="Raleway"/>
              </a:rPr>
              <a:t>www.lalagunagranhotel.com</a:t>
            </a:r>
            <a:endParaRPr>
              <a:solidFill>
                <a:schemeClr val="lt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73" name="Google Shape;73;p14"/>
          <p:cNvPicPr preferRelativeResize="0"/>
          <p:nvPr/>
        </p:nvPicPr>
        <p:blipFill rotWithShape="1">
          <a:blip r:embed="rId5">
            <a:alphaModFix/>
          </a:blip>
          <a:srcRect b="9909" l="10408" r="9405" t="9328"/>
          <a:stretch/>
        </p:blipFill>
        <p:spPr>
          <a:xfrm>
            <a:off x="516327" y="4295300"/>
            <a:ext cx="501348" cy="504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