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6D9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D26F15-A03B-4448-A9BF-1738DAB93A82}" v="158" dt="2023-10-05T09:49:25.8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ven Najafifard (2212484)" userId="S::2212484@student.uwtsd.ac.uk::dc3d7d82-bb02-4a20-b9b6-0961fd033636" providerId="AD" clId="Web-{5CD26F15-A03B-4448-A9BF-1738DAB93A82}"/>
    <pc:docChg chg="addSld modSld modMainMaster">
      <pc:chgData name="Raven Najafifard (2212484)" userId="S::2212484@student.uwtsd.ac.uk::dc3d7d82-bb02-4a20-b9b6-0961fd033636" providerId="AD" clId="Web-{5CD26F15-A03B-4448-A9BF-1738DAB93A82}" dt="2023-10-05T09:49:25.803" v="103" actId="1076"/>
      <pc:docMkLst>
        <pc:docMk/>
      </pc:docMkLst>
      <pc:sldChg chg="addSp delSp modSp mod setBg">
        <pc:chgData name="Raven Najafifard (2212484)" userId="S::2212484@student.uwtsd.ac.uk::dc3d7d82-bb02-4a20-b9b6-0961fd033636" providerId="AD" clId="Web-{5CD26F15-A03B-4448-A9BF-1738DAB93A82}" dt="2023-10-05T09:49:25.803" v="103" actId="1076"/>
        <pc:sldMkLst>
          <pc:docMk/>
          <pc:sldMk cId="109857222" sldId="256"/>
        </pc:sldMkLst>
        <pc:spChg chg="del">
          <ac:chgData name="Raven Najafifard (2212484)" userId="S::2212484@student.uwtsd.ac.uk::dc3d7d82-bb02-4a20-b9b6-0961fd033636" providerId="AD" clId="Web-{5CD26F15-A03B-4448-A9BF-1738DAB93A82}" dt="2023-10-05T09:40:39.043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Raven Najafifard (2212484)" userId="S::2212484@student.uwtsd.ac.uk::dc3d7d82-bb02-4a20-b9b6-0961fd033636" providerId="AD" clId="Web-{5CD26F15-A03B-4448-A9BF-1738DAB93A82}" dt="2023-10-05T09:40:42.043" v="1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Raven Najafifard (2212484)" userId="S::2212484@student.uwtsd.ac.uk::dc3d7d82-bb02-4a20-b9b6-0961fd033636" providerId="AD" clId="Web-{5CD26F15-A03B-4448-A9BF-1738DAB93A82}" dt="2023-10-05T09:45:47.471" v="11"/>
          <ac:spMkLst>
            <pc:docMk/>
            <pc:sldMk cId="109857222" sldId="256"/>
            <ac:spMk id="5" creationId="{92428CED-6258-2635-B8A5-3FB865A4E2F6}"/>
          </ac:spMkLst>
        </pc:spChg>
        <pc:spChg chg="add mod">
          <ac:chgData name="Raven Najafifard (2212484)" userId="S::2212484@student.uwtsd.ac.uk::dc3d7d82-bb02-4a20-b9b6-0961fd033636" providerId="AD" clId="Web-{5CD26F15-A03B-4448-A9BF-1738DAB93A82}" dt="2023-10-05T09:47:42.176" v="57" actId="1076"/>
          <ac:spMkLst>
            <pc:docMk/>
            <pc:sldMk cId="109857222" sldId="256"/>
            <ac:spMk id="7" creationId="{3158F010-DF61-FD0A-84A8-79387731562B}"/>
          </ac:spMkLst>
        </pc:spChg>
        <pc:spChg chg="add mod">
          <ac:chgData name="Raven Najafifard (2212484)" userId="S::2212484@student.uwtsd.ac.uk::dc3d7d82-bb02-4a20-b9b6-0961fd033636" providerId="AD" clId="Web-{5CD26F15-A03B-4448-A9BF-1738DAB93A82}" dt="2023-10-05T09:49:05.412" v="98" actId="20577"/>
          <ac:spMkLst>
            <pc:docMk/>
            <pc:sldMk cId="109857222" sldId="256"/>
            <ac:spMk id="8" creationId="{8272BD7A-A3BE-EA39-6E2A-F04A2CBD493C}"/>
          </ac:spMkLst>
        </pc:spChg>
        <pc:spChg chg="add del">
          <ac:chgData name="Raven Najafifard (2212484)" userId="S::2212484@student.uwtsd.ac.uk::dc3d7d82-bb02-4a20-b9b6-0961fd033636" providerId="AD" clId="Web-{5CD26F15-A03B-4448-A9BF-1738DAB93A82}" dt="2023-10-05T09:49:12.006" v="100"/>
          <ac:spMkLst>
            <pc:docMk/>
            <pc:sldMk cId="109857222" sldId="256"/>
            <ac:spMk id="10" creationId="{981C6C69-7C90-9901-CDFA-7172578ED90A}"/>
          </ac:spMkLst>
        </pc:spChg>
        <pc:picChg chg="add del mod">
          <ac:chgData name="Raven Najafifard (2212484)" userId="S::2212484@student.uwtsd.ac.uk::dc3d7d82-bb02-4a20-b9b6-0961fd033636" providerId="AD" clId="Web-{5CD26F15-A03B-4448-A9BF-1738DAB93A82}" dt="2023-10-05T09:45:47.486" v="12"/>
          <ac:picMkLst>
            <pc:docMk/>
            <pc:sldMk cId="109857222" sldId="256"/>
            <ac:picMk id="4" creationId="{D64148FA-7581-CB0C-89D6-7A0088A4EEDC}"/>
          </ac:picMkLst>
        </pc:picChg>
        <pc:picChg chg="add del">
          <ac:chgData name="Raven Najafifard (2212484)" userId="S::2212484@student.uwtsd.ac.uk::dc3d7d82-bb02-4a20-b9b6-0961fd033636" providerId="AD" clId="Web-{5CD26F15-A03B-4448-A9BF-1738DAB93A82}" dt="2023-10-05T09:49:12.006" v="101"/>
          <ac:picMkLst>
            <pc:docMk/>
            <pc:sldMk cId="109857222" sldId="256"/>
            <ac:picMk id="9" creationId="{78728CA8-A12D-31FB-6A4A-3075E2601B32}"/>
          </ac:picMkLst>
        </pc:picChg>
        <pc:picChg chg="add mod">
          <ac:chgData name="Raven Najafifard (2212484)" userId="S::2212484@student.uwtsd.ac.uk::dc3d7d82-bb02-4a20-b9b6-0961fd033636" providerId="AD" clId="Web-{5CD26F15-A03B-4448-A9BF-1738DAB93A82}" dt="2023-10-05T09:49:25.803" v="103" actId="1076"/>
          <ac:picMkLst>
            <pc:docMk/>
            <pc:sldMk cId="109857222" sldId="256"/>
            <ac:picMk id="11" creationId="{81533F47-73EC-877D-E13D-CEC6F24B6C5A}"/>
          </ac:picMkLst>
        </pc:picChg>
      </pc:sldChg>
      <pc:sldChg chg="new mod">
        <pc:chgData name="Raven Najafifard (2212484)" userId="S::2212484@student.uwtsd.ac.uk::dc3d7d82-bb02-4a20-b9b6-0961fd033636" providerId="AD" clId="Web-{5CD26F15-A03B-4448-A9BF-1738DAB93A82}" dt="2023-10-05T09:46:07.596" v="14"/>
        <pc:sldMkLst>
          <pc:docMk/>
          <pc:sldMk cId="1064302912" sldId="257"/>
        </pc:sldMkLst>
      </pc:sldChg>
      <pc:sldChg chg="delSp new mod">
        <pc:chgData name="Raven Najafifard (2212484)" userId="S::2212484@student.uwtsd.ac.uk::dc3d7d82-bb02-4a20-b9b6-0961fd033636" providerId="AD" clId="Web-{5CD26F15-A03B-4448-A9BF-1738DAB93A82}" dt="2023-10-05T09:46:07.596" v="14"/>
        <pc:sldMkLst>
          <pc:docMk/>
          <pc:sldMk cId="2569954134" sldId="258"/>
        </pc:sldMkLst>
        <pc:spChg chg="del">
          <ac:chgData name="Raven Najafifard (2212484)" userId="S::2212484@student.uwtsd.ac.uk::dc3d7d82-bb02-4a20-b9b6-0961fd033636" providerId="AD" clId="Web-{5CD26F15-A03B-4448-A9BF-1738DAB93A82}" dt="2023-10-05T09:45:06.032" v="5"/>
          <ac:spMkLst>
            <pc:docMk/>
            <pc:sldMk cId="2569954134" sldId="258"/>
            <ac:spMk id="2" creationId="{6937A6E8-6BB3-E1C2-6680-006E16FFBB70}"/>
          </ac:spMkLst>
        </pc:spChg>
        <pc:spChg chg="del">
          <ac:chgData name="Raven Najafifard (2212484)" userId="S::2212484@student.uwtsd.ac.uk::dc3d7d82-bb02-4a20-b9b6-0961fd033636" providerId="AD" clId="Web-{5CD26F15-A03B-4448-A9BF-1738DAB93A82}" dt="2023-10-05T09:45:03.345" v="4"/>
          <ac:spMkLst>
            <pc:docMk/>
            <pc:sldMk cId="2569954134" sldId="258"/>
            <ac:spMk id="3" creationId="{9AF4B939-0573-9B05-9727-0A096D74BBC0}"/>
          </ac:spMkLst>
        </pc:spChg>
      </pc:sldChg>
      <pc:sldMasterChg chg="mod setBg modSldLayout">
        <pc:chgData name="Raven Najafifard (2212484)" userId="S::2212484@student.uwtsd.ac.uk::dc3d7d82-bb02-4a20-b9b6-0961fd033636" providerId="AD" clId="Web-{5CD26F15-A03B-4448-A9BF-1738DAB93A82}" dt="2023-10-05T09:46:07.596" v="14"/>
        <pc:sldMasterMkLst>
          <pc:docMk/>
          <pc:sldMasterMk cId="2460954070" sldId="2147483660"/>
        </pc:sldMasterMkLst>
        <pc:sldLayoutChg chg="mod">
          <pc:chgData name="Raven Najafifard (2212484)" userId="S::2212484@student.uwtsd.ac.uk::dc3d7d82-bb02-4a20-b9b6-0961fd033636" providerId="AD" clId="Web-{5CD26F15-A03B-4448-A9BF-1738DAB93A82}" dt="2023-10-05T09:46:07.596" v="14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Raven Najafifard (2212484)" userId="S::2212484@student.uwtsd.ac.uk::dc3d7d82-bb02-4a20-b9b6-0961fd033636" providerId="AD" clId="Web-{5CD26F15-A03B-4448-A9BF-1738DAB93A82}" dt="2023-10-05T09:46:07.596" v="14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Raven Najafifard (2212484)" userId="S::2212484@student.uwtsd.ac.uk::dc3d7d82-bb02-4a20-b9b6-0961fd033636" providerId="AD" clId="Web-{5CD26F15-A03B-4448-A9BF-1738DAB93A82}" dt="2023-10-05T09:46:07.596" v="14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Raven Najafifard (2212484)" userId="S::2212484@student.uwtsd.ac.uk::dc3d7d82-bb02-4a20-b9b6-0961fd033636" providerId="AD" clId="Web-{5CD26F15-A03B-4448-A9BF-1738DAB93A82}" dt="2023-10-05T09:46:07.596" v="14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Raven Najafifard (2212484)" userId="S::2212484@student.uwtsd.ac.uk::dc3d7d82-bb02-4a20-b9b6-0961fd033636" providerId="AD" clId="Web-{5CD26F15-A03B-4448-A9BF-1738DAB93A82}" dt="2023-10-05T09:46:07.596" v="14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Raven Najafifard (2212484)" userId="S::2212484@student.uwtsd.ac.uk::dc3d7d82-bb02-4a20-b9b6-0961fd033636" providerId="AD" clId="Web-{5CD26F15-A03B-4448-A9BF-1738DAB93A82}" dt="2023-10-05T09:46:07.596" v="14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Raven Najafifard (2212484)" userId="S::2212484@student.uwtsd.ac.uk::dc3d7d82-bb02-4a20-b9b6-0961fd033636" providerId="AD" clId="Web-{5CD26F15-A03B-4448-A9BF-1738DAB93A82}" dt="2023-10-05T09:46:07.596" v="14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Raven Najafifard (2212484)" userId="S::2212484@student.uwtsd.ac.uk::dc3d7d82-bb02-4a20-b9b6-0961fd033636" providerId="AD" clId="Web-{5CD26F15-A03B-4448-A9BF-1738DAB93A82}" dt="2023-10-05T09:46:07.596" v="14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Raven Najafifard (2212484)" userId="S::2212484@student.uwtsd.ac.uk::dc3d7d82-bb02-4a20-b9b6-0961fd033636" providerId="AD" clId="Web-{5CD26F15-A03B-4448-A9BF-1738DAB93A82}" dt="2023-10-05T09:46:07.596" v="14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Raven Najafifard (2212484)" userId="S::2212484@student.uwtsd.ac.uk::dc3d7d82-bb02-4a20-b9b6-0961fd033636" providerId="AD" clId="Web-{5CD26F15-A03B-4448-A9BF-1738DAB93A82}" dt="2023-10-05T09:46:07.596" v="14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Raven Najafifard (2212484)" userId="S::2212484@student.uwtsd.ac.uk::dc3d7d82-bb02-4a20-b9b6-0961fd033636" providerId="AD" clId="Web-{5CD26F15-A03B-4448-A9BF-1738DAB93A82}" dt="2023-10-05T09:46:07.596" v="14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6D9C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158F010-DF61-FD0A-84A8-79387731562B}"/>
              </a:ext>
            </a:extLst>
          </p:cNvPr>
          <p:cNvSpPr txBox="1"/>
          <p:nvPr/>
        </p:nvSpPr>
        <p:spPr>
          <a:xfrm>
            <a:off x="380999" y="234461"/>
            <a:ext cx="3077308" cy="5909310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b="1" dirty="0">
                <a:ea typeface="Calibri"/>
                <a:cs typeface="Calibri"/>
              </a:rPr>
              <a:t>Why </a:t>
            </a:r>
          </a:p>
          <a:p>
            <a:r>
              <a:rPr lang="en-US" sz="5400" b="1">
                <a:ea typeface="Calibri"/>
                <a:cs typeface="Calibri"/>
              </a:rPr>
              <a:t>Did</a:t>
            </a:r>
          </a:p>
          <a:p>
            <a:r>
              <a:rPr lang="en-US" sz="5400" b="1" dirty="0">
                <a:ea typeface="Calibri"/>
                <a:cs typeface="Calibri"/>
              </a:rPr>
              <a:t>I </a:t>
            </a:r>
          </a:p>
          <a:p>
            <a:r>
              <a:rPr lang="en-US" sz="5400" b="1" dirty="0">
                <a:ea typeface="Calibri"/>
                <a:cs typeface="Calibri"/>
              </a:rPr>
              <a:t>come </a:t>
            </a:r>
            <a:endParaRPr lang="en-US" dirty="0">
              <a:ea typeface="Calibri"/>
              <a:cs typeface="Calibri"/>
            </a:endParaRPr>
          </a:p>
          <a:p>
            <a:r>
              <a:rPr lang="en-US" sz="5400" b="1" dirty="0">
                <a:ea typeface="Calibri"/>
                <a:cs typeface="Calibri"/>
              </a:rPr>
              <a:t>to University?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272BD7A-A3BE-EA39-6E2A-F04A2CBD493C}"/>
              </a:ext>
            </a:extLst>
          </p:cNvPr>
          <p:cNvSpPr txBox="1"/>
          <p:nvPr/>
        </p:nvSpPr>
        <p:spPr>
          <a:xfrm>
            <a:off x="4825999" y="1543538"/>
            <a:ext cx="4962769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I chose University to help me achieve my life goals, I would give me the qualifications I'd need in order to become a lawyer.</a:t>
            </a:r>
            <a:endParaRPr lang="en-US" dirty="0"/>
          </a:p>
        </p:txBody>
      </p:sp>
      <p:pic>
        <p:nvPicPr>
          <p:cNvPr id="11" name="Picture 10" descr="University of Wales Trinity Saint David (@UWTSD) / X">
            <a:extLst>
              <a:ext uri="{FF2B5EF4-FFF2-40B4-BE49-F238E27FC236}">
                <a16:creationId xmlns:a16="http://schemas.microsoft.com/office/drawing/2014/main" id="{81533F47-73EC-877D-E13D-CEC6F24B6C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3283" y="3920515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B57A7-748A-D03D-E559-18191917A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CDD4A-C932-E454-DB08-369D0AFE5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302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699541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38</cp:revision>
  <dcterms:created xsi:type="dcterms:W3CDTF">2023-10-05T09:40:18Z</dcterms:created>
  <dcterms:modified xsi:type="dcterms:W3CDTF">2023-10-05T09:49:29Z</dcterms:modified>
</cp:coreProperties>
</file>