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0" autoAdjust="0"/>
    <p:restoredTop sz="94660"/>
  </p:normalViewPr>
  <p:slideViewPr>
    <p:cSldViewPr snapToGrid="0">
      <p:cViewPr varScale="1">
        <p:scale>
          <a:sx n="91" d="100"/>
          <a:sy n="91" d="100"/>
        </p:scale>
        <p:origin x="48" y="3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19/08/2021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045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19/08/2021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94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19/08/2021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063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19/08/2021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428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19/08/2021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571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19/08/2021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297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19/08/2021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15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19/08/2021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641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19/08/2021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248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19/08/2021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399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19/08/2021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556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DA9C0-6F9D-4BC0-9564-8331EBECC110}" type="datetimeFigureOut">
              <a:rPr lang="en-GB" smtClean="0"/>
              <a:t>19/08/2021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410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/>
          <p:cNvSpPr txBox="1"/>
          <p:nvPr/>
        </p:nvSpPr>
        <p:spPr>
          <a:xfrm>
            <a:off x="89359" y="4360898"/>
            <a:ext cx="11883045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6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113013" y="370010"/>
            <a:ext cx="11883045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4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123545" y="2387021"/>
            <a:ext cx="11883045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5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3988579" y="2690004"/>
            <a:ext cx="2464323" cy="646331"/>
          </a:xfrm>
          <a:prstGeom prst="rect">
            <a:avLst/>
          </a:prstGeom>
          <a:solidFill>
            <a:srgbClr val="FF99FF"/>
          </a:solidFill>
          <a:ln w="12700">
            <a:solidFill>
              <a:srgbClr val="FF99FF"/>
            </a:solidFill>
          </a:ln>
          <a:effectLst>
            <a:glow>
              <a:srgbClr val="FF99FF">
                <a:alpha val="40000"/>
              </a:srgbClr>
            </a:glow>
          </a:effectLst>
        </p:spPr>
        <p:txBody>
          <a:bodyPr wrap="square" rtlCol="0">
            <a:spAutoFit/>
          </a:bodyPr>
          <a:lstStyle/>
          <a:p>
            <a:r>
              <a:rPr lang="en-GB" dirty="0"/>
              <a:t>Network Operating Systems and Services (2)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25104" y="3029929"/>
            <a:ext cx="2458364" cy="92333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 err="1"/>
              <a:t>Changemakers</a:t>
            </a:r>
            <a:r>
              <a:rPr lang="en-GB" dirty="0"/>
              <a:t>: Creativity and Value Creation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967451" y="2867180"/>
            <a:ext cx="2060979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Databases and Application Development (1)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397607" y="3430803"/>
            <a:ext cx="1477581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Statistical Programming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9143970" y="2413005"/>
            <a:ext cx="1491819" cy="92333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Geographical</a:t>
            </a:r>
          </a:p>
          <a:p>
            <a:pPr algn="ctr"/>
            <a:r>
              <a:rPr lang="en-GB" dirty="0"/>
              <a:t>Information </a:t>
            </a:r>
          </a:p>
          <a:p>
            <a:pPr algn="ctr"/>
            <a:r>
              <a:rPr lang="en-GB" dirty="0"/>
              <a:t>Systems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5595" y="-31790"/>
            <a:ext cx="8475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Stream: Data and Information Systems May 2019 starters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680710" y="5629721"/>
            <a:ext cx="4563722" cy="369332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Artificial Intelligence and Machine Learning (1)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825640" y="5125818"/>
            <a:ext cx="2470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Warehousing </a:t>
            </a:r>
          </a:p>
          <a:p>
            <a:pPr algn="ctr"/>
            <a:r>
              <a:rPr lang="en-GB" dirty="0"/>
              <a:t>and </a:t>
            </a:r>
          </a:p>
          <a:p>
            <a:pPr algn="ctr"/>
            <a:r>
              <a:rPr lang="en-GB" dirty="0"/>
              <a:t>Data Mining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327058" y="4656967"/>
            <a:ext cx="1426117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Usability </a:t>
            </a:r>
          </a:p>
          <a:p>
            <a:r>
              <a:rPr lang="en-GB" dirty="0"/>
              <a:t>Engineering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93614" y="4936304"/>
            <a:ext cx="2470959" cy="923330"/>
          </a:xfrm>
          <a:prstGeom prst="rect">
            <a:avLst/>
          </a:prstGeom>
          <a:solidFill>
            <a:srgbClr val="FF99FF"/>
          </a:solidFill>
          <a:effectLst>
            <a:glow>
              <a:srgbClr val="FF99FF"/>
            </a:glow>
          </a:effectLst>
        </p:spPr>
        <p:txBody>
          <a:bodyPr wrap="square" rtlCol="0">
            <a:spAutoFit/>
          </a:bodyPr>
          <a:lstStyle/>
          <a:p>
            <a:r>
              <a:rPr lang="en-GB" dirty="0"/>
              <a:t>Industrial – Based</a:t>
            </a:r>
          </a:p>
          <a:p>
            <a:r>
              <a:rPr lang="en-GB" dirty="0"/>
              <a:t>Research (all modules contribute) 2/3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172348" y="5456864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Independent Project</a:t>
            </a:r>
          </a:p>
          <a:p>
            <a:pPr algn="ctr"/>
            <a:r>
              <a:rPr lang="en-GB" dirty="0"/>
              <a:t>(all modules contribute)</a:t>
            </a:r>
          </a:p>
        </p:txBody>
      </p:sp>
      <p:cxnSp>
        <p:nvCxnSpPr>
          <p:cNvPr id="86" name="Straight Arrow Connector 85"/>
          <p:cNvCxnSpPr/>
          <p:nvPr/>
        </p:nvCxnSpPr>
        <p:spPr>
          <a:xfrm>
            <a:off x="10972067" y="4233359"/>
            <a:ext cx="54419" cy="7733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 flipH="1">
            <a:off x="9168499" y="4185612"/>
            <a:ext cx="1238909" cy="14375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1412638" y="3922046"/>
            <a:ext cx="0" cy="9226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>
            <a:off x="5855886" y="3438280"/>
            <a:ext cx="181231" cy="21849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A68C4A47-7B47-4756-AF84-4E809E8A59DF}"/>
              </a:ext>
            </a:extLst>
          </p:cNvPr>
          <p:cNvSpPr txBox="1"/>
          <p:nvPr/>
        </p:nvSpPr>
        <p:spPr>
          <a:xfrm>
            <a:off x="2201329" y="3029929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21482BA-9E64-4C35-A1FF-B4EA4F7E84C9}"/>
              </a:ext>
            </a:extLst>
          </p:cNvPr>
          <p:cNvSpPr txBox="1"/>
          <p:nvPr/>
        </p:nvSpPr>
        <p:spPr>
          <a:xfrm>
            <a:off x="10244432" y="2874670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7DABA51-EEF7-408C-B1E4-AE921B489A27}"/>
              </a:ext>
            </a:extLst>
          </p:cNvPr>
          <p:cNvSpPr txBox="1"/>
          <p:nvPr/>
        </p:nvSpPr>
        <p:spPr>
          <a:xfrm>
            <a:off x="11457115" y="3499330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5E1ADA6-E848-4AAF-B5E8-BB445C30B78B}"/>
              </a:ext>
            </a:extLst>
          </p:cNvPr>
          <p:cNvSpPr txBox="1"/>
          <p:nvPr/>
        </p:nvSpPr>
        <p:spPr>
          <a:xfrm>
            <a:off x="7258917" y="4652436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6915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/>
          <p:cNvSpPr txBox="1"/>
          <p:nvPr/>
        </p:nvSpPr>
        <p:spPr>
          <a:xfrm>
            <a:off x="72041" y="4357136"/>
            <a:ext cx="11883045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6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95595" y="370010"/>
            <a:ext cx="11883045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4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95595" y="2356941"/>
            <a:ext cx="11883045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5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6967451" y="2546660"/>
            <a:ext cx="228600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Advanced Software</a:t>
            </a:r>
          </a:p>
          <a:p>
            <a:pPr algn="ctr"/>
            <a:r>
              <a:rPr lang="en-GB" dirty="0"/>
              <a:t>Development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475251" y="2408602"/>
            <a:ext cx="1450031" cy="1477328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Databases and Application Development (1)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387585" y="3461461"/>
            <a:ext cx="2026513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Software Engineering Principles and Testing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5595" y="-31790"/>
            <a:ext cx="7294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Stream: Software Engineering May 2019 starters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692994" y="5690924"/>
            <a:ext cx="4638947" cy="369332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Artificial Intelligence and Machine Learning (1)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825640" y="5125818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Cloud Based</a:t>
            </a:r>
          </a:p>
          <a:p>
            <a:pPr algn="ctr"/>
            <a:r>
              <a:rPr lang="en-GB" dirty="0"/>
              <a:t>Web Services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177386" y="4846687"/>
            <a:ext cx="2168419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Socket Programming</a:t>
            </a:r>
          </a:p>
          <a:p>
            <a:r>
              <a:rPr lang="en-GB" dirty="0"/>
              <a:t>and Concurrency (2)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93615" y="4936304"/>
            <a:ext cx="2079620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Industrial – Based</a:t>
            </a:r>
          </a:p>
          <a:p>
            <a:r>
              <a:rPr lang="en-GB" dirty="0"/>
              <a:t>Research (2/3)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172348" y="5456864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Independent Project</a:t>
            </a:r>
          </a:p>
          <a:p>
            <a:pPr algn="ctr"/>
            <a:r>
              <a:rPr lang="en-GB" dirty="0"/>
              <a:t>(all modules contribute)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>
            <a:off x="8167406" y="3355980"/>
            <a:ext cx="436434" cy="22737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>
            <a:cxnSpLocks/>
          </p:cNvCxnSpPr>
          <p:nvPr/>
        </p:nvCxnSpPr>
        <p:spPr>
          <a:xfrm flipH="1">
            <a:off x="11026486" y="3922046"/>
            <a:ext cx="101453" cy="10846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 flipH="1">
            <a:off x="9234813" y="4244648"/>
            <a:ext cx="144130" cy="13785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6903713" y="3329694"/>
            <a:ext cx="610400" cy="14687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1412638" y="3922046"/>
            <a:ext cx="0" cy="9226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>
            <a:off x="5855886" y="3438280"/>
            <a:ext cx="181231" cy="21849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10188631" y="4244648"/>
            <a:ext cx="286620" cy="8610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4678028" y="2788691"/>
            <a:ext cx="2172743" cy="646331"/>
          </a:xfrm>
          <a:prstGeom prst="rect">
            <a:avLst/>
          </a:prstGeom>
          <a:solidFill>
            <a:srgbClr val="92D050"/>
          </a:solidFill>
          <a:ln w="12700">
            <a:noFill/>
          </a:ln>
          <a:effectLst>
            <a:glow>
              <a:srgbClr val="FF99FF">
                <a:alpha val="40000"/>
              </a:srgbClr>
            </a:glow>
          </a:effectLst>
        </p:spPr>
        <p:txBody>
          <a:bodyPr wrap="square" rtlCol="0">
            <a:spAutoFit/>
          </a:bodyPr>
          <a:lstStyle/>
          <a:p>
            <a:r>
              <a:rPr lang="en-GB" dirty="0"/>
              <a:t>Network Operating Systems and Services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225104" y="3029929"/>
            <a:ext cx="2458364" cy="92333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 err="1"/>
              <a:t>Changemakers</a:t>
            </a:r>
            <a:r>
              <a:rPr lang="en-GB" dirty="0"/>
              <a:t>: Creativity and Value Creation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D01C721-3C36-42CB-A570-638B9420A6C1}"/>
              </a:ext>
            </a:extLst>
          </p:cNvPr>
          <p:cNvSpPr txBox="1"/>
          <p:nvPr/>
        </p:nvSpPr>
        <p:spPr>
          <a:xfrm>
            <a:off x="2201329" y="3029929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4D61128-983B-4293-BEE2-F50500CC3E41}"/>
              </a:ext>
            </a:extLst>
          </p:cNvPr>
          <p:cNvSpPr txBox="1"/>
          <p:nvPr/>
        </p:nvSpPr>
        <p:spPr>
          <a:xfrm>
            <a:off x="6421574" y="2894315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72F0673-5CC6-42BE-BBC3-AD0D2D36B8BC}"/>
              </a:ext>
            </a:extLst>
          </p:cNvPr>
          <p:cNvSpPr txBox="1"/>
          <p:nvPr/>
        </p:nvSpPr>
        <p:spPr>
          <a:xfrm>
            <a:off x="8728108" y="2744994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203C089-EC0B-4B8E-B6A5-347038DF3BE0}"/>
              </a:ext>
            </a:extLst>
          </p:cNvPr>
          <p:cNvSpPr txBox="1"/>
          <p:nvPr/>
        </p:nvSpPr>
        <p:spPr>
          <a:xfrm>
            <a:off x="10042346" y="3536975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5250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/>
          <p:cNvSpPr txBox="1"/>
          <p:nvPr/>
        </p:nvSpPr>
        <p:spPr>
          <a:xfrm>
            <a:off x="125732" y="4416391"/>
            <a:ext cx="11883045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6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117618" y="379145"/>
            <a:ext cx="11883045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4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111696" y="2396932"/>
            <a:ext cx="11883045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5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7902631" y="2861593"/>
            <a:ext cx="228600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Advanced Networking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947826" y="3396612"/>
            <a:ext cx="2060951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Programmability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285232" y="3569303"/>
            <a:ext cx="2421965" cy="369332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Computer Forensics (2)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5594" y="-31790"/>
            <a:ext cx="8714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Stream: Computer Networks and Cybersecurity May 2019 starters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680711" y="5629721"/>
            <a:ext cx="3585210" cy="369332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Switching, Routing and Wireless (1)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511535" y="5125818"/>
            <a:ext cx="2470959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Enterprise Networking, Security and Automation (2)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104191" y="4840145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Advanced Cyber Security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93614" y="4936304"/>
            <a:ext cx="2470959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Industrial – Based</a:t>
            </a:r>
          </a:p>
          <a:p>
            <a:r>
              <a:rPr lang="en-GB" dirty="0"/>
              <a:t>Research (2/3)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172348" y="5456864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Independent Project</a:t>
            </a:r>
          </a:p>
          <a:p>
            <a:pPr algn="ctr"/>
            <a:r>
              <a:rPr lang="en-GB" dirty="0"/>
              <a:t>(all modules contribute)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 flipH="1">
            <a:off x="8320512" y="3393526"/>
            <a:ext cx="690150" cy="22491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/>
          <p:nvPr/>
        </p:nvCxnSpPr>
        <p:spPr>
          <a:xfrm flipH="1">
            <a:off x="11026486" y="4021601"/>
            <a:ext cx="3898" cy="9851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7293382" y="3991529"/>
            <a:ext cx="23896" cy="7925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1412638" y="3922046"/>
            <a:ext cx="0" cy="9226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>
            <a:off x="5891422" y="3700688"/>
            <a:ext cx="145695" cy="19225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>
            <a:off x="9496239" y="3389585"/>
            <a:ext cx="579145" cy="16360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4678028" y="2788691"/>
            <a:ext cx="2172743" cy="646331"/>
          </a:xfrm>
          <a:prstGeom prst="rect">
            <a:avLst/>
          </a:prstGeom>
          <a:solidFill>
            <a:srgbClr val="92D050"/>
          </a:solidFill>
          <a:ln w="12700"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r>
              <a:rPr lang="en-GB" dirty="0"/>
              <a:t>Network Operating Systems and Services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25104" y="3029929"/>
            <a:ext cx="2458364" cy="92333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 err="1"/>
              <a:t>Changemakers</a:t>
            </a:r>
            <a:r>
              <a:rPr lang="en-GB" dirty="0"/>
              <a:t>: Creativity and Value Creation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3EC370E-51E3-41E8-83F0-CDA5BF97C29F}"/>
              </a:ext>
            </a:extLst>
          </p:cNvPr>
          <p:cNvSpPr txBox="1"/>
          <p:nvPr/>
        </p:nvSpPr>
        <p:spPr>
          <a:xfrm>
            <a:off x="2208091" y="3491594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175FEF8-2E0C-4155-BC61-E9F3FF6D4465}"/>
              </a:ext>
            </a:extLst>
          </p:cNvPr>
          <p:cNvSpPr txBox="1"/>
          <p:nvPr/>
        </p:nvSpPr>
        <p:spPr>
          <a:xfrm>
            <a:off x="6457827" y="2861593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46333E0-ACCB-4EB2-B0B5-EA7091BDD146}"/>
              </a:ext>
            </a:extLst>
          </p:cNvPr>
          <p:cNvSpPr txBox="1"/>
          <p:nvPr/>
        </p:nvSpPr>
        <p:spPr>
          <a:xfrm>
            <a:off x="9866347" y="2752165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7CB8F00-9977-47E9-9201-1336B87712E9}"/>
              </a:ext>
            </a:extLst>
          </p:cNvPr>
          <p:cNvSpPr txBox="1"/>
          <p:nvPr/>
        </p:nvSpPr>
        <p:spPr>
          <a:xfrm>
            <a:off x="10033034" y="3392497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0396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479</TotalTime>
  <Words>226</Words>
  <Application>Microsoft Office PowerPoint</Application>
  <PresentationFormat>Widescreen</PresentationFormat>
  <Paragraphs>86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in the Digital Era Networking and CyberSecurity Fundamentals Data Analysis and Visualisation Introduction to Web and Database Concepts</dc:title>
  <dc:creator>Gaynor Thomas</dc:creator>
  <cp:lastModifiedBy>Gaynor Thomas</cp:lastModifiedBy>
  <cp:revision>44</cp:revision>
  <dcterms:created xsi:type="dcterms:W3CDTF">2020-07-15T14:48:17Z</dcterms:created>
  <dcterms:modified xsi:type="dcterms:W3CDTF">2021-08-19T09:09:28Z</dcterms:modified>
</cp:coreProperties>
</file>