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13" Type="http://schemas.openxmlformats.org/officeDocument/2006/relationships/image" Target="../media/image25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sv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Relationship Id="rId14" Type="http://schemas.openxmlformats.org/officeDocument/2006/relationships/image" Target="../media/image2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13" Type="http://schemas.openxmlformats.org/officeDocument/2006/relationships/image" Target="../media/image25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sv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Relationship Id="rId14" Type="http://schemas.openxmlformats.org/officeDocument/2006/relationships/image" Target="../media/image2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1F175E-1CBD-462C-9CF4-B5206F6EFF65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F9F57F4-55A5-402F-A4F1-CF604BCDD285}">
      <dgm:prSet/>
      <dgm:spPr/>
      <dgm:t>
        <a:bodyPr/>
        <a:lstStyle/>
        <a:p>
          <a:r>
            <a:rPr lang="en-US"/>
            <a:t>This prototype allows surgeons to simulate surgeries before performing them.</a:t>
          </a:r>
        </a:p>
      </dgm:t>
    </dgm:pt>
    <dgm:pt modelId="{2E64F46D-796E-4269-BD9E-68274295AE42}" type="parTrans" cxnId="{F5A9D441-70B1-46D7-BCD4-C43EB121AA52}">
      <dgm:prSet/>
      <dgm:spPr/>
      <dgm:t>
        <a:bodyPr/>
        <a:lstStyle/>
        <a:p>
          <a:endParaRPr lang="en-US"/>
        </a:p>
      </dgm:t>
    </dgm:pt>
    <dgm:pt modelId="{491533E5-32DA-482A-B72C-6EA1D2D52EC8}" type="sibTrans" cxnId="{F5A9D441-70B1-46D7-BCD4-C43EB121AA52}">
      <dgm:prSet/>
      <dgm:spPr/>
      <dgm:t>
        <a:bodyPr/>
        <a:lstStyle/>
        <a:p>
          <a:endParaRPr lang="en-US"/>
        </a:p>
      </dgm:t>
    </dgm:pt>
    <dgm:pt modelId="{82298542-5AD7-48CB-8262-1DBD6957C794}">
      <dgm:prSet/>
      <dgm:spPr/>
      <dgm:t>
        <a:bodyPr/>
        <a:lstStyle/>
        <a:p>
          <a:r>
            <a:rPr lang="en-US" b="1"/>
            <a:t>Features:</a:t>
          </a:r>
          <a:endParaRPr lang="en-US"/>
        </a:p>
      </dgm:t>
    </dgm:pt>
    <dgm:pt modelId="{9658519F-F646-4156-8A20-B8A9E449ADB7}" type="parTrans" cxnId="{172AE558-6F7F-400D-8EC6-E5CB63F611B0}">
      <dgm:prSet/>
      <dgm:spPr/>
      <dgm:t>
        <a:bodyPr/>
        <a:lstStyle/>
        <a:p>
          <a:endParaRPr lang="en-US"/>
        </a:p>
      </dgm:t>
    </dgm:pt>
    <dgm:pt modelId="{136602B7-5E3C-4286-A65B-D650027A81A0}" type="sibTrans" cxnId="{172AE558-6F7F-400D-8EC6-E5CB63F611B0}">
      <dgm:prSet/>
      <dgm:spPr/>
      <dgm:t>
        <a:bodyPr/>
        <a:lstStyle/>
        <a:p>
          <a:endParaRPr lang="en-US"/>
        </a:p>
      </dgm:t>
    </dgm:pt>
    <dgm:pt modelId="{4EF1BCFF-77D2-43B3-B1AD-01431FF6491E}">
      <dgm:prSet/>
      <dgm:spPr/>
      <dgm:t>
        <a:bodyPr/>
        <a:lstStyle/>
        <a:p>
          <a:r>
            <a:rPr lang="en-US"/>
            <a:t>3D anatomical modeling and tool path planning</a:t>
          </a:r>
        </a:p>
      </dgm:t>
    </dgm:pt>
    <dgm:pt modelId="{8802C7BA-48D6-464F-AF86-0083D5192D2B}" type="parTrans" cxnId="{0A72128C-6637-4A46-9C31-46563871033C}">
      <dgm:prSet/>
      <dgm:spPr/>
      <dgm:t>
        <a:bodyPr/>
        <a:lstStyle/>
        <a:p>
          <a:endParaRPr lang="en-US"/>
        </a:p>
      </dgm:t>
    </dgm:pt>
    <dgm:pt modelId="{032445CA-1F79-4983-9C0F-A1A694C7E43A}" type="sibTrans" cxnId="{0A72128C-6637-4A46-9C31-46563871033C}">
      <dgm:prSet/>
      <dgm:spPr/>
      <dgm:t>
        <a:bodyPr/>
        <a:lstStyle/>
        <a:p>
          <a:endParaRPr lang="en-US"/>
        </a:p>
      </dgm:t>
    </dgm:pt>
    <dgm:pt modelId="{C26928EB-7B6E-46A4-A252-E50B78968383}">
      <dgm:prSet/>
      <dgm:spPr/>
      <dgm:t>
        <a:bodyPr/>
        <a:lstStyle/>
        <a:p>
          <a:r>
            <a:rPr lang="en-US"/>
            <a:t>AI feedback on risks and optimal surgical routes</a:t>
          </a:r>
        </a:p>
      </dgm:t>
    </dgm:pt>
    <dgm:pt modelId="{7F0BCD3C-0CCD-4E75-ABA9-1FF7A5983772}" type="parTrans" cxnId="{D3F5F031-B012-434F-B623-6ACD4CED6EDF}">
      <dgm:prSet/>
      <dgm:spPr/>
      <dgm:t>
        <a:bodyPr/>
        <a:lstStyle/>
        <a:p>
          <a:endParaRPr lang="en-US"/>
        </a:p>
      </dgm:t>
    </dgm:pt>
    <dgm:pt modelId="{211566A3-B4D3-449D-BC10-F1973068E601}" type="sibTrans" cxnId="{D3F5F031-B012-434F-B623-6ACD4CED6EDF}">
      <dgm:prSet/>
      <dgm:spPr/>
      <dgm:t>
        <a:bodyPr/>
        <a:lstStyle/>
        <a:p>
          <a:endParaRPr lang="en-US"/>
        </a:p>
      </dgm:t>
    </dgm:pt>
    <dgm:pt modelId="{21E59386-0B56-4B94-BADB-B29454859694}">
      <dgm:prSet/>
      <dgm:spPr/>
      <dgm:t>
        <a:bodyPr/>
        <a:lstStyle/>
        <a:p>
          <a:r>
            <a:rPr lang="en-US"/>
            <a:t>Team training and ‘what-if’ scenario testing</a:t>
          </a:r>
        </a:p>
      </dgm:t>
    </dgm:pt>
    <dgm:pt modelId="{5FB7AE01-7484-44BE-A7A6-75C1F48A401D}" type="parTrans" cxnId="{AE0A3BB2-CD3D-40B0-BBB2-6EDE52FCE900}">
      <dgm:prSet/>
      <dgm:spPr/>
      <dgm:t>
        <a:bodyPr/>
        <a:lstStyle/>
        <a:p>
          <a:endParaRPr lang="en-US"/>
        </a:p>
      </dgm:t>
    </dgm:pt>
    <dgm:pt modelId="{B1118CD6-149A-481C-BE9E-AB4FCF2DE2C0}" type="sibTrans" cxnId="{AE0A3BB2-CD3D-40B0-BBB2-6EDE52FCE900}">
      <dgm:prSet/>
      <dgm:spPr/>
      <dgm:t>
        <a:bodyPr/>
        <a:lstStyle/>
        <a:p>
          <a:endParaRPr lang="en-US"/>
        </a:p>
      </dgm:t>
    </dgm:pt>
    <dgm:pt modelId="{0958D5A4-7AAD-436F-845C-A726F146B892}">
      <dgm:prSet/>
      <dgm:spPr/>
      <dgm:t>
        <a:bodyPr/>
        <a:lstStyle/>
        <a:p>
          <a:r>
            <a:rPr lang="en-US" b="1"/>
            <a:t>Benefits:</a:t>
          </a:r>
          <a:endParaRPr lang="en-US"/>
        </a:p>
      </dgm:t>
    </dgm:pt>
    <dgm:pt modelId="{9214F739-6552-4F2B-A89C-908EB5A77768}" type="parTrans" cxnId="{4C31D6BB-02F6-4AD6-AE0F-AA316C8BA1E1}">
      <dgm:prSet/>
      <dgm:spPr/>
      <dgm:t>
        <a:bodyPr/>
        <a:lstStyle/>
        <a:p>
          <a:endParaRPr lang="en-US"/>
        </a:p>
      </dgm:t>
    </dgm:pt>
    <dgm:pt modelId="{4A9AA068-D75F-4892-BD62-F1DD9638D472}" type="sibTrans" cxnId="{4C31D6BB-02F6-4AD6-AE0F-AA316C8BA1E1}">
      <dgm:prSet/>
      <dgm:spPr/>
      <dgm:t>
        <a:bodyPr/>
        <a:lstStyle/>
        <a:p>
          <a:endParaRPr lang="en-US"/>
        </a:p>
      </dgm:t>
    </dgm:pt>
    <dgm:pt modelId="{FFF3800F-A7CF-4DFC-9146-D4C766BC2FCA}">
      <dgm:prSet/>
      <dgm:spPr/>
      <dgm:t>
        <a:bodyPr/>
        <a:lstStyle/>
        <a:p>
          <a:r>
            <a:rPr lang="en-US"/>
            <a:t>Reduced intraoperative surprises</a:t>
          </a:r>
        </a:p>
      </dgm:t>
    </dgm:pt>
    <dgm:pt modelId="{893EEA4D-9D3F-486B-AE3D-19141582497F}" type="parTrans" cxnId="{59F59FC9-DC3D-40A3-BE7F-3F3F71B33BAC}">
      <dgm:prSet/>
      <dgm:spPr/>
      <dgm:t>
        <a:bodyPr/>
        <a:lstStyle/>
        <a:p>
          <a:endParaRPr lang="en-US"/>
        </a:p>
      </dgm:t>
    </dgm:pt>
    <dgm:pt modelId="{A9E52DAC-E1C2-4B96-A853-A82166F00AD1}" type="sibTrans" cxnId="{59F59FC9-DC3D-40A3-BE7F-3F3F71B33BAC}">
      <dgm:prSet/>
      <dgm:spPr/>
      <dgm:t>
        <a:bodyPr/>
        <a:lstStyle/>
        <a:p>
          <a:endParaRPr lang="en-US"/>
        </a:p>
      </dgm:t>
    </dgm:pt>
    <dgm:pt modelId="{5E22AACD-BB8D-40D6-A022-D43CA7CC5000}">
      <dgm:prSet/>
      <dgm:spPr/>
      <dgm:t>
        <a:bodyPr/>
        <a:lstStyle/>
        <a:p>
          <a:r>
            <a:rPr lang="en-US"/>
            <a:t>Improved team preparedness</a:t>
          </a:r>
        </a:p>
      </dgm:t>
    </dgm:pt>
    <dgm:pt modelId="{B5871F5A-058A-4AD2-B2E9-E737D80816C0}" type="parTrans" cxnId="{A7327B93-ABE8-4343-9D9A-67A7CBF08E07}">
      <dgm:prSet/>
      <dgm:spPr/>
      <dgm:t>
        <a:bodyPr/>
        <a:lstStyle/>
        <a:p>
          <a:endParaRPr lang="en-US"/>
        </a:p>
      </dgm:t>
    </dgm:pt>
    <dgm:pt modelId="{39EB1E9C-BE46-49A2-B13F-CFD8A616A6E1}" type="sibTrans" cxnId="{A7327B93-ABE8-4343-9D9A-67A7CBF08E07}">
      <dgm:prSet/>
      <dgm:spPr/>
      <dgm:t>
        <a:bodyPr/>
        <a:lstStyle/>
        <a:p>
          <a:endParaRPr lang="en-US"/>
        </a:p>
      </dgm:t>
    </dgm:pt>
    <dgm:pt modelId="{4951CBA5-A83D-4B47-8EEE-FF027893D6C0}">
      <dgm:prSet/>
      <dgm:spPr/>
      <dgm:t>
        <a:bodyPr/>
        <a:lstStyle/>
        <a:p>
          <a:r>
            <a:rPr lang="en-US"/>
            <a:t>Shorter surgery time.</a:t>
          </a:r>
        </a:p>
      </dgm:t>
    </dgm:pt>
    <dgm:pt modelId="{250AA6F1-8F0B-4DF0-BF2B-4F8EF7E3FBC6}" type="parTrans" cxnId="{0B055BAE-3A00-4259-A871-DCFE723A40FA}">
      <dgm:prSet/>
      <dgm:spPr/>
      <dgm:t>
        <a:bodyPr/>
        <a:lstStyle/>
        <a:p>
          <a:endParaRPr lang="en-US"/>
        </a:p>
      </dgm:t>
    </dgm:pt>
    <dgm:pt modelId="{BBBB4FE1-8233-4C3E-8BD5-A3F9A0FBC7F3}" type="sibTrans" cxnId="{0B055BAE-3A00-4259-A871-DCFE723A40FA}">
      <dgm:prSet/>
      <dgm:spPr/>
      <dgm:t>
        <a:bodyPr/>
        <a:lstStyle/>
        <a:p>
          <a:endParaRPr lang="en-US"/>
        </a:p>
      </dgm:t>
    </dgm:pt>
    <dgm:pt modelId="{74AFD3E4-5AB6-4847-B191-52859DC0B656}" type="pres">
      <dgm:prSet presAssocID="{6C1F175E-1CBD-462C-9CF4-B5206F6EFF65}" presName="cycle" presStyleCnt="0">
        <dgm:presLayoutVars>
          <dgm:dir/>
          <dgm:resizeHandles val="exact"/>
        </dgm:presLayoutVars>
      </dgm:prSet>
      <dgm:spPr/>
    </dgm:pt>
    <dgm:pt modelId="{95A2E073-EB1F-4240-8DA0-68A737DDA093}" type="pres">
      <dgm:prSet presAssocID="{8F9F57F4-55A5-402F-A4F1-CF604BCDD285}" presName="dummy" presStyleCnt="0"/>
      <dgm:spPr/>
    </dgm:pt>
    <dgm:pt modelId="{2D564032-0F47-44CE-81F9-55FFC0B17DF1}" type="pres">
      <dgm:prSet presAssocID="{8F9F57F4-55A5-402F-A4F1-CF604BCDD285}" presName="node" presStyleLbl="revTx" presStyleIdx="0" presStyleCnt="3">
        <dgm:presLayoutVars>
          <dgm:bulletEnabled val="1"/>
        </dgm:presLayoutVars>
      </dgm:prSet>
      <dgm:spPr/>
    </dgm:pt>
    <dgm:pt modelId="{C4E1B7CD-8A2F-44DC-A29C-4693A9F92E18}" type="pres">
      <dgm:prSet presAssocID="{491533E5-32DA-482A-B72C-6EA1D2D52EC8}" presName="sibTrans" presStyleLbl="node1" presStyleIdx="0" presStyleCnt="3"/>
      <dgm:spPr/>
    </dgm:pt>
    <dgm:pt modelId="{D17754A7-2A3E-4690-936B-6B65CECF2AD9}" type="pres">
      <dgm:prSet presAssocID="{82298542-5AD7-48CB-8262-1DBD6957C794}" presName="dummy" presStyleCnt="0"/>
      <dgm:spPr/>
    </dgm:pt>
    <dgm:pt modelId="{3D70C447-0CE1-4961-93F1-1DEC504A83A7}" type="pres">
      <dgm:prSet presAssocID="{82298542-5AD7-48CB-8262-1DBD6957C794}" presName="node" presStyleLbl="revTx" presStyleIdx="1" presStyleCnt="3">
        <dgm:presLayoutVars>
          <dgm:bulletEnabled val="1"/>
        </dgm:presLayoutVars>
      </dgm:prSet>
      <dgm:spPr/>
    </dgm:pt>
    <dgm:pt modelId="{C0CED8AC-D2A1-4DD5-B56C-03E0E40FF467}" type="pres">
      <dgm:prSet presAssocID="{136602B7-5E3C-4286-A65B-D650027A81A0}" presName="sibTrans" presStyleLbl="node1" presStyleIdx="1" presStyleCnt="3"/>
      <dgm:spPr/>
    </dgm:pt>
    <dgm:pt modelId="{480B6187-F0EB-42B3-A610-746C9967A049}" type="pres">
      <dgm:prSet presAssocID="{0958D5A4-7AAD-436F-845C-A726F146B892}" presName="dummy" presStyleCnt="0"/>
      <dgm:spPr/>
    </dgm:pt>
    <dgm:pt modelId="{80683BD8-5B27-436D-ADA8-097ED08C86CD}" type="pres">
      <dgm:prSet presAssocID="{0958D5A4-7AAD-436F-845C-A726F146B892}" presName="node" presStyleLbl="revTx" presStyleIdx="2" presStyleCnt="3">
        <dgm:presLayoutVars>
          <dgm:bulletEnabled val="1"/>
        </dgm:presLayoutVars>
      </dgm:prSet>
      <dgm:spPr/>
    </dgm:pt>
    <dgm:pt modelId="{33BA969A-4F19-4171-A001-07ECB18BEB02}" type="pres">
      <dgm:prSet presAssocID="{4A9AA068-D75F-4892-BD62-F1DD9638D472}" presName="sibTrans" presStyleLbl="node1" presStyleIdx="2" presStyleCnt="3"/>
      <dgm:spPr/>
    </dgm:pt>
  </dgm:ptLst>
  <dgm:cxnLst>
    <dgm:cxn modelId="{D3F5F031-B012-434F-B623-6ACD4CED6EDF}" srcId="{82298542-5AD7-48CB-8262-1DBD6957C794}" destId="{C26928EB-7B6E-46A4-A252-E50B78968383}" srcOrd="1" destOrd="0" parTransId="{7F0BCD3C-0CCD-4E75-ABA9-1FF7A5983772}" sibTransId="{211566A3-B4D3-449D-BC10-F1973068E601}"/>
    <dgm:cxn modelId="{7CB94A32-994D-456E-BD17-AB161CB0D62A}" type="presOf" srcId="{82298542-5AD7-48CB-8262-1DBD6957C794}" destId="{3D70C447-0CE1-4961-93F1-1DEC504A83A7}" srcOrd="0" destOrd="0" presId="urn:microsoft.com/office/officeart/2005/8/layout/cycle1"/>
    <dgm:cxn modelId="{5A81DE3D-9317-43B2-BD03-9217C61710AF}" type="presOf" srcId="{C26928EB-7B6E-46A4-A252-E50B78968383}" destId="{3D70C447-0CE1-4961-93F1-1DEC504A83A7}" srcOrd="0" destOrd="2" presId="urn:microsoft.com/office/officeart/2005/8/layout/cycle1"/>
    <dgm:cxn modelId="{5A35E13D-2A8E-427E-9C56-FA418571AFFE}" type="presOf" srcId="{FFF3800F-A7CF-4DFC-9146-D4C766BC2FCA}" destId="{80683BD8-5B27-436D-ADA8-097ED08C86CD}" srcOrd="0" destOrd="1" presId="urn:microsoft.com/office/officeart/2005/8/layout/cycle1"/>
    <dgm:cxn modelId="{F5A9D441-70B1-46D7-BCD4-C43EB121AA52}" srcId="{6C1F175E-1CBD-462C-9CF4-B5206F6EFF65}" destId="{8F9F57F4-55A5-402F-A4F1-CF604BCDD285}" srcOrd="0" destOrd="0" parTransId="{2E64F46D-796E-4269-BD9E-68274295AE42}" sibTransId="{491533E5-32DA-482A-B72C-6EA1D2D52EC8}"/>
    <dgm:cxn modelId="{88AB9E6C-3348-44A8-BB0F-152EF310F0CB}" type="presOf" srcId="{8F9F57F4-55A5-402F-A4F1-CF604BCDD285}" destId="{2D564032-0F47-44CE-81F9-55FFC0B17DF1}" srcOrd="0" destOrd="0" presId="urn:microsoft.com/office/officeart/2005/8/layout/cycle1"/>
    <dgm:cxn modelId="{172AE558-6F7F-400D-8EC6-E5CB63F611B0}" srcId="{6C1F175E-1CBD-462C-9CF4-B5206F6EFF65}" destId="{82298542-5AD7-48CB-8262-1DBD6957C794}" srcOrd="1" destOrd="0" parTransId="{9658519F-F646-4156-8A20-B8A9E449ADB7}" sibTransId="{136602B7-5E3C-4286-A65B-D650027A81A0}"/>
    <dgm:cxn modelId="{2BA1417B-186B-4509-AFEB-7834ACAEB196}" type="presOf" srcId="{4EF1BCFF-77D2-43B3-B1AD-01431FF6491E}" destId="{3D70C447-0CE1-4961-93F1-1DEC504A83A7}" srcOrd="0" destOrd="1" presId="urn:microsoft.com/office/officeart/2005/8/layout/cycle1"/>
    <dgm:cxn modelId="{DB342387-B9D6-4F8B-9A4E-D580E0204AA8}" type="presOf" srcId="{21E59386-0B56-4B94-BADB-B29454859694}" destId="{3D70C447-0CE1-4961-93F1-1DEC504A83A7}" srcOrd="0" destOrd="3" presId="urn:microsoft.com/office/officeart/2005/8/layout/cycle1"/>
    <dgm:cxn modelId="{0A72128C-6637-4A46-9C31-46563871033C}" srcId="{82298542-5AD7-48CB-8262-1DBD6957C794}" destId="{4EF1BCFF-77D2-43B3-B1AD-01431FF6491E}" srcOrd="0" destOrd="0" parTransId="{8802C7BA-48D6-464F-AF86-0083D5192D2B}" sibTransId="{032445CA-1F79-4983-9C0F-A1A694C7E43A}"/>
    <dgm:cxn modelId="{679A7D8D-52A5-4592-B185-9340220B26F7}" type="presOf" srcId="{4951CBA5-A83D-4B47-8EEE-FF027893D6C0}" destId="{80683BD8-5B27-436D-ADA8-097ED08C86CD}" srcOrd="0" destOrd="3" presId="urn:microsoft.com/office/officeart/2005/8/layout/cycle1"/>
    <dgm:cxn modelId="{F892478F-7CFA-4E10-865C-51486B11D8BF}" type="presOf" srcId="{491533E5-32DA-482A-B72C-6EA1D2D52EC8}" destId="{C4E1B7CD-8A2F-44DC-A29C-4693A9F92E18}" srcOrd="0" destOrd="0" presId="urn:microsoft.com/office/officeart/2005/8/layout/cycle1"/>
    <dgm:cxn modelId="{A7327B93-ABE8-4343-9D9A-67A7CBF08E07}" srcId="{0958D5A4-7AAD-436F-845C-A726F146B892}" destId="{5E22AACD-BB8D-40D6-A022-D43CA7CC5000}" srcOrd="1" destOrd="0" parTransId="{B5871F5A-058A-4AD2-B2E9-E737D80816C0}" sibTransId="{39EB1E9C-BE46-49A2-B13F-CFD8A616A6E1}"/>
    <dgm:cxn modelId="{F8F9C996-699A-4F93-AEC6-6A2C0974D2A0}" type="presOf" srcId="{0958D5A4-7AAD-436F-845C-A726F146B892}" destId="{80683BD8-5B27-436D-ADA8-097ED08C86CD}" srcOrd="0" destOrd="0" presId="urn:microsoft.com/office/officeart/2005/8/layout/cycle1"/>
    <dgm:cxn modelId="{44E824A9-5154-42DD-BE1D-7B76C1A30D49}" type="presOf" srcId="{5E22AACD-BB8D-40D6-A022-D43CA7CC5000}" destId="{80683BD8-5B27-436D-ADA8-097ED08C86CD}" srcOrd="0" destOrd="2" presId="urn:microsoft.com/office/officeart/2005/8/layout/cycle1"/>
    <dgm:cxn modelId="{14A8B2AA-5D0A-46F5-A6CE-05ED3FA3B2AD}" type="presOf" srcId="{4A9AA068-D75F-4892-BD62-F1DD9638D472}" destId="{33BA969A-4F19-4171-A001-07ECB18BEB02}" srcOrd="0" destOrd="0" presId="urn:microsoft.com/office/officeart/2005/8/layout/cycle1"/>
    <dgm:cxn modelId="{0B055BAE-3A00-4259-A871-DCFE723A40FA}" srcId="{0958D5A4-7AAD-436F-845C-A726F146B892}" destId="{4951CBA5-A83D-4B47-8EEE-FF027893D6C0}" srcOrd="2" destOrd="0" parTransId="{250AA6F1-8F0B-4DF0-BF2B-4F8EF7E3FBC6}" sibTransId="{BBBB4FE1-8233-4C3E-8BD5-A3F9A0FBC7F3}"/>
    <dgm:cxn modelId="{77BEC2B0-CB33-4984-B41E-1745355E47A0}" type="presOf" srcId="{6C1F175E-1CBD-462C-9CF4-B5206F6EFF65}" destId="{74AFD3E4-5AB6-4847-B191-52859DC0B656}" srcOrd="0" destOrd="0" presId="urn:microsoft.com/office/officeart/2005/8/layout/cycle1"/>
    <dgm:cxn modelId="{AE0A3BB2-CD3D-40B0-BBB2-6EDE52FCE900}" srcId="{82298542-5AD7-48CB-8262-1DBD6957C794}" destId="{21E59386-0B56-4B94-BADB-B29454859694}" srcOrd="2" destOrd="0" parTransId="{5FB7AE01-7484-44BE-A7A6-75C1F48A401D}" sibTransId="{B1118CD6-149A-481C-BE9E-AB4FCF2DE2C0}"/>
    <dgm:cxn modelId="{C7A5C7B3-DB5D-4A35-9DDE-AC842D9F8A04}" type="presOf" srcId="{136602B7-5E3C-4286-A65B-D650027A81A0}" destId="{C0CED8AC-D2A1-4DD5-B56C-03E0E40FF467}" srcOrd="0" destOrd="0" presId="urn:microsoft.com/office/officeart/2005/8/layout/cycle1"/>
    <dgm:cxn modelId="{4C31D6BB-02F6-4AD6-AE0F-AA316C8BA1E1}" srcId="{6C1F175E-1CBD-462C-9CF4-B5206F6EFF65}" destId="{0958D5A4-7AAD-436F-845C-A726F146B892}" srcOrd="2" destOrd="0" parTransId="{9214F739-6552-4F2B-A89C-908EB5A77768}" sibTransId="{4A9AA068-D75F-4892-BD62-F1DD9638D472}"/>
    <dgm:cxn modelId="{59F59FC9-DC3D-40A3-BE7F-3F3F71B33BAC}" srcId="{0958D5A4-7AAD-436F-845C-A726F146B892}" destId="{FFF3800F-A7CF-4DFC-9146-D4C766BC2FCA}" srcOrd="0" destOrd="0" parTransId="{893EEA4D-9D3F-486B-AE3D-19141582497F}" sibTransId="{A9E52DAC-E1C2-4B96-A853-A82166F00AD1}"/>
    <dgm:cxn modelId="{B888D73D-AD7D-48C6-BC6E-8F6BCDAD8EE7}" type="presParOf" srcId="{74AFD3E4-5AB6-4847-B191-52859DC0B656}" destId="{95A2E073-EB1F-4240-8DA0-68A737DDA093}" srcOrd="0" destOrd="0" presId="urn:microsoft.com/office/officeart/2005/8/layout/cycle1"/>
    <dgm:cxn modelId="{2F6AB77D-FCB9-4266-8DF5-FAA363BAE13C}" type="presParOf" srcId="{74AFD3E4-5AB6-4847-B191-52859DC0B656}" destId="{2D564032-0F47-44CE-81F9-55FFC0B17DF1}" srcOrd="1" destOrd="0" presId="urn:microsoft.com/office/officeart/2005/8/layout/cycle1"/>
    <dgm:cxn modelId="{55087FA4-5101-4BA2-B970-A26A23752F39}" type="presParOf" srcId="{74AFD3E4-5AB6-4847-B191-52859DC0B656}" destId="{C4E1B7CD-8A2F-44DC-A29C-4693A9F92E18}" srcOrd="2" destOrd="0" presId="urn:microsoft.com/office/officeart/2005/8/layout/cycle1"/>
    <dgm:cxn modelId="{669AC896-870E-4E0F-A5AE-710C10C9B885}" type="presParOf" srcId="{74AFD3E4-5AB6-4847-B191-52859DC0B656}" destId="{D17754A7-2A3E-4690-936B-6B65CECF2AD9}" srcOrd="3" destOrd="0" presId="urn:microsoft.com/office/officeart/2005/8/layout/cycle1"/>
    <dgm:cxn modelId="{70F3ECC5-4428-473C-8D44-7BA3B15ECB72}" type="presParOf" srcId="{74AFD3E4-5AB6-4847-B191-52859DC0B656}" destId="{3D70C447-0CE1-4961-93F1-1DEC504A83A7}" srcOrd="4" destOrd="0" presId="urn:microsoft.com/office/officeart/2005/8/layout/cycle1"/>
    <dgm:cxn modelId="{FA3FCE7E-7EC3-48E2-A66A-4E23B6F82EC8}" type="presParOf" srcId="{74AFD3E4-5AB6-4847-B191-52859DC0B656}" destId="{C0CED8AC-D2A1-4DD5-B56C-03E0E40FF467}" srcOrd="5" destOrd="0" presId="urn:microsoft.com/office/officeart/2005/8/layout/cycle1"/>
    <dgm:cxn modelId="{A0DA606A-C274-4651-AA4A-D9298438F28B}" type="presParOf" srcId="{74AFD3E4-5AB6-4847-B191-52859DC0B656}" destId="{480B6187-F0EB-42B3-A610-746C9967A049}" srcOrd="6" destOrd="0" presId="urn:microsoft.com/office/officeart/2005/8/layout/cycle1"/>
    <dgm:cxn modelId="{EC99310F-D3CC-41B3-AA02-99608D0D31F3}" type="presParOf" srcId="{74AFD3E4-5AB6-4847-B191-52859DC0B656}" destId="{80683BD8-5B27-436D-ADA8-097ED08C86CD}" srcOrd="7" destOrd="0" presId="urn:microsoft.com/office/officeart/2005/8/layout/cycle1"/>
    <dgm:cxn modelId="{E47EEE24-BF32-4B99-8EE0-4E3D188A4E32}" type="presParOf" srcId="{74AFD3E4-5AB6-4847-B191-52859DC0B656}" destId="{33BA969A-4F19-4171-A001-07ECB18BEB02}" srcOrd="8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A40D349-8DDD-4AC2-8146-98A8A5527FE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9ED3025-1620-4A6F-B454-E2AE1976E21A}">
      <dgm:prSet/>
      <dgm:spPr/>
      <dgm:t>
        <a:bodyPr/>
        <a:lstStyle/>
        <a:p>
          <a:r>
            <a:rPr lang="en-US" dirty="0"/>
            <a:t>Improves precision and stability</a:t>
          </a:r>
        </a:p>
      </dgm:t>
    </dgm:pt>
    <dgm:pt modelId="{7A61EC36-2DD5-40D6-93C7-D90EEBD8D10F}" type="parTrans" cxnId="{526BF5BB-EEB8-4610-B278-F19B2C433CD4}">
      <dgm:prSet/>
      <dgm:spPr/>
      <dgm:t>
        <a:bodyPr/>
        <a:lstStyle/>
        <a:p>
          <a:endParaRPr lang="en-US"/>
        </a:p>
      </dgm:t>
    </dgm:pt>
    <dgm:pt modelId="{76F68B24-E054-4BAC-87CD-85E1C8A47485}" type="sibTrans" cxnId="{526BF5BB-EEB8-4610-B278-F19B2C433CD4}">
      <dgm:prSet/>
      <dgm:spPr/>
      <dgm:t>
        <a:bodyPr/>
        <a:lstStyle/>
        <a:p>
          <a:endParaRPr lang="en-US"/>
        </a:p>
      </dgm:t>
    </dgm:pt>
    <dgm:pt modelId="{FC40822C-67A0-4927-8F66-411FA3B7DE4D}">
      <dgm:prSet/>
      <dgm:spPr/>
      <dgm:t>
        <a:bodyPr/>
        <a:lstStyle/>
        <a:p>
          <a:r>
            <a:rPr lang="en-US" dirty="0"/>
            <a:t>Smaller incisions and faster patient recovery</a:t>
          </a:r>
        </a:p>
      </dgm:t>
    </dgm:pt>
    <dgm:pt modelId="{1B6DDB27-067A-4D3D-9834-088524D795FF}" type="parTrans" cxnId="{4480A643-1C5B-4C76-B329-B6B93946B0EE}">
      <dgm:prSet/>
      <dgm:spPr/>
      <dgm:t>
        <a:bodyPr/>
        <a:lstStyle/>
        <a:p>
          <a:endParaRPr lang="en-US"/>
        </a:p>
      </dgm:t>
    </dgm:pt>
    <dgm:pt modelId="{1B0D71A7-B913-45B3-997B-524215C8C746}" type="sibTrans" cxnId="{4480A643-1C5B-4C76-B329-B6B93946B0EE}">
      <dgm:prSet/>
      <dgm:spPr/>
      <dgm:t>
        <a:bodyPr/>
        <a:lstStyle/>
        <a:p>
          <a:endParaRPr lang="en-US"/>
        </a:p>
      </dgm:t>
    </dgm:pt>
    <dgm:pt modelId="{7B1588E8-628D-4BA3-836A-F13D22604D20}">
      <dgm:prSet/>
      <dgm:spPr/>
      <dgm:t>
        <a:bodyPr/>
        <a:lstStyle/>
        <a:p>
          <a:r>
            <a:rPr lang="en-US"/>
            <a:t>Reduced surgeon fatigue</a:t>
          </a:r>
        </a:p>
      </dgm:t>
    </dgm:pt>
    <dgm:pt modelId="{E6311831-32E6-44B5-B78A-F665941056AF}" type="parTrans" cxnId="{24B36053-CFDC-4524-B2A7-3BE5BD2562B8}">
      <dgm:prSet/>
      <dgm:spPr/>
      <dgm:t>
        <a:bodyPr/>
        <a:lstStyle/>
        <a:p>
          <a:endParaRPr lang="en-US"/>
        </a:p>
      </dgm:t>
    </dgm:pt>
    <dgm:pt modelId="{01F160F5-D838-4C9A-8145-66C0D294DBF7}" type="sibTrans" cxnId="{24B36053-CFDC-4524-B2A7-3BE5BD2562B8}">
      <dgm:prSet/>
      <dgm:spPr/>
      <dgm:t>
        <a:bodyPr/>
        <a:lstStyle/>
        <a:p>
          <a:endParaRPr lang="en-US"/>
        </a:p>
      </dgm:t>
    </dgm:pt>
    <dgm:pt modelId="{BFBCC2A9-76B9-4A8A-BAEC-03DBA23C62D5}">
      <dgm:prSet/>
      <dgm:spPr/>
      <dgm:t>
        <a:bodyPr/>
        <a:lstStyle/>
        <a:p>
          <a:r>
            <a:rPr lang="en-US"/>
            <a:t>Data-driven feedback for training</a:t>
          </a:r>
        </a:p>
      </dgm:t>
    </dgm:pt>
    <dgm:pt modelId="{9625D71D-F388-417F-BDFB-FF222F215670}" type="parTrans" cxnId="{3DB1D1EE-4316-4866-911E-457D8135CABC}">
      <dgm:prSet/>
      <dgm:spPr/>
      <dgm:t>
        <a:bodyPr/>
        <a:lstStyle/>
        <a:p>
          <a:endParaRPr lang="en-US"/>
        </a:p>
      </dgm:t>
    </dgm:pt>
    <dgm:pt modelId="{AA02B651-ACCB-4329-956C-1BBDF1CDFA20}" type="sibTrans" cxnId="{3DB1D1EE-4316-4866-911E-457D8135CABC}">
      <dgm:prSet/>
      <dgm:spPr/>
      <dgm:t>
        <a:bodyPr/>
        <a:lstStyle/>
        <a:p>
          <a:endParaRPr lang="en-US"/>
        </a:p>
      </dgm:t>
    </dgm:pt>
    <dgm:pt modelId="{82EF1AF4-B265-4920-BBF5-559AE1B8FB29}">
      <dgm:prSet/>
      <dgm:spPr/>
      <dgm:t>
        <a:bodyPr/>
        <a:lstStyle/>
        <a:p>
          <a:r>
            <a:rPr lang="en-US"/>
            <a:t>Standardized outcomes across hospitals</a:t>
          </a:r>
        </a:p>
      </dgm:t>
    </dgm:pt>
    <dgm:pt modelId="{E918AD54-EBED-47B4-ACCB-7040BF0A77B8}" type="parTrans" cxnId="{6293E646-FE8D-4650-B469-733BA102C7F0}">
      <dgm:prSet/>
      <dgm:spPr/>
      <dgm:t>
        <a:bodyPr/>
        <a:lstStyle/>
        <a:p>
          <a:endParaRPr lang="en-US"/>
        </a:p>
      </dgm:t>
    </dgm:pt>
    <dgm:pt modelId="{53469282-4F8E-4A6D-82CD-5702A4AFA27D}" type="sibTrans" cxnId="{6293E646-FE8D-4650-B469-733BA102C7F0}">
      <dgm:prSet/>
      <dgm:spPr/>
      <dgm:t>
        <a:bodyPr/>
        <a:lstStyle/>
        <a:p>
          <a:endParaRPr lang="en-US"/>
        </a:p>
      </dgm:t>
    </dgm:pt>
    <dgm:pt modelId="{127FDDF2-378D-4512-B9AB-951CB4C0D4FF}" type="pres">
      <dgm:prSet presAssocID="{AA40D349-8DDD-4AC2-8146-98A8A5527FED}" presName="root" presStyleCnt="0">
        <dgm:presLayoutVars>
          <dgm:dir/>
          <dgm:resizeHandles val="exact"/>
        </dgm:presLayoutVars>
      </dgm:prSet>
      <dgm:spPr/>
    </dgm:pt>
    <dgm:pt modelId="{6F4631E0-0871-487D-82AF-AEB14B08ACB7}" type="pres">
      <dgm:prSet presAssocID="{69ED3025-1620-4A6F-B454-E2AE1976E21A}" presName="compNode" presStyleCnt="0"/>
      <dgm:spPr/>
    </dgm:pt>
    <dgm:pt modelId="{EAAB5DD5-D722-4A30-8423-1567B06988FE}" type="pres">
      <dgm:prSet presAssocID="{69ED3025-1620-4A6F-B454-E2AE1976E21A}" presName="bgRect" presStyleLbl="bgShp" presStyleIdx="0" presStyleCnt="5"/>
      <dgm:spPr/>
    </dgm:pt>
    <dgm:pt modelId="{597B1C17-9224-4A0A-A8CC-15A62F4A4567}" type="pres">
      <dgm:prSet presAssocID="{69ED3025-1620-4A6F-B454-E2AE1976E21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0461DDD3-8635-4372-9E58-12142281121D}" type="pres">
      <dgm:prSet presAssocID="{69ED3025-1620-4A6F-B454-E2AE1976E21A}" presName="spaceRect" presStyleCnt="0"/>
      <dgm:spPr/>
    </dgm:pt>
    <dgm:pt modelId="{7B2E2C61-EE76-419B-BD86-8A2BB7A72D78}" type="pres">
      <dgm:prSet presAssocID="{69ED3025-1620-4A6F-B454-E2AE1976E21A}" presName="parTx" presStyleLbl="revTx" presStyleIdx="0" presStyleCnt="5">
        <dgm:presLayoutVars>
          <dgm:chMax val="0"/>
          <dgm:chPref val="0"/>
        </dgm:presLayoutVars>
      </dgm:prSet>
      <dgm:spPr/>
    </dgm:pt>
    <dgm:pt modelId="{CF83C440-AD4E-47A5-AD89-002AB73F29C9}" type="pres">
      <dgm:prSet presAssocID="{76F68B24-E054-4BAC-87CD-85E1C8A47485}" presName="sibTrans" presStyleCnt="0"/>
      <dgm:spPr/>
    </dgm:pt>
    <dgm:pt modelId="{296FA3BF-5FAC-4CFC-8101-42176CD85FC3}" type="pres">
      <dgm:prSet presAssocID="{FC40822C-67A0-4927-8F66-411FA3B7DE4D}" presName="compNode" presStyleCnt="0"/>
      <dgm:spPr/>
    </dgm:pt>
    <dgm:pt modelId="{674A41D5-8C5F-46BD-946F-642DE9066325}" type="pres">
      <dgm:prSet presAssocID="{FC40822C-67A0-4927-8F66-411FA3B7DE4D}" presName="bgRect" presStyleLbl="bgShp" presStyleIdx="1" presStyleCnt="5"/>
      <dgm:spPr/>
    </dgm:pt>
    <dgm:pt modelId="{A137CF4E-4DAD-4E24-9EBC-41E11ED58E17}" type="pres">
      <dgm:prSet presAssocID="{FC40822C-67A0-4927-8F66-411FA3B7DE4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9C3B0872-1057-4B1C-95D7-5E7346C4A363}" type="pres">
      <dgm:prSet presAssocID="{FC40822C-67A0-4927-8F66-411FA3B7DE4D}" presName="spaceRect" presStyleCnt="0"/>
      <dgm:spPr/>
    </dgm:pt>
    <dgm:pt modelId="{0D3A1D1C-055D-47B0-861A-C63455C0E816}" type="pres">
      <dgm:prSet presAssocID="{FC40822C-67A0-4927-8F66-411FA3B7DE4D}" presName="parTx" presStyleLbl="revTx" presStyleIdx="1" presStyleCnt="5">
        <dgm:presLayoutVars>
          <dgm:chMax val="0"/>
          <dgm:chPref val="0"/>
        </dgm:presLayoutVars>
      </dgm:prSet>
      <dgm:spPr/>
    </dgm:pt>
    <dgm:pt modelId="{F54D73A0-FB8E-4390-B51B-66EAE3BF4C0D}" type="pres">
      <dgm:prSet presAssocID="{1B0D71A7-B913-45B3-997B-524215C8C746}" presName="sibTrans" presStyleCnt="0"/>
      <dgm:spPr/>
    </dgm:pt>
    <dgm:pt modelId="{63FDB4F0-0078-4133-B940-624DE3EDEBE5}" type="pres">
      <dgm:prSet presAssocID="{7B1588E8-628D-4BA3-836A-F13D22604D20}" presName="compNode" presStyleCnt="0"/>
      <dgm:spPr/>
    </dgm:pt>
    <dgm:pt modelId="{F6178EF4-89B7-45F8-93E7-899DDC534E42}" type="pres">
      <dgm:prSet presAssocID="{7B1588E8-628D-4BA3-836A-F13D22604D20}" presName="bgRect" presStyleLbl="bgShp" presStyleIdx="2" presStyleCnt="5"/>
      <dgm:spPr/>
    </dgm:pt>
    <dgm:pt modelId="{85CF77BD-0797-4115-BECA-7C9423332EFA}" type="pres">
      <dgm:prSet presAssocID="{7B1588E8-628D-4BA3-836A-F13D22604D2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4E537355-EC39-4C52-85ED-41A269EDEBDA}" type="pres">
      <dgm:prSet presAssocID="{7B1588E8-628D-4BA3-836A-F13D22604D20}" presName="spaceRect" presStyleCnt="0"/>
      <dgm:spPr/>
    </dgm:pt>
    <dgm:pt modelId="{C877C717-CE87-4B31-B0D8-924474F96931}" type="pres">
      <dgm:prSet presAssocID="{7B1588E8-628D-4BA3-836A-F13D22604D20}" presName="parTx" presStyleLbl="revTx" presStyleIdx="2" presStyleCnt="5">
        <dgm:presLayoutVars>
          <dgm:chMax val="0"/>
          <dgm:chPref val="0"/>
        </dgm:presLayoutVars>
      </dgm:prSet>
      <dgm:spPr/>
    </dgm:pt>
    <dgm:pt modelId="{13212B38-AE4D-49C6-8AA4-7E3FBA777EB5}" type="pres">
      <dgm:prSet presAssocID="{01F160F5-D838-4C9A-8145-66C0D294DBF7}" presName="sibTrans" presStyleCnt="0"/>
      <dgm:spPr/>
    </dgm:pt>
    <dgm:pt modelId="{F6BFECAF-71E8-45B4-AEE3-3343E14DA8B1}" type="pres">
      <dgm:prSet presAssocID="{BFBCC2A9-76B9-4A8A-BAEC-03DBA23C62D5}" presName="compNode" presStyleCnt="0"/>
      <dgm:spPr/>
    </dgm:pt>
    <dgm:pt modelId="{2088CA3A-FE9A-4387-8F92-518A8D617DF3}" type="pres">
      <dgm:prSet presAssocID="{BFBCC2A9-76B9-4A8A-BAEC-03DBA23C62D5}" presName="bgRect" presStyleLbl="bgShp" presStyleIdx="3" presStyleCnt="5"/>
      <dgm:spPr/>
    </dgm:pt>
    <dgm:pt modelId="{2AC3A4F8-F1B5-4153-867F-F40F09A46629}" type="pres">
      <dgm:prSet presAssocID="{BFBCC2A9-76B9-4A8A-BAEC-03DBA23C62D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643567C4-E2E4-4423-A567-F58A67C5F18D}" type="pres">
      <dgm:prSet presAssocID="{BFBCC2A9-76B9-4A8A-BAEC-03DBA23C62D5}" presName="spaceRect" presStyleCnt="0"/>
      <dgm:spPr/>
    </dgm:pt>
    <dgm:pt modelId="{FB7EBD71-C242-48CC-B7F2-8C16E2392DED}" type="pres">
      <dgm:prSet presAssocID="{BFBCC2A9-76B9-4A8A-BAEC-03DBA23C62D5}" presName="parTx" presStyleLbl="revTx" presStyleIdx="3" presStyleCnt="5">
        <dgm:presLayoutVars>
          <dgm:chMax val="0"/>
          <dgm:chPref val="0"/>
        </dgm:presLayoutVars>
      </dgm:prSet>
      <dgm:spPr/>
    </dgm:pt>
    <dgm:pt modelId="{3423D6D8-6924-4B88-969B-8027EBD0E159}" type="pres">
      <dgm:prSet presAssocID="{AA02B651-ACCB-4329-956C-1BBDF1CDFA20}" presName="sibTrans" presStyleCnt="0"/>
      <dgm:spPr/>
    </dgm:pt>
    <dgm:pt modelId="{1DA3EE52-3762-4EBE-BE98-28F8BB9F6674}" type="pres">
      <dgm:prSet presAssocID="{82EF1AF4-B265-4920-BBF5-559AE1B8FB29}" presName="compNode" presStyleCnt="0"/>
      <dgm:spPr/>
    </dgm:pt>
    <dgm:pt modelId="{78DD8B98-40CE-4B4F-BBCF-521390740C7E}" type="pres">
      <dgm:prSet presAssocID="{82EF1AF4-B265-4920-BBF5-559AE1B8FB29}" presName="bgRect" presStyleLbl="bgShp" presStyleIdx="4" presStyleCnt="5"/>
      <dgm:spPr/>
    </dgm:pt>
    <dgm:pt modelId="{7653CD78-3061-470D-B46F-4080D9E8C6A0}" type="pres">
      <dgm:prSet presAssocID="{82EF1AF4-B265-4920-BBF5-559AE1B8FB2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6B79093E-10A2-4C71-B679-EB0A1F3822CC}" type="pres">
      <dgm:prSet presAssocID="{82EF1AF4-B265-4920-BBF5-559AE1B8FB29}" presName="spaceRect" presStyleCnt="0"/>
      <dgm:spPr/>
    </dgm:pt>
    <dgm:pt modelId="{74095BA0-3F92-46F8-AD2D-DBB08D0E3108}" type="pres">
      <dgm:prSet presAssocID="{82EF1AF4-B265-4920-BBF5-559AE1B8FB29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12BC461-4140-4CCA-A397-B8ED73ACC98E}" type="presOf" srcId="{7B1588E8-628D-4BA3-836A-F13D22604D20}" destId="{C877C717-CE87-4B31-B0D8-924474F96931}" srcOrd="0" destOrd="0" presId="urn:microsoft.com/office/officeart/2018/2/layout/IconVerticalSolidList"/>
    <dgm:cxn modelId="{4480A643-1C5B-4C76-B329-B6B93946B0EE}" srcId="{AA40D349-8DDD-4AC2-8146-98A8A5527FED}" destId="{FC40822C-67A0-4927-8F66-411FA3B7DE4D}" srcOrd="1" destOrd="0" parTransId="{1B6DDB27-067A-4D3D-9834-088524D795FF}" sibTransId="{1B0D71A7-B913-45B3-997B-524215C8C746}"/>
    <dgm:cxn modelId="{6293E646-FE8D-4650-B469-733BA102C7F0}" srcId="{AA40D349-8DDD-4AC2-8146-98A8A5527FED}" destId="{82EF1AF4-B265-4920-BBF5-559AE1B8FB29}" srcOrd="4" destOrd="0" parTransId="{E918AD54-EBED-47B4-ACCB-7040BF0A77B8}" sibTransId="{53469282-4F8E-4A6D-82CD-5702A4AFA27D}"/>
    <dgm:cxn modelId="{17C02852-B274-4BB1-B14F-7FD0B0B5CEA6}" type="presOf" srcId="{AA40D349-8DDD-4AC2-8146-98A8A5527FED}" destId="{127FDDF2-378D-4512-B9AB-951CB4C0D4FF}" srcOrd="0" destOrd="0" presId="urn:microsoft.com/office/officeart/2018/2/layout/IconVerticalSolidList"/>
    <dgm:cxn modelId="{24B36053-CFDC-4524-B2A7-3BE5BD2562B8}" srcId="{AA40D349-8DDD-4AC2-8146-98A8A5527FED}" destId="{7B1588E8-628D-4BA3-836A-F13D22604D20}" srcOrd="2" destOrd="0" parTransId="{E6311831-32E6-44B5-B78A-F665941056AF}" sibTransId="{01F160F5-D838-4C9A-8145-66C0D294DBF7}"/>
    <dgm:cxn modelId="{D023F07A-4F46-4F1A-B3EF-7F6AD9539083}" type="presOf" srcId="{BFBCC2A9-76B9-4A8A-BAEC-03DBA23C62D5}" destId="{FB7EBD71-C242-48CC-B7F2-8C16E2392DED}" srcOrd="0" destOrd="0" presId="urn:microsoft.com/office/officeart/2018/2/layout/IconVerticalSolidList"/>
    <dgm:cxn modelId="{526BF5BB-EEB8-4610-B278-F19B2C433CD4}" srcId="{AA40D349-8DDD-4AC2-8146-98A8A5527FED}" destId="{69ED3025-1620-4A6F-B454-E2AE1976E21A}" srcOrd="0" destOrd="0" parTransId="{7A61EC36-2DD5-40D6-93C7-D90EEBD8D10F}" sibTransId="{76F68B24-E054-4BAC-87CD-85E1C8A47485}"/>
    <dgm:cxn modelId="{F4DF57BE-C3E9-427B-82ED-3C04BA23FF5D}" type="presOf" srcId="{82EF1AF4-B265-4920-BBF5-559AE1B8FB29}" destId="{74095BA0-3F92-46F8-AD2D-DBB08D0E3108}" srcOrd="0" destOrd="0" presId="urn:microsoft.com/office/officeart/2018/2/layout/IconVerticalSolidList"/>
    <dgm:cxn modelId="{28297BE2-1714-4C3C-85BF-31AE7A19F73A}" type="presOf" srcId="{69ED3025-1620-4A6F-B454-E2AE1976E21A}" destId="{7B2E2C61-EE76-419B-BD86-8A2BB7A72D78}" srcOrd="0" destOrd="0" presId="urn:microsoft.com/office/officeart/2018/2/layout/IconVerticalSolidList"/>
    <dgm:cxn modelId="{3DB1D1EE-4316-4866-911E-457D8135CABC}" srcId="{AA40D349-8DDD-4AC2-8146-98A8A5527FED}" destId="{BFBCC2A9-76B9-4A8A-BAEC-03DBA23C62D5}" srcOrd="3" destOrd="0" parTransId="{9625D71D-F388-417F-BDFB-FF222F215670}" sibTransId="{AA02B651-ACCB-4329-956C-1BBDF1CDFA20}"/>
    <dgm:cxn modelId="{5069B9F1-8FA4-4494-A25D-573F6E395B5E}" type="presOf" srcId="{FC40822C-67A0-4927-8F66-411FA3B7DE4D}" destId="{0D3A1D1C-055D-47B0-861A-C63455C0E816}" srcOrd="0" destOrd="0" presId="urn:microsoft.com/office/officeart/2018/2/layout/IconVerticalSolidList"/>
    <dgm:cxn modelId="{F30D25D7-9407-4B45-B607-05E297B57AA5}" type="presParOf" srcId="{127FDDF2-378D-4512-B9AB-951CB4C0D4FF}" destId="{6F4631E0-0871-487D-82AF-AEB14B08ACB7}" srcOrd="0" destOrd="0" presId="urn:microsoft.com/office/officeart/2018/2/layout/IconVerticalSolidList"/>
    <dgm:cxn modelId="{493C711E-8AC3-4F59-9B6F-EE02A9B3B19D}" type="presParOf" srcId="{6F4631E0-0871-487D-82AF-AEB14B08ACB7}" destId="{EAAB5DD5-D722-4A30-8423-1567B06988FE}" srcOrd="0" destOrd="0" presId="urn:microsoft.com/office/officeart/2018/2/layout/IconVerticalSolidList"/>
    <dgm:cxn modelId="{DBC3AE51-BE33-4E7E-AB2A-6635BCD7363A}" type="presParOf" srcId="{6F4631E0-0871-487D-82AF-AEB14B08ACB7}" destId="{597B1C17-9224-4A0A-A8CC-15A62F4A4567}" srcOrd="1" destOrd="0" presId="urn:microsoft.com/office/officeart/2018/2/layout/IconVerticalSolidList"/>
    <dgm:cxn modelId="{EC4D74B0-4EF4-4BE0-8F65-B09BABC129FC}" type="presParOf" srcId="{6F4631E0-0871-487D-82AF-AEB14B08ACB7}" destId="{0461DDD3-8635-4372-9E58-12142281121D}" srcOrd="2" destOrd="0" presId="urn:microsoft.com/office/officeart/2018/2/layout/IconVerticalSolidList"/>
    <dgm:cxn modelId="{1DE7119F-D373-4898-A335-50477D474967}" type="presParOf" srcId="{6F4631E0-0871-487D-82AF-AEB14B08ACB7}" destId="{7B2E2C61-EE76-419B-BD86-8A2BB7A72D78}" srcOrd="3" destOrd="0" presId="urn:microsoft.com/office/officeart/2018/2/layout/IconVerticalSolidList"/>
    <dgm:cxn modelId="{7C8601D3-B0CD-4DF5-AF89-8140EDA46D4B}" type="presParOf" srcId="{127FDDF2-378D-4512-B9AB-951CB4C0D4FF}" destId="{CF83C440-AD4E-47A5-AD89-002AB73F29C9}" srcOrd="1" destOrd="0" presId="urn:microsoft.com/office/officeart/2018/2/layout/IconVerticalSolidList"/>
    <dgm:cxn modelId="{0BEF5B63-DD23-4DAA-BC65-152FCF06B631}" type="presParOf" srcId="{127FDDF2-378D-4512-B9AB-951CB4C0D4FF}" destId="{296FA3BF-5FAC-4CFC-8101-42176CD85FC3}" srcOrd="2" destOrd="0" presId="urn:microsoft.com/office/officeart/2018/2/layout/IconVerticalSolidList"/>
    <dgm:cxn modelId="{36B7DAE8-A978-4357-9D08-D8FF305AA660}" type="presParOf" srcId="{296FA3BF-5FAC-4CFC-8101-42176CD85FC3}" destId="{674A41D5-8C5F-46BD-946F-642DE9066325}" srcOrd="0" destOrd="0" presId="urn:microsoft.com/office/officeart/2018/2/layout/IconVerticalSolidList"/>
    <dgm:cxn modelId="{C27E0F89-7FBF-4B6C-B147-FA7F769B8554}" type="presParOf" srcId="{296FA3BF-5FAC-4CFC-8101-42176CD85FC3}" destId="{A137CF4E-4DAD-4E24-9EBC-41E11ED58E17}" srcOrd="1" destOrd="0" presId="urn:microsoft.com/office/officeart/2018/2/layout/IconVerticalSolidList"/>
    <dgm:cxn modelId="{5437B311-20B8-4947-BE74-34FC2C9246E2}" type="presParOf" srcId="{296FA3BF-5FAC-4CFC-8101-42176CD85FC3}" destId="{9C3B0872-1057-4B1C-95D7-5E7346C4A363}" srcOrd="2" destOrd="0" presId="urn:microsoft.com/office/officeart/2018/2/layout/IconVerticalSolidList"/>
    <dgm:cxn modelId="{597EA453-5788-490F-A14D-EC2E5B9CA067}" type="presParOf" srcId="{296FA3BF-5FAC-4CFC-8101-42176CD85FC3}" destId="{0D3A1D1C-055D-47B0-861A-C63455C0E816}" srcOrd="3" destOrd="0" presId="urn:microsoft.com/office/officeart/2018/2/layout/IconVerticalSolidList"/>
    <dgm:cxn modelId="{82AF2428-73C8-406E-9072-89DB95D42B36}" type="presParOf" srcId="{127FDDF2-378D-4512-B9AB-951CB4C0D4FF}" destId="{F54D73A0-FB8E-4390-B51B-66EAE3BF4C0D}" srcOrd="3" destOrd="0" presId="urn:microsoft.com/office/officeart/2018/2/layout/IconVerticalSolidList"/>
    <dgm:cxn modelId="{ADF7976A-A4E2-416E-AE03-0AF41FB9F67C}" type="presParOf" srcId="{127FDDF2-378D-4512-B9AB-951CB4C0D4FF}" destId="{63FDB4F0-0078-4133-B940-624DE3EDEBE5}" srcOrd="4" destOrd="0" presId="urn:microsoft.com/office/officeart/2018/2/layout/IconVerticalSolidList"/>
    <dgm:cxn modelId="{F1DB58D8-7750-4F32-B1BC-62592729D5D2}" type="presParOf" srcId="{63FDB4F0-0078-4133-B940-624DE3EDEBE5}" destId="{F6178EF4-89B7-45F8-93E7-899DDC534E42}" srcOrd="0" destOrd="0" presId="urn:microsoft.com/office/officeart/2018/2/layout/IconVerticalSolidList"/>
    <dgm:cxn modelId="{591B5DF1-7107-434E-B2F7-DEB88D6D10C1}" type="presParOf" srcId="{63FDB4F0-0078-4133-B940-624DE3EDEBE5}" destId="{85CF77BD-0797-4115-BECA-7C9423332EFA}" srcOrd="1" destOrd="0" presId="urn:microsoft.com/office/officeart/2018/2/layout/IconVerticalSolidList"/>
    <dgm:cxn modelId="{DDE3AA5B-9150-4A3A-B96E-6D916C11EB9D}" type="presParOf" srcId="{63FDB4F0-0078-4133-B940-624DE3EDEBE5}" destId="{4E537355-EC39-4C52-85ED-41A269EDEBDA}" srcOrd="2" destOrd="0" presId="urn:microsoft.com/office/officeart/2018/2/layout/IconVerticalSolidList"/>
    <dgm:cxn modelId="{3F91AF7F-E6CE-4B8A-A31F-931A02033D5E}" type="presParOf" srcId="{63FDB4F0-0078-4133-B940-624DE3EDEBE5}" destId="{C877C717-CE87-4B31-B0D8-924474F96931}" srcOrd="3" destOrd="0" presId="urn:microsoft.com/office/officeart/2018/2/layout/IconVerticalSolidList"/>
    <dgm:cxn modelId="{6E71F52D-A00A-45EE-88C6-B0D68A9641C1}" type="presParOf" srcId="{127FDDF2-378D-4512-B9AB-951CB4C0D4FF}" destId="{13212B38-AE4D-49C6-8AA4-7E3FBA777EB5}" srcOrd="5" destOrd="0" presId="urn:microsoft.com/office/officeart/2018/2/layout/IconVerticalSolidList"/>
    <dgm:cxn modelId="{01BA4127-4A1A-497B-8390-18B9F674D1A1}" type="presParOf" srcId="{127FDDF2-378D-4512-B9AB-951CB4C0D4FF}" destId="{F6BFECAF-71E8-45B4-AEE3-3343E14DA8B1}" srcOrd="6" destOrd="0" presId="urn:microsoft.com/office/officeart/2018/2/layout/IconVerticalSolidList"/>
    <dgm:cxn modelId="{A5E0EF4B-27DD-47D6-81AE-DC431A390470}" type="presParOf" srcId="{F6BFECAF-71E8-45B4-AEE3-3343E14DA8B1}" destId="{2088CA3A-FE9A-4387-8F92-518A8D617DF3}" srcOrd="0" destOrd="0" presId="urn:microsoft.com/office/officeart/2018/2/layout/IconVerticalSolidList"/>
    <dgm:cxn modelId="{98EEC6DA-E6C1-4638-A7CA-34EA9C09309D}" type="presParOf" srcId="{F6BFECAF-71E8-45B4-AEE3-3343E14DA8B1}" destId="{2AC3A4F8-F1B5-4153-867F-F40F09A46629}" srcOrd="1" destOrd="0" presId="urn:microsoft.com/office/officeart/2018/2/layout/IconVerticalSolidList"/>
    <dgm:cxn modelId="{C6632C59-AC71-42C7-9B96-DAEBABA703C3}" type="presParOf" srcId="{F6BFECAF-71E8-45B4-AEE3-3343E14DA8B1}" destId="{643567C4-E2E4-4423-A567-F58A67C5F18D}" srcOrd="2" destOrd="0" presId="urn:microsoft.com/office/officeart/2018/2/layout/IconVerticalSolidList"/>
    <dgm:cxn modelId="{7B252316-6BE7-4455-A037-22D9FB8CAF0E}" type="presParOf" srcId="{F6BFECAF-71E8-45B4-AEE3-3343E14DA8B1}" destId="{FB7EBD71-C242-48CC-B7F2-8C16E2392DED}" srcOrd="3" destOrd="0" presId="urn:microsoft.com/office/officeart/2018/2/layout/IconVerticalSolidList"/>
    <dgm:cxn modelId="{7F058B75-6FC1-41A2-88C4-C413C98ABE01}" type="presParOf" srcId="{127FDDF2-378D-4512-B9AB-951CB4C0D4FF}" destId="{3423D6D8-6924-4B88-969B-8027EBD0E159}" srcOrd="7" destOrd="0" presId="urn:microsoft.com/office/officeart/2018/2/layout/IconVerticalSolidList"/>
    <dgm:cxn modelId="{646DACED-F488-41AF-ABEE-CB0432195585}" type="presParOf" srcId="{127FDDF2-378D-4512-B9AB-951CB4C0D4FF}" destId="{1DA3EE52-3762-4EBE-BE98-28F8BB9F6674}" srcOrd="8" destOrd="0" presId="urn:microsoft.com/office/officeart/2018/2/layout/IconVerticalSolidList"/>
    <dgm:cxn modelId="{FFCFD90C-B578-4F98-A2F8-EF81DBE87A50}" type="presParOf" srcId="{1DA3EE52-3762-4EBE-BE98-28F8BB9F6674}" destId="{78DD8B98-40CE-4B4F-BBCF-521390740C7E}" srcOrd="0" destOrd="0" presId="urn:microsoft.com/office/officeart/2018/2/layout/IconVerticalSolidList"/>
    <dgm:cxn modelId="{E17AD28F-1F93-4FC1-BE17-80DB8DCC91B7}" type="presParOf" srcId="{1DA3EE52-3762-4EBE-BE98-28F8BB9F6674}" destId="{7653CD78-3061-470D-B46F-4080D9E8C6A0}" srcOrd="1" destOrd="0" presId="urn:microsoft.com/office/officeart/2018/2/layout/IconVerticalSolidList"/>
    <dgm:cxn modelId="{C6524A8C-55F5-48AA-9E18-F68D0479271E}" type="presParOf" srcId="{1DA3EE52-3762-4EBE-BE98-28F8BB9F6674}" destId="{6B79093E-10A2-4C71-B679-EB0A1F3822CC}" srcOrd="2" destOrd="0" presId="urn:microsoft.com/office/officeart/2018/2/layout/IconVerticalSolidList"/>
    <dgm:cxn modelId="{81007B2F-46CA-4927-B397-19D0BCCD06FC}" type="presParOf" srcId="{1DA3EE52-3762-4EBE-BE98-28F8BB9F6674}" destId="{74095BA0-3F92-46F8-AD2D-DBB08D0E310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C5463A6-6A21-4FD8-9241-9072161907A1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5D1AE05-DC5D-471F-A427-03D618FD84CA}">
      <dgm:prSet/>
      <dgm:spPr/>
      <dgm:t>
        <a:bodyPr/>
        <a:lstStyle/>
        <a:p>
          <a:pPr>
            <a:defRPr cap="all"/>
          </a:pPr>
          <a:r>
            <a:rPr lang="en-US"/>
            <a:t>AI + Robotics = transformative precision in surgery.</a:t>
          </a:r>
        </a:p>
      </dgm:t>
    </dgm:pt>
    <dgm:pt modelId="{950379F3-DAC3-4BE4-99A5-0711BE1D7806}" type="parTrans" cxnId="{CBD5BCB8-7781-422B-8C1C-116AE16286C1}">
      <dgm:prSet/>
      <dgm:spPr/>
      <dgm:t>
        <a:bodyPr/>
        <a:lstStyle/>
        <a:p>
          <a:endParaRPr lang="en-US"/>
        </a:p>
      </dgm:t>
    </dgm:pt>
    <dgm:pt modelId="{9C3147E0-0E3E-466C-86B5-6222169E342E}" type="sibTrans" cxnId="{CBD5BCB8-7781-422B-8C1C-116AE16286C1}">
      <dgm:prSet/>
      <dgm:spPr/>
      <dgm:t>
        <a:bodyPr/>
        <a:lstStyle/>
        <a:p>
          <a:endParaRPr lang="en-US"/>
        </a:p>
      </dgm:t>
    </dgm:pt>
    <dgm:pt modelId="{BE8D958E-8CF0-4624-969A-26F8A1D48F1B}">
      <dgm:prSet/>
      <dgm:spPr/>
      <dgm:t>
        <a:bodyPr/>
        <a:lstStyle/>
        <a:p>
          <a:pPr>
            <a:defRPr cap="all"/>
          </a:pPr>
          <a:r>
            <a:rPr lang="en-US"/>
            <a:t>Prototype planning modules improve outcomes and training.</a:t>
          </a:r>
        </a:p>
      </dgm:t>
    </dgm:pt>
    <dgm:pt modelId="{9FD94AD3-EE1D-4CDB-9917-0DCDFFE6F81D}" type="parTrans" cxnId="{96A88D96-8F17-4DD1-B760-B72ED3C3865A}">
      <dgm:prSet/>
      <dgm:spPr/>
      <dgm:t>
        <a:bodyPr/>
        <a:lstStyle/>
        <a:p>
          <a:endParaRPr lang="en-US"/>
        </a:p>
      </dgm:t>
    </dgm:pt>
    <dgm:pt modelId="{A5D4A99D-A632-40B5-B52C-54E56E91DC4E}" type="sibTrans" cxnId="{96A88D96-8F17-4DD1-B760-B72ED3C3865A}">
      <dgm:prSet/>
      <dgm:spPr/>
      <dgm:t>
        <a:bodyPr/>
        <a:lstStyle/>
        <a:p>
          <a:endParaRPr lang="en-US"/>
        </a:p>
      </dgm:t>
    </dgm:pt>
    <dgm:pt modelId="{58708630-8526-49DE-91FF-26EEC01D2DFE}">
      <dgm:prSet/>
      <dgm:spPr/>
      <dgm:t>
        <a:bodyPr/>
        <a:lstStyle/>
        <a:p>
          <a:pPr>
            <a:defRPr cap="all"/>
          </a:pPr>
          <a:r>
            <a:rPr lang="en-US"/>
            <a:t>However, challenges remain:</a:t>
          </a:r>
        </a:p>
      </dgm:t>
    </dgm:pt>
    <dgm:pt modelId="{A33551B1-7417-4D82-A72B-392489839537}" type="parTrans" cxnId="{DF609CFC-F684-41DA-A9B4-37EEAFF073FD}">
      <dgm:prSet/>
      <dgm:spPr/>
      <dgm:t>
        <a:bodyPr/>
        <a:lstStyle/>
        <a:p>
          <a:endParaRPr lang="en-US"/>
        </a:p>
      </dgm:t>
    </dgm:pt>
    <dgm:pt modelId="{D10AF317-7C37-46BF-88E0-B8F34E10E61C}" type="sibTrans" cxnId="{DF609CFC-F684-41DA-A9B4-37EEAFF073FD}">
      <dgm:prSet/>
      <dgm:spPr/>
      <dgm:t>
        <a:bodyPr/>
        <a:lstStyle/>
        <a:p>
          <a:endParaRPr lang="en-US"/>
        </a:p>
      </dgm:t>
    </dgm:pt>
    <dgm:pt modelId="{79CA26BB-7883-4BCC-92BA-8F0487BCB582}">
      <dgm:prSet/>
      <dgm:spPr/>
      <dgm:t>
        <a:bodyPr/>
        <a:lstStyle/>
        <a:p>
          <a:pPr>
            <a:defRPr cap="all"/>
          </a:pPr>
          <a:r>
            <a:rPr lang="en-US"/>
            <a:t>Cost</a:t>
          </a:r>
        </a:p>
      </dgm:t>
    </dgm:pt>
    <dgm:pt modelId="{020F19AD-B313-4579-BFAB-BD2D7DC28D02}" type="parTrans" cxnId="{E4CC93C0-6094-4237-BF27-522B9F17896C}">
      <dgm:prSet/>
      <dgm:spPr/>
      <dgm:t>
        <a:bodyPr/>
        <a:lstStyle/>
        <a:p>
          <a:endParaRPr lang="en-US"/>
        </a:p>
      </dgm:t>
    </dgm:pt>
    <dgm:pt modelId="{5333E288-A62F-406F-96F1-187AF55FF87F}" type="sibTrans" cxnId="{E4CC93C0-6094-4237-BF27-522B9F17896C}">
      <dgm:prSet/>
      <dgm:spPr/>
      <dgm:t>
        <a:bodyPr/>
        <a:lstStyle/>
        <a:p>
          <a:endParaRPr lang="en-US"/>
        </a:p>
      </dgm:t>
    </dgm:pt>
    <dgm:pt modelId="{EB694FA7-A773-4A33-A912-C9FF7B7FC557}">
      <dgm:prSet/>
      <dgm:spPr/>
      <dgm:t>
        <a:bodyPr/>
        <a:lstStyle/>
        <a:p>
          <a:pPr>
            <a:defRPr cap="all"/>
          </a:pPr>
          <a:r>
            <a:rPr lang="en-US"/>
            <a:t>Training</a:t>
          </a:r>
        </a:p>
      </dgm:t>
    </dgm:pt>
    <dgm:pt modelId="{3B048060-3697-47E1-A66B-D4DA29966D89}" type="parTrans" cxnId="{2094F25C-C4E8-4D5D-ADDD-DCDCE0F1CFF4}">
      <dgm:prSet/>
      <dgm:spPr/>
      <dgm:t>
        <a:bodyPr/>
        <a:lstStyle/>
        <a:p>
          <a:endParaRPr lang="en-US"/>
        </a:p>
      </dgm:t>
    </dgm:pt>
    <dgm:pt modelId="{DA0D9301-721C-406D-8E10-C85B2C89EA44}" type="sibTrans" cxnId="{2094F25C-C4E8-4D5D-ADDD-DCDCE0F1CFF4}">
      <dgm:prSet/>
      <dgm:spPr/>
      <dgm:t>
        <a:bodyPr/>
        <a:lstStyle/>
        <a:p>
          <a:endParaRPr lang="en-US"/>
        </a:p>
      </dgm:t>
    </dgm:pt>
    <dgm:pt modelId="{C8BC7981-9C94-444A-AC03-7D65C8454AC7}">
      <dgm:prSet/>
      <dgm:spPr/>
      <dgm:t>
        <a:bodyPr/>
        <a:lstStyle/>
        <a:p>
          <a:pPr>
            <a:defRPr cap="all"/>
          </a:pPr>
          <a:r>
            <a:rPr lang="en-US"/>
            <a:t>Liability</a:t>
          </a:r>
        </a:p>
      </dgm:t>
    </dgm:pt>
    <dgm:pt modelId="{9C855450-406D-4DD8-BE5B-80177485F02B}" type="parTrans" cxnId="{6ED31A01-82D3-4D48-B5FA-7D51574D4990}">
      <dgm:prSet/>
      <dgm:spPr/>
      <dgm:t>
        <a:bodyPr/>
        <a:lstStyle/>
        <a:p>
          <a:endParaRPr lang="en-US"/>
        </a:p>
      </dgm:t>
    </dgm:pt>
    <dgm:pt modelId="{6C9C028C-820B-46E2-A1E0-D9CDFAF2CAB4}" type="sibTrans" cxnId="{6ED31A01-82D3-4D48-B5FA-7D51574D4990}">
      <dgm:prSet/>
      <dgm:spPr/>
      <dgm:t>
        <a:bodyPr/>
        <a:lstStyle/>
        <a:p>
          <a:endParaRPr lang="en-US"/>
        </a:p>
      </dgm:t>
    </dgm:pt>
    <dgm:pt modelId="{BC0116B4-3E93-4397-B224-76ADCA38D7A7}">
      <dgm:prSet/>
      <dgm:spPr/>
      <dgm:t>
        <a:bodyPr/>
        <a:lstStyle/>
        <a:p>
          <a:pPr>
            <a:defRPr cap="all"/>
          </a:pPr>
          <a:r>
            <a:rPr lang="en-US"/>
            <a:t>With proper planning, AI-driven robotic surgery can redefine modern healthcare.</a:t>
          </a:r>
        </a:p>
      </dgm:t>
    </dgm:pt>
    <dgm:pt modelId="{1B55E528-8831-4948-9EC5-8D6302E4E096}" type="parTrans" cxnId="{67C43458-441D-402F-ABFD-B93B60303ABF}">
      <dgm:prSet/>
      <dgm:spPr/>
      <dgm:t>
        <a:bodyPr/>
        <a:lstStyle/>
        <a:p>
          <a:endParaRPr lang="en-US"/>
        </a:p>
      </dgm:t>
    </dgm:pt>
    <dgm:pt modelId="{2DA360A9-99B9-455A-8288-1F87C3E2CCE0}" type="sibTrans" cxnId="{67C43458-441D-402F-ABFD-B93B60303ABF}">
      <dgm:prSet/>
      <dgm:spPr/>
      <dgm:t>
        <a:bodyPr/>
        <a:lstStyle/>
        <a:p>
          <a:endParaRPr lang="en-US"/>
        </a:p>
      </dgm:t>
    </dgm:pt>
    <dgm:pt modelId="{281B2333-0AB4-4E42-A7C8-24A3728140EF}" type="pres">
      <dgm:prSet presAssocID="{FC5463A6-6A21-4FD8-9241-9072161907A1}" presName="root" presStyleCnt="0">
        <dgm:presLayoutVars>
          <dgm:dir/>
          <dgm:resizeHandles val="exact"/>
        </dgm:presLayoutVars>
      </dgm:prSet>
      <dgm:spPr/>
    </dgm:pt>
    <dgm:pt modelId="{AA097D9C-0E9B-4427-8CE7-CD4E9B1AB4C7}" type="pres">
      <dgm:prSet presAssocID="{E5D1AE05-DC5D-471F-A427-03D618FD84CA}" presName="compNode" presStyleCnt="0"/>
      <dgm:spPr/>
    </dgm:pt>
    <dgm:pt modelId="{04B01F60-A42A-4A68-9080-2509952AFE5B}" type="pres">
      <dgm:prSet presAssocID="{E5D1AE05-DC5D-471F-A427-03D618FD84CA}" presName="iconBgRect" presStyleLbl="bgShp" presStyleIdx="0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E4E68EB1-47F0-4D37-B131-4122BCE9CBB3}" type="pres">
      <dgm:prSet presAssocID="{E5D1AE05-DC5D-471F-A427-03D618FD84CA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0372AD67-18CD-45C8-9C7A-EAD19DFFB6CD}" type="pres">
      <dgm:prSet presAssocID="{E5D1AE05-DC5D-471F-A427-03D618FD84CA}" presName="spaceRect" presStyleCnt="0"/>
      <dgm:spPr/>
    </dgm:pt>
    <dgm:pt modelId="{706E5A1E-BAE7-4679-9D4D-052B23AE5A38}" type="pres">
      <dgm:prSet presAssocID="{E5D1AE05-DC5D-471F-A427-03D618FD84CA}" presName="textRect" presStyleLbl="revTx" presStyleIdx="0" presStyleCnt="7">
        <dgm:presLayoutVars>
          <dgm:chMax val="1"/>
          <dgm:chPref val="1"/>
        </dgm:presLayoutVars>
      </dgm:prSet>
      <dgm:spPr/>
    </dgm:pt>
    <dgm:pt modelId="{8AE84D99-7F64-4473-A034-2D322078D355}" type="pres">
      <dgm:prSet presAssocID="{9C3147E0-0E3E-466C-86B5-6222169E342E}" presName="sibTrans" presStyleCnt="0"/>
      <dgm:spPr/>
    </dgm:pt>
    <dgm:pt modelId="{88624098-3D9B-48BB-B36A-FB1282AE832B}" type="pres">
      <dgm:prSet presAssocID="{BE8D958E-8CF0-4624-969A-26F8A1D48F1B}" presName="compNode" presStyleCnt="0"/>
      <dgm:spPr/>
    </dgm:pt>
    <dgm:pt modelId="{004526C4-BED4-4D50-83DA-9D54CDC5F62E}" type="pres">
      <dgm:prSet presAssocID="{BE8D958E-8CF0-4624-969A-26F8A1D48F1B}" presName="iconBgRect" presStyleLbl="bgShp" presStyleIdx="1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7D8DEF6E-C99A-40B1-935C-5A89555946B0}" type="pres">
      <dgm:prSet presAssocID="{BE8D958E-8CF0-4624-969A-26F8A1D48F1B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E60E4C0D-E4E6-4D0E-903B-FB71C0DD4403}" type="pres">
      <dgm:prSet presAssocID="{BE8D958E-8CF0-4624-969A-26F8A1D48F1B}" presName="spaceRect" presStyleCnt="0"/>
      <dgm:spPr/>
    </dgm:pt>
    <dgm:pt modelId="{8292153B-E30B-4821-90B8-D009A7223E32}" type="pres">
      <dgm:prSet presAssocID="{BE8D958E-8CF0-4624-969A-26F8A1D48F1B}" presName="textRect" presStyleLbl="revTx" presStyleIdx="1" presStyleCnt="7">
        <dgm:presLayoutVars>
          <dgm:chMax val="1"/>
          <dgm:chPref val="1"/>
        </dgm:presLayoutVars>
      </dgm:prSet>
      <dgm:spPr/>
    </dgm:pt>
    <dgm:pt modelId="{D006DC7F-BB0E-43A0-A029-333ACED2AA4B}" type="pres">
      <dgm:prSet presAssocID="{A5D4A99D-A632-40B5-B52C-54E56E91DC4E}" presName="sibTrans" presStyleCnt="0"/>
      <dgm:spPr/>
    </dgm:pt>
    <dgm:pt modelId="{45B1919A-9C98-49F9-B005-3B39A52701AB}" type="pres">
      <dgm:prSet presAssocID="{58708630-8526-49DE-91FF-26EEC01D2DFE}" presName="compNode" presStyleCnt="0"/>
      <dgm:spPr/>
    </dgm:pt>
    <dgm:pt modelId="{B2483011-F89B-4EFE-86BB-F00CC9C73B3B}" type="pres">
      <dgm:prSet presAssocID="{58708630-8526-49DE-91FF-26EEC01D2DFE}" presName="iconBgRect" presStyleLbl="bgShp" presStyleIdx="2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2CFB24CE-C81A-4AB8-A21A-EDBCD71B5896}" type="pres">
      <dgm:prSet presAssocID="{58708630-8526-49DE-91FF-26EEC01D2DFE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F1B1D345-7B85-4781-AA89-AE9F516DE500}" type="pres">
      <dgm:prSet presAssocID="{58708630-8526-49DE-91FF-26EEC01D2DFE}" presName="spaceRect" presStyleCnt="0"/>
      <dgm:spPr/>
    </dgm:pt>
    <dgm:pt modelId="{9124E655-BF14-47A2-A599-200DB5C0CCE9}" type="pres">
      <dgm:prSet presAssocID="{58708630-8526-49DE-91FF-26EEC01D2DFE}" presName="textRect" presStyleLbl="revTx" presStyleIdx="2" presStyleCnt="7">
        <dgm:presLayoutVars>
          <dgm:chMax val="1"/>
          <dgm:chPref val="1"/>
        </dgm:presLayoutVars>
      </dgm:prSet>
      <dgm:spPr/>
    </dgm:pt>
    <dgm:pt modelId="{70034DFD-E5B7-4FF3-9C82-1DEE91F3CC86}" type="pres">
      <dgm:prSet presAssocID="{D10AF317-7C37-46BF-88E0-B8F34E10E61C}" presName="sibTrans" presStyleCnt="0"/>
      <dgm:spPr/>
    </dgm:pt>
    <dgm:pt modelId="{3E83A1E3-C91F-4614-B9C5-F36AA404C3A2}" type="pres">
      <dgm:prSet presAssocID="{79CA26BB-7883-4BCC-92BA-8F0487BCB582}" presName="compNode" presStyleCnt="0"/>
      <dgm:spPr/>
    </dgm:pt>
    <dgm:pt modelId="{3079AAE1-3167-4057-AAB5-4E0E184B7B2C}" type="pres">
      <dgm:prSet presAssocID="{79CA26BB-7883-4BCC-92BA-8F0487BCB582}" presName="iconBgRect" presStyleLbl="bgShp" presStyleIdx="3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D050882D-6515-4257-97B3-054195AEEFD2}" type="pres">
      <dgm:prSet presAssocID="{79CA26BB-7883-4BCC-92BA-8F0487BCB582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64621486-C93F-4765-9D8D-2FE1B311CDE2}" type="pres">
      <dgm:prSet presAssocID="{79CA26BB-7883-4BCC-92BA-8F0487BCB582}" presName="spaceRect" presStyleCnt="0"/>
      <dgm:spPr/>
    </dgm:pt>
    <dgm:pt modelId="{1AC48B60-3F69-4D54-8CEB-3522E3259908}" type="pres">
      <dgm:prSet presAssocID="{79CA26BB-7883-4BCC-92BA-8F0487BCB582}" presName="textRect" presStyleLbl="revTx" presStyleIdx="3" presStyleCnt="7">
        <dgm:presLayoutVars>
          <dgm:chMax val="1"/>
          <dgm:chPref val="1"/>
        </dgm:presLayoutVars>
      </dgm:prSet>
      <dgm:spPr/>
    </dgm:pt>
    <dgm:pt modelId="{A2EAEAEC-E8F5-48E7-B907-B9872D4F96E1}" type="pres">
      <dgm:prSet presAssocID="{5333E288-A62F-406F-96F1-187AF55FF87F}" presName="sibTrans" presStyleCnt="0"/>
      <dgm:spPr/>
    </dgm:pt>
    <dgm:pt modelId="{CC8AD162-C75D-4ABB-8942-09A06EE18BC3}" type="pres">
      <dgm:prSet presAssocID="{EB694FA7-A773-4A33-A912-C9FF7B7FC557}" presName="compNode" presStyleCnt="0"/>
      <dgm:spPr/>
    </dgm:pt>
    <dgm:pt modelId="{CDBE2073-CE05-4956-8D99-0BB227E2FB19}" type="pres">
      <dgm:prSet presAssocID="{EB694FA7-A773-4A33-A912-C9FF7B7FC557}" presName="iconBgRect" presStyleLbl="bgShp" presStyleIdx="4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5CA1285A-0E54-4D52-B9C0-B6231DF431EA}" type="pres">
      <dgm:prSet presAssocID="{EB694FA7-A773-4A33-A912-C9FF7B7FC557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A7B9BD9-6AA1-4A14-8334-6755F628DEFA}" type="pres">
      <dgm:prSet presAssocID="{EB694FA7-A773-4A33-A912-C9FF7B7FC557}" presName="spaceRect" presStyleCnt="0"/>
      <dgm:spPr/>
    </dgm:pt>
    <dgm:pt modelId="{F35D29EC-F343-40B5-9D65-F2C8BF08C754}" type="pres">
      <dgm:prSet presAssocID="{EB694FA7-A773-4A33-A912-C9FF7B7FC557}" presName="textRect" presStyleLbl="revTx" presStyleIdx="4" presStyleCnt="7">
        <dgm:presLayoutVars>
          <dgm:chMax val="1"/>
          <dgm:chPref val="1"/>
        </dgm:presLayoutVars>
      </dgm:prSet>
      <dgm:spPr/>
    </dgm:pt>
    <dgm:pt modelId="{D49631D2-4935-48DF-AF3B-8825DFBE33A1}" type="pres">
      <dgm:prSet presAssocID="{DA0D9301-721C-406D-8E10-C85B2C89EA44}" presName="sibTrans" presStyleCnt="0"/>
      <dgm:spPr/>
    </dgm:pt>
    <dgm:pt modelId="{0A6F7961-EC73-4F10-8C30-770193AF1262}" type="pres">
      <dgm:prSet presAssocID="{C8BC7981-9C94-444A-AC03-7D65C8454AC7}" presName="compNode" presStyleCnt="0"/>
      <dgm:spPr/>
    </dgm:pt>
    <dgm:pt modelId="{CFB1F232-06CF-4A95-8934-2453FF5FB48E}" type="pres">
      <dgm:prSet presAssocID="{C8BC7981-9C94-444A-AC03-7D65C8454AC7}" presName="iconBgRect" presStyleLbl="bgShp" presStyleIdx="5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27F21077-9B6B-4F19-8646-2262D0F6EFA5}" type="pres">
      <dgm:prSet presAssocID="{C8BC7981-9C94-444A-AC03-7D65C8454AC7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1DD52F5F-8B86-4D7F-BAB7-9DB28F1D7D05}" type="pres">
      <dgm:prSet presAssocID="{C8BC7981-9C94-444A-AC03-7D65C8454AC7}" presName="spaceRect" presStyleCnt="0"/>
      <dgm:spPr/>
    </dgm:pt>
    <dgm:pt modelId="{D6E982BE-5750-409A-B615-2731C85FB36E}" type="pres">
      <dgm:prSet presAssocID="{C8BC7981-9C94-444A-AC03-7D65C8454AC7}" presName="textRect" presStyleLbl="revTx" presStyleIdx="5" presStyleCnt="7">
        <dgm:presLayoutVars>
          <dgm:chMax val="1"/>
          <dgm:chPref val="1"/>
        </dgm:presLayoutVars>
      </dgm:prSet>
      <dgm:spPr/>
    </dgm:pt>
    <dgm:pt modelId="{6513DAD8-72DA-4787-AECF-C6BB44E1CD19}" type="pres">
      <dgm:prSet presAssocID="{6C9C028C-820B-46E2-A1E0-D9CDFAF2CAB4}" presName="sibTrans" presStyleCnt="0"/>
      <dgm:spPr/>
    </dgm:pt>
    <dgm:pt modelId="{DFEAA61C-C32B-45C9-97F8-8A2E38119DCA}" type="pres">
      <dgm:prSet presAssocID="{BC0116B4-3E93-4397-B224-76ADCA38D7A7}" presName="compNode" presStyleCnt="0"/>
      <dgm:spPr/>
    </dgm:pt>
    <dgm:pt modelId="{30D8729A-ED50-48E4-897A-43A40CA85CDB}" type="pres">
      <dgm:prSet presAssocID="{BC0116B4-3E93-4397-B224-76ADCA38D7A7}" presName="iconBgRect" presStyleLbl="bgShp" presStyleIdx="6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C2A2F7BD-6957-416F-A425-41AF664C7E57}" type="pres">
      <dgm:prSet presAssocID="{BC0116B4-3E93-4397-B224-76ADCA38D7A7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5B4BC768-23BE-4538-8B62-1E438ACE2017}" type="pres">
      <dgm:prSet presAssocID="{BC0116B4-3E93-4397-B224-76ADCA38D7A7}" presName="spaceRect" presStyleCnt="0"/>
      <dgm:spPr/>
    </dgm:pt>
    <dgm:pt modelId="{47E5DF68-8175-4326-9F53-B9F777378848}" type="pres">
      <dgm:prSet presAssocID="{BC0116B4-3E93-4397-B224-76ADCA38D7A7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89546B00-1906-40A1-BC28-91E134030147}" type="presOf" srcId="{BC0116B4-3E93-4397-B224-76ADCA38D7A7}" destId="{47E5DF68-8175-4326-9F53-B9F777378848}" srcOrd="0" destOrd="0" presId="urn:microsoft.com/office/officeart/2018/5/layout/IconLeafLabelList"/>
    <dgm:cxn modelId="{6ED31A01-82D3-4D48-B5FA-7D51574D4990}" srcId="{FC5463A6-6A21-4FD8-9241-9072161907A1}" destId="{C8BC7981-9C94-444A-AC03-7D65C8454AC7}" srcOrd="5" destOrd="0" parTransId="{9C855450-406D-4DD8-BE5B-80177485F02B}" sibTransId="{6C9C028C-820B-46E2-A1E0-D9CDFAF2CAB4}"/>
    <dgm:cxn modelId="{CDEDAC25-BFC9-40F4-A0D7-6B4183C52A5B}" type="presOf" srcId="{EB694FA7-A773-4A33-A912-C9FF7B7FC557}" destId="{F35D29EC-F343-40B5-9D65-F2C8BF08C754}" srcOrd="0" destOrd="0" presId="urn:microsoft.com/office/officeart/2018/5/layout/IconLeafLabelList"/>
    <dgm:cxn modelId="{2094F25C-C4E8-4D5D-ADDD-DCDCE0F1CFF4}" srcId="{FC5463A6-6A21-4FD8-9241-9072161907A1}" destId="{EB694FA7-A773-4A33-A912-C9FF7B7FC557}" srcOrd="4" destOrd="0" parTransId="{3B048060-3697-47E1-A66B-D4DA29966D89}" sibTransId="{DA0D9301-721C-406D-8E10-C85B2C89EA44}"/>
    <dgm:cxn modelId="{6D07A077-DBDF-479B-B6DE-C1861DA74205}" type="presOf" srcId="{C8BC7981-9C94-444A-AC03-7D65C8454AC7}" destId="{D6E982BE-5750-409A-B615-2731C85FB36E}" srcOrd="0" destOrd="0" presId="urn:microsoft.com/office/officeart/2018/5/layout/IconLeafLabelList"/>
    <dgm:cxn modelId="{67C43458-441D-402F-ABFD-B93B60303ABF}" srcId="{FC5463A6-6A21-4FD8-9241-9072161907A1}" destId="{BC0116B4-3E93-4397-B224-76ADCA38D7A7}" srcOrd="6" destOrd="0" parTransId="{1B55E528-8831-4948-9EC5-8D6302E4E096}" sibTransId="{2DA360A9-99B9-455A-8288-1F87C3E2CCE0}"/>
    <dgm:cxn modelId="{38AB907B-55BE-4508-9C97-5FFA5BFF3296}" type="presOf" srcId="{58708630-8526-49DE-91FF-26EEC01D2DFE}" destId="{9124E655-BF14-47A2-A599-200DB5C0CCE9}" srcOrd="0" destOrd="0" presId="urn:microsoft.com/office/officeart/2018/5/layout/IconLeafLabelList"/>
    <dgm:cxn modelId="{009CDD7B-4C1B-4481-9138-26DEE1F09131}" type="presOf" srcId="{E5D1AE05-DC5D-471F-A427-03D618FD84CA}" destId="{706E5A1E-BAE7-4679-9D4D-052B23AE5A38}" srcOrd="0" destOrd="0" presId="urn:microsoft.com/office/officeart/2018/5/layout/IconLeafLabelList"/>
    <dgm:cxn modelId="{80C10696-BFF0-45F3-96EF-2D06A67C706D}" type="presOf" srcId="{BE8D958E-8CF0-4624-969A-26F8A1D48F1B}" destId="{8292153B-E30B-4821-90B8-D009A7223E32}" srcOrd="0" destOrd="0" presId="urn:microsoft.com/office/officeart/2018/5/layout/IconLeafLabelList"/>
    <dgm:cxn modelId="{96A88D96-8F17-4DD1-B760-B72ED3C3865A}" srcId="{FC5463A6-6A21-4FD8-9241-9072161907A1}" destId="{BE8D958E-8CF0-4624-969A-26F8A1D48F1B}" srcOrd="1" destOrd="0" parTransId="{9FD94AD3-EE1D-4CDB-9917-0DCDFFE6F81D}" sibTransId="{A5D4A99D-A632-40B5-B52C-54E56E91DC4E}"/>
    <dgm:cxn modelId="{09A5B49E-A78C-4567-B1B3-321CECEB6FC4}" type="presOf" srcId="{FC5463A6-6A21-4FD8-9241-9072161907A1}" destId="{281B2333-0AB4-4E42-A7C8-24A3728140EF}" srcOrd="0" destOrd="0" presId="urn:microsoft.com/office/officeart/2018/5/layout/IconLeafLabelList"/>
    <dgm:cxn modelId="{47D562AE-B257-4BD1-892C-FB086D9A5A9D}" type="presOf" srcId="{79CA26BB-7883-4BCC-92BA-8F0487BCB582}" destId="{1AC48B60-3F69-4D54-8CEB-3522E3259908}" srcOrd="0" destOrd="0" presId="urn:microsoft.com/office/officeart/2018/5/layout/IconLeafLabelList"/>
    <dgm:cxn modelId="{CBD5BCB8-7781-422B-8C1C-116AE16286C1}" srcId="{FC5463A6-6A21-4FD8-9241-9072161907A1}" destId="{E5D1AE05-DC5D-471F-A427-03D618FD84CA}" srcOrd="0" destOrd="0" parTransId="{950379F3-DAC3-4BE4-99A5-0711BE1D7806}" sibTransId="{9C3147E0-0E3E-466C-86B5-6222169E342E}"/>
    <dgm:cxn modelId="{E4CC93C0-6094-4237-BF27-522B9F17896C}" srcId="{FC5463A6-6A21-4FD8-9241-9072161907A1}" destId="{79CA26BB-7883-4BCC-92BA-8F0487BCB582}" srcOrd="3" destOrd="0" parTransId="{020F19AD-B313-4579-BFAB-BD2D7DC28D02}" sibTransId="{5333E288-A62F-406F-96F1-187AF55FF87F}"/>
    <dgm:cxn modelId="{DF609CFC-F684-41DA-A9B4-37EEAFF073FD}" srcId="{FC5463A6-6A21-4FD8-9241-9072161907A1}" destId="{58708630-8526-49DE-91FF-26EEC01D2DFE}" srcOrd="2" destOrd="0" parTransId="{A33551B1-7417-4D82-A72B-392489839537}" sibTransId="{D10AF317-7C37-46BF-88E0-B8F34E10E61C}"/>
    <dgm:cxn modelId="{A92D371B-236E-4C83-814C-153CE222988E}" type="presParOf" srcId="{281B2333-0AB4-4E42-A7C8-24A3728140EF}" destId="{AA097D9C-0E9B-4427-8CE7-CD4E9B1AB4C7}" srcOrd="0" destOrd="0" presId="urn:microsoft.com/office/officeart/2018/5/layout/IconLeafLabelList"/>
    <dgm:cxn modelId="{A7B2215F-77DC-46D6-AAE4-C5A13C4809D6}" type="presParOf" srcId="{AA097D9C-0E9B-4427-8CE7-CD4E9B1AB4C7}" destId="{04B01F60-A42A-4A68-9080-2509952AFE5B}" srcOrd="0" destOrd="0" presId="urn:microsoft.com/office/officeart/2018/5/layout/IconLeafLabelList"/>
    <dgm:cxn modelId="{BF28EA78-F475-4808-9380-25690D240B58}" type="presParOf" srcId="{AA097D9C-0E9B-4427-8CE7-CD4E9B1AB4C7}" destId="{E4E68EB1-47F0-4D37-B131-4122BCE9CBB3}" srcOrd="1" destOrd="0" presId="urn:microsoft.com/office/officeart/2018/5/layout/IconLeafLabelList"/>
    <dgm:cxn modelId="{4D92C6BF-A82D-4CFB-9395-9B0BCE356B0E}" type="presParOf" srcId="{AA097D9C-0E9B-4427-8CE7-CD4E9B1AB4C7}" destId="{0372AD67-18CD-45C8-9C7A-EAD19DFFB6CD}" srcOrd="2" destOrd="0" presId="urn:microsoft.com/office/officeart/2018/5/layout/IconLeafLabelList"/>
    <dgm:cxn modelId="{8B3D4D80-BBB1-47E5-A482-3D7CDF6E740C}" type="presParOf" srcId="{AA097D9C-0E9B-4427-8CE7-CD4E9B1AB4C7}" destId="{706E5A1E-BAE7-4679-9D4D-052B23AE5A38}" srcOrd="3" destOrd="0" presId="urn:microsoft.com/office/officeart/2018/5/layout/IconLeafLabelList"/>
    <dgm:cxn modelId="{7C734738-B13D-4EC9-BC9B-42C353A081A7}" type="presParOf" srcId="{281B2333-0AB4-4E42-A7C8-24A3728140EF}" destId="{8AE84D99-7F64-4473-A034-2D322078D355}" srcOrd="1" destOrd="0" presId="urn:microsoft.com/office/officeart/2018/5/layout/IconLeafLabelList"/>
    <dgm:cxn modelId="{FB1721E2-8554-4B65-B92C-DAD4853A4215}" type="presParOf" srcId="{281B2333-0AB4-4E42-A7C8-24A3728140EF}" destId="{88624098-3D9B-48BB-B36A-FB1282AE832B}" srcOrd="2" destOrd="0" presId="urn:microsoft.com/office/officeart/2018/5/layout/IconLeafLabelList"/>
    <dgm:cxn modelId="{2AF49888-1EB7-41C4-87E7-EABDBFF0F6F1}" type="presParOf" srcId="{88624098-3D9B-48BB-B36A-FB1282AE832B}" destId="{004526C4-BED4-4D50-83DA-9D54CDC5F62E}" srcOrd="0" destOrd="0" presId="urn:microsoft.com/office/officeart/2018/5/layout/IconLeafLabelList"/>
    <dgm:cxn modelId="{35CBA10D-915C-4011-A6FA-91605942E64B}" type="presParOf" srcId="{88624098-3D9B-48BB-B36A-FB1282AE832B}" destId="{7D8DEF6E-C99A-40B1-935C-5A89555946B0}" srcOrd="1" destOrd="0" presId="urn:microsoft.com/office/officeart/2018/5/layout/IconLeafLabelList"/>
    <dgm:cxn modelId="{A0E2E52A-00DA-4D14-BA64-26D923CAD4E6}" type="presParOf" srcId="{88624098-3D9B-48BB-B36A-FB1282AE832B}" destId="{E60E4C0D-E4E6-4D0E-903B-FB71C0DD4403}" srcOrd="2" destOrd="0" presId="urn:microsoft.com/office/officeart/2018/5/layout/IconLeafLabelList"/>
    <dgm:cxn modelId="{32AACC17-CD95-41E8-8057-B5FF1864237F}" type="presParOf" srcId="{88624098-3D9B-48BB-B36A-FB1282AE832B}" destId="{8292153B-E30B-4821-90B8-D009A7223E32}" srcOrd="3" destOrd="0" presId="urn:microsoft.com/office/officeart/2018/5/layout/IconLeafLabelList"/>
    <dgm:cxn modelId="{9607AD83-5F85-4DD9-A0B9-DFD92BF69F50}" type="presParOf" srcId="{281B2333-0AB4-4E42-A7C8-24A3728140EF}" destId="{D006DC7F-BB0E-43A0-A029-333ACED2AA4B}" srcOrd="3" destOrd="0" presId="urn:microsoft.com/office/officeart/2018/5/layout/IconLeafLabelList"/>
    <dgm:cxn modelId="{BBB14228-F4D2-4A3F-B846-E03D9F2A7B3C}" type="presParOf" srcId="{281B2333-0AB4-4E42-A7C8-24A3728140EF}" destId="{45B1919A-9C98-49F9-B005-3B39A52701AB}" srcOrd="4" destOrd="0" presId="urn:microsoft.com/office/officeart/2018/5/layout/IconLeafLabelList"/>
    <dgm:cxn modelId="{0F3E95C9-5435-49AD-886B-0D25FE2B9B9C}" type="presParOf" srcId="{45B1919A-9C98-49F9-B005-3B39A52701AB}" destId="{B2483011-F89B-4EFE-86BB-F00CC9C73B3B}" srcOrd="0" destOrd="0" presId="urn:microsoft.com/office/officeart/2018/5/layout/IconLeafLabelList"/>
    <dgm:cxn modelId="{7182E3F9-1076-4022-B9D4-F57A5AEC055D}" type="presParOf" srcId="{45B1919A-9C98-49F9-B005-3B39A52701AB}" destId="{2CFB24CE-C81A-4AB8-A21A-EDBCD71B5896}" srcOrd="1" destOrd="0" presId="urn:microsoft.com/office/officeart/2018/5/layout/IconLeafLabelList"/>
    <dgm:cxn modelId="{8CCAD530-35E4-4C35-904C-DB71EBC9FCA0}" type="presParOf" srcId="{45B1919A-9C98-49F9-B005-3B39A52701AB}" destId="{F1B1D345-7B85-4781-AA89-AE9F516DE500}" srcOrd="2" destOrd="0" presId="urn:microsoft.com/office/officeart/2018/5/layout/IconLeafLabelList"/>
    <dgm:cxn modelId="{03146740-B355-4300-87B2-BC9904DEA6F5}" type="presParOf" srcId="{45B1919A-9C98-49F9-B005-3B39A52701AB}" destId="{9124E655-BF14-47A2-A599-200DB5C0CCE9}" srcOrd="3" destOrd="0" presId="urn:microsoft.com/office/officeart/2018/5/layout/IconLeafLabelList"/>
    <dgm:cxn modelId="{1DCBD03D-F23C-4689-87DB-87AC77EEE0D1}" type="presParOf" srcId="{281B2333-0AB4-4E42-A7C8-24A3728140EF}" destId="{70034DFD-E5B7-4FF3-9C82-1DEE91F3CC86}" srcOrd="5" destOrd="0" presId="urn:microsoft.com/office/officeart/2018/5/layout/IconLeafLabelList"/>
    <dgm:cxn modelId="{BE08CFF5-83FA-43B3-BFB4-53E122D5A5EB}" type="presParOf" srcId="{281B2333-0AB4-4E42-A7C8-24A3728140EF}" destId="{3E83A1E3-C91F-4614-B9C5-F36AA404C3A2}" srcOrd="6" destOrd="0" presId="urn:microsoft.com/office/officeart/2018/5/layout/IconLeafLabelList"/>
    <dgm:cxn modelId="{873D763A-76A7-4C8F-A7EC-CFCB3A8467A2}" type="presParOf" srcId="{3E83A1E3-C91F-4614-B9C5-F36AA404C3A2}" destId="{3079AAE1-3167-4057-AAB5-4E0E184B7B2C}" srcOrd="0" destOrd="0" presId="urn:microsoft.com/office/officeart/2018/5/layout/IconLeafLabelList"/>
    <dgm:cxn modelId="{8294D25F-79C9-4C55-BC15-5CAC356A95EB}" type="presParOf" srcId="{3E83A1E3-C91F-4614-B9C5-F36AA404C3A2}" destId="{D050882D-6515-4257-97B3-054195AEEFD2}" srcOrd="1" destOrd="0" presId="urn:microsoft.com/office/officeart/2018/5/layout/IconLeafLabelList"/>
    <dgm:cxn modelId="{4CD105DE-3FFF-46DC-98C3-7B50F5116C27}" type="presParOf" srcId="{3E83A1E3-C91F-4614-B9C5-F36AA404C3A2}" destId="{64621486-C93F-4765-9D8D-2FE1B311CDE2}" srcOrd="2" destOrd="0" presId="urn:microsoft.com/office/officeart/2018/5/layout/IconLeafLabelList"/>
    <dgm:cxn modelId="{B6FBB81D-C988-4A0A-B057-BE7977276639}" type="presParOf" srcId="{3E83A1E3-C91F-4614-B9C5-F36AA404C3A2}" destId="{1AC48B60-3F69-4D54-8CEB-3522E3259908}" srcOrd="3" destOrd="0" presId="urn:microsoft.com/office/officeart/2018/5/layout/IconLeafLabelList"/>
    <dgm:cxn modelId="{CFE7DEA0-EEDD-4ED0-BB16-0579DD22D41D}" type="presParOf" srcId="{281B2333-0AB4-4E42-A7C8-24A3728140EF}" destId="{A2EAEAEC-E8F5-48E7-B907-B9872D4F96E1}" srcOrd="7" destOrd="0" presId="urn:microsoft.com/office/officeart/2018/5/layout/IconLeafLabelList"/>
    <dgm:cxn modelId="{8DD893E1-E734-4EDA-BC9B-05048E9D5017}" type="presParOf" srcId="{281B2333-0AB4-4E42-A7C8-24A3728140EF}" destId="{CC8AD162-C75D-4ABB-8942-09A06EE18BC3}" srcOrd="8" destOrd="0" presId="urn:microsoft.com/office/officeart/2018/5/layout/IconLeafLabelList"/>
    <dgm:cxn modelId="{414E7011-128D-4B3A-9C42-546DC0ED13A6}" type="presParOf" srcId="{CC8AD162-C75D-4ABB-8942-09A06EE18BC3}" destId="{CDBE2073-CE05-4956-8D99-0BB227E2FB19}" srcOrd="0" destOrd="0" presId="urn:microsoft.com/office/officeart/2018/5/layout/IconLeafLabelList"/>
    <dgm:cxn modelId="{4A520B9F-35F8-44AD-87EA-D05B8F004B17}" type="presParOf" srcId="{CC8AD162-C75D-4ABB-8942-09A06EE18BC3}" destId="{5CA1285A-0E54-4D52-B9C0-B6231DF431EA}" srcOrd="1" destOrd="0" presId="urn:microsoft.com/office/officeart/2018/5/layout/IconLeafLabelList"/>
    <dgm:cxn modelId="{FCF83954-FB42-4ABA-BAA3-205B4024B729}" type="presParOf" srcId="{CC8AD162-C75D-4ABB-8942-09A06EE18BC3}" destId="{AA7B9BD9-6AA1-4A14-8334-6755F628DEFA}" srcOrd="2" destOrd="0" presId="urn:microsoft.com/office/officeart/2018/5/layout/IconLeafLabelList"/>
    <dgm:cxn modelId="{EFB527CF-90A8-4E48-94D7-2C5EF2A869B0}" type="presParOf" srcId="{CC8AD162-C75D-4ABB-8942-09A06EE18BC3}" destId="{F35D29EC-F343-40B5-9D65-F2C8BF08C754}" srcOrd="3" destOrd="0" presId="urn:microsoft.com/office/officeart/2018/5/layout/IconLeafLabelList"/>
    <dgm:cxn modelId="{CCC4E896-FF6F-4F1B-814F-4BA082551456}" type="presParOf" srcId="{281B2333-0AB4-4E42-A7C8-24A3728140EF}" destId="{D49631D2-4935-48DF-AF3B-8825DFBE33A1}" srcOrd="9" destOrd="0" presId="urn:microsoft.com/office/officeart/2018/5/layout/IconLeafLabelList"/>
    <dgm:cxn modelId="{163B5B20-F202-48E5-88A9-A844A0E86699}" type="presParOf" srcId="{281B2333-0AB4-4E42-A7C8-24A3728140EF}" destId="{0A6F7961-EC73-4F10-8C30-770193AF1262}" srcOrd="10" destOrd="0" presId="urn:microsoft.com/office/officeart/2018/5/layout/IconLeafLabelList"/>
    <dgm:cxn modelId="{96AB03CE-24D4-4C66-BB1C-41CF20229C6E}" type="presParOf" srcId="{0A6F7961-EC73-4F10-8C30-770193AF1262}" destId="{CFB1F232-06CF-4A95-8934-2453FF5FB48E}" srcOrd="0" destOrd="0" presId="urn:microsoft.com/office/officeart/2018/5/layout/IconLeafLabelList"/>
    <dgm:cxn modelId="{3CFDF25D-F6E8-4AA9-BCB2-9E81B6320394}" type="presParOf" srcId="{0A6F7961-EC73-4F10-8C30-770193AF1262}" destId="{27F21077-9B6B-4F19-8646-2262D0F6EFA5}" srcOrd="1" destOrd="0" presId="urn:microsoft.com/office/officeart/2018/5/layout/IconLeafLabelList"/>
    <dgm:cxn modelId="{894F98B8-AF63-41D4-A9AC-B4F4B285C942}" type="presParOf" srcId="{0A6F7961-EC73-4F10-8C30-770193AF1262}" destId="{1DD52F5F-8B86-4D7F-BAB7-9DB28F1D7D05}" srcOrd="2" destOrd="0" presId="urn:microsoft.com/office/officeart/2018/5/layout/IconLeafLabelList"/>
    <dgm:cxn modelId="{331B3206-335F-402B-9706-96D7B850C028}" type="presParOf" srcId="{0A6F7961-EC73-4F10-8C30-770193AF1262}" destId="{D6E982BE-5750-409A-B615-2731C85FB36E}" srcOrd="3" destOrd="0" presId="urn:microsoft.com/office/officeart/2018/5/layout/IconLeafLabelList"/>
    <dgm:cxn modelId="{45C78B4B-6E1C-4FA2-B5C7-3363C69B7B1B}" type="presParOf" srcId="{281B2333-0AB4-4E42-A7C8-24A3728140EF}" destId="{6513DAD8-72DA-4787-AECF-C6BB44E1CD19}" srcOrd="11" destOrd="0" presId="urn:microsoft.com/office/officeart/2018/5/layout/IconLeafLabelList"/>
    <dgm:cxn modelId="{AD761040-B827-4F1E-B493-8D05513D3BD1}" type="presParOf" srcId="{281B2333-0AB4-4E42-A7C8-24A3728140EF}" destId="{DFEAA61C-C32B-45C9-97F8-8A2E38119DCA}" srcOrd="12" destOrd="0" presId="urn:microsoft.com/office/officeart/2018/5/layout/IconLeafLabelList"/>
    <dgm:cxn modelId="{AF94CDD5-6195-41F1-B0E7-37F2FD598801}" type="presParOf" srcId="{DFEAA61C-C32B-45C9-97F8-8A2E38119DCA}" destId="{30D8729A-ED50-48E4-897A-43A40CA85CDB}" srcOrd="0" destOrd="0" presId="urn:microsoft.com/office/officeart/2018/5/layout/IconLeafLabelList"/>
    <dgm:cxn modelId="{A39824A8-6550-4520-A932-99A4D80470EB}" type="presParOf" srcId="{DFEAA61C-C32B-45C9-97F8-8A2E38119DCA}" destId="{C2A2F7BD-6957-416F-A425-41AF664C7E57}" srcOrd="1" destOrd="0" presId="urn:microsoft.com/office/officeart/2018/5/layout/IconLeafLabelList"/>
    <dgm:cxn modelId="{8E6587D5-37DA-4790-A55B-1A1C87BBA59B}" type="presParOf" srcId="{DFEAA61C-C32B-45C9-97F8-8A2E38119DCA}" destId="{5B4BC768-23BE-4538-8B62-1E438ACE2017}" srcOrd="2" destOrd="0" presId="urn:microsoft.com/office/officeart/2018/5/layout/IconLeafLabelList"/>
    <dgm:cxn modelId="{D0BF44D7-ADC5-426B-A965-6165B5600029}" type="presParOf" srcId="{DFEAA61C-C32B-45C9-97F8-8A2E38119DCA}" destId="{47E5DF68-8175-4326-9F53-B9F777378848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564032-0F47-44CE-81F9-55FFC0B17DF1}">
      <dsp:nvSpPr>
        <dsp:cNvPr id="0" name=""/>
        <dsp:cNvSpPr/>
      </dsp:nvSpPr>
      <dsp:spPr>
        <a:xfrm>
          <a:off x="4695402" y="333237"/>
          <a:ext cx="1707802" cy="1707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This prototype allows surgeons to simulate surgeries before performing them.</a:t>
          </a:r>
        </a:p>
      </dsp:txBody>
      <dsp:txXfrm>
        <a:off x="4695402" y="333237"/>
        <a:ext cx="1707802" cy="1707802"/>
      </dsp:txXfrm>
    </dsp:sp>
    <dsp:sp modelId="{C4E1B7CD-8A2F-44DC-A29C-4693A9F92E18}">
      <dsp:nvSpPr>
        <dsp:cNvPr id="0" name=""/>
        <dsp:cNvSpPr/>
      </dsp:nvSpPr>
      <dsp:spPr>
        <a:xfrm>
          <a:off x="2097603" y="-1846"/>
          <a:ext cx="4034392" cy="4034392"/>
        </a:xfrm>
        <a:prstGeom prst="circularArrow">
          <a:avLst>
            <a:gd name="adj1" fmla="val 8255"/>
            <a:gd name="adj2" fmla="val 576638"/>
            <a:gd name="adj3" fmla="val 2961472"/>
            <a:gd name="adj4" fmla="val 53319"/>
            <a:gd name="adj5" fmla="val 963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70C447-0CE1-4961-93F1-1DEC504A83A7}">
      <dsp:nvSpPr>
        <dsp:cNvPr id="0" name=""/>
        <dsp:cNvSpPr/>
      </dsp:nvSpPr>
      <dsp:spPr>
        <a:xfrm>
          <a:off x="3260898" y="2817871"/>
          <a:ext cx="1707802" cy="1707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Features:</a:t>
          </a:r>
          <a:endParaRPr lang="en-US" sz="16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3D anatomical modeling and tool path planning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AI feedback on risks and optimal surgical routes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Team training and ‘what-if’ scenario testing</a:t>
          </a:r>
        </a:p>
      </dsp:txBody>
      <dsp:txXfrm>
        <a:off x="3260898" y="2817871"/>
        <a:ext cx="1707802" cy="1707802"/>
      </dsp:txXfrm>
    </dsp:sp>
    <dsp:sp modelId="{C0CED8AC-D2A1-4DD5-B56C-03E0E40FF467}">
      <dsp:nvSpPr>
        <dsp:cNvPr id="0" name=""/>
        <dsp:cNvSpPr/>
      </dsp:nvSpPr>
      <dsp:spPr>
        <a:xfrm>
          <a:off x="2097603" y="-1846"/>
          <a:ext cx="4034392" cy="4034392"/>
        </a:xfrm>
        <a:prstGeom prst="circularArrow">
          <a:avLst>
            <a:gd name="adj1" fmla="val 8255"/>
            <a:gd name="adj2" fmla="val 576638"/>
            <a:gd name="adj3" fmla="val 10170043"/>
            <a:gd name="adj4" fmla="val 7261890"/>
            <a:gd name="adj5" fmla="val 963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683BD8-5B27-436D-ADA8-097ED08C86CD}">
      <dsp:nvSpPr>
        <dsp:cNvPr id="0" name=""/>
        <dsp:cNvSpPr/>
      </dsp:nvSpPr>
      <dsp:spPr>
        <a:xfrm>
          <a:off x="1826394" y="333237"/>
          <a:ext cx="1707802" cy="1707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Benefits:</a:t>
          </a:r>
          <a:endParaRPr lang="en-US" sz="16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Reduced intraoperative surprises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Improved team preparedness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Shorter surgery time.</a:t>
          </a:r>
        </a:p>
      </dsp:txBody>
      <dsp:txXfrm>
        <a:off x="1826394" y="333237"/>
        <a:ext cx="1707802" cy="1707802"/>
      </dsp:txXfrm>
    </dsp:sp>
    <dsp:sp modelId="{33BA969A-4F19-4171-A001-07ECB18BEB02}">
      <dsp:nvSpPr>
        <dsp:cNvPr id="0" name=""/>
        <dsp:cNvSpPr/>
      </dsp:nvSpPr>
      <dsp:spPr>
        <a:xfrm>
          <a:off x="2097603" y="-1846"/>
          <a:ext cx="4034392" cy="4034392"/>
        </a:xfrm>
        <a:prstGeom prst="circularArrow">
          <a:avLst>
            <a:gd name="adj1" fmla="val 8255"/>
            <a:gd name="adj2" fmla="val 576638"/>
            <a:gd name="adj3" fmla="val 16854496"/>
            <a:gd name="adj4" fmla="val 14968867"/>
            <a:gd name="adj5" fmla="val 963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AB5DD5-D722-4A30-8423-1567B06988FE}">
      <dsp:nvSpPr>
        <dsp:cNvPr id="0" name=""/>
        <dsp:cNvSpPr/>
      </dsp:nvSpPr>
      <dsp:spPr>
        <a:xfrm>
          <a:off x="0" y="4592"/>
          <a:ext cx="47262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7B1C17-9224-4A0A-A8CC-15A62F4A4567}">
      <dsp:nvSpPr>
        <dsp:cNvPr id="0" name=""/>
        <dsp:cNvSpPr/>
      </dsp:nvSpPr>
      <dsp:spPr>
        <a:xfrm>
          <a:off x="295926" y="224703"/>
          <a:ext cx="538048" cy="5380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2E2C61-EE76-419B-BD86-8A2BB7A72D78}">
      <dsp:nvSpPr>
        <dsp:cNvPr id="0" name=""/>
        <dsp:cNvSpPr/>
      </dsp:nvSpPr>
      <dsp:spPr>
        <a:xfrm>
          <a:off x="1129902" y="4592"/>
          <a:ext cx="35962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Improves precision and stability</a:t>
          </a:r>
        </a:p>
      </dsp:txBody>
      <dsp:txXfrm>
        <a:off x="1129902" y="4592"/>
        <a:ext cx="3596298" cy="978270"/>
      </dsp:txXfrm>
    </dsp:sp>
    <dsp:sp modelId="{674A41D5-8C5F-46BD-946F-642DE9066325}">
      <dsp:nvSpPr>
        <dsp:cNvPr id="0" name=""/>
        <dsp:cNvSpPr/>
      </dsp:nvSpPr>
      <dsp:spPr>
        <a:xfrm>
          <a:off x="0" y="1227431"/>
          <a:ext cx="47262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37CF4E-4DAD-4E24-9EBC-41E11ED58E17}">
      <dsp:nvSpPr>
        <dsp:cNvPr id="0" name=""/>
        <dsp:cNvSpPr/>
      </dsp:nvSpPr>
      <dsp:spPr>
        <a:xfrm>
          <a:off x="295926" y="1447541"/>
          <a:ext cx="538048" cy="5380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3A1D1C-055D-47B0-861A-C63455C0E816}">
      <dsp:nvSpPr>
        <dsp:cNvPr id="0" name=""/>
        <dsp:cNvSpPr/>
      </dsp:nvSpPr>
      <dsp:spPr>
        <a:xfrm>
          <a:off x="1129902" y="1227431"/>
          <a:ext cx="35962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Smaller incisions and faster patient recovery</a:t>
          </a:r>
        </a:p>
      </dsp:txBody>
      <dsp:txXfrm>
        <a:off x="1129902" y="1227431"/>
        <a:ext cx="3596298" cy="978270"/>
      </dsp:txXfrm>
    </dsp:sp>
    <dsp:sp modelId="{F6178EF4-89B7-45F8-93E7-899DDC534E42}">
      <dsp:nvSpPr>
        <dsp:cNvPr id="0" name=""/>
        <dsp:cNvSpPr/>
      </dsp:nvSpPr>
      <dsp:spPr>
        <a:xfrm>
          <a:off x="0" y="2450269"/>
          <a:ext cx="47262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CF77BD-0797-4115-BECA-7C9423332EFA}">
      <dsp:nvSpPr>
        <dsp:cNvPr id="0" name=""/>
        <dsp:cNvSpPr/>
      </dsp:nvSpPr>
      <dsp:spPr>
        <a:xfrm>
          <a:off x="295926" y="2670380"/>
          <a:ext cx="538048" cy="5380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77C717-CE87-4B31-B0D8-924474F96931}">
      <dsp:nvSpPr>
        <dsp:cNvPr id="0" name=""/>
        <dsp:cNvSpPr/>
      </dsp:nvSpPr>
      <dsp:spPr>
        <a:xfrm>
          <a:off x="1129902" y="2450269"/>
          <a:ext cx="35962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Reduced surgeon fatigue</a:t>
          </a:r>
        </a:p>
      </dsp:txBody>
      <dsp:txXfrm>
        <a:off x="1129902" y="2450269"/>
        <a:ext cx="3596298" cy="978270"/>
      </dsp:txXfrm>
    </dsp:sp>
    <dsp:sp modelId="{2088CA3A-FE9A-4387-8F92-518A8D617DF3}">
      <dsp:nvSpPr>
        <dsp:cNvPr id="0" name=""/>
        <dsp:cNvSpPr/>
      </dsp:nvSpPr>
      <dsp:spPr>
        <a:xfrm>
          <a:off x="0" y="3673107"/>
          <a:ext cx="47262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C3A4F8-F1B5-4153-867F-F40F09A46629}">
      <dsp:nvSpPr>
        <dsp:cNvPr id="0" name=""/>
        <dsp:cNvSpPr/>
      </dsp:nvSpPr>
      <dsp:spPr>
        <a:xfrm>
          <a:off x="295926" y="3893218"/>
          <a:ext cx="538048" cy="53804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7EBD71-C242-48CC-B7F2-8C16E2392DED}">
      <dsp:nvSpPr>
        <dsp:cNvPr id="0" name=""/>
        <dsp:cNvSpPr/>
      </dsp:nvSpPr>
      <dsp:spPr>
        <a:xfrm>
          <a:off x="1129902" y="3673107"/>
          <a:ext cx="35962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Data-driven feedback for training</a:t>
          </a:r>
        </a:p>
      </dsp:txBody>
      <dsp:txXfrm>
        <a:off x="1129902" y="3673107"/>
        <a:ext cx="3596298" cy="978270"/>
      </dsp:txXfrm>
    </dsp:sp>
    <dsp:sp modelId="{78DD8B98-40CE-4B4F-BBCF-521390740C7E}">
      <dsp:nvSpPr>
        <dsp:cNvPr id="0" name=""/>
        <dsp:cNvSpPr/>
      </dsp:nvSpPr>
      <dsp:spPr>
        <a:xfrm>
          <a:off x="0" y="4895945"/>
          <a:ext cx="47262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53CD78-3061-470D-B46F-4080D9E8C6A0}">
      <dsp:nvSpPr>
        <dsp:cNvPr id="0" name=""/>
        <dsp:cNvSpPr/>
      </dsp:nvSpPr>
      <dsp:spPr>
        <a:xfrm>
          <a:off x="295926" y="5116056"/>
          <a:ext cx="538048" cy="53804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095BA0-3F92-46F8-AD2D-DBB08D0E3108}">
      <dsp:nvSpPr>
        <dsp:cNvPr id="0" name=""/>
        <dsp:cNvSpPr/>
      </dsp:nvSpPr>
      <dsp:spPr>
        <a:xfrm>
          <a:off x="1129902" y="4895945"/>
          <a:ext cx="35962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Standardized outcomes across hospitals</a:t>
          </a:r>
        </a:p>
      </dsp:txBody>
      <dsp:txXfrm>
        <a:off x="1129902" y="4895945"/>
        <a:ext cx="3596298" cy="9782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B01F60-A42A-4A68-9080-2509952AFE5B}">
      <dsp:nvSpPr>
        <dsp:cNvPr id="0" name=""/>
        <dsp:cNvSpPr/>
      </dsp:nvSpPr>
      <dsp:spPr>
        <a:xfrm>
          <a:off x="548934" y="288"/>
          <a:ext cx="1001496" cy="1001496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E68EB1-47F0-4D37-B131-4122BCE9CBB3}">
      <dsp:nvSpPr>
        <dsp:cNvPr id="0" name=""/>
        <dsp:cNvSpPr/>
      </dsp:nvSpPr>
      <dsp:spPr>
        <a:xfrm>
          <a:off x="762368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6E5A1E-BAE7-4679-9D4D-052B23AE5A38}">
      <dsp:nvSpPr>
        <dsp:cNvPr id="0" name=""/>
        <dsp:cNvSpPr/>
      </dsp:nvSpPr>
      <dsp:spPr>
        <a:xfrm>
          <a:off x="228784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AI + Robotics = transformative precision in surgery.</a:t>
          </a:r>
        </a:p>
      </dsp:txBody>
      <dsp:txXfrm>
        <a:off x="228784" y="1313725"/>
        <a:ext cx="1641796" cy="656718"/>
      </dsp:txXfrm>
    </dsp:sp>
    <dsp:sp modelId="{004526C4-BED4-4D50-83DA-9D54CDC5F62E}">
      <dsp:nvSpPr>
        <dsp:cNvPr id="0" name=""/>
        <dsp:cNvSpPr/>
      </dsp:nvSpPr>
      <dsp:spPr>
        <a:xfrm>
          <a:off x="2478046" y="288"/>
          <a:ext cx="1001496" cy="1001496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8DEF6E-C99A-40B1-935C-5A89555946B0}">
      <dsp:nvSpPr>
        <dsp:cNvPr id="0" name=""/>
        <dsp:cNvSpPr/>
      </dsp:nvSpPr>
      <dsp:spPr>
        <a:xfrm>
          <a:off x="2691479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92153B-E30B-4821-90B8-D009A7223E32}">
      <dsp:nvSpPr>
        <dsp:cNvPr id="0" name=""/>
        <dsp:cNvSpPr/>
      </dsp:nvSpPr>
      <dsp:spPr>
        <a:xfrm>
          <a:off x="2157895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Prototype planning modules improve outcomes and training.</a:t>
          </a:r>
        </a:p>
      </dsp:txBody>
      <dsp:txXfrm>
        <a:off x="2157895" y="1313725"/>
        <a:ext cx="1641796" cy="656718"/>
      </dsp:txXfrm>
    </dsp:sp>
    <dsp:sp modelId="{B2483011-F89B-4EFE-86BB-F00CC9C73B3B}">
      <dsp:nvSpPr>
        <dsp:cNvPr id="0" name=""/>
        <dsp:cNvSpPr/>
      </dsp:nvSpPr>
      <dsp:spPr>
        <a:xfrm>
          <a:off x="4407157" y="288"/>
          <a:ext cx="1001496" cy="1001496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FB24CE-C81A-4AB8-A21A-EDBCD71B5896}">
      <dsp:nvSpPr>
        <dsp:cNvPr id="0" name=""/>
        <dsp:cNvSpPr/>
      </dsp:nvSpPr>
      <dsp:spPr>
        <a:xfrm>
          <a:off x="4620591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24E655-BF14-47A2-A599-200DB5C0CCE9}">
      <dsp:nvSpPr>
        <dsp:cNvPr id="0" name=""/>
        <dsp:cNvSpPr/>
      </dsp:nvSpPr>
      <dsp:spPr>
        <a:xfrm>
          <a:off x="4087007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However, challenges remain:</a:t>
          </a:r>
        </a:p>
      </dsp:txBody>
      <dsp:txXfrm>
        <a:off x="4087007" y="1313725"/>
        <a:ext cx="1641796" cy="656718"/>
      </dsp:txXfrm>
    </dsp:sp>
    <dsp:sp modelId="{3079AAE1-3167-4057-AAB5-4E0E184B7B2C}">
      <dsp:nvSpPr>
        <dsp:cNvPr id="0" name=""/>
        <dsp:cNvSpPr/>
      </dsp:nvSpPr>
      <dsp:spPr>
        <a:xfrm>
          <a:off x="6336268" y="288"/>
          <a:ext cx="1001496" cy="1001496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50882D-6515-4257-97B3-054195AEEFD2}">
      <dsp:nvSpPr>
        <dsp:cNvPr id="0" name=""/>
        <dsp:cNvSpPr/>
      </dsp:nvSpPr>
      <dsp:spPr>
        <a:xfrm>
          <a:off x="6549702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C48B60-3F69-4D54-8CEB-3522E3259908}">
      <dsp:nvSpPr>
        <dsp:cNvPr id="0" name=""/>
        <dsp:cNvSpPr/>
      </dsp:nvSpPr>
      <dsp:spPr>
        <a:xfrm>
          <a:off x="6016118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Cost</a:t>
          </a:r>
        </a:p>
      </dsp:txBody>
      <dsp:txXfrm>
        <a:off x="6016118" y="1313725"/>
        <a:ext cx="1641796" cy="656718"/>
      </dsp:txXfrm>
    </dsp:sp>
    <dsp:sp modelId="{CDBE2073-CE05-4956-8D99-0BB227E2FB19}">
      <dsp:nvSpPr>
        <dsp:cNvPr id="0" name=""/>
        <dsp:cNvSpPr/>
      </dsp:nvSpPr>
      <dsp:spPr>
        <a:xfrm>
          <a:off x="1513490" y="2380893"/>
          <a:ext cx="1001496" cy="1001496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A1285A-0E54-4D52-B9C0-B6231DF431EA}">
      <dsp:nvSpPr>
        <dsp:cNvPr id="0" name=""/>
        <dsp:cNvSpPr/>
      </dsp:nvSpPr>
      <dsp:spPr>
        <a:xfrm>
          <a:off x="1726924" y="2594327"/>
          <a:ext cx="574628" cy="57462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5D29EC-F343-40B5-9D65-F2C8BF08C754}">
      <dsp:nvSpPr>
        <dsp:cNvPr id="0" name=""/>
        <dsp:cNvSpPr/>
      </dsp:nvSpPr>
      <dsp:spPr>
        <a:xfrm>
          <a:off x="1193340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Training</a:t>
          </a:r>
        </a:p>
      </dsp:txBody>
      <dsp:txXfrm>
        <a:off x="1193340" y="3694331"/>
        <a:ext cx="1641796" cy="656718"/>
      </dsp:txXfrm>
    </dsp:sp>
    <dsp:sp modelId="{CFB1F232-06CF-4A95-8934-2453FF5FB48E}">
      <dsp:nvSpPr>
        <dsp:cNvPr id="0" name=""/>
        <dsp:cNvSpPr/>
      </dsp:nvSpPr>
      <dsp:spPr>
        <a:xfrm>
          <a:off x="3442601" y="2380893"/>
          <a:ext cx="1001496" cy="1001496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F21077-9B6B-4F19-8646-2262D0F6EFA5}">
      <dsp:nvSpPr>
        <dsp:cNvPr id="0" name=""/>
        <dsp:cNvSpPr/>
      </dsp:nvSpPr>
      <dsp:spPr>
        <a:xfrm>
          <a:off x="3656035" y="2594327"/>
          <a:ext cx="574628" cy="57462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E982BE-5750-409A-B615-2731C85FB36E}">
      <dsp:nvSpPr>
        <dsp:cNvPr id="0" name=""/>
        <dsp:cNvSpPr/>
      </dsp:nvSpPr>
      <dsp:spPr>
        <a:xfrm>
          <a:off x="3122451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Liability</a:t>
          </a:r>
        </a:p>
      </dsp:txBody>
      <dsp:txXfrm>
        <a:off x="3122451" y="3694331"/>
        <a:ext cx="1641796" cy="656718"/>
      </dsp:txXfrm>
    </dsp:sp>
    <dsp:sp modelId="{30D8729A-ED50-48E4-897A-43A40CA85CDB}">
      <dsp:nvSpPr>
        <dsp:cNvPr id="0" name=""/>
        <dsp:cNvSpPr/>
      </dsp:nvSpPr>
      <dsp:spPr>
        <a:xfrm>
          <a:off x="5371713" y="2380893"/>
          <a:ext cx="1001496" cy="1001496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A2F7BD-6957-416F-A425-41AF664C7E57}">
      <dsp:nvSpPr>
        <dsp:cNvPr id="0" name=""/>
        <dsp:cNvSpPr/>
      </dsp:nvSpPr>
      <dsp:spPr>
        <a:xfrm>
          <a:off x="5585146" y="2594327"/>
          <a:ext cx="574628" cy="574628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E5DF68-8175-4326-9F53-B9F777378848}">
      <dsp:nvSpPr>
        <dsp:cNvPr id="0" name=""/>
        <dsp:cNvSpPr/>
      </dsp:nvSpPr>
      <dsp:spPr>
        <a:xfrm>
          <a:off x="5051562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With proper planning, AI-driven robotic surgery can redefine modern healthcare.</a:t>
          </a:r>
        </a:p>
      </dsp:txBody>
      <dsp:txXfrm>
        <a:off x="5051562" y="3694331"/>
        <a:ext cx="1641796" cy="6567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Robotic Surgery: AI-Enabled Robots in Surgery | Spoclearn">
            <a:extLst>
              <a:ext uri="{FF2B5EF4-FFF2-40B4-BE49-F238E27FC236}">
                <a16:creationId xmlns:a16="http://schemas.microsoft.com/office/drawing/2014/main" id="{66102E1D-1161-8A11-E7DC-79DBB0179B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578" r="15896" b="9091"/>
          <a:stretch>
            <a:fillRect/>
          </a:stretch>
        </p:blipFill>
        <p:spPr bwMode="auto">
          <a:xfrm>
            <a:off x="2642616" y="10"/>
            <a:ext cx="6501384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7004404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8485" y="1122363"/>
            <a:ext cx="301752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200">
                <a:solidFill>
                  <a:schemeClr val="bg1"/>
                </a:solidFill>
              </a:rPr>
              <a:t>AI in Surgery &amp; Robotics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8485" y="4872922"/>
            <a:ext cx="3017519" cy="1208141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1400">
                <a:solidFill>
                  <a:schemeClr val="bg1"/>
                </a:solidFill>
              </a:rPr>
              <a:t>Robotic-Assisted Precision Surgery, Planning Simulation Module &amp; Key Challenges</a:t>
            </a:r>
          </a:p>
          <a:p>
            <a:pPr algn="l">
              <a:lnSpc>
                <a:spcPct val="90000"/>
              </a:lnSpc>
            </a:pPr>
            <a:endParaRPr lang="en-GB" sz="1400">
              <a:solidFill>
                <a:schemeClr val="bg1"/>
              </a:solidFill>
            </a:endParaRPr>
          </a:p>
          <a:p>
            <a:pPr algn="l">
              <a:lnSpc>
                <a:spcPct val="90000"/>
              </a:lnSpc>
            </a:pPr>
            <a:r>
              <a:rPr lang="en-GB" sz="1400">
                <a:solidFill>
                  <a:schemeClr val="bg1"/>
                </a:solidFill>
              </a:rPr>
              <a:t> Kelly Idemudia</a:t>
            </a:r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1653" y="434802"/>
            <a:ext cx="146304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0771" y="4546920"/>
            <a:ext cx="298323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49" y="669925"/>
            <a:ext cx="6480074" cy="1325563"/>
          </a:xfrm>
        </p:spPr>
        <p:txBody>
          <a:bodyPr anchor="b">
            <a:normAutofit/>
          </a:bodyPr>
          <a:lstStyle/>
          <a:p>
            <a:pPr algn="l"/>
            <a:r>
              <a:rPr lang="en-GB" sz="4000" dirty="0">
                <a:solidFill>
                  <a:schemeClr val="bg1"/>
                </a:solidFill>
              </a:rPr>
              <a:t>Overview of AI-Powered Healthcare Ecosystem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94657" y="2026340"/>
            <a:ext cx="3915702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4500" y="2398957"/>
            <a:ext cx="7054999" cy="3526144"/>
          </a:xfrm>
        </p:spPr>
        <p:txBody>
          <a:bodyPr>
            <a:normAutofit/>
          </a:bodyPr>
          <a:lstStyle/>
          <a:p>
            <a:pPr>
              <a:defRPr sz="2000"/>
            </a:pPr>
            <a:r>
              <a:rPr lang="en-GB" sz="2000" dirty="0">
                <a:solidFill>
                  <a:schemeClr val="bg1"/>
                </a:solidFill>
              </a:rPr>
              <a:t>Artificial Intelligence (AI) is transforming healthcare through advanced data analytics, predictive </a:t>
            </a:r>
            <a:r>
              <a:rPr lang="en-GB" sz="2000" dirty="0" err="1">
                <a:solidFill>
                  <a:schemeClr val="bg1"/>
                </a:solidFill>
              </a:rPr>
              <a:t>modeling</a:t>
            </a:r>
            <a:r>
              <a:rPr lang="en-GB" sz="2000" dirty="0">
                <a:solidFill>
                  <a:schemeClr val="bg1"/>
                </a:solidFill>
              </a:rPr>
              <a:t>, and automation. Within this ecosystem, AI supports diagnostics, treatment optimization, and personalized medicine, improving both efficiency and patient outcomes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654" y="115193"/>
            <a:ext cx="8954691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robot with human face">
            <a:extLst>
              <a:ext uri="{FF2B5EF4-FFF2-40B4-BE49-F238E27FC236}">
                <a16:creationId xmlns:a16="http://schemas.microsoft.com/office/drawing/2014/main" id="{435765DC-3FBB-4686-3B07-FA4626A3996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70" r="30843" b="-1"/>
          <a:stretch>
            <a:fillRect/>
          </a:stretch>
        </p:blipFill>
        <p:spPr>
          <a:xfrm>
            <a:off x="2641851" y="10"/>
            <a:ext cx="650214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731745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8320" y="1161288"/>
            <a:ext cx="2578608" cy="1124712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>
                <a:solidFill>
                  <a:schemeClr val="bg1"/>
                </a:solidFill>
              </a:rPr>
              <a:t>What is Robotic-Assisted Precision Surgery + AI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7775" y="674370"/>
            <a:ext cx="73152" cy="4114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183" y="2443480"/>
            <a:ext cx="2475738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8320" y="2718054"/>
            <a:ext cx="2579180" cy="3207258"/>
          </a:xfrm>
        </p:spPr>
        <p:txBody>
          <a:bodyPr anchor="t">
            <a:normAutofit/>
          </a:bodyPr>
          <a:lstStyle/>
          <a:p>
            <a:pPr marL="0" indent="0">
              <a:lnSpc>
                <a:spcPct val="90000"/>
              </a:lnSpc>
              <a:buNone/>
              <a:defRPr sz="2000"/>
            </a:pPr>
            <a:r>
              <a:rPr lang="en-GB" sz="1400" dirty="0">
                <a:solidFill>
                  <a:schemeClr val="bg1"/>
                </a:solidFill>
              </a:rPr>
              <a:t>Robotic-assisted surgery combines a surgeon’s skill with robotic precision.</a:t>
            </a:r>
          </a:p>
          <a:p>
            <a:pPr>
              <a:lnSpc>
                <a:spcPct val="90000"/>
              </a:lnSpc>
              <a:defRPr sz="2000"/>
            </a:pPr>
            <a:r>
              <a:rPr lang="en-GB" sz="1400" dirty="0">
                <a:solidFill>
                  <a:schemeClr val="bg1"/>
                </a:solidFill>
              </a:rPr>
              <a:t>AI enables this process through:</a:t>
            </a:r>
          </a:p>
          <a:p>
            <a:pPr>
              <a:lnSpc>
                <a:spcPct val="90000"/>
              </a:lnSpc>
              <a:defRPr sz="2000"/>
            </a:pPr>
            <a:r>
              <a:rPr lang="en-GB" sz="1400" dirty="0">
                <a:solidFill>
                  <a:schemeClr val="bg1"/>
                </a:solidFill>
              </a:rPr>
              <a:t>Real-time image recognition and sensor analysis</a:t>
            </a:r>
          </a:p>
          <a:p>
            <a:pPr>
              <a:lnSpc>
                <a:spcPct val="90000"/>
              </a:lnSpc>
              <a:defRPr sz="2000"/>
            </a:pPr>
            <a:r>
              <a:rPr lang="en-GB" sz="1400" dirty="0">
                <a:solidFill>
                  <a:schemeClr val="bg1"/>
                </a:solidFill>
              </a:rPr>
              <a:t>Motion prediction to improve precision and reduce mistakes</a:t>
            </a:r>
          </a:p>
          <a:p>
            <a:pPr>
              <a:lnSpc>
                <a:spcPct val="90000"/>
              </a:lnSpc>
              <a:defRPr sz="2000"/>
            </a:pPr>
            <a:r>
              <a:rPr lang="en-GB" sz="1400" dirty="0">
                <a:solidFill>
                  <a:schemeClr val="bg1"/>
                </a:solidFill>
              </a:rPr>
              <a:t>Preoperative planning and intraoperative guidance</a:t>
            </a:r>
          </a:p>
          <a:p>
            <a:pPr marL="0" indent="0">
              <a:lnSpc>
                <a:spcPct val="90000"/>
              </a:lnSpc>
              <a:buNone/>
              <a:defRPr sz="2000"/>
            </a:pPr>
            <a:r>
              <a:rPr lang="en-GB" sz="1400" dirty="0">
                <a:solidFill>
                  <a:schemeClr val="bg1"/>
                </a:solidFill>
              </a:rPr>
              <a:t>Benefits include smaller incisions, faster recovery, and reduced fatigue. [4]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0605" y="1450655"/>
            <a:ext cx="2949023" cy="395669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400" dirty="0">
                <a:solidFill>
                  <a:schemeClr val="bg1"/>
                </a:solidFill>
              </a:rPr>
              <a:t>How AI Improves Robotic Surgery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60605" y="1450655"/>
            <a:ext cx="2949023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60605" y="5408571"/>
            <a:ext cx="2949023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0" y="1108061"/>
            <a:ext cx="3756675" cy="4571972"/>
          </a:xfrm>
        </p:spPr>
        <p:txBody>
          <a:bodyPr anchor="ctr">
            <a:normAutofit/>
          </a:bodyPr>
          <a:lstStyle/>
          <a:p>
            <a:pPr marL="0" indent="0">
              <a:buNone/>
              <a:defRPr sz="2000"/>
            </a:pPr>
            <a:r>
              <a:rPr lang="en-GB" sz="1700" dirty="0">
                <a:solidFill>
                  <a:schemeClr val="bg1"/>
                </a:solidFill>
              </a:rPr>
              <a:t>AI applications in robotic surgery:</a:t>
            </a:r>
          </a:p>
          <a:p>
            <a:pPr>
              <a:defRPr sz="2000"/>
            </a:pPr>
            <a:r>
              <a:rPr lang="en-GB" sz="1700" dirty="0">
                <a:solidFill>
                  <a:schemeClr val="bg1"/>
                </a:solidFill>
              </a:rPr>
              <a:t> Image and video recognition for tissue differentiation</a:t>
            </a:r>
          </a:p>
          <a:p>
            <a:pPr>
              <a:defRPr sz="2000"/>
            </a:pPr>
            <a:r>
              <a:rPr lang="en-GB" sz="1700" dirty="0">
                <a:solidFill>
                  <a:schemeClr val="bg1"/>
                </a:solidFill>
              </a:rPr>
              <a:t> Predictive models for surgical tool paths</a:t>
            </a:r>
          </a:p>
          <a:p>
            <a:pPr>
              <a:defRPr sz="2000"/>
            </a:pPr>
            <a:r>
              <a:rPr lang="en-GB" sz="1700" dirty="0">
                <a:solidFill>
                  <a:schemeClr val="bg1"/>
                </a:solidFill>
              </a:rPr>
              <a:t>AI-based motion control for stability and accuracy</a:t>
            </a:r>
          </a:p>
          <a:p>
            <a:pPr marL="0" indent="0">
              <a:buNone/>
              <a:defRPr sz="2000"/>
            </a:pPr>
            <a:r>
              <a:rPr lang="en-GB" sz="1700" dirty="0">
                <a:solidFill>
                  <a:schemeClr val="bg1"/>
                </a:solidFill>
              </a:rPr>
              <a:t>Studies show AI-assisted robotic surgeries reduce operative time (~25%) </a:t>
            </a:r>
          </a:p>
          <a:p>
            <a:pPr marL="0" indent="0">
              <a:buNone/>
              <a:defRPr sz="2000"/>
            </a:pPr>
            <a:r>
              <a:rPr lang="en-GB" sz="1700" dirty="0">
                <a:solidFill>
                  <a:schemeClr val="bg1"/>
                </a:solidFill>
              </a:rPr>
              <a:t>and intraoperative complications (~30%). [5]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Prototype Module – Surgery Planning Simulation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D1E8E1EF-5E46-F179-36A0-F0895F0A6D5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chemeClr val="bg1"/>
                </a:solidFill>
              </a:rPr>
              <a:t>Benefits / Advantages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87F6AB-CECB-CBA4-9990-7919485FD6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0651569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Risk 1 – Cost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>
              <a:defRPr sz="2000"/>
            </a:pPr>
            <a:r>
              <a:rPr lang="en-GB" sz="2000" dirty="0"/>
              <a:t>Challenges:</a:t>
            </a:r>
          </a:p>
          <a:p>
            <a:pPr>
              <a:defRPr sz="2000"/>
            </a:pPr>
            <a:r>
              <a:rPr lang="en-GB" sz="2000" dirty="0"/>
              <a:t>High system cost ($1.5–2 million plus maintenance)</a:t>
            </a:r>
          </a:p>
          <a:p>
            <a:pPr>
              <a:defRPr sz="2000"/>
            </a:pPr>
            <a:r>
              <a:rPr lang="en-GB" sz="2000" dirty="0"/>
              <a:t>Training, software, and consumable costs</a:t>
            </a:r>
          </a:p>
          <a:p>
            <a:pPr>
              <a:defRPr sz="2000"/>
            </a:pPr>
            <a:r>
              <a:rPr lang="en-GB" sz="2000" dirty="0"/>
              <a:t>ROI uncertain if low surgical volume</a:t>
            </a:r>
          </a:p>
          <a:p>
            <a:pPr>
              <a:defRPr sz="2000"/>
            </a:pPr>
            <a:r>
              <a:rPr lang="en-GB" sz="2000" dirty="0"/>
              <a:t>Inequality in access between hospitals. [1] </a:t>
            </a:r>
          </a:p>
          <a:p>
            <a:pPr marL="0" indent="0">
              <a:buNone/>
              <a:defRPr sz="2000"/>
            </a:pPr>
            <a:endParaRPr lang="en-GB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Risk 2 – Training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>
              <a:defRPr sz="2000"/>
            </a:pPr>
            <a:r>
              <a:rPr lang="en-GB" sz="2000" dirty="0"/>
              <a:t>Challenges:</a:t>
            </a:r>
          </a:p>
          <a:p>
            <a:pPr>
              <a:defRPr sz="2000"/>
            </a:pPr>
            <a:r>
              <a:rPr lang="en-GB" sz="2000" dirty="0"/>
              <a:t>• Steep learning curve for surgeons and teams</a:t>
            </a:r>
          </a:p>
          <a:p>
            <a:pPr>
              <a:defRPr sz="2000"/>
            </a:pPr>
            <a:r>
              <a:rPr lang="en-GB" sz="2000" dirty="0"/>
              <a:t>• Inconsistent global standards for training and credentialing</a:t>
            </a:r>
          </a:p>
          <a:p>
            <a:pPr>
              <a:defRPr sz="2000"/>
            </a:pPr>
            <a:r>
              <a:rPr lang="en-GB" sz="2000" dirty="0"/>
              <a:t>• Simulation modules require adoption and usability</a:t>
            </a:r>
          </a:p>
          <a:p>
            <a:pPr>
              <a:defRPr sz="2000"/>
            </a:pPr>
            <a:r>
              <a:rPr lang="en-GB" sz="2000" dirty="0"/>
              <a:t>• Poorly trained staff may increase complication rates [2]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Risk 3 – Liability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>
              <a:defRPr sz="2000"/>
            </a:pPr>
            <a:r>
              <a:rPr lang="en-GB" sz="2000" dirty="0"/>
              <a:t>Challenges:</a:t>
            </a:r>
          </a:p>
          <a:p>
            <a:pPr>
              <a:defRPr sz="2000"/>
            </a:pPr>
            <a:r>
              <a:rPr lang="en-GB" sz="2000" dirty="0"/>
              <a:t>• Unclear responsibility (surgeon vs. manufacturer vs. AI developer)</a:t>
            </a:r>
          </a:p>
          <a:p>
            <a:pPr>
              <a:defRPr sz="2000"/>
            </a:pPr>
            <a:r>
              <a:rPr lang="en-GB" sz="2000" dirty="0"/>
              <a:t>• Complex informed consent requirements</a:t>
            </a:r>
          </a:p>
          <a:p>
            <a:pPr>
              <a:defRPr sz="2000"/>
            </a:pPr>
            <a:r>
              <a:rPr lang="en-GB" sz="2000" dirty="0"/>
              <a:t>• Equipment malfunction or AI </a:t>
            </a:r>
            <a:r>
              <a:rPr lang="en-GB" sz="2000" dirty="0" err="1"/>
              <a:t>misjudgment</a:t>
            </a:r>
            <a:r>
              <a:rPr lang="en-GB" sz="2000" dirty="0"/>
              <a:t> risks</a:t>
            </a:r>
          </a:p>
          <a:p>
            <a:pPr>
              <a:defRPr sz="2000"/>
            </a:pPr>
            <a:r>
              <a:rPr lang="en-GB" sz="2000" dirty="0"/>
              <a:t>• Need for robust risk management and legal frameworks. [3] </a:t>
            </a:r>
          </a:p>
          <a:p>
            <a:pPr>
              <a:defRPr sz="2000"/>
            </a:pPr>
            <a:endParaRPr lang="en-GB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59863"/>
            <a:ext cx="7886700" cy="100459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Summary / Conclusion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74E74B6-2074-E142-5952-8DDAD12169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3896367"/>
              </p:ext>
            </p:extLst>
          </p:nvPr>
        </p:nvGraphicFramePr>
        <p:xfrm>
          <a:off x="628650" y="180091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69925"/>
            <a:ext cx="3381709" cy="1325563"/>
          </a:xfrm>
        </p:spPr>
        <p:txBody>
          <a:bodyPr anchor="b">
            <a:normAutofit/>
          </a:bodyPr>
          <a:lstStyle/>
          <a:p>
            <a:pPr algn="r"/>
            <a:r>
              <a:rPr lang="en-GB">
                <a:solidFill>
                  <a:schemeClr val="bg1"/>
                </a:solidFill>
              </a:rPr>
              <a:t>References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94657" y="2026340"/>
            <a:ext cx="3915702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4500" y="2398957"/>
            <a:ext cx="7054999" cy="3526144"/>
          </a:xfrm>
        </p:spPr>
        <p:txBody>
          <a:bodyPr>
            <a:normAutofit lnSpcReduction="10000"/>
          </a:bodyPr>
          <a:lstStyle/>
          <a:p>
            <a:pPr marL="0" indent="0">
              <a:buNone/>
              <a:defRPr sz="2000"/>
            </a:pPr>
            <a:r>
              <a:rPr lang="en-GB" sz="1800" dirty="0">
                <a:solidFill>
                  <a:schemeClr val="bg1"/>
                </a:solidFill>
              </a:rPr>
              <a:t>[1] M. Azizian, “The da Vinci Surgical System,” World Scientific, 2019.</a:t>
            </a:r>
          </a:p>
          <a:p>
            <a:pPr marL="0" indent="0">
              <a:buNone/>
              <a:defRPr sz="2000"/>
            </a:pPr>
            <a:br>
              <a:rPr lang="en-GB" sz="1800" dirty="0">
                <a:solidFill>
                  <a:schemeClr val="bg1"/>
                </a:solidFill>
              </a:rPr>
            </a:br>
            <a:r>
              <a:rPr lang="en-GB" sz="1800" dirty="0">
                <a:solidFill>
                  <a:schemeClr val="bg1"/>
                </a:solidFill>
              </a:rPr>
              <a:t>[2] P. Probst, “A review of the role of robotics in surgery,” </a:t>
            </a:r>
            <a:r>
              <a:rPr lang="en-GB" sz="1800" dirty="0" err="1">
                <a:solidFill>
                  <a:schemeClr val="bg1"/>
                </a:solidFill>
              </a:rPr>
              <a:t>Heliyon</a:t>
            </a:r>
            <a:r>
              <a:rPr lang="en-GB" sz="1800" dirty="0">
                <a:solidFill>
                  <a:schemeClr val="bg1"/>
                </a:solidFill>
              </a:rPr>
              <a:t>, vol. 9, no. 12, 2023.</a:t>
            </a:r>
          </a:p>
          <a:p>
            <a:pPr marL="0" indent="0">
              <a:buNone/>
              <a:defRPr sz="2000"/>
            </a:pPr>
            <a:br>
              <a:rPr lang="en-GB" sz="1800" dirty="0">
                <a:solidFill>
                  <a:schemeClr val="bg1"/>
                </a:solidFill>
              </a:rPr>
            </a:br>
            <a:r>
              <a:rPr lang="en-GB" sz="1800" dirty="0">
                <a:solidFill>
                  <a:schemeClr val="bg1"/>
                </a:solidFill>
              </a:rPr>
              <a:t>[3] Intuitive Surgical, “Da Vinci Robotic Surgical Systems,” intuitive.com, 2025.</a:t>
            </a:r>
          </a:p>
          <a:p>
            <a:pPr marL="0" indent="0">
              <a:buNone/>
              <a:defRPr sz="2000"/>
            </a:pPr>
            <a:br>
              <a:rPr lang="en-GB" sz="1800" dirty="0">
                <a:solidFill>
                  <a:schemeClr val="bg1"/>
                </a:solidFill>
              </a:rPr>
            </a:br>
            <a:r>
              <a:rPr lang="en-GB" sz="1800" dirty="0">
                <a:solidFill>
                  <a:schemeClr val="bg1"/>
                </a:solidFill>
              </a:rPr>
              <a:t>[4] CMR Surgical, “</a:t>
            </a:r>
            <a:r>
              <a:rPr lang="en-GB" sz="1800" dirty="0" err="1">
                <a:solidFill>
                  <a:schemeClr val="bg1"/>
                </a:solidFill>
              </a:rPr>
              <a:t>Versius</a:t>
            </a:r>
            <a:r>
              <a:rPr lang="en-GB" sz="1800" dirty="0">
                <a:solidFill>
                  <a:schemeClr val="bg1"/>
                </a:solidFill>
              </a:rPr>
              <a:t> Surgical Robotic System,” cmrsurgical.com, 2025.</a:t>
            </a:r>
          </a:p>
          <a:p>
            <a:pPr marL="0" indent="0">
              <a:buNone/>
              <a:defRPr sz="2000"/>
            </a:pPr>
            <a:br>
              <a:rPr lang="en-GB" sz="1800" dirty="0">
                <a:solidFill>
                  <a:schemeClr val="bg1"/>
                </a:solidFill>
              </a:rPr>
            </a:br>
            <a:r>
              <a:rPr lang="en-GB" sz="1800" dirty="0">
                <a:solidFill>
                  <a:schemeClr val="bg1"/>
                </a:solidFill>
              </a:rPr>
              <a:t>[5] Y. Rivero-Moreno et al., “Robotic Surgery: A Comprehensive Review,” Frontiers in Surgery, 2023.</a:t>
            </a:r>
          </a:p>
          <a:p>
            <a:pPr>
              <a:defRPr sz="2000"/>
            </a:pPr>
            <a:endParaRPr lang="en-GB" sz="1700" dirty="0">
              <a:solidFill>
                <a:schemeClr val="bg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654" y="115193"/>
            <a:ext cx="8954691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1757</TotalTime>
  <Words>526</Words>
  <Application>Microsoft Office PowerPoint</Application>
  <PresentationFormat>On-screen Show (4:3)</PresentationFormat>
  <Paragraphs>68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AI in Surgery &amp; Robotics</vt:lpstr>
      <vt:lpstr>Overview of AI-Powered Healthcare Ecosystem</vt:lpstr>
      <vt:lpstr>What is Robotic-Assisted Precision Surgery + AI</vt:lpstr>
      <vt:lpstr>How AI Improves Robotic Surgery</vt:lpstr>
      <vt:lpstr>Prototype Module – Surgery Planning Simulation</vt:lpstr>
      <vt:lpstr>Benefits / Advantages</vt:lpstr>
      <vt:lpstr>Risk 1 – Cost</vt:lpstr>
      <vt:lpstr>Risk 2 – Training</vt:lpstr>
      <vt:lpstr>Risk 3 – Liability</vt:lpstr>
      <vt:lpstr>Summary / 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Kelly Idemudia</dc:creator>
  <cp:keywords/>
  <dc:description>generated using python-pptx</dc:description>
  <cp:lastModifiedBy>Kelly Idemudia (2314662)</cp:lastModifiedBy>
  <cp:revision>7</cp:revision>
  <dcterms:created xsi:type="dcterms:W3CDTF">2013-01-27T09:14:16Z</dcterms:created>
  <dcterms:modified xsi:type="dcterms:W3CDTF">2025-10-27T16:56:53Z</dcterms:modified>
  <cp:category/>
</cp:coreProperties>
</file>