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B98AEC-D3D4-4870-B608-A300E74A883F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AE0CABF9-FC7F-436A-800E-3CE05A99001A}">
      <dgm:prSet/>
      <dgm:spPr/>
      <dgm:t>
        <a:bodyPr/>
        <a:lstStyle/>
        <a:p>
          <a:pPr>
            <a:defRPr cap="all"/>
          </a:pPr>
          <a:r>
            <a:rPr lang="en-GB"/>
            <a:t>Certificate in Higher Education Business Skills for the Workplace</a:t>
          </a:r>
          <a:endParaRPr lang="en-US"/>
        </a:p>
      </dgm:t>
    </dgm:pt>
    <dgm:pt modelId="{746E94A4-21E3-43CF-BFC5-D6D96BF689BD}" type="parTrans" cxnId="{D655A2FB-649D-4C3E-8671-D1F28F009B50}">
      <dgm:prSet/>
      <dgm:spPr/>
      <dgm:t>
        <a:bodyPr/>
        <a:lstStyle/>
        <a:p>
          <a:endParaRPr lang="en-US"/>
        </a:p>
      </dgm:t>
    </dgm:pt>
    <dgm:pt modelId="{C167AB22-A336-4A82-8205-0AD8E2D01CAC}" type="sibTrans" cxnId="{D655A2FB-649D-4C3E-8671-D1F28F009B50}">
      <dgm:prSet/>
      <dgm:spPr/>
      <dgm:t>
        <a:bodyPr/>
        <a:lstStyle/>
        <a:p>
          <a:endParaRPr lang="en-US"/>
        </a:p>
      </dgm:t>
    </dgm:pt>
    <dgm:pt modelId="{E863D370-D0C2-470D-86D8-73BFAD4D2BFF}">
      <dgm:prSet/>
      <dgm:spPr/>
      <dgm:t>
        <a:bodyPr/>
        <a:lstStyle/>
        <a:p>
          <a:pPr>
            <a:defRPr cap="all"/>
          </a:pPr>
          <a:r>
            <a:rPr lang="en-GB"/>
            <a:t>Enterprise and Entrepreneurship LCLM4006</a:t>
          </a:r>
          <a:endParaRPr lang="en-US"/>
        </a:p>
      </dgm:t>
    </dgm:pt>
    <dgm:pt modelId="{C2F65B3B-B9F8-4A0D-9504-CA4380FC6D28}" type="parTrans" cxnId="{07CFC9FB-63AB-43D4-9411-A3BF9C27C0CF}">
      <dgm:prSet/>
      <dgm:spPr/>
      <dgm:t>
        <a:bodyPr/>
        <a:lstStyle/>
        <a:p>
          <a:endParaRPr lang="en-US"/>
        </a:p>
      </dgm:t>
    </dgm:pt>
    <dgm:pt modelId="{D9567E66-6C5B-4646-9BB8-86271F3A27A5}" type="sibTrans" cxnId="{07CFC9FB-63AB-43D4-9411-A3BF9C27C0CF}">
      <dgm:prSet/>
      <dgm:spPr/>
      <dgm:t>
        <a:bodyPr/>
        <a:lstStyle/>
        <a:p>
          <a:endParaRPr lang="en-US"/>
        </a:p>
      </dgm:t>
    </dgm:pt>
    <dgm:pt modelId="{DD8C37A6-B2F1-422A-819F-1F7FDDBD9B40}">
      <dgm:prSet/>
      <dgm:spPr/>
      <dgm:t>
        <a:bodyPr/>
        <a:lstStyle/>
        <a:p>
          <a:pPr>
            <a:defRPr cap="all"/>
          </a:pPr>
          <a:r>
            <a:rPr lang="en-GB"/>
            <a:t>Part 2: Individual Presentation Pitch</a:t>
          </a:r>
          <a:endParaRPr lang="en-US"/>
        </a:p>
      </dgm:t>
    </dgm:pt>
    <dgm:pt modelId="{123649B8-3DF8-4486-BEF8-6108BEE4A441}" type="parTrans" cxnId="{E9E28A85-6657-4850-8618-049A19DF623C}">
      <dgm:prSet/>
      <dgm:spPr/>
      <dgm:t>
        <a:bodyPr/>
        <a:lstStyle/>
        <a:p>
          <a:endParaRPr lang="en-US"/>
        </a:p>
      </dgm:t>
    </dgm:pt>
    <dgm:pt modelId="{64403391-4E37-47ED-963B-7BF7B2B8EE9A}" type="sibTrans" cxnId="{E9E28A85-6657-4850-8618-049A19DF623C}">
      <dgm:prSet/>
      <dgm:spPr/>
      <dgm:t>
        <a:bodyPr/>
        <a:lstStyle/>
        <a:p>
          <a:endParaRPr lang="en-US"/>
        </a:p>
      </dgm:t>
    </dgm:pt>
    <dgm:pt modelId="{FC872D2D-7FF9-4A58-B745-F5AB0EEBE9B4}">
      <dgm:prSet/>
      <dgm:spPr/>
      <dgm:t>
        <a:bodyPr/>
        <a:lstStyle/>
        <a:p>
          <a:pPr>
            <a:defRPr cap="all"/>
          </a:pPr>
          <a:r>
            <a:rPr lang="en-GB" dirty="0"/>
            <a:t>Lecturer:  Roopa </a:t>
          </a:r>
          <a:r>
            <a:rPr lang="en-GB" dirty="0" err="1"/>
            <a:t>Aruvanahalli</a:t>
          </a:r>
          <a:r>
            <a:rPr lang="en-GB" dirty="0"/>
            <a:t> Nagaraju</a:t>
          </a:r>
          <a:endParaRPr lang="en-US" dirty="0"/>
        </a:p>
      </dgm:t>
    </dgm:pt>
    <dgm:pt modelId="{25747FCE-08FC-426E-AC7B-038BADAFDDA2}" type="parTrans" cxnId="{3B7069DC-0203-4B8C-8622-8194DFA17AD3}">
      <dgm:prSet/>
      <dgm:spPr/>
      <dgm:t>
        <a:bodyPr/>
        <a:lstStyle/>
        <a:p>
          <a:endParaRPr lang="en-US"/>
        </a:p>
      </dgm:t>
    </dgm:pt>
    <dgm:pt modelId="{D3267842-F9E0-402E-BFC6-30C716D62485}" type="sibTrans" cxnId="{3B7069DC-0203-4B8C-8622-8194DFA17AD3}">
      <dgm:prSet/>
      <dgm:spPr/>
      <dgm:t>
        <a:bodyPr/>
        <a:lstStyle/>
        <a:p>
          <a:endParaRPr lang="en-US"/>
        </a:p>
      </dgm:t>
    </dgm:pt>
    <dgm:pt modelId="{6DEBCECD-D7FD-4316-B65F-12FEC456E7C7}" type="pres">
      <dgm:prSet presAssocID="{00B98AEC-D3D4-4870-B608-A300E74A883F}" presName="root" presStyleCnt="0">
        <dgm:presLayoutVars>
          <dgm:dir/>
          <dgm:resizeHandles val="exact"/>
        </dgm:presLayoutVars>
      </dgm:prSet>
      <dgm:spPr/>
    </dgm:pt>
    <dgm:pt modelId="{E9407F27-34BF-4D05-9F80-AE8CA7262D79}" type="pres">
      <dgm:prSet presAssocID="{AE0CABF9-FC7F-436A-800E-3CE05A99001A}" presName="compNode" presStyleCnt="0"/>
      <dgm:spPr/>
    </dgm:pt>
    <dgm:pt modelId="{65333AC1-D331-4794-B167-BAECA5C5AB15}" type="pres">
      <dgm:prSet presAssocID="{AE0CABF9-FC7F-436A-800E-3CE05A99001A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D2ACE696-100D-4BB2-AB59-58334F648C8D}" type="pres">
      <dgm:prSet presAssocID="{AE0CABF9-FC7F-436A-800E-3CE05A99001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7114CF3-8628-4755-A743-323F62F1F25C}" type="pres">
      <dgm:prSet presAssocID="{AE0CABF9-FC7F-436A-800E-3CE05A99001A}" presName="spaceRect" presStyleCnt="0"/>
      <dgm:spPr/>
    </dgm:pt>
    <dgm:pt modelId="{413A84A4-C7D4-401E-9DA4-341F18EFEB9B}" type="pres">
      <dgm:prSet presAssocID="{AE0CABF9-FC7F-436A-800E-3CE05A99001A}" presName="textRect" presStyleLbl="revTx" presStyleIdx="0" presStyleCnt="4">
        <dgm:presLayoutVars>
          <dgm:chMax val="1"/>
          <dgm:chPref val="1"/>
        </dgm:presLayoutVars>
      </dgm:prSet>
      <dgm:spPr/>
    </dgm:pt>
    <dgm:pt modelId="{A488898C-2621-49DB-AD8D-24B409918692}" type="pres">
      <dgm:prSet presAssocID="{C167AB22-A336-4A82-8205-0AD8E2D01CAC}" presName="sibTrans" presStyleCnt="0"/>
      <dgm:spPr/>
    </dgm:pt>
    <dgm:pt modelId="{ED44D775-5B59-453D-9DEA-B01C8E607A4C}" type="pres">
      <dgm:prSet presAssocID="{E863D370-D0C2-470D-86D8-73BFAD4D2BFF}" presName="compNode" presStyleCnt="0"/>
      <dgm:spPr/>
    </dgm:pt>
    <dgm:pt modelId="{12B10F1C-4053-4AF7-AC22-0465B9AA033F}" type="pres">
      <dgm:prSet presAssocID="{E863D370-D0C2-470D-86D8-73BFAD4D2BFF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B739AA6A-F55F-4C33-AF14-5332D65346B9}" type="pres">
      <dgm:prSet presAssocID="{E863D370-D0C2-470D-86D8-73BFAD4D2BF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503C5218-012D-48F3-B2D3-10A052A70465}" type="pres">
      <dgm:prSet presAssocID="{E863D370-D0C2-470D-86D8-73BFAD4D2BFF}" presName="spaceRect" presStyleCnt="0"/>
      <dgm:spPr/>
    </dgm:pt>
    <dgm:pt modelId="{4906DFA5-089F-4236-84CF-2C9C319F0C4E}" type="pres">
      <dgm:prSet presAssocID="{E863D370-D0C2-470D-86D8-73BFAD4D2BFF}" presName="textRect" presStyleLbl="revTx" presStyleIdx="1" presStyleCnt="4">
        <dgm:presLayoutVars>
          <dgm:chMax val="1"/>
          <dgm:chPref val="1"/>
        </dgm:presLayoutVars>
      </dgm:prSet>
      <dgm:spPr/>
    </dgm:pt>
    <dgm:pt modelId="{7FE3A64E-BD8D-4A61-9B92-3A971BDA7B26}" type="pres">
      <dgm:prSet presAssocID="{D9567E66-6C5B-4646-9BB8-86271F3A27A5}" presName="sibTrans" presStyleCnt="0"/>
      <dgm:spPr/>
    </dgm:pt>
    <dgm:pt modelId="{D9D8E400-CAB8-4C5B-914A-41BCC202FBED}" type="pres">
      <dgm:prSet presAssocID="{DD8C37A6-B2F1-422A-819F-1F7FDDBD9B40}" presName="compNode" presStyleCnt="0"/>
      <dgm:spPr/>
    </dgm:pt>
    <dgm:pt modelId="{9FEFBB96-442A-47CD-852F-42EF64A5C1F4}" type="pres">
      <dgm:prSet presAssocID="{DD8C37A6-B2F1-422A-819F-1F7FDDBD9B40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4147FD6F-6157-478B-A3C7-8F8AC42764FF}" type="pres">
      <dgm:prSet presAssocID="{DD8C37A6-B2F1-422A-819F-1F7FDDBD9B4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D586D4F8-003C-46F6-8F01-EDDC3685410F}" type="pres">
      <dgm:prSet presAssocID="{DD8C37A6-B2F1-422A-819F-1F7FDDBD9B40}" presName="spaceRect" presStyleCnt="0"/>
      <dgm:spPr/>
    </dgm:pt>
    <dgm:pt modelId="{8DB5F9C9-281C-4743-97D4-2693B8391FF4}" type="pres">
      <dgm:prSet presAssocID="{DD8C37A6-B2F1-422A-819F-1F7FDDBD9B40}" presName="textRect" presStyleLbl="revTx" presStyleIdx="2" presStyleCnt="4">
        <dgm:presLayoutVars>
          <dgm:chMax val="1"/>
          <dgm:chPref val="1"/>
        </dgm:presLayoutVars>
      </dgm:prSet>
      <dgm:spPr/>
    </dgm:pt>
    <dgm:pt modelId="{F08CF6E3-A8B5-416C-B8C1-7918C8D59FBC}" type="pres">
      <dgm:prSet presAssocID="{64403391-4E37-47ED-963B-7BF7B2B8EE9A}" presName="sibTrans" presStyleCnt="0"/>
      <dgm:spPr/>
    </dgm:pt>
    <dgm:pt modelId="{F1165F2C-1C02-49E8-8811-4B00B73DAF2A}" type="pres">
      <dgm:prSet presAssocID="{FC872D2D-7FF9-4A58-B745-F5AB0EEBE9B4}" presName="compNode" presStyleCnt="0"/>
      <dgm:spPr/>
    </dgm:pt>
    <dgm:pt modelId="{678E311F-6146-4BAA-AA7D-2407D3CD1B4F}" type="pres">
      <dgm:prSet presAssocID="{FC872D2D-7FF9-4A58-B745-F5AB0EEBE9B4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AC1F7083-8676-4B97-8249-DFB141AB2823}" type="pres">
      <dgm:prSet presAssocID="{FC872D2D-7FF9-4A58-B745-F5AB0EEBE9B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7F69D17D-3C1F-4A09-9360-4C6756B14D1F}" type="pres">
      <dgm:prSet presAssocID="{FC872D2D-7FF9-4A58-B745-F5AB0EEBE9B4}" presName="spaceRect" presStyleCnt="0"/>
      <dgm:spPr/>
    </dgm:pt>
    <dgm:pt modelId="{5055EBC0-B9FE-4623-8961-AD6E89281048}" type="pres">
      <dgm:prSet presAssocID="{FC872D2D-7FF9-4A58-B745-F5AB0EEBE9B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B462101-CCEE-44E5-B48F-354A21C33231}" type="presOf" srcId="{FC872D2D-7FF9-4A58-B745-F5AB0EEBE9B4}" destId="{5055EBC0-B9FE-4623-8961-AD6E89281048}" srcOrd="0" destOrd="0" presId="urn:microsoft.com/office/officeart/2018/5/layout/IconLeafLabelList"/>
    <dgm:cxn modelId="{7173373E-87A2-4255-9F29-A053B2E34DED}" type="presOf" srcId="{00B98AEC-D3D4-4870-B608-A300E74A883F}" destId="{6DEBCECD-D7FD-4316-B65F-12FEC456E7C7}" srcOrd="0" destOrd="0" presId="urn:microsoft.com/office/officeart/2018/5/layout/IconLeafLabelList"/>
    <dgm:cxn modelId="{EAD66A53-33B6-44BF-9EBD-4F994F25D0A7}" type="presOf" srcId="{E863D370-D0C2-470D-86D8-73BFAD4D2BFF}" destId="{4906DFA5-089F-4236-84CF-2C9C319F0C4E}" srcOrd="0" destOrd="0" presId="urn:microsoft.com/office/officeart/2018/5/layout/IconLeafLabelList"/>
    <dgm:cxn modelId="{E9E28A85-6657-4850-8618-049A19DF623C}" srcId="{00B98AEC-D3D4-4870-B608-A300E74A883F}" destId="{DD8C37A6-B2F1-422A-819F-1F7FDDBD9B40}" srcOrd="2" destOrd="0" parTransId="{123649B8-3DF8-4486-BEF8-6108BEE4A441}" sibTransId="{64403391-4E37-47ED-963B-7BF7B2B8EE9A}"/>
    <dgm:cxn modelId="{5A85B988-F3D4-41D5-910B-96EC3BBA8645}" type="presOf" srcId="{AE0CABF9-FC7F-436A-800E-3CE05A99001A}" destId="{413A84A4-C7D4-401E-9DA4-341F18EFEB9B}" srcOrd="0" destOrd="0" presId="urn:microsoft.com/office/officeart/2018/5/layout/IconLeafLabelList"/>
    <dgm:cxn modelId="{6767F2C0-D226-44D8-B7E1-CCCFC58E0CCE}" type="presOf" srcId="{DD8C37A6-B2F1-422A-819F-1F7FDDBD9B40}" destId="{8DB5F9C9-281C-4743-97D4-2693B8391FF4}" srcOrd="0" destOrd="0" presId="urn:microsoft.com/office/officeart/2018/5/layout/IconLeafLabelList"/>
    <dgm:cxn modelId="{3B7069DC-0203-4B8C-8622-8194DFA17AD3}" srcId="{00B98AEC-D3D4-4870-B608-A300E74A883F}" destId="{FC872D2D-7FF9-4A58-B745-F5AB0EEBE9B4}" srcOrd="3" destOrd="0" parTransId="{25747FCE-08FC-426E-AC7B-038BADAFDDA2}" sibTransId="{D3267842-F9E0-402E-BFC6-30C716D62485}"/>
    <dgm:cxn modelId="{D655A2FB-649D-4C3E-8671-D1F28F009B50}" srcId="{00B98AEC-D3D4-4870-B608-A300E74A883F}" destId="{AE0CABF9-FC7F-436A-800E-3CE05A99001A}" srcOrd="0" destOrd="0" parTransId="{746E94A4-21E3-43CF-BFC5-D6D96BF689BD}" sibTransId="{C167AB22-A336-4A82-8205-0AD8E2D01CAC}"/>
    <dgm:cxn modelId="{07CFC9FB-63AB-43D4-9411-A3BF9C27C0CF}" srcId="{00B98AEC-D3D4-4870-B608-A300E74A883F}" destId="{E863D370-D0C2-470D-86D8-73BFAD4D2BFF}" srcOrd="1" destOrd="0" parTransId="{C2F65B3B-B9F8-4A0D-9504-CA4380FC6D28}" sibTransId="{D9567E66-6C5B-4646-9BB8-86271F3A27A5}"/>
    <dgm:cxn modelId="{D5F2B137-239B-4CCD-9C91-A566943D9163}" type="presParOf" srcId="{6DEBCECD-D7FD-4316-B65F-12FEC456E7C7}" destId="{E9407F27-34BF-4D05-9F80-AE8CA7262D79}" srcOrd="0" destOrd="0" presId="urn:microsoft.com/office/officeart/2018/5/layout/IconLeafLabelList"/>
    <dgm:cxn modelId="{60D52529-EFAC-40D3-8E7C-33FA56679724}" type="presParOf" srcId="{E9407F27-34BF-4D05-9F80-AE8CA7262D79}" destId="{65333AC1-D331-4794-B167-BAECA5C5AB15}" srcOrd="0" destOrd="0" presId="urn:microsoft.com/office/officeart/2018/5/layout/IconLeafLabelList"/>
    <dgm:cxn modelId="{B77EB270-5DD7-4E76-8704-083895D32296}" type="presParOf" srcId="{E9407F27-34BF-4D05-9F80-AE8CA7262D79}" destId="{D2ACE696-100D-4BB2-AB59-58334F648C8D}" srcOrd="1" destOrd="0" presId="urn:microsoft.com/office/officeart/2018/5/layout/IconLeafLabelList"/>
    <dgm:cxn modelId="{7DDA1732-0616-4DEF-A5F0-23395CB44228}" type="presParOf" srcId="{E9407F27-34BF-4D05-9F80-AE8CA7262D79}" destId="{D7114CF3-8628-4755-A743-323F62F1F25C}" srcOrd="2" destOrd="0" presId="urn:microsoft.com/office/officeart/2018/5/layout/IconLeafLabelList"/>
    <dgm:cxn modelId="{DA4BE955-55D7-4657-A12C-E7EA414AA621}" type="presParOf" srcId="{E9407F27-34BF-4D05-9F80-AE8CA7262D79}" destId="{413A84A4-C7D4-401E-9DA4-341F18EFEB9B}" srcOrd="3" destOrd="0" presId="urn:microsoft.com/office/officeart/2018/5/layout/IconLeafLabelList"/>
    <dgm:cxn modelId="{CC8F0CFE-164D-4D27-AFC4-C47AD7D5DA17}" type="presParOf" srcId="{6DEBCECD-D7FD-4316-B65F-12FEC456E7C7}" destId="{A488898C-2621-49DB-AD8D-24B409918692}" srcOrd="1" destOrd="0" presId="urn:microsoft.com/office/officeart/2018/5/layout/IconLeafLabelList"/>
    <dgm:cxn modelId="{CE5C8E27-B94A-466E-B5DD-2F6BBEB5CBC9}" type="presParOf" srcId="{6DEBCECD-D7FD-4316-B65F-12FEC456E7C7}" destId="{ED44D775-5B59-453D-9DEA-B01C8E607A4C}" srcOrd="2" destOrd="0" presId="urn:microsoft.com/office/officeart/2018/5/layout/IconLeafLabelList"/>
    <dgm:cxn modelId="{A30DE4DF-D327-4DAB-8858-FC74A4ACE3B4}" type="presParOf" srcId="{ED44D775-5B59-453D-9DEA-B01C8E607A4C}" destId="{12B10F1C-4053-4AF7-AC22-0465B9AA033F}" srcOrd="0" destOrd="0" presId="urn:microsoft.com/office/officeart/2018/5/layout/IconLeafLabelList"/>
    <dgm:cxn modelId="{92AA29C8-B40E-4507-92BE-5B5FC948E488}" type="presParOf" srcId="{ED44D775-5B59-453D-9DEA-B01C8E607A4C}" destId="{B739AA6A-F55F-4C33-AF14-5332D65346B9}" srcOrd="1" destOrd="0" presId="urn:microsoft.com/office/officeart/2018/5/layout/IconLeafLabelList"/>
    <dgm:cxn modelId="{204886AA-3BAC-4CE8-BC86-F7557B6A6AB7}" type="presParOf" srcId="{ED44D775-5B59-453D-9DEA-B01C8E607A4C}" destId="{503C5218-012D-48F3-B2D3-10A052A70465}" srcOrd="2" destOrd="0" presId="urn:microsoft.com/office/officeart/2018/5/layout/IconLeafLabelList"/>
    <dgm:cxn modelId="{D2F2B340-AF2D-42CE-AAFD-7515C7F26B06}" type="presParOf" srcId="{ED44D775-5B59-453D-9DEA-B01C8E607A4C}" destId="{4906DFA5-089F-4236-84CF-2C9C319F0C4E}" srcOrd="3" destOrd="0" presId="urn:microsoft.com/office/officeart/2018/5/layout/IconLeafLabelList"/>
    <dgm:cxn modelId="{0D434674-CF4D-4483-AAEC-1BE1CBDCF458}" type="presParOf" srcId="{6DEBCECD-D7FD-4316-B65F-12FEC456E7C7}" destId="{7FE3A64E-BD8D-4A61-9B92-3A971BDA7B26}" srcOrd="3" destOrd="0" presId="urn:microsoft.com/office/officeart/2018/5/layout/IconLeafLabelList"/>
    <dgm:cxn modelId="{31953E12-5F33-4009-A7BC-4CC03E1AFCDA}" type="presParOf" srcId="{6DEBCECD-D7FD-4316-B65F-12FEC456E7C7}" destId="{D9D8E400-CAB8-4C5B-914A-41BCC202FBED}" srcOrd="4" destOrd="0" presId="urn:microsoft.com/office/officeart/2018/5/layout/IconLeafLabelList"/>
    <dgm:cxn modelId="{BEDC118E-1765-4350-A6A3-DD5184CFCBAC}" type="presParOf" srcId="{D9D8E400-CAB8-4C5B-914A-41BCC202FBED}" destId="{9FEFBB96-442A-47CD-852F-42EF64A5C1F4}" srcOrd="0" destOrd="0" presId="urn:microsoft.com/office/officeart/2018/5/layout/IconLeafLabelList"/>
    <dgm:cxn modelId="{0D11EE4D-6054-4295-938E-F96533A8403E}" type="presParOf" srcId="{D9D8E400-CAB8-4C5B-914A-41BCC202FBED}" destId="{4147FD6F-6157-478B-A3C7-8F8AC42764FF}" srcOrd="1" destOrd="0" presId="urn:microsoft.com/office/officeart/2018/5/layout/IconLeafLabelList"/>
    <dgm:cxn modelId="{A4D41D21-3940-488F-AB00-A036EE036E04}" type="presParOf" srcId="{D9D8E400-CAB8-4C5B-914A-41BCC202FBED}" destId="{D586D4F8-003C-46F6-8F01-EDDC3685410F}" srcOrd="2" destOrd="0" presId="urn:microsoft.com/office/officeart/2018/5/layout/IconLeafLabelList"/>
    <dgm:cxn modelId="{0BA8AAEF-8A70-40B6-B728-3739E67BE892}" type="presParOf" srcId="{D9D8E400-CAB8-4C5B-914A-41BCC202FBED}" destId="{8DB5F9C9-281C-4743-97D4-2693B8391FF4}" srcOrd="3" destOrd="0" presId="urn:microsoft.com/office/officeart/2018/5/layout/IconLeafLabelList"/>
    <dgm:cxn modelId="{9C2B8B43-344F-4321-B41D-B37697B8D7A0}" type="presParOf" srcId="{6DEBCECD-D7FD-4316-B65F-12FEC456E7C7}" destId="{F08CF6E3-A8B5-416C-B8C1-7918C8D59FBC}" srcOrd="5" destOrd="0" presId="urn:microsoft.com/office/officeart/2018/5/layout/IconLeafLabelList"/>
    <dgm:cxn modelId="{DCA9CA72-D55C-4DBF-83F5-712D6038CD38}" type="presParOf" srcId="{6DEBCECD-D7FD-4316-B65F-12FEC456E7C7}" destId="{F1165F2C-1C02-49E8-8811-4B00B73DAF2A}" srcOrd="6" destOrd="0" presId="urn:microsoft.com/office/officeart/2018/5/layout/IconLeafLabelList"/>
    <dgm:cxn modelId="{ED542538-59E1-432E-8476-D2E05EEEE418}" type="presParOf" srcId="{F1165F2C-1C02-49E8-8811-4B00B73DAF2A}" destId="{678E311F-6146-4BAA-AA7D-2407D3CD1B4F}" srcOrd="0" destOrd="0" presId="urn:microsoft.com/office/officeart/2018/5/layout/IconLeafLabelList"/>
    <dgm:cxn modelId="{A80AF265-554D-455B-AAA6-61788E14FA1D}" type="presParOf" srcId="{F1165F2C-1C02-49E8-8811-4B00B73DAF2A}" destId="{AC1F7083-8676-4B97-8249-DFB141AB2823}" srcOrd="1" destOrd="0" presId="urn:microsoft.com/office/officeart/2018/5/layout/IconLeafLabelList"/>
    <dgm:cxn modelId="{16E7EEEB-635D-4038-A2B5-FED14F8A5942}" type="presParOf" srcId="{F1165F2C-1C02-49E8-8811-4B00B73DAF2A}" destId="{7F69D17D-3C1F-4A09-9360-4C6756B14D1F}" srcOrd="2" destOrd="0" presId="urn:microsoft.com/office/officeart/2018/5/layout/IconLeafLabelList"/>
    <dgm:cxn modelId="{1B5A298C-3F61-4F29-B19E-EEF1845F005E}" type="presParOf" srcId="{F1165F2C-1C02-49E8-8811-4B00B73DAF2A}" destId="{5055EBC0-B9FE-4623-8961-AD6E89281048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5FDABA4-44E0-4E4F-BDBB-E6AD15F51E22}" type="doc">
      <dgm:prSet loTypeId="urn:microsoft.com/office/officeart/2016/7/layout/VerticalDownArrowProcess" loCatId="process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94EBCC90-29F8-4902-8CB2-4730D8CF5254}">
      <dgm:prSet phldrT="[Text]" phldr="0"/>
      <dgm:spPr/>
      <dgm:t>
        <a:bodyPr/>
        <a:lstStyle/>
        <a:p>
          <a:r>
            <a:rPr lang="en-GB" b="1" dirty="0"/>
            <a:t>Political</a:t>
          </a:r>
        </a:p>
      </dgm:t>
    </dgm:pt>
    <dgm:pt modelId="{F8BAD20C-AE3C-4529-836A-6F78B31ADC6F}" type="parTrans" cxnId="{266EB1AD-D6A4-423F-9A0E-4300617577C9}">
      <dgm:prSet/>
      <dgm:spPr/>
      <dgm:t>
        <a:bodyPr/>
        <a:lstStyle/>
        <a:p>
          <a:endParaRPr lang="en-GB"/>
        </a:p>
      </dgm:t>
    </dgm:pt>
    <dgm:pt modelId="{4C38468A-5E64-4DDE-8153-68264974E65B}" type="sibTrans" cxnId="{266EB1AD-D6A4-423F-9A0E-4300617577C9}">
      <dgm:prSet/>
      <dgm:spPr/>
      <dgm:t>
        <a:bodyPr/>
        <a:lstStyle/>
        <a:p>
          <a:endParaRPr lang="en-GB"/>
        </a:p>
      </dgm:t>
    </dgm:pt>
    <dgm:pt modelId="{2CCF5AE5-D6B6-4C00-9CA9-76D5B89E458F}">
      <dgm:prSet phldrT="[Text]" phldr="0"/>
      <dgm:spPr/>
      <dgm:t>
        <a:bodyPr/>
        <a:lstStyle/>
        <a:p>
          <a:endParaRPr lang="en-GB" dirty="0"/>
        </a:p>
        <a:p>
          <a:r>
            <a:rPr lang="en-GB" dirty="0"/>
            <a:t>MOT &amp; tyre-safety regulations drive demand</a:t>
          </a:r>
        </a:p>
      </dgm:t>
    </dgm:pt>
    <dgm:pt modelId="{21A5829D-39D6-43E1-9F31-90F685A2BCA2}" type="parTrans" cxnId="{4A67F9E6-FBA5-4768-AB99-F2748E810DA9}">
      <dgm:prSet/>
      <dgm:spPr/>
      <dgm:t>
        <a:bodyPr/>
        <a:lstStyle/>
        <a:p>
          <a:endParaRPr lang="en-GB"/>
        </a:p>
      </dgm:t>
    </dgm:pt>
    <dgm:pt modelId="{3E2BCFDD-4DBC-4065-8869-85776E7AC2C0}" type="sibTrans" cxnId="{4A67F9E6-FBA5-4768-AB99-F2748E810DA9}">
      <dgm:prSet/>
      <dgm:spPr/>
      <dgm:t>
        <a:bodyPr/>
        <a:lstStyle/>
        <a:p>
          <a:endParaRPr lang="en-GB"/>
        </a:p>
      </dgm:t>
    </dgm:pt>
    <dgm:pt modelId="{F0E45CF0-CCCC-48B3-80B9-6CC90FB36FF6}">
      <dgm:prSet phldrT="[Text]" phldr="0"/>
      <dgm:spPr/>
      <dgm:t>
        <a:bodyPr/>
        <a:lstStyle/>
        <a:p>
          <a:r>
            <a:rPr lang="en-GB" b="1" dirty="0"/>
            <a:t>Economic</a:t>
          </a:r>
        </a:p>
      </dgm:t>
    </dgm:pt>
    <dgm:pt modelId="{BF9F32B7-4F60-4524-9549-7B55B91E6232}" type="parTrans" cxnId="{AA76AA6F-EE54-4699-952D-8F58DFB5C0A1}">
      <dgm:prSet/>
      <dgm:spPr/>
      <dgm:t>
        <a:bodyPr/>
        <a:lstStyle/>
        <a:p>
          <a:endParaRPr lang="en-GB"/>
        </a:p>
      </dgm:t>
    </dgm:pt>
    <dgm:pt modelId="{1F290AF7-2CBC-4F57-B10C-C46BBF5432D6}" type="sibTrans" cxnId="{AA76AA6F-EE54-4699-952D-8F58DFB5C0A1}">
      <dgm:prSet/>
      <dgm:spPr/>
      <dgm:t>
        <a:bodyPr/>
        <a:lstStyle/>
        <a:p>
          <a:endParaRPr lang="en-GB"/>
        </a:p>
      </dgm:t>
    </dgm:pt>
    <dgm:pt modelId="{C50CC9D9-E33F-45BF-BA81-CDB449ECB220}">
      <dgm:prSet phldrT="[Text]" phldr="0"/>
      <dgm:spPr/>
      <dgm:t>
        <a:bodyPr/>
        <a:lstStyle/>
        <a:p>
          <a:endParaRPr lang="en-GB" dirty="0"/>
        </a:p>
        <a:p>
          <a:r>
            <a:rPr lang="en-GB" dirty="0"/>
            <a:t>UK tyre                market growing steadily</a:t>
          </a:r>
        </a:p>
      </dgm:t>
    </dgm:pt>
    <dgm:pt modelId="{4973D198-ED50-49CA-A181-3837D4C23D38}" type="parTrans" cxnId="{A8CF2D85-EE0A-4132-9C1C-169A3787B122}">
      <dgm:prSet/>
      <dgm:spPr/>
      <dgm:t>
        <a:bodyPr/>
        <a:lstStyle/>
        <a:p>
          <a:endParaRPr lang="en-GB"/>
        </a:p>
      </dgm:t>
    </dgm:pt>
    <dgm:pt modelId="{A0BCE520-D041-4175-B826-FA81E99D6934}" type="sibTrans" cxnId="{A8CF2D85-EE0A-4132-9C1C-169A3787B122}">
      <dgm:prSet/>
      <dgm:spPr/>
      <dgm:t>
        <a:bodyPr/>
        <a:lstStyle/>
        <a:p>
          <a:endParaRPr lang="en-GB"/>
        </a:p>
      </dgm:t>
    </dgm:pt>
    <dgm:pt modelId="{31C96D83-F90C-440B-814E-7D370C0AFA6A}">
      <dgm:prSet phldrT="[Text]" phldr="0"/>
      <dgm:spPr/>
      <dgm:t>
        <a:bodyPr/>
        <a:lstStyle/>
        <a:p>
          <a:r>
            <a:rPr lang="en-GB" b="1" dirty="0"/>
            <a:t>Technological</a:t>
          </a:r>
        </a:p>
      </dgm:t>
    </dgm:pt>
    <dgm:pt modelId="{EE36E59F-E58F-4478-B115-E1D83A0622BA}" type="parTrans" cxnId="{3BFCA748-B46B-4C4E-956B-2D80AD86A407}">
      <dgm:prSet/>
      <dgm:spPr/>
      <dgm:t>
        <a:bodyPr/>
        <a:lstStyle/>
        <a:p>
          <a:endParaRPr lang="en-GB"/>
        </a:p>
      </dgm:t>
    </dgm:pt>
    <dgm:pt modelId="{878BD72A-8A23-48E6-B5E7-F0AFC378BDC2}" type="sibTrans" cxnId="{3BFCA748-B46B-4C4E-956B-2D80AD86A407}">
      <dgm:prSet/>
      <dgm:spPr/>
      <dgm:t>
        <a:bodyPr/>
        <a:lstStyle/>
        <a:p>
          <a:endParaRPr lang="en-GB"/>
        </a:p>
      </dgm:t>
    </dgm:pt>
    <dgm:pt modelId="{78D923FA-19C6-40F6-84B4-267502029431}">
      <dgm:prSet phldrT="[Text]" phldr="0"/>
      <dgm:spPr/>
      <dgm:t>
        <a:bodyPr/>
        <a:lstStyle/>
        <a:p>
          <a:endParaRPr lang="en-GB" dirty="0"/>
        </a:p>
        <a:p>
          <a:r>
            <a:rPr lang="en-GB" dirty="0"/>
            <a:t>Digital booking &amp; diagnostic tools improving service</a:t>
          </a:r>
        </a:p>
      </dgm:t>
    </dgm:pt>
    <dgm:pt modelId="{8A074F97-21F8-4C3E-8098-771D967140E3}" type="parTrans" cxnId="{80196145-C9FB-4380-A5BB-7AE93187EEDB}">
      <dgm:prSet/>
      <dgm:spPr/>
      <dgm:t>
        <a:bodyPr/>
        <a:lstStyle/>
        <a:p>
          <a:endParaRPr lang="en-GB"/>
        </a:p>
      </dgm:t>
    </dgm:pt>
    <dgm:pt modelId="{A26C3F07-5A3D-422B-915A-D26CB8DEB353}" type="sibTrans" cxnId="{80196145-C9FB-4380-A5BB-7AE93187EEDB}">
      <dgm:prSet/>
      <dgm:spPr/>
      <dgm:t>
        <a:bodyPr/>
        <a:lstStyle/>
        <a:p>
          <a:endParaRPr lang="en-GB"/>
        </a:p>
      </dgm:t>
    </dgm:pt>
    <dgm:pt modelId="{FEE4E0C9-C44B-4E30-A93F-9946ABE5182E}" type="pres">
      <dgm:prSet presAssocID="{65FDABA4-44E0-4E4F-BDBB-E6AD15F51E22}" presName="Name0" presStyleCnt="0">
        <dgm:presLayoutVars>
          <dgm:dir/>
          <dgm:animLvl val="lvl"/>
          <dgm:resizeHandles val="exact"/>
        </dgm:presLayoutVars>
      </dgm:prSet>
      <dgm:spPr/>
    </dgm:pt>
    <dgm:pt modelId="{45E64B1D-4791-4964-8DF4-F9F12B158BD7}" type="pres">
      <dgm:prSet presAssocID="{31C96D83-F90C-440B-814E-7D370C0AFA6A}" presName="boxAndChildren" presStyleCnt="0"/>
      <dgm:spPr/>
    </dgm:pt>
    <dgm:pt modelId="{D08D7C02-924D-4853-8CD1-840D373E3CE3}" type="pres">
      <dgm:prSet presAssocID="{31C96D83-F90C-440B-814E-7D370C0AFA6A}" presName="parentTextBox" presStyleLbl="alignNode1" presStyleIdx="0" presStyleCnt="3"/>
      <dgm:spPr/>
    </dgm:pt>
    <dgm:pt modelId="{9DC82264-8E64-4C87-AAA2-D20BC0EBABBB}" type="pres">
      <dgm:prSet presAssocID="{31C96D83-F90C-440B-814E-7D370C0AFA6A}" presName="descendantBox" presStyleLbl="bgAccFollowNode1" presStyleIdx="0" presStyleCnt="3"/>
      <dgm:spPr/>
    </dgm:pt>
    <dgm:pt modelId="{1AF60820-15B0-41F6-A579-8DD0BDB4532E}" type="pres">
      <dgm:prSet presAssocID="{1F290AF7-2CBC-4F57-B10C-C46BBF5432D6}" presName="sp" presStyleCnt="0"/>
      <dgm:spPr/>
    </dgm:pt>
    <dgm:pt modelId="{ECCCB8D8-9F64-4206-9F33-4845E16BC898}" type="pres">
      <dgm:prSet presAssocID="{F0E45CF0-CCCC-48B3-80B9-6CC90FB36FF6}" presName="arrowAndChildren" presStyleCnt="0"/>
      <dgm:spPr/>
    </dgm:pt>
    <dgm:pt modelId="{B2E2F86D-4F03-40A6-A80A-A8BD48831A7B}" type="pres">
      <dgm:prSet presAssocID="{F0E45CF0-CCCC-48B3-80B9-6CC90FB36FF6}" presName="parentTextArrow" presStyleLbl="node1" presStyleIdx="0" presStyleCnt="0"/>
      <dgm:spPr/>
    </dgm:pt>
    <dgm:pt modelId="{09DF6C58-EEF1-4E6D-A409-D25E6816AC09}" type="pres">
      <dgm:prSet presAssocID="{F0E45CF0-CCCC-48B3-80B9-6CC90FB36FF6}" presName="arrow" presStyleLbl="alignNode1" presStyleIdx="1" presStyleCnt="3"/>
      <dgm:spPr/>
    </dgm:pt>
    <dgm:pt modelId="{39E60609-210E-40D3-B6E9-F1BBCA32544A}" type="pres">
      <dgm:prSet presAssocID="{F0E45CF0-CCCC-48B3-80B9-6CC90FB36FF6}" presName="descendantArrow" presStyleLbl="bgAccFollowNode1" presStyleIdx="1" presStyleCnt="3"/>
      <dgm:spPr/>
    </dgm:pt>
    <dgm:pt modelId="{7B3BE61A-FDC7-4E63-84AD-8E402B86D223}" type="pres">
      <dgm:prSet presAssocID="{4C38468A-5E64-4DDE-8153-68264974E65B}" presName="sp" presStyleCnt="0"/>
      <dgm:spPr/>
    </dgm:pt>
    <dgm:pt modelId="{43107165-5D28-4942-9A37-F11E7461D8C6}" type="pres">
      <dgm:prSet presAssocID="{94EBCC90-29F8-4902-8CB2-4730D8CF5254}" presName="arrowAndChildren" presStyleCnt="0"/>
      <dgm:spPr/>
    </dgm:pt>
    <dgm:pt modelId="{0C56A586-D4D2-4F57-B25D-9D639716A381}" type="pres">
      <dgm:prSet presAssocID="{94EBCC90-29F8-4902-8CB2-4730D8CF5254}" presName="parentTextArrow" presStyleLbl="node1" presStyleIdx="0" presStyleCnt="0"/>
      <dgm:spPr/>
    </dgm:pt>
    <dgm:pt modelId="{7784E893-D431-488A-A0EA-DD6569085335}" type="pres">
      <dgm:prSet presAssocID="{94EBCC90-29F8-4902-8CB2-4730D8CF5254}" presName="arrow" presStyleLbl="alignNode1" presStyleIdx="2" presStyleCnt="3"/>
      <dgm:spPr/>
    </dgm:pt>
    <dgm:pt modelId="{14637F8F-864C-415E-BBE5-B5E999C7373B}" type="pres">
      <dgm:prSet presAssocID="{94EBCC90-29F8-4902-8CB2-4730D8CF5254}" presName="descendantArrow" presStyleLbl="bgAccFollowNode1" presStyleIdx="2" presStyleCnt="3"/>
      <dgm:spPr/>
    </dgm:pt>
  </dgm:ptLst>
  <dgm:cxnLst>
    <dgm:cxn modelId="{C200833B-DB92-44B4-965E-0D0043052B49}" type="presOf" srcId="{F0E45CF0-CCCC-48B3-80B9-6CC90FB36FF6}" destId="{09DF6C58-EEF1-4E6D-A409-D25E6816AC09}" srcOrd="1" destOrd="0" presId="urn:microsoft.com/office/officeart/2016/7/layout/VerticalDownArrowProcess"/>
    <dgm:cxn modelId="{4408ED5F-4EEF-4D23-A69D-8E4A366B0A8B}" type="presOf" srcId="{78D923FA-19C6-40F6-84B4-267502029431}" destId="{9DC82264-8E64-4C87-AAA2-D20BC0EBABBB}" srcOrd="0" destOrd="0" presId="urn:microsoft.com/office/officeart/2016/7/layout/VerticalDownArrowProcess"/>
    <dgm:cxn modelId="{D4BD1C45-51BA-4DDE-BCF5-AAA43D608ABB}" type="presOf" srcId="{31C96D83-F90C-440B-814E-7D370C0AFA6A}" destId="{D08D7C02-924D-4853-8CD1-840D373E3CE3}" srcOrd="0" destOrd="0" presId="urn:microsoft.com/office/officeart/2016/7/layout/VerticalDownArrowProcess"/>
    <dgm:cxn modelId="{80196145-C9FB-4380-A5BB-7AE93187EEDB}" srcId="{31C96D83-F90C-440B-814E-7D370C0AFA6A}" destId="{78D923FA-19C6-40F6-84B4-267502029431}" srcOrd="0" destOrd="0" parTransId="{8A074F97-21F8-4C3E-8098-771D967140E3}" sibTransId="{A26C3F07-5A3D-422B-915A-D26CB8DEB353}"/>
    <dgm:cxn modelId="{3BFCA748-B46B-4C4E-956B-2D80AD86A407}" srcId="{65FDABA4-44E0-4E4F-BDBB-E6AD15F51E22}" destId="{31C96D83-F90C-440B-814E-7D370C0AFA6A}" srcOrd="2" destOrd="0" parTransId="{EE36E59F-E58F-4478-B115-E1D83A0622BA}" sibTransId="{878BD72A-8A23-48E6-B5E7-F0AFC378BDC2}"/>
    <dgm:cxn modelId="{D584D44B-37FA-45E0-8A10-4D50013DBBD9}" type="presOf" srcId="{94EBCC90-29F8-4902-8CB2-4730D8CF5254}" destId="{0C56A586-D4D2-4F57-B25D-9D639716A381}" srcOrd="0" destOrd="0" presId="urn:microsoft.com/office/officeart/2016/7/layout/VerticalDownArrowProcess"/>
    <dgm:cxn modelId="{AA76AA6F-EE54-4699-952D-8F58DFB5C0A1}" srcId="{65FDABA4-44E0-4E4F-BDBB-E6AD15F51E22}" destId="{F0E45CF0-CCCC-48B3-80B9-6CC90FB36FF6}" srcOrd="1" destOrd="0" parTransId="{BF9F32B7-4F60-4524-9549-7B55B91E6232}" sibTransId="{1F290AF7-2CBC-4F57-B10C-C46BBF5432D6}"/>
    <dgm:cxn modelId="{A8CF2D85-EE0A-4132-9C1C-169A3787B122}" srcId="{F0E45CF0-CCCC-48B3-80B9-6CC90FB36FF6}" destId="{C50CC9D9-E33F-45BF-BA81-CDB449ECB220}" srcOrd="0" destOrd="0" parTransId="{4973D198-ED50-49CA-A181-3837D4C23D38}" sibTransId="{A0BCE520-D041-4175-B826-FA81E99D6934}"/>
    <dgm:cxn modelId="{045952A4-2591-43DD-9FF7-01AF6D43E46B}" type="presOf" srcId="{C50CC9D9-E33F-45BF-BA81-CDB449ECB220}" destId="{39E60609-210E-40D3-B6E9-F1BBCA32544A}" srcOrd="0" destOrd="0" presId="urn:microsoft.com/office/officeart/2016/7/layout/VerticalDownArrowProcess"/>
    <dgm:cxn modelId="{266EB1AD-D6A4-423F-9A0E-4300617577C9}" srcId="{65FDABA4-44E0-4E4F-BDBB-E6AD15F51E22}" destId="{94EBCC90-29F8-4902-8CB2-4730D8CF5254}" srcOrd="0" destOrd="0" parTransId="{F8BAD20C-AE3C-4529-836A-6F78B31ADC6F}" sibTransId="{4C38468A-5E64-4DDE-8153-68264974E65B}"/>
    <dgm:cxn modelId="{14E8F8B3-7BF5-4FDE-BAB5-A9C3A4A16F4D}" type="presOf" srcId="{65FDABA4-44E0-4E4F-BDBB-E6AD15F51E22}" destId="{FEE4E0C9-C44B-4E30-A93F-9946ABE5182E}" srcOrd="0" destOrd="0" presId="urn:microsoft.com/office/officeart/2016/7/layout/VerticalDownArrowProcess"/>
    <dgm:cxn modelId="{0332AEC8-0EA1-4AC0-8E83-6E24C664EC09}" type="presOf" srcId="{F0E45CF0-CCCC-48B3-80B9-6CC90FB36FF6}" destId="{B2E2F86D-4F03-40A6-A80A-A8BD48831A7B}" srcOrd="0" destOrd="0" presId="urn:microsoft.com/office/officeart/2016/7/layout/VerticalDownArrowProcess"/>
    <dgm:cxn modelId="{4D3CBFDA-847C-40F7-A467-E8947504813F}" type="presOf" srcId="{94EBCC90-29F8-4902-8CB2-4730D8CF5254}" destId="{7784E893-D431-488A-A0EA-DD6569085335}" srcOrd="1" destOrd="0" presId="urn:microsoft.com/office/officeart/2016/7/layout/VerticalDownArrowProcess"/>
    <dgm:cxn modelId="{4A67F9E6-FBA5-4768-AB99-F2748E810DA9}" srcId="{94EBCC90-29F8-4902-8CB2-4730D8CF5254}" destId="{2CCF5AE5-D6B6-4C00-9CA9-76D5B89E458F}" srcOrd="0" destOrd="0" parTransId="{21A5829D-39D6-43E1-9F31-90F685A2BCA2}" sibTransId="{3E2BCFDD-4DBC-4065-8869-85776E7AC2C0}"/>
    <dgm:cxn modelId="{C74891F8-8488-43E1-8C45-7824B7B07332}" type="presOf" srcId="{2CCF5AE5-D6B6-4C00-9CA9-76D5B89E458F}" destId="{14637F8F-864C-415E-BBE5-B5E999C7373B}" srcOrd="0" destOrd="0" presId="urn:microsoft.com/office/officeart/2016/7/layout/VerticalDownArrowProcess"/>
    <dgm:cxn modelId="{1EA2DD2A-A038-4BAB-8635-93CCCA90974D}" type="presParOf" srcId="{FEE4E0C9-C44B-4E30-A93F-9946ABE5182E}" destId="{45E64B1D-4791-4964-8DF4-F9F12B158BD7}" srcOrd="0" destOrd="0" presId="urn:microsoft.com/office/officeart/2016/7/layout/VerticalDownArrowProcess"/>
    <dgm:cxn modelId="{58C6C395-ED3A-4ED5-A044-C7FBF18CBF45}" type="presParOf" srcId="{45E64B1D-4791-4964-8DF4-F9F12B158BD7}" destId="{D08D7C02-924D-4853-8CD1-840D373E3CE3}" srcOrd="0" destOrd="0" presId="urn:microsoft.com/office/officeart/2016/7/layout/VerticalDownArrowProcess"/>
    <dgm:cxn modelId="{4CAD9BFD-AF8D-4EEF-A3FE-09DB35299CDD}" type="presParOf" srcId="{45E64B1D-4791-4964-8DF4-F9F12B158BD7}" destId="{9DC82264-8E64-4C87-AAA2-D20BC0EBABBB}" srcOrd="1" destOrd="0" presId="urn:microsoft.com/office/officeart/2016/7/layout/VerticalDownArrowProcess"/>
    <dgm:cxn modelId="{00F4CA9C-5432-4ED6-AA98-A0057A9F6208}" type="presParOf" srcId="{FEE4E0C9-C44B-4E30-A93F-9946ABE5182E}" destId="{1AF60820-15B0-41F6-A579-8DD0BDB4532E}" srcOrd="1" destOrd="0" presId="urn:microsoft.com/office/officeart/2016/7/layout/VerticalDownArrowProcess"/>
    <dgm:cxn modelId="{3CE956D0-277B-4C4F-BD3B-218FD1CDECF5}" type="presParOf" srcId="{FEE4E0C9-C44B-4E30-A93F-9946ABE5182E}" destId="{ECCCB8D8-9F64-4206-9F33-4845E16BC898}" srcOrd="2" destOrd="0" presId="urn:microsoft.com/office/officeart/2016/7/layout/VerticalDownArrowProcess"/>
    <dgm:cxn modelId="{DAB9AA86-E2F7-427B-82EE-DE30A21BB911}" type="presParOf" srcId="{ECCCB8D8-9F64-4206-9F33-4845E16BC898}" destId="{B2E2F86D-4F03-40A6-A80A-A8BD48831A7B}" srcOrd="0" destOrd="0" presId="urn:microsoft.com/office/officeart/2016/7/layout/VerticalDownArrowProcess"/>
    <dgm:cxn modelId="{F7225FFC-6D02-4464-B36A-CD1C7856584E}" type="presParOf" srcId="{ECCCB8D8-9F64-4206-9F33-4845E16BC898}" destId="{09DF6C58-EEF1-4E6D-A409-D25E6816AC09}" srcOrd="1" destOrd="0" presId="urn:microsoft.com/office/officeart/2016/7/layout/VerticalDownArrowProcess"/>
    <dgm:cxn modelId="{885B4C1F-4C60-4A08-9BB5-98EFE839C57F}" type="presParOf" srcId="{ECCCB8D8-9F64-4206-9F33-4845E16BC898}" destId="{39E60609-210E-40D3-B6E9-F1BBCA32544A}" srcOrd="2" destOrd="0" presId="urn:microsoft.com/office/officeart/2016/7/layout/VerticalDownArrowProcess"/>
    <dgm:cxn modelId="{14A62389-4D22-4957-8B6F-B9618FD32239}" type="presParOf" srcId="{FEE4E0C9-C44B-4E30-A93F-9946ABE5182E}" destId="{7B3BE61A-FDC7-4E63-84AD-8E402B86D223}" srcOrd="3" destOrd="0" presId="urn:microsoft.com/office/officeart/2016/7/layout/VerticalDownArrowProcess"/>
    <dgm:cxn modelId="{5214F67E-10CE-4A54-8DDF-5C600ED61C0D}" type="presParOf" srcId="{FEE4E0C9-C44B-4E30-A93F-9946ABE5182E}" destId="{43107165-5D28-4942-9A37-F11E7461D8C6}" srcOrd="4" destOrd="0" presId="urn:microsoft.com/office/officeart/2016/7/layout/VerticalDownArrowProcess"/>
    <dgm:cxn modelId="{65BC329B-BA47-4723-B702-E536EC34CEF2}" type="presParOf" srcId="{43107165-5D28-4942-9A37-F11E7461D8C6}" destId="{0C56A586-D4D2-4F57-B25D-9D639716A381}" srcOrd="0" destOrd="0" presId="urn:microsoft.com/office/officeart/2016/7/layout/VerticalDownArrowProcess"/>
    <dgm:cxn modelId="{4B700602-AAE4-4493-BDFD-39144DB951F4}" type="presParOf" srcId="{43107165-5D28-4942-9A37-F11E7461D8C6}" destId="{7784E893-D431-488A-A0EA-DD6569085335}" srcOrd="1" destOrd="0" presId="urn:microsoft.com/office/officeart/2016/7/layout/VerticalDownArrowProcess"/>
    <dgm:cxn modelId="{D1088DDE-88CB-4074-8A77-2B7C4DB4A8F3}" type="presParOf" srcId="{43107165-5D28-4942-9A37-F11E7461D8C6}" destId="{14637F8F-864C-415E-BBE5-B5E999C7373B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C5A8994-CC05-46DC-8277-D3DE923B5595}" type="doc">
      <dgm:prSet loTypeId="urn:microsoft.com/office/officeart/2005/8/layout/vList5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05401C6-1D5D-436A-904D-D375C7018788}">
      <dgm:prSet/>
      <dgm:spPr/>
      <dgm:t>
        <a:bodyPr/>
        <a:lstStyle/>
        <a:p>
          <a:r>
            <a:rPr lang="en-GB"/>
            <a:t>Professional website with online booking</a:t>
          </a:r>
          <a:endParaRPr lang="en-US"/>
        </a:p>
      </dgm:t>
    </dgm:pt>
    <dgm:pt modelId="{8771ED98-81EF-4074-912B-BCFCA012E52B}" type="parTrans" cxnId="{9F106459-550F-4753-84E3-3495B14BA8B0}">
      <dgm:prSet/>
      <dgm:spPr/>
      <dgm:t>
        <a:bodyPr/>
        <a:lstStyle/>
        <a:p>
          <a:endParaRPr lang="en-US"/>
        </a:p>
      </dgm:t>
    </dgm:pt>
    <dgm:pt modelId="{CC0F6746-3ECE-4010-A969-4890ABF9982F}" type="sibTrans" cxnId="{9F106459-550F-4753-84E3-3495B14BA8B0}">
      <dgm:prSet/>
      <dgm:spPr/>
      <dgm:t>
        <a:bodyPr/>
        <a:lstStyle/>
        <a:p>
          <a:endParaRPr lang="en-US"/>
        </a:p>
      </dgm:t>
    </dgm:pt>
    <dgm:pt modelId="{41E0E65E-15F0-45D4-993D-40607D29CFC4}">
      <dgm:prSet/>
      <dgm:spPr/>
      <dgm:t>
        <a:bodyPr/>
        <a:lstStyle/>
        <a:p>
          <a:r>
            <a:rPr lang="en-GB"/>
            <a:t>SEO to appear in local searches</a:t>
          </a:r>
          <a:endParaRPr lang="en-US"/>
        </a:p>
      </dgm:t>
    </dgm:pt>
    <dgm:pt modelId="{0864CB35-ACAD-4F3A-85FC-C51A7331A74F}" type="parTrans" cxnId="{1B5F3121-E53C-4AAF-B654-F1584D8E229C}">
      <dgm:prSet/>
      <dgm:spPr/>
      <dgm:t>
        <a:bodyPr/>
        <a:lstStyle/>
        <a:p>
          <a:endParaRPr lang="en-US"/>
        </a:p>
      </dgm:t>
    </dgm:pt>
    <dgm:pt modelId="{D320ACC0-08F7-4201-9973-814D4AC8BA93}" type="sibTrans" cxnId="{1B5F3121-E53C-4AAF-B654-F1584D8E229C}">
      <dgm:prSet/>
      <dgm:spPr/>
      <dgm:t>
        <a:bodyPr/>
        <a:lstStyle/>
        <a:p>
          <a:endParaRPr lang="en-US"/>
        </a:p>
      </dgm:t>
    </dgm:pt>
    <dgm:pt modelId="{0957712D-54E2-4F7B-A325-2C642EC85C83}">
      <dgm:prSet/>
      <dgm:spPr/>
      <dgm:t>
        <a:bodyPr/>
        <a:lstStyle/>
        <a:p>
          <a:r>
            <a:rPr lang="en-GB"/>
            <a:t>Google Business Profile for visibility</a:t>
          </a:r>
          <a:endParaRPr lang="en-US"/>
        </a:p>
      </dgm:t>
    </dgm:pt>
    <dgm:pt modelId="{FDCF901E-9365-40C5-B3D2-421D1B9E6DA3}" type="parTrans" cxnId="{28522AD3-4030-4F76-85B1-D8E42CCF75F5}">
      <dgm:prSet/>
      <dgm:spPr/>
      <dgm:t>
        <a:bodyPr/>
        <a:lstStyle/>
        <a:p>
          <a:endParaRPr lang="en-US"/>
        </a:p>
      </dgm:t>
    </dgm:pt>
    <dgm:pt modelId="{E68749A9-52F0-4278-9765-24210289AD10}" type="sibTrans" cxnId="{28522AD3-4030-4F76-85B1-D8E42CCF75F5}">
      <dgm:prSet/>
      <dgm:spPr/>
      <dgm:t>
        <a:bodyPr/>
        <a:lstStyle/>
        <a:p>
          <a:endParaRPr lang="en-US"/>
        </a:p>
      </dgm:t>
    </dgm:pt>
    <dgm:pt modelId="{4672FB5E-423E-4EDA-BD07-65B96839B9FD}">
      <dgm:prSet/>
      <dgm:spPr/>
      <dgm:t>
        <a:bodyPr/>
        <a:lstStyle/>
        <a:p>
          <a:r>
            <a:rPr lang="en-GB"/>
            <a:t>Customer reviews to build trust</a:t>
          </a:r>
          <a:endParaRPr lang="en-US"/>
        </a:p>
      </dgm:t>
    </dgm:pt>
    <dgm:pt modelId="{7827B0ED-7C58-4E3D-A0ED-7C2B5BAF381E}" type="parTrans" cxnId="{C1FBC5C8-98FD-415A-A597-94F2822478F0}">
      <dgm:prSet/>
      <dgm:spPr/>
      <dgm:t>
        <a:bodyPr/>
        <a:lstStyle/>
        <a:p>
          <a:endParaRPr lang="en-US"/>
        </a:p>
      </dgm:t>
    </dgm:pt>
    <dgm:pt modelId="{2E80000E-A035-4923-8C5F-82D5B343D362}" type="sibTrans" cxnId="{C1FBC5C8-98FD-415A-A597-94F2822478F0}">
      <dgm:prSet/>
      <dgm:spPr/>
      <dgm:t>
        <a:bodyPr/>
        <a:lstStyle/>
        <a:p>
          <a:endParaRPr lang="en-US"/>
        </a:p>
      </dgm:t>
    </dgm:pt>
    <dgm:pt modelId="{9C382331-FA20-4B9A-B30F-2E466D328F0B}" type="pres">
      <dgm:prSet presAssocID="{AC5A8994-CC05-46DC-8277-D3DE923B5595}" presName="Name0" presStyleCnt="0">
        <dgm:presLayoutVars>
          <dgm:dir/>
          <dgm:animLvl val="lvl"/>
          <dgm:resizeHandles val="exact"/>
        </dgm:presLayoutVars>
      </dgm:prSet>
      <dgm:spPr/>
    </dgm:pt>
    <dgm:pt modelId="{349FB7BB-503D-4693-B012-1B8373090C2D}" type="pres">
      <dgm:prSet presAssocID="{305401C6-1D5D-436A-904D-D375C7018788}" presName="linNode" presStyleCnt="0"/>
      <dgm:spPr/>
    </dgm:pt>
    <dgm:pt modelId="{C90B0BDD-7246-4FB0-8B47-E3FA8D7C33D0}" type="pres">
      <dgm:prSet presAssocID="{305401C6-1D5D-436A-904D-D375C7018788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0C6F238B-C4EE-4923-8DBC-7657E5A41C5B}" type="pres">
      <dgm:prSet presAssocID="{CC0F6746-3ECE-4010-A969-4890ABF9982F}" presName="sp" presStyleCnt="0"/>
      <dgm:spPr/>
    </dgm:pt>
    <dgm:pt modelId="{A39478CF-D847-44DC-B852-99EC48FE1955}" type="pres">
      <dgm:prSet presAssocID="{41E0E65E-15F0-45D4-993D-40607D29CFC4}" presName="linNode" presStyleCnt="0"/>
      <dgm:spPr/>
    </dgm:pt>
    <dgm:pt modelId="{0F3B94F6-3FAC-4C5C-B62B-F9B1AF182E2A}" type="pres">
      <dgm:prSet presAssocID="{41E0E65E-15F0-45D4-993D-40607D29CFC4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8326CF5D-A652-48D3-A739-D30A39765220}" type="pres">
      <dgm:prSet presAssocID="{D320ACC0-08F7-4201-9973-814D4AC8BA93}" presName="sp" presStyleCnt="0"/>
      <dgm:spPr/>
    </dgm:pt>
    <dgm:pt modelId="{1B285955-2BFE-4D72-9066-3DF881BD3356}" type="pres">
      <dgm:prSet presAssocID="{0957712D-54E2-4F7B-A325-2C642EC85C83}" presName="linNode" presStyleCnt="0"/>
      <dgm:spPr/>
    </dgm:pt>
    <dgm:pt modelId="{97F25ED4-5542-4009-A0CC-26DC5A344F51}" type="pres">
      <dgm:prSet presAssocID="{0957712D-54E2-4F7B-A325-2C642EC85C83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135B26B3-FFBC-4931-B09A-A3229589A4BD}" type="pres">
      <dgm:prSet presAssocID="{E68749A9-52F0-4278-9765-24210289AD10}" presName="sp" presStyleCnt="0"/>
      <dgm:spPr/>
    </dgm:pt>
    <dgm:pt modelId="{7E3B9963-503E-4E5A-ABDC-0720ECA4ADEE}" type="pres">
      <dgm:prSet presAssocID="{4672FB5E-423E-4EDA-BD07-65B96839B9FD}" presName="linNode" presStyleCnt="0"/>
      <dgm:spPr/>
    </dgm:pt>
    <dgm:pt modelId="{F427F271-158E-40F0-B8D8-AD482F7612F3}" type="pres">
      <dgm:prSet presAssocID="{4672FB5E-423E-4EDA-BD07-65B96839B9FD}" presName="parentText" presStyleLbl="node1" presStyleIdx="3" presStyleCnt="4">
        <dgm:presLayoutVars>
          <dgm:chMax val="1"/>
          <dgm:bulletEnabled val="1"/>
        </dgm:presLayoutVars>
      </dgm:prSet>
      <dgm:spPr/>
    </dgm:pt>
  </dgm:ptLst>
  <dgm:cxnLst>
    <dgm:cxn modelId="{66D66B04-5213-44A0-A110-50A59FAD53C3}" type="presOf" srcId="{0957712D-54E2-4F7B-A325-2C642EC85C83}" destId="{97F25ED4-5542-4009-A0CC-26DC5A344F51}" srcOrd="0" destOrd="0" presId="urn:microsoft.com/office/officeart/2005/8/layout/vList5"/>
    <dgm:cxn modelId="{1B5F3121-E53C-4AAF-B654-F1584D8E229C}" srcId="{AC5A8994-CC05-46DC-8277-D3DE923B5595}" destId="{41E0E65E-15F0-45D4-993D-40607D29CFC4}" srcOrd="1" destOrd="0" parTransId="{0864CB35-ACAD-4F3A-85FC-C51A7331A74F}" sibTransId="{D320ACC0-08F7-4201-9973-814D4AC8BA93}"/>
    <dgm:cxn modelId="{F8F3A823-1853-4A0F-BC7B-94B81B9CD0D3}" type="presOf" srcId="{4672FB5E-423E-4EDA-BD07-65B96839B9FD}" destId="{F427F271-158E-40F0-B8D8-AD482F7612F3}" srcOrd="0" destOrd="0" presId="urn:microsoft.com/office/officeart/2005/8/layout/vList5"/>
    <dgm:cxn modelId="{73AEE523-0706-4A1E-A860-D2799B449535}" type="presOf" srcId="{41E0E65E-15F0-45D4-993D-40607D29CFC4}" destId="{0F3B94F6-3FAC-4C5C-B62B-F9B1AF182E2A}" srcOrd="0" destOrd="0" presId="urn:microsoft.com/office/officeart/2005/8/layout/vList5"/>
    <dgm:cxn modelId="{9F106459-550F-4753-84E3-3495B14BA8B0}" srcId="{AC5A8994-CC05-46DC-8277-D3DE923B5595}" destId="{305401C6-1D5D-436A-904D-D375C7018788}" srcOrd="0" destOrd="0" parTransId="{8771ED98-81EF-4074-912B-BCFCA012E52B}" sibTransId="{CC0F6746-3ECE-4010-A969-4890ABF9982F}"/>
    <dgm:cxn modelId="{397A33A8-5DD3-4408-A800-F9A2C802D5E7}" type="presOf" srcId="{AC5A8994-CC05-46DC-8277-D3DE923B5595}" destId="{9C382331-FA20-4B9A-B30F-2E466D328F0B}" srcOrd="0" destOrd="0" presId="urn:microsoft.com/office/officeart/2005/8/layout/vList5"/>
    <dgm:cxn modelId="{810A33B1-69F8-4F8B-8619-42CECE386237}" type="presOf" srcId="{305401C6-1D5D-436A-904D-D375C7018788}" destId="{C90B0BDD-7246-4FB0-8B47-E3FA8D7C33D0}" srcOrd="0" destOrd="0" presId="urn:microsoft.com/office/officeart/2005/8/layout/vList5"/>
    <dgm:cxn modelId="{C1FBC5C8-98FD-415A-A597-94F2822478F0}" srcId="{AC5A8994-CC05-46DC-8277-D3DE923B5595}" destId="{4672FB5E-423E-4EDA-BD07-65B96839B9FD}" srcOrd="3" destOrd="0" parTransId="{7827B0ED-7C58-4E3D-A0ED-7C2B5BAF381E}" sibTransId="{2E80000E-A035-4923-8C5F-82D5B343D362}"/>
    <dgm:cxn modelId="{28522AD3-4030-4F76-85B1-D8E42CCF75F5}" srcId="{AC5A8994-CC05-46DC-8277-D3DE923B5595}" destId="{0957712D-54E2-4F7B-A325-2C642EC85C83}" srcOrd="2" destOrd="0" parTransId="{FDCF901E-9365-40C5-B3D2-421D1B9E6DA3}" sibTransId="{E68749A9-52F0-4278-9765-24210289AD10}"/>
    <dgm:cxn modelId="{11D03D77-C9E7-4ABE-925A-2957D50BC648}" type="presParOf" srcId="{9C382331-FA20-4B9A-B30F-2E466D328F0B}" destId="{349FB7BB-503D-4693-B012-1B8373090C2D}" srcOrd="0" destOrd="0" presId="urn:microsoft.com/office/officeart/2005/8/layout/vList5"/>
    <dgm:cxn modelId="{5903D775-F21C-43A0-AC72-6302AD600B83}" type="presParOf" srcId="{349FB7BB-503D-4693-B012-1B8373090C2D}" destId="{C90B0BDD-7246-4FB0-8B47-E3FA8D7C33D0}" srcOrd="0" destOrd="0" presId="urn:microsoft.com/office/officeart/2005/8/layout/vList5"/>
    <dgm:cxn modelId="{93E74F4D-2B1D-4709-8070-53681B65EE1A}" type="presParOf" srcId="{9C382331-FA20-4B9A-B30F-2E466D328F0B}" destId="{0C6F238B-C4EE-4923-8DBC-7657E5A41C5B}" srcOrd="1" destOrd="0" presId="urn:microsoft.com/office/officeart/2005/8/layout/vList5"/>
    <dgm:cxn modelId="{344B057F-055C-4691-83F7-34DF3403C785}" type="presParOf" srcId="{9C382331-FA20-4B9A-B30F-2E466D328F0B}" destId="{A39478CF-D847-44DC-B852-99EC48FE1955}" srcOrd="2" destOrd="0" presId="urn:microsoft.com/office/officeart/2005/8/layout/vList5"/>
    <dgm:cxn modelId="{52D86745-A1CA-4C58-A9E9-8B5502BFD7B3}" type="presParOf" srcId="{A39478CF-D847-44DC-B852-99EC48FE1955}" destId="{0F3B94F6-3FAC-4C5C-B62B-F9B1AF182E2A}" srcOrd="0" destOrd="0" presId="urn:microsoft.com/office/officeart/2005/8/layout/vList5"/>
    <dgm:cxn modelId="{4E399974-4A73-439F-81B5-8E1C9CB11D3D}" type="presParOf" srcId="{9C382331-FA20-4B9A-B30F-2E466D328F0B}" destId="{8326CF5D-A652-48D3-A739-D30A39765220}" srcOrd="3" destOrd="0" presId="urn:microsoft.com/office/officeart/2005/8/layout/vList5"/>
    <dgm:cxn modelId="{7471A531-8F86-4432-9C9D-E25A754B1B62}" type="presParOf" srcId="{9C382331-FA20-4B9A-B30F-2E466D328F0B}" destId="{1B285955-2BFE-4D72-9066-3DF881BD3356}" srcOrd="4" destOrd="0" presId="urn:microsoft.com/office/officeart/2005/8/layout/vList5"/>
    <dgm:cxn modelId="{A46A15BA-024C-44FB-9005-AB921D5CA88E}" type="presParOf" srcId="{1B285955-2BFE-4D72-9066-3DF881BD3356}" destId="{97F25ED4-5542-4009-A0CC-26DC5A344F51}" srcOrd="0" destOrd="0" presId="urn:microsoft.com/office/officeart/2005/8/layout/vList5"/>
    <dgm:cxn modelId="{EE05C931-4807-4625-A199-4D33D8A1028F}" type="presParOf" srcId="{9C382331-FA20-4B9A-B30F-2E466D328F0B}" destId="{135B26B3-FFBC-4931-B09A-A3229589A4BD}" srcOrd="5" destOrd="0" presId="urn:microsoft.com/office/officeart/2005/8/layout/vList5"/>
    <dgm:cxn modelId="{AB879962-55DF-4274-80A2-CA061783E52A}" type="presParOf" srcId="{9C382331-FA20-4B9A-B30F-2E466D328F0B}" destId="{7E3B9963-503E-4E5A-ABDC-0720ECA4ADEE}" srcOrd="6" destOrd="0" presId="urn:microsoft.com/office/officeart/2005/8/layout/vList5"/>
    <dgm:cxn modelId="{256DD2E3-FA51-4C4C-94F2-73E2DE96D936}" type="presParOf" srcId="{7E3B9963-503E-4E5A-ABDC-0720ECA4ADEE}" destId="{F427F271-158E-40F0-B8D8-AD482F7612F3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E1243F3-D820-46FE-901B-80A5B7C86058}" type="doc">
      <dgm:prSet loTypeId="urn:microsoft.com/office/officeart/2005/8/layout/matrix2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D99D790-5A2A-45B6-92BE-075035F6AD97}">
      <dgm:prSet/>
      <dgm:spPr/>
      <dgm:t>
        <a:bodyPr/>
        <a:lstStyle/>
        <a:p>
          <a:r>
            <a:rPr lang="en-GB"/>
            <a:t>Targeted Facebook &amp; Instagram ads</a:t>
          </a:r>
          <a:endParaRPr lang="en-US"/>
        </a:p>
      </dgm:t>
    </dgm:pt>
    <dgm:pt modelId="{7ECE0369-0999-4AEF-A985-663438253018}" type="parTrans" cxnId="{F71DA0AE-E356-43D8-8C0A-A53E7D11621B}">
      <dgm:prSet/>
      <dgm:spPr/>
      <dgm:t>
        <a:bodyPr/>
        <a:lstStyle/>
        <a:p>
          <a:endParaRPr lang="en-US"/>
        </a:p>
      </dgm:t>
    </dgm:pt>
    <dgm:pt modelId="{4652D590-74EA-4A9A-8E75-1CD2ED25835A}" type="sibTrans" cxnId="{F71DA0AE-E356-43D8-8C0A-A53E7D11621B}">
      <dgm:prSet/>
      <dgm:spPr/>
      <dgm:t>
        <a:bodyPr/>
        <a:lstStyle/>
        <a:p>
          <a:endParaRPr lang="en-US"/>
        </a:p>
      </dgm:t>
    </dgm:pt>
    <dgm:pt modelId="{6B55A1BE-2EB4-4CB0-BF06-26960CF7ECC7}">
      <dgm:prSet/>
      <dgm:spPr/>
      <dgm:t>
        <a:bodyPr/>
        <a:lstStyle/>
        <a:p>
          <a:r>
            <a:rPr lang="en-GB"/>
            <a:t>Local partnerships (taxis, delivery drivers)</a:t>
          </a:r>
          <a:endParaRPr lang="en-US"/>
        </a:p>
      </dgm:t>
    </dgm:pt>
    <dgm:pt modelId="{114DD396-7CD8-48BE-B9D4-73891C6E64B3}" type="parTrans" cxnId="{F7DB0F37-E895-4AA7-8D21-C35C3E44AD8C}">
      <dgm:prSet/>
      <dgm:spPr/>
      <dgm:t>
        <a:bodyPr/>
        <a:lstStyle/>
        <a:p>
          <a:endParaRPr lang="en-US"/>
        </a:p>
      </dgm:t>
    </dgm:pt>
    <dgm:pt modelId="{44328F63-30EF-4F14-AD67-223A8E524928}" type="sibTrans" cxnId="{F7DB0F37-E895-4AA7-8D21-C35C3E44AD8C}">
      <dgm:prSet/>
      <dgm:spPr/>
      <dgm:t>
        <a:bodyPr/>
        <a:lstStyle/>
        <a:p>
          <a:endParaRPr lang="en-US"/>
        </a:p>
      </dgm:t>
    </dgm:pt>
    <dgm:pt modelId="{14193C1F-EF47-46F1-B92D-6A0DECCF19A0}">
      <dgm:prSet/>
      <dgm:spPr/>
      <dgm:t>
        <a:bodyPr/>
        <a:lstStyle/>
        <a:p>
          <a:r>
            <a:rPr lang="en-GB"/>
            <a:t>Seasonal promotions (winter / summer periods)</a:t>
          </a:r>
          <a:endParaRPr lang="en-US"/>
        </a:p>
      </dgm:t>
    </dgm:pt>
    <dgm:pt modelId="{A175D3A1-0DC3-4624-9EE4-63C21679D477}" type="parTrans" cxnId="{2FCB39A9-B89F-4D7B-B62D-46B17B5458EF}">
      <dgm:prSet/>
      <dgm:spPr/>
      <dgm:t>
        <a:bodyPr/>
        <a:lstStyle/>
        <a:p>
          <a:endParaRPr lang="en-US"/>
        </a:p>
      </dgm:t>
    </dgm:pt>
    <dgm:pt modelId="{2C00B5D6-920A-4506-86C0-0EF8DDEC1058}" type="sibTrans" cxnId="{2FCB39A9-B89F-4D7B-B62D-46B17B5458EF}">
      <dgm:prSet/>
      <dgm:spPr/>
      <dgm:t>
        <a:bodyPr/>
        <a:lstStyle/>
        <a:p>
          <a:endParaRPr lang="en-US"/>
        </a:p>
      </dgm:t>
    </dgm:pt>
    <dgm:pt modelId="{F268EC2B-BC53-47D2-BBB2-35AA7DA9781A}">
      <dgm:prSet/>
      <dgm:spPr/>
      <dgm:t>
        <a:bodyPr/>
        <a:lstStyle/>
        <a:p>
          <a:r>
            <a:rPr lang="en-GB"/>
            <a:t>Community engagements posts</a:t>
          </a:r>
          <a:endParaRPr lang="en-US"/>
        </a:p>
      </dgm:t>
    </dgm:pt>
    <dgm:pt modelId="{EACB959B-D2E2-42A9-B686-43A514D5056F}" type="parTrans" cxnId="{E08316FD-50CD-4F0E-9242-AA6055338579}">
      <dgm:prSet/>
      <dgm:spPr/>
      <dgm:t>
        <a:bodyPr/>
        <a:lstStyle/>
        <a:p>
          <a:endParaRPr lang="en-US"/>
        </a:p>
      </dgm:t>
    </dgm:pt>
    <dgm:pt modelId="{3287C4BA-2B3B-474E-BCEB-1400DED64448}" type="sibTrans" cxnId="{E08316FD-50CD-4F0E-9242-AA6055338579}">
      <dgm:prSet/>
      <dgm:spPr/>
      <dgm:t>
        <a:bodyPr/>
        <a:lstStyle/>
        <a:p>
          <a:endParaRPr lang="en-US"/>
        </a:p>
      </dgm:t>
    </dgm:pt>
    <dgm:pt modelId="{38A91011-3F26-4734-82A2-ACD44F9805CF}" type="pres">
      <dgm:prSet presAssocID="{7E1243F3-D820-46FE-901B-80A5B7C86058}" presName="matrix" presStyleCnt="0">
        <dgm:presLayoutVars>
          <dgm:chMax val="1"/>
          <dgm:dir/>
          <dgm:resizeHandles val="exact"/>
        </dgm:presLayoutVars>
      </dgm:prSet>
      <dgm:spPr/>
    </dgm:pt>
    <dgm:pt modelId="{50718F42-F0A1-4BAA-B6CE-A0F801D07F58}" type="pres">
      <dgm:prSet presAssocID="{7E1243F3-D820-46FE-901B-80A5B7C86058}" presName="axisShape" presStyleLbl="bgShp" presStyleIdx="0" presStyleCnt="1"/>
      <dgm:spPr/>
    </dgm:pt>
    <dgm:pt modelId="{DBB2785E-E986-4EF2-BFEE-8D697C905033}" type="pres">
      <dgm:prSet presAssocID="{7E1243F3-D820-46FE-901B-80A5B7C86058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72C51537-2D72-41E5-B737-76B91A146FA8}" type="pres">
      <dgm:prSet presAssocID="{7E1243F3-D820-46FE-901B-80A5B7C86058}" presName="rect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3EED13B4-E995-4DCA-A42B-B4912DECE124}" type="pres">
      <dgm:prSet presAssocID="{7E1243F3-D820-46FE-901B-80A5B7C86058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31A44E84-B2E7-4A14-B2F7-C142AF7176F4}" type="pres">
      <dgm:prSet presAssocID="{7E1243F3-D820-46FE-901B-80A5B7C86058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F7DB0F37-E895-4AA7-8D21-C35C3E44AD8C}" srcId="{7E1243F3-D820-46FE-901B-80A5B7C86058}" destId="{6B55A1BE-2EB4-4CB0-BF06-26960CF7ECC7}" srcOrd="1" destOrd="0" parTransId="{114DD396-7CD8-48BE-B9D4-73891C6E64B3}" sibTransId="{44328F63-30EF-4F14-AD67-223A8E524928}"/>
    <dgm:cxn modelId="{93962738-B258-46D7-9FA3-0FBFEFE380E3}" type="presOf" srcId="{FD99D790-5A2A-45B6-92BE-075035F6AD97}" destId="{DBB2785E-E986-4EF2-BFEE-8D697C905033}" srcOrd="0" destOrd="0" presId="urn:microsoft.com/office/officeart/2005/8/layout/matrix2"/>
    <dgm:cxn modelId="{03131A6C-6F9C-487F-98DE-463F17780EE5}" type="presOf" srcId="{6B55A1BE-2EB4-4CB0-BF06-26960CF7ECC7}" destId="{72C51537-2D72-41E5-B737-76B91A146FA8}" srcOrd="0" destOrd="0" presId="urn:microsoft.com/office/officeart/2005/8/layout/matrix2"/>
    <dgm:cxn modelId="{2FCB39A9-B89F-4D7B-B62D-46B17B5458EF}" srcId="{7E1243F3-D820-46FE-901B-80A5B7C86058}" destId="{14193C1F-EF47-46F1-B92D-6A0DECCF19A0}" srcOrd="2" destOrd="0" parTransId="{A175D3A1-0DC3-4624-9EE4-63C21679D477}" sibTransId="{2C00B5D6-920A-4506-86C0-0EF8DDEC1058}"/>
    <dgm:cxn modelId="{F71DA0AE-E356-43D8-8C0A-A53E7D11621B}" srcId="{7E1243F3-D820-46FE-901B-80A5B7C86058}" destId="{FD99D790-5A2A-45B6-92BE-075035F6AD97}" srcOrd="0" destOrd="0" parTransId="{7ECE0369-0999-4AEF-A985-663438253018}" sibTransId="{4652D590-74EA-4A9A-8E75-1CD2ED25835A}"/>
    <dgm:cxn modelId="{0F16FCBE-5E71-496D-9E94-38A6DE06C211}" type="presOf" srcId="{F268EC2B-BC53-47D2-BBB2-35AA7DA9781A}" destId="{31A44E84-B2E7-4A14-B2F7-C142AF7176F4}" srcOrd="0" destOrd="0" presId="urn:microsoft.com/office/officeart/2005/8/layout/matrix2"/>
    <dgm:cxn modelId="{454B37CC-1ED0-44AA-82D5-A9D34A5A6FA4}" type="presOf" srcId="{14193C1F-EF47-46F1-B92D-6A0DECCF19A0}" destId="{3EED13B4-E995-4DCA-A42B-B4912DECE124}" srcOrd="0" destOrd="0" presId="urn:microsoft.com/office/officeart/2005/8/layout/matrix2"/>
    <dgm:cxn modelId="{C0B719D0-FB68-4D34-8778-5C2F416DAC76}" type="presOf" srcId="{7E1243F3-D820-46FE-901B-80A5B7C86058}" destId="{38A91011-3F26-4734-82A2-ACD44F9805CF}" srcOrd="0" destOrd="0" presId="urn:microsoft.com/office/officeart/2005/8/layout/matrix2"/>
    <dgm:cxn modelId="{E08316FD-50CD-4F0E-9242-AA6055338579}" srcId="{7E1243F3-D820-46FE-901B-80A5B7C86058}" destId="{F268EC2B-BC53-47D2-BBB2-35AA7DA9781A}" srcOrd="3" destOrd="0" parTransId="{EACB959B-D2E2-42A9-B686-43A514D5056F}" sibTransId="{3287C4BA-2B3B-474E-BCEB-1400DED64448}"/>
    <dgm:cxn modelId="{2266929B-E668-4160-AA1E-BFB7F8CCF5D1}" type="presParOf" srcId="{38A91011-3F26-4734-82A2-ACD44F9805CF}" destId="{50718F42-F0A1-4BAA-B6CE-A0F801D07F58}" srcOrd="0" destOrd="0" presId="urn:microsoft.com/office/officeart/2005/8/layout/matrix2"/>
    <dgm:cxn modelId="{DD0911CB-00A4-4C20-B3BA-734A7F8E7088}" type="presParOf" srcId="{38A91011-3F26-4734-82A2-ACD44F9805CF}" destId="{DBB2785E-E986-4EF2-BFEE-8D697C905033}" srcOrd="1" destOrd="0" presId="urn:microsoft.com/office/officeart/2005/8/layout/matrix2"/>
    <dgm:cxn modelId="{5DBA9A76-B6AD-4840-9582-A1F1296E7EA7}" type="presParOf" srcId="{38A91011-3F26-4734-82A2-ACD44F9805CF}" destId="{72C51537-2D72-41E5-B737-76B91A146FA8}" srcOrd="2" destOrd="0" presId="urn:microsoft.com/office/officeart/2005/8/layout/matrix2"/>
    <dgm:cxn modelId="{979CCEE4-ED0D-489C-9643-26BE5FB12270}" type="presParOf" srcId="{38A91011-3F26-4734-82A2-ACD44F9805CF}" destId="{3EED13B4-E995-4DCA-A42B-B4912DECE124}" srcOrd="3" destOrd="0" presId="urn:microsoft.com/office/officeart/2005/8/layout/matrix2"/>
    <dgm:cxn modelId="{007542B6-8F31-4F3A-A7F4-F298DF5DCF1A}" type="presParOf" srcId="{38A91011-3F26-4734-82A2-ACD44F9805CF}" destId="{31A44E84-B2E7-4A14-B2F7-C142AF7176F4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333AC1-D331-4794-B167-BAECA5C5AB15}">
      <dsp:nvSpPr>
        <dsp:cNvPr id="0" name=""/>
        <dsp:cNvSpPr/>
      </dsp:nvSpPr>
      <dsp:spPr>
        <a:xfrm>
          <a:off x="562927" y="788206"/>
          <a:ext cx="1445998" cy="14459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ACE696-100D-4BB2-AB59-58334F648C8D}">
      <dsp:nvSpPr>
        <dsp:cNvPr id="0" name=""/>
        <dsp:cNvSpPr/>
      </dsp:nvSpPr>
      <dsp:spPr>
        <a:xfrm>
          <a:off x="87109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3A84A4-C7D4-401E-9DA4-341F18EFEB9B}">
      <dsp:nvSpPr>
        <dsp:cNvPr id="0" name=""/>
        <dsp:cNvSpPr/>
      </dsp:nvSpPr>
      <dsp:spPr>
        <a:xfrm>
          <a:off x="10068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Certificate in Higher Education Business Skills for the Workplace</a:t>
          </a:r>
          <a:endParaRPr lang="en-US" sz="1400" kern="1200"/>
        </a:p>
      </dsp:txBody>
      <dsp:txXfrm>
        <a:off x="100682" y="2684598"/>
        <a:ext cx="2370489" cy="720000"/>
      </dsp:txXfrm>
    </dsp:sp>
    <dsp:sp modelId="{12B10F1C-4053-4AF7-AC22-0465B9AA033F}">
      <dsp:nvSpPr>
        <dsp:cNvPr id="0" name=""/>
        <dsp:cNvSpPr/>
      </dsp:nvSpPr>
      <dsp:spPr>
        <a:xfrm>
          <a:off x="3348252" y="788206"/>
          <a:ext cx="1445998" cy="14459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39AA6A-F55F-4C33-AF14-5332D65346B9}">
      <dsp:nvSpPr>
        <dsp:cNvPr id="0" name=""/>
        <dsp:cNvSpPr/>
      </dsp:nvSpPr>
      <dsp:spPr>
        <a:xfrm>
          <a:off x="365641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06DFA5-089F-4236-84CF-2C9C319F0C4E}">
      <dsp:nvSpPr>
        <dsp:cNvPr id="0" name=""/>
        <dsp:cNvSpPr/>
      </dsp:nvSpPr>
      <dsp:spPr>
        <a:xfrm>
          <a:off x="288600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Enterprise and Entrepreneurship LCLM4006</a:t>
          </a:r>
          <a:endParaRPr lang="en-US" sz="1400" kern="1200"/>
        </a:p>
      </dsp:txBody>
      <dsp:txXfrm>
        <a:off x="2886007" y="2684598"/>
        <a:ext cx="2370489" cy="720000"/>
      </dsp:txXfrm>
    </dsp:sp>
    <dsp:sp modelId="{9FEFBB96-442A-47CD-852F-42EF64A5C1F4}">
      <dsp:nvSpPr>
        <dsp:cNvPr id="0" name=""/>
        <dsp:cNvSpPr/>
      </dsp:nvSpPr>
      <dsp:spPr>
        <a:xfrm>
          <a:off x="6133577" y="788206"/>
          <a:ext cx="1445998" cy="14459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47FD6F-6157-478B-A3C7-8F8AC42764FF}">
      <dsp:nvSpPr>
        <dsp:cNvPr id="0" name=""/>
        <dsp:cNvSpPr/>
      </dsp:nvSpPr>
      <dsp:spPr>
        <a:xfrm>
          <a:off x="644174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B5F9C9-281C-4743-97D4-2693B8391FF4}">
      <dsp:nvSpPr>
        <dsp:cNvPr id="0" name=""/>
        <dsp:cNvSpPr/>
      </dsp:nvSpPr>
      <dsp:spPr>
        <a:xfrm>
          <a:off x="567133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Part 2: Individual Presentation Pitch</a:t>
          </a:r>
          <a:endParaRPr lang="en-US" sz="1400" kern="1200"/>
        </a:p>
      </dsp:txBody>
      <dsp:txXfrm>
        <a:off x="5671332" y="2684598"/>
        <a:ext cx="2370489" cy="720000"/>
      </dsp:txXfrm>
    </dsp:sp>
    <dsp:sp modelId="{678E311F-6146-4BAA-AA7D-2407D3CD1B4F}">
      <dsp:nvSpPr>
        <dsp:cNvPr id="0" name=""/>
        <dsp:cNvSpPr/>
      </dsp:nvSpPr>
      <dsp:spPr>
        <a:xfrm>
          <a:off x="8918902" y="788206"/>
          <a:ext cx="1445998" cy="14459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1F7083-8676-4B97-8249-DFB141AB2823}">
      <dsp:nvSpPr>
        <dsp:cNvPr id="0" name=""/>
        <dsp:cNvSpPr/>
      </dsp:nvSpPr>
      <dsp:spPr>
        <a:xfrm>
          <a:off x="922706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55EBC0-B9FE-4623-8961-AD6E89281048}">
      <dsp:nvSpPr>
        <dsp:cNvPr id="0" name=""/>
        <dsp:cNvSpPr/>
      </dsp:nvSpPr>
      <dsp:spPr>
        <a:xfrm>
          <a:off x="845665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dirty="0"/>
            <a:t>Lecturer:  Roopa </a:t>
          </a:r>
          <a:r>
            <a:rPr lang="en-GB" sz="1400" kern="1200" dirty="0" err="1"/>
            <a:t>Aruvanahalli</a:t>
          </a:r>
          <a:r>
            <a:rPr lang="en-GB" sz="1400" kern="1200" dirty="0"/>
            <a:t> Nagaraju</a:t>
          </a:r>
          <a:endParaRPr lang="en-US" sz="1400" kern="1200" dirty="0"/>
        </a:p>
      </dsp:txBody>
      <dsp:txXfrm>
        <a:off x="8456657" y="2684598"/>
        <a:ext cx="2370489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8D7C02-924D-4853-8CD1-840D373E3CE3}">
      <dsp:nvSpPr>
        <dsp:cNvPr id="0" name=""/>
        <dsp:cNvSpPr/>
      </dsp:nvSpPr>
      <dsp:spPr>
        <a:xfrm>
          <a:off x="0" y="3275482"/>
          <a:ext cx="2628900" cy="107508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6967" tIns="199136" rIns="186967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Technological</a:t>
          </a:r>
        </a:p>
      </dsp:txBody>
      <dsp:txXfrm>
        <a:off x="0" y="3275482"/>
        <a:ext cx="2628900" cy="1075086"/>
      </dsp:txXfrm>
    </dsp:sp>
    <dsp:sp modelId="{9DC82264-8E64-4C87-AAA2-D20BC0EBABBB}">
      <dsp:nvSpPr>
        <dsp:cNvPr id="0" name=""/>
        <dsp:cNvSpPr/>
      </dsp:nvSpPr>
      <dsp:spPr>
        <a:xfrm>
          <a:off x="2628900" y="3275482"/>
          <a:ext cx="7886700" cy="1075086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9980" tIns="228600" rIns="159980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dirty="0"/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Digital booking &amp; diagnostic tools improving service</a:t>
          </a:r>
        </a:p>
      </dsp:txBody>
      <dsp:txXfrm>
        <a:off x="2628900" y="3275482"/>
        <a:ext cx="7886700" cy="1075086"/>
      </dsp:txXfrm>
    </dsp:sp>
    <dsp:sp modelId="{09DF6C58-EEF1-4E6D-A409-D25E6816AC09}">
      <dsp:nvSpPr>
        <dsp:cNvPr id="0" name=""/>
        <dsp:cNvSpPr/>
      </dsp:nvSpPr>
      <dsp:spPr>
        <a:xfrm rot="10800000">
          <a:off x="0" y="1638125"/>
          <a:ext cx="2628900" cy="1653482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6967" tIns="199136" rIns="186967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Economic</a:t>
          </a:r>
        </a:p>
      </dsp:txBody>
      <dsp:txXfrm rot="-10800000">
        <a:off x="0" y="1638125"/>
        <a:ext cx="2628900" cy="1074763"/>
      </dsp:txXfrm>
    </dsp:sp>
    <dsp:sp modelId="{39E60609-210E-40D3-B6E9-F1BBCA32544A}">
      <dsp:nvSpPr>
        <dsp:cNvPr id="0" name=""/>
        <dsp:cNvSpPr/>
      </dsp:nvSpPr>
      <dsp:spPr>
        <a:xfrm>
          <a:off x="2628900" y="1638125"/>
          <a:ext cx="7886700" cy="1074763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9980" tIns="228600" rIns="159980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dirty="0"/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UK tyre                market growing steadily</a:t>
          </a:r>
        </a:p>
      </dsp:txBody>
      <dsp:txXfrm>
        <a:off x="2628900" y="1638125"/>
        <a:ext cx="7886700" cy="1074763"/>
      </dsp:txXfrm>
    </dsp:sp>
    <dsp:sp modelId="{7784E893-D431-488A-A0EA-DD6569085335}">
      <dsp:nvSpPr>
        <dsp:cNvPr id="0" name=""/>
        <dsp:cNvSpPr/>
      </dsp:nvSpPr>
      <dsp:spPr>
        <a:xfrm rot="10800000">
          <a:off x="0" y="769"/>
          <a:ext cx="2628900" cy="1653482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6967" tIns="199136" rIns="186967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Political</a:t>
          </a:r>
        </a:p>
      </dsp:txBody>
      <dsp:txXfrm rot="-10800000">
        <a:off x="0" y="769"/>
        <a:ext cx="2628900" cy="1074763"/>
      </dsp:txXfrm>
    </dsp:sp>
    <dsp:sp modelId="{14637F8F-864C-415E-BBE5-B5E999C7373B}">
      <dsp:nvSpPr>
        <dsp:cNvPr id="0" name=""/>
        <dsp:cNvSpPr/>
      </dsp:nvSpPr>
      <dsp:spPr>
        <a:xfrm>
          <a:off x="2628900" y="769"/>
          <a:ext cx="7886700" cy="1074763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9980" tIns="228600" rIns="159980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dirty="0"/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MOT &amp; tyre-safety regulations drive demand</a:t>
          </a:r>
        </a:p>
      </dsp:txBody>
      <dsp:txXfrm>
        <a:off x="2628900" y="769"/>
        <a:ext cx="7886700" cy="107476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0B0BDD-7246-4FB0-8B47-E3FA8D7C33D0}">
      <dsp:nvSpPr>
        <dsp:cNvPr id="0" name=""/>
        <dsp:cNvSpPr/>
      </dsp:nvSpPr>
      <dsp:spPr>
        <a:xfrm>
          <a:off x="3496905" y="2098"/>
          <a:ext cx="3934018" cy="100930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Professional website with online booking</a:t>
          </a:r>
          <a:endParaRPr lang="en-US" sz="2800" kern="1200"/>
        </a:p>
      </dsp:txBody>
      <dsp:txXfrm>
        <a:off x="3546175" y="51368"/>
        <a:ext cx="3835478" cy="910763"/>
      </dsp:txXfrm>
    </dsp:sp>
    <dsp:sp modelId="{0F3B94F6-3FAC-4C5C-B62B-F9B1AF182E2A}">
      <dsp:nvSpPr>
        <dsp:cNvPr id="0" name=""/>
        <dsp:cNvSpPr/>
      </dsp:nvSpPr>
      <dsp:spPr>
        <a:xfrm>
          <a:off x="3496905" y="1061866"/>
          <a:ext cx="3934018" cy="100930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SEO to appear in local searches</a:t>
          </a:r>
          <a:endParaRPr lang="en-US" sz="2800" kern="1200"/>
        </a:p>
      </dsp:txBody>
      <dsp:txXfrm>
        <a:off x="3546175" y="1111136"/>
        <a:ext cx="3835478" cy="910763"/>
      </dsp:txXfrm>
    </dsp:sp>
    <dsp:sp modelId="{97F25ED4-5542-4009-A0CC-26DC5A344F51}">
      <dsp:nvSpPr>
        <dsp:cNvPr id="0" name=""/>
        <dsp:cNvSpPr/>
      </dsp:nvSpPr>
      <dsp:spPr>
        <a:xfrm>
          <a:off x="3496905" y="2121635"/>
          <a:ext cx="3934018" cy="100930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Google Business Profile for visibility</a:t>
          </a:r>
          <a:endParaRPr lang="en-US" sz="2800" kern="1200"/>
        </a:p>
      </dsp:txBody>
      <dsp:txXfrm>
        <a:off x="3546175" y="2170905"/>
        <a:ext cx="3835478" cy="910763"/>
      </dsp:txXfrm>
    </dsp:sp>
    <dsp:sp modelId="{F427F271-158E-40F0-B8D8-AD482F7612F3}">
      <dsp:nvSpPr>
        <dsp:cNvPr id="0" name=""/>
        <dsp:cNvSpPr/>
      </dsp:nvSpPr>
      <dsp:spPr>
        <a:xfrm>
          <a:off x="3496905" y="3181403"/>
          <a:ext cx="3934018" cy="100930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Customer reviews to build trust</a:t>
          </a:r>
          <a:endParaRPr lang="en-US" sz="2800" kern="1200"/>
        </a:p>
      </dsp:txBody>
      <dsp:txXfrm>
        <a:off x="3546175" y="3230673"/>
        <a:ext cx="3835478" cy="91076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718F42-F0A1-4BAA-B6CE-A0F801D07F58}">
      <dsp:nvSpPr>
        <dsp:cNvPr id="0" name=""/>
        <dsp:cNvSpPr/>
      </dsp:nvSpPr>
      <dsp:spPr>
        <a:xfrm>
          <a:off x="3367512" y="0"/>
          <a:ext cx="4192805" cy="4192805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B2785E-E986-4EF2-BFEE-8D697C905033}">
      <dsp:nvSpPr>
        <dsp:cNvPr id="0" name=""/>
        <dsp:cNvSpPr/>
      </dsp:nvSpPr>
      <dsp:spPr>
        <a:xfrm>
          <a:off x="3640044" y="272532"/>
          <a:ext cx="1677122" cy="167712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Targeted Facebook &amp; Instagram ads</a:t>
          </a:r>
          <a:endParaRPr lang="en-US" sz="1800" kern="1200"/>
        </a:p>
      </dsp:txBody>
      <dsp:txXfrm>
        <a:off x="3721914" y="354402"/>
        <a:ext cx="1513382" cy="1513382"/>
      </dsp:txXfrm>
    </dsp:sp>
    <dsp:sp modelId="{72C51537-2D72-41E5-B737-76B91A146FA8}">
      <dsp:nvSpPr>
        <dsp:cNvPr id="0" name=""/>
        <dsp:cNvSpPr/>
      </dsp:nvSpPr>
      <dsp:spPr>
        <a:xfrm>
          <a:off x="5610662" y="272532"/>
          <a:ext cx="1677122" cy="167712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Local partnerships (taxis, delivery drivers)</a:t>
          </a:r>
          <a:endParaRPr lang="en-US" sz="1800" kern="1200"/>
        </a:p>
      </dsp:txBody>
      <dsp:txXfrm>
        <a:off x="5692532" y="354402"/>
        <a:ext cx="1513382" cy="1513382"/>
      </dsp:txXfrm>
    </dsp:sp>
    <dsp:sp modelId="{3EED13B4-E995-4DCA-A42B-B4912DECE124}">
      <dsp:nvSpPr>
        <dsp:cNvPr id="0" name=""/>
        <dsp:cNvSpPr/>
      </dsp:nvSpPr>
      <dsp:spPr>
        <a:xfrm>
          <a:off x="3640044" y="2243150"/>
          <a:ext cx="1677122" cy="167712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Seasonal promotions (winter / summer periods)</a:t>
          </a:r>
          <a:endParaRPr lang="en-US" sz="1800" kern="1200"/>
        </a:p>
      </dsp:txBody>
      <dsp:txXfrm>
        <a:off x="3721914" y="2325020"/>
        <a:ext cx="1513382" cy="1513382"/>
      </dsp:txXfrm>
    </dsp:sp>
    <dsp:sp modelId="{31A44E84-B2E7-4A14-B2F7-C142AF7176F4}">
      <dsp:nvSpPr>
        <dsp:cNvPr id="0" name=""/>
        <dsp:cNvSpPr/>
      </dsp:nvSpPr>
      <dsp:spPr>
        <a:xfrm>
          <a:off x="5610662" y="2243150"/>
          <a:ext cx="1677122" cy="167712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Community engagements posts</a:t>
          </a:r>
          <a:endParaRPr lang="en-US" sz="1800" kern="1200"/>
        </a:p>
      </dsp:txBody>
      <dsp:txXfrm>
        <a:off x="5692532" y="2325020"/>
        <a:ext cx="1513382" cy="15133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62663-00EE-41DF-1D1D-3A1E5E56F7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731570-8C2D-60C4-8BF9-CD04194842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A46351-DCD4-4C5E-5AE9-B6654F64A2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15E5-AC6F-4B69-B6EC-A77D9323EE0A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DD18C8-37FF-BA47-F45D-2D0062EE3C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B5C8DF-97EF-9528-8C78-7B13582DF6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13B7F-4F0E-4E2F-86D9-92A8459B8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4702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0F236-1DA1-4652-6C4A-15D375747A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479F4-1DD1-4C5C-2850-95FFC9DDBC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BF83A7-1671-34D7-27AF-DAC44A7AF8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15E5-AC6F-4B69-B6EC-A77D9323EE0A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E1A35C-B273-2033-24AC-E7D9EEFF39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70FA50-5EA2-1546-D8A0-9EDA703FA6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13B7F-4F0E-4E2F-86D9-92A8459B8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5777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30354-C2A7-0BE0-26C6-694E4324C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7DF593-D6F2-458C-CA6C-CA2AA1AEF2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0A88A7-E088-B7DA-4571-910C443DC0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15E5-AC6F-4B69-B6EC-A77D9323EE0A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FCE85E-D068-6A7D-FA53-8394E3614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FCF417-2C5D-D681-1F3E-E401636EF0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13B7F-4F0E-4E2F-86D9-92A8459B8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9371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8AE82-CD25-98D5-1BDE-1066306704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05E679-B7A3-56BC-A816-6919D90D43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3BE86D-20CA-BECE-1664-C1DE6AFA8F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552851-17A7-502E-CF01-52D07A03B0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15E5-AC6F-4B69-B6EC-A77D9323EE0A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D9961E-3390-7341-1D2C-B03AD6A262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8C2F8D-4BB1-219C-4F0E-797EB0D7C4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13B7F-4F0E-4E2F-86D9-92A8459B8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6531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C5EE0-E53C-C3A8-719E-69356C11A0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8F3806-BAAC-6383-20D3-76A788ECCC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7E3C5B-D08D-DB1D-B686-64291F0F2F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446DFE-99D6-751C-B191-80360D67B53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6A9370-0C00-0A21-BC96-E431FB6CA8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418E575-3496-FA67-47A0-B3EA85557B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15E5-AC6F-4B69-B6EC-A77D9323EE0A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EC529A8-45B4-AD4C-2E5C-45DD60A39D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8F77427-AA01-8E49-E20E-E9BA8FBC97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13B7F-4F0E-4E2F-86D9-92A8459B8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9927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E136F-C911-E616-50A0-D612FEC11C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796894A-3919-5951-C38D-1C3D93D032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15E5-AC6F-4B69-B6EC-A77D9323EE0A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E8CAE6-2064-E5C5-6E18-DD4031723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AE58F-16A4-D831-AC96-A2D916FC9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13B7F-4F0E-4E2F-86D9-92A8459B8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7319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796BD7-AAB8-61F8-3374-687FA4F8F5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15E5-AC6F-4B69-B6EC-A77D9323EE0A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06C0F95-F4FB-C697-A357-F2C54282AF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9924AE-67EC-F851-98CE-268B00334C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13B7F-4F0E-4E2F-86D9-92A8459B8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5502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A7A2C-5C68-3945-6658-320D9EE30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BD0C45-B9E2-97C6-DD5F-68E365F040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E1E877-C35F-8544-9B3C-5F119BD276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86F910-33FC-F36F-64A4-991E9FFC15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15E5-AC6F-4B69-B6EC-A77D9323EE0A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D554A2-C7A0-3DEE-0D7A-B06936A1A2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DDE072-B935-C3F8-2D9A-828B81EB34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13B7F-4F0E-4E2F-86D9-92A8459B8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2964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10FA7-6006-370F-88FD-9094728CAC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090A761-936C-C000-3438-DBD54A938B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3AD581-D053-00A5-BB84-CC27A704DD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B94212-8721-518D-90E8-7F66AC8AD6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15E5-AC6F-4B69-B6EC-A77D9323EE0A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1E356D-DE2F-1360-82B7-E66A99A6EE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D041E0-FB09-CB81-599D-21CA5C7FA8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13B7F-4F0E-4E2F-86D9-92A8459B8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4283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056C7A-1BFD-2142-DD4C-691FFE7E4C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8E1E20-D445-C2C6-DCE4-1495A08AFC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3400D3-4453-616F-8F31-4C0D89670C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15E5-AC6F-4B69-B6EC-A77D9323EE0A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21C6CF-E9BA-3580-D2A0-B6978DA0EA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D9780A-C4C2-48C3-2F95-FA03666DB7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13B7F-4F0E-4E2F-86D9-92A8459B8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83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849ED8E-8F7A-7B8B-A91F-A14CC77152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6E9118-7C34-7E08-DEE3-2BE6B09EC3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D7728B-CFCC-BA95-165A-23783CDD7A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15E5-AC6F-4B69-B6EC-A77D9323EE0A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5ECC3F-FCC1-B89A-3733-F9BFC71193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6DEECF-6206-1362-CBDD-CC66EBB32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13B7F-4F0E-4E2F-86D9-92A8459B8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8113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4186BB3-90AC-129E-DA41-9481D29208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37244B-BFBD-F60A-8868-0F0355FFCA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DD96D0-F858-5847-C39D-AF9A575F046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48515E5-AC6F-4B69-B6EC-A77D9323EE0A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C788BE-CB45-7878-1BF1-2E70208FFA3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2464B-D333-9ED6-9B3F-05A3C6F73C4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4513B7F-4F0E-4E2F-86D9-92A8459B8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396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6" name="Rectangle 65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3F608A-1610-9BB4-4EAA-109F68D6E6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>
                <a:solidFill>
                  <a:srgbClr val="FFFFFF"/>
                </a:solidFill>
              </a:rPr>
              <a:t>Business Pitch </a:t>
            </a:r>
            <a:r>
              <a:rPr lang="en-GB" sz="4800" dirty="0" err="1">
                <a:solidFill>
                  <a:srgbClr val="FFFFFF"/>
                </a:solidFill>
              </a:rPr>
              <a:t>Presenation</a:t>
            </a:r>
            <a:endParaRPr lang="en-GB" sz="48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C17565-B897-BDED-8DF9-E5392A04F3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GB" dirty="0"/>
              <a:t>                          </a:t>
            </a:r>
            <a:r>
              <a:rPr lang="en-GB" sz="4800" b="1" dirty="0" err="1"/>
              <a:t>Tyrepros</a:t>
            </a:r>
            <a:r>
              <a:rPr lang="en-GB" sz="4800" b="1" dirty="0"/>
              <a:t> Tyre Shop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9390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69D8F3-C9F3-814B-694F-2E91B5C7F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Cover page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B601FF48-3C24-CB59-B896-2C7BFEDCE2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419799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7587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28340B-B4AA-B4FF-03C8-ADFBBD19AD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Overview of the business idea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39B3E-C28E-F255-B8C6-12EECD953B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2000"/>
              <a:t>Tyre retail &amp; fitting service in Telford</a:t>
            </a:r>
          </a:p>
          <a:p>
            <a:r>
              <a:rPr lang="en-GB" sz="2000"/>
              <a:t>Fast, affordable, customer-focused service </a:t>
            </a:r>
          </a:p>
          <a:p>
            <a:r>
              <a:rPr lang="en-GB" sz="2000"/>
              <a:t>Same-day fitting + extended hours</a:t>
            </a:r>
          </a:p>
          <a:p>
            <a:r>
              <a:rPr lang="en-GB" sz="2000"/>
              <a:t>Mobile tyre-fitting available </a:t>
            </a:r>
          </a:p>
          <a:p>
            <a:r>
              <a:rPr lang="en-GB" sz="2000"/>
              <a:t>Sole trader structure </a:t>
            </a:r>
          </a:p>
          <a:p>
            <a:r>
              <a:rPr lang="en-GB" sz="2000"/>
              <a:t>Owner-managed operations </a:t>
            </a:r>
          </a:p>
        </p:txBody>
      </p:sp>
      <p:pic>
        <p:nvPicPr>
          <p:cNvPr id="5" name="Picture 4" descr="Blue car wheel">
            <a:extLst>
              <a:ext uri="{FF2B5EF4-FFF2-40B4-BE49-F238E27FC236}">
                <a16:creationId xmlns:a16="http://schemas.microsoft.com/office/drawing/2014/main" id="{40DAF2B4-517A-7F7A-ACE7-94E0F08D866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46" r="9765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86886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C9A3748-00D4-A7C4-8FA4-E61B3A3B774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b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9B6EBF-CDFC-E829-8D7D-21B86CC0F4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Key external factors (PESTEL Analysis)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C0C76B1-BA38-0745-1391-BB5D4CB452C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2208542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028404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7930A2-59A1-1A90-A103-77D657E8FE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Marketing Strategy 1: Digital Presence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B3DD49-B8D2-AD0B-04D4-395891AE5C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23303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86529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089BAA-3517-7797-A3C1-24C9721602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Marketing strategy 2: Social Media &amp; Partnerships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A95E0D7-5FA4-CF02-860D-9830896C2E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207802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400056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FFD235-40AE-AB21-F702-D71FE1566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Funding requirements &amp; allocations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20088F-17C0-F489-5083-AFF8E58C89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2000"/>
              <a:t>Total funding needed: £25,000</a:t>
            </a:r>
          </a:p>
          <a:p>
            <a:r>
              <a:rPr lang="en-GB" sz="2000"/>
              <a:t>Equipment, tyre stock, premises, insurance</a:t>
            </a:r>
          </a:p>
          <a:p>
            <a:r>
              <a:rPr lang="en-GB" sz="2000"/>
              <a:t>Website &amp; marketing setup</a:t>
            </a:r>
          </a:p>
          <a:p>
            <a:r>
              <a:rPr lang="en-GB" sz="2000"/>
              <a:t>Funding sources: Personal + Start Up Loan</a:t>
            </a:r>
          </a:p>
          <a:p>
            <a:r>
              <a:rPr lang="en-GB" sz="2000"/>
              <a:t>Careful budgeting for first month</a:t>
            </a:r>
          </a:p>
        </p:txBody>
      </p:sp>
      <p:pic>
        <p:nvPicPr>
          <p:cNvPr id="5" name="Picture 4" descr="Desk with productivity items">
            <a:extLst>
              <a:ext uri="{FF2B5EF4-FFF2-40B4-BE49-F238E27FC236}">
                <a16:creationId xmlns:a16="http://schemas.microsoft.com/office/drawing/2014/main" id="{7BC6506C-721A-6E7A-9C11-D1764D65FC9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925" r="12675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48156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42A572-85B3-DBD2-8789-E9FEAF4C37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4587" y="2589085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Thank You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7760A1-1603-6B98-11C7-5424D9A742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6926" y="348343"/>
            <a:ext cx="4805691" cy="1466977"/>
          </a:xfrm>
        </p:spPr>
        <p:txBody>
          <a:bodyPr vert="horz" lIns="91440" tIns="45720" rIns="91440" bIns="45720" rtlCol="0" anchor="b">
            <a:normAutofit lnSpcReduction="10000"/>
          </a:bodyPr>
          <a:lstStyle/>
          <a:p>
            <a:r>
              <a:rPr lang="en-US" sz="5400" kern="1200" dirty="0">
                <a:solidFill>
                  <a:schemeClr val="tx2"/>
                </a:solidFill>
                <a:latin typeface="Bodoni MT Black" panose="02070A03080606020203" pitchFamily="18" charset="0"/>
              </a:rPr>
              <a:t>Any </a:t>
            </a:r>
            <a:r>
              <a:rPr lang="en-GB" sz="5400" kern="1200" dirty="0">
                <a:solidFill>
                  <a:schemeClr val="tx2"/>
                </a:solidFill>
                <a:latin typeface="Bodoni MT Black" panose="02070A03080606020203" pitchFamily="18" charset="0"/>
              </a:rPr>
              <a:t>questions? </a:t>
            </a:r>
            <a:endParaRPr lang="en-US" sz="5400" kern="1200" dirty="0">
              <a:solidFill>
                <a:schemeClr val="tx2"/>
              </a:solidFill>
              <a:latin typeface="Bodoni MT Black" panose="02070A03080606020203" pitchFamily="18" charset="0"/>
            </a:endParaRPr>
          </a:p>
        </p:txBody>
      </p:sp>
      <p:pic>
        <p:nvPicPr>
          <p:cNvPr id="7" name="Graphic 6" descr="Smiling Face with No Fill">
            <a:extLst>
              <a:ext uri="{FF2B5EF4-FFF2-40B4-BE49-F238E27FC236}">
                <a16:creationId xmlns:a16="http://schemas.microsoft.com/office/drawing/2014/main" id="{26C431B9-6B54-97FB-4B6D-DB9356ED74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776866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191</Words>
  <Application>Microsoft Office PowerPoint</Application>
  <PresentationFormat>Widescreen</PresentationFormat>
  <Paragraphs>42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Bodoni MT Black</vt:lpstr>
      <vt:lpstr>Office Theme</vt:lpstr>
      <vt:lpstr>Business Pitch Presenation</vt:lpstr>
      <vt:lpstr>Cover page</vt:lpstr>
      <vt:lpstr>Overview of the business idea</vt:lpstr>
      <vt:lpstr>Key external factors (PESTEL Analysis)</vt:lpstr>
      <vt:lpstr>Marketing Strategy 1: Digital Presence</vt:lpstr>
      <vt:lpstr>Marketing strategy 2: Social Media &amp; Partnerships</vt:lpstr>
      <vt:lpstr>Funding requirements &amp; allocations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Vitali Terzi (2439599)</dc:creator>
  <cp:lastModifiedBy>Vitali Terzi (2439599)</cp:lastModifiedBy>
  <cp:revision>1</cp:revision>
  <dcterms:created xsi:type="dcterms:W3CDTF">2026-03-14T19:05:02Z</dcterms:created>
  <dcterms:modified xsi:type="dcterms:W3CDTF">2026-03-15T20:37:07Z</dcterms:modified>
</cp:coreProperties>
</file>