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70" r:id="rId2"/>
    <p:sldId id="256" r:id="rId3"/>
    <p:sldId id="258" r:id="rId4"/>
    <p:sldId id="257" r:id="rId5"/>
    <p:sldId id="272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73" r:id="rId14"/>
    <p:sldId id="277" r:id="rId15"/>
    <p:sldId id="269" r:id="rId16"/>
    <p:sldId id="271" r:id="rId17"/>
    <p:sldId id="266" r:id="rId18"/>
    <p:sldId id="267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B1D341-28DD-9541-8662-81A7322CDA29}" v="131" dt="2025-11-26T19:55:20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219"/>
    <p:restoredTop sz="94692"/>
  </p:normalViewPr>
  <p:slideViewPr>
    <p:cSldViewPr snapToGrid="0" snapToObjects="1">
      <p:cViewPr varScale="1">
        <p:scale>
          <a:sx n="106" d="100"/>
          <a:sy n="106" d="100"/>
        </p:scale>
        <p:origin x="1528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ristina Veskova (2328970)" userId="288a6cdf-763c-48e7-b2ba-7b999f488349" providerId="ADAL" clId="{DF96B7DC-DC88-5F0D-876C-897FF228AFAE}"/>
    <pc:docChg chg="undo custSel addSld delSld modSld sldOrd">
      <pc:chgData name="Hristina Veskova (2328970)" userId="288a6cdf-763c-48e7-b2ba-7b999f488349" providerId="ADAL" clId="{DF96B7DC-DC88-5F0D-876C-897FF228AFAE}" dt="2025-11-27T12:46:46.367" v="1950" actId="20577"/>
      <pc:docMkLst>
        <pc:docMk/>
      </pc:docMkLst>
      <pc:sldChg chg="addSp delSp modSp mod">
        <pc:chgData name="Hristina Veskova (2328970)" userId="288a6cdf-763c-48e7-b2ba-7b999f488349" providerId="ADAL" clId="{DF96B7DC-DC88-5F0D-876C-897FF228AFAE}" dt="2025-11-25T21:01:13.018" v="738" actId="478"/>
        <pc:sldMkLst>
          <pc:docMk/>
          <pc:sldMk cId="0" sldId="256"/>
        </pc:sldMkLst>
        <pc:spChg chg="mod">
          <ac:chgData name="Hristina Veskova (2328970)" userId="288a6cdf-763c-48e7-b2ba-7b999f488349" providerId="ADAL" clId="{DF96B7DC-DC88-5F0D-876C-897FF228AFAE}" dt="2025-11-25T20:52:26.824" v="319" actId="113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Hristina Veskova (2328970)" userId="288a6cdf-763c-48e7-b2ba-7b999f488349" providerId="ADAL" clId="{DF96B7DC-DC88-5F0D-876C-897FF228AFAE}" dt="2025-11-25T21:01:29.188" v="739" actId="20577"/>
        <pc:sldMkLst>
          <pc:docMk/>
          <pc:sldMk cId="0" sldId="257"/>
        </pc:sldMkLst>
        <pc:spChg chg="mod">
          <ac:chgData name="Hristina Veskova (2328970)" userId="288a6cdf-763c-48e7-b2ba-7b999f488349" providerId="ADAL" clId="{DF96B7DC-DC88-5F0D-876C-897FF228AFAE}" dt="2025-11-25T21:01:29.188" v="739" actId="20577"/>
          <ac:spMkLst>
            <pc:docMk/>
            <pc:sldMk cId="0" sldId="257"/>
            <ac:spMk id="25" creationId="{00000000-0000-0000-0000-000000000000}"/>
          </ac:spMkLst>
        </pc:spChg>
      </pc:sldChg>
      <pc:sldChg chg="modSp mod ord">
        <pc:chgData name="Hristina Veskova (2328970)" userId="288a6cdf-763c-48e7-b2ba-7b999f488349" providerId="ADAL" clId="{DF96B7DC-DC88-5F0D-876C-897FF228AFAE}" dt="2025-11-25T20:54:07.667" v="513" actId="113"/>
        <pc:sldMkLst>
          <pc:docMk/>
          <pc:sldMk cId="0" sldId="258"/>
        </pc:sldMkLst>
        <pc:spChg chg="mod">
          <ac:chgData name="Hristina Veskova (2328970)" userId="288a6cdf-763c-48e7-b2ba-7b999f488349" providerId="ADAL" clId="{DF96B7DC-DC88-5F0D-876C-897FF228AFAE}" dt="2025-11-25T20:54:07.667" v="513" actId="113"/>
          <ac:spMkLst>
            <pc:docMk/>
            <pc:sldMk cId="0" sldId="258"/>
            <ac:spMk id="2" creationId="{00000000-0000-0000-0000-000000000000}"/>
          </ac:spMkLst>
        </pc:spChg>
        <pc:spChg chg="mod">
          <ac:chgData name="Hristina Veskova (2328970)" userId="288a6cdf-763c-48e7-b2ba-7b999f488349" providerId="ADAL" clId="{DF96B7DC-DC88-5F0D-876C-897FF228AFAE}" dt="2025-11-25T20:53:57.586" v="512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">
        <pc:chgData name="Hristina Veskova (2328970)" userId="288a6cdf-763c-48e7-b2ba-7b999f488349" providerId="ADAL" clId="{DF96B7DC-DC88-5F0D-876C-897FF228AFAE}" dt="2025-11-25T20:36:13.308" v="147" actId="20577"/>
        <pc:sldMkLst>
          <pc:docMk/>
          <pc:sldMk cId="0" sldId="260"/>
        </pc:sldMkLst>
        <pc:graphicFrameChg chg="mod">
          <ac:chgData name="Hristina Veskova (2328970)" userId="288a6cdf-763c-48e7-b2ba-7b999f488349" providerId="ADAL" clId="{DF96B7DC-DC88-5F0D-876C-897FF228AFAE}" dt="2025-11-25T20:36:13.308" v="147" actId="20577"/>
          <ac:graphicFrameMkLst>
            <pc:docMk/>
            <pc:sldMk cId="0" sldId="260"/>
            <ac:graphicFrameMk id="5" creationId="{32B86D90-D734-DC64-C7E3-F8BA67817C9F}"/>
          </ac:graphicFrameMkLst>
        </pc:graphicFrameChg>
      </pc:sldChg>
      <pc:sldChg chg="addSp modSp mod setBg">
        <pc:chgData name="Hristina Veskova (2328970)" userId="288a6cdf-763c-48e7-b2ba-7b999f488349" providerId="ADAL" clId="{DF96B7DC-DC88-5F0D-876C-897FF228AFAE}" dt="2025-11-26T09:32:16.631" v="1821" actId="26606"/>
        <pc:sldMkLst>
          <pc:docMk/>
          <pc:sldMk cId="0" sldId="261"/>
        </pc:sldMkLst>
        <pc:spChg chg="mod">
          <ac:chgData name="Hristina Veskova (2328970)" userId="288a6cdf-763c-48e7-b2ba-7b999f488349" providerId="ADAL" clId="{DF96B7DC-DC88-5F0D-876C-897FF228AFAE}" dt="2025-11-26T09:32:16.631" v="1821" actId="26606"/>
          <ac:spMkLst>
            <pc:docMk/>
            <pc:sldMk cId="0" sldId="261"/>
            <ac:spMk id="2" creationId="{00000000-0000-0000-0000-000000000000}"/>
          </ac:spMkLst>
        </pc:spChg>
        <pc:spChg chg="add">
          <ac:chgData name="Hristina Veskova (2328970)" userId="288a6cdf-763c-48e7-b2ba-7b999f488349" providerId="ADAL" clId="{DF96B7DC-DC88-5F0D-876C-897FF228AFAE}" dt="2025-11-26T09:32:16.631" v="1821" actId="26606"/>
          <ac:spMkLst>
            <pc:docMk/>
            <pc:sldMk cId="0" sldId="261"/>
            <ac:spMk id="10" creationId="{955A2079-FA98-4876-80F0-72364A7D2EA4}"/>
          </ac:spMkLst>
        </pc:spChg>
        <pc:graphicFrameChg chg="mod modGraphic">
          <ac:chgData name="Hristina Veskova (2328970)" userId="288a6cdf-763c-48e7-b2ba-7b999f488349" providerId="ADAL" clId="{DF96B7DC-DC88-5F0D-876C-897FF228AFAE}" dt="2025-11-26T09:32:16.631" v="1821" actId="26606"/>
          <ac:graphicFrameMkLst>
            <pc:docMk/>
            <pc:sldMk cId="0" sldId="261"/>
            <ac:graphicFrameMk id="5" creationId="{468A86E4-457F-C91F-2122-F475B4B7765F}"/>
          </ac:graphicFrameMkLst>
        </pc:graphicFrameChg>
      </pc:sldChg>
      <pc:sldChg chg="addSp modSp mod setBg">
        <pc:chgData name="Hristina Veskova (2328970)" userId="288a6cdf-763c-48e7-b2ba-7b999f488349" providerId="ADAL" clId="{DF96B7DC-DC88-5F0D-876C-897FF228AFAE}" dt="2025-11-26T09:32:24.538" v="1822" actId="26606"/>
        <pc:sldMkLst>
          <pc:docMk/>
          <pc:sldMk cId="0" sldId="262"/>
        </pc:sldMkLst>
        <pc:spChg chg="mod">
          <ac:chgData name="Hristina Veskova (2328970)" userId="288a6cdf-763c-48e7-b2ba-7b999f488349" providerId="ADAL" clId="{DF96B7DC-DC88-5F0D-876C-897FF228AFAE}" dt="2025-11-26T09:32:24.538" v="1822" actId="26606"/>
          <ac:spMkLst>
            <pc:docMk/>
            <pc:sldMk cId="0" sldId="262"/>
            <ac:spMk id="2" creationId="{00000000-0000-0000-0000-000000000000}"/>
          </ac:spMkLst>
        </pc:spChg>
        <pc:spChg chg="add">
          <ac:chgData name="Hristina Veskova (2328970)" userId="288a6cdf-763c-48e7-b2ba-7b999f488349" providerId="ADAL" clId="{DF96B7DC-DC88-5F0D-876C-897FF228AFAE}" dt="2025-11-26T09:32:24.538" v="1822" actId="26606"/>
          <ac:spMkLst>
            <pc:docMk/>
            <pc:sldMk cId="0" sldId="262"/>
            <ac:spMk id="10" creationId="{955A2079-FA98-4876-80F0-72364A7D2EA4}"/>
          </ac:spMkLst>
        </pc:spChg>
        <pc:graphicFrameChg chg="mod modGraphic">
          <ac:chgData name="Hristina Veskova (2328970)" userId="288a6cdf-763c-48e7-b2ba-7b999f488349" providerId="ADAL" clId="{DF96B7DC-DC88-5F0D-876C-897FF228AFAE}" dt="2025-11-26T09:32:24.538" v="1822" actId="26606"/>
          <ac:graphicFrameMkLst>
            <pc:docMk/>
            <pc:sldMk cId="0" sldId="262"/>
            <ac:graphicFrameMk id="5" creationId="{1072CE76-CFA1-7351-324C-E1CA605BC32F}"/>
          </ac:graphicFrameMkLst>
        </pc:graphicFrameChg>
      </pc:sldChg>
      <pc:sldChg chg="modSp mod">
        <pc:chgData name="Hristina Veskova (2328970)" userId="288a6cdf-763c-48e7-b2ba-7b999f488349" providerId="ADAL" clId="{DF96B7DC-DC88-5F0D-876C-897FF228AFAE}" dt="2025-11-27T12:46:46.367" v="1950" actId="20577"/>
        <pc:sldMkLst>
          <pc:docMk/>
          <pc:sldMk cId="0" sldId="263"/>
        </pc:sldMkLst>
        <pc:spChg chg="mod">
          <ac:chgData name="Hristina Veskova (2328970)" userId="288a6cdf-763c-48e7-b2ba-7b999f488349" providerId="ADAL" clId="{DF96B7DC-DC88-5F0D-876C-897FF228AFAE}" dt="2025-11-27T12:46:46.367" v="1950" actId="20577"/>
          <ac:spMkLst>
            <pc:docMk/>
            <pc:sldMk cId="0" sldId="263"/>
            <ac:spMk id="2" creationId="{00000000-0000-0000-0000-000000000000}"/>
          </ac:spMkLst>
        </pc:spChg>
      </pc:sldChg>
      <pc:sldChg chg="addSp modSp mod setBg">
        <pc:chgData name="Hristina Veskova (2328970)" userId="288a6cdf-763c-48e7-b2ba-7b999f488349" providerId="ADAL" clId="{DF96B7DC-DC88-5F0D-876C-897FF228AFAE}" dt="2025-11-25T21:04:26.733" v="759" actId="26606"/>
        <pc:sldMkLst>
          <pc:docMk/>
          <pc:sldMk cId="0" sldId="264"/>
        </pc:sldMkLst>
        <pc:spChg chg="mod">
          <ac:chgData name="Hristina Veskova (2328970)" userId="288a6cdf-763c-48e7-b2ba-7b999f488349" providerId="ADAL" clId="{DF96B7DC-DC88-5F0D-876C-897FF228AFAE}" dt="2025-11-25T21:04:26.733" v="759" actId="26606"/>
          <ac:spMkLst>
            <pc:docMk/>
            <pc:sldMk cId="0" sldId="264"/>
            <ac:spMk id="2" creationId="{00000000-0000-0000-0000-000000000000}"/>
          </ac:spMkLst>
        </pc:spChg>
        <pc:spChg chg="add">
          <ac:chgData name="Hristina Veskova (2328970)" userId="288a6cdf-763c-48e7-b2ba-7b999f488349" providerId="ADAL" clId="{DF96B7DC-DC88-5F0D-876C-897FF228AFAE}" dt="2025-11-25T21:04:26.733" v="759" actId="26606"/>
          <ac:spMkLst>
            <pc:docMk/>
            <pc:sldMk cId="0" sldId="264"/>
            <ac:spMk id="12" creationId="{955A2079-FA98-4876-80F0-72364A7D2EA4}"/>
          </ac:spMkLst>
        </pc:spChg>
        <pc:graphicFrameChg chg="mod modGraphic">
          <ac:chgData name="Hristina Veskova (2328970)" userId="288a6cdf-763c-48e7-b2ba-7b999f488349" providerId="ADAL" clId="{DF96B7DC-DC88-5F0D-876C-897FF228AFAE}" dt="2025-11-25T21:04:26.733" v="759" actId="26606"/>
          <ac:graphicFrameMkLst>
            <pc:docMk/>
            <pc:sldMk cId="0" sldId="264"/>
            <ac:graphicFrameMk id="7" creationId="{EF7CC6EF-CC29-24B5-6CCD-04D40099248A}"/>
          </ac:graphicFrameMkLst>
        </pc:graphicFrameChg>
      </pc:sldChg>
      <pc:sldChg chg="ord">
        <pc:chgData name="Hristina Veskova (2328970)" userId="288a6cdf-763c-48e7-b2ba-7b999f488349" providerId="ADAL" clId="{DF96B7DC-DC88-5F0D-876C-897FF228AFAE}" dt="2025-11-25T20:42:06.870" v="150" actId="20578"/>
        <pc:sldMkLst>
          <pc:docMk/>
          <pc:sldMk cId="0" sldId="265"/>
        </pc:sldMkLst>
      </pc:sldChg>
      <pc:sldChg chg="modSp mod">
        <pc:chgData name="Hristina Veskova (2328970)" userId="288a6cdf-763c-48e7-b2ba-7b999f488349" providerId="ADAL" clId="{DF96B7DC-DC88-5F0D-876C-897FF228AFAE}" dt="2025-11-26T09:21:48.053" v="1809" actId="207"/>
        <pc:sldMkLst>
          <pc:docMk/>
          <pc:sldMk cId="2330219038" sldId="267"/>
        </pc:sldMkLst>
        <pc:spChg chg="mod">
          <ac:chgData name="Hristina Veskova (2328970)" userId="288a6cdf-763c-48e7-b2ba-7b999f488349" providerId="ADAL" clId="{DF96B7DC-DC88-5F0D-876C-897FF228AFAE}" dt="2025-11-26T09:21:48.053" v="1809" actId="207"/>
          <ac:spMkLst>
            <pc:docMk/>
            <pc:sldMk cId="2330219038" sldId="267"/>
            <ac:spMk id="2" creationId="{7C6913F9-50BC-BD2F-730E-06BA415A8C58}"/>
          </ac:spMkLst>
        </pc:spChg>
        <pc:spChg chg="mod">
          <ac:chgData name="Hristina Veskova (2328970)" userId="288a6cdf-763c-48e7-b2ba-7b999f488349" providerId="ADAL" clId="{DF96B7DC-DC88-5F0D-876C-897FF228AFAE}" dt="2025-11-25T21:15:02.371" v="871" actId="1076"/>
          <ac:spMkLst>
            <pc:docMk/>
            <pc:sldMk cId="2330219038" sldId="267"/>
            <ac:spMk id="3" creationId="{9B1F2842-8665-6F90-9522-B3D1D5508FFF}"/>
          </ac:spMkLst>
        </pc:spChg>
        <pc:picChg chg="mod">
          <ac:chgData name="Hristina Veskova (2328970)" userId="288a6cdf-763c-48e7-b2ba-7b999f488349" providerId="ADAL" clId="{DF96B7DC-DC88-5F0D-876C-897FF228AFAE}" dt="2025-11-25T21:09:40.254" v="777" actId="1076"/>
          <ac:picMkLst>
            <pc:docMk/>
            <pc:sldMk cId="2330219038" sldId="267"/>
            <ac:picMk id="7" creationId="{0B56CFAB-33A0-0061-90B6-F6F90934FD10}"/>
          </ac:picMkLst>
        </pc:picChg>
      </pc:sldChg>
      <pc:sldChg chg="addSp delSp modSp add mod">
        <pc:chgData name="Hristina Veskova (2328970)" userId="288a6cdf-763c-48e7-b2ba-7b999f488349" providerId="ADAL" clId="{DF96B7DC-DC88-5F0D-876C-897FF228AFAE}" dt="2025-11-25T20:42:47.586" v="185" actId="20577"/>
        <pc:sldMkLst>
          <pc:docMk/>
          <pc:sldMk cId="3958573424" sldId="269"/>
        </pc:sldMkLst>
        <pc:spChg chg="mod">
          <ac:chgData name="Hristina Veskova (2328970)" userId="288a6cdf-763c-48e7-b2ba-7b999f488349" providerId="ADAL" clId="{DF96B7DC-DC88-5F0D-876C-897FF228AFAE}" dt="2025-11-25T20:42:47.586" v="185" actId="20577"/>
          <ac:spMkLst>
            <pc:docMk/>
            <pc:sldMk cId="3958573424" sldId="269"/>
            <ac:spMk id="2" creationId="{99524B35-7BA1-3F27-BAB3-0FC90C3106DF}"/>
          </ac:spMkLst>
        </pc:spChg>
        <pc:picChg chg="add mod">
          <ac:chgData name="Hristina Veskova (2328970)" userId="288a6cdf-763c-48e7-b2ba-7b999f488349" providerId="ADAL" clId="{DF96B7DC-DC88-5F0D-876C-897FF228AFAE}" dt="2025-11-25T20:42:31.771" v="156" actId="1076"/>
          <ac:picMkLst>
            <pc:docMk/>
            <pc:sldMk cId="3958573424" sldId="269"/>
            <ac:picMk id="5" creationId="{EFABD7EA-DEB5-1D71-199A-FF5298224E98}"/>
          </ac:picMkLst>
        </pc:picChg>
      </pc:sldChg>
      <pc:sldChg chg="addSp delSp modSp add mod ord setBg delDesignElem">
        <pc:chgData name="Hristina Veskova (2328970)" userId="288a6cdf-763c-48e7-b2ba-7b999f488349" providerId="ADAL" clId="{DF96B7DC-DC88-5F0D-876C-897FF228AFAE}" dt="2025-11-25T20:51:48.429" v="295" actId="403"/>
        <pc:sldMkLst>
          <pc:docMk/>
          <pc:sldMk cId="3562550221" sldId="270"/>
        </pc:sldMkLst>
        <pc:spChg chg="add mod">
          <ac:chgData name="Hristina Veskova (2328970)" userId="288a6cdf-763c-48e7-b2ba-7b999f488349" providerId="ADAL" clId="{DF96B7DC-DC88-5F0D-876C-897FF228AFAE}" dt="2025-11-25T20:51:48.429" v="295" actId="403"/>
          <ac:spMkLst>
            <pc:docMk/>
            <pc:sldMk cId="3562550221" sldId="270"/>
            <ac:spMk id="9" creationId="{6669F844-8D97-7660-ED77-88125CC5D283}"/>
          </ac:spMkLst>
        </pc:spChg>
        <pc:picChg chg="add mod">
          <ac:chgData name="Hristina Veskova (2328970)" userId="288a6cdf-763c-48e7-b2ba-7b999f488349" providerId="ADAL" clId="{DF96B7DC-DC88-5F0D-876C-897FF228AFAE}" dt="2025-11-25T20:49:20.403" v="221" actId="14100"/>
          <ac:picMkLst>
            <pc:docMk/>
            <pc:sldMk cId="3562550221" sldId="270"/>
            <ac:picMk id="4" creationId="{9E521387-A579-03B1-1A60-B07A6D1B2215}"/>
          </ac:picMkLst>
        </pc:picChg>
        <pc:picChg chg="mod modCrop">
          <ac:chgData name="Hristina Veskova (2328970)" userId="288a6cdf-763c-48e7-b2ba-7b999f488349" providerId="ADAL" clId="{DF96B7DC-DC88-5F0D-876C-897FF228AFAE}" dt="2025-11-25T20:50:30.072" v="233" actId="732"/>
          <ac:picMkLst>
            <pc:docMk/>
            <pc:sldMk cId="3562550221" sldId="270"/>
            <ac:picMk id="7" creationId="{802781D8-BB0E-AB17-D633-5F73B05BBF01}"/>
          </ac:picMkLst>
        </pc:picChg>
        <pc:picChg chg="add mod">
          <ac:chgData name="Hristina Veskova (2328970)" userId="288a6cdf-763c-48e7-b2ba-7b999f488349" providerId="ADAL" clId="{DF96B7DC-DC88-5F0D-876C-897FF228AFAE}" dt="2025-11-25T20:50:39.203" v="234" actId="14100"/>
          <ac:picMkLst>
            <pc:docMk/>
            <pc:sldMk cId="3562550221" sldId="270"/>
            <ac:picMk id="8" creationId="{7EFF1EA5-E7F1-F150-33E6-0501EC2BD804}"/>
          </ac:picMkLst>
        </pc:picChg>
      </pc:sldChg>
      <pc:sldChg chg="addSp delSp modSp add mod setBg">
        <pc:chgData name="Hristina Veskova (2328970)" userId="288a6cdf-763c-48e7-b2ba-7b999f488349" providerId="ADAL" clId="{DF96B7DC-DC88-5F0D-876C-897FF228AFAE}" dt="2025-11-25T21:47:38.583" v="1800" actId="26606"/>
        <pc:sldMkLst>
          <pc:docMk/>
          <pc:sldMk cId="501122239" sldId="271"/>
        </pc:sldMkLst>
        <pc:spChg chg="mod">
          <ac:chgData name="Hristina Veskova (2328970)" userId="288a6cdf-763c-48e7-b2ba-7b999f488349" providerId="ADAL" clId="{DF96B7DC-DC88-5F0D-876C-897FF228AFAE}" dt="2025-11-25T21:47:38.583" v="1800" actId="26606"/>
          <ac:spMkLst>
            <pc:docMk/>
            <pc:sldMk cId="501122239" sldId="271"/>
            <ac:spMk id="2" creationId="{28C3A71F-7096-DE0D-C4D9-AB02D8D849A3}"/>
          </ac:spMkLst>
        </pc:spChg>
        <pc:spChg chg="add mod">
          <ac:chgData name="Hristina Veskova (2328970)" userId="288a6cdf-763c-48e7-b2ba-7b999f488349" providerId="ADAL" clId="{DF96B7DC-DC88-5F0D-876C-897FF228AFAE}" dt="2025-11-25T21:47:38.583" v="1800" actId="26606"/>
          <ac:spMkLst>
            <pc:docMk/>
            <pc:sldMk cId="501122239" sldId="271"/>
            <ac:spMk id="3" creationId="{89A7C37B-BDBC-A04B-1E87-14364424F93B}"/>
          </ac:spMkLst>
        </pc:spChg>
        <pc:spChg chg="add">
          <ac:chgData name="Hristina Veskova (2328970)" userId="288a6cdf-763c-48e7-b2ba-7b999f488349" providerId="ADAL" clId="{DF96B7DC-DC88-5F0D-876C-897FF228AFAE}" dt="2025-11-25T21:47:38.583" v="1800" actId="26606"/>
          <ac:spMkLst>
            <pc:docMk/>
            <pc:sldMk cId="501122239" sldId="271"/>
            <ac:spMk id="18" creationId="{74751229-0244-4FBB-BED1-407467F4C951}"/>
          </ac:spMkLst>
        </pc:spChg>
        <pc:picChg chg="add">
          <ac:chgData name="Hristina Veskova (2328970)" userId="288a6cdf-763c-48e7-b2ba-7b999f488349" providerId="ADAL" clId="{DF96B7DC-DC88-5F0D-876C-897FF228AFAE}" dt="2025-11-25T21:47:38.583" v="1800" actId="26606"/>
          <ac:picMkLst>
            <pc:docMk/>
            <pc:sldMk cId="501122239" sldId="271"/>
            <ac:picMk id="19" creationId="{6D2DC45C-1E32-86C1-BE11-C243F5B16FF2}"/>
          </ac:picMkLst>
        </pc:picChg>
        <pc:picChg chg="add">
          <ac:chgData name="Hristina Veskova (2328970)" userId="288a6cdf-763c-48e7-b2ba-7b999f488349" providerId="ADAL" clId="{DF96B7DC-DC88-5F0D-876C-897FF228AFAE}" dt="2025-11-25T21:47:38.583" v="1800" actId="26606"/>
          <ac:picMkLst>
            <pc:docMk/>
            <pc:sldMk cId="501122239" sldId="271"/>
            <ac:picMk id="20" creationId="{60EDF5A4-3E02-4C8C-9F9B-F79577CCC4C6}"/>
          </ac:picMkLst>
        </pc:picChg>
      </pc:sldChg>
      <pc:sldChg chg="addSp delSp modSp add mod ord setBg delDesignElem">
        <pc:chgData name="Hristina Veskova (2328970)" userId="288a6cdf-763c-48e7-b2ba-7b999f488349" providerId="ADAL" clId="{DF96B7DC-DC88-5F0D-876C-897FF228AFAE}" dt="2025-11-27T12:45:21.793" v="1939" actId="20578"/>
        <pc:sldMkLst>
          <pc:docMk/>
          <pc:sldMk cId="2119174075" sldId="272"/>
        </pc:sldMkLst>
        <pc:spChg chg="mod">
          <ac:chgData name="Hristina Veskova (2328970)" userId="288a6cdf-763c-48e7-b2ba-7b999f488349" providerId="ADAL" clId="{DF96B7DC-DC88-5F0D-876C-897FF228AFAE}" dt="2025-11-25T21:42:49.997" v="1792" actId="26606"/>
          <ac:spMkLst>
            <pc:docMk/>
            <pc:sldMk cId="2119174075" sldId="272"/>
            <ac:spMk id="2" creationId="{8DD3BE73-939D-B82C-EAC7-571084F1F13E}"/>
          </ac:spMkLst>
        </pc:spChg>
        <pc:spChg chg="add mod">
          <ac:chgData name="Hristina Veskova (2328970)" userId="288a6cdf-763c-48e7-b2ba-7b999f488349" providerId="ADAL" clId="{DF96B7DC-DC88-5F0D-876C-897FF228AFAE}" dt="2025-11-25T21:42:49.997" v="1792" actId="26606"/>
          <ac:spMkLst>
            <pc:docMk/>
            <pc:sldMk cId="2119174075" sldId="272"/>
            <ac:spMk id="4" creationId="{360D0595-50E5-3DD5-E13E-B353D11033F9}"/>
          </ac:spMkLst>
        </pc:spChg>
        <pc:spChg chg="add">
          <ac:chgData name="Hristina Veskova (2328970)" userId="288a6cdf-763c-48e7-b2ba-7b999f488349" providerId="ADAL" clId="{DF96B7DC-DC88-5F0D-876C-897FF228AFAE}" dt="2025-11-25T21:42:49.997" v="1792" actId="26606"/>
          <ac:spMkLst>
            <pc:docMk/>
            <pc:sldMk cId="2119174075" sldId="272"/>
            <ac:spMk id="8" creationId="{04812C46-200A-4DEB-A05E-3ED6C68C2387}"/>
          </ac:spMkLst>
        </pc:spChg>
        <pc:spChg chg="add">
          <ac:chgData name="Hristina Veskova (2328970)" userId="288a6cdf-763c-48e7-b2ba-7b999f488349" providerId="ADAL" clId="{DF96B7DC-DC88-5F0D-876C-897FF228AFAE}" dt="2025-11-25T21:42:49.997" v="1792" actId="26606"/>
          <ac:spMkLst>
            <pc:docMk/>
            <pc:sldMk cId="2119174075" sldId="272"/>
            <ac:spMk id="9" creationId="{D1EA859B-E555-4109-94F3-6700E046E008}"/>
          </ac:spMkLst>
        </pc:spChg>
        <pc:picChg chg="mod">
          <ac:chgData name="Hristina Veskova (2328970)" userId="288a6cdf-763c-48e7-b2ba-7b999f488349" providerId="ADAL" clId="{DF96B7DC-DC88-5F0D-876C-897FF228AFAE}" dt="2025-11-25T21:46:22.077" v="1794" actId="1076"/>
          <ac:picMkLst>
            <pc:docMk/>
            <pc:sldMk cId="2119174075" sldId="272"/>
            <ac:picMk id="6" creationId="{E85C069F-FDA8-9C42-1AE5-D28B7B9AAFCF}"/>
          </ac:picMkLst>
        </pc:picChg>
      </pc:sldChg>
      <pc:sldChg chg="addSp modSp new mod ord setBg">
        <pc:chgData name="Hristina Veskova (2328970)" userId="288a6cdf-763c-48e7-b2ba-7b999f488349" providerId="ADAL" clId="{DF96B7DC-DC88-5F0D-876C-897FF228AFAE}" dt="2025-11-26T19:56:27.779" v="1936" actId="20578"/>
        <pc:sldMkLst>
          <pc:docMk/>
          <pc:sldMk cId="948734000" sldId="273"/>
        </pc:sldMkLst>
        <pc:spChg chg="mod">
          <ac:chgData name="Hristina Veskova (2328970)" userId="288a6cdf-763c-48e7-b2ba-7b999f488349" providerId="ADAL" clId="{DF96B7DC-DC88-5F0D-876C-897FF228AFAE}" dt="2025-11-26T19:49:04.324" v="1841" actId="26606"/>
          <ac:spMkLst>
            <pc:docMk/>
            <pc:sldMk cId="948734000" sldId="273"/>
            <ac:spMk id="2" creationId="{1119028E-F854-B39E-5E0E-87DC7711D7D8}"/>
          </ac:spMkLst>
        </pc:spChg>
        <pc:spChg chg="mod">
          <ac:chgData name="Hristina Veskova (2328970)" userId="288a6cdf-763c-48e7-b2ba-7b999f488349" providerId="ADAL" clId="{DF96B7DC-DC88-5F0D-876C-897FF228AFAE}" dt="2025-11-26T19:56:07.432" v="1935" actId="113"/>
          <ac:spMkLst>
            <pc:docMk/>
            <pc:sldMk cId="948734000" sldId="273"/>
            <ac:spMk id="3" creationId="{F0900F08-13A1-2E6E-E919-DAC2A0886837}"/>
          </ac:spMkLst>
        </pc:spChg>
        <pc:spChg chg="add">
          <ac:chgData name="Hristina Veskova (2328970)" userId="288a6cdf-763c-48e7-b2ba-7b999f488349" providerId="ADAL" clId="{DF96B7DC-DC88-5F0D-876C-897FF228AFAE}" dt="2025-11-26T19:49:04.324" v="1841" actId="26606"/>
          <ac:spMkLst>
            <pc:docMk/>
            <pc:sldMk cId="948734000" sldId="273"/>
            <ac:spMk id="9" creationId="{C0763A76-9F1C-4FC5-82B7-DD475DA461B2}"/>
          </ac:spMkLst>
        </pc:spChg>
        <pc:spChg chg="add">
          <ac:chgData name="Hristina Veskova (2328970)" userId="288a6cdf-763c-48e7-b2ba-7b999f488349" providerId="ADAL" clId="{DF96B7DC-DC88-5F0D-876C-897FF228AFAE}" dt="2025-11-26T19:49:04.324" v="1841" actId="26606"/>
          <ac:spMkLst>
            <pc:docMk/>
            <pc:sldMk cId="948734000" sldId="273"/>
            <ac:spMk id="11" creationId="{E81BF4F6-F2CF-4984-9D14-D6966D92F99F}"/>
          </ac:spMkLst>
        </pc:spChg>
        <pc:picChg chg="add">
          <ac:chgData name="Hristina Veskova (2328970)" userId="288a6cdf-763c-48e7-b2ba-7b999f488349" providerId="ADAL" clId="{DF96B7DC-DC88-5F0D-876C-897FF228AFAE}" dt="2025-11-26T19:49:04.324" v="1841" actId="26606"/>
          <ac:picMkLst>
            <pc:docMk/>
            <pc:sldMk cId="948734000" sldId="273"/>
            <ac:picMk id="5" creationId="{79EA5486-7C60-D03F-FA27-CE5C7F260CA7}"/>
          </ac:picMkLst>
        </pc:picChg>
      </pc:sldChg>
      <pc:sldChg chg="modSp new del mod">
        <pc:chgData name="Hristina Veskova (2328970)" userId="288a6cdf-763c-48e7-b2ba-7b999f488349" providerId="ADAL" clId="{DF96B7DC-DC88-5F0D-876C-897FF228AFAE}" dt="2025-11-26T09:30:25.717" v="1820" actId="680"/>
        <pc:sldMkLst>
          <pc:docMk/>
          <pc:sldMk cId="2889146766" sldId="273"/>
        </pc:sldMkLst>
        <pc:spChg chg="mod">
          <ac:chgData name="Hristina Veskova (2328970)" userId="288a6cdf-763c-48e7-b2ba-7b999f488349" providerId="ADAL" clId="{DF96B7DC-DC88-5F0D-876C-897FF228AFAE}" dt="2025-11-26T09:30:24.436" v="1819"/>
          <ac:spMkLst>
            <pc:docMk/>
            <pc:sldMk cId="2889146766" sldId="273"/>
            <ac:spMk id="3" creationId="{6C987DD8-991B-F060-0F66-E0E0D2F6DC95}"/>
          </ac:spMkLst>
        </pc:spChg>
      </pc:sldChg>
      <pc:sldChg chg="new del">
        <pc:chgData name="Hristina Veskova (2328970)" userId="288a6cdf-763c-48e7-b2ba-7b999f488349" providerId="ADAL" clId="{DF96B7DC-DC88-5F0D-876C-897FF228AFAE}" dt="2025-11-26T19:51:20.386" v="1853" actId="2696"/>
        <pc:sldMkLst>
          <pc:docMk/>
          <pc:sldMk cId="3329402" sldId="274"/>
        </pc:sldMkLst>
      </pc:sldChg>
      <pc:sldChg chg="delSp modSp add del mod">
        <pc:chgData name="Hristina Veskova (2328970)" userId="288a6cdf-763c-48e7-b2ba-7b999f488349" providerId="ADAL" clId="{DF96B7DC-DC88-5F0D-876C-897FF228AFAE}" dt="2025-11-26T19:55:06.901" v="1914" actId="2696"/>
        <pc:sldMkLst>
          <pc:docMk/>
          <pc:sldMk cId="0" sldId="275"/>
        </pc:sldMkLst>
        <pc:spChg chg="mod">
          <ac:chgData name="Hristina Veskova (2328970)" userId="288a6cdf-763c-48e7-b2ba-7b999f488349" providerId="ADAL" clId="{DF96B7DC-DC88-5F0D-876C-897FF228AFAE}" dt="2025-11-26T19:51:15.602" v="1852" actId="27636"/>
          <ac:spMkLst>
            <pc:docMk/>
            <pc:sldMk cId="0" sldId="275"/>
            <ac:spMk id="2" creationId="{00000000-0000-0000-0000-000000000000}"/>
          </ac:spMkLst>
        </pc:spChg>
        <pc:spChg chg="del mod">
          <ac:chgData name="Hristina Veskova (2328970)" userId="288a6cdf-763c-48e7-b2ba-7b999f488349" providerId="ADAL" clId="{DF96B7DC-DC88-5F0D-876C-897FF228AFAE}" dt="2025-11-26T19:52:09.957" v="1856" actId="478"/>
          <ac:spMkLst>
            <pc:docMk/>
            <pc:sldMk cId="0" sldId="275"/>
            <ac:spMk id="3" creationId="{00000000-0000-0000-0000-000000000000}"/>
          </ac:spMkLst>
        </pc:spChg>
        <pc:spChg chg="mod">
          <ac:chgData name="Hristina Veskova (2328970)" userId="288a6cdf-763c-48e7-b2ba-7b999f488349" providerId="ADAL" clId="{DF96B7DC-DC88-5F0D-876C-897FF228AFAE}" dt="2025-11-26T19:51:41.757" v="1855" actId="1076"/>
          <ac:spMkLst>
            <pc:docMk/>
            <pc:sldMk cId="0" sldId="275"/>
            <ac:spMk id="10" creationId="{00000000-0000-0000-0000-000000000000}"/>
          </ac:spMkLst>
        </pc:spChg>
      </pc:sldChg>
      <pc:sldChg chg="delSp modSp add del mod">
        <pc:chgData name="Hristina Veskova (2328970)" userId="288a6cdf-763c-48e7-b2ba-7b999f488349" providerId="ADAL" clId="{DF96B7DC-DC88-5F0D-876C-897FF228AFAE}" dt="2025-11-26T19:55:04.376" v="1913" actId="2696"/>
        <pc:sldMkLst>
          <pc:docMk/>
          <pc:sldMk cId="2717268890" sldId="276"/>
        </pc:sldMkLst>
        <pc:spChg chg="del mod">
          <ac:chgData name="Hristina Veskova (2328970)" userId="288a6cdf-763c-48e7-b2ba-7b999f488349" providerId="ADAL" clId="{DF96B7DC-DC88-5F0D-876C-897FF228AFAE}" dt="2025-11-26T19:52:47.024" v="1862" actId="478"/>
          <ac:spMkLst>
            <pc:docMk/>
            <pc:sldMk cId="2717268890" sldId="276"/>
            <ac:spMk id="4" creationId="{4B55839B-4F15-82D1-DA94-AB1B987408C2}"/>
          </ac:spMkLst>
        </pc:spChg>
        <pc:spChg chg="del mod">
          <ac:chgData name="Hristina Veskova (2328970)" userId="288a6cdf-763c-48e7-b2ba-7b999f488349" providerId="ADAL" clId="{DF96B7DC-DC88-5F0D-876C-897FF228AFAE}" dt="2025-11-26T19:52:46.271" v="1861" actId="478"/>
          <ac:spMkLst>
            <pc:docMk/>
            <pc:sldMk cId="2717268890" sldId="276"/>
            <ac:spMk id="5" creationId="{EDD47D0F-AEC9-38A2-7341-D6A3EA6DC53B}"/>
          </ac:spMkLst>
        </pc:spChg>
        <pc:spChg chg="del">
          <ac:chgData name="Hristina Veskova (2328970)" userId="288a6cdf-763c-48e7-b2ba-7b999f488349" providerId="ADAL" clId="{DF96B7DC-DC88-5F0D-876C-897FF228AFAE}" dt="2025-11-26T19:52:48.124" v="1863" actId="478"/>
          <ac:spMkLst>
            <pc:docMk/>
            <pc:sldMk cId="2717268890" sldId="276"/>
            <ac:spMk id="6" creationId="{BC1A5A1F-BE03-ACB8-C5D0-D3F89A343A51}"/>
          </ac:spMkLst>
        </pc:spChg>
        <pc:spChg chg="del">
          <ac:chgData name="Hristina Veskova (2328970)" userId="288a6cdf-763c-48e7-b2ba-7b999f488349" providerId="ADAL" clId="{DF96B7DC-DC88-5F0D-876C-897FF228AFAE}" dt="2025-11-26T19:52:41.721" v="1858" actId="478"/>
          <ac:spMkLst>
            <pc:docMk/>
            <pc:sldMk cId="2717268890" sldId="276"/>
            <ac:spMk id="7" creationId="{C9E7FF10-CD06-69D4-C1B8-B14390D83814}"/>
          </ac:spMkLst>
        </pc:spChg>
        <pc:spChg chg="del">
          <ac:chgData name="Hristina Veskova (2328970)" userId="288a6cdf-763c-48e7-b2ba-7b999f488349" providerId="ADAL" clId="{DF96B7DC-DC88-5F0D-876C-897FF228AFAE}" dt="2025-11-26T19:52:49.333" v="1864" actId="478"/>
          <ac:spMkLst>
            <pc:docMk/>
            <pc:sldMk cId="2717268890" sldId="276"/>
            <ac:spMk id="8" creationId="{2EBD6FA1-7088-F150-CA58-6279963DDBEC}"/>
          </ac:spMkLst>
        </pc:spChg>
        <pc:spChg chg="del">
          <ac:chgData name="Hristina Veskova (2328970)" userId="288a6cdf-763c-48e7-b2ba-7b999f488349" providerId="ADAL" clId="{DF96B7DC-DC88-5F0D-876C-897FF228AFAE}" dt="2025-11-26T19:52:51.203" v="1865" actId="478"/>
          <ac:spMkLst>
            <pc:docMk/>
            <pc:sldMk cId="2717268890" sldId="276"/>
            <ac:spMk id="9" creationId="{7808634A-C5C0-814F-5A2B-C7E479345F46}"/>
          </ac:spMkLst>
        </pc:spChg>
        <pc:spChg chg="del">
          <ac:chgData name="Hristina Veskova (2328970)" userId="288a6cdf-763c-48e7-b2ba-7b999f488349" providerId="ADAL" clId="{DF96B7DC-DC88-5F0D-876C-897FF228AFAE}" dt="2025-11-26T19:52:41.721" v="1858" actId="478"/>
          <ac:spMkLst>
            <pc:docMk/>
            <pc:sldMk cId="2717268890" sldId="276"/>
            <ac:spMk id="10" creationId="{F2F083E2-5394-71B2-58B7-FD8DC188FF55}"/>
          </ac:spMkLst>
        </pc:spChg>
        <pc:spChg chg="del">
          <ac:chgData name="Hristina Veskova (2328970)" userId="288a6cdf-763c-48e7-b2ba-7b999f488349" providerId="ADAL" clId="{DF96B7DC-DC88-5F0D-876C-897FF228AFAE}" dt="2025-11-26T19:52:53.276" v="1866" actId="478"/>
          <ac:spMkLst>
            <pc:docMk/>
            <pc:sldMk cId="2717268890" sldId="276"/>
            <ac:spMk id="11" creationId="{341CCABE-2B42-364F-97F8-622EAEFA30D0}"/>
          </ac:spMkLst>
        </pc:spChg>
        <pc:spChg chg="del">
          <ac:chgData name="Hristina Veskova (2328970)" userId="288a6cdf-763c-48e7-b2ba-7b999f488349" providerId="ADAL" clId="{DF96B7DC-DC88-5F0D-876C-897FF228AFAE}" dt="2025-11-26T19:52:41.721" v="1858" actId="478"/>
          <ac:spMkLst>
            <pc:docMk/>
            <pc:sldMk cId="2717268890" sldId="276"/>
            <ac:spMk id="12" creationId="{0196973D-487F-2563-FDD1-5E876B63C9B9}"/>
          </ac:spMkLst>
        </pc:spChg>
        <pc:spChg chg="del">
          <ac:chgData name="Hristina Veskova (2328970)" userId="288a6cdf-763c-48e7-b2ba-7b999f488349" providerId="ADAL" clId="{DF96B7DC-DC88-5F0D-876C-897FF228AFAE}" dt="2025-11-26T19:52:41.721" v="1858" actId="478"/>
          <ac:spMkLst>
            <pc:docMk/>
            <pc:sldMk cId="2717268890" sldId="276"/>
            <ac:spMk id="13" creationId="{62F60BF8-6394-01CA-1B82-0501B544CA2C}"/>
          </ac:spMkLst>
        </pc:spChg>
      </pc:sldChg>
      <pc:sldChg chg="modSp add mod ord">
        <pc:chgData name="Hristina Veskova (2328970)" userId="288a6cdf-763c-48e7-b2ba-7b999f488349" providerId="ADAL" clId="{DF96B7DC-DC88-5F0D-876C-897FF228AFAE}" dt="2025-11-26T19:56:38.357" v="1938" actId="20578"/>
        <pc:sldMkLst>
          <pc:docMk/>
          <pc:sldMk cId="1332145626" sldId="277"/>
        </pc:sldMkLst>
        <pc:spChg chg="mod">
          <ac:chgData name="Hristina Veskova (2328970)" userId="288a6cdf-763c-48e7-b2ba-7b999f488349" providerId="ADAL" clId="{DF96B7DC-DC88-5F0D-876C-897FF228AFAE}" dt="2025-11-26T19:54:55.846" v="1912" actId="20577"/>
          <ac:spMkLst>
            <pc:docMk/>
            <pc:sldMk cId="1332145626" sldId="277"/>
            <ac:spMk id="2" creationId="{5587856E-A5AE-720B-CF31-353876FB8759}"/>
          </ac:spMkLst>
        </pc:spChg>
        <pc:spChg chg="mod">
          <ac:chgData name="Hristina Veskova (2328970)" userId="288a6cdf-763c-48e7-b2ba-7b999f488349" providerId="ADAL" clId="{DF96B7DC-DC88-5F0D-876C-897FF228AFAE}" dt="2025-11-26T19:53:25.789" v="1875" actId="1076"/>
          <ac:spMkLst>
            <pc:docMk/>
            <pc:sldMk cId="1332145626" sldId="277"/>
            <ac:spMk id="4" creationId="{478C6AD2-C4A8-281D-49F5-1BBDF7338A72}"/>
          </ac:spMkLst>
        </pc:spChg>
        <pc:spChg chg="mod">
          <ac:chgData name="Hristina Veskova (2328970)" userId="288a6cdf-763c-48e7-b2ba-7b999f488349" providerId="ADAL" clId="{DF96B7DC-DC88-5F0D-876C-897FF228AFAE}" dt="2025-11-26T19:54:05.723" v="1885" actId="1076"/>
          <ac:spMkLst>
            <pc:docMk/>
            <pc:sldMk cId="1332145626" sldId="277"/>
            <ac:spMk id="5" creationId="{908DD7D3-002B-7DA9-BA65-CA80C1901864}"/>
          </ac:spMkLst>
        </pc:spChg>
        <pc:spChg chg="mod">
          <ac:chgData name="Hristina Veskova (2328970)" userId="288a6cdf-763c-48e7-b2ba-7b999f488349" providerId="ADAL" clId="{DF96B7DC-DC88-5F0D-876C-897FF228AFAE}" dt="2025-11-26T19:53:28.523" v="1876" actId="1076"/>
          <ac:spMkLst>
            <pc:docMk/>
            <pc:sldMk cId="1332145626" sldId="277"/>
            <ac:spMk id="6" creationId="{938E9DC9-82A4-9596-E19B-DDAB688598BF}"/>
          </ac:spMkLst>
        </pc:spChg>
        <pc:spChg chg="mod">
          <ac:chgData name="Hristina Veskova (2328970)" userId="288a6cdf-763c-48e7-b2ba-7b999f488349" providerId="ADAL" clId="{DF96B7DC-DC88-5F0D-876C-897FF228AFAE}" dt="2025-11-26T19:54:32.458" v="1891" actId="122"/>
          <ac:spMkLst>
            <pc:docMk/>
            <pc:sldMk cId="1332145626" sldId="277"/>
            <ac:spMk id="7" creationId="{3C813093-0D13-9F3F-51EB-8965218763F9}"/>
          </ac:spMkLst>
        </pc:spChg>
        <pc:spChg chg="mod">
          <ac:chgData name="Hristina Veskova (2328970)" userId="288a6cdf-763c-48e7-b2ba-7b999f488349" providerId="ADAL" clId="{DF96B7DC-DC88-5F0D-876C-897FF228AFAE}" dt="2025-11-26T19:53:31.306" v="1877" actId="1076"/>
          <ac:spMkLst>
            <pc:docMk/>
            <pc:sldMk cId="1332145626" sldId="277"/>
            <ac:spMk id="8" creationId="{73CBEE2E-B4C5-2407-E168-319A7532B601}"/>
          </ac:spMkLst>
        </pc:spChg>
        <pc:spChg chg="mod">
          <ac:chgData name="Hristina Veskova (2328970)" userId="288a6cdf-763c-48e7-b2ba-7b999f488349" providerId="ADAL" clId="{DF96B7DC-DC88-5F0D-876C-897FF228AFAE}" dt="2025-11-26T19:54:35.008" v="1892" actId="122"/>
          <ac:spMkLst>
            <pc:docMk/>
            <pc:sldMk cId="1332145626" sldId="277"/>
            <ac:spMk id="9" creationId="{1BA369FF-21C5-9264-866D-B70B9AFB6C1A}"/>
          </ac:spMkLst>
        </pc:spChg>
        <pc:spChg chg="mod">
          <ac:chgData name="Hristina Veskova (2328970)" userId="288a6cdf-763c-48e7-b2ba-7b999f488349" providerId="ADAL" clId="{DF96B7DC-DC88-5F0D-876C-897FF228AFAE}" dt="2025-11-26T19:54:15.856" v="1887" actId="1076"/>
          <ac:spMkLst>
            <pc:docMk/>
            <pc:sldMk cId="1332145626" sldId="277"/>
            <ac:spMk id="10" creationId="{6F771C1C-64BC-3A7A-5EAF-15E2409CC646}"/>
          </ac:spMkLst>
        </pc:spChg>
        <pc:spChg chg="mod">
          <ac:chgData name="Hristina Veskova (2328970)" userId="288a6cdf-763c-48e7-b2ba-7b999f488349" providerId="ADAL" clId="{DF96B7DC-DC88-5F0D-876C-897FF228AFAE}" dt="2025-11-26T19:54:46.356" v="1894" actId="1076"/>
          <ac:spMkLst>
            <pc:docMk/>
            <pc:sldMk cId="1332145626" sldId="277"/>
            <ac:spMk id="11" creationId="{50D93AB3-3B2F-E202-62B0-10E5516437A8}"/>
          </ac:spMkLst>
        </pc:spChg>
        <pc:spChg chg="mod">
          <ac:chgData name="Hristina Veskova (2328970)" userId="288a6cdf-763c-48e7-b2ba-7b999f488349" providerId="ADAL" clId="{DF96B7DC-DC88-5F0D-876C-897FF228AFAE}" dt="2025-11-26T19:54:24.123" v="1889" actId="1076"/>
          <ac:spMkLst>
            <pc:docMk/>
            <pc:sldMk cId="1332145626" sldId="277"/>
            <ac:spMk id="12" creationId="{91A0B746-9F52-9C96-6075-C24E7FD7B793}"/>
          </ac:spMkLst>
        </pc:spChg>
        <pc:spChg chg="mod">
          <ac:chgData name="Hristina Veskova (2328970)" userId="288a6cdf-763c-48e7-b2ba-7b999f488349" providerId="ADAL" clId="{DF96B7DC-DC88-5F0D-876C-897FF228AFAE}" dt="2025-11-26T19:54:43.340" v="1893" actId="1076"/>
          <ac:spMkLst>
            <pc:docMk/>
            <pc:sldMk cId="1332145626" sldId="277"/>
            <ac:spMk id="13" creationId="{F7A5BB9C-5CAC-6824-184D-0692A1ABDC31}"/>
          </ac:spMkLst>
        </pc:spChg>
      </pc:sldChg>
      <pc:sldChg chg="add del">
        <pc:chgData name="Hristina Veskova (2328970)" userId="288a6cdf-763c-48e7-b2ba-7b999f488349" providerId="ADAL" clId="{DF96B7DC-DC88-5F0D-876C-897FF228AFAE}" dt="2025-11-26T19:55:23.752" v="1916" actId="2696"/>
        <pc:sldMkLst>
          <pc:docMk/>
          <pc:sldMk cId="2686358555" sldId="278"/>
        </pc:sldMkLst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Relationship Id="rId14" Type="http://schemas.openxmlformats.org/officeDocument/2006/relationships/image" Target="../media/image22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48.svg"/><Relationship Id="rId5" Type="http://schemas.openxmlformats.org/officeDocument/2006/relationships/image" Target="../media/image47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4E4B54-6F1C-4194-A285-908B4E2FDC8E}" type="doc">
      <dgm:prSet loTypeId="urn:microsoft.com/office/officeart/2005/8/layout/cycle3" loCatId="cycle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E3A018B-56A9-4CD6-8A45-7DE6EBE7C84C}">
      <dgm:prSet/>
      <dgm:spPr/>
      <dgm:t>
        <a:bodyPr/>
        <a:lstStyle/>
        <a:p>
          <a:r>
            <a:rPr lang="en-US"/>
            <a:t>Primary Segments:</a:t>
          </a:r>
        </a:p>
      </dgm:t>
    </dgm:pt>
    <dgm:pt modelId="{BA173FEC-D8F6-4450-96EC-3A5C7C9028C1}" type="parTrans" cxnId="{F2F161AC-1B7F-4258-8B6C-901555E19311}">
      <dgm:prSet/>
      <dgm:spPr/>
      <dgm:t>
        <a:bodyPr/>
        <a:lstStyle/>
        <a:p>
          <a:endParaRPr lang="en-US"/>
        </a:p>
      </dgm:t>
    </dgm:pt>
    <dgm:pt modelId="{329DE467-AE14-461C-BEFB-34A7A494E770}" type="sibTrans" cxnId="{F2F161AC-1B7F-4258-8B6C-901555E19311}">
      <dgm:prSet/>
      <dgm:spPr/>
      <dgm:t>
        <a:bodyPr/>
        <a:lstStyle/>
        <a:p>
          <a:endParaRPr lang="en-US"/>
        </a:p>
      </dgm:t>
    </dgm:pt>
    <dgm:pt modelId="{3E6DBE6B-D731-4D1F-8AB8-484461C0CFAF}">
      <dgm:prSet/>
      <dgm:spPr/>
      <dgm:t>
        <a:bodyPr/>
        <a:lstStyle/>
        <a:p>
          <a:r>
            <a:rPr lang="en-US"/>
            <a:t>• Digital nomads</a:t>
          </a:r>
        </a:p>
      </dgm:t>
    </dgm:pt>
    <dgm:pt modelId="{8360D15D-3E41-404D-8487-D3EE92471005}" type="parTrans" cxnId="{93B6D69D-740A-46CF-94BF-0CA7DE55539A}">
      <dgm:prSet/>
      <dgm:spPr/>
      <dgm:t>
        <a:bodyPr/>
        <a:lstStyle/>
        <a:p>
          <a:endParaRPr lang="en-US"/>
        </a:p>
      </dgm:t>
    </dgm:pt>
    <dgm:pt modelId="{3EF958C7-2D66-4A7D-9A03-309BE05AA589}" type="sibTrans" cxnId="{93B6D69D-740A-46CF-94BF-0CA7DE55539A}">
      <dgm:prSet/>
      <dgm:spPr/>
      <dgm:t>
        <a:bodyPr/>
        <a:lstStyle/>
        <a:p>
          <a:endParaRPr lang="en-US"/>
        </a:p>
      </dgm:t>
    </dgm:pt>
    <dgm:pt modelId="{81786B41-6951-4AF6-82A9-B366F1A5C38E}">
      <dgm:prSet/>
      <dgm:spPr/>
      <dgm:t>
        <a:bodyPr/>
        <a:lstStyle/>
        <a:p>
          <a:r>
            <a:rPr lang="en-US"/>
            <a:t>• Remote professionals</a:t>
          </a:r>
        </a:p>
      </dgm:t>
    </dgm:pt>
    <dgm:pt modelId="{A74C5E82-C7E5-44EE-8513-C72D1CFE24F2}" type="parTrans" cxnId="{5D13A4C2-9CE7-41AA-9E76-178B08E2FD07}">
      <dgm:prSet/>
      <dgm:spPr/>
      <dgm:t>
        <a:bodyPr/>
        <a:lstStyle/>
        <a:p>
          <a:endParaRPr lang="en-US"/>
        </a:p>
      </dgm:t>
    </dgm:pt>
    <dgm:pt modelId="{88B66FC5-CEDD-44CA-95F4-F778BA6B08DC}" type="sibTrans" cxnId="{5D13A4C2-9CE7-41AA-9E76-178B08E2FD07}">
      <dgm:prSet/>
      <dgm:spPr/>
      <dgm:t>
        <a:bodyPr/>
        <a:lstStyle/>
        <a:p>
          <a:endParaRPr lang="en-US"/>
        </a:p>
      </dgm:t>
    </dgm:pt>
    <dgm:pt modelId="{A9198DEB-D72B-420D-A49C-9C655C74E7D0}">
      <dgm:prSet/>
      <dgm:spPr/>
      <dgm:t>
        <a:bodyPr/>
        <a:lstStyle/>
        <a:p>
          <a:r>
            <a:rPr lang="en-US"/>
            <a:t>• Corporate &amp; business travellers</a:t>
          </a:r>
        </a:p>
      </dgm:t>
    </dgm:pt>
    <dgm:pt modelId="{283F0F0F-55E9-4B4A-9E0E-CD4ADA048475}" type="parTrans" cxnId="{07A4609F-4413-4D37-A655-0E1E466205D6}">
      <dgm:prSet/>
      <dgm:spPr/>
      <dgm:t>
        <a:bodyPr/>
        <a:lstStyle/>
        <a:p>
          <a:endParaRPr lang="en-US"/>
        </a:p>
      </dgm:t>
    </dgm:pt>
    <dgm:pt modelId="{36E3AEE8-9214-47F6-916E-1CDFF5107EC3}" type="sibTrans" cxnId="{07A4609F-4413-4D37-A655-0E1E466205D6}">
      <dgm:prSet/>
      <dgm:spPr/>
      <dgm:t>
        <a:bodyPr/>
        <a:lstStyle/>
        <a:p>
          <a:endParaRPr lang="en-US"/>
        </a:p>
      </dgm:t>
    </dgm:pt>
    <dgm:pt modelId="{06B164BC-F12A-4F3C-97CF-93B4FDE9B456}">
      <dgm:prSet/>
      <dgm:spPr/>
      <dgm:t>
        <a:bodyPr/>
        <a:lstStyle/>
        <a:p>
          <a:r>
            <a:rPr lang="en-US"/>
            <a:t>• International students on short-term programmes</a:t>
          </a:r>
        </a:p>
      </dgm:t>
    </dgm:pt>
    <dgm:pt modelId="{6D7B8D14-F0E4-4070-8F73-1ABF221CB506}" type="parTrans" cxnId="{9B2CC2A2-46C0-4536-8D17-8A895E772F95}">
      <dgm:prSet/>
      <dgm:spPr/>
      <dgm:t>
        <a:bodyPr/>
        <a:lstStyle/>
        <a:p>
          <a:endParaRPr lang="en-US"/>
        </a:p>
      </dgm:t>
    </dgm:pt>
    <dgm:pt modelId="{7F2DD171-3E5C-4D89-AC99-8FDAFCF17BC5}" type="sibTrans" cxnId="{9B2CC2A2-46C0-4536-8D17-8A895E772F95}">
      <dgm:prSet/>
      <dgm:spPr/>
      <dgm:t>
        <a:bodyPr/>
        <a:lstStyle/>
        <a:p>
          <a:endParaRPr lang="en-US"/>
        </a:p>
      </dgm:t>
    </dgm:pt>
    <dgm:pt modelId="{42F70683-4E07-4B98-A1F2-7141BFF54B01}">
      <dgm:prSet/>
      <dgm:spPr/>
      <dgm:t>
        <a:bodyPr/>
        <a:lstStyle/>
        <a:p>
          <a:r>
            <a:rPr lang="en-US"/>
            <a:t>• Relocation clients</a:t>
          </a:r>
        </a:p>
      </dgm:t>
    </dgm:pt>
    <dgm:pt modelId="{DF572665-F667-441C-AEB6-75D92FF2B0B9}" type="parTrans" cxnId="{61AE800F-4C9C-4474-B518-D57C4E8C00EB}">
      <dgm:prSet/>
      <dgm:spPr/>
      <dgm:t>
        <a:bodyPr/>
        <a:lstStyle/>
        <a:p>
          <a:endParaRPr lang="en-US"/>
        </a:p>
      </dgm:t>
    </dgm:pt>
    <dgm:pt modelId="{26CED4F4-6421-487C-80B7-DD459557ABA3}" type="sibTrans" cxnId="{61AE800F-4C9C-4474-B518-D57C4E8C00EB}">
      <dgm:prSet/>
      <dgm:spPr/>
      <dgm:t>
        <a:bodyPr/>
        <a:lstStyle/>
        <a:p>
          <a:endParaRPr lang="en-US"/>
        </a:p>
      </dgm:t>
    </dgm:pt>
    <dgm:pt modelId="{E1EF9F34-F053-4EB3-B56D-DE7D4E811E12}">
      <dgm:prSet/>
      <dgm:spPr/>
      <dgm:t>
        <a:bodyPr/>
        <a:lstStyle/>
        <a:p>
          <a:r>
            <a:rPr lang="en-US"/>
            <a:t>Psychographics:</a:t>
          </a:r>
        </a:p>
      </dgm:t>
    </dgm:pt>
    <dgm:pt modelId="{6320C097-8A54-43A3-A699-3C164F2884CE}" type="parTrans" cxnId="{7AA80EDF-4507-4EF4-865A-E1F138B22651}">
      <dgm:prSet/>
      <dgm:spPr/>
      <dgm:t>
        <a:bodyPr/>
        <a:lstStyle/>
        <a:p>
          <a:endParaRPr lang="en-US"/>
        </a:p>
      </dgm:t>
    </dgm:pt>
    <dgm:pt modelId="{404B7445-A5EC-41BA-BE96-358754B56F63}" type="sibTrans" cxnId="{7AA80EDF-4507-4EF4-865A-E1F138B22651}">
      <dgm:prSet/>
      <dgm:spPr/>
      <dgm:t>
        <a:bodyPr/>
        <a:lstStyle/>
        <a:p>
          <a:endParaRPr lang="en-US"/>
        </a:p>
      </dgm:t>
    </dgm:pt>
    <dgm:pt modelId="{EC19A16C-8F01-47BA-B950-A4C2ADC19F06}">
      <dgm:prSet/>
      <dgm:spPr/>
      <dgm:t>
        <a:bodyPr/>
        <a:lstStyle/>
        <a:p>
          <a:r>
            <a:rPr lang="en-US"/>
            <a:t>• Tech-savvy</a:t>
          </a:r>
        </a:p>
      </dgm:t>
    </dgm:pt>
    <dgm:pt modelId="{4234D6AE-A124-4BA7-B15C-F94F307A334B}" type="parTrans" cxnId="{8CC9CA84-FE3B-4793-803A-E6FBB6AF3172}">
      <dgm:prSet/>
      <dgm:spPr/>
      <dgm:t>
        <a:bodyPr/>
        <a:lstStyle/>
        <a:p>
          <a:endParaRPr lang="en-US"/>
        </a:p>
      </dgm:t>
    </dgm:pt>
    <dgm:pt modelId="{C34CDA21-53A3-4071-8140-5A11A69F2286}" type="sibTrans" cxnId="{8CC9CA84-FE3B-4793-803A-E6FBB6AF3172}">
      <dgm:prSet/>
      <dgm:spPr/>
      <dgm:t>
        <a:bodyPr/>
        <a:lstStyle/>
        <a:p>
          <a:endParaRPr lang="en-US"/>
        </a:p>
      </dgm:t>
    </dgm:pt>
    <dgm:pt modelId="{A05E09E0-23BD-45F5-B3F1-ABFD2AFD7669}">
      <dgm:prSet/>
      <dgm:spPr/>
      <dgm:t>
        <a:bodyPr/>
        <a:lstStyle/>
        <a:p>
          <a:r>
            <a:rPr lang="en-US"/>
            <a:t>• Value convenience</a:t>
          </a:r>
        </a:p>
      </dgm:t>
    </dgm:pt>
    <dgm:pt modelId="{EDC3A7E4-489D-47BA-94DE-DFB10ECE3D4F}" type="parTrans" cxnId="{837D0EC2-E6D5-48A2-A59A-A230B1BE0C3C}">
      <dgm:prSet/>
      <dgm:spPr/>
      <dgm:t>
        <a:bodyPr/>
        <a:lstStyle/>
        <a:p>
          <a:endParaRPr lang="en-US"/>
        </a:p>
      </dgm:t>
    </dgm:pt>
    <dgm:pt modelId="{8F65241C-6F5D-4814-B3CB-5B043D82F048}" type="sibTrans" cxnId="{837D0EC2-E6D5-48A2-A59A-A230B1BE0C3C}">
      <dgm:prSet/>
      <dgm:spPr/>
      <dgm:t>
        <a:bodyPr/>
        <a:lstStyle/>
        <a:p>
          <a:endParaRPr lang="en-US"/>
        </a:p>
      </dgm:t>
    </dgm:pt>
    <dgm:pt modelId="{C61683A4-6B33-4A67-A2C3-A2CB0CCDE447}">
      <dgm:prSet/>
      <dgm:spPr/>
      <dgm:t>
        <a:bodyPr/>
        <a:lstStyle/>
        <a:p>
          <a:r>
            <a:rPr lang="en-US"/>
            <a:t>• Prefer flexibility and privacy over hotels.</a:t>
          </a:r>
        </a:p>
      </dgm:t>
    </dgm:pt>
    <dgm:pt modelId="{0F245BCF-55C1-409F-918A-B4A8F81D1F98}" type="parTrans" cxnId="{771AEFCE-719E-43F1-93EE-94D62AACC69D}">
      <dgm:prSet/>
      <dgm:spPr/>
      <dgm:t>
        <a:bodyPr/>
        <a:lstStyle/>
        <a:p>
          <a:endParaRPr lang="en-US"/>
        </a:p>
      </dgm:t>
    </dgm:pt>
    <dgm:pt modelId="{E0225D4C-4093-4A97-8EB5-B80ABE93DD23}" type="sibTrans" cxnId="{771AEFCE-719E-43F1-93EE-94D62AACC69D}">
      <dgm:prSet/>
      <dgm:spPr/>
      <dgm:t>
        <a:bodyPr/>
        <a:lstStyle/>
        <a:p>
          <a:endParaRPr lang="en-US"/>
        </a:p>
      </dgm:t>
    </dgm:pt>
    <dgm:pt modelId="{8D2D6F0D-757E-C244-9C16-D067A9872C5F}" type="pres">
      <dgm:prSet presAssocID="{C64E4B54-6F1C-4194-A285-908B4E2FDC8E}" presName="Name0" presStyleCnt="0">
        <dgm:presLayoutVars>
          <dgm:dir/>
          <dgm:resizeHandles val="exact"/>
        </dgm:presLayoutVars>
      </dgm:prSet>
      <dgm:spPr/>
    </dgm:pt>
    <dgm:pt modelId="{346EFC8B-B44B-5C4E-991D-2327025CC7E9}" type="pres">
      <dgm:prSet presAssocID="{C64E4B54-6F1C-4194-A285-908B4E2FDC8E}" presName="cycle" presStyleCnt="0"/>
      <dgm:spPr/>
    </dgm:pt>
    <dgm:pt modelId="{F1AB29D9-0115-7643-812E-6BECD8C84639}" type="pres">
      <dgm:prSet presAssocID="{6E3A018B-56A9-4CD6-8A45-7DE6EBE7C84C}" presName="nodeFirstNode" presStyleLbl="node1" presStyleIdx="0" presStyleCnt="10">
        <dgm:presLayoutVars>
          <dgm:bulletEnabled val="1"/>
        </dgm:presLayoutVars>
      </dgm:prSet>
      <dgm:spPr/>
    </dgm:pt>
    <dgm:pt modelId="{562DF041-34A2-2346-AD1A-D7E800E8BA8F}" type="pres">
      <dgm:prSet presAssocID="{329DE467-AE14-461C-BEFB-34A7A494E770}" presName="sibTransFirstNode" presStyleLbl="bgShp" presStyleIdx="0" presStyleCnt="1"/>
      <dgm:spPr/>
    </dgm:pt>
    <dgm:pt modelId="{957867B9-B479-6A4E-BB12-061EC2DF39E0}" type="pres">
      <dgm:prSet presAssocID="{3E6DBE6B-D731-4D1F-8AB8-484461C0CFAF}" presName="nodeFollowingNodes" presStyleLbl="node1" presStyleIdx="1" presStyleCnt="10">
        <dgm:presLayoutVars>
          <dgm:bulletEnabled val="1"/>
        </dgm:presLayoutVars>
      </dgm:prSet>
      <dgm:spPr/>
    </dgm:pt>
    <dgm:pt modelId="{9487657D-F729-AC42-8E3B-33A9D33D4EB8}" type="pres">
      <dgm:prSet presAssocID="{81786B41-6951-4AF6-82A9-B366F1A5C38E}" presName="nodeFollowingNodes" presStyleLbl="node1" presStyleIdx="2" presStyleCnt="10">
        <dgm:presLayoutVars>
          <dgm:bulletEnabled val="1"/>
        </dgm:presLayoutVars>
      </dgm:prSet>
      <dgm:spPr/>
    </dgm:pt>
    <dgm:pt modelId="{28F788FB-B47A-AB4C-8954-D43BFF4F11E4}" type="pres">
      <dgm:prSet presAssocID="{A9198DEB-D72B-420D-A49C-9C655C74E7D0}" presName="nodeFollowingNodes" presStyleLbl="node1" presStyleIdx="3" presStyleCnt="10">
        <dgm:presLayoutVars>
          <dgm:bulletEnabled val="1"/>
        </dgm:presLayoutVars>
      </dgm:prSet>
      <dgm:spPr/>
    </dgm:pt>
    <dgm:pt modelId="{A9D36B19-CC05-FF4E-82C6-A7B2B602A306}" type="pres">
      <dgm:prSet presAssocID="{06B164BC-F12A-4F3C-97CF-93B4FDE9B456}" presName="nodeFollowingNodes" presStyleLbl="node1" presStyleIdx="4" presStyleCnt="10">
        <dgm:presLayoutVars>
          <dgm:bulletEnabled val="1"/>
        </dgm:presLayoutVars>
      </dgm:prSet>
      <dgm:spPr/>
    </dgm:pt>
    <dgm:pt modelId="{8B37BAFD-281A-4F46-922C-343B6FCEDE2A}" type="pres">
      <dgm:prSet presAssocID="{42F70683-4E07-4B98-A1F2-7141BFF54B01}" presName="nodeFollowingNodes" presStyleLbl="node1" presStyleIdx="5" presStyleCnt="10">
        <dgm:presLayoutVars>
          <dgm:bulletEnabled val="1"/>
        </dgm:presLayoutVars>
      </dgm:prSet>
      <dgm:spPr/>
    </dgm:pt>
    <dgm:pt modelId="{99AC7DA5-E780-AD4C-B975-D6BB2C350299}" type="pres">
      <dgm:prSet presAssocID="{E1EF9F34-F053-4EB3-B56D-DE7D4E811E12}" presName="nodeFollowingNodes" presStyleLbl="node1" presStyleIdx="6" presStyleCnt="10">
        <dgm:presLayoutVars>
          <dgm:bulletEnabled val="1"/>
        </dgm:presLayoutVars>
      </dgm:prSet>
      <dgm:spPr/>
    </dgm:pt>
    <dgm:pt modelId="{85FC5349-626D-064B-8634-D02900BABA0B}" type="pres">
      <dgm:prSet presAssocID="{EC19A16C-8F01-47BA-B950-A4C2ADC19F06}" presName="nodeFollowingNodes" presStyleLbl="node1" presStyleIdx="7" presStyleCnt="10">
        <dgm:presLayoutVars>
          <dgm:bulletEnabled val="1"/>
        </dgm:presLayoutVars>
      </dgm:prSet>
      <dgm:spPr/>
    </dgm:pt>
    <dgm:pt modelId="{F8F110B7-7D12-0D44-8B05-C406822CB80E}" type="pres">
      <dgm:prSet presAssocID="{A05E09E0-23BD-45F5-B3F1-ABFD2AFD7669}" presName="nodeFollowingNodes" presStyleLbl="node1" presStyleIdx="8" presStyleCnt="10">
        <dgm:presLayoutVars>
          <dgm:bulletEnabled val="1"/>
        </dgm:presLayoutVars>
      </dgm:prSet>
      <dgm:spPr/>
    </dgm:pt>
    <dgm:pt modelId="{E4A2A092-18B2-7449-8636-01C3273D86F1}" type="pres">
      <dgm:prSet presAssocID="{C61683A4-6B33-4A67-A2C3-A2CB0CCDE447}" presName="nodeFollowingNodes" presStyleLbl="node1" presStyleIdx="9" presStyleCnt="10">
        <dgm:presLayoutVars>
          <dgm:bulletEnabled val="1"/>
        </dgm:presLayoutVars>
      </dgm:prSet>
      <dgm:spPr/>
    </dgm:pt>
  </dgm:ptLst>
  <dgm:cxnLst>
    <dgm:cxn modelId="{61AE800F-4C9C-4474-B518-D57C4E8C00EB}" srcId="{C64E4B54-6F1C-4194-A285-908B4E2FDC8E}" destId="{42F70683-4E07-4B98-A1F2-7141BFF54B01}" srcOrd="5" destOrd="0" parTransId="{DF572665-F667-441C-AEB6-75D92FF2B0B9}" sibTransId="{26CED4F4-6421-487C-80B7-DD459557ABA3}"/>
    <dgm:cxn modelId="{19251837-19B1-C74A-BDAF-BE4A9982A845}" type="presOf" srcId="{81786B41-6951-4AF6-82A9-B366F1A5C38E}" destId="{9487657D-F729-AC42-8E3B-33A9D33D4EB8}" srcOrd="0" destOrd="0" presId="urn:microsoft.com/office/officeart/2005/8/layout/cycle3"/>
    <dgm:cxn modelId="{4E246E3D-5283-6D47-AA17-3D26551723FF}" type="presOf" srcId="{E1EF9F34-F053-4EB3-B56D-DE7D4E811E12}" destId="{99AC7DA5-E780-AD4C-B975-D6BB2C350299}" srcOrd="0" destOrd="0" presId="urn:microsoft.com/office/officeart/2005/8/layout/cycle3"/>
    <dgm:cxn modelId="{9E63ED3F-1075-304F-8BC4-3082021743EC}" type="presOf" srcId="{3E6DBE6B-D731-4D1F-8AB8-484461C0CFAF}" destId="{957867B9-B479-6A4E-BB12-061EC2DF39E0}" srcOrd="0" destOrd="0" presId="urn:microsoft.com/office/officeart/2005/8/layout/cycle3"/>
    <dgm:cxn modelId="{F58AB743-99E3-944A-9B09-5450D1DD6287}" type="presOf" srcId="{A05E09E0-23BD-45F5-B3F1-ABFD2AFD7669}" destId="{F8F110B7-7D12-0D44-8B05-C406822CB80E}" srcOrd="0" destOrd="0" presId="urn:microsoft.com/office/officeart/2005/8/layout/cycle3"/>
    <dgm:cxn modelId="{A042166C-4768-DD4A-BD25-E2B93C0413D3}" type="presOf" srcId="{C64E4B54-6F1C-4194-A285-908B4E2FDC8E}" destId="{8D2D6F0D-757E-C244-9C16-D067A9872C5F}" srcOrd="0" destOrd="0" presId="urn:microsoft.com/office/officeart/2005/8/layout/cycle3"/>
    <dgm:cxn modelId="{333DE470-71B8-A04A-B516-3FD1F6C502A8}" type="presOf" srcId="{06B164BC-F12A-4F3C-97CF-93B4FDE9B456}" destId="{A9D36B19-CC05-FF4E-82C6-A7B2B602A306}" srcOrd="0" destOrd="0" presId="urn:microsoft.com/office/officeart/2005/8/layout/cycle3"/>
    <dgm:cxn modelId="{8CC9CA84-FE3B-4793-803A-E6FBB6AF3172}" srcId="{C64E4B54-6F1C-4194-A285-908B4E2FDC8E}" destId="{EC19A16C-8F01-47BA-B950-A4C2ADC19F06}" srcOrd="7" destOrd="0" parTransId="{4234D6AE-A124-4BA7-B15C-F94F307A334B}" sibTransId="{C34CDA21-53A3-4071-8140-5A11A69F2286}"/>
    <dgm:cxn modelId="{15EB259A-D3B8-B04A-8FB0-570EA4B179B9}" type="presOf" srcId="{EC19A16C-8F01-47BA-B950-A4C2ADC19F06}" destId="{85FC5349-626D-064B-8634-D02900BABA0B}" srcOrd="0" destOrd="0" presId="urn:microsoft.com/office/officeart/2005/8/layout/cycle3"/>
    <dgm:cxn modelId="{93B6D69D-740A-46CF-94BF-0CA7DE55539A}" srcId="{C64E4B54-6F1C-4194-A285-908B4E2FDC8E}" destId="{3E6DBE6B-D731-4D1F-8AB8-484461C0CFAF}" srcOrd="1" destOrd="0" parTransId="{8360D15D-3E41-404D-8487-D3EE92471005}" sibTransId="{3EF958C7-2D66-4A7D-9A03-309BE05AA589}"/>
    <dgm:cxn modelId="{07A4609F-4413-4D37-A655-0E1E466205D6}" srcId="{C64E4B54-6F1C-4194-A285-908B4E2FDC8E}" destId="{A9198DEB-D72B-420D-A49C-9C655C74E7D0}" srcOrd="3" destOrd="0" parTransId="{283F0F0F-55E9-4B4A-9E0E-CD4ADA048475}" sibTransId="{36E3AEE8-9214-47F6-916E-1CDFF5107EC3}"/>
    <dgm:cxn modelId="{9B2CC2A2-46C0-4536-8D17-8A895E772F95}" srcId="{C64E4B54-6F1C-4194-A285-908B4E2FDC8E}" destId="{06B164BC-F12A-4F3C-97CF-93B4FDE9B456}" srcOrd="4" destOrd="0" parTransId="{6D7B8D14-F0E4-4070-8F73-1ABF221CB506}" sibTransId="{7F2DD171-3E5C-4D89-AC99-8FDAFCF17BC5}"/>
    <dgm:cxn modelId="{F2F161AC-1B7F-4258-8B6C-901555E19311}" srcId="{C64E4B54-6F1C-4194-A285-908B4E2FDC8E}" destId="{6E3A018B-56A9-4CD6-8A45-7DE6EBE7C84C}" srcOrd="0" destOrd="0" parTransId="{BA173FEC-D8F6-4450-96EC-3A5C7C9028C1}" sibTransId="{329DE467-AE14-461C-BEFB-34A7A494E770}"/>
    <dgm:cxn modelId="{04367EB3-719E-4942-BA1C-CCBE0C49C8CD}" type="presOf" srcId="{6E3A018B-56A9-4CD6-8A45-7DE6EBE7C84C}" destId="{F1AB29D9-0115-7643-812E-6BECD8C84639}" srcOrd="0" destOrd="0" presId="urn:microsoft.com/office/officeart/2005/8/layout/cycle3"/>
    <dgm:cxn modelId="{0DF667B7-A627-BA47-ABBE-36F32FE97A58}" type="presOf" srcId="{329DE467-AE14-461C-BEFB-34A7A494E770}" destId="{562DF041-34A2-2346-AD1A-D7E800E8BA8F}" srcOrd="0" destOrd="0" presId="urn:microsoft.com/office/officeart/2005/8/layout/cycle3"/>
    <dgm:cxn modelId="{837D0EC2-E6D5-48A2-A59A-A230B1BE0C3C}" srcId="{C64E4B54-6F1C-4194-A285-908B4E2FDC8E}" destId="{A05E09E0-23BD-45F5-B3F1-ABFD2AFD7669}" srcOrd="8" destOrd="0" parTransId="{EDC3A7E4-489D-47BA-94DE-DFB10ECE3D4F}" sibTransId="{8F65241C-6F5D-4814-B3CB-5B043D82F048}"/>
    <dgm:cxn modelId="{5D13A4C2-9CE7-41AA-9E76-178B08E2FD07}" srcId="{C64E4B54-6F1C-4194-A285-908B4E2FDC8E}" destId="{81786B41-6951-4AF6-82A9-B366F1A5C38E}" srcOrd="2" destOrd="0" parTransId="{A74C5E82-C7E5-44EE-8513-C72D1CFE24F2}" sibTransId="{88B66FC5-CEDD-44CA-95F4-F778BA6B08DC}"/>
    <dgm:cxn modelId="{9B9EFFC5-A9B6-1F4B-BADB-ABB13FBC42B2}" type="presOf" srcId="{C61683A4-6B33-4A67-A2C3-A2CB0CCDE447}" destId="{E4A2A092-18B2-7449-8636-01C3273D86F1}" srcOrd="0" destOrd="0" presId="urn:microsoft.com/office/officeart/2005/8/layout/cycle3"/>
    <dgm:cxn modelId="{771AEFCE-719E-43F1-93EE-94D62AACC69D}" srcId="{C64E4B54-6F1C-4194-A285-908B4E2FDC8E}" destId="{C61683A4-6B33-4A67-A2C3-A2CB0CCDE447}" srcOrd="9" destOrd="0" parTransId="{0F245BCF-55C1-409F-918A-B4A8F81D1F98}" sibTransId="{E0225D4C-4093-4A97-8EB5-B80ABE93DD23}"/>
    <dgm:cxn modelId="{7AA80EDF-4507-4EF4-865A-E1F138B22651}" srcId="{C64E4B54-6F1C-4194-A285-908B4E2FDC8E}" destId="{E1EF9F34-F053-4EB3-B56D-DE7D4E811E12}" srcOrd="6" destOrd="0" parTransId="{6320C097-8A54-43A3-A699-3C164F2884CE}" sibTransId="{404B7445-A5EC-41BA-BE96-358754B56F63}"/>
    <dgm:cxn modelId="{965DE5ED-8444-9B43-BE7E-FA5619725013}" type="presOf" srcId="{A9198DEB-D72B-420D-A49C-9C655C74E7D0}" destId="{28F788FB-B47A-AB4C-8954-D43BFF4F11E4}" srcOrd="0" destOrd="0" presId="urn:microsoft.com/office/officeart/2005/8/layout/cycle3"/>
    <dgm:cxn modelId="{884891FE-DE48-8549-B62D-C66F536ABB96}" type="presOf" srcId="{42F70683-4E07-4B98-A1F2-7141BFF54B01}" destId="{8B37BAFD-281A-4F46-922C-343B6FCEDE2A}" srcOrd="0" destOrd="0" presId="urn:microsoft.com/office/officeart/2005/8/layout/cycle3"/>
    <dgm:cxn modelId="{587E9BF2-3508-C34A-870B-2D50E2A4C7D9}" type="presParOf" srcId="{8D2D6F0D-757E-C244-9C16-D067A9872C5F}" destId="{346EFC8B-B44B-5C4E-991D-2327025CC7E9}" srcOrd="0" destOrd="0" presId="urn:microsoft.com/office/officeart/2005/8/layout/cycle3"/>
    <dgm:cxn modelId="{035D8385-1F24-294C-B889-3DC5F0B84DD8}" type="presParOf" srcId="{346EFC8B-B44B-5C4E-991D-2327025CC7E9}" destId="{F1AB29D9-0115-7643-812E-6BECD8C84639}" srcOrd="0" destOrd="0" presId="urn:microsoft.com/office/officeart/2005/8/layout/cycle3"/>
    <dgm:cxn modelId="{B0ADCCF1-906D-CD4A-B9BE-E115A3131918}" type="presParOf" srcId="{346EFC8B-B44B-5C4E-991D-2327025CC7E9}" destId="{562DF041-34A2-2346-AD1A-D7E800E8BA8F}" srcOrd="1" destOrd="0" presId="urn:microsoft.com/office/officeart/2005/8/layout/cycle3"/>
    <dgm:cxn modelId="{4D7F031C-FCF0-AB40-8DD6-DCD750CB4547}" type="presParOf" srcId="{346EFC8B-B44B-5C4E-991D-2327025CC7E9}" destId="{957867B9-B479-6A4E-BB12-061EC2DF39E0}" srcOrd="2" destOrd="0" presId="urn:microsoft.com/office/officeart/2005/8/layout/cycle3"/>
    <dgm:cxn modelId="{CEF0620A-100E-0249-AAA2-BBC4257AA258}" type="presParOf" srcId="{346EFC8B-B44B-5C4E-991D-2327025CC7E9}" destId="{9487657D-F729-AC42-8E3B-33A9D33D4EB8}" srcOrd="3" destOrd="0" presId="urn:microsoft.com/office/officeart/2005/8/layout/cycle3"/>
    <dgm:cxn modelId="{56AEFFC7-164A-7045-82A5-6847D5942B1C}" type="presParOf" srcId="{346EFC8B-B44B-5C4E-991D-2327025CC7E9}" destId="{28F788FB-B47A-AB4C-8954-D43BFF4F11E4}" srcOrd="4" destOrd="0" presId="urn:microsoft.com/office/officeart/2005/8/layout/cycle3"/>
    <dgm:cxn modelId="{5FBFD4EC-BF87-B64D-AF19-F3467023DD64}" type="presParOf" srcId="{346EFC8B-B44B-5C4E-991D-2327025CC7E9}" destId="{A9D36B19-CC05-FF4E-82C6-A7B2B602A306}" srcOrd="5" destOrd="0" presId="urn:microsoft.com/office/officeart/2005/8/layout/cycle3"/>
    <dgm:cxn modelId="{FF2053A3-7D79-C648-9153-7F32A0BBFB5E}" type="presParOf" srcId="{346EFC8B-B44B-5C4E-991D-2327025CC7E9}" destId="{8B37BAFD-281A-4F46-922C-343B6FCEDE2A}" srcOrd="6" destOrd="0" presId="urn:microsoft.com/office/officeart/2005/8/layout/cycle3"/>
    <dgm:cxn modelId="{930E5B3B-89C4-8A40-B7A4-BE2F4CE8C9E2}" type="presParOf" srcId="{346EFC8B-B44B-5C4E-991D-2327025CC7E9}" destId="{99AC7DA5-E780-AD4C-B975-D6BB2C350299}" srcOrd="7" destOrd="0" presId="urn:microsoft.com/office/officeart/2005/8/layout/cycle3"/>
    <dgm:cxn modelId="{3F115898-FDA3-FF4B-8E53-2A2771923D25}" type="presParOf" srcId="{346EFC8B-B44B-5C4E-991D-2327025CC7E9}" destId="{85FC5349-626D-064B-8634-D02900BABA0B}" srcOrd="8" destOrd="0" presId="urn:microsoft.com/office/officeart/2005/8/layout/cycle3"/>
    <dgm:cxn modelId="{E76A9A51-E5BF-7140-A557-31A3FE8CB8CD}" type="presParOf" srcId="{346EFC8B-B44B-5C4E-991D-2327025CC7E9}" destId="{F8F110B7-7D12-0D44-8B05-C406822CB80E}" srcOrd="9" destOrd="0" presId="urn:microsoft.com/office/officeart/2005/8/layout/cycle3"/>
    <dgm:cxn modelId="{8B3238C5-0973-E549-9F56-DE747278561E}" type="presParOf" srcId="{346EFC8B-B44B-5C4E-991D-2327025CC7E9}" destId="{E4A2A092-18B2-7449-8636-01C3273D86F1}" srcOrd="10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7A4491-CD1F-4696-8C41-8CE2E5E071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DD777FC-5FD0-48C8-BCF0-2A54CFC377C6}">
      <dgm:prSet/>
      <dgm:spPr/>
      <dgm:t>
        <a:bodyPr/>
        <a:lstStyle/>
        <a:p>
          <a:r>
            <a:rPr lang="en-US" b="1" dirty="0"/>
            <a:t>Why SmartStay?</a:t>
          </a:r>
        </a:p>
      </dgm:t>
    </dgm:pt>
    <dgm:pt modelId="{70936B7C-FDB1-4D96-9DD1-A1BFB2F7227E}" type="parTrans" cxnId="{3E331225-BE38-4002-94BF-209C987887C2}">
      <dgm:prSet/>
      <dgm:spPr/>
      <dgm:t>
        <a:bodyPr/>
        <a:lstStyle/>
        <a:p>
          <a:endParaRPr lang="en-US"/>
        </a:p>
      </dgm:t>
    </dgm:pt>
    <dgm:pt modelId="{CC8D63AF-F138-4D10-A33E-E831DCA19DB3}" type="sibTrans" cxnId="{3E331225-BE38-4002-94BF-209C987887C2}">
      <dgm:prSet/>
      <dgm:spPr/>
      <dgm:t>
        <a:bodyPr/>
        <a:lstStyle/>
        <a:p>
          <a:endParaRPr lang="en-US"/>
        </a:p>
      </dgm:t>
    </dgm:pt>
    <dgm:pt modelId="{336ADFB8-7AE1-401C-B93F-38F8A5032E8C}">
      <dgm:prSet/>
      <dgm:spPr/>
      <dgm:t>
        <a:bodyPr/>
        <a:lstStyle/>
        <a:p>
          <a:r>
            <a:rPr lang="en-US" dirty="0"/>
            <a:t>• Smart locks &amp; self-check-in (convenience, lower headcount)</a:t>
          </a:r>
        </a:p>
      </dgm:t>
    </dgm:pt>
    <dgm:pt modelId="{2B74C024-8D08-4847-9CA4-BA152F1515DD}" type="parTrans" cxnId="{BF9D9F89-D7F9-4AE7-8765-917D09EB94BB}">
      <dgm:prSet/>
      <dgm:spPr/>
      <dgm:t>
        <a:bodyPr/>
        <a:lstStyle/>
        <a:p>
          <a:endParaRPr lang="en-US"/>
        </a:p>
      </dgm:t>
    </dgm:pt>
    <dgm:pt modelId="{A0B46FBE-A0C5-40F8-B8FE-BC2AB7D9EBD4}" type="sibTrans" cxnId="{BF9D9F89-D7F9-4AE7-8765-917D09EB94BB}">
      <dgm:prSet/>
      <dgm:spPr/>
      <dgm:t>
        <a:bodyPr/>
        <a:lstStyle/>
        <a:p>
          <a:endParaRPr lang="en-US"/>
        </a:p>
      </dgm:t>
    </dgm:pt>
    <dgm:pt modelId="{1C9486B4-9D09-49DC-B6E2-E8191E06DE7E}">
      <dgm:prSet/>
      <dgm:spPr/>
      <dgm:t>
        <a:bodyPr/>
        <a:lstStyle/>
        <a:p>
          <a:r>
            <a:rPr lang="en-US" dirty="0"/>
            <a:t>• Voice/automation systems</a:t>
          </a:r>
        </a:p>
      </dgm:t>
    </dgm:pt>
    <dgm:pt modelId="{08B980A1-2105-4860-A99E-7C25F4B18C95}" type="parTrans" cxnId="{5F68A6E8-0F76-473F-8F76-6274F4CE6E78}">
      <dgm:prSet/>
      <dgm:spPr/>
      <dgm:t>
        <a:bodyPr/>
        <a:lstStyle/>
        <a:p>
          <a:endParaRPr lang="en-US"/>
        </a:p>
      </dgm:t>
    </dgm:pt>
    <dgm:pt modelId="{35265866-5B42-42D0-BD37-46CA02E3133F}" type="sibTrans" cxnId="{5F68A6E8-0F76-473F-8F76-6274F4CE6E78}">
      <dgm:prSet/>
      <dgm:spPr/>
      <dgm:t>
        <a:bodyPr/>
        <a:lstStyle/>
        <a:p>
          <a:endParaRPr lang="en-US"/>
        </a:p>
      </dgm:t>
    </dgm:pt>
    <dgm:pt modelId="{E5596A10-5F8E-40DF-A56E-42A52B5B48E8}">
      <dgm:prSet/>
      <dgm:spPr/>
      <dgm:t>
        <a:bodyPr/>
        <a:lstStyle/>
        <a:p>
          <a:r>
            <a:rPr lang="en-US"/>
            <a:t>• Ultra-fast WiFi ideal for remote work</a:t>
          </a:r>
        </a:p>
      </dgm:t>
    </dgm:pt>
    <dgm:pt modelId="{BFC28AA1-3888-453F-9BAC-87FE4C03DA07}" type="parTrans" cxnId="{9D88275D-BB4C-4BF6-AAA2-A7EB445C3301}">
      <dgm:prSet/>
      <dgm:spPr/>
      <dgm:t>
        <a:bodyPr/>
        <a:lstStyle/>
        <a:p>
          <a:endParaRPr lang="en-US"/>
        </a:p>
      </dgm:t>
    </dgm:pt>
    <dgm:pt modelId="{21B11376-DD71-468A-AF61-AE9778323628}" type="sibTrans" cxnId="{9D88275D-BB4C-4BF6-AAA2-A7EB445C3301}">
      <dgm:prSet/>
      <dgm:spPr/>
      <dgm:t>
        <a:bodyPr/>
        <a:lstStyle/>
        <a:p>
          <a:endParaRPr lang="en-US"/>
        </a:p>
      </dgm:t>
    </dgm:pt>
    <dgm:pt modelId="{8149C10A-D3A3-4389-A410-949D35E9494A}">
      <dgm:prSet/>
      <dgm:spPr/>
      <dgm:t>
        <a:bodyPr/>
        <a:lstStyle/>
        <a:p>
          <a:r>
            <a:rPr lang="en-US"/>
            <a:t>• Luxury bedding &amp; ergonomic workspace</a:t>
          </a:r>
        </a:p>
      </dgm:t>
    </dgm:pt>
    <dgm:pt modelId="{0C8604DF-A5C2-4810-BA85-7ACAA186AC8D}" type="parTrans" cxnId="{583BBE3A-9109-41B0-9D09-F644AB490954}">
      <dgm:prSet/>
      <dgm:spPr/>
      <dgm:t>
        <a:bodyPr/>
        <a:lstStyle/>
        <a:p>
          <a:endParaRPr lang="en-US"/>
        </a:p>
      </dgm:t>
    </dgm:pt>
    <dgm:pt modelId="{5364FBD7-04EC-434B-9096-6E6D57D2CB6A}" type="sibTrans" cxnId="{583BBE3A-9109-41B0-9D09-F644AB490954}">
      <dgm:prSet/>
      <dgm:spPr/>
      <dgm:t>
        <a:bodyPr/>
        <a:lstStyle/>
        <a:p>
          <a:endParaRPr lang="en-US"/>
        </a:p>
      </dgm:t>
    </dgm:pt>
    <dgm:pt modelId="{B5951BFA-7B60-4DBC-AC0C-7ECEB1D0451F}">
      <dgm:prSet/>
      <dgm:spPr/>
      <dgm:t>
        <a:bodyPr/>
        <a:lstStyle/>
        <a:p>
          <a:r>
            <a:rPr lang="en-US" dirty="0"/>
            <a:t>• Prime locations near business districts (short commute)</a:t>
          </a:r>
        </a:p>
      </dgm:t>
    </dgm:pt>
    <dgm:pt modelId="{DE88C155-0225-4FFA-B8C3-BF8A3AEDD521}" type="parTrans" cxnId="{F199B9C9-E788-4ECE-84FE-BA5E7130493A}">
      <dgm:prSet/>
      <dgm:spPr/>
      <dgm:t>
        <a:bodyPr/>
        <a:lstStyle/>
        <a:p>
          <a:endParaRPr lang="en-US"/>
        </a:p>
      </dgm:t>
    </dgm:pt>
    <dgm:pt modelId="{6B927A27-0441-40F5-A051-E88DD5C2CBEF}" type="sibTrans" cxnId="{F199B9C9-E788-4ECE-84FE-BA5E7130493A}">
      <dgm:prSet/>
      <dgm:spPr/>
      <dgm:t>
        <a:bodyPr/>
        <a:lstStyle/>
        <a:p>
          <a:endParaRPr lang="en-US"/>
        </a:p>
      </dgm:t>
    </dgm:pt>
    <dgm:pt modelId="{56ECD980-832B-492F-9DEE-FD818396437B}">
      <dgm:prSet/>
      <dgm:spPr/>
      <dgm:t>
        <a:bodyPr/>
        <a:lstStyle/>
        <a:p>
          <a:r>
            <a:rPr lang="en-US"/>
            <a:t>Result: A premium, stress-free, modern living experience.</a:t>
          </a:r>
        </a:p>
      </dgm:t>
    </dgm:pt>
    <dgm:pt modelId="{70CC54F6-4538-4306-9E64-02D7046CA571}" type="parTrans" cxnId="{EAB05497-A499-4F0F-A849-AD9920D2661D}">
      <dgm:prSet/>
      <dgm:spPr/>
      <dgm:t>
        <a:bodyPr/>
        <a:lstStyle/>
        <a:p>
          <a:endParaRPr lang="en-US"/>
        </a:p>
      </dgm:t>
    </dgm:pt>
    <dgm:pt modelId="{A7C6F98B-0E29-4EA0-8BAF-BA346B33219A}" type="sibTrans" cxnId="{EAB05497-A499-4F0F-A849-AD9920D2661D}">
      <dgm:prSet/>
      <dgm:spPr/>
      <dgm:t>
        <a:bodyPr/>
        <a:lstStyle/>
        <a:p>
          <a:endParaRPr lang="en-US"/>
        </a:p>
      </dgm:t>
    </dgm:pt>
    <dgm:pt modelId="{149F5308-C9F0-AE4F-8C55-0F200A15DA32}" type="pres">
      <dgm:prSet presAssocID="{0D7A4491-CD1F-4696-8C41-8CE2E5E07180}" presName="linear" presStyleCnt="0">
        <dgm:presLayoutVars>
          <dgm:animLvl val="lvl"/>
          <dgm:resizeHandles val="exact"/>
        </dgm:presLayoutVars>
      </dgm:prSet>
      <dgm:spPr/>
    </dgm:pt>
    <dgm:pt modelId="{CF4071FD-B826-CE42-B07A-1B2076DE9AEE}" type="pres">
      <dgm:prSet presAssocID="{ADD777FC-5FD0-48C8-BCF0-2A54CFC377C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4B55732-52F2-4A41-B9B2-9EB492C37544}" type="pres">
      <dgm:prSet presAssocID="{CC8D63AF-F138-4D10-A33E-E831DCA19DB3}" presName="spacer" presStyleCnt="0"/>
      <dgm:spPr/>
    </dgm:pt>
    <dgm:pt modelId="{9C5C40DB-2B44-C64A-B161-A5F757979AE5}" type="pres">
      <dgm:prSet presAssocID="{336ADFB8-7AE1-401C-B93F-38F8A5032E8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7576295-7968-4847-85F4-AFC3B5F4B755}" type="pres">
      <dgm:prSet presAssocID="{A0B46FBE-A0C5-40F8-B8FE-BC2AB7D9EBD4}" presName="spacer" presStyleCnt="0"/>
      <dgm:spPr/>
    </dgm:pt>
    <dgm:pt modelId="{3DFD429B-17F3-AA49-A0A3-AA3B6534B835}" type="pres">
      <dgm:prSet presAssocID="{1C9486B4-9D09-49DC-B6E2-E8191E06DE7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33AD0BE-4BAB-DA41-8075-B702F5457982}" type="pres">
      <dgm:prSet presAssocID="{35265866-5B42-42D0-BD37-46CA02E3133F}" presName="spacer" presStyleCnt="0"/>
      <dgm:spPr/>
    </dgm:pt>
    <dgm:pt modelId="{AE1CFAD7-7EE6-5B40-A1EF-FAB79ED5111D}" type="pres">
      <dgm:prSet presAssocID="{E5596A10-5F8E-40DF-A56E-42A52B5B48E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4FB69A67-D105-614A-9B4D-F17AD1E66935}" type="pres">
      <dgm:prSet presAssocID="{21B11376-DD71-468A-AF61-AE9778323628}" presName="spacer" presStyleCnt="0"/>
      <dgm:spPr/>
    </dgm:pt>
    <dgm:pt modelId="{4D69F838-D340-0C49-85DB-2A59E15C64A8}" type="pres">
      <dgm:prSet presAssocID="{8149C10A-D3A3-4389-A410-949D35E9494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3F2868D-72C2-A647-8A01-76975EA36768}" type="pres">
      <dgm:prSet presAssocID="{5364FBD7-04EC-434B-9096-6E6D57D2CB6A}" presName="spacer" presStyleCnt="0"/>
      <dgm:spPr/>
    </dgm:pt>
    <dgm:pt modelId="{3BFEB628-5D31-5C4F-8790-F035E1B4E898}" type="pres">
      <dgm:prSet presAssocID="{B5951BFA-7B60-4DBC-AC0C-7ECEB1D0451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46F95D6-50BF-7947-AF37-844113985879}" type="pres">
      <dgm:prSet presAssocID="{6B927A27-0441-40F5-A051-E88DD5C2CBEF}" presName="spacer" presStyleCnt="0"/>
      <dgm:spPr/>
    </dgm:pt>
    <dgm:pt modelId="{26D14E65-171D-1244-8184-D0A571BDA839}" type="pres">
      <dgm:prSet presAssocID="{56ECD980-832B-492F-9DEE-FD818396437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D892110-19BF-D748-AAF4-FD8AEE103B65}" type="presOf" srcId="{0D7A4491-CD1F-4696-8C41-8CE2E5E07180}" destId="{149F5308-C9F0-AE4F-8C55-0F200A15DA32}" srcOrd="0" destOrd="0" presId="urn:microsoft.com/office/officeart/2005/8/layout/vList2"/>
    <dgm:cxn modelId="{3E331225-BE38-4002-94BF-209C987887C2}" srcId="{0D7A4491-CD1F-4696-8C41-8CE2E5E07180}" destId="{ADD777FC-5FD0-48C8-BCF0-2A54CFC377C6}" srcOrd="0" destOrd="0" parTransId="{70936B7C-FDB1-4D96-9DD1-A1BFB2F7227E}" sibTransId="{CC8D63AF-F138-4D10-A33E-E831DCA19DB3}"/>
    <dgm:cxn modelId="{71DF6F2A-3654-FB41-8D4C-3B6135170348}" type="presOf" srcId="{8149C10A-D3A3-4389-A410-949D35E9494A}" destId="{4D69F838-D340-0C49-85DB-2A59E15C64A8}" srcOrd="0" destOrd="0" presId="urn:microsoft.com/office/officeart/2005/8/layout/vList2"/>
    <dgm:cxn modelId="{583BBE3A-9109-41B0-9D09-F644AB490954}" srcId="{0D7A4491-CD1F-4696-8C41-8CE2E5E07180}" destId="{8149C10A-D3A3-4389-A410-949D35E9494A}" srcOrd="4" destOrd="0" parTransId="{0C8604DF-A5C2-4810-BA85-7ACAA186AC8D}" sibTransId="{5364FBD7-04EC-434B-9096-6E6D57D2CB6A}"/>
    <dgm:cxn modelId="{2D70615B-B886-7B4C-AEF9-8E18FCF36B07}" type="presOf" srcId="{ADD777FC-5FD0-48C8-BCF0-2A54CFC377C6}" destId="{CF4071FD-B826-CE42-B07A-1B2076DE9AEE}" srcOrd="0" destOrd="0" presId="urn:microsoft.com/office/officeart/2005/8/layout/vList2"/>
    <dgm:cxn modelId="{7BDED95C-36AF-EA43-AC86-A6464E3EC44D}" type="presOf" srcId="{56ECD980-832B-492F-9DEE-FD818396437B}" destId="{26D14E65-171D-1244-8184-D0A571BDA839}" srcOrd="0" destOrd="0" presId="urn:microsoft.com/office/officeart/2005/8/layout/vList2"/>
    <dgm:cxn modelId="{9D88275D-BB4C-4BF6-AAA2-A7EB445C3301}" srcId="{0D7A4491-CD1F-4696-8C41-8CE2E5E07180}" destId="{E5596A10-5F8E-40DF-A56E-42A52B5B48E8}" srcOrd="3" destOrd="0" parTransId="{BFC28AA1-3888-453F-9BAC-87FE4C03DA07}" sibTransId="{21B11376-DD71-468A-AF61-AE9778323628}"/>
    <dgm:cxn modelId="{4691625F-C9C0-8A4C-A0C3-E69889445CCD}" type="presOf" srcId="{1C9486B4-9D09-49DC-B6E2-E8191E06DE7E}" destId="{3DFD429B-17F3-AA49-A0A3-AA3B6534B835}" srcOrd="0" destOrd="0" presId="urn:microsoft.com/office/officeart/2005/8/layout/vList2"/>
    <dgm:cxn modelId="{1268E383-AB13-CF48-9CE3-AE9F6FFDB890}" type="presOf" srcId="{B5951BFA-7B60-4DBC-AC0C-7ECEB1D0451F}" destId="{3BFEB628-5D31-5C4F-8790-F035E1B4E898}" srcOrd="0" destOrd="0" presId="urn:microsoft.com/office/officeart/2005/8/layout/vList2"/>
    <dgm:cxn modelId="{BF9D9F89-D7F9-4AE7-8765-917D09EB94BB}" srcId="{0D7A4491-CD1F-4696-8C41-8CE2E5E07180}" destId="{336ADFB8-7AE1-401C-B93F-38F8A5032E8C}" srcOrd="1" destOrd="0" parTransId="{2B74C024-8D08-4847-9CA4-BA152F1515DD}" sibTransId="{A0B46FBE-A0C5-40F8-B8FE-BC2AB7D9EBD4}"/>
    <dgm:cxn modelId="{EAB05497-A499-4F0F-A849-AD9920D2661D}" srcId="{0D7A4491-CD1F-4696-8C41-8CE2E5E07180}" destId="{56ECD980-832B-492F-9DEE-FD818396437B}" srcOrd="6" destOrd="0" parTransId="{70CC54F6-4538-4306-9E64-02D7046CA571}" sibTransId="{A7C6F98B-0E29-4EA0-8BAF-BA346B33219A}"/>
    <dgm:cxn modelId="{633019BD-5D6D-894D-9CD2-1672D3C11C58}" type="presOf" srcId="{E5596A10-5F8E-40DF-A56E-42A52B5B48E8}" destId="{AE1CFAD7-7EE6-5B40-A1EF-FAB79ED5111D}" srcOrd="0" destOrd="0" presId="urn:microsoft.com/office/officeart/2005/8/layout/vList2"/>
    <dgm:cxn modelId="{A1B228C6-F54F-324C-B014-A4092458AF2D}" type="presOf" srcId="{336ADFB8-7AE1-401C-B93F-38F8A5032E8C}" destId="{9C5C40DB-2B44-C64A-B161-A5F757979AE5}" srcOrd="0" destOrd="0" presId="urn:microsoft.com/office/officeart/2005/8/layout/vList2"/>
    <dgm:cxn modelId="{F199B9C9-E788-4ECE-84FE-BA5E7130493A}" srcId="{0D7A4491-CD1F-4696-8C41-8CE2E5E07180}" destId="{B5951BFA-7B60-4DBC-AC0C-7ECEB1D0451F}" srcOrd="5" destOrd="0" parTransId="{DE88C155-0225-4FFA-B8C3-BF8A3AEDD521}" sibTransId="{6B927A27-0441-40F5-A051-E88DD5C2CBEF}"/>
    <dgm:cxn modelId="{5F68A6E8-0F76-473F-8F76-6274F4CE6E78}" srcId="{0D7A4491-CD1F-4696-8C41-8CE2E5E07180}" destId="{1C9486B4-9D09-49DC-B6E2-E8191E06DE7E}" srcOrd="2" destOrd="0" parTransId="{08B980A1-2105-4860-A99E-7C25F4B18C95}" sibTransId="{35265866-5B42-42D0-BD37-46CA02E3133F}"/>
    <dgm:cxn modelId="{828FEEE2-DFFF-9D4B-B394-CBBF182B8A3A}" type="presParOf" srcId="{149F5308-C9F0-AE4F-8C55-0F200A15DA32}" destId="{CF4071FD-B826-CE42-B07A-1B2076DE9AEE}" srcOrd="0" destOrd="0" presId="urn:microsoft.com/office/officeart/2005/8/layout/vList2"/>
    <dgm:cxn modelId="{3853FC9C-3B6B-9246-B8BB-142E2014A846}" type="presParOf" srcId="{149F5308-C9F0-AE4F-8C55-0F200A15DA32}" destId="{D4B55732-52F2-4A41-B9B2-9EB492C37544}" srcOrd="1" destOrd="0" presId="urn:microsoft.com/office/officeart/2005/8/layout/vList2"/>
    <dgm:cxn modelId="{F6CFA233-EE82-224F-8CE6-AFA5D14997EE}" type="presParOf" srcId="{149F5308-C9F0-AE4F-8C55-0F200A15DA32}" destId="{9C5C40DB-2B44-C64A-B161-A5F757979AE5}" srcOrd="2" destOrd="0" presId="urn:microsoft.com/office/officeart/2005/8/layout/vList2"/>
    <dgm:cxn modelId="{F95D0DEC-C714-324A-8EBA-AD0D78AB1976}" type="presParOf" srcId="{149F5308-C9F0-AE4F-8C55-0F200A15DA32}" destId="{37576295-7968-4847-85F4-AFC3B5F4B755}" srcOrd="3" destOrd="0" presId="urn:microsoft.com/office/officeart/2005/8/layout/vList2"/>
    <dgm:cxn modelId="{62BA3022-39F5-9741-8D27-46F7BC89641E}" type="presParOf" srcId="{149F5308-C9F0-AE4F-8C55-0F200A15DA32}" destId="{3DFD429B-17F3-AA49-A0A3-AA3B6534B835}" srcOrd="4" destOrd="0" presId="urn:microsoft.com/office/officeart/2005/8/layout/vList2"/>
    <dgm:cxn modelId="{8EA7E2B5-75F9-8A49-8437-AE160C43F4D9}" type="presParOf" srcId="{149F5308-C9F0-AE4F-8C55-0F200A15DA32}" destId="{C33AD0BE-4BAB-DA41-8075-B702F5457982}" srcOrd="5" destOrd="0" presId="urn:microsoft.com/office/officeart/2005/8/layout/vList2"/>
    <dgm:cxn modelId="{5B0D888E-96F2-5C48-B930-E1A8E5C1096E}" type="presParOf" srcId="{149F5308-C9F0-AE4F-8C55-0F200A15DA32}" destId="{AE1CFAD7-7EE6-5B40-A1EF-FAB79ED5111D}" srcOrd="6" destOrd="0" presId="urn:microsoft.com/office/officeart/2005/8/layout/vList2"/>
    <dgm:cxn modelId="{6765EB4C-CEB5-CD40-B170-57760D1B250D}" type="presParOf" srcId="{149F5308-C9F0-AE4F-8C55-0F200A15DA32}" destId="{4FB69A67-D105-614A-9B4D-F17AD1E66935}" srcOrd="7" destOrd="0" presId="urn:microsoft.com/office/officeart/2005/8/layout/vList2"/>
    <dgm:cxn modelId="{E13E4230-A7FF-DC49-ABF8-EAC8AD29AB70}" type="presParOf" srcId="{149F5308-C9F0-AE4F-8C55-0F200A15DA32}" destId="{4D69F838-D340-0C49-85DB-2A59E15C64A8}" srcOrd="8" destOrd="0" presId="urn:microsoft.com/office/officeart/2005/8/layout/vList2"/>
    <dgm:cxn modelId="{D3CA4C8A-AA0C-8546-89DC-CBB137B5196A}" type="presParOf" srcId="{149F5308-C9F0-AE4F-8C55-0F200A15DA32}" destId="{B3F2868D-72C2-A647-8A01-76975EA36768}" srcOrd="9" destOrd="0" presId="urn:microsoft.com/office/officeart/2005/8/layout/vList2"/>
    <dgm:cxn modelId="{7A564736-8DDD-3340-93CF-B667D28CFAA3}" type="presParOf" srcId="{149F5308-C9F0-AE4F-8C55-0F200A15DA32}" destId="{3BFEB628-5D31-5C4F-8790-F035E1B4E898}" srcOrd="10" destOrd="0" presId="urn:microsoft.com/office/officeart/2005/8/layout/vList2"/>
    <dgm:cxn modelId="{0E05D1DA-70A4-2141-80DC-059F488B9D7D}" type="presParOf" srcId="{149F5308-C9F0-AE4F-8C55-0F200A15DA32}" destId="{E46F95D6-50BF-7947-AF37-844113985879}" srcOrd="11" destOrd="0" presId="urn:microsoft.com/office/officeart/2005/8/layout/vList2"/>
    <dgm:cxn modelId="{1CB9F510-2A41-CE47-8299-16A0C247D51E}" type="presParOf" srcId="{149F5308-C9F0-AE4F-8C55-0F200A15DA32}" destId="{26D14E65-171D-1244-8184-D0A571BDA83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7CF5929-3294-4D0A-93CF-9BF5BFA9D7A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343B7DF5-8AB8-48BD-8AAF-5FC6B60F3C9B}">
      <dgm:prSet/>
      <dgm:spPr/>
      <dgm:t>
        <a:bodyPr/>
        <a:lstStyle/>
        <a:p>
          <a:pPr>
            <a:defRPr cap="all"/>
          </a:pPr>
          <a:r>
            <a:rPr lang="en-US"/>
            <a:t>Pricing Model:</a:t>
          </a:r>
        </a:p>
      </dgm:t>
    </dgm:pt>
    <dgm:pt modelId="{D0BB7983-0D9F-4590-9572-CC7468A92E76}" type="parTrans" cxnId="{76EA984B-B8BB-4CE0-81C1-633AB19B9AD6}">
      <dgm:prSet/>
      <dgm:spPr/>
      <dgm:t>
        <a:bodyPr/>
        <a:lstStyle/>
        <a:p>
          <a:endParaRPr lang="en-US"/>
        </a:p>
      </dgm:t>
    </dgm:pt>
    <dgm:pt modelId="{C1571E3F-2FA5-4DCA-B950-03F3312FE03B}" type="sibTrans" cxnId="{76EA984B-B8BB-4CE0-81C1-633AB19B9AD6}">
      <dgm:prSet/>
      <dgm:spPr/>
      <dgm:t>
        <a:bodyPr/>
        <a:lstStyle/>
        <a:p>
          <a:endParaRPr lang="en-US"/>
        </a:p>
      </dgm:t>
    </dgm:pt>
    <dgm:pt modelId="{8A488AC3-069B-4980-9011-B45A7B26891C}">
      <dgm:prSet/>
      <dgm:spPr/>
      <dgm:t>
        <a:bodyPr/>
        <a:lstStyle/>
        <a:p>
          <a:pPr>
            <a:defRPr cap="all"/>
          </a:pPr>
          <a:r>
            <a:rPr lang="en-US"/>
            <a:t>• Competitive nightly rate £120–£180 depending on area</a:t>
          </a:r>
        </a:p>
      </dgm:t>
    </dgm:pt>
    <dgm:pt modelId="{305B45CE-A2F2-4578-A756-B78E45F56FE8}" type="parTrans" cxnId="{C8601DE4-A008-4843-9F3D-D6DC379AB5CE}">
      <dgm:prSet/>
      <dgm:spPr/>
      <dgm:t>
        <a:bodyPr/>
        <a:lstStyle/>
        <a:p>
          <a:endParaRPr lang="en-US"/>
        </a:p>
      </dgm:t>
    </dgm:pt>
    <dgm:pt modelId="{0C26F25A-8A33-457D-A627-29FA0CEE7F42}" type="sibTrans" cxnId="{C8601DE4-A008-4843-9F3D-D6DC379AB5CE}">
      <dgm:prSet/>
      <dgm:spPr/>
      <dgm:t>
        <a:bodyPr/>
        <a:lstStyle/>
        <a:p>
          <a:endParaRPr lang="en-US"/>
        </a:p>
      </dgm:t>
    </dgm:pt>
    <dgm:pt modelId="{0DE6CFE1-BAA6-43FC-B724-89A2BA9992F9}">
      <dgm:prSet/>
      <dgm:spPr/>
      <dgm:t>
        <a:bodyPr/>
        <a:lstStyle/>
        <a:p>
          <a:pPr>
            <a:defRPr cap="all"/>
          </a:pPr>
          <a:r>
            <a:rPr lang="en-US"/>
            <a:t>• Premium smart features justify mid‑upper tier rates</a:t>
          </a:r>
        </a:p>
      </dgm:t>
    </dgm:pt>
    <dgm:pt modelId="{C3FC8505-CE50-480C-A7D8-7C58AF18DDC0}" type="parTrans" cxnId="{9C11130C-50D6-4A8D-93DE-88B645AF75DA}">
      <dgm:prSet/>
      <dgm:spPr/>
      <dgm:t>
        <a:bodyPr/>
        <a:lstStyle/>
        <a:p>
          <a:endParaRPr lang="en-US"/>
        </a:p>
      </dgm:t>
    </dgm:pt>
    <dgm:pt modelId="{BC1A0321-36C2-4992-AE65-4BB24080921B}" type="sibTrans" cxnId="{9C11130C-50D6-4A8D-93DE-88B645AF75DA}">
      <dgm:prSet/>
      <dgm:spPr/>
      <dgm:t>
        <a:bodyPr/>
        <a:lstStyle/>
        <a:p>
          <a:endParaRPr lang="en-US"/>
        </a:p>
      </dgm:t>
    </dgm:pt>
    <dgm:pt modelId="{457AD9F2-1ABD-4C75-9D40-2B2DCA638F0E}">
      <dgm:prSet/>
      <dgm:spPr/>
      <dgm:t>
        <a:bodyPr/>
        <a:lstStyle/>
        <a:p>
          <a:pPr>
            <a:defRPr cap="all"/>
          </a:pPr>
          <a:r>
            <a:rPr lang="en-US"/>
            <a:t>• Discounts for: Weekly stays, monthly stays, corporate contracts</a:t>
          </a:r>
        </a:p>
      </dgm:t>
    </dgm:pt>
    <dgm:pt modelId="{69CE96C0-2868-4EB2-9BAE-DBC6C8A8C06E}" type="parTrans" cxnId="{9FFB5450-0331-4550-9214-100345FE8838}">
      <dgm:prSet/>
      <dgm:spPr/>
      <dgm:t>
        <a:bodyPr/>
        <a:lstStyle/>
        <a:p>
          <a:endParaRPr lang="en-US"/>
        </a:p>
      </dgm:t>
    </dgm:pt>
    <dgm:pt modelId="{B9C3C99B-DFC7-4B41-A899-29D170AD0E70}" type="sibTrans" cxnId="{9FFB5450-0331-4550-9214-100345FE8838}">
      <dgm:prSet/>
      <dgm:spPr/>
      <dgm:t>
        <a:bodyPr/>
        <a:lstStyle/>
        <a:p>
          <a:endParaRPr lang="en-US"/>
        </a:p>
      </dgm:t>
    </dgm:pt>
    <dgm:pt modelId="{7EB61AFC-67DC-4BF6-A3C4-6FC479CC0C3D}">
      <dgm:prSet/>
      <dgm:spPr/>
      <dgm:t>
        <a:bodyPr/>
        <a:lstStyle/>
        <a:p>
          <a:pPr>
            <a:defRPr cap="all"/>
          </a:pPr>
          <a:r>
            <a:rPr lang="en-US"/>
            <a:t>Benchmarking:</a:t>
          </a:r>
        </a:p>
      </dgm:t>
    </dgm:pt>
    <dgm:pt modelId="{586718A8-1FD1-4FE8-97BE-FDE4C3E909EA}" type="parTrans" cxnId="{2F3C8F80-465F-4672-8324-D67F2F733216}">
      <dgm:prSet/>
      <dgm:spPr/>
      <dgm:t>
        <a:bodyPr/>
        <a:lstStyle/>
        <a:p>
          <a:endParaRPr lang="en-US"/>
        </a:p>
      </dgm:t>
    </dgm:pt>
    <dgm:pt modelId="{8FB00354-C444-49A0-BBF0-D3AC10CBB7DB}" type="sibTrans" cxnId="{2F3C8F80-465F-4672-8324-D67F2F733216}">
      <dgm:prSet/>
      <dgm:spPr/>
      <dgm:t>
        <a:bodyPr/>
        <a:lstStyle/>
        <a:p>
          <a:endParaRPr lang="en-US"/>
        </a:p>
      </dgm:t>
    </dgm:pt>
    <dgm:pt modelId="{2BD1BD18-1918-4D1B-9F4D-B4CCDDCB2494}">
      <dgm:prSet/>
      <dgm:spPr/>
      <dgm:t>
        <a:bodyPr/>
        <a:lstStyle/>
        <a:p>
          <a:pPr>
            <a:defRPr cap="all"/>
          </a:pPr>
          <a:r>
            <a:rPr lang="en-US"/>
            <a:t>• Higher value vs hotels for long stays</a:t>
          </a:r>
        </a:p>
      </dgm:t>
    </dgm:pt>
    <dgm:pt modelId="{D5B83744-20EE-4D46-9ECC-A81A5CDD412E}" type="parTrans" cxnId="{CE1901ED-5D89-4018-B0B8-4943B7FF30E0}">
      <dgm:prSet/>
      <dgm:spPr/>
      <dgm:t>
        <a:bodyPr/>
        <a:lstStyle/>
        <a:p>
          <a:endParaRPr lang="en-US"/>
        </a:p>
      </dgm:t>
    </dgm:pt>
    <dgm:pt modelId="{0C37F5A2-0C1C-431E-BA7A-1B29B840B886}" type="sibTrans" cxnId="{CE1901ED-5D89-4018-B0B8-4943B7FF30E0}">
      <dgm:prSet/>
      <dgm:spPr/>
      <dgm:t>
        <a:bodyPr/>
        <a:lstStyle/>
        <a:p>
          <a:endParaRPr lang="en-US"/>
        </a:p>
      </dgm:t>
    </dgm:pt>
    <dgm:pt modelId="{84E1FCBD-06E9-4BD4-B107-12929F6B3DC5}">
      <dgm:prSet/>
      <dgm:spPr/>
      <dgm:t>
        <a:bodyPr/>
        <a:lstStyle/>
        <a:p>
          <a:pPr>
            <a:defRPr cap="all"/>
          </a:pPr>
          <a:r>
            <a:rPr lang="en-US"/>
            <a:t>• More competitive than luxury serviced apartments.</a:t>
          </a:r>
        </a:p>
      </dgm:t>
    </dgm:pt>
    <dgm:pt modelId="{5443B56E-4270-40A4-9255-931948C6C74F}" type="parTrans" cxnId="{D4944979-9644-4702-9BB0-0931B5795B99}">
      <dgm:prSet/>
      <dgm:spPr/>
      <dgm:t>
        <a:bodyPr/>
        <a:lstStyle/>
        <a:p>
          <a:endParaRPr lang="en-US"/>
        </a:p>
      </dgm:t>
    </dgm:pt>
    <dgm:pt modelId="{F5C2F725-2E8B-4657-B71A-D9B7B8A60759}" type="sibTrans" cxnId="{D4944979-9644-4702-9BB0-0931B5795B99}">
      <dgm:prSet/>
      <dgm:spPr/>
      <dgm:t>
        <a:bodyPr/>
        <a:lstStyle/>
        <a:p>
          <a:endParaRPr lang="en-US"/>
        </a:p>
      </dgm:t>
    </dgm:pt>
    <dgm:pt modelId="{7AF2DBFC-5C5A-4C69-A27E-0A834D595BBD}" type="pres">
      <dgm:prSet presAssocID="{B7CF5929-3294-4D0A-93CF-9BF5BFA9D7A5}" presName="root" presStyleCnt="0">
        <dgm:presLayoutVars>
          <dgm:dir/>
          <dgm:resizeHandles val="exact"/>
        </dgm:presLayoutVars>
      </dgm:prSet>
      <dgm:spPr/>
    </dgm:pt>
    <dgm:pt modelId="{D2D4A5E1-7A7F-46D2-BE6B-1132715D3AD1}" type="pres">
      <dgm:prSet presAssocID="{343B7DF5-8AB8-48BD-8AAF-5FC6B60F3C9B}" presName="compNode" presStyleCnt="0"/>
      <dgm:spPr/>
    </dgm:pt>
    <dgm:pt modelId="{DCECCFA8-DE10-4A5D-9DD6-FF5766AE6246}" type="pres">
      <dgm:prSet presAssocID="{343B7DF5-8AB8-48BD-8AAF-5FC6B60F3C9B}" presName="iconBgRect" presStyleLbl="bgShp" presStyleIdx="0" presStyleCnt="7"/>
      <dgm:spPr/>
    </dgm:pt>
    <dgm:pt modelId="{A2EDEA75-06A9-4603-B852-B7C84F0A5B65}" type="pres">
      <dgm:prSet presAssocID="{343B7DF5-8AB8-48BD-8AAF-5FC6B60F3C9B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AF1693F8-EE43-445C-9DC0-1A36682F8617}" type="pres">
      <dgm:prSet presAssocID="{343B7DF5-8AB8-48BD-8AAF-5FC6B60F3C9B}" presName="spaceRect" presStyleCnt="0"/>
      <dgm:spPr/>
    </dgm:pt>
    <dgm:pt modelId="{7E2AD590-EA5E-4682-8E09-45CFC89DEFC0}" type="pres">
      <dgm:prSet presAssocID="{343B7DF5-8AB8-48BD-8AAF-5FC6B60F3C9B}" presName="textRect" presStyleLbl="revTx" presStyleIdx="0" presStyleCnt="7">
        <dgm:presLayoutVars>
          <dgm:chMax val="1"/>
          <dgm:chPref val="1"/>
        </dgm:presLayoutVars>
      </dgm:prSet>
      <dgm:spPr/>
    </dgm:pt>
    <dgm:pt modelId="{F1C9FB0B-0287-4F41-B19B-E58CC7CF7BDA}" type="pres">
      <dgm:prSet presAssocID="{C1571E3F-2FA5-4DCA-B950-03F3312FE03B}" presName="sibTrans" presStyleCnt="0"/>
      <dgm:spPr/>
    </dgm:pt>
    <dgm:pt modelId="{2FB65B01-898F-44A2-8673-9724A1914026}" type="pres">
      <dgm:prSet presAssocID="{8A488AC3-069B-4980-9011-B45A7B26891C}" presName="compNode" presStyleCnt="0"/>
      <dgm:spPr/>
    </dgm:pt>
    <dgm:pt modelId="{05E48EA5-4393-47AC-9AEA-CEE7F50FD354}" type="pres">
      <dgm:prSet presAssocID="{8A488AC3-069B-4980-9011-B45A7B26891C}" presName="iconBgRect" presStyleLbl="bgShp" presStyleIdx="1" presStyleCnt="7"/>
      <dgm:spPr/>
    </dgm:pt>
    <dgm:pt modelId="{4AFF017F-DA69-4CAB-8479-77FC17B60804}" type="pres">
      <dgm:prSet presAssocID="{8A488AC3-069B-4980-9011-B45A7B26891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43389DD-9F99-4007-8025-28AE3B08FD2E}" type="pres">
      <dgm:prSet presAssocID="{8A488AC3-069B-4980-9011-B45A7B26891C}" presName="spaceRect" presStyleCnt="0"/>
      <dgm:spPr/>
    </dgm:pt>
    <dgm:pt modelId="{DB8DA745-59A5-4A37-89BD-1CB525EAF1E5}" type="pres">
      <dgm:prSet presAssocID="{8A488AC3-069B-4980-9011-B45A7B26891C}" presName="textRect" presStyleLbl="revTx" presStyleIdx="1" presStyleCnt="7">
        <dgm:presLayoutVars>
          <dgm:chMax val="1"/>
          <dgm:chPref val="1"/>
        </dgm:presLayoutVars>
      </dgm:prSet>
      <dgm:spPr/>
    </dgm:pt>
    <dgm:pt modelId="{55754AF2-A4C4-46A9-9E55-4F7037FB95EA}" type="pres">
      <dgm:prSet presAssocID="{0C26F25A-8A33-457D-A627-29FA0CEE7F42}" presName="sibTrans" presStyleCnt="0"/>
      <dgm:spPr/>
    </dgm:pt>
    <dgm:pt modelId="{CCF9959E-E1AC-4531-AD01-15565DB3ABD7}" type="pres">
      <dgm:prSet presAssocID="{0DE6CFE1-BAA6-43FC-B724-89A2BA9992F9}" presName="compNode" presStyleCnt="0"/>
      <dgm:spPr/>
    </dgm:pt>
    <dgm:pt modelId="{DC140F61-CDFA-425B-B49A-E93B80235381}" type="pres">
      <dgm:prSet presAssocID="{0DE6CFE1-BAA6-43FC-B724-89A2BA9992F9}" presName="iconBgRect" presStyleLbl="bgShp" presStyleIdx="2" presStyleCnt="7"/>
      <dgm:spPr/>
    </dgm:pt>
    <dgm:pt modelId="{AEAC4A4A-F493-40BC-A52E-A0816932C9EB}" type="pres">
      <dgm:prSet presAssocID="{0DE6CFE1-BAA6-43FC-B724-89A2BA9992F9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09A3C2D2-8B13-4675-A909-12060B06B358}" type="pres">
      <dgm:prSet presAssocID="{0DE6CFE1-BAA6-43FC-B724-89A2BA9992F9}" presName="spaceRect" presStyleCnt="0"/>
      <dgm:spPr/>
    </dgm:pt>
    <dgm:pt modelId="{58E25A3F-FF29-4815-8168-34ADDC8BA496}" type="pres">
      <dgm:prSet presAssocID="{0DE6CFE1-BAA6-43FC-B724-89A2BA9992F9}" presName="textRect" presStyleLbl="revTx" presStyleIdx="2" presStyleCnt="7">
        <dgm:presLayoutVars>
          <dgm:chMax val="1"/>
          <dgm:chPref val="1"/>
        </dgm:presLayoutVars>
      </dgm:prSet>
      <dgm:spPr/>
    </dgm:pt>
    <dgm:pt modelId="{5DC7BF20-8157-4CA7-AD6C-AC90620AFFA4}" type="pres">
      <dgm:prSet presAssocID="{BC1A0321-36C2-4992-AE65-4BB24080921B}" presName="sibTrans" presStyleCnt="0"/>
      <dgm:spPr/>
    </dgm:pt>
    <dgm:pt modelId="{6452A53F-43F2-4E75-931D-5892F5A1C9D3}" type="pres">
      <dgm:prSet presAssocID="{457AD9F2-1ABD-4C75-9D40-2B2DCA638F0E}" presName="compNode" presStyleCnt="0"/>
      <dgm:spPr/>
    </dgm:pt>
    <dgm:pt modelId="{63B46E90-1DCB-458F-A719-1604039DE35E}" type="pres">
      <dgm:prSet presAssocID="{457AD9F2-1ABD-4C75-9D40-2B2DCA638F0E}" presName="iconBgRect" presStyleLbl="bgShp" presStyleIdx="3" presStyleCnt="7"/>
      <dgm:spPr/>
    </dgm:pt>
    <dgm:pt modelId="{CA53DEDD-A4B2-47B0-9D9D-1E4C225E89C2}" type="pres">
      <dgm:prSet presAssocID="{457AD9F2-1ABD-4C75-9D40-2B2DCA638F0E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A6B2B081-01DA-4D5F-93C2-BC090BFAE191}" type="pres">
      <dgm:prSet presAssocID="{457AD9F2-1ABD-4C75-9D40-2B2DCA638F0E}" presName="spaceRect" presStyleCnt="0"/>
      <dgm:spPr/>
    </dgm:pt>
    <dgm:pt modelId="{AE19CB4D-02F1-4F5A-A9A2-89DB9E6E14AD}" type="pres">
      <dgm:prSet presAssocID="{457AD9F2-1ABD-4C75-9D40-2B2DCA638F0E}" presName="textRect" presStyleLbl="revTx" presStyleIdx="3" presStyleCnt="7">
        <dgm:presLayoutVars>
          <dgm:chMax val="1"/>
          <dgm:chPref val="1"/>
        </dgm:presLayoutVars>
      </dgm:prSet>
      <dgm:spPr/>
    </dgm:pt>
    <dgm:pt modelId="{B405B6DA-F729-453D-A37D-E72F89BEF400}" type="pres">
      <dgm:prSet presAssocID="{B9C3C99B-DFC7-4B41-A899-29D170AD0E70}" presName="sibTrans" presStyleCnt="0"/>
      <dgm:spPr/>
    </dgm:pt>
    <dgm:pt modelId="{284BA8C6-095A-4F2E-832C-1E5048FB93A0}" type="pres">
      <dgm:prSet presAssocID="{7EB61AFC-67DC-4BF6-A3C4-6FC479CC0C3D}" presName="compNode" presStyleCnt="0"/>
      <dgm:spPr/>
    </dgm:pt>
    <dgm:pt modelId="{C5267E61-75D5-4097-B044-CFCAF98472BA}" type="pres">
      <dgm:prSet presAssocID="{7EB61AFC-67DC-4BF6-A3C4-6FC479CC0C3D}" presName="iconBgRect" presStyleLbl="bgShp" presStyleIdx="4" presStyleCnt="7"/>
      <dgm:spPr/>
    </dgm:pt>
    <dgm:pt modelId="{66729151-6CD8-4093-AB07-E43741D8E70E}" type="pres">
      <dgm:prSet presAssocID="{7EB61AFC-67DC-4BF6-A3C4-6FC479CC0C3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BA1D3CDD-6211-43F9-ABA9-F6767941CD21}" type="pres">
      <dgm:prSet presAssocID="{7EB61AFC-67DC-4BF6-A3C4-6FC479CC0C3D}" presName="spaceRect" presStyleCnt="0"/>
      <dgm:spPr/>
    </dgm:pt>
    <dgm:pt modelId="{1BA2D88D-CC07-482B-87C0-C6CDF2C3411B}" type="pres">
      <dgm:prSet presAssocID="{7EB61AFC-67DC-4BF6-A3C4-6FC479CC0C3D}" presName="textRect" presStyleLbl="revTx" presStyleIdx="4" presStyleCnt="7">
        <dgm:presLayoutVars>
          <dgm:chMax val="1"/>
          <dgm:chPref val="1"/>
        </dgm:presLayoutVars>
      </dgm:prSet>
      <dgm:spPr/>
    </dgm:pt>
    <dgm:pt modelId="{DFF7A863-D17C-4267-83C8-EB9B2312F902}" type="pres">
      <dgm:prSet presAssocID="{8FB00354-C444-49A0-BBF0-D3AC10CBB7DB}" presName="sibTrans" presStyleCnt="0"/>
      <dgm:spPr/>
    </dgm:pt>
    <dgm:pt modelId="{C4AF0E89-79DE-4C53-BF5A-0FE5680FEF75}" type="pres">
      <dgm:prSet presAssocID="{2BD1BD18-1918-4D1B-9F4D-B4CCDDCB2494}" presName="compNode" presStyleCnt="0"/>
      <dgm:spPr/>
    </dgm:pt>
    <dgm:pt modelId="{FCFA865A-1A41-4493-9EEE-0E16F18EC019}" type="pres">
      <dgm:prSet presAssocID="{2BD1BD18-1918-4D1B-9F4D-B4CCDDCB2494}" presName="iconBgRect" presStyleLbl="bgShp" presStyleIdx="5" presStyleCnt="7"/>
      <dgm:spPr/>
    </dgm:pt>
    <dgm:pt modelId="{DFF15F1B-3C05-42B9-9C0E-547B7F4B06C5}" type="pres">
      <dgm:prSet presAssocID="{2BD1BD18-1918-4D1B-9F4D-B4CCDDCB249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9C07296F-471B-4380-AED8-03682BBD494F}" type="pres">
      <dgm:prSet presAssocID="{2BD1BD18-1918-4D1B-9F4D-B4CCDDCB2494}" presName="spaceRect" presStyleCnt="0"/>
      <dgm:spPr/>
    </dgm:pt>
    <dgm:pt modelId="{AFDD6DAB-2E41-43E0-90B2-36BAF886B323}" type="pres">
      <dgm:prSet presAssocID="{2BD1BD18-1918-4D1B-9F4D-B4CCDDCB2494}" presName="textRect" presStyleLbl="revTx" presStyleIdx="5" presStyleCnt="7">
        <dgm:presLayoutVars>
          <dgm:chMax val="1"/>
          <dgm:chPref val="1"/>
        </dgm:presLayoutVars>
      </dgm:prSet>
      <dgm:spPr/>
    </dgm:pt>
    <dgm:pt modelId="{8F984CA7-53AD-4483-B1D2-D0D8A3496515}" type="pres">
      <dgm:prSet presAssocID="{0C37F5A2-0C1C-431E-BA7A-1B29B840B886}" presName="sibTrans" presStyleCnt="0"/>
      <dgm:spPr/>
    </dgm:pt>
    <dgm:pt modelId="{5B0E116A-4C30-4A20-80AC-DF0DB7D28EFA}" type="pres">
      <dgm:prSet presAssocID="{84E1FCBD-06E9-4BD4-B107-12929F6B3DC5}" presName="compNode" presStyleCnt="0"/>
      <dgm:spPr/>
    </dgm:pt>
    <dgm:pt modelId="{768FA5FD-ED4E-4EA9-9B13-5E2E7C3B916E}" type="pres">
      <dgm:prSet presAssocID="{84E1FCBD-06E9-4BD4-B107-12929F6B3DC5}" presName="iconBgRect" presStyleLbl="bgShp" presStyleIdx="6" presStyleCnt="7"/>
      <dgm:spPr/>
    </dgm:pt>
    <dgm:pt modelId="{1D0F1FF7-B1CC-45BE-85FB-2157DAFF68DF}" type="pres">
      <dgm:prSet presAssocID="{84E1FCBD-06E9-4BD4-B107-12929F6B3DC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A67E21F9-EA84-4A9F-A449-317832824E9B}" type="pres">
      <dgm:prSet presAssocID="{84E1FCBD-06E9-4BD4-B107-12929F6B3DC5}" presName="spaceRect" presStyleCnt="0"/>
      <dgm:spPr/>
    </dgm:pt>
    <dgm:pt modelId="{9083FDB5-CE93-4C34-8FE8-DB5289B3541A}" type="pres">
      <dgm:prSet presAssocID="{84E1FCBD-06E9-4BD4-B107-12929F6B3DC5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C11130C-50D6-4A8D-93DE-88B645AF75DA}" srcId="{B7CF5929-3294-4D0A-93CF-9BF5BFA9D7A5}" destId="{0DE6CFE1-BAA6-43FC-B724-89A2BA9992F9}" srcOrd="2" destOrd="0" parTransId="{C3FC8505-CE50-480C-A7D8-7C58AF18DDC0}" sibTransId="{BC1A0321-36C2-4992-AE65-4BB24080921B}"/>
    <dgm:cxn modelId="{0AB5B82D-72D9-4CC7-89BB-8BC1074F8D30}" type="presOf" srcId="{0DE6CFE1-BAA6-43FC-B724-89A2BA9992F9}" destId="{58E25A3F-FF29-4815-8168-34ADDC8BA496}" srcOrd="0" destOrd="0" presId="urn:microsoft.com/office/officeart/2018/5/layout/IconCircleLabelList"/>
    <dgm:cxn modelId="{1091C02E-7802-4990-A887-8920D0E5B81F}" type="presOf" srcId="{7EB61AFC-67DC-4BF6-A3C4-6FC479CC0C3D}" destId="{1BA2D88D-CC07-482B-87C0-C6CDF2C3411B}" srcOrd="0" destOrd="0" presId="urn:microsoft.com/office/officeart/2018/5/layout/IconCircleLabelList"/>
    <dgm:cxn modelId="{76EA984B-B8BB-4CE0-81C1-633AB19B9AD6}" srcId="{B7CF5929-3294-4D0A-93CF-9BF5BFA9D7A5}" destId="{343B7DF5-8AB8-48BD-8AAF-5FC6B60F3C9B}" srcOrd="0" destOrd="0" parTransId="{D0BB7983-0D9F-4590-9572-CC7468A92E76}" sibTransId="{C1571E3F-2FA5-4DCA-B950-03F3312FE03B}"/>
    <dgm:cxn modelId="{9FFB5450-0331-4550-9214-100345FE8838}" srcId="{B7CF5929-3294-4D0A-93CF-9BF5BFA9D7A5}" destId="{457AD9F2-1ABD-4C75-9D40-2B2DCA638F0E}" srcOrd="3" destOrd="0" parTransId="{69CE96C0-2868-4EB2-9BAE-DBC6C8A8C06E}" sibTransId="{B9C3C99B-DFC7-4B41-A899-29D170AD0E70}"/>
    <dgm:cxn modelId="{8C328258-4FC7-44BB-A607-3C71852694BE}" type="presOf" srcId="{84E1FCBD-06E9-4BD4-B107-12929F6B3DC5}" destId="{9083FDB5-CE93-4C34-8FE8-DB5289B3541A}" srcOrd="0" destOrd="0" presId="urn:microsoft.com/office/officeart/2018/5/layout/IconCircleLabelList"/>
    <dgm:cxn modelId="{AAA2D174-8C02-4796-9CE6-9639A35469A7}" type="presOf" srcId="{8A488AC3-069B-4980-9011-B45A7B26891C}" destId="{DB8DA745-59A5-4A37-89BD-1CB525EAF1E5}" srcOrd="0" destOrd="0" presId="urn:microsoft.com/office/officeart/2018/5/layout/IconCircleLabelList"/>
    <dgm:cxn modelId="{D4944979-9644-4702-9BB0-0931B5795B99}" srcId="{B7CF5929-3294-4D0A-93CF-9BF5BFA9D7A5}" destId="{84E1FCBD-06E9-4BD4-B107-12929F6B3DC5}" srcOrd="6" destOrd="0" parTransId="{5443B56E-4270-40A4-9255-931948C6C74F}" sibTransId="{F5C2F725-2E8B-4657-B71A-D9B7B8A60759}"/>
    <dgm:cxn modelId="{2F3C8F80-465F-4672-8324-D67F2F733216}" srcId="{B7CF5929-3294-4D0A-93CF-9BF5BFA9D7A5}" destId="{7EB61AFC-67DC-4BF6-A3C4-6FC479CC0C3D}" srcOrd="4" destOrd="0" parTransId="{586718A8-1FD1-4FE8-97BE-FDE4C3E909EA}" sibTransId="{8FB00354-C444-49A0-BBF0-D3AC10CBB7DB}"/>
    <dgm:cxn modelId="{026C5483-F4CC-4E9A-97B2-832AFA2B81B8}" type="presOf" srcId="{457AD9F2-1ABD-4C75-9D40-2B2DCA638F0E}" destId="{AE19CB4D-02F1-4F5A-A9A2-89DB9E6E14AD}" srcOrd="0" destOrd="0" presId="urn:microsoft.com/office/officeart/2018/5/layout/IconCircleLabelList"/>
    <dgm:cxn modelId="{6AE6CA8A-4D11-4B07-8179-DB091E482546}" type="presOf" srcId="{343B7DF5-8AB8-48BD-8AAF-5FC6B60F3C9B}" destId="{7E2AD590-EA5E-4682-8E09-45CFC89DEFC0}" srcOrd="0" destOrd="0" presId="urn:microsoft.com/office/officeart/2018/5/layout/IconCircleLabelList"/>
    <dgm:cxn modelId="{A8AB31C5-9C04-4AB3-8D45-773ADBA99AA2}" type="presOf" srcId="{2BD1BD18-1918-4D1B-9F4D-B4CCDDCB2494}" destId="{AFDD6DAB-2E41-43E0-90B2-36BAF886B323}" srcOrd="0" destOrd="0" presId="urn:microsoft.com/office/officeart/2018/5/layout/IconCircleLabelList"/>
    <dgm:cxn modelId="{B40956DD-F6A4-4086-8AC8-EC7A92F88B8E}" type="presOf" srcId="{B7CF5929-3294-4D0A-93CF-9BF5BFA9D7A5}" destId="{7AF2DBFC-5C5A-4C69-A27E-0A834D595BBD}" srcOrd="0" destOrd="0" presId="urn:microsoft.com/office/officeart/2018/5/layout/IconCircleLabelList"/>
    <dgm:cxn modelId="{C8601DE4-A008-4843-9F3D-D6DC379AB5CE}" srcId="{B7CF5929-3294-4D0A-93CF-9BF5BFA9D7A5}" destId="{8A488AC3-069B-4980-9011-B45A7B26891C}" srcOrd="1" destOrd="0" parTransId="{305B45CE-A2F2-4578-A756-B78E45F56FE8}" sibTransId="{0C26F25A-8A33-457D-A627-29FA0CEE7F42}"/>
    <dgm:cxn modelId="{CE1901ED-5D89-4018-B0B8-4943B7FF30E0}" srcId="{B7CF5929-3294-4D0A-93CF-9BF5BFA9D7A5}" destId="{2BD1BD18-1918-4D1B-9F4D-B4CCDDCB2494}" srcOrd="5" destOrd="0" parTransId="{D5B83744-20EE-4D46-9ECC-A81A5CDD412E}" sibTransId="{0C37F5A2-0C1C-431E-BA7A-1B29B840B886}"/>
    <dgm:cxn modelId="{FFE2EE3C-A117-49CB-A193-871173D50CBB}" type="presParOf" srcId="{7AF2DBFC-5C5A-4C69-A27E-0A834D595BBD}" destId="{D2D4A5E1-7A7F-46D2-BE6B-1132715D3AD1}" srcOrd="0" destOrd="0" presId="urn:microsoft.com/office/officeart/2018/5/layout/IconCircleLabelList"/>
    <dgm:cxn modelId="{ACE6E608-06CD-4EAB-9BB7-5C4CF12968C4}" type="presParOf" srcId="{D2D4A5E1-7A7F-46D2-BE6B-1132715D3AD1}" destId="{DCECCFA8-DE10-4A5D-9DD6-FF5766AE6246}" srcOrd="0" destOrd="0" presId="urn:microsoft.com/office/officeart/2018/5/layout/IconCircleLabelList"/>
    <dgm:cxn modelId="{F5BD77DA-A230-4567-8B2B-06EA61A93A77}" type="presParOf" srcId="{D2D4A5E1-7A7F-46D2-BE6B-1132715D3AD1}" destId="{A2EDEA75-06A9-4603-B852-B7C84F0A5B65}" srcOrd="1" destOrd="0" presId="urn:microsoft.com/office/officeart/2018/5/layout/IconCircleLabelList"/>
    <dgm:cxn modelId="{C1F86C8D-AA49-47D2-962F-363337BECD80}" type="presParOf" srcId="{D2D4A5E1-7A7F-46D2-BE6B-1132715D3AD1}" destId="{AF1693F8-EE43-445C-9DC0-1A36682F8617}" srcOrd="2" destOrd="0" presId="urn:microsoft.com/office/officeart/2018/5/layout/IconCircleLabelList"/>
    <dgm:cxn modelId="{42A9FDCC-5438-468D-8DC0-E28169E22371}" type="presParOf" srcId="{D2D4A5E1-7A7F-46D2-BE6B-1132715D3AD1}" destId="{7E2AD590-EA5E-4682-8E09-45CFC89DEFC0}" srcOrd="3" destOrd="0" presId="urn:microsoft.com/office/officeart/2018/5/layout/IconCircleLabelList"/>
    <dgm:cxn modelId="{DC05C798-2710-4C3D-9E24-902766DD08FD}" type="presParOf" srcId="{7AF2DBFC-5C5A-4C69-A27E-0A834D595BBD}" destId="{F1C9FB0B-0287-4F41-B19B-E58CC7CF7BDA}" srcOrd="1" destOrd="0" presId="urn:microsoft.com/office/officeart/2018/5/layout/IconCircleLabelList"/>
    <dgm:cxn modelId="{AC93B285-968D-46CE-9895-2BE918C58685}" type="presParOf" srcId="{7AF2DBFC-5C5A-4C69-A27E-0A834D595BBD}" destId="{2FB65B01-898F-44A2-8673-9724A1914026}" srcOrd="2" destOrd="0" presId="urn:microsoft.com/office/officeart/2018/5/layout/IconCircleLabelList"/>
    <dgm:cxn modelId="{C554E5B0-E13A-463A-89F5-CAC22A735698}" type="presParOf" srcId="{2FB65B01-898F-44A2-8673-9724A1914026}" destId="{05E48EA5-4393-47AC-9AEA-CEE7F50FD354}" srcOrd="0" destOrd="0" presId="urn:microsoft.com/office/officeart/2018/5/layout/IconCircleLabelList"/>
    <dgm:cxn modelId="{CDEAB3E7-E849-4988-8183-CEA4DF1B7E3C}" type="presParOf" srcId="{2FB65B01-898F-44A2-8673-9724A1914026}" destId="{4AFF017F-DA69-4CAB-8479-77FC17B60804}" srcOrd="1" destOrd="0" presId="urn:microsoft.com/office/officeart/2018/5/layout/IconCircleLabelList"/>
    <dgm:cxn modelId="{6818AAD3-07DE-4FEE-94F9-DFD6A9838355}" type="presParOf" srcId="{2FB65B01-898F-44A2-8673-9724A1914026}" destId="{143389DD-9F99-4007-8025-28AE3B08FD2E}" srcOrd="2" destOrd="0" presId="urn:microsoft.com/office/officeart/2018/5/layout/IconCircleLabelList"/>
    <dgm:cxn modelId="{7F0CE172-F842-4A57-A2AC-BA61823EFE92}" type="presParOf" srcId="{2FB65B01-898F-44A2-8673-9724A1914026}" destId="{DB8DA745-59A5-4A37-89BD-1CB525EAF1E5}" srcOrd="3" destOrd="0" presId="urn:microsoft.com/office/officeart/2018/5/layout/IconCircleLabelList"/>
    <dgm:cxn modelId="{581841F2-40B2-44FE-B23D-5A53A493EDA2}" type="presParOf" srcId="{7AF2DBFC-5C5A-4C69-A27E-0A834D595BBD}" destId="{55754AF2-A4C4-46A9-9E55-4F7037FB95EA}" srcOrd="3" destOrd="0" presId="urn:microsoft.com/office/officeart/2018/5/layout/IconCircleLabelList"/>
    <dgm:cxn modelId="{49373C85-037A-4080-B8A9-9E3E94330EBC}" type="presParOf" srcId="{7AF2DBFC-5C5A-4C69-A27E-0A834D595BBD}" destId="{CCF9959E-E1AC-4531-AD01-15565DB3ABD7}" srcOrd="4" destOrd="0" presId="urn:microsoft.com/office/officeart/2018/5/layout/IconCircleLabelList"/>
    <dgm:cxn modelId="{8FA3E48D-CD1C-4C37-9C17-4A97B69323E3}" type="presParOf" srcId="{CCF9959E-E1AC-4531-AD01-15565DB3ABD7}" destId="{DC140F61-CDFA-425B-B49A-E93B80235381}" srcOrd="0" destOrd="0" presId="urn:microsoft.com/office/officeart/2018/5/layout/IconCircleLabelList"/>
    <dgm:cxn modelId="{89F4E535-8A04-4BBC-BB14-C08D99CA737E}" type="presParOf" srcId="{CCF9959E-E1AC-4531-AD01-15565DB3ABD7}" destId="{AEAC4A4A-F493-40BC-A52E-A0816932C9EB}" srcOrd="1" destOrd="0" presId="urn:microsoft.com/office/officeart/2018/5/layout/IconCircleLabelList"/>
    <dgm:cxn modelId="{59ECA154-A011-4EA6-A3BC-F42CFABE9309}" type="presParOf" srcId="{CCF9959E-E1AC-4531-AD01-15565DB3ABD7}" destId="{09A3C2D2-8B13-4675-A909-12060B06B358}" srcOrd="2" destOrd="0" presId="urn:microsoft.com/office/officeart/2018/5/layout/IconCircleLabelList"/>
    <dgm:cxn modelId="{35F1FB46-A948-477C-8410-AEBBFFA63791}" type="presParOf" srcId="{CCF9959E-E1AC-4531-AD01-15565DB3ABD7}" destId="{58E25A3F-FF29-4815-8168-34ADDC8BA496}" srcOrd="3" destOrd="0" presId="urn:microsoft.com/office/officeart/2018/5/layout/IconCircleLabelList"/>
    <dgm:cxn modelId="{02599F17-1340-4D8F-8314-960674087E36}" type="presParOf" srcId="{7AF2DBFC-5C5A-4C69-A27E-0A834D595BBD}" destId="{5DC7BF20-8157-4CA7-AD6C-AC90620AFFA4}" srcOrd="5" destOrd="0" presId="urn:microsoft.com/office/officeart/2018/5/layout/IconCircleLabelList"/>
    <dgm:cxn modelId="{C04D847F-7F5D-4A46-9F45-0746D75DF739}" type="presParOf" srcId="{7AF2DBFC-5C5A-4C69-A27E-0A834D595BBD}" destId="{6452A53F-43F2-4E75-931D-5892F5A1C9D3}" srcOrd="6" destOrd="0" presId="urn:microsoft.com/office/officeart/2018/5/layout/IconCircleLabelList"/>
    <dgm:cxn modelId="{B4555AF2-391F-4C9C-B219-4742ECB9D256}" type="presParOf" srcId="{6452A53F-43F2-4E75-931D-5892F5A1C9D3}" destId="{63B46E90-1DCB-458F-A719-1604039DE35E}" srcOrd="0" destOrd="0" presId="urn:microsoft.com/office/officeart/2018/5/layout/IconCircleLabelList"/>
    <dgm:cxn modelId="{8CEA0B71-B119-4E55-9168-F93E64106735}" type="presParOf" srcId="{6452A53F-43F2-4E75-931D-5892F5A1C9D3}" destId="{CA53DEDD-A4B2-47B0-9D9D-1E4C225E89C2}" srcOrd="1" destOrd="0" presId="urn:microsoft.com/office/officeart/2018/5/layout/IconCircleLabelList"/>
    <dgm:cxn modelId="{ED811791-6E32-481B-A370-61C52F3019DB}" type="presParOf" srcId="{6452A53F-43F2-4E75-931D-5892F5A1C9D3}" destId="{A6B2B081-01DA-4D5F-93C2-BC090BFAE191}" srcOrd="2" destOrd="0" presId="urn:microsoft.com/office/officeart/2018/5/layout/IconCircleLabelList"/>
    <dgm:cxn modelId="{05E713D5-9AE8-463D-8B6B-21FD19574FCC}" type="presParOf" srcId="{6452A53F-43F2-4E75-931D-5892F5A1C9D3}" destId="{AE19CB4D-02F1-4F5A-A9A2-89DB9E6E14AD}" srcOrd="3" destOrd="0" presId="urn:microsoft.com/office/officeart/2018/5/layout/IconCircleLabelList"/>
    <dgm:cxn modelId="{6D105913-166E-46AA-850A-1B052A7166B1}" type="presParOf" srcId="{7AF2DBFC-5C5A-4C69-A27E-0A834D595BBD}" destId="{B405B6DA-F729-453D-A37D-E72F89BEF400}" srcOrd="7" destOrd="0" presId="urn:microsoft.com/office/officeart/2018/5/layout/IconCircleLabelList"/>
    <dgm:cxn modelId="{2D38CDB7-7872-48D7-B348-C5D1BC9BEB0D}" type="presParOf" srcId="{7AF2DBFC-5C5A-4C69-A27E-0A834D595BBD}" destId="{284BA8C6-095A-4F2E-832C-1E5048FB93A0}" srcOrd="8" destOrd="0" presId="urn:microsoft.com/office/officeart/2018/5/layout/IconCircleLabelList"/>
    <dgm:cxn modelId="{CE7071F3-E27C-434F-8F30-FD5A1E518764}" type="presParOf" srcId="{284BA8C6-095A-4F2E-832C-1E5048FB93A0}" destId="{C5267E61-75D5-4097-B044-CFCAF98472BA}" srcOrd="0" destOrd="0" presId="urn:microsoft.com/office/officeart/2018/5/layout/IconCircleLabelList"/>
    <dgm:cxn modelId="{08ECAE4B-EAA6-4ACB-A602-472DEFA2051A}" type="presParOf" srcId="{284BA8C6-095A-4F2E-832C-1E5048FB93A0}" destId="{66729151-6CD8-4093-AB07-E43741D8E70E}" srcOrd="1" destOrd="0" presId="urn:microsoft.com/office/officeart/2018/5/layout/IconCircleLabelList"/>
    <dgm:cxn modelId="{6589EB63-78FB-4CF4-A4C6-43A5B532285A}" type="presParOf" srcId="{284BA8C6-095A-4F2E-832C-1E5048FB93A0}" destId="{BA1D3CDD-6211-43F9-ABA9-F6767941CD21}" srcOrd="2" destOrd="0" presId="urn:microsoft.com/office/officeart/2018/5/layout/IconCircleLabelList"/>
    <dgm:cxn modelId="{98C70E7B-7832-4B24-892B-DE4BC201FE32}" type="presParOf" srcId="{284BA8C6-095A-4F2E-832C-1E5048FB93A0}" destId="{1BA2D88D-CC07-482B-87C0-C6CDF2C3411B}" srcOrd="3" destOrd="0" presId="urn:microsoft.com/office/officeart/2018/5/layout/IconCircleLabelList"/>
    <dgm:cxn modelId="{EB7F4926-9A27-41CF-BE17-053268A04952}" type="presParOf" srcId="{7AF2DBFC-5C5A-4C69-A27E-0A834D595BBD}" destId="{DFF7A863-D17C-4267-83C8-EB9B2312F902}" srcOrd="9" destOrd="0" presId="urn:microsoft.com/office/officeart/2018/5/layout/IconCircleLabelList"/>
    <dgm:cxn modelId="{86CE9AAC-0581-4DDD-92AA-690F88529C09}" type="presParOf" srcId="{7AF2DBFC-5C5A-4C69-A27E-0A834D595BBD}" destId="{C4AF0E89-79DE-4C53-BF5A-0FE5680FEF75}" srcOrd="10" destOrd="0" presId="urn:microsoft.com/office/officeart/2018/5/layout/IconCircleLabelList"/>
    <dgm:cxn modelId="{C9742269-067F-4697-BC33-547000C10420}" type="presParOf" srcId="{C4AF0E89-79DE-4C53-BF5A-0FE5680FEF75}" destId="{FCFA865A-1A41-4493-9EEE-0E16F18EC019}" srcOrd="0" destOrd="0" presId="urn:microsoft.com/office/officeart/2018/5/layout/IconCircleLabelList"/>
    <dgm:cxn modelId="{98D78704-48C4-4170-A01D-D81AE1A37B85}" type="presParOf" srcId="{C4AF0E89-79DE-4C53-BF5A-0FE5680FEF75}" destId="{DFF15F1B-3C05-42B9-9C0E-547B7F4B06C5}" srcOrd="1" destOrd="0" presId="urn:microsoft.com/office/officeart/2018/5/layout/IconCircleLabelList"/>
    <dgm:cxn modelId="{CD0A519E-E09C-415D-A647-D30D1227AF49}" type="presParOf" srcId="{C4AF0E89-79DE-4C53-BF5A-0FE5680FEF75}" destId="{9C07296F-471B-4380-AED8-03682BBD494F}" srcOrd="2" destOrd="0" presId="urn:microsoft.com/office/officeart/2018/5/layout/IconCircleLabelList"/>
    <dgm:cxn modelId="{5ECB8B5E-E638-4520-8DF5-20C071482036}" type="presParOf" srcId="{C4AF0E89-79DE-4C53-BF5A-0FE5680FEF75}" destId="{AFDD6DAB-2E41-43E0-90B2-36BAF886B323}" srcOrd="3" destOrd="0" presId="urn:microsoft.com/office/officeart/2018/5/layout/IconCircleLabelList"/>
    <dgm:cxn modelId="{2B819A36-2DBC-47D3-9ADF-892FC698FB18}" type="presParOf" srcId="{7AF2DBFC-5C5A-4C69-A27E-0A834D595BBD}" destId="{8F984CA7-53AD-4483-B1D2-D0D8A3496515}" srcOrd="11" destOrd="0" presId="urn:microsoft.com/office/officeart/2018/5/layout/IconCircleLabelList"/>
    <dgm:cxn modelId="{2F146E8D-5CB9-4A76-A4BA-54D5A96C2377}" type="presParOf" srcId="{7AF2DBFC-5C5A-4C69-A27E-0A834D595BBD}" destId="{5B0E116A-4C30-4A20-80AC-DF0DB7D28EFA}" srcOrd="12" destOrd="0" presId="urn:microsoft.com/office/officeart/2018/5/layout/IconCircleLabelList"/>
    <dgm:cxn modelId="{1E4448BD-3550-4AB7-8CA0-D4B95440B33A}" type="presParOf" srcId="{5B0E116A-4C30-4A20-80AC-DF0DB7D28EFA}" destId="{768FA5FD-ED4E-4EA9-9B13-5E2E7C3B916E}" srcOrd="0" destOrd="0" presId="urn:microsoft.com/office/officeart/2018/5/layout/IconCircleLabelList"/>
    <dgm:cxn modelId="{48C37A88-54A7-4A70-854C-9794769922AD}" type="presParOf" srcId="{5B0E116A-4C30-4A20-80AC-DF0DB7D28EFA}" destId="{1D0F1FF7-B1CC-45BE-85FB-2157DAFF68DF}" srcOrd="1" destOrd="0" presId="urn:microsoft.com/office/officeart/2018/5/layout/IconCircleLabelList"/>
    <dgm:cxn modelId="{63A48C19-B68B-4C5C-8779-B6A8CFCAE146}" type="presParOf" srcId="{5B0E116A-4C30-4A20-80AC-DF0DB7D28EFA}" destId="{A67E21F9-EA84-4A9F-A449-317832824E9B}" srcOrd="2" destOrd="0" presId="urn:microsoft.com/office/officeart/2018/5/layout/IconCircleLabelList"/>
    <dgm:cxn modelId="{00DC33BB-22A5-4056-84E1-2A5B67EE95DD}" type="presParOf" srcId="{5B0E116A-4C30-4A20-80AC-DF0DB7D28EFA}" destId="{9083FDB5-CE93-4C34-8FE8-DB5289B3541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F4337AA-A4A0-4847-A26C-E03676E65015}" type="doc">
      <dgm:prSet loTypeId="urn:microsoft.com/office/officeart/2005/8/layout/cycle1" loCatId="cycle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48FF859-4D93-4BD2-870E-53D7B62FA4FB}">
      <dgm:prSet/>
      <dgm:spPr/>
      <dgm:t>
        <a:bodyPr/>
        <a:lstStyle/>
        <a:p>
          <a:r>
            <a:rPr lang="en-US" dirty="0"/>
            <a:t>Revenue Streams</a:t>
          </a:r>
        </a:p>
      </dgm:t>
    </dgm:pt>
    <dgm:pt modelId="{DC7B668D-1175-426C-A79A-964364A67611}" type="parTrans" cxnId="{7B6F3FBC-6A82-4626-8991-382873500FD9}">
      <dgm:prSet/>
      <dgm:spPr/>
      <dgm:t>
        <a:bodyPr/>
        <a:lstStyle/>
        <a:p>
          <a:endParaRPr lang="en-US"/>
        </a:p>
      </dgm:t>
    </dgm:pt>
    <dgm:pt modelId="{2F853390-A3ED-49F0-8D41-8F946079477F}" type="sibTrans" cxnId="{7B6F3FBC-6A82-4626-8991-382873500FD9}">
      <dgm:prSet/>
      <dgm:spPr/>
      <dgm:t>
        <a:bodyPr/>
        <a:lstStyle/>
        <a:p>
          <a:endParaRPr lang="en-US"/>
        </a:p>
      </dgm:t>
    </dgm:pt>
    <dgm:pt modelId="{BA707892-3374-41CD-BE4E-3DD4EC895B42}">
      <dgm:prSet/>
      <dgm:spPr/>
      <dgm:t>
        <a:bodyPr/>
        <a:lstStyle/>
        <a:p>
          <a:r>
            <a:rPr lang="en-US"/>
            <a:t>• Nightly &amp; weekly stays</a:t>
          </a:r>
        </a:p>
      </dgm:t>
    </dgm:pt>
    <dgm:pt modelId="{2F6265C0-9308-41F6-B083-8CEF0C799C4A}" type="parTrans" cxnId="{13FB034C-E3A9-494E-9E0B-308620418888}">
      <dgm:prSet/>
      <dgm:spPr/>
      <dgm:t>
        <a:bodyPr/>
        <a:lstStyle/>
        <a:p>
          <a:endParaRPr lang="en-US"/>
        </a:p>
      </dgm:t>
    </dgm:pt>
    <dgm:pt modelId="{D16842B7-CA8F-4E8D-9732-B1B968E2875F}" type="sibTrans" cxnId="{13FB034C-E3A9-494E-9E0B-308620418888}">
      <dgm:prSet/>
      <dgm:spPr/>
      <dgm:t>
        <a:bodyPr/>
        <a:lstStyle/>
        <a:p>
          <a:endParaRPr lang="en-US"/>
        </a:p>
      </dgm:t>
    </dgm:pt>
    <dgm:pt modelId="{87455B8B-09FA-4FB6-AC39-8FB68627B197}">
      <dgm:prSet/>
      <dgm:spPr/>
      <dgm:t>
        <a:bodyPr/>
        <a:lstStyle/>
        <a:p>
          <a:r>
            <a:rPr lang="en-US"/>
            <a:t>• Monthly long-stay packages</a:t>
          </a:r>
        </a:p>
      </dgm:t>
    </dgm:pt>
    <dgm:pt modelId="{FEF00398-CBBF-49DD-8B48-C1D15E55E3A8}" type="parTrans" cxnId="{A8B59B19-F931-4C33-BADE-0B6ACBA3C1EE}">
      <dgm:prSet/>
      <dgm:spPr/>
      <dgm:t>
        <a:bodyPr/>
        <a:lstStyle/>
        <a:p>
          <a:endParaRPr lang="en-US"/>
        </a:p>
      </dgm:t>
    </dgm:pt>
    <dgm:pt modelId="{FB33C1A0-A423-4C05-9A99-2905DD453E52}" type="sibTrans" cxnId="{A8B59B19-F931-4C33-BADE-0B6ACBA3C1EE}">
      <dgm:prSet/>
      <dgm:spPr/>
      <dgm:t>
        <a:bodyPr/>
        <a:lstStyle/>
        <a:p>
          <a:endParaRPr lang="en-US"/>
        </a:p>
      </dgm:t>
    </dgm:pt>
    <dgm:pt modelId="{8082ADC7-3046-4243-9B24-18B700B7DB6D}">
      <dgm:prSet/>
      <dgm:spPr/>
      <dgm:t>
        <a:bodyPr/>
        <a:lstStyle/>
        <a:p>
          <a:r>
            <a:rPr lang="en-US"/>
            <a:t>• Add-on services (airport pickup, cleaning upgrades, workspace packages)</a:t>
          </a:r>
        </a:p>
      </dgm:t>
    </dgm:pt>
    <dgm:pt modelId="{11961626-9E4F-4101-86C5-7B3C0A5C4045}" type="parTrans" cxnId="{8B8E5960-1FD0-4E8E-806A-08A05ABFEFDE}">
      <dgm:prSet/>
      <dgm:spPr/>
      <dgm:t>
        <a:bodyPr/>
        <a:lstStyle/>
        <a:p>
          <a:endParaRPr lang="en-US"/>
        </a:p>
      </dgm:t>
    </dgm:pt>
    <dgm:pt modelId="{9E87A4DC-29E5-4A93-84AF-0AA3E6E791A2}" type="sibTrans" cxnId="{8B8E5960-1FD0-4E8E-806A-08A05ABFEFDE}">
      <dgm:prSet/>
      <dgm:spPr/>
      <dgm:t>
        <a:bodyPr/>
        <a:lstStyle/>
        <a:p>
          <a:endParaRPr lang="en-US"/>
        </a:p>
      </dgm:t>
    </dgm:pt>
    <dgm:pt modelId="{56490E9D-6F12-4E9E-B3C9-D4EB803F401E}">
      <dgm:prSet/>
      <dgm:spPr/>
      <dgm:t>
        <a:bodyPr/>
        <a:lstStyle/>
        <a:p>
          <a:r>
            <a:rPr lang="en-US"/>
            <a:t>• Partnerships with corporate HR &amp; relocation agencies</a:t>
          </a:r>
        </a:p>
      </dgm:t>
    </dgm:pt>
    <dgm:pt modelId="{ADE056B7-F918-48A4-BA62-7E24488D9670}" type="parTrans" cxnId="{906D501E-18A9-4284-96E1-98290FFA8CC5}">
      <dgm:prSet/>
      <dgm:spPr/>
      <dgm:t>
        <a:bodyPr/>
        <a:lstStyle/>
        <a:p>
          <a:endParaRPr lang="en-US"/>
        </a:p>
      </dgm:t>
    </dgm:pt>
    <dgm:pt modelId="{499933DC-7D03-4F43-B7D4-1A2059DD5CAC}" type="sibTrans" cxnId="{906D501E-18A9-4284-96E1-98290FFA8CC5}">
      <dgm:prSet/>
      <dgm:spPr/>
      <dgm:t>
        <a:bodyPr/>
        <a:lstStyle/>
        <a:p>
          <a:endParaRPr lang="en-US"/>
        </a:p>
      </dgm:t>
    </dgm:pt>
    <dgm:pt modelId="{D0410EA3-07FA-4D5C-BD91-7FD19A3A2660}">
      <dgm:prSet/>
      <dgm:spPr/>
      <dgm:t>
        <a:bodyPr/>
        <a:lstStyle/>
        <a:p>
          <a:r>
            <a:rPr lang="en-US"/>
            <a:t>Seasonality managed via dynamic pricing.</a:t>
          </a:r>
        </a:p>
      </dgm:t>
    </dgm:pt>
    <dgm:pt modelId="{FE5BB37B-0196-4E53-B760-5F488A4289AE}" type="parTrans" cxnId="{99D4FB47-79BA-409B-BEF9-E1858B593D7E}">
      <dgm:prSet/>
      <dgm:spPr/>
      <dgm:t>
        <a:bodyPr/>
        <a:lstStyle/>
        <a:p>
          <a:endParaRPr lang="en-US"/>
        </a:p>
      </dgm:t>
    </dgm:pt>
    <dgm:pt modelId="{CAD36A0D-7CAF-43EA-AC16-DF3D2A8BA02B}" type="sibTrans" cxnId="{99D4FB47-79BA-409B-BEF9-E1858B593D7E}">
      <dgm:prSet/>
      <dgm:spPr/>
      <dgm:t>
        <a:bodyPr/>
        <a:lstStyle/>
        <a:p>
          <a:endParaRPr lang="en-US"/>
        </a:p>
      </dgm:t>
    </dgm:pt>
    <dgm:pt modelId="{B89D4104-A59C-D346-99D0-BC5ED1C9A0AF}" type="pres">
      <dgm:prSet presAssocID="{DF4337AA-A4A0-4847-A26C-E03676E65015}" presName="cycle" presStyleCnt="0">
        <dgm:presLayoutVars>
          <dgm:dir/>
          <dgm:resizeHandles val="exact"/>
        </dgm:presLayoutVars>
      </dgm:prSet>
      <dgm:spPr/>
    </dgm:pt>
    <dgm:pt modelId="{011FF8ED-8815-1C4C-9D6E-74DED445B408}" type="pres">
      <dgm:prSet presAssocID="{248FF859-4D93-4BD2-870E-53D7B62FA4FB}" presName="dummy" presStyleCnt="0"/>
      <dgm:spPr/>
    </dgm:pt>
    <dgm:pt modelId="{F06FCF14-80D1-914E-84DB-97F66E1135B9}" type="pres">
      <dgm:prSet presAssocID="{248FF859-4D93-4BD2-870E-53D7B62FA4FB}" presName="node" presStyleLbl="revTx" presStyleIdx="0" presStyleCnt="6">
        <dgm:presLayoutVars>
          <dgm:bulletEnabled val="1"/>
        </dgm:presLayoutVars>
      </dgm:prSet>
      <dgm:spPr/>
    </dgm:pt>
    <dgm:pt modelId="{4D6DDE61-221D-1F46-BCA2-16C7E8CDE1CA}" type="pres">
      <dgm:prSet presAssocID="{2F853390-A3ED-49F0-8D41-8F946079477F}" presName="sibTrans" presStyleLbl="node1" presStyleIdx="0" presStyleCnt="6"/>
      <dgm:spPr/>
    </dgm:pt>
    <dgm:pt modelId="{D7651563-C15D-3B42-A624-BEEC89B5B387}" type="pres">
      <dgm:prSet presAssocID="{BA707892-3374-41CD-BE4E-3DD4EC895B42}" presName="dummy" presStyleCnt="0"/>
      <dgm:spPr/>
    </dgm:pt>
    <dgm:pt modelId="{B291DE7C-30DB-2B47-B7B4-1B14C88DC0BC}" type="pres">
      <dgm:prSet presAssocID="{BA707892-3374-41CD-BE4E-3DD4EC895B42}" presName="node" presStyleLbl="revTx" presStyleIdx="1" presStyleCnt="6">
        <dgm:presLayoutVars>
          <dgm:bulletEnabled val="1"/>
        </dgm:presLayoutVars>
      </dgm:prSet>
      <dgm:spPr/>
    </dgm:pt>
    <dgm:pt modelId="{C7221955-1CB8-4F4D-914C-73F4D47D0E53}" type="pres">
      <dgm:prSet presAssocID="{D16842B7-CA8F-4E8D-9732-B1B968E2875F}" presName="sibTrans" presStyleLbl="node1" presStyleIdx="1" presStyleCnt="6"/>
      <dgm:spPr/>
    </dgm:pt>
    <dgm:pt modelId="{63E4605C-7FC6-6F43-8588-DEF17E141D5E}" type="pres">
      <dgm:prSet presAssocID="{87455B8B-09FA-4FB6-AC39-8FB68627B197}" presName="dummy" presStyleCnt="0"/>
      <dgm:spPr/>
    </dgm:pt>
    <dgm:pt modelId="{AE39C046-AE71-1040-9557-094E825D96E5}" type="pres">
      <dgm:prSet presAssocID="{87455B8B-09FA-4FB6-AC39-8FB68627B197}" presName="node" presStyleLbl="revTx" presStyleIdx="2" presStyleCnt="6">
        <dgm:presLayoutVars>
          <dgm:bulletEnabled val="1"/>
        </dgm:presLayoutVars>
      </dgm:prSet>
      <dgm:spPr/>
    </dgm:pt>
    <dgm:pt modelId="{1AE9CF3B-C636-8844-9D2F-74FFB7D865F5}" type="pres">
      <dgm:prSet presAssocID="{FB33C1A0-A423-4C05-9A99-2905DD453E52}" presName="sibTrans" presStyleLbl="node1" presStyleIdx="2" presStyleCnt="6"/>
      <dgm:spPr/>
    </dgm:pt>
    <dgm:pt modelId="{61064DA5-3B45-E24C-AE16-A6085F7B553A}" type="pres">
      <dgm:prSet presAssocID="{8082ADC7-3046-4243-9B24-18B700B7DB6D}" presName="dummy" presStyleCnt="0"/>
      <dgm:spPr/>
    </dgm:pt>
    <dgm:pt modelId="{0E9221A1-EE0E-0A4E-85AC-2C8D047CB9D8}" type="pres">
      <dgm:prSet presAssocID="{8082ADC7-3046-4243-9B24-18B700B7DB6D}" presName="node" presStyleLbl="revTx" presStyleIdx="3" presStyleCnt="6">
        <dgm:presLayoutVars>
          <dgm:bulletEnabled val="1"/>
        </dgm:presLayoutVars>
      </dgm:prSet>
      <dgm:spPr/>
    </dgm:pt>
    <dgm:pt modelId="{4345A376-AAFB-B347-BF85-212E09C4B6E9}" type="pres">
      <dgm:prSet presAssocID="{9E87A4DC-29E5-4A93-84AF-0AA3E6E791A2}" presName="sibTrans" presStyleLbl="node1" presStyleIdx="3" presStyleCnt="6"/>
      <dgm:spPr/>
    </dgm:pt>
    <dgm:pt modelId="{61159D01-AA3F-BA45-B5FC-8584BDA70AA3}" type="pres">
      <dgm:prSet presAssocID="{56490E9D-6F12-4E9E-B3C9-D4EB803F401E}" presName="dummy" presStyleCnt="0"/>
      <dgm:spPr/>
    </dgm:pt>
    <dgm:pt modelId="{DA692F51-9ABE-A747-B139-E57A8BE1B2C8}" type="pres">
      <dgm:prSet presAssocID="{56490E9D-6F12-4E9E-B3C9-D4EB803F401E}" presName="node" presStyleLbl="revTx" presStyleIdx="4" presStyleCnt="6">
        <dgm:presLayoutVars>
          <dgm:bulletEnabled val="1"/>
        </dgm:presLayoutVars>
      </dgm:prSet>
      <dgm:spPr/>
    </dgm:pt>
    <dgm:pt modelId="{A98BCEC6-8AB1-834F-8125-3B5FB99B4E9A}" type="pres">
      <dgm:prSet presAssocID="{499933DC-7D03-4F43-B7D4-1A2059DD5CAC}" presName="sibTrans" presStyleLbl="node1" presStyleIdx="4" presStyleCnt="6"/>
      <dgm:spPr/>
    </dgm:pt>
    <dgm:pt modelId="{2CCDFD02-F6E9-1144-A800-1C3CBC27F959}" type="pres">
      <dgm:prSet presAssocID="{D0410EA3-07FA-4D5C-BD91-7FD19A3A2660}" presName="dummy" presStyleCnt="0"/>
      <dgm:spPr/>
    </dgm:pt>
    <dgm:pt modelId="{83266437-2AF6-914C-8B9B-945E154EA114}" type="pres">
      <dgm:prSet presAssocID="{D0410EA3-07FA-4D5C-BD91-7FD19A3A2660}" presName="node" presStyleLbl="revTx" presStyleIdx="5" presStyleCnt="6">
        <dgm:presLayoutVars>
          <dgm:bulletEnabled val="1"/>
        </dgm:presLayoutVars>
      </dgm:prSet>
      <dgm:spPr/>
    </dgm:pt>
    <dgm:pt modelId="{4B84CCB2-D5B6-C546-BC12-9FD3160047E4}" type="pres">
      <dgm:prSet presAssocID="{CAD36A0D-7CAF-43EA-AC16-DF3D2A8BA02B}" presName="sibTrans" presStyleLbl="node1" presStyleIdx="5" presStyleCnt="6"/>
      <dgm:spPr/>
    </dgm:pt>
  </dgm:ptLst>
  <dgm:cxnLst>
    <dgm:cxn modelId="{5A353A0B-DC7A-534E-B02D-287D79B2E7E1}" type="presOf" srcId="{D0410EA3-07FA-4D5C-BD91-7FD19A3A2660}" destId="{83266437-2AF6-914C-8B9B-945E154EA114}" srcOrd="0" destOrd="0" presId="urn:microsoft.com/office/officeart/2005/8/layout/cycle1"/>
    <dgm:cxn modelId="{F8CF4518-4705-0747-BB60-69CC01674FDE}" type="presOf" srcId="{BA707892-3374-41CD-BE4E-3DD4EC895B42}" destId="{B291DE7C-30DB-2B47-B7B4-1B14C88DC0BC}" srcOrd="0" destOrd="0" presId="urn:microsoft.com/office/officeart/2005/8/layout/cycle1"/>
    <dgm:cxn modelId="{A8B59B19-F931-4C33-BADE-0B6ACBA3C1EE}" srcId="{DF4337AA-A4A0-4847-A26C-E03676E65015}" destId="{87455B8B-09FA-4FB6-AC39-8FB68627B197}" srcOrd="2" destOrd="0" parTransId="{FEF00398-CBBF-49DD-8B48-C1D15E55E3A8}" sibTransId="{FB33C1A0-A423-4C05-9A99-2905DD453E52}"/>
    <dgm:cxn modelId="{906D501E-18A9-4284-96E1-98290FFA8CC5}" srcId="{DF4337AA-A4A0-4847-A26C-E03676E65015}" destId="{56490E9D-6F12-4E9E-B3C9-D4EB803F401E}" srcOrd="4" destOrd="0" parTransId="{ADE056B7-F918-48A4-BA62-7E24488D9670}" sibTransId="{499933DC-7D03-4F43-B7D4-1A2059DD5CAC}"/>
    <dgm:cxn modelId="{7F45FA21-41A5-E142-9F2E-AFBDFF5E7DEA}" type="presOf" srcId="{9E87A4DC-29E5-4A93-84AF-0AA3E6E791A2}" destId="{4345A376-AAFB-B347-BF85-212E09C4B6E9}" srcOrd="0" destOrd="0" presId="urn:microsoft.com/office/officeart/2005/8/layout/cycle1"/>
    <dgm:cxn modelId="{41BD1B24-8990-194D-A670-739D12AE2145}" type="presOf" srcId="{D16842B7-CA8F-4E8D-9732-B1B968E2875F}" destId="{C7221955-1CB8-4F4D-914C-73F4D47D0E53}" srcOrd="0" destOrd="0" presId="urn:microsoft.com/office/officeart/2005/8/layout/cycle1"/>
    <dgm:cxn modelId="{5946642A-F26E-6447-90FF-E6D9741AB530}" type="presOf" srcId="{8082ADC7-3046-4243-9B24-18B700B7DB6D}" destId="{0E9221A1-EE0E-0A4E-85AC-2C8D047CB9D8}" srcOrd="0" destOrd="0" presId="urn:microsoft.com/office/officeart/2005/8/layout/cycle1"/>
    <dgm:cxn modelId="{F042D832-A12C-2048-B925-7417255F77AB}" type="presOf" srcId="{2F853390-A3ED-49F0-8D41-8F946079477F}" destId="{4D6DDE61-221D-1F46-BCA2-16C7E8CDE1CA}" srcOrd="0" destOrd="0" presId="urn:microsoft.com/office/officeart/2005/8/layout/cycle1"/>
    <dgm:cxn modelId="{99D4FB47-79BA-409B-BEF9-E1858B593D7E}" srcId="{DF4337AA-A4A0-4847-A26C-E03676E65015}" destId="{D0410EA3-07FA-4D5C-BD91-7FD19A3A2660}" srcOrd="5" destOrd="0" parTransId="{FE5BB37B-0196-4E53-B760-5F488A4289AE}" sibTransId="{CAD36A0D-7CAF-43EA-AC16-DF3D2A8BA02B}"/>
    <dgm:cxn modelId="{13FB034C-E3A9-494E-9E0B-308620418888}" srcId="{DF4337AA-A4A0-4847-A26C-E03676E65015}" destId="{BA707892-3374-41CD-BE4E-3DD4EC895B42}" srcOrd="1" destOrd="0" parTransId="{2F6265C0-9308-41F6-B083-8CEF0C799C4A}" sibTransId="{D16842B7-CA8F-4E8D-9732-B1B968E2875F}"/>
    <dgm:cxn modelId="{8B8E5960-1FD0-4E8E-806A-08A05ABFEFDE}" srcId="{DF4337AA-A4A0-4847-A26C-E03676E65015}" destId="{8082ADC7-3046-4243-9B24-18B700B7DB6D}" srcOrd="3" destOrd="0" parTransId="{11961626-9E4F-4101-86C5-7B3C0A5C4045}" sibTransId="{9E87A4DC-29E5-4A93-84AF-0AA3E6E791A2}"/>
    <dgm:cxn modelId="{A97E7B8E-131B-C74F-BCD7-0B7BC84766AB}" type="presOf" srcId="{DF4337AA-A4A0-4847-A26C-E03676E65015}" destId="{B89D4104-A59C-D346-99D0-BC5ED1C9A0AF}" srcOrd="0" destOrd="0" presId="urn:microsoft.com/office/officeart/2005/8/layout/cycle1"/>
    <dgm:cxn modelId="{F0351B96-AFAF-D249-9F0F-893B7736A607}" type="presOf" srcId="{499933DC-7D03-4F43-B7D4-1A2059DD5CAC}" destId="{A98BCEC6-8AB1-834F-8125-3B5FB99B4E9A}" srcOrd="0" destOrd="0" presId="urn:microsoft.com/office/officeart/2005/8/layout/cycle1"/>
    <dgm:cxn modelId="{4D8AE9B3-E055-EF44-B90C-97050D80AF6D}" type="presOf" srcId="{56490E9D-6F12-4E9E-B3C9-D4EB803F401E}" destId="{DA692F51-9ABE-A747-B139-E57A8BE1B2C8}" srcOrd="0" destOrd="0" presId="urn:microsoft.com/office/officeart/2005/8/layout/cycle1"/>
    <dgm:cxn modelId="{7B6F3FBC-6A82-4626-8991-382873500FD9}" srcId="{DF4337AA-A4A0-4847-A26C-E03676E65015}" destId="{248FF859-4D93-4BD2-870E-53D7B62FA4FB}" srcOrd="0" destOrd="0" parTransId="{DC7B668D-1175-426C-A79A-964364A67611}" sibTransId="{2F853390-A3ED-49F0-8D41-8F946079477F}"/>
    <dgm:cxn modelId="{B7AD64D0-8700-264E-BD74-C748A5785A07}" type="presOf" srcId="{248FF859-4D93-4BD2-870E-53D7B62FA4FB}" destId="{F06FCF14-80D1-914E-84DB-97F66E1135B9}" srcOrd="0" destOrd="0" presId="urn:microsoft.com/office/officeart/2005/8/layout/cycle1"/>
    <dgm:cxn modelId="{89C5D6D0-F90B-CE4E-B007-48E8460D3D2F}" type="presOf" srcId="{FB33C1A0-A423-4C05-9A99-2905DD453E52}" destId="{1AE9CF3B-C636-8844-9D2F-74FFB7D865F5}" srcOrd="0" destOrd="0" presId="urn:microsoft.com/office/officeart/2005/8/layout/cycle1"/>
    <dgm:cxn modelId="{560392DD-F815-4244-A485-AC54ABB13E0A}" type="presOf" srcId="{CAD36A0D-7CAF-43EA-AC16-DF3D2A8BA02B}" destId="{4B84CCB2-D5B6-C546-BC12-9FD3160047E4}" srcOrd="0" destOrd="0" presId="urn:microsoft.com/office/officeart/2005/8/layout/cycle1"/>
    <dgm:cxn modelId="{BDC6F8DE-BB51-6C4C-B30B-036E3E6D0B3C}" type="presOf" srcId="{87455B8B-09FA-4FB6-AC39-8FB68627B197}" destId="{AE39C046-AE71-1040-9557-094E825D96E5}" srcOrd="0" destOrd="0" presId="urn:microsoft.com/office/officeart/2005/8/layout/cycle1"/>
    <dgm:cxn modelId="{372875BE-6389-6D46-A266-55690454E5FE}" type="presParOf" srcId="{B89D4104-A59C-D346-99D0-BC5ED1C9A0AF}" destId="{011FF8ED-8815-1C4C-9D6E-74DED445B408}" srcOrd="0" destOrd="0" presId="urn:microsoft.com/office/officeart/2005/8/layout/cycle1"/>
    <dgm:cxn modelId="{4B8B926B-E3A4-5744-8838-6B018D080B73}" type="presParOf" srcId="{B89D4104-A59C-D346-99D0-BC5ED1C9A0AF}" destId="{F06FCF14-80D1-914E-84DB-97F66E1135B9}" srcOrd="1" destOrd="0" presId="urn:microsoft.com/office/officeart/2005/8/layout/cycle1"/>
    <dgm:cxn modelId="{B65EEC21-3ED9-3D4D-AE52-1B625AA26079}" type="presParOf" srcId="{B89D4104-A59C-D346-99D0-BC5ED1C9A0AF}" destId="{4D6DDE61-221D-1F46-BCA2-16C7E8CDE1CA}" srcOrd="2" destOrd="0" presId="urn:microsoft.com/office/officeart/2005/8/layout/cycle1"/>
    <dgm:cxn modelId="{644F8B9B-D2E2-DE45-9B33-312EF9954EE6}" type="presParOf" srcId="{B89D4104-A59C-D346-99D0-BC5ED1C9A0AF}" destId="{D7651563-C15D-3B42-A624-BEEC89B5B387}" srcOrd="3" destOrd="0" presId="urn:microsoft.com/office/officeart/2005/8/layout/cycle1"/>
    <dgm:cxn modelId="{1372EC5A-CE15-ED4E-9768-57CB2FA20864}" type="presParOf" srcId="{B89D4104-A59C-D346-99D0-BC5ED1C9A0AF}" destId="{B291DE7C-30DB-2B47-B7B4-1B14C88DC0BC}" srcOrd="4" destOrd="0" presId="urn:microsoft.com/office/officeart/2005/8/layout/cycle1"/>
    <dgm:cxn modelId="{1B1B6596-472E-3E4F-A80F-2AA00CE144AD}" type="presParOf" srcId="{B89D4104-A59C-D346-99D0-BC5ED1C9A0AF}" destId="{C7221955-1CB8-4F4D-914C-73F4D47D0E53}" srcOrd="5" destOrd="0" presId="urn:microsoft.com/office/officeart/2005/8/layout/cycle1"/>
    <dgm:cxn modelId="{EF3CEB14-8E8D-3943-B63E-B1CEC2079EA0}" type="presParOf" srcId="{B89D4104-A59C-D346-99D0-BC5ED1C9A0AF}" destId="{63E4605C-7FC6-6F43-8588-DEF17E141D5E}" srcOrd="6" destOrd="0" presId="urn:microsoft.com/office/officeart/2005/8/layout/cycle1"/>
    <dgm:cxn modelId="{C399D1BC-0AB7-964A-8FDA-396A9C7A72C6}" type="presParOf" srcId="{B89D4104-A59C-D346-99D0-BC5ED1C9A0AF}" destId="{AE39C046-AE71-1040-9557-094E825D96E5}" srcOrd="7" destOrd="0" presId="urn:microsoft.com/office/officeart/2005/8/layout/cycle1"/>
    <dgm:cxn modelId="{81FCFB47-4507-2240-A99B-99813F342AA3}" type="presParOf" srcId="{B89D4104-A59C-D346-99D0-BC5ED1C9A0AF}" destId="{1AE9CF3B-C636-8844-9D2F-74FFB7D865F5}" srcOrd="8" destOrd="0" presId="urn:microsoft.com/office/officeart/2005/8/layout/cycle1"/>
    <dgm:cxn modelId="{3C97E0AE-208D-7E48-BF04-CF7ADBDF9214}" type="presParOf" srcId="{B89D4104-A59C-D346-99D0-BC5ED1C9A0AF}" destId="{61064DA5-3B45-E24C-AE16-A6085F7B553A}" srcOrd="9" destOrd="0" presId="urn:microsoft.com/office/officeart/2005/8/layout/cycle1"/>
    <dgm:cxn modelId="{28F25FB5-B818-CE40-B24C-D116CE809900}" type="presParOf" srcId="{B89D4104-A59C-D346-99D0-BC5ED1C9A0AF}" destId="{0E9221A1-EE0E-0A4E-85AC-2C8D047CB9D8}" srcOrd="10" destOrd="0" presId="urn:microsoft.com/office/officeart/2005/8/layout/cycle1"/>
    <dgm:cxn modelId="{2409E434-F253-D346-A36E-1B7B304E004D}" type="presParOf" srcId="{B89D4104-A59C-D346-99D0-BC5ED1C9A0AF}" destId="{4345A376-AAFB-B347-BF85-212E09C4B6E9}" srcOrd="11" destOrd="0" presId="urn:microsoft.com/office/officeart/2005/8/layout/cycle1"/>
    <dgm:cxn modelId="{CABF86AD-141C-3047-AD55-4D08B8C2AE8E}" type="presParOf" srcId="{B89D4104-A59C-D346-99D0-BC5ED1C9A0AF}" destId="{61159D01-AA3F-BA45-B5FC-8584BDA70AA3}" srcOrd="12" destOrd="0" presId="urn:microsoft.com/office/officeart/2005/8/layout/cycle1"/>
    <dgm:cxn modelId="{10BD0AEB-3A58-0948-A7A3-48F06852BB2D}" type="presParOf" srcId="{B89D4104-A59C-D346-99D0-BC5ED1C9A0AF}" destId="{DA692F51-9ABE-A747-B139-E57A8BE1B2C8}" srcOrd="13" destOrd="0" presId="urn:microsoft.com/office/officeart/2005/8/layout/cycle1"/>
    <dgm:cxn modelId="{E1AAAC4F-26CE-6B42-A80C-4388CD815C60}" type="presParOf" srcId="{B89D4104-A59C-D346-99D0-BC5ED1C9A0AF}" destId="{A98BCEC6-8AB1-834F-8125-3B5FB99B4E9A}" srcOrd="14" destOrd="0" presId="urn:microsoft.com/office/officeart/2005/8/layout/cycle1"/>
    <dgm:cxn modelId="{E7ABF9AF-AC7F-E649-932D-DD9CFBC8F196}" type="presParOf" srcId="{B89D4104-A59C-D346-99D0-BC5ED1C9A0AF}" destId="{2CCDFD02-F6E9-1144-A800-1C3CBC27F959}" srcOrd="15" destOrd="0" presId="urn:microsoft.com/office/officeart/2005/8/layout/cycle1"/>
    <dgm:cxn modelId="{8179183C-ED1F-4848-BEA9-352B3C8EFECC}" type="presParOf" srcId="{B89D4104-A59C-D346-99D0-BC5ED1C9A0AF}" destId="{83266437-2AF6-914C-8B9B-945E154EA114}" srcOrd="16" destOrd="0" presId="urn:microsoft.com/office/officeart/2005/8/layout/cycle1"/>
    <dgm:cxn modelId="{DF8D7823-8C17-5F4E-A033-E89BB29D1F7A}" type="presParOf" srcId="{B89D4104-A59C-D346-99D0-BC5ED1C9A0AF}" destId="{4B84CCB2-D5B6-C546-BC12-9FD3160047E4}" srcOrd="17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3C50740-A762-4B17-AAC0-EFFBAF1062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26724E5-37AA-4A44-B5BF-22D593A2C8A7}">
      <dgm:prSet/>
      <dgm:spPr/>
      <dgm:t>
        <a:bodyPr/>
        <a:lstStyle/>
        <a:p>
          <a:r>
            <a:rPr lang="en-US"/>
            <a:t>Marketing Channels:</a:t>
          </a:r>
        </a:p>
      </dgm:t>
    </dgm:pt>
    <dgm:pt modelId="{3CA446AF-1340-44E3-B932-147FB18527C9}" type="parTrans" cxnId="{4F06935F-55B6-4A50-BD33-64DD0E317381}">
      <dgm:prSet/>
      <dgm:spPr/>
      <dgm:t>
        <a:bodyPr/>
        <a:lstStyle/>
        <a:p>
          <a:endParaRPr lang="en-US"/>
        </a:p>
      </dgm:t>
    </dgm:pt>
    <dgm:pt modelId="{B1E6F066-FC75-45F3-8A07-6D5837BDE831}" type="sibTrans" cxnId="{4F06935F-55B6-4A50-BD33-64DD0E317381}">
      <dgm:prSet/>
      <dgm:spPr/>
      <dgm:t>
        <a:bodyPr/>
        <a:lstStyle/>
        <a:p>
          <a:endParaRPr lang="en-US"/>
        </a:p>
      </dgm:t>
    </dgm:pt>
    <dgm:pt modelId="{005BD8A3-28AF-43DE-BDE0-D86EAC15807F}">
      <dgm:prSet/>
      <dgm:spPr/>
      <dgm:t>
        <a:bodyPr/>
        <a:lstStyle/>
        <a:p>
          <a:r>
            <a:rPr lang="en-US"/>
            <a:t>• Instagram &amp; TikTok lifestyle-focused branding</a:t>
          </a:r>
        </a:p>
      </dgm:t>
    </dgm:pt>
    <dgm:pt modelId="{B21D7CA0-95ED-4F37-A008-E914DCE179C5}" type="parTrans" cxnId="{DFF528B1-A5DF-403F-8C20-3B7C61FF8D3E}">
      <dgm:prSet/>
      <dgm:spPr/>
      <dgm:t>
        <a:bodyPr/>
        <a:lstStyle/>
        <a:p>
          <a:endParaRPr lang="en-US"/>
        </a:p>
      </dgm:t>
    </dgm:pt>
    <dgm:pt modelId="{B43BD7B6-9CE7-43A7-B3B4-C24703A0190E}" type="sibTrans" cxnId="{DFF528B1-A5DF-403F-8C20-3B7C61FF8D3E}">
      <dgm:prSet/>
      <dgm:spPr/>
      <dgm:t>
        <a:bodyPr/>
        <a:lstStyle/>
        <a:p>
          <a:endParaRPr lang="en-US"/>
        </a:p>
      </dgm:t>
    </dgm:pt>
    <dgm:pt modelId="{0996A771-EA62-4DE4-BC8D-E776A145DC0E}">
      <dgm:prSet/>
      <dgm:spPr/>
      <dgm:t>
        <a:bodyPr/>
        <a:lstStyle/>
        <a:p>
          <a:r>
            <a:rPr lang="en-US"/>
            <a:t>• Influencer collaborations for apartment showcases</a:t>
          </a:r>
        </a:p>
      </dgm:t>
    </dgm:pt>
    <dgm:pt modelId="{1D48E764-4E72-4A7E-8A8A-ED7F498D2385}" type="parTrans" cxnId="{3762FBC1-41CF-4362-9DF8-8208C82706BC}">
      <dgm:prSet/>
      <dgm:spPr/>
      <dgm:t>
        <a:bodyPr/>
        <a:lstStyle/>
        <a:p>
          <a:endParaRPr lang="en-US"/>
        </a:p>
      </dgm:t>
    </dgm:pt>
    <dgm:pt modelId="{16CFCD5E-AE16-4767-A750-3C513E850171}" type="sibTrans" cxnId="{3762FBC1-41CF-4362-9DF8-8208C82706BC}">
      <dgm:prSet/>
      <dgm:spPr/>
      <dgm:t>
        <a:bodyPr/>
        <a:lstStyle/>
        <a:p>
          <a:endParaRPr lang="en-US"/>
        </a:p>
      </dgm:t>
    </dgm:pt>
    <dgm:pt modelId="{B00FCE2B-3D2D-4061-AC0A-D62E65F54C8F}">
      <dgm:prSet/>
      <dgm:spPr/>
      <dgm:t>
        <a:bodyPr/>
        <a:lstStyle/>
        <a:p>
          <a:r>
            <a:rPr lang="en-US"/>
            <a:t>• Airbnb, Booking.com &amp; Expedia listings</a:t>
          </a:r>
        </a:p>
      </dgm:t>
    </dgm:pt>
    <dgm:pt modelId="{8F449562-3724-45E5-8B23-80B9C85ED36D}" type="parTrans" cxnId="{A38061FD-21B1-4830-BD32-73CBF7131D15}">
      <dgm:prSet/>
      <dgm:spPr/>
      <dgm:t>
        <a:bodyPr/>
        <a:lstStyle/>
        <a:p>
          <a:endParaRPr lang="en-US"/>
        </a:p>
      </dgm:t>
    </dgm:pt>
    <dgm:pt modelId="{75553644-936F-4D7D-9D54-8711F9053DD0}" type="sibTrans" cxnId="{A38061FD-21B1-4830-BD32-73CBF7131D15}">
      <dgm:prSet/>
      <dgm:spPr/>
      <dgm:t>
        <a:bodyPr/>
        <a:lstStyle/>
        <a:p>
          <a:endParaRPr lang="en-US"/>
        </a:p>
      </dgm:t>
    </dgm:pt>
    <dgm:pt modelId="{1CA02B0A-1167-492F-9F20-B81F6891968C}">
      <dgm:prSet/>
      <dgm:spPr/>
      <dgm:t>
        <a:bodyPr/>
        <a:lstStyle/>
        <a:p>
          <a:r>
            <a:rPr lang="en-US"/>
            <a:t>• Google SEO + PPC campaigns</a:t>
          </a:r>
        </a:p>
      </dgm:t>
    </dgm:pt>
    <dgm:pt modelId="{43EB34BF-2C93-4D86-9577-4F0AFD6FC5C3}" type="parTrans" cxnId="{82451CE7-6950-48E8-B38C-B2CE0DAF998F}">
      <dgm:prSet/>
      <dgm:spPr/>
      <dgm:t>
        <a:bodyPr/>
        <a:lstStyle/>
        <a:p>
          <a:endParaRPr lang="en-US"/>
        </a:p>
      </dgm:t>
    </dgm:pt>
    <dgm:pt modelId="{F3FC0122-F2CF-4DF4-B24C-1D5A8B3C44A4}" type="sibTrans" cxnId="{82451CE7-6950-48E8-B38C-B2CE0DAF998F}">
      <dgm:prSet/>
      <dgm:spPr/>
      <dgm:t>
        <a:bodyPr/>
        <a:lstStyle/>
        <a:p>
          <a:endParaRPr lang="en-US"/>
        </a:p>
      </dgm:t>
    </dgm:pt>
    <dgm:pt modelId="{B5A89FA9-1692-4856-A7FE-413F4CA6C11A}">
      <dgm:prSet/>
      <dgm:spPr/>
      <dgm:t>
        <a:bodyPr/>
        <a:lstStyle/>
        <a:p>
          <a:r>
            <a:rPr lang="en-US"/>
            <a:t>• Corporate outreach to London-based companies</a:t>
          </a:r>
        </a:p>
      </dgm:t>
    </dgm:pt>
    <dgm:pt modelId="{CBCC65A7-B149-468B-B84F-8E34CC154104}" type="parTrans" cxnId="{64E5EDC2-F80F-45C9-8EE4-2920D17E53EE}">
      <dgm:prSet/>
      <dgm:spPr/>
      <dgm:t>
        <a:bodyPr/>
        <a:lstStyle/>
        <a:p>
          <a:endParaRPr lang="en-US"/>
        </a:p>
      </dgm:t>
    </dgm:pt>
    <dgm:pt modelId="{0A9875D0-E7E0-4749-AF85-87602F8B4547}" type="sibTrans" cxnId="{64E5EDC2-F80F-45C9-8EE4-2920D17E53EE}">
      <dgm:prSet/>
      <dgm:spPr/>
      <dgm:t>
        <a:bodyPr/>
        <a:lstStyle/>
        <a:p>
          <a:endParaRPr lang="en-US"/>
        </a:p>
      </dgm:t>
    </dgm:pt>
    <dgm:pt modelId="{2B62BD0F-696B-4A7C-9264-0401B1B86115}">
      <dgm:prSet/>
      <dgm:spPr/>
      <dgm:t>
        <a:bodyPr/>
        <a:lstStyle/>
        <a:p>
          <a:r>
            <a:rPr lang="en-US"/>
            <a:t>Brand Tone: Modern, stylish, tech-driven.</a:t>
          </a:r>
        </a:p>
      </dgm:t>
    </dgm:pt>
    <dgm:pt modelId="{23954915-E3CC-43A2-9986-CF579F5F11D7}" type="parTrans" cxnId="{7BE2A67B-3EB2-4401-96F1-9376EF443739}">
      <dgm:prSet/>
      <dgm:spPr/>
      <dgm:t>
        <a:bodyPr/>
        <a:lstStyle/>
        <a:p>
          <a:endParaRPr lang="en-US"/>
        </a:p>
      </dgm:t>
    </dgm:pt>
    <dgm:pt modelId="{258BB13D-5103-4445-A39E-A2A6C411989F}" type="sibTrans" cxnId="{7BE2A67B-3EB2-4401-96F1-9376EF443739}">
      <dgm:prSet/>
      <dgm:spPr/>
      <dgm:t>
        <a:bodyPr/>
        <a:lstStyle/>
        <a:p>
          <a:endParaRPr lang="en-US"/>
        </a:p>
      </dgm:t>
    </dgm:pt>
    <dgm:pt modelId="{9C8484D1-AD53-462B-B45E-A34EBD788B26}" type="pres">
      <dgm:prSet presAssocID="{43C50740-A762-4B17-AAC0-EFFBAF1062EA}" presName="root" presStyleCnt="0">
        <dgm:presLayoutVars>
          <dgm:dir/>
          <dgm:resizeHandles val="exact"/>
        </dgm:presLayoutVars>
      </dgm:prSet>
      <dgm:spPr/>
    </dgm:pt>
    <dgm:pt modelId="{7CBE4E48-4C66-4DD2-BB08-47801A43750E}" type="pres">
      <dgm:prSet presAssocID="{E26724E5-37AA-4A44-B5BF-22D593A2C8A7}" presName="compNode" presStyleCnt="0"/>
      <dgm:spPr/>
    </dgm:pt>
    <dgm:pt modelId="{AE8977E7-8D94-4BEE-A8F7-AB90D0B15637}" type="pres">
      <dgm:prSet presAssocID="{E26724E5-37AA-4A44-B5BF-22D593A2C8A7}" presName="bgRect" presStyleLbl="bgShp" presStyleIdx="0" presStyleCnt="7"/>
      <dgm:spPr/>
    </dgm:pt>
    <dgm:pt modelId="{8C6B2105-2CC9-444B-AA3A-E1252473E287}" type="pres">
      <dgm:prSet presAssocID="{E26724E5-37AA-4A44-B5BF-22D593A2C8A7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0EBA6BD3-773B-49BC-99F7-951172C0890F}" type="pres">
      <dgm:prSet presAssocID="{E26724E5-37AA-4A44-B5BF-22D593A2C8A7}" presName="spaceRect" presStyleCnt="0"/>
      <dgm:spPr/>
    </dgm:pt>
    <dgm:pt modelId="{E65A08CF-9DCD-429B-9E7C-2B623C22ED01}" type="pres">
      <dgm:prSet presAssocID="{E26724E5-37AA-4A44-B5BF-22D593A2C8A7}" presName="parTx" presStyleLbl="revTx" presStyleIdx="0" presStyleCnt="7">
        <dgm:presLayoutVars>
          <dgm:chMax val="0"/>
          <dgm:chPref val="0"/>
        </dgm:presLayoutVars>
      </dgm:prSet>
      <dgm:spPr/>
    </dgm:pt>
    <dgm:pt modelId="{321499B1-535A-4295-8CEF-BCAB0A1DEA21}" type="pres">
      <dgm:prSet presAssocID="{B1E6F066-FC75-45F3-8A07-6D5837BDE831}" presName="sibTrans" presStyleCnt="0"/>
      <dgm:spPr/>
    </dgm:pt>
    <dgm:pt modelId="{2B01F53E-C7E5-461A-B22B-A671C347DFEC}" type="pres">
      <dgm:prSet presAssocID="{005BD8A3-28AF-43DE-BDE0-D86EAC15807F}" presName="compNode" presStyleCnt="0"/>
      <dgm:spPr/>
    </dgm:pt>
    <dgm:pt modelId="{180464FA-3E58-4D8D-B8B4-33D378807886}" type="pres">
      <dgm:prSet presAssocID="{005BD8A3-28AF-43DE-BDE0-D86EAC15807F}" presName="bgRect" presStyleLbl="bgShp" presStyleIdx="1" presStyleCnt="7"/>
      <dgm:spPr/>
    </dgm:pt>
    <dgm:pt modelId="{539515EE-CF58-489B-A359-C6363452400E}" type="pres">
      <dgm:prSet presAssocID="{005BD8A3-28AF-43DE-BDE0-D86EAC15807F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0A73135A-60E5-4D81-BAC0-ED513E4DEB57}" type="pres">
      <dgm:prSet presAssocID="{005BD8A3-28AF-43DE-BDE0-D86EAC15807F}" presName="spaceRect" presStyleCnt="0"/>
      <dgm:spPr/>
    </dgm:pt>
    <dgm:pt modelId="{CAC823CE-6AE3-491F-8B5F-C734A89A4C6F}" type="pres">
      <dgm:prSet presAssocID="{005BD8A3-28AF-43DE-BDE0-D86EAC15807F}" presName="parTx" presStyleLbl="revTx" presStyleIdx="1" presStyleCnt="7">
        <dgm:presLayoutVars>
          <dgm:chMax val="0"/>
          <dgm:chPref val="0"/>
        </dgm:presLayoutVars>
      </dgm:prSet>
      <dgm:spPr/>
    </dgm:pt>
    <dgm:pt modelId="{B778D2E5-FD76-40C2-8DAD-4F2266F00E64}" type="pres">
      <dgm:prSet presAssocID="{B43BD7B6-9CE7-43A7-B3B4-C24703A0190E}" presName="sibTrans" presStyleCnt="0"/>
      <dgm:spPr/>
    </dgm:pt>
    <dgm:pt modelId="{1078336B-DEF8-429E-A20A-B2E0987427DA}" type="pres">
      <dgm:prSet presAssocID="{0996A771-EA62-4DE4-BC8D-E776A145DC0E}" presName="compNode" presStyleCnt="0"/>
      <dgm:spPr/>
    </dgm:pt>
    <dgm:pt modelId="{9964C54C-E273-465F-835D-C14D576CFD19}" type="pres">
      <dgm:prSet presAssocID="{0996A771-EA62-4DE4-BC8D-E776A145DC0E}" presName="bgRect" presStyleLbl="bgShp" presStyleIdx="2" presStyleCnt="7"/>
      <dgm:spPr/>
    </dgm:pt>
    <dgm:pt modelId="{07B91632-66F5-494E-B511-F04567F3C850}" type="pres">
      <dgm:prSet presAssocID="{0996A771-EA62-4DE4-BC8D-E776A145DC0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8314CC6E-5E74-403D-AA27-F3FF53DF3E21}" type="pres">
      <dgm:prSet presAssocID="{0996A771-EA62-4DE4-BC8D-E776A145DC0E}" presName="spaceRect" presStyleCnt="0"/>
      <dgm:spPr/>
    </dgm:pt>
    <dgm:pt modelId="{9B9F2113-F8F3-4629-B0DF-4C68FA55A980}" type="pres">
      <dgm:prSet presAssocID="{0996A771-EA62-4DE4-BC8D-E776A145DC0E}" presName="parTx" presStyleLbl="revTx" presStyleIdx="2" presStyleCnt="7">
        <dgm:presLayoutVars>
          <dgm:chMax val="0"/>
          <dgm:chPref val="0"/>
        </dgm:presLayoutVars>
      </dgm:prSet>
      <dgm:spPr/>
    </dgm:pt>
    <dgm:pt modelId="{DA53A665-BE7C-40C1-A2C2-A3DA9A7F2F60}" type="pres">
      <dgm:prSet presAssocID="{16CFCD5E-AE16-4767-A750-3C513E850171}" presName="sibTrans" presStyleCnt="0"/>
      <dgm:spPr/>
    </dgm:pt>
    <dgm:pt modelId="{6AEA385F-E633-421F-92BF-ACD1334C7AF5}" type="pres">
      <dgm:prSet presAssocID="{B00FCE2B-3D2D-4061-AC0A-D62E65F54C8F}" presName="compNode" presStyleCnt="0"/>
      <dgm:spPr/>
    </dgm:pt>
    <dgm:pt modelId="{0D7F53F7-C462-4BBD-B5DE-C8E1089ADF52}" type="pres">
      <dgm:prSet presAssocID="{B00FCE2B-3D2D-4061-AC0A-D62E65F54C8F}" presName="bgRect" presStyleLbl="bgShp" presStyleIdx="3" presStyleCnt="7"/>
      <dgm:spPr/>
    </dgm:pt>
    <dgm:pt modelId="{72D3EEDD-8552-4907-97AF-27B375DC707E}" type="pres">
      <dgm:prSet presAssocID="{B00FCE2B-3D2D-4061-AC0A-D62E65F54C8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7E5192F4-9DA2-4E7E-B03C-F13E885B7F3E}" type="pres">
      <dgm:prSet presAssocID="{B00FCE2B-3D2D-4061-AC0A-D62E65F54C8F}" presName="spaceRect" presStyleCnt="0"/>
      <dgm:spPr/>
    </dgm:pt>
    <dgm:pt modelId="{A0065071-8224-4443-BDE6-E649ACDAFB12}" type="pres">
      <dgm:prSet presAssocID="{B00FCE2B-3D2D-4061-AC0A-D62E65F54C8F}" presName="parTx" presStyleLbl="revTx" presStyleIdx="3" presStyleCnt="7">
        <dgm:presLayoutVars>
          <dgm:chMax val="0"/>
          <dgm:chPref val="0"/>
        </dgm:presLayoutVars>
      </dgm:prSet>
      <dgm:spPr/>
    </dgm:pt>
    <dgm:pt modelId="{E06931C3-8C10-4FEB-AEA1-BAF71487DE76}" type="pres">
      <dgm:prSet presAssocID="{75553644-936F-4D7D-9D54-8711F9053DD0}" presName="sibTrans" presStyleCnt="0"/>
      <dgm:spPr/>
    </dgm:pt>
    <dgm:pt modelId="{9A14875A-5AF8-4F20-B497-85FCE343C578}" type="pres">
      <dgm:prSet presAssocID="{1CA02B0A-1167-492F-9F20-B81F6891968C}" presName="compNode" presStyleCnt="0"/>
      <dgm:spPr/>
    </dgm:pt>
    <dgm:pt modelId="{7A6EDB18-38DE-4251-8B68-94CBB08837B9}" type="pres">
      <dgm:prSet presAssocID="{1CA02B0A-1167-492F-9F20-B81F6891968C}" presName="bgRect" presStyleLbl="bgShp" presStyleIdx="4" presStyleCnt="7"/>
      <dgm:spPr/>
    </dgm:pt>
    <dgm:pt modelId="{8D9F3D79-AC4A-4847-A85B-15DB04CEEDD9}" type="pres">
      <dgm:prSet presAssocID="{1CA02B0A-1167-492F-9F20-B81F6891968C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2E3E165-F834-4183-B272-06FF27A159CE}" type="pres">
      <dgm:prSet presAssocID="{1CA02B0A-1167-492F-9F20-B81F6891968C}" presName="spaceRect" presStyleCnt="0"/>
      <dgm:spPr/>
    </dgm:pt>
    <dgm:pt modelId="{B1664AFC-689C-4717-9D53-2D492ED61B2F}" type="pres">
      <dgm:prSet presAssocID="{1CA02B0A-1167-492F-9F20-B81F6891968C}" presName="parTx" presStyleLbl="revTx" presStyleIdx="4" presStyleCnt="7">
        <dgm:presLayoutVars>
          <dgm:chMax val="0"/>
          <dgm:chPref val="0"/>
        </dgm:presLayoutVars>
      </dgm:prSet>
      <dgm:spPr/>
    </dgm:pt>
    <dgm:pt modelId="{E4464B56-95D9-4AC9-BBC2-8E84A5E81239}" type="pres">
      <dgm:prSet presAssocID="{F3FC0122-F2CF-4DF4-B24C-1D5A8B3C44A4}" presName="sibTrans" presStyleCnt="0"/>
      <dgm:spPr/>
    </dgm:pt>
    <dgm:pt modelId="{9D903402-95B9-426F-AAB7-EE5CE30626F2}" type="pres">
      <dgm:prSet presAssocID="{B5A89FA9-1692-4856-A7FE-413F4CA6C11A}" presName="compNode" presStyleCnt="0"/>
      <dgm:spPr/>
    </dgm:pt>
    <dgm:pt modelId="{6D4941E9-32B0-4572-992A-A15C38EBA109}" type="pres">
      <dgm:prSet presAssocID="{B5A89FA9-1692-4856-A7FE-413F4CA6C11A}" presName="bgRect" presStyleLbl="bgShp" presStyleIdx="5" presStyleCnt="7"/>
      <dgm:spPr/>
    </dgm:pt>
    <dgm:pt modelId="{ACF08410-83F1-48CC-89D0-9550B78A1151}" type="pres">
      <dgm:prSet presAssocID="{B5A89FA9-1692-4856-A7FE-413F4CA6C11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6E13D9A0-A11E-4984-A6B0-F069102E5B83}" type="pres">
      <dgm:prSet presAssocID="{B5A89FA9-1692-4856-A7FE-413F4CA6C11A}" presName="spaceRect" presStyleCnt="0"/>
      <dgm:spPr/>
    </dgm:pt>
    <dgm:pt modelId="{A6BB6C46-69AC-4133-A9B6-0D6D44E4BCC3}" type="pres">
      <dgm:prSet presAssocID="{B5A89FA9-1692-4856-A7FE-413F4CA6C11A}" presName="parTx" presStyleLbl="revTx" presStyleIdx="5" presStyleCnt="7">
        <dgm:presLayoutVars>
          <dgm:chMax val="0"/>
          <dgm:chPref val="0"/>
        </dgm:presLayoutVars>
      </dgm:prSet>
      <dgm:spPr/>
    </dgm:pt>
    <dgm:pt modelId="{E3FA0AC3-4D40-4B60-A640-2D74B1BA4737}" type="pres">
      <dgm:prSet presAssocID="{0A9875D0-E7E0-4749-AF85-87602F8B4547}" presName="sibTrans" presStyleCnt="0"/>
      <dgm:spPr/>
    </dgm:pt>
    <dgm:pt modelId="{D91D1458-FE82-4F23-86C7-D83559B18DB0}" type="pres">
      <dgm:prSet presAssocID="{2B62BD0F-696B-4A7C-9264-0401B1B86115}" presName="compNode" presStyleCnt="0"/>
      <dgm:spPr/>
    </dgm:pt>
    <dgm:pt modelId="{5CF5B50F-FFB8-4D8F-B5EB-BEE978CA2866}" type="pres">
      <dgm:prSet presAssocID="{2B62BD0F-696B-4A7C-9264-0401B1B86115}" presName="bgRect" presStyleLbl="bgShp" presStyleIdx="6" presStyleCnt="7"/>
      <dgm:spPr/>
    </dgm:pt>
    <dgm:pt modelId="{DF348A44-76E1-46EF-A52A-31E348BC23CA}" type="pres">
      <dgm:prSet presAssocID="{2B62BD0F-696B-4A7C-9264-0401B1B86115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rge paint brush"/>
        </a:ext>
      </dgm:extLst>
    </dgm:pt>
    <dgm:pt modelId="{D996D4D9-0D3E-4849-8BFF-A684BC5ABB41}" type="pres">
      <dgm:prSet presAssocID="{2B62BD0F-696B-4A7C-9264-0401B1B86115}" presName="spaceRect" presStyleCnt="0"/>
      <dgm:spPr/>
    </dgm:pt>
    <dgm:pt modelId="{6BC8AD13-74EF-4E63-841D-70486B9EE717}" type="pres">
      <dgm:prSet presAssocID="{2B62BD0F-696B-4A7C-9264-0401B1B86115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E361B18-9DA6-4465-8C71-50DFC18AA38A}" type="presOf" srcId="{0996A771-EA62-4DE4-BC8D-E776A145DC0E}" destId="{9B9F2113-F8F3-4629-B0DF-4C68FA55A980}" srcOrd="0" destOrd="0" presId="urn:microsoft.com/office/officeart/2018/2/layout/IconVerticalSolidList"/>
    <dgm:cxn modelId="{A2583332-28B2-4EDA-94DE-5436035F2CD4}" type="presOf" srcId="{43C50740-A762-4B17-AAC0-EFFBAF1062EA}" destId="{9C8484D1-AD53-462B-B45E-A34EBD788B26}" srcOrd="0" destOrd="0" presId="urn:microsoft.com/office/officeart/2018/2/layout/IconVerticalSolidList"/>
    <dgm:cxn modelId="{4F06935F-55B6-4A50-BD33-64DD0E317381}" srcId="{43C50740-A762-4B17-AAC0-EFFBAF1062EA}" destId="{E26724E5-37AA-4A44-B5BF-22D593A2C8A7}" srcOrd="0" destOrd="0" parTransId="{3CA446AF-1340-44E3-B932-147FB18527C9}" sibTransId="{B1E6F066-FC75-45F3-8A07-6D5837BDE831}"/>
    <dgm:cxn modelId="{B5A5A36D-9EE3-4038-B9D0-0ED9A348BF10}" type="presOf" srcId="{2B62BD0F-696B-4A7C-9264-0401B1B86115}" destId="{6BC8AD13-74EF-4E63-841D-70486B9EE717}" srcOrd="0" destOrd="0" presId="urn:microsoft.com/office/officeart/2018/2/layout/IconVerticalSolidList"/>
    <dgm:cxn modelId="{1A808277-1AC1-4A06-B198-1B41DBAA6B55}" type="presOf" srcId="{005BD8A3-28AF-43DE-BDE0-D86EAC15807F}" destId="{CAC823CE-6AE3-491F-8B5F-C734A89A4C6F}" srcOrd="0" destOrd="0" presId="urn:microsoft.com/office/officeart/2018/2/layout/IconVerticalSolidList"/>
    <dgm:cxn modelId="{7BE2A67B-3EB2-4401-96F1-9376EF443739}" srcId="{43C50740-A762-4B17-AAC0-EFFBAF1062EA}" destId="{2B62BD0F-696B-4A7C-9264-0401B1B86115}" srcOrd="6" destOrd="0" parTransId="{23954915-E3CC-43A2-9986-CF579F5F11D7}" sibTransId="{258BB13D-5103-4445-A39E-A2A6C411989F}"/>
    <dgm:cxn modelId="{1AAB9C99-A518-4B52-B4B1-DE2901491014}" type="presOf" srcId="{1CA02B0A-1167-492F-9F20-B81F6891968C}" destId="{B1664AFC-689C-4717-9D53-2D492ED61B2F}" srcOrd="0" destOrd="0" presId="urn:microsoft.com/office/officeart/2018/2/layout/IconVerticalSolidList"/>
    <dgm:cxn modelId="{DFF528B1-A5DF-403F-8C20-3B7C61FF8D3E}" srcId="{43C50740-A762-4B17-AAC0-EFFBAF1062EA}" destId="{005BD8A3-28AF-43DE-BDE0-D86EAC15807F}" srcOrd="1" destOrd="0" parTransId="{B21D7CA0-95ED-4F37-A008-E914DCE179C5}" sibTransId="{B43BD7B6-9CE7-43A7-B3B4-C24703A0190E}"/>
    <dgm:cxn modelId="{85ABFCBB-BA7C-40AF-B1D5-8F17A8B82E06}" type="presOf" srcId="{B00FCE2B-3D2D-4061-AC0A-D62E65F54C8F}" destId="{A0065071-8224-4443-BDE6-E649ACDAFB12}" srcOrd="0" destOrd="0" presId="urn:microsoft.com/office/officeart/2018/2/layout/IconVerticalSolidList"/>
    <dgm:cxn modelId="{3762FBC1-41CF-4362-9DF8-8208C82706BC}" srcId="{43C50740-A762-4B17-AAC0-EFFBAF1062EA}" destId="{0996A771-EA62-4DE4-BC8D-E776A145DC0E}" srcOrd="2" destOrd="0" parTransId="{1D48E764-4E72-4A7E-8A8A-ED7F498D2385}" sibTransId="{16CFCD5E-AE16-4767-A750-3C513E850171}"/>
    <dgm:cxn modelId="{64E5EDC2-F80F-45C9-8EE4-2920D17E53EE}" srcId="{43C50740-A762-4B17-AAC0-EFFBAF1062EA}" destId="{B5A89FA9-1692-4856-A7FE-413F4CA6C11A}" srcOrd="5" destOrd="0" parTransId="{CBCC65A7-B149-468B-B84F-8E34CC154104}" sibTransId="{0A9875D0-E7E0-4749-AF85-87602F8B4547}"/>
    <dgm:cxn modelId="{84B097C4-2127-4730-8642-30F10D6403E0}" type="presOf" srcId="{E26724E5-37AA-4A44-B5BF-22D593A2C8A7}" destId="{E65A08CF-9DCD-429B-9E7C-2B623C22ED01}" srcOrd="0" destOrd="0" presId="urn:microsoft.com/office/officeart/2018/2/layout/IconVerticalSolidList"/>
    <dgm:cxn modelId="{4BBDB9D5-7645-4B5A-A3E5-EBD39CE09BA8}" type="presOf" srcId="{B5A89FA9-1692-4856-A7FE-413F4CA6C11A}" destId="{A6BB6C46-69AC-4133-A9B6-0D6D44E4BCC3}" srcOrd="0" destOrd="0" presId="urn:microsoft.com/office/officeart/2018/2/layout/IconVerticalSolidList"/>
    <dgm:cxn modelId="{82451CE7-6950-48E8-B38C-B2CE0DAF998F}" srcId="{43C50740-A762-4B17-AAC0-EFFBAF1062EA}" destId="{1CA02B0A-1167-492F-9F20-B81F6891968C}" srcOrd="4" destOrd="0" parTransId="{43EB34BF-2C93-4D86-9577-4F0AFD6FC5C3}" sibTransId="{F3FC0122-F2CF-4DF4-B24C-1D5A8B3C44A4}"/>
    <dgm:cxn modelId="{A38061FD-21B1-4830-BD32-73CBF7131D15}" srcId="{43C50740-A762-4B17-AAC0-EFFBAF1062EA}" destId="{B00FCE2B-3D2D-4061-AC0A-D62E65F54C8F}" srcOrd="3" destOrd="0" parTransId="{8F449562-3724-45E5-8B23-80B9C85ED36D}" sibTransId="{75553644-936F-4D7D-9D54-8711F9053DD0}"/>
    <dgm:cxn modelId="{73219F7B-C4D8-4B9C-8D6C-92DE7B12428C}" type="presParOf" srcId="{9C8484D1-AD53-462B-B45E-A34EBD788B26}" destId="{7CBE4E48-4C66-4DD2-BB08-47801A43750E}" srcOrd="0" destOrd="0" presId="urn:microsoft.com/office/officeart/2018/2/layout/IconVerticalSolidList"/>
    <dgm:cxn modelId="{4FFF8CB6-CA2F-4F23-AB84-88C0D88684A7}" type="presParOf" srcId="{7CBE4E48-4C66-4DD2-BB08-47801A43750E}" destId="{AE8977E7-8D94-4BEE-A8F7-AB90D0B15637}" srcOrd="0" destOrd="0" presId="urn:microsoft.com/office/officeart/2018/2/layout/IconVerticalSolidList"/>
    <dgm:cxn modelId="{4023D7CB-4138-46FA-963F-5C268863BDAE}" type="presParOf" srcId="{7CBE4E48-4C66-4DD2-BB08-47801A43750E}" destId="{8C6B2105-2CC9-444B-AA3A-E1252473E287}" srcOrd="1" destOrd="0" presId="urn:microsoft.com/office/officeart/2018/2/layout/IconVerticalSolidList"/>
    <dgm:cxn modelId="{BF711FFB-9C4C-4EA7-BAC0-D04EDA63DBBE}" type="presParOf" srcId="{7CBE4E48-4C66-4DD2-BB08-47801A43750E}" destId="{0EBA6BD3-773B-49BC-99F7-951172C0890F}" srcOrd="2" destOrd="0" presId="urn:microsoft.com/office/officeart/2018/2/layout/IconVerticalSolidList"/>
    <dgm:cxn modelId="{CBD96CE8-F93F-4BA6-BC41-34A5E834BB3A}" type="presParOf" srcId="{7CBE4E48-4C66-4DD2-BB08-47801A43750E}" destId="{E65A08CF-9DCD-429B-9E7C-2B623C22ED01}" srcOrd="3" destOrd="0" presId="urn:microsoft.com/office/officeart/2018/2/layout/IconVerticalSolidList"/>
    <dgm:cxn modelId="{D714CEB0-8F93-4B57-A1EB-FB5110C105D2}" type="presParOf" srcId="{9C8484D1-AD53-462B-B45E-A34EBD788B26}" destId="{321499B1-535A-4295-8CEF-BCAB0A1DEA21}" srcOrd="1" destOrd="0" presId="urn:microsoft.com/office/officeart/2018/2/layout/IconVerticalSolidList"/>
    <dgm:cxn modelId="{22E7DC1C-6428-40D6-8706-6F1E254B7D88}" type="presParOf" srcId="{9C8484D1-AD53-462B-B45E-A34EBD788B26}" destId="{2B01F53E-C7E5-461A-B22B-A671C347DFEC}" srcOrd="2" destOrd="0" presId="urn:microsoft.com/office/officeart/2018/2/layout/IconVerticalSolidList"/>
    <dgm:cxn modelId="{C2FABEC9-9854-4506-A4B8-0FEE4C884419}" type="presParOf" srcId="{2B01F53E-C7E5-461A-B22B-A671C347DFEC}" destId="{180464FA-3E58-4D8D-B8B4-33D378807886}" srcOrd="0" destOrd="0" presId="urn:microsoft.com/office/officeart/2018/2/layout/IconVerticalSolidList"/>
    <dgm:cxn modelId="{6541C4AB-1A64-4E1F-A29A-F3FBD1CEC222}" type="presParOf" srcId="{2B01F53E-C7E5-461A-B22B-A671C347DFEC}" destId="{539515EE-CF58-489B-A359-C6363452400E}" srcOrd="1" destOrd="0" presId="urn:microsoft.com/office/officeart/2018/2/layout/IconVerticalSolidList"/>
    <dgm:cxn modelId="{6CE10789-6BA9-442A-B1DB-BBC6E7DA582F}" type="presParOf" srcId="{2B01F53E-C7E5-461A-B22B-A671C347DFEC}" destId="{0A73135A-60E5-4D81-BAC0-ED513E4DEB57}" srcOrd="2" destOrd="0" presId="urn:microsoft.com/office/officeart/2018/2/layout/IconVerticalSolidList"/>
    <dgm:cxn modelId="{64ECD9E9-64BD-4C05-BAD4-36E2C669454E}" type="presParOf" srcId="{2B01F53E-C7E5-461A-B22B-A671C347DFEC}" destId="{CAC823CE-6AE3-491F-8B5F-C734A89A4C6F}" srcOrd="3" destOrd="0" presId="urn:microsoft.com/office/officeart/2018/2/layout/IconVerticalSolidList"/>
    <dgm:cxn modelId="{37013251-9615-4661-B8B3-43F9DA6E1568}" type="presParOf" srcId="{9C8484D1-AD53-462B-B45E-A34EBD788B26}" destId="{B778D2E5-FD76-40C2-8DAD-4F2266F00E64}" srcOrd="3" destOrd="0" presId="urn:microsoft.com/office/officeart/2018/2/layout/IconVerticalSolidList"/>
    <dgm:cxn modelId="{3D62E038-5D48-43E4-ACC3-2723545304F2}" type="presParOf" srcId="{9C8484D1-AD53-462B-B45E-A34EBD788B26}" destId="{1078336B-DEF8-429E-A20A-B2E0987427DA}" srcOrd="4" destOrd="0" presId="urn:microsoft.com/office/officeart/2018/2/layout/IconVerticalSolidList"/>
    <dgm:cxn modelId="{C203CC46-FC81-45F2-B0D9-944999DBEFFF}" type="presParOf" srcId="{1078336B-DEF8-429E-A20A-B2E0987427DA}" destId="{9964C54C-E273-465F-835D-C14D576CFD19}" srcOrd="0" destOrd="0" presId="urn:microsoft.com/office/officeart/2018/2/layout/IconVerticalSolidList"/>
    <dgm:cxn modelId="{5ECFF06D-2D9A-4AD3-BDF5-790FEAC1632D}" type="presParOf" srcId="{1078336B-DEF8-429E-A20A-B2E0987427DA}" destId="{07B91632-66F5-494E-B511-F04567F3C850}" srcOrd="1" destOrd="0" presId="urn:microsoft.com/office/officeart/2018/2/layout/IconVerticalSolidList"/>
    <dgm:cxn modelId="{E185675F-7BBF-4847-82A5-F99FAC0CB1D3}" type="presParOf" srcId="{1078336B-DEF8-429E-A20A-B2E0987427DA}" destId="{8314CC6E-5E74-403D-AA27-F3FF53DF3E21}" srcOrd="2" destOrd="0" presId="urn:microsoft.com/office/officeart/2018/2/layout/IconVerticalSolidList"/>
    <dgm:cxn modelId="{909D810F-C0ED-4398-82F7-05E88BCDB83C}" type="presParOf" srcId="{1078336B-DEF8-429E-A20A-B2E0987427DA}" destId="{9B9F2113-F8F3-4629-B0DF-4C68FA55A980}" srcOrd="3" destOrd="0" presId="urn:microsoft.com/office/officeart/2018/2/layout/IconVerticalSolidList"/>
    <dgm:cxn modelId="{3848BE3D-380D-49E6-9A71-6FE1CBEEBF5E}" type="presParOf" srcId="{9C8484D1-AD53-462B-B45E-A34EBD788B26}" destId="{DA53A665-BE7C-40C1-A2C2-A3DA9A7F2F60}" srcOrd="5" destOrd="0" presId="urn:microsoft.com/office/officeart/2018/2/layout/IconVerticalSolidList"/>
    <dgm:cxn modelId="{EE2B1D40-8621-46F0-8E6B-8487B16AE438}" type="presParOf" srcId="{9C8484D1-AD53-462B-B45E-A34EBD788B26}" destId="{6AEA385F-E633-421F-92BF-ACD1334C7AF5}" srcOrd="6" destOrd="0" presId="urn:microsoft.com/office/officeart/2018/2/layout/IconVerticalSolidList"/>
    <dgm:cxn modelId="{83BFF3EC-B78A-4632-8FF3-2ECA23286866}" type="presParOf" srcId="{6AEA385F-E633-421F-92BF-ACD1334C7AF5}" destId="{0D7F53F7-C462-4BBD-B5DE-C8E1089ADF52}" srcOrd="0" destOrd="0" presId="urn:microsoft.com/office/officeart/2018/2/layout/IconVerticalSolidList"/>
    <dgm:cxn modelId="{CE993865-AA6B-47CA-B473-506397D3C77F}" type="presParOf" srcId="{6AEA385F-E633-421F-92BF-ACD1334C7AF5}" destId="{72D3EEDD-8552-4907-97AF-27B375DC707E}" srcOrd="1" destOrd="0" presId="urn:microsoft.com/office/officeart/2018/2/layout/IconVerticalSolidList"/>
    <dgm:cxn modelId="{F3AF9053-02F3-48CA-B4C4-DD34AE24F379}" type="presParOf" srcId="{6AEA385F-E633-421F-92BF-ACD1334C7AF5}" destId="{7E5192F4-9DA2-4E7E-B03C-F13E885B7F3E}" srcOrd="2" destOrd="0" presId="urn:microsoft.com/office/officeart/2018/2/layout/IconVerticalSolidList"/>
    <dgm:cxn modelId="{9B6FC732-65FA-4D84-BE05-7074EAF9FD5C}" type="presParOf" srcId="{6AEA385F-E633-421F-92BF-ACD1334C7AF5}" destId="{A0065071-8224-4443-BDE6-E649ACDAFB12}" srcOrd="3" destOrd="0" presId="urn:microsoft.com/office/officeart/2018/2/layout/IconVerticalSolidList"/>
    <dgm:cxn modelId="{FAF30B66-C404-4BA2-A077-53A2930E77FC}" type="presParOf" srcId="{9C8484D1-AD53-462B-B45E-A34EBD788B26}" destId="{E06931C3-8C10-4FEB-AEA1-BAF71487DE76}" srcOrd="7" destOrd="0" presId="urn:microsoft.com/office/officeart/2018/2/layout/IconVerticalSolidList"/>
    <dgm:cxn modelId="{99AF74C6-707C-440C-8779-04C792E30F08}" type="presParOf" srcId="{9C8484D1-AD53-462B-B45E-A34EBD788B26}" destId="{9A14875A-5AF8-4F20-B497-85FCE343C578}" srcOrd="8" destOrd="0" presId="urn:microsoft.com/office/officeart/2018/2/layout/IconVerticalSolidList"/>
    <dgm:cxn modelId="{CA2A61D9-A94E-4BC9-A79B-1FC8E924048D}" type="presParOf" srcId="{9A14875A-5AF8-4F20-B497-85FCE343C578}" destId="{7A6EDB18-38DE-4251-8B68-94CBB08837B9}" srcOrd="0" destOrd="0" presId="urn:microsoft.com/office/officeart/2018/2/layout/IconVerticalSolidList"/>
    <dgm:cxn modelId="{063BFBE3-99D6-45DF-BB44-15B6B556FD13}" type="presParOf" srcId="{9A14875A-5AF8-4F20-B497-85FCE343C578}" destId="{8D9F3D79-AC4A-4847-A85B-15DB04CEEDD9}" srcOrd="1" destOrd="0" presId="urn:microsoft.com/office/officeart/2018/2/layout/IconVerticalSolidList"/>
    <dgm:cxn modelId="{36C4AF8D-4304-4444-8F9C-BBD23B012C87}" type="presParOf" srcId="{9A14875A-5AF8-4F20-B497-85FCE343C578}" destId="{B2E3E165-F834-4183-B272-06FF27A159CE}" srcOrd="2" destOrd="0" presId="urn:microsoft.com/office/officeart/2018/2/layout/IconVerticalSolidList"/>
    <dgm:cxn modelId="{72AD1C57-607E-4481-8DCF-6ECB69482A40}" type="presParOf" srcId="{9A14875A-5AF8-4F20-B497-85FCE343C578}" destId="{B1664AFC-689C-4717-9D53-2D492ED61B2F}" srcOrd="3" destOrd="0" presId="urn:microsoft.com/office/officeart/2018/2/layout/IconVerticalSolidList"/>
    <dgm:cxn modelId="{AA8B155A-8871-443C-887D-3A413B6C93A6}" type="presParOf" srcId="{9C8484D1-AD53-462B-B45E-A34EBD788B26}" destId="{E4464B56-95D9-4AC9-BBC2-8E84A5E81239}" srcOrd="9" destOrd="0" presId="urn:microsoft.com/office/officeart/2018/2/layout/IconVerticalSolidList"/>
    <dgm:cxn modelId="{76ED4B40-C496-4B8D-8300-BE2DD1166F0C}" type="presParOf" srcId="{9C8484D1-AD53-462B-B45E-A34EBD788B26}" destId="{9D903402-95B9-426F-AAB7-EE5CE30626F2}" srcOrd="10" destOrd="0" presId="urn:microsoft.com/office/officeart/2018/2/layout/IconVerticalSolidList"/>
    <dgm:cxn modelId="{6A4E8069-2A79-4BFD-9475-B391BAB4C424}" type="presParOf" srcId="{9D903402-95B9-426F-AAB7-EE5CE30626F2}" destId="{6D4941E9-32B0-4572-992A-A15C38EBA109}" srcOrd="0" destOrd="0" presId="urn:microsoft.com/office/officeart/2018/2/layout/IconVerticalSolidList"/>
    <dgm:cxn modelId="{56C9BED1-E251-400D-AFAA-51739AF03FD9}" type="presParOf" srcId="{9D903402-95B9-426F-AAB7-EE5CE30626F2}" destId="{ACF08410-83F1-48CC-89D0-9550B78A1151}" srcOrd="1" destOrd="0" presId="urn:microsoft.com/office/officeart/2018/2/layout/IconVerticalSolidList"/>
    <dgm:cxn modelId="{2B1F5A30-C309-4E70-96D5-DA66AE5D2B95}" type="presParOf" srcId="{9D903402-95B9-426F-AAB7-EE5CE30626F2}" destId="{6E13D9A0-A11E-4984-A6B0-F069102E5B83}" srcOrd="2" destOrd="0" presId="urn:microsoft.com/office/officeart/2018/2/layout/IconVerticalSolidList"/>
    <dgm:cxn modelId="{4495E800-9B6B-4B49-A27B-37B760215B2F}" type="presParOf" srcId="{9D903402-95B9-426F-AAB7-EE5CE30626F2}" destId="{A6BB6C46-69AC-4133-A9B6-0D6D44E4BCC3}" srcOrd="3" destOrd="0" presId="urn:microsoft.com/office/officeart/2018/2/layout/IconVerticalSolidList"/>
    <dgm:cxn modelId="{FC285275-AC3F-4EB8-B12E-3A08E9FA35A2}" type="presParOf" srcId="{9C8484D1-AD53-462B-B45E-A34EBD788B26}" destId="{E3FA0AC3-4D40-4B60-A640-2D74B1BA4737}" srcOrd="11" destOrd="0" presId="urn:microsoft.com/office/officeart/2018/2/layout/IconVerticalSolidList"/>
    <dgm:cxn modelId="{9D7AED60-3727-40A5-9E5C-66F80CA6443D}" type="presParOf" srcId="{9C8484D1-AD53-462B-B45E-A34EBD788B26}" destId="{D91D1458-FE82-4F23-86C7-D83559B18DB0}" srcOrd="12" destOrd="0" presId="urn:microsoft.com/office/officeart/2018/2/layout/IconVerticalSolidList"/>
    <dgm:cxn modelId="{E0B20AC9-6809-411F-98D2-4062AC863121}" type="presParOf" srcId="{D91D1458-FE82-4F23-86C7-D83559B18DB0}" destId="{5CF5B50F-FFB8-4D8F-B5EB-BEE978CA2866}" srcOrd="0" destOrd="0" presId="urn:microsoft.com/office/officeart/2018/2/layout/IconVerticalSolidList"/>
    <dgm:cxn modelId="{4D25452F-272C-480C-9F48-782C04662B4B}" type="presParOf" srcId="{D91D1458-FE82-4F23-86C7-D83559B18DB0}" destId="{DF348A44-76E1-46EF-A52A-31E348BC23CA}" srcOrd="1" destOrd="0" presId="urn:microsoft.com/office/officeart/2018/2/layout/IconVerticalSolidList"/>
    <dgm:cxn modelId="{5124ED47-2320-4C0C-90CB-01CFF94E0431}" type="presParOf" srcId="{D91D1458-FE82-4F23-86C7-D83559B18DB0}" destId="{D996D4D9-0D3E-4849-8BFF-A684BC5ABB41}" srcOrd="2" destOrd="0" presId="urn:microsoft.com/office/officeart/2018/2/layout/IconVerticalSolidList"/>
    <dgm:cxn modelId="{5BD3D34C-B797-407A-95FB-CCF0677171D4}" type="presParOf" srcId="{D91D1458-FE82-4F23-86C7-D83559B18DB0}" destId="{6BC8AD13-74EF-4E63-841D-70486B9EE7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707EF2-C9F1-4440-A54F-FCE6A4CDFED0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1B32BE2-8B47-494C-BB36-741A6369786C}">
      <dgm:prSet/>
      <dgm:spPr/>
      <dgm:t>
        <a:bodyPr/>
        <a:lstStyle/>
        <a:p>
          <a:r>
            <a:rPr lang="en-US"/>
            <a:t>Core Operations:</a:t>
          </a:r>
        </a:p>
      </dgm:t>
    </dgm:pt>
    <dgm:pt modelId="{94B497E8-1FF0-44C1-B662-60D44E5EE8D8}" type="parTrans" cxnId="{3D85DE96-2B63-41EE-806A-CE34455D328E}">
      <dgm:prSet/>
      <dgm:spPr/>
      <dgm:t>
        <a:bodyPr/>
        <a:lstStyle/>
        <a:p>
          <a:endParaRPr lang="en-US"/>
        </a:p>
      </dgm:t>
    </dgm:pt>
    <dgm:pt modelId="{88E8E688-FE6E-4BA4-9C4B-BA6235EF9CC7}" type="sibTrans" cxnId="{3D85DE96-2B63-41EE-806A-CE34455D328E}">
      <dgm:prSet/>
      <dgm:spPr/>
      <dgm:t>
        <a:bodyPr/>
        <a:lstStyle/>
        <a:p>
          <a:endParaRPr lang="en-US"/>
        </a:p>
      </dgm:t>
    </dgm:pt>
    <dgm:pt modelId="{5F06EBA8-EA04-469F-9C22-7CB7DF5C61D3}">
      <dgm:prSet/>
      <dgm:spPr/>
      <dgm:t>
        <a:bodyPr/>
        <a:lstStyle/>
        <a:p>
          <a:r>
            <a:rPr lang="en-US"/>
            <a:t>• Smart access: Keyless digital entry</a:t>
          </a:r>
        </a:p>
      </dgm:t>
    </dgm:pt>
    <dgm:pt modelId="{A78C0362-C624-41DB-AA55-75AD9977E534}" type="parTrans" cxnId="{E2A632A8-D901-4B8B-8B19-9ED089CEFB85}">
      <dgm:prSet/>
      <dgm:spPr/>
      <dgm:t>
        <a:bodyPr/>
        <a:lstStyle/>
        <a:p>
          <a:endParaRPr lang="en-US"/>
        </a:p>
      </dgm:t>
    </dgm:pt>
    <dgm:pt modelId="{BD5EEC9E-0279-41E9-93C7-778662562097}" type="sibTrans" cxnId="{E2A632A8-D901-4B8B-8B19-9ED089CEFB85}">
      <dgm:prSet/>
      <dgm:spPr/>
      <dgm:t>
        <a:bodyPr/>
        <a:lstStyle/>
        <a:p>
          <a:endParaRPr lang="en-US"/>
        </a:p>
      </dgm:t>
    </dgm:pt>
    <dgm:pt modelId="{D4A8B49A-A405-4C5B-A6EA-B490221F072D}">
      <dgm:prSet/>
      <dgm:spPr/>
      <dgm:t>
        <a:bodyPr/>
        <a:lstStyle/>
        <a:p>
          <a:r>
            <a:rPr lang="en-US"/>
            <a:t>• Automated check-in / check-out</a:t>
          </a:r>
        </a:p>
      </dgm:t>
    </dgm:pt>
    <dgm:pt modelId="{10791E6E-2504-4A89-849B-575C3205A9F6}" type="parTrans" cxnId="{5EFC72C0-A11E-4C7C-8FF0-BD735BF365AB}">
      <dgm:prSet/>
      <dgm:spPr/>
      <dgm:t>
        <a:bodyPr/>
        <a:lstStyle/>
        <a:p>
          <a:endParaRPr lang="en-US"/>
        </a:p>
      </dgm:t>
    </dgm:pt>
    <dgm:pt modelId="{EF61225A-21BF-43F2-B3E4-2EC76EB74D1C}" type="sibTrans" cxnId="{5EFC72C0-A11E-4C7C-8FF0-BD735BF365AB}">
      <dgm:prSet/>
      <dgm:spPr/>
      <dgm:t>
        <a:bodyPr/>
        <a:lstStyle/>
        <a:p>
          <a:endParaRPr lang="en-US"/>
        </a:p>
      </dgm:t>
    </dgm:pt>
    <dgm:pt modelId="{B40501BD-7260-4292-A7F5-CBBB3A9F5B05}">
      <dgm:prSet/>
      <dgm:spPr/>
      <dgm:t>
        <a:bodyPr/>
        <a:lstStyle/>
        <a:p>
          <a:r>
            <a:rPr lang="en-US"/>
            <a:t>• Professional cleaning rotation</a:t>
          </a:r>
        </a:p>
      </dgm:t>
    </dgm:pt>
    <dgm:pt modelId="{06A8B065-1F03-4C97-BB48-BAB8C2330E66}" type="parTrans" cxnId="{6375A78E-A5B0-44C1-90C9-54A67E6F40A5}">
      <dgm:prSet/>
      <dgm:spPr/>
      <dgm:t>
        <a:bodyPr/>
        <a:lstStyle/>
        <a:p>
          <a:endParaRPr lang="en-US"/>
        </a:p>
      </dgm:t>
    </dgm:pt>
    <dgm:pt modelId="{77696360-606E-433D-BB3D-73483C21EF8A}" type="sibTrans" cxnId="{6375A78E-A5B0-44C1-90C9-54A67E6F40A5}">
      <dgm:prSet/>
      <dgm:spPr/>
      <dgm:t>
        <a:bodyPr/>
        <a:lstStyle/>
        <a:p>
          <a:endParaRPr lang="en-US"/>
        </a:p>
      </dgm:t>
    </dgm:pt>
    <dgm:pt modelId="{389BF6DF-6660-4A89-B6E5-8BB01ADB3E58}">
      <dgm:prSet/>
      <dgm:spPr/>
      <dgm:t>
        <a:bodyPr/>
        <a:lstStyle/>
        <a:p>
          <a:r>
            <a:rPr lang="en-US"/>
            <a:t>• 24/7 guest support via WhatsApp &amp; email</a:t>
          </a:r>
        </a:p>
      </dgm:t>
    </dgm:pt>
    <dgm:pt modelId="{D686E810-4639-4983-8B16-D87C5022ED13}" type="parTrans" cxnId="{BE271CCF-0727-40B4-B9D1-4A6D277CCFCD}">
      <dgm:prSet/>
      <dgm:spPr/>
      <dgm:t>
        <a:bodyPr/>
        <a:lstStyle/>
        <a:p>
          <a:endParaRPr lang="en-US"/>
        </a:p>
      </dgm:t>
    </dgm:pt>
    <dgm:pt modelId="{506C7A7B-F91F-4BA8-8263-A0CE972A42E2}" type="sibTrans" cxnId="{BE271CCF-0727-40B4-B9D1-4A6D277CCFCD}">
      <dgm:prSet/>
      <dgm:spPr/>
      <dgm:t>
        <a:bodyPr/>
        <a:lstStyle/>
        <a:p>
          <a:endParaRPr lang="en-US"/>
        </a:p>
      </dgm:t>
    </dgm:pt>
    <dgm:pt modelId="{663A4FDF-A821-4826-A407-3CD33EC90A45}">
      <dgm:prSet/>
      <dgm:spPr/>
      <dgm:t>
        <a:bodyPr/>
        <a:lstStyle/>
        <a:p>
          <a:r>
            <a:rPr lang="en-US"/>
            <a:t>• Maintenance teams on standby</a:t>
          </a:r>
        </a:p>
      </dgm:t>
    </dgm:pt>
    <dgm:pt modelId="{72208C3F-A096-4759-97E9-597A3011E0A5}" type="parTrans" cxnId="{24EF1F7F-CBAB-41E4-AE98-9BB95A47D246}">
      <dgm:prSet/>
      <dgm:spPr/>
      <dgm:t>
        <a:bodyPr/>
        <a:lstStyle/>
        <a:p>
          <a:endParaRPr lang="en-US"/>
        </a:p>
      </dgm:t>
    </dgm:pt>
    <dgm:pt modelId="{F0EF4417-F2A3-4CBD-B57B-2932550C2C9B}" type="sibTrans" cxnId="{24EF1F7F-CBAB-41E4-AE98-9BB95A47D246}">
      <dgm:prSet/>
      <dgm:spPr/>
      <dgm:t>
        <a:bodyPr/>
        <a:lstStyle/>
        <a:p>
          <a:endParaRPr lang="en-US"/>
        </a:p>
      </dgm:t>
    </dgm:pt>
    <dgm:pt modelId="{67675EE4-A2A2-40C3-9531-A8E792BAD81E}">
      <dgm:prSet/>
      <dgm:spPr/>
      <dgm:t>
        <a:bodyPr/>
        <a:lstStyle/>
        <a:p>
          <a:r>
            <a:rPr lang="en-US"/>
            <a:t>System Integration:</a:t>
          </a:r>
        </a:p>
      </dgm:t>
    </dgm:pt>
    <dgm:pt modelId="{57AA18E9-077F-4FA1-8076-D6887469EA42}" type="parTrans" cxnId="{8451ADE1-6322-404E-A7C9-0D2A6E6F53BF}">
      <dgm:prSet/>
      <dgm:spPr/>
      <dgm:t>
        <a:bodyPr/>
        <a:lstStyle/>
        <a:p>
          <a:endParaRPr lang="en-US"/>
        </a:p>
      </dgm:t>
    </dgm:pt>
    <dgm:pt modelId="{5B08E374-7FE3-41C6-ABA1-833018576CF8}" type="sibTrans" cxnId="{8451ADE1-6322-404E-A7C9-0D2A6E6F53BF}">
      <dgm:prSet/>
      <dgm:spPr/>
      <dgm:t>
        <a:bodyPr/>
        <a:lstStyle/>
        <a:p>
          <a:endParaRPr lang="en-US"/>
        </a:p>
      </dgm:t>
    </dgm:pt>
    <dgm:pt modelId="{4DB5A05F-FF92-466F-9276-DDE6990086AC}">
      <dgm:prSet/>
      <dgm:spPr/>
      <dgm:t>
        <a:bodyPr/>
        <a:lstStyle/>
        <a:p>
          <a:r>
            <a:rPr lang="en-US"/>
            <a:t>• Property management software</a:t>
          </a:r>
        </a:p>
      </dgm:t>
    </dgm:pt>
    <dgm:pt modelId="{6E459DA7-6143-4F16-B8EF-45264D165B73}" type="parTrans" cxnId="{6F56B3EB-3155-4FFC-A751-438A35A6F48B}">
      <dgm:prSet/>
      <dgm:spPr/>
      <dgm:t>
        <a:bodyPr/>
        <a:lstStyle/>
        <a:p>
          <a:endParaRPr lang="en-US"/>
        </a:p>
      </dgm:t>
    </dgm:pt>
    <dgm:pt modelId="{5F790363-972D-4C44-9886-76ED7E32ED61}" type="sibTrans" cxnId="{6F56B3EB-3155-4FFC-A751-438A35A6F48B}">
      <dgm:prSet/>
      <dgm:spPr/>
      <dgm:t>
        <a:bodyPr/>
        <a:lstStyle/>
        <a:p>
          <a:endParaRPr lang="en-US"/>
        </a:p>
      </dgm:t>
    </dgm:pt>
    <dgm:pt modelId="{42CB8235-8768-4885-8062-E368A249D141}">
      <dgm:prSet/>
      <dgm:spPr/>
      <dgm:t>
        <a:bodyPr/>
        <a:lstStyle/>
        <a:p>
          <a:r>
            <a:rPr lang="en-US"/>
            <a:t>• Automated payment &amp; invoicing</a:t>
          </a:r>
        </a:p>
      </dgm:t>
    </dgm:pt>
    <dgm:pt modelId="{B6792892-B26E-4FFA-BD6B-E291BCC77786}" type="parTrans" cxnId="{C4031F9B-747F-42BB-8F43-C0B38775F8E9}">
      <dgm:prSet/>
      <dgm:spPr/>
      <dgm:t>
        <a:bodyPr/>
        <a:lstStyle/>
        <a:p>
          <a:endParaRPr lang="en-US"/>
        </a:p>
      </dgm:t>
    </dgm:pt>
    <dgm:pt modelId="{59941964-B1F1-4657-BF04-37E96C161C7C}" type="sibTrans" cxnId="{C4031F9B-747F-42BB-8F43-C0B38775F8E9}">
      <dgm:prSet/>
      <dgm:spPr/>
      <dgm:t>
        <a:bodyPr/>
        <a:lstStyle/>
        <a:p>
          <a:endParaRPr lang="en-US"/>
        </a:p>
      </dgm:t>
    </dgm:pt>
    <dgm:pt modelId="{B6804F2A-9995-C24B-A3B1-E330CCE45605}" type="pres">
      <dgm:prSet presAssocID="{7F707EF2-C9F1-4440-A54F-FCE6A4CDFED0}" presName="Name0" presStyleCnt="0">
        <dgm:presLayoutVars>
          <dgm:dir/>
          <dgm:resizeHandles val="exact"/>
        </dgm:presLayoutVars>
      </dgm:prSet>
      <dgm:spPr/>
    </dgm:pt>
    <dgm:pt modelId="{D290199F-713F-8744-805A-987708A109DF}" type="pres">
      <dgm:prSet presAssocID="{7F707EF2-C9F1-4440-A54F-FCE6A4CDFED0}" presName="cycle" presStyleCnt="0"/>
      <dgm:spPr/>
    </dgm:pt>
    <dgm:pt modelId="{1EA73E64-3E78-F049-9D6C-EECA9BC48465}" type="pres">
      <dgm:prSet presAssocID="{B1B32BE2-8B47-494C-BB36-741A6369786C}" presName="nodeFirstNode" presStyleLbl="node1" presStyleIdx="0" presStyleCnt="9">
        <dgm:presLayoutVars>
          <dgm:bulletEnabled val="1"/>
        </dgm:presLayoutVars>
      </dgm:prSet>
      <dgm:spPr/>
    </dgm:pt>
    <dgm:pt modelId="{8D827CEC-6776-BF49-9190-6C2CE649ED68}" type="pres">
      <dgm:prSet presAssocID="{88E8E688-FE6E-4BA4-9C4B-BA6235EF9CC7}" presName="sibTransFirstNode" presStyleLbl="bgShp" presStyleIdx="0" presStyleCnt="1"/>
      <dgm:spPr/>
    </dgm:pt>
    <dgm:pt modelId="{56FB9F5B-9533-EA48-B978-E512D742E967}" type="pres">
      <dgm:prSet presAssocID="{5F06EBA8-EA04-469F-9C22-7CB7DF5C61D3}" presName="nodeFollowingNodes" presStyleLbl="node1" presStyleIdx="1" presStyleCnt="9">
        <dgm:presLayoutVars>
          <dgm:bulletEnabled val="1"/>
        </dgm:presLayoutVars>
      </dgm:prSet>
      <dgm:spPr/>
    </dgm:pt>
    <dgm:pt modelId="{CE42BC53-C922-2946-8DAD-F7CEC117EE0A}" type="pres">
      <dgm:prSet presAssocID="{D4A8B49A-A405-4C5B-A6EA-B490221F072D}" presName="nodeFollowingNodes" presStyleLbl="node1" presStyleIdx="2" presStyleCnt="9">
        <dgm:presLayoutVars>
          <dgm:bulletEnabled val="1"/>
        </dgm:presLayoutVars>
      </dgm:prSet>
      <dgm:spPr/>
    </dgm:pt>
    <dgm:pt modelId="{2CA06BDA-F68E-9345-951F-4B3B2CD3A861}" type="pres">
      <dgm:prSet presAssocID="{B40501BD-7260-4292-A7F5-CBBB3A9F5B05}" presName="nodeFollowingNodes" presStyleLbl="node1" presStyleIdx="3" presStyleCnt="9">
        <dgm:presLayoutVars>
          <dgm:bulletEnabled val="1"/>
        </dgm:presLayoutVars>
      </dgm:prSet>
      <dgm:spPr/>
    </dgm:pt>
    <dgm:pt modelId="{49104E36-60CE-124B-9976-C368C1F21BEC}" type="pres">
      <dgm:prSet presAssocID="{389BF6DF-6660-4A89-B6E5-8BB01ADB3E58}" presName="nodeFollowingNodes" presStyleLbl="node1" presStyleIdx="4" presStyleCnt="9">
        <dgm:presLayoutVars>
          <dgm:bulletEnabled val="1"/>
        </dgm:presLayoutVars>
      </dgm:prSet>
      <dgm:spPr/>
    </dgm:pt>
    <dgm:pt modelId="{066928F7-6C4F-9145-99E6-4E4520FF3FD0}" type="pres">
      <dgm:prSet presAssocID="{663A4FDF-A821-4826-A407-3CD33EC90A45}" presName="nodeFollowingNodes" presStyleLbl="node1" presStyleIdx="5" presStyleCnt="9">
        <dgm:presLayoutVars>
          <dgm:bulletEnabled val="1"/>
        </dgm:presLayoutVars>
      </dgm:prSet>
      <dgm:spPr/>
    </dgm:pt>
    <dgm:pt modelId="{BA2FEF85-5832-D642-89E3-49F92FBA435C}" type="pres">
      <dgm:prSet presAssocID="{67675EE4-A2A2-40C3-9531-A8E792BAD81E}" presName="nodeFollowingNodes" presStyleLbl="node1" presStyleIdx="6" presStyleCnt="9">
        <dgm:presLayoutVars>
          <dgm:bulletEnabled val="1"/>
        </dgm:presLayoutVars>
      </dgm:prSet>
      <dgm:spPr/>
    </dgm:pt>
    <dgm:pt modelId="{D04113BA-8442-DB47-9D67-0EACEAEDD99F}" type="pres">
      <dgm:prSet presAssocID="{4DB5A05F-FF92-466F-9276-DDE6990086AC}" presName="nodeFollowingNodes" presStyleLbl="node1" presStyleIdx="7" presStyleCnt="9">
        <dgm:presLayoutVars>
          <dgm:bulletEnabled val="1"/>
        </dgm:presLayoutVars>
      </dgm:prSet>
      <dgm:spPr/>
    </dgm:pt>
    <dgm:pt modelId="{5CBD7D32-8AA7-D44A-AA0C-8EC659FB80B5}" type="pres">
      <dgm:prSet presAssocID="{42CB8235-8768-4885-8062-E368A249D141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4FE6DB02-9F28-E440-9F77-F6BFC8F34D62}" type="presOf" srcId="{42CB8235-8768-4885-8062-E368A249D141}" destId="{5CBD7D32-8AA7-D44A-AA0C-8EC659FB80B5}" srcOrd="0" destOrd="0" presId="urn:microsoft.com/office/officeart/2005/8/layout/cycle3"/>
    <dgm:cxn modelId="{2DA52510-8733-E242-9881-CDA4ED4A59C2}" type="presOf" srcId="{88E8E688-FE6E-4BA4-9C4B-BA6235EF9CC7}" destId="{8D827CEC-6776-BF49-9190-6C2CE649ED68}" srcOrd="0" destOrd="0" presId="urn:microsoft.com/office/officeart/2005/8/layout/cycle3"/>
    <dgm:cxn modelId="{723A3A1F-2FA0-9440-BAE5-B923ED13BF4F}" type="presOf" srcId="{D4A8B49A-A405-4C5B-A6EA-B490221F072D}" destId="{CE42BC53-C922-2946-8DAD-F7CEC117EE0A}" srcOrd="0" destOrd="0" presId="urn:microsoft.com/office/officeart/2005/8/layout/cycle3"/>
    <dgm:cxn modelId="{54248E22-5EA2-D24A-BD6F-2FF4E2CFD2EF}" type="presOf" srcId="{7F707EF2-C9F1-4440-A54F-FCE6A4CDFED0}" destId="{B6804F2A-9995-C24B-A3B1-E330CCE45605}" srcOrd="0" destOrd="0" presId="urn:microsoft.com/office/officeart/2005/8/layout/cycle3"/>
    <dgm:cxn modelId="{24EF1F7F-CBAB-41E4-AE98-9BB95A47D246}" srcId="{7F707EF2-C9F1-4440-A54F-FCE6A4CDFED0}" destId="{663A4FDF-A821-4826-A407-3CD33EC90A45}" srcOrd="5" destOrd="0" parTransId="{72208C3F-A096-4759-97E9-597A3011E0A5}" sibTransId="{F0EF4417-F2A3-4CBD-B57B-2932550C2C9B}"/>
    <dgm:cxn modelId="{6375A78E-A5B0-44C1-90C9-54A67E6F40A5}" srcId="{7F707EF2-C9F1-4440-A54F-FCE6A4CDFED0}" destId="{B40501BD-7260-4292-A7F5-CBBB3A9F5B05}" srcOrd="3" destOrd="0" parTransId="{06A8B065-1F03-4C97-BB48-BAB8C2330E66}" sibTransId="{77696360-606E-433D-BB3D-73483C21EF8A}"/>
    <dgm:cxn modelId="{88757D8F-41E9-EE44-AFFF-8EE1756CE8FC}" type="presOf" srcId="{389BF6DF-6660-4A89-B6E5-8BB01ADB3E58}" destId="{49104E36-60CE-124B-9976-C368C1F21BEC}" srcOrd="0" destOrd="0" presId="urn:microsoft.com/office/officeart/2005/8/layout/cycle3"/>
    <dgm:cxn modelId="{3D85DE96-2B63-41EE-806A-CE34455D328E}" srcId="{7F707EF2-C9F1-4440-A54F-FCE6A4CDFED0}" destId="{B1B32BE2-8B47-494C-BB36-741A6369786C}" srcOrd="0" destOrd="0" parTransId="{94B497E8-1FF0-44C1-B662-60D44E5EE8D8}" sibTransId="{88E8E688-FE6E-4BA4-9C4B-BA6235EF9CC7}"/>
    <dgm:cxn modelId="{C4031F9B-747F-42BB-8F43-C0B38775F8E9}" srcId="{7F707EF2-C9F1-4440-A54F-FCE6A4CDFED0}" destId="{42CB8235-8768-4885-8062-E368A249D141}" srcOrd="8" destOrd="0" parTransId="{B6792892-B26E-4FFA-BD6B-E291BCC77786}" sibTransId="{59941964-B1F1-4657-BF04-37E96C161C7C}"/>
    <dgm:cxn modelId="{E2A632A8-D901-4B8B-8B19-9ED089CEFB85}" srcId="{7F707EF2-C9F1-4440-A54F-FCE6A4CDFED0}" destId="{5F06EBA8-EA04-469F-9C22-7CB7DF5C61D3}" srcOrd="1" destOrd="0" parTransId="{A78C0362-C624-41DB-AA55-75AD9977E534}" sibTransId="{BD5EEC9E-0279-41E9-93C7-778662562097}"/>
    <dgm:cxn modelId="{F5232BBD-1E14-D645-AA40-13A23AA84D18}" type="presOf" srcId="{67675EE4-A2A2-40C3-9531-A8E792BAD81E}" destId="{BA2FEF85-5832-D642-89E3-49F92FBA435C}" srcOrd="0" destOrd="0" presId="urn:microsoft.com/office/officeart/2005/8/layout/cycle3"/>
    <dgm:cxn modelId="{A4DA6CBD-127F-F34E-9D59-C3DF25F29D3F}" type="presOf" srcId="{663A4FDF-A821-4826-A407-3CD33EC90A45}" destId="{066928F7-6C4F-9145-99E6-4E4520FF3FD0}" srcOrd="0" destOrd="0" presId="urn:microsoft.com/office/officeart/2005/8/layout/cycle3"/>
    <dgm:cxn modelId="{5EFC72C0-A11E-4C7C-8FF0-BD735BF365AB}" srcId="{7F707EF2-C9F1-4440-A54F-FCE6A4CDFED0}" destId="{D4A8B49A-A405-4C5B-A6EA-B490221F072D}" srcOrd="2" destOrd="0" parTransId="{10791E6E-2504-4A89-849B-575C3205A9F6}" sibTransId="{EF61225A-21BF-43F2-B3E4-2EC76EB74D1C}"/>
    <dgm:cxn modelId="{AAB7BECD-40F7-B44B-88A0-C59609B56F21}" type="presOf" srcId="{B1B32BE2-8B47-494C-BB36-741A6369786C}" destId="{1EA73E64-3E78-F049-9D6C-EECA9BC48465}" srcOrd="0" destOrd="0" presId="urn:microsoft.com/office/officeart/2005/8/layout/cycle3"/>
    <dgm:cxn modelId="{BE271CCF-0727-40B4-B9D1-4A6D277CCFCD}" srcId="{7F707EF2-C9F1-4440-A54F-FCE6A4CDFED0}" destId="{389BF6DF-6660-4A89-B6E5-8BB01ADB3E58}" srcOrd="4" destOrd="0" parTransId="{D686E810-4639-4983-8B16-D87C5022ED13}" sibTransId="{506C7A7B-F91F-4BA8-8263-A0CE972A42E2}"/>
    <dgm:cxn modelId="{331C12D2-479C-034F-B00A-012A22B34CC3}" type="presOf" srcId="{4DB5A05F-FF92-466F-9276-DDE6990086AC}" destId="{D04113BA-8442-DB47-9D67-0EACEAEDD99F}" srcOrd="0" destOrd="0" presId="urn:microsoft.com/office/officeart/2005/8/layout/cycle3"/>
    <dgm:cxn modelId="{DE6BB2D8-AFD3-024B-98E7-AC809CB7CDD5}" type="presOf" srcId="{5F06EBA8-EA04-469F-9C22-7CB7DF5C61D3}" destId="{56FB9F5B-9533-EA48-B978-E512D742E967}" srcOrd="0" destOrd="0" presId="urn:microsoft.com/office/officeart/2005/8/layout/cycle3"/>
    <dgm:cxn modelId="{8451ADE1-6322-404E-A7C9-0D2A6E6F53BF}" srcId="{7F707EF2-C9F1-4440-A54F-FCE6A4CDFED0}" destId="{67675EE4-A2A2-40C3-9531-A8E792BAD81E}" srcOrd="6" destOrd="0" parTransId="{57AA18E9-077F-4FA1-8076-D6887469EA42}" sibTransId="{5B08E374-7FE3-41C6-ABA1-833018576CF8}"/>
    <dgm:cxn modelId="{6F56B3EB-3155-4FFC-A751-438A35A6F48B}" srcId="{7F707EF2-C9F1-4440-A54F-FCE6A4CDFED0}" destId="{4DB5A05F-FF92-466F-9276-DDE6990086AC}" srcOrd="7" destOrd="0" parTransId="{6E459DA7-6143-4F16-B8EF-45264D165B73}" sibTransId="{5F790363-972D-4C44-9886-76ED7E32ED61}"/>
    <dgm:cxn modelId="{C5F8F4F7-BE97-CE42-9A20-D6183883C782}" type="presOf" srcId="{B40501BD-7260-4292-A7F5-CBBB3A9F5B05}" destId="{2CA06BDA-F68E-9345-951F-4B3B2CD3A861}" srcOrd="0" destOrd="0" presId="urn:microsoft.com/office/officeart/2005/8/layout/cycle3"/>
    <dgm:cxn modelId="{12E78A53-1D7D-CA45-85D0-164E523D33A7}" type="presParOf" srcId="{B6804F2A-9995-C24B-A3B1-E330CCE45605}" destId="{D290199F-713F-8744-805A-987708A109DF}" srcOrd="0" destOrd="0" presId="urn:microsoft.com/office/officeart/2005/8/layout/cycle3"/>
    <dgm:cxn modelId="{13583D90-012A-074B-BAD0-3A010C1002A4}" type="presParOf" srcId="{D290199F-713F-8744-805A-987708A109DF}" destId="{1EA73E64-3E78-F049-9D6C-EECA9BC48465}" srcOrd="0" destOrd="0" presId="urn:microsoft.com/office/officeart/2005/8/layout/cycle3"/>
    <dgm:cxn modelId="{B45CAD91-3D71-D048-A17F-3656780F2D14}" type="presParOf" srcId="{D290199F-713F-8744-805A-987708A109DF}" destId="{8D827CEC-6776-BF49-9190-6C2CE649ED68}" srcOrd="1" destOrd="0" presId="urn:microsoft.com/office/officeart/2005/8/layout/cycle3"/>
    <dgm:cxn modelId="{B63682AE-ADC8-984E-AA4D-D16A76A21110}" type="presParOf" srcId="{D290199F-713F-8744-805A-987708A109DF}" destId="{56FB9F5B-9533-EA48-B978-E512D742E967}" srcOrd="2" destOrd="0" presId="urn:microsoft.com/office/officeart/2005/8/layout/cycle3"/>
    <dgm:cxn modelId="{03D0CA2E-ACBC-DC45-B825-7D50B85CCE32}" type="presParOf" srcId="{D290199F-713F-8744-805A-987708A109DF}" destId="{CE42BC53-C922-2946-8DAD-F7CEC117EE0A}" srcOrd="3" destOrd="0" presId="urn:microsoft.com/office/officeart/2005/8/layout/cycle3"/>
    <dgm:cxn modelId="{3CE5890E-94CE-0B4F-AB4B-32413BAA9865}" type="presParOf" srcId="{D290199F-713F-8744-805A-987708A109DF}" destId="{2CA06BDA-F68E-9345-951F-4B3B2CD3A861}" srcOrd="4" destOrd="0" presId="urn:microsoft.com/office/officeart/2005/8/layout/cycle3"/>
    <dgm:cxn modelId="{DE13F071-D4D9-1F4E-A575-99525C72F65A}" type="presParOf" srcId="{D290199F-713F-8744-805A-987708A109DF}" destId="{49104E36-60CE-124B-9976-C368C1F21BEC}" srcOrd="5" destOrd="0" presId="urn:microsoft.com/office/officeart/2005/8/layout/cycle3"/>
    <dgm:cxn modelId="{E5490271-7A2F-7C49-A885-2A3C8A8CA58B}" type="presParOf" srcId="{D290199F-713F-8744-805A-987708A109DF}" destId="{066928F7-6C4F-9145-99E6-4E4520FF3FD0}" srcOrd="6" destOrd="0" presId="urn:microsoft.com/office/officeart/2005/8/layout/cycle3"/>
    <dgm:cxn modelId="{030E9A24-F06A-FD48-A881-C4A638EB8B35}" type="presParOf" srcId="{D290199F-713F-8744-805A-987708A109DF}" destId="{BA2FEF85-5832-D642-89E3-49F92FBA435C}" srcOrd="7" destOrd="0" presId="urn:microsoft.com/office/officeart/2005/8/layout/cycle3"/>
    <dgm:cxn modelId="{40F2B604-5E19-494A-8D20-A1C1CA676E8F}" type="presParOf" srcId="{D290199F-713F-8744-805A-987708A109DF}" destId="{D04113BA-8442-DB47-9D67-0EACEAEDD99F}" srcOrd="8" destOrd="0" presId="urn:microsoft.com/office/officeart/2005/8/layout/cycle3"/>
    <dgm:cxn modelId="{B1926023-F344-3B4E-8EDC-7B30EBA40F56}" type="presParOf" srcId="{D290199F-713F-8744-805A-987708A109DF}" destId="{5CBD7D32-8AA7-D44A-AA0C-8EC659FB80B5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479BC01-24D8-49EC-9F89-BC5D9F43F390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D08BD13-8F18-46AB-98FE-7E0F8C6D3AC9}">
      <dgm:prSet/>
      <dgm:spPr/>
      <dgm:t>
        <a:bodyPr/>
        <a:lstStyle/>
        <a:p>
          <a:r>
            <a:rPr lang="en-US" dirty="0"/>
            <a:t>SmartStay London stands out through:</a:t>
          </a:r>
        </a:p>
      </dgm:t>
    </dgm:pt>
    <dgm:pt modelId="{14077FD7-3552-4EC5-9CA3-CBDCD3AF936E}" type="parTrans" cxnId="{04D74703-D570-4A96-96E8-F4544C480619}">
      <dgm:prSet/>
      <dgm:spPr/>
      <dgm:t>
        <a:bodyPr/>
        <a:lstStyle/>
        <a:p>
          <a:endParaRPr lang="en-US"/>
        </a:p>
      </dgm:t>
    </dgm:pt>
    <dgm:pt modelId="{93360F80-E70F-467A-9E97-E3F832281838}" type="sibTrans" cxnId="{04D74703-D570-4A96-96E8-F4544C480619}">
      <dgm:prSet/>
      <dgm:spPr/>
      <dgm:t>
        <a:bodyPr/>
        <a:lstStyle/>
        <a:p>
          <a:endParaRPr lang="en-US"/>
        </a:p>
      </dgm:t>
    </dgm:pt>
    <dgm:pt modelId="{CF68CCA7-000E-4D0E-8D6E-77DD62831E67}">
      <dgm:prSet/>
      <dgm:spPr/>
      <dgm:t>
        <a:bodyPr/>
        <a:lstStyle/>
        <a:p>
          <a:r>
            <a:rPr lang="en-US"/>
            <a:t>• Full smart-home integration</a:t>
          </a:r>
        </a:p>
      </dgm:t>
    </dgm:pt>
    <dgm:pt modelId="{5725B830-46F0-4150-8B52-8669EADBAE3F}" type="parTrans" cxnId="{A0E3BE3F-4F70-4F14-B5B5-62AD6B172962}">
      <dgm:prSet/>
      <dgm:spPr/>
      <dgm:t>
        <a:bodyPr/>
        <a:lstStyle/>
        <a:p>
          <a:endParaRPr lang="en-US"/>
        </a:p>
      </dgm:t>
    </dgm:pt>
    <dgm:pt modelId="{64311EB2-41BF-456D-B25C-19AB06BDC05C}" type="sibTrans" cxnId="{A0E3BE3F-4F70-4F14-B5B5-62AD6B172962}">
      <dgm:prSet/>
      <dgm:spPr/>
      <dgm:t>
        <a:bodyPr/>
        <a:lstStyle/>
        <a:p>
          <a:endParaRPr lang="en-US"/>
        </a:p>
      </dgm:t>
    </dgm:pt>
    <dgm:pt modelId="{7155ACDD-A610-48BD-9CD0-9688C4033E45}">
      <dgm:prSet/>
      <dgm:spPr/>
      <dgm:t>
        <a:bodyPr/>
        <a:lstStyle/>
        <a:p>
          <a:r>
            <a:rPr lang="en-US"/>
            <a:t>• Strong emphasis on remote-work features</a:t>
          </a:r>
        </a:p>
      </dgm:t>
    </dgm:pt>
    <dgm:pt modelId="{90DDE3E5-80DC-4CA4-8E08-F6E969A47B33}" type="parTrans" cxnId="{2C0C5BD8-A363-42B9-8E36-F1C6D73E8DFF}">
      <dgm:prSet/>
      <dgm:spPr/>
      <dgm:t>
        <a:bodyPr/>
        <a:lstStyle/>
        <a:p>
          <a:endParaRPr lang="en-US"/>
        </a:p>
      </dgm:t>
    </dgm:pt>
    <dgm:pt modelId="{32760F12-7E1B-4AC3-8701-7E9530CAB6C3}" type="sibTrans" cxnId="{2C0C5BD8-A363-42B9-8E36-F1C6D73E8DFF}">
      <dgm:prSet/>
      <dgm:spPr/>
      <dgm:t>
        <a:bodyPr/>
        <a:lstStyle/>
        <a:p>
          <a:endParaRPr lang="en-US"/>
        </a:p>
      </dgm:t>
    </dgm:pt>
    <dgm:pt modelId="{98E2788F-7D6B-4FCE-BBA3-28368F593A1B}">
      <dgm:prSet/>
      <dgm:spPr/>
      <dgm:t>
        <a:bodyPr/>
        <a:lstStyle/>
        <a:p>
          <a:r>
            <a:rPr lang="en-US"/>
            <a:t>• High security + guest autonomy</a:t>
          </a:r>
        </a:p>
      </dgm:t>
    </dgm:pt>
    <dgm:pt modelId="{D120360B-A3AA-4B25-A2CD-429E8F3D5404}" type="parTrans" cxnId="{3E91B195-2F41-4D74-921F-7FFC705F9C00}">
      <dgm:prSet/>
      <dgm:spPr/>
      <dgm:t>
        <a:bodyPr/>
        <a:lstStyle/>
        <a:p>
          <a:endParaRPr lang="en-US"/>
        </a:p>
      </dgm:t>
    </dgm:pt>
    <dgm:pt modelId="{EA283491-54F8-4FB9-9C45-B97F3F14F9E5}" type="sibTrans" cxnId="{3E91B195-2F41-4D74-921F-7FFC705F9C00}">
      <dgm:prSet/>
      <dgm:spPr/>
      <dgm:t>
        <a:bodyPr/>
        <a:lstStyle/>
        <a:p>
          <a:endParaRPr lang="en-US"/>
        </a:p>
      </dgm:t>
    </dgm:pt>
    <dgm:pt modelId="{788CEF8E-11F6-4C9D-8957-92B842B0FBCA}">
      <dgm:prSet/>
      <dgm:spPr/>
      <dgm:t>
        <a:bodyPr/>
        <a:lstStyle/>
        <a:p>
          <a:r>
            <a:rPr lang="en-US"/>
            <a:t>• Stylish design aimed at professionals</a:t>
          </a:r>
        </a:p>
      </dgm:t>
    </dgm:pt>
    <dgm:pt modelId="{A9E2CB70-64F1-4E3D-8A81-7D40B31C9FB5}" type="parTrans" cxnId="{50D749B4-4574-4025-85D4-5024B0EC0CBD}">
      <dgm:prSet/>
      <dgm:spPr/>
      <dgm:t>
        <a:bodyPr/>
        <a:lstStyle/>
        <a:p>
          <a:endParaRPr lang="en-US"/>
        </a:p>
      </dgm:t>
    </dgm:pt>
    <dgm:pt modelId="{D09CAA8D-203E-4982-9BF0-588133D1A973}" type="sibTrans" cxnId="{50D749B4-4574-4025-85D4-5024B0EC0CBD}">
      <dgm:prSet/>
      <dgm:spPr/>
      <dgm:t>
        <a:bodyPr/>
        <a:lstStyle/>
        <a:p>
          <a:endParaRPr lang="en-US"/>
        </a:p>
      </dgm:t>
    </dgm:pt>
    <dgm:pt modelId="{FFB081D3-5ED7-46E1-AB46-19F669C436B1}">
      <dgm:prSet/>
      <dgm:spPr/>
      <dgm:t>
        <a:bodyPr/>
        <a:lstStyle/>
        <a:p>
          <a:r>
            <a:rPr lang="en-US"/>
            <a:t>• Scalable business model for international expansion</a:t>
          </a:r>
        </a:p>
      </dgm:t>
    </dgm:pt>
    <dgm:pt modelId="{8C30632A-12B9-45C8-9296-DABD247F1317}" type="parTrans" cxnId="{09B5A01C-825A-4DD8-960B-41F9085A086E}">
      <dgm:prSet/>
      <dgm:spPr/>
      <dgm:t>
        <a:bodyPr/>
        <a:lstStyle/>
        <a:p>
          <a:endParaRPr lang="en-US"/>
        </a:p>
      </dgm:t>
    </dgm:pt>
    <dgm:pt modelId="{98B26124-6A4F-4660-B312-F989811E72E1}" type="sibTrans" cxnId="{09B5A01C-825A-4DD8-960B-41F9085A086E}">
      <dgm:prSet/>
      <dgm:spPr/>
      <dgm:t>
        <a:bodyPr/>
        <a:lstStyle/>
        <a:p>
          <a:endParaRPr lang="en-US"/>
        </a:p>
      </dgm:t>
    </dgm:pt>
    <dgm:pt modelId="{E314378A-08B4-7940-81B5-7F972075488A}" type="pres">
      <dgm:prSet presAssocID="{8479BC01-24D8-49EC-9F89-BC5D9F43F390}" presName="Name0" presStyleCnt="0">
        <dgm:presLayoutVars>
          <dgm:dir/>
          <dgm:resizeHandles val="exact"/>
        </dgm:presLayoutVars>
      </dgm:prSet>
      <dgm:spPr/>
    </dgm:pt>
    <dgm:pt modelId="{E63481DA-EF85-AE4B-A7C7-25469D65E9B0}" type="pres">
      <dgm:prSet presAssocID="{AD08BD13-8F18-46AB-98FE-7E0F8C6D3AC9}" presName="node" presStyleLbl="node1" presStyleIdx="0" presStyleCnt="6">
        <dgm:presLayoutVars>
          <dgm:bulletEnabled val="1"/>
        </dgm:presLayoutVars>
      </dgm:prSet>
      <dgm:spPr/>
    </dgm:pt>
    <dgm:pt modelId="{287B7470-8D91-6149-83BA-1BD6C7285D37}" type="pres">
      <dgm:prSet presAssocID="{93360F80-E70F-467A-9E97-E3F832281838}" presName="sibTrans" presStyleLbl="sibTrans1D1" presStyleIdx="0" presStyleCnt="5"/>
      <dgm:spPr/>
    </dgm:pt>
    <dgm:pt modelId="{ABCC8160-5AF1-644F-9B22-2F4159861C8A}" type="pres">
      <dgm:prSet presAssocID="{93360F80-E70F-467A-9E97-E3F832281838}" presName="connectorText" presStyleLbl="sibTrans1D1" presStyleIdx="0" presStyleCnt="5"/>
      <dgm:spPr/>
    </dgm:pt>
    <dgm:pt modelId="{E83B660F-38AB-8443-92B5-933113A5317C}" type="pres">
      <dgm:prSet presAssocID="{CF68CCA7-000E-4D0E-8D6E-77DD62831E67}" presName="node" presStyleLbl="node1" presStyleIdx="1" presStyleCnt="6">
        <dgm:presLayoutVars>
          <dgm:bulletEnabled val="1"/>
        </dgm:presLayoutVars>
      </dgm:prSet>
      <dgm:spPr/>
    </dgm:pt>
    <dgm:pt modelId="{C1815F9A-C5BD-2047-9E1E-689B91784DC9}" type="pres">
      <dgm:prSet presAssocID="{64311EB2-41BF-456D-B25C-19AB06BDC05C}" presName="sibTrans" presStyleLbl="sibTrans1D1" presStyleIdx="1" presStyleCnt="5"/>
      <dgm:spPr/>
    </dgm:pt>
    <dgm:pt modelId="{DD1F2893-C97A-7745-A430-88547836502B}" type="pres">
      <dgm:prSet presAssocID="{64311EB2-41BF-456D-B25C-19AB06BDC05C}" presName="connectorText" presStyleLbl="sibTrans1D1" presStyleIdx="1" presStyleCnt="5"/>
      <dgm:spPr/>
    </dgm:pt>
    <dgm:pt modelId="{545EC6AE-1FB0-4541-8FFF-BB5E909B2136}" type="pres">
      <dgm:prSet presAssocID="{7155ACDD-A610-48BD-9CD0-9688C4033E45}" presName="node" presStyleLbl="node1" presStyleIdx="2" presStyleCnt="6">
        <dgm:presLayoutVars>
          <dgm:bulletEnabled val="1"/>
        </dgm:presLayoutVars>
      </dgm:prSet>
      <dgm:spPr/>
    </dgm:pt>
    <dgm:pt modelId="{580BA32B-9AA9-5443-882F-D3DE8EE7A906}" type="pres">
      <dgm:prSet presAssocID="{32760F12-7E1B-4AC3-8701-7E9530CAB6C3}" presName="sibTrans" presStyleLbl="sibTrans1D1" presStyleIdx="2" presStyleCnt="5"/>
      <dgm:spPr/>
    </dgm:pt>
    <dgm:pt modelId="{E069B504-7A82-7041-BF60-DB5C3A02E570}" type="pres">
      <dgm:prSet presAssocID="{32760F12-7E1B-4AC3-8701-7E9530CAB6C3}" presName="connectorText" presStyleLbl="sibTrans1D1" presStyleIdx="2" presStyleCnt="5"/>
      <dgm:spPr/>
    </dgm:pt>
    <dgm:pt modelId="{07B0886D-A209-DB4F-B054-923C73B72B76}" type="pres">
      <dgm:prSet presAssocID="{98E2788F-7D6B-4FCE-BBA3-28368F593A1B}" presName="node" presStyleLbl="node1" presStyleIdx="3" presStyleCnt="6">
        <dgm:presLayoutVars>
          <dgm:bulletEnabled val="1"/>
        </dgm:presLayoutVars>
      </dgm:prSet>
      <dgm:spPr/>
    </dgm:pt>
    <dgm:pt modelId="{4B0C4A86-2F52-6345-A399-AE7161EA4BDE}" type="pres">
      <dgm:prSet presAssocID="{EA283491-54F8-4FB9-9C45-B97F3F14F9E5}" presName="sibTrans" presStyleLbl="sibTrans1D1" presStyleIdx="3" presStyleCnt="5"/>
      <dgm:spPr/>
    </dgm:pt>
    <dgm:pt modelId="{366F1D67-3EE3-B140-B9C9-439D7EF8F55E}" type="pres">
      <dgm:prSet presAssocID="{EA283491-54F8-4FB9-9C45-B97F3F14F9E5}" presName="connectorText" presStyleLbl="sibTrans1D1" presStyleIdx="3" presStyleCnt="5"/>
      <dgm:spPr/>
    </dgm:pt>
    <dgm:pt modelId="{7BA1EA20-9D1D-BB42-9BA3-326754360A38}" type="pres">
      <dgm:prSet presAssocID="{788CEF8E-11F6-4C9D-8957-92B842B0FBCA}" presName="node" presStyleLbl="node1" presStyleIdx="4" presStyleCnt="6">
        <dgm:presLayoutVars>
          <dgm:bulletEnabled val="1"/>
        </dgm:presLayoutVars>
      </dgm:prSet>
      <dgm:spPr/>
    </dgm:pt>
    <dgm:pt modelId="{1750E5BF-60BD-274A-968A-55267DF0C6C2}" type="pres">
      <dgm:prSet presAssocID="{D09CAA8D-203E-4982-9BF0-588133D1A973}" presName="sibTrans" presStyleLbl="sibTrans1D1" presStyleIdx="4" presStyleCnt="5"/>
      <dgm:spPr/>
    </dgm:pt>
    <dgm:pt modelId="{FEDBADEC-25E2-7542-8D80-288508D1C272}" type="pres">
      <dgm:prSet presAssocID="{D09CAA8D-203E-4982-9BF0-588133D1A973}" presName="connectorText" presStyleLbl="sibTrans1D1" presStyleIdx="4" presStyleCnt="5"/>
      <dgm:spPr/>
    </dgm:pt>
    <dgm:pt modelId="{D2808EF0-8D40-5740-9F68-594828FAC8EA}" type="pres">
      <dgm:prSet presAssocID="{FFB081D3-5ED7-46E1-AB46-19F669C436B1}" presName="node" presStyleLbl="node1" presStyleIdx="5" presStyleCnt="6">
        <dgm:presLayoutVars>
          <dgm:bulletEnabled val="1"/>
        </dgm:presLayoutVars>
      </dgm:prSet>
      <dgm:spPr/>
    </dgm:pt>
  </dgm:ptLst>
  <dgm:cxnLst>
    <dgm:cxn modelId="{04D74703-D570-4A96-96E8-F4544C480619}" srcId="{8479BC01-24D8-49EC-9F89-BC5D9F43F390}" destId="{AD08BD13-8F18-46AB-98FE-7E0F8C6D3AC9}" srcOrd="0" destOrd="0" parTransId="{14077FD7-3552-4EC5-9CA3-CBDCD3AF936E}" sibTransId="{93360F80-E70F-467A-9E97-E3F832281838}"/>
    <dgm:cxn modelId="{6DD59B16-4F15-6149-9067-BE17B592E80C}" type="presOf" srcId="{93360F80-E70F-467A-9E97-E3F832281838}" destId="{ABCC8160-5AF1-644F-9B22-2F4159861C8A}" srcOrd="1" destOrd="0" presId="urn:microsoft.com/office/officeart/2016/7/layout/RepeatingBendingProcessNew"/>
    <dgm:cxn modelId="{91C6E017-ECB9-1949-B271-0206684F15D9}" type="presOf" srcId="{32760F12-7E1B-4AC3-8701-7E9530CAB6C3}" destId="{580BA32B-9AA9-5443-882F-D3DE8EE7A906}" srcOrd="0" destOrd="0" presId="urn:microsoft.com/office/officeart/2016/7/layout/RepeatingBendingProcessNew"/>
    <dgm:cxn modelId="{09B5A01C-825A-4DD8-960B-41F9085A086E}" srcId="{8479BC01-24D8-49EC-9F89-BC5D9F43F390}" destId="{FFB081D3-5ED7-46E1-AB46-19F669C436B1}" srcOrd="5" destOrd="0" parTransId="{8C30632A-12B9-45C8-9296-DABD247F1317}" sibTransId="{98B26124-6A4F-4660-B312-F989811E72E1}"/>
    <dgm:cxn modelId="{3A0F7D30-6200-2448-842B-215E6FCB94E5}" type="presOf" srcId="{EA283491-54F8-4FB9-9C45-B97F3F14F9E5}" destId="{4B0C4A86-2F52-6345-A399-AE7161EA4BDE}" srcOrd="0" destOrd="0" presId="urn:microsoft.com/office/officeart/2016/7/layout/RepeatingBendingProcessNew"/>
    <dgm:cxn modelId="{F295253D-98FF-204F-B524-68385F75BBA8}" type="presOf" srcId="{64311EB2-41BF-456D-B25C-19AB06BDC05C}" destId="{DD1F2893-C97A-7745-A430-88547836502B}" srcOrd="1" destOrd="0" presId="urn:microsoft.com/office/officeart/2016/7/layout/RepeatingBendingProcessNew"/>
    <dgm:cxn modelId="{A0E3BE3F-4F70-4F14-B5B5-62AD6B172962}" srcId="{8479BC01-24D8-49EC-9F89-BC5D9F43F390}" destId="{CF68CCA7-000E-4D0E-8D6E-77DD62831E67}" srcOrd="1" destOrd="0" parTransId="{5725B830-46F0-4150-8B52-8669EADBAE3F}" sibTransId="{64311EB2-41BF-456D-B25C-19AB06BDC05C}"/>
    <dgm:cxn modelId="{D2589558-4523-5D48-BE44-23E2986CF91A}" type="presOf" srcId="{788CEF8E-11F6-4C9D-8957-92B842B0FBCA}" destId="{7BA1EA20-9D1D-BB42-9BA3-326754360A38}" srcOrd="0" destOrd="0" presId="urn:microsoft.com/office/officeart/2016/7/layout/RepeatingBendingProcessNew"/>
    <dgm:cxn modelId="{E7089077-4330-184F-9243-88535479E5F0}" type="presOf" srcId="{EA283491-54F8-4FB9-9C45-B97F3F14F9E5}" destId="{366F1D67-3EE3-B140-B9C9-439D7EF8F55E}" srcOrd="1" destOrd="0" presId="urn:microsoft.com/office/officeart/2016/7/layout/RepeatingBendingProcessNew"/>
    <dgm:cxn modelId="{1130D67B-8983-B045-96D0-DC9FE9D83BE7}" type="presOf" srcId="{8479BC01-24D8-49EC-9F89-BC5D9F43F390}" destId="{E314378A-08B4-7940-81B5-7F972075488A}" srcOrd="0" destOrd="0" presId="urn:microsoft.com/office/officeart/2016/7/layout/RepeatingBendingProcessNew"/>
    <dgm:cxn modelId="{BF8C0F8F-F361-9349-A8BC-A20652DAA91A}" type="presOf" srcId="{D09CAA8D-203E-4982-9BF0-588133D1A973}" destId="{FEDBADEC-25E2-7542-8D80-288508D1C272}" srcOrd="1" destOrd="0" presId="urn:microsoft.com/office/officeart/2016/7/layout/RepeatingBendingProcessNew"/>
    <dgm:cxn modelId="{3E91B195-2F41-4D74-921F-7FFC705F9C00}" srcId="{8479BC01-24D8-49EC-9F89-BC5D9F43F390}" destId="{98E2788F-7D6B-4FCE-BBA3-28368F593A1B}" srcOrd="3" destOrd="0" parTransId="{D120360B-A3AA-4B25-A2CD-429E8F3D5404}" sibTransId="{EA283491-54F8-4FB9-9C45-B97F3F14F9E5}"/>
    <dgm:cxn modelId="{41D9619C-BB39-BE46-A724-2B7356BE8A18}" type="presOf" srcId="{D09CAA8D-203E-4982-9BF0-588133D1A973}" destId="{1750E5BF-60BD-274A-968A-55267DF0C6C2}" srcOrd="0" destOrd="0" presId="urn:microsoft.com/office/officeart/2016/7/layout/RepeatingBendingProcessNew"/>
    <dgm:cxn modelId="{BCE967A7-1CD7-8E48-98F6-6FA027736208}" type="presOf" srcId="{FFB081D3-5ED7-46E1-AB46-19F669C436B1}" destId="{D2808EF0-8D40-5740-9F68-594828FAC8EA}" srcOrd="0" destOrd="0" presId="urn:microsoft.com/office/officeart/2016/7/layout/RepeatingBendingProcessNew"/>
    <dgm:cxn modelId="{9EA4E0A8-4052-5B42-BACE-29CABDEB60FE}" type="presOf" srcId="{CF68CCA7-000E-4D0E-8D6E-77DD62831E67}" destId="{E83B660F-38AB-8443-92B5-933113A5317C}" srcOrd="0" destOrd="0" presId="urn:microsoft.com/office/officeart/2016/7/layout/RepeatingBendingProcessNew"/>
    <dgm:cxn modelId="{50D749B4-4574-4025-85D4-5024B0EC0CBD}" srcId="{8479BC01-24D8-49EC-9F89-BC5D9F43F390}" destId="{788CEF8E-11F6-4C9D-8957-92B842B0FBCA}" srcOrd="4" destOrd="0" parTransId="{A9E2CB70-64F1-4E3D-8A81-7D40B31C9FB5}" sibTransId="{D09CAA8D-203E-4982-9BF0-588133D1A973}"/>
    <dgm:cxn modelId="{F878B0C5-5C2E-2949-8CF6-6625454B3CC0}" type="presOf" srcId="{98E2788F-7D6B-4FCE-BBA3-28368F593A1B}" destId="{07B0886D-A209-DB4F-B054-923C73B72B76}" srcOrd="0" destOrd="0" presId="urn:microsoft.com/office/officeart/2016/7/layout/RepeatingBendingProcessNew"/>
    <dgm:cxn modelId="{E0CFF6CB-4EC9-2441-B409-CCA9B77A058E}" type="presOf" srcId="{AD08BD13-8F18-46AB-98FE-7E0F8C6D3AC9}" destId="{E63481DA-EF85-AE4B-A7C7-25469D65E9B0}" srcOrd="0" destOrd="0" presId="urn:microsoft.com/office/officeart/2016/7/layout/RepeatingBendingProcessNew"/>
    <dgm:cxn modelId="{315B20D1-7875-DE4B-8323-B5D3CE1FF50B}" type="presOf" srcId="{93360F80-E70F-467A-9E97-E3F832281838}" destId="{287B7470-8D91-6149-83BA-1BD6C7285D37}" srcOrd="0" destOrd="0" presId="urn:microsoft.com/office/officeart/2016/7/layout/RepeatingBendingProcessNew"/>
    <dgm:cxn modelId="{2C0C5BD8-A363-42B9-8E36-F1C6D73E8DFF}" srcId="{8479BC01-24D8-49EC-9F89-BC5D9F43F390}" destId="{7155ACDD-A610-48BD-9CD0-9688C4033E45}" srcOrd="2" destOrd="0" parTransId="{90DDE3E5-80DC-4CA4-8E08-F6E969A47B33}" sibTransId="{32760F12-7E1B-4AC3-8701-7E9530CAB6C3}"/>
    <dgm:cxn modelId="{CE31C5DA-B496-994F-8529-5C8BF7494900}" type="presOf" srcId="{7155ACDD-A610-48BD-9CD0-9688C4033E45}" destId="{545EC6AE-1FB0-4541-8FFF-BB5E909B2136}" srcOrd="0" destOrd="0" presId="urn:microsoft.com/office/officeart/2016/7/layout/RepeatingBendingProcessNew"/>
    <dgm:cxn modelId="{848543ED-B5BB-3042-BA39-000DF85EFCE5}" type="presOf" srcId="{64311EB2-41BF-456D-B25C-19AB06BDC05C}" destId="{C1815F9A-C5BD-2047-9E1E-689B91784DC9}" srcOrd="0" destOrd="0" presId="urn:microsoft.com/office/officeart/2016/7/layout/RepeatingBendingProcessNew"/>
    <dgm:cxn modelId="{66201BEF-B932-7E4F-976A-8427DE3AD097}" type="presOf" srcId="{32760F12-7E1B-4AC3-8701-7E9530CAB6C3}" destId="{E069B504-7A82-7041-BF60-DB5C3A02E570}" srcOrd="1" destOrd="0" presId="urn:microsoft.com/office/officeart/2016/7/layout/RepeatingBendingProcessNew"/>
    <dgm:cxn modelId="{BEDC3E5F-F523-8247-B87A-C0FA4E866086}" type="presParOf" srcId="{E314378A-08B4-7940-81B5-7F972075488A}" destId="{E63481DA-EF85-AE4B-A7C7-25469D65E9B0}" srcOrd="0" destOrd="0" presId="urn:microsoft.com/office/officeart/2016/7/layout/RepeatingBendingProcessNew"/>
    <dgm:cxn modelId="{E487C7D3-0036-9645-A5AA-9BCFF18DAC1D}" type="presParOf" srcId="{E314378A-08B4-7940-81B5-7F972075488A}" destId="{287B7470-8D91-6149-83BA-1BD6C7285D37}" srcOrd="1" destOrd="0" presId="urn:microsoft.com/office/officeart/2016/7/layout/RepeatingBendingProcessNew"/>
    <dgm:cxn modelId="{227CE6CD-1B6E-0F49-A81B-9EE912B2B53F}" type="presParOf" srcId="{287B7470-8D91-6149-83BA-1BD6C7285D37}" destId="{ABCC8160-5AF1-644F-9B22-2F4159861C8A}" srcOrd="0" destOrd="0" presId="urn:microsoft.com/office/officeart/2016/7/layout/RepeatingBendingProcessNew"/>
    <dgm:cxn modelId="{A41D3F39-3EA8-3047-947F-0BD836A290E8}" type="presParOf" srcId="{E314378A-08B4-7940-81B5-7F972075488A}" destId="{E83B660F-38AB-8443-92B5-933113A5317C}" srcOrd="2" destOrd="0" presId="urn:microsoft.com/office/officeart/2016/7/layout/RepeatingBendingProcessNew"/>
    <dgm:cxn modelId="{EC197CB6-FE96-D042-9DC4-419AF1540086}" type="presParOf" srcId="{E314378A-08B4-7940-81B5-7F972075488A}" destId="{C1815F9A-C5BD-2047-9E1E-689B91784DC9}" srcOrd="3" destOrd="0" presId="urn:microsoft.com/office/officeart/2016/7/layout/RepeatingBendingProcessNew"/>
    <dgm:cxn modelId="{39C64E1F-9B5D-534F-8CDB-D1DC7E7B8F2D}" type="presParOf" srcId="{C1815F9A-C5BD-2047-9E1E-689B91784DC9}" destId="{DD1F2893-C97A-7745-A430-88547836502B}" srcOrd="0" destOrd="0" presId="urn:microsoft.com/office/officeart/2016/7/layout/RepeatingBendingProcessNew"/>
    <dgm:cxn modelId="{E9BB74B9-EFAC-084E-8AE2-7A019E3946C4}" type="presParOf" srcId="{E314378A-08B4-7940-81B5-7F972075488A}" destId="{545EC6AE-1FB0-4541-8FFF-BB5E909B2136}" srcOrd="4" destOrd="0" presId="urn:microsoft.com/office/officeart/2016/7/layout/RepeatingBendingProcessNew"/>
    <dgm:cxn modelId="{E31A7A97-AAAD-DB41-8B99-36E0BA466DEF}" type="presParOf" srcId="{E314378A-08B4-7940-81B5-7F972075488A}" destId="{580BA32B-9AA9-5443-882F-D3DE8EE7A906}" srcOrd="5" destOrd="0" presId="urn:microsoft.com/office/officeart/2016/7/layout/RepeatingBendingProcessNew"/>
    <dgm:cxn modelId="{435C2687-F173-0048-8679-D3D00C8309F8}" type="presParOf" srcId="{580BA32B-9AA9-5443-882F-D3DE8EE7A906}" destId="{E069B504-7A82-7041-BF60-DB5C3A02E570}" srcOrd="0" destOrd="0" presId="urn:microsoft.com/office/officeart/2016/7/layout/RepeatingBendingProcessNew"/>
    <dgm:cxn modelId="{4419F843-FE65-5644-9AB8-71A87B407298}" type="presParOf" srcId="{E314378A-08B4-7940-81B5-7F972075488A}" destId="{07B0886D-A209-DB4F-B054-923C73B72B76}" srcOrd="6" destOrd="0" presId="urn:microsoft.com/office/officeart/2016/7/layout/RepeatingBendingProcessNew"/>
    <dgm:cxn modelId="{B8F60407-64F0-2440-91C5-F3370C5806C6}" type="presParOf" srcId="{E314378A-08B4-7940-81B5-7F972075488A}" destId="{4B0C4A86-2F52-6345-A399-AE7161EA4BDE}" srcOrd="7" destOrd="0" presId="urn:microsoft.com/office/officeart/2016/7/layout/RepeatingBendingProcessNew"/>
    <dgm:cxn modelId="{8A6C39B7-B922-CB41-A3D0-A42C3D958FA7}" type="presParOf" srcId="{4B0C4A86-2F52-6345-A399-AE7161EA4BDE}" destId="{366F1D67-3EE3-B140-B9C9-439D7EF8F55E}" srcOrd="0" destOrd="0" presId="urn:microsoft.com/office/officeart/2016/7/layout/RepeatingBendingProcessNew"/>
    <dgm:cxn modelId="{094CC279-99C5-CE4F-BB33-D2297D12D9A1}" type="presParOf" srcId="{E314378A-08B4-7940-81B5-7F972075488A}" destId="{7BA1EA20-9D1D-BB42-9BA3-326754360A38}" srcOrd="8" destOrd="0" presId="urn:microsoft.com/office/officeart/2016/7/layout/RepeatingBendingProcessNew"/>
    <dgm:cxn modelId="{6C8334A6-D903-E74A-A6FA-A441309BFCA4}" type="presParOf" srcId="{E314378A-08B4-7940-81B5-7F972075488A}" destId="{1750E5BF-60BD-274A-968A-55267DF0C6C2}" srcOrd="9" destOrd="0" presId="urn:microsoft.com/office/officeart/2016/7/layout/RepeatingBendingProcessNew"/>
    <dgm:cxn modelId="{465511C7-2494-7C49-BC21-FE9E9B2FF617}" type="presParOf" srcId="{1750E5BF-60BD-274A-968A-55267DF0C6C2}" destId="{FEDBADEC-25E2-7542-8D80-288508D1C272}" srcOrd="0" destOrd="0" presId="urn:microsoft.com/office/officeart/2016/7/layout/RepeatingBendingProcessNew"/>
    <dgm:cxn modelId="{208C808F-DEE3-2D46-B0F1-9BFCEC6AEC16}" type="presParOf" srcId="{E314378A-08B4-7940-81B5-7F972075488A}" destId="{D2808EF0-8D40-5740-9F68-594828FAC8EA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EC10341-C562-4636-A8FF-7F9F628D70FA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593A70E3-D018-4CEF-9830-C5D54A977D04}">
      <dgm:prSet/>
      <dgm:spPr/>
      <dgm:t>
        <a:bodyPr/>
        <a:lstStyle/>
        <a:p>
          <a:r>
            <a:rPr lang="en-US" dirty="0"/>
            <a:t>SmartStay London represents the future of modern living.</a:t>
          </a:r>
        </a:p>
      </dgm:t>
    </dgm:pt>
    <dgm:pt modelId="{07ABDFD5-13AA-4D12-9281-EFE9B2A67CD0}" type="parTrans" cxnId="{D7178932-1007-43F5-B023-D6739BB7B6B3}">
      <dgm:prSet/>
      <dgm:spPr/>
      <dgm:t>
        <a:bodyPr/>
        <a:lstStyle/>
        <a:p>
          <a:endParaRPr lang="en-US"/>
        </a:p>
      </dgm:t>
    </dgm:pt>
    <dgm:pt modelId="{90B7D641-E997-48D1-818D-7CF3B6D8C8A6}" type="sibTrans" cxnId="{D7178932-1007-43F5-B023-D6739BB7B6B3}">
      <dgm:prSet/>
      <dgm:spPr/>
      <dgm:t>
        <a:bodyPr/>
        <a:lstStyle/>
        <a:p>
          <a:endParaRPr lang="en-US"/>
        </a:p>
      </dgm:t>
    </dgm:pt>
    <dgm:pt modelId="{CEDC21C9-650A-4E82-82F7-EB2F6BF3FF96}">
      <dgm:prSet/>
      <dgm:spPr/>
      <dgm:t>
        <a:bodyPr/>
        <a:lstStyle/>
        <a:p>
          <a:r>
            <a:rPr lang="en-US"/>
            <a:t>A smart, premium, flexible accommodation solution designed for global professionals.</a:t>
          </a:r>
        </a:p>
      </dgm:t>
    </dgm:pt>
    <dgm:pt modelId="{432013D6-DABE-43CD-A560-358B734BE190}" type="parTrans" cxnId="{3C2BB123-F967-4283-986D-F66EF218DCF3}">
      <dgm:prSet/>
      <dgm:spPr/>
      <dgm:t>
        <a:bodyPr/>
        <a:lstStyle/>
        <a:p>
          <a:endParaRPr lang="en-US"/>
        </a:p>
      </dgm:t>
    </dgm:pt>
    <dgm:pt modelId="{6F4C287F-EA57-4F53-BD05-C625604CBC87}" type="sibTrans" cxnId="{3C2BB123-F967-4283-986D-F66EF218DCF3}">
      <dgm:prSet/>
      <dgm:spPr/>
      <dgm:t>
        <a:bodyPr/>
        <a:lstStyle/>
        <a:p>
          <a:endParaRPr lang="en-US"/>
        </a:p>
      </dgm:t>
    </dgm:pt>
    <dgm:pt modelId="{32CC4BE5-DB2F-4B41-B70F-5E35FDD90784}">
      <dgm:prSet/>
      <dgm:spPr/>
      <dgm:t>
        <a:bodyPr/>
        <a:lstStyle/>
        <a:p>
          <a:r>
            <a:rPr lang="en-US"/>
            <a:t>Mission: To create intelligent homes for intelligent people.</a:t>
          </a:r>
        </a:p>
      </dgm:t>
    </dgm:pt>
    <dgm:pt modelId="{1C2D870A-8582-446D-9DCB-02093F1A0809}" type="parTrans" cxnId="{51C9B8AB-3A57-4B8D-84B1-B613E6B1230A}">
      <dgm:prSet/>
      <dgm:spPr/>
      <dgm:t>
        <a:bodyPr/>
        <a:lstStyle/>
        <a:p>
          <a:endParaRPr lang="en-US"/>
        </a:p>
      </dgm:t>
    </dgm:pt>
    <dgm:pt modelId="{93A4A6E6-4D02-42CA-BC20-C9D40A95F532}" type="sibTrans" cxnId="{51C9B8AB-3A57-4B8D-84B1-B613E6B1230A}">
      <dgm:prSet/>
      <dgm:spPr/>
      <dgm:t>
        <a:bodyPr/>
        <a:lstStyle/>
        <a:p>
          <a:endParaRPr lang="en-US"/>
        </a:p>
      </dgm:t>
    </dgm:pt>
    <dgm:pt modelId="{FAE5BD6C-ABD3-4DF9-A856-86C9AFE1DC27}" type="pres">
      <dgm:prSet presAssocID="{4EC10341-C562-4636-A8FF-7F9F628D70FA}" presName="root" presStyleCnt="0">
        <dgm:presLayoutVars>
          <dgm:dir/>
          <dgm:resizeHandles val="exact"/>
        </dgm:presLayoutVars>
      </dgm:prSet>
      <dgm:spPr/>
    </dgm:pt>
    <dgm:pt modelId="{C97904A6-169C-4AF5-8DCD-E514DC32E28A}" type="pres">
      <dgm:prSet presAssocID="{593A70E3-D018-4CEF-9830-C5D54A977D04}" presName="compNode" presStyleCnt="0"/>
      <dgm:spPr/>
    </dgm:pt>
    <dgm:pt modelId="{695CB813-C7AC-4D99-A994-8CD843D2CF63}" type="pres">
      <dgm:prSet presAssocID="{593A70E3-D018-4CEF-9830-C5D54A977D0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eroplane"/>
        </a:ext>
      </dgm:extLst>
    </dgm:pt>
    <dgm:pt modelId="{F73AA680-AEB5-4D7D-B94F-DD431BF428C3}" type="pres">
      <dgm:prSet presAssocID="{593A70E3-D018-4CEF-9830-C5D54A977D04}" presName="spaceRect" presStyleCnt="0"/>
      <dgm:spPr/>
    </dgm:pt>
    <dgm:pt modelId="{EBAF7833-657F-40B9-A90B-B5CF4D3B46D8}" type="pres">
      <dgm:prSet presAssocID="{593A70E3-D018-4CEF-9830-C5D54A977D04}" presName="textRect" presStyleLbl="revTx" presStyleIdx="0" presStyleCnt="3">
        <dgm:presLayoutVars>
          <dgm:chMax val="1"/>
          <dgm:chPref val="1"/>
        </dgm:presLayoutVars>
      </dgm:prSet>
      <dgm:spPr/>
    </dgm:pt>
    <dgm:pt modelId="{820A5C65-D0D6-4342-8F97-8834B9593745}" type="pres">
      <dgm:prSet presAssocID="{90B7D641-E997-48D1-818D-7CF3B6D8C8A6}" presName="sibTrans" presStyleCnt="0"/>
      <dgm:spPr/>
    </dgm:pt>
    <dgm:pt modelId="{195CFEB6-6E0C-490A-AD57-07863F6CAB11}" type="pres">
      <dgm:prSet presAssocID="{CEDC21C9-650A-4E82-82F7-EB2F6BF3FF96}" presName="compNode" presStyleCnt="0"/>
      <dgm:spPr/>
    </dgm:pt>
    <dgm:pt modelId="{DF385AFE-AD73-46BA-B4E7-C840519B39F1}" type="pres">
      <dgm:prSet presAssocID="{CEDC21C9-650A-4E82-82F7-EB2F6BF3FF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7E204FEB-DFB9-43E5-B8B9-D3562271A2AA}" type="pres">
      <dgm:prSet presAssocID="{CEDC21C9-650A-4E82-82F7-EB2F6BF3FF96}" presName="spaceRect" presStyleCnt="0"/>
      <dgm:spPr/>
    </dgm:pt>
    <dgm:pt modelId="{51B4A710-2733-4D8C-BB8B-7B0A3494CBAA}" type="pres">
      <dgm:prSet presAssocID="{CEDC21C9-650A-4E82-82F7-EB2F6BF3FF96}" presName="textRect" presStyleLbl="revTx" presStyleIdx="1" presStyleCnt="3">
        <dgm:presLayoutVars>
          <dgm:chMax val="1"/>
          <dgm:chPref val="1"/>
        </dgm:presLayoutVars>
      </dgm:prSet>
      <dgm:spPr/>
    </dgm:pt>
    <dgm:pt modelId="{5CD96817-8DE0-40AD-A53E-E373E66CF254}" type="pres">
      <dgm:prSet presAssocID="{6F4C287F-EA57-4F53-BD05-C625604CBC87}" presName="sibTrans" presStyleCnt="0"/>
      <dgm:spPr/>
    </dgm:pt>
    <dgm:pt modelId="{9AD15720-CF8F-4785-8FA8-E185CFF831BA}" type="pres">
      <dgm:prSet presAssocID="{32CC4BE5-DB2F-4B41-B70F-5E35FDD90784}" presName="compNode" presStyleCnt="0"/>
      <dgm:spPr/>
    </dgm:pt>
    <dgm:pt modelId="{8267EB22-C315-49F0-9011-683F51D76179}" type="pres">
      <dgm:prSet presAssocID="{32CC4BE5-DB2F-4B41-B70F-5E35FDD9078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BACB85F7-1F8A-4448-8F80-24BD8A0E5B8D}" type="pres">
      <dgm:prSet presAssocID="{32CC4BE5-DB2F-4B41-B70F-5E35FDD90784}" presName="spaceRect" presStyleCnt="0"/>
      <dgm:spPr/>
    </dgm:pt>
    <dgm:pt modelId="{20B035B6-B658-478F-BF5A-C866D962DA14}" type="pres">
      <dgm:prSet presAssocID="{32CC4BE5-DB2F-4B41-B70F-5E35FDD9078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C2BB123-F967-4283-986D-F66EF218DCF3}" srcId="{4EC10341-C562-4636-A8FF-7F9F628D70FA}" destId="{CEDC21C9-650A-4E82-82F7-EB2F6BF3FF96}" srcOrd="1" destOrd="0" parTransId="{432013D6-DABE-43CD-A560-358B734BE190}" sibTransId="{6F4C287F-EA57-4F53-BD05-C625604CBC87}"/>
    <dgm:cxn modelId="{D7178932-1007-43F5-B023-D6739BB7B6B3}" srcId="{4EC10341-C562-4636-A8FF-7F9F628D70FA}" destId="{593A70E3-D018-4CEF-9830-C5D54A977D04}" srcOrd="0" destOrd="0" parTransId="{07ABDFD5-13AA-4D12-9281-EFE9B2A67CD0}" sibTransId="{90B7D641-E997-48D1-818D-7CF3B6D8C8A6}"/>
    <dgm:cxn modelId="{8C2B513D-2B22-4F7D-A3C1-54EA02E78501}" type="presOf" srcId="{593A70E3-D018-4CEF-9830-C5D54A977D04}" destId="{EBAF7833-657F-40B9-A90B-B5CF4D3B46D8}" srcOrd="0" destOrd="0" presId="urn:microsoft.com/office/officeart/2018/2/layout/IconLabelList"/>
    <dgm:cxn modelId="{89E06C54-73D4-42CE-9BE4-A9682497E30A}" type="presOf" srcId="{4EC10341-C562-4636-A8FF-7F9F628D70FA}" destId="{FAE5BD6C-ABD3-4DF9-A856-86C9AFE1DC27}" srcOrd="0" destOrd="0" presId="urn:microsoft.com/office/officeart/2018/2/layout/IconLabelList"/>
    <dgm:cxn modelId="{499279A7-69ED-4C2C-BADE-F58741E1B820}" type="presOf" srcId="{CEDC21C9-650A-4E82-82F7-EB2F6BF3FF96}" destId="{51B4A710-2733-4D8C-BB8B-7B0A3494CBAA}" srcOrd="0" destOrd="0" presId="urn:microsoft.com/office/officeart/2018/2/layout/IconLabelList"/>
    <dgm:cxn modelId="{51C9B8AB-3A57-4B8D-84B1-B613E6B1230A}" srcId="{4EC10341-C562-4636-A8FF-7F9F628D70FA}" destId="{32CC4BE5-DB2F-4B41-B70F-5E35FDD90784}" srcOrd="2" destOrd="0" parTransId="{1C2D870A-8582-446D-9DCB-02093F1A0809}" sibTransId="{93A4A6E6-4D02-42CA-BC20-C9D40A95F532}"/>
    <dgm:cxn modelId="{2D0FFFF6-D12D-4513-A8E3-3461CED38F7D}" type="presOf" srcId="{32CC4BE5-DB2F-4B41-B70F-5E35FDD90784}" destId="{20B035B6-B658-478F-BF5A-C866D962DA14}" srcOrd="0" destOrd="0" presId="urn:microsoft.com/office/officeart/2018/2/layout/IconLabelList"/>
    <dgm:cxn modelId="{1C65B7F1-3614-4D44-8944-D7E51A5279B0}" type="presParOf" srcId="{FAE5BD6C-ABD3-4DF9-A856-86C9AFE1DC27}" destId="{C97904A6-169C-4AF5-8DCD-E514DC32E28A}" srcOrd="0" destOrd="0" presId="urn:microsoft.com/office/officeart/2018/2/layout/IconLabelList"/>
    <dgm:cxn modelId="{E7037FDD-45D4-4BBB-81F4-2B85AA5DD01A}" type="presParOf" srcId="{C97904A6-169C-4AF5-8DCD-E514DC32E28A}" destId="{695CB813-C7AC-4D99-A994-8CD843D2CF63}" srcOrd="0" destOrd="0" presId="urn:microsoft.com/office/officeart/2018/2/layout/IconLabelList"/>
    <dgm:cxn modelId="{898D3EBE-558D-4956-BDD2-4142F1B4AB52}" type="presParOf" srcId="{C97904A6-169C-4AF5-8DCD-E514DC32E28A}" destId="{F73AA680-AEB5-4D7D-B94F-DD431BF428C3}" srcOrd="1" destOrd="0" presId="urn:microsoft.com/office/officeart/2018/2/layout/IconLabelList"/>
    <dgm:cxn modelId="{736B0151-DA0E-45D7-AD28-6E79B8457F9E}" type="presParOf" srcId="{C97904A6-169C-4AF5-8DCD-E514DC32E28A}" destId="{EBAF7833-657F-40B9-A90B-B5CF4D3B46D8}" srcOrd="2" destOrd="0" presId="urn:microsoft.com/office/officeart/2018/2/layout/IconLabelList"/>
    <dgm:cxn modelId="{D1E8C63E-B176-423E-B73A-DCDAA664C629}" type="presParOf" srcId="{FAE5BD6C-ABD3-4DF9-A856-86C9AFE1DC27}" destId="{820A5C65-D0D6-4342-8F97-8834B9593745}" srcOrd="1" destOrd="0" presId="urn:microsoft.com/office/officeart/2018/2/layout/IconLabelList"/>
    <dgm:cxn modelId="{7BB1225D-6131-44F8-8273-00F9E9518FED}" type="presParOf" srcId="{FAE5BD6C-ABD3-4DF9-A856-86C9AFE1DC27}" destId="{195CFEB6-6E0C-490A-AD57-07863F6CAB11}" srcOrd="2" destOrd="0" presId="urn:microsoft.com/office/officeart/2018/2/layout/IconLabelList"/>
    <dgm:cxn modelId="{2C92C3AE-C552-424B-9359-113E527B44D2}" type="presParOf" srcId="{195CFEB6-6E0C-490A-AD57-07863F6CAB11}" destId="{DF385AFE-AD73-46BA-B4E7-C840519B39F1}" srcOrd="0" destOrd="0" presId="urn:microsoft.com/office/officeart/2018/2/layout/IconLabelList"/>
    <dgm:cxn modelId="{8A095BA9-92CF-44CA-94C8-92AC3A8ED361}" type="presParOf" srcId="{195CFEB6-6E0C-490A-AD57-07863F6CAB11}" destId="{7E204FEB-DFB9-43E5-B8B9-D3562271A2AA}" srcOrd="1" destOrd="0" presId="urn:microsoft.com/office/officeart/2018/2/layout/IconLabelList"/>
    <dgm:cxn modelId="{2CCEEF2D-7093-4F8D-8D86-10EAA9001C24}" type="presParOf" srcId="{195CFEB6-6E0C-490A-AD57-07863F6CAB11}" destId="{51B4A710-2733-4D8C-BB8B-7B0A3494CBAA}" srcOrd="2" destOrd="0" presId="urn:microsoft.com/office/officeart/2018/2/layout/IconLabelList"/>
    <dgm:cxn modelId="{360DDA1C-129D-4637-BA8C-7763C9089EB1}" type="presParOf" srcId="{FAE5BD6C-ABD3-4DF9-A856-86C9AFE1DC27}" destId="{5CD96817-8DE0-40AD-A53E-E373E66CF254}" srcOrd="3" destOrd="0" presId="urn:microsoft.com/office/officeart/2018/2/layout/IconLabelList"/>
    <dgm:cxn modelId="{5AF6D34C-F416-4B48-A3AD-2CB3DA44E33D}" type="presParOf" srcId="{FAE5BD6C-ABD3-4DF9-A856-86C9AFE1DC27}" destId="{9AD15720-CF8F-4785-8FA8-E185CFF831BA}" srcOrd="4" destOrd="0" presId="urn:microsoft.com/office/officeart/2018/2/layout/IconLabelList"/>
    <dgm:cxn modelId="{6DAC3575-25EF-4888-AF5A-53E276ED8D40}" type="presParOf" srcId="{9AD15720-CF8F-4785-8FA8-E185CFF831BA}" destId="{8267EB22-C315-49F0-9011-683F51D76179}" srcOrd="0" destOrd="0" presId="urn:microsoft.com/office/officeart/2018/2/layout/IconLabelList"/>
    <dgm:cxn modelId="{E4DF5BD4-E471-4E49-9002-9F50F46F654C}" type="presParOf" srcId="{9AD15720-CF8F-4785-8FA8-E185CFF831BA}" destId="{BACB85F7-1F8A-4448-8F80-24BD8A0E5B8D}" srcOrd="1" destOrd="0" presId="urn:microsoft.com/office/officeart/2018/2/layout/IconLabelList"/>
    <dgm:cxn modelId="{FCB1D4B7-CDF3-4BA1-96CD-A037638495A3}" type="presParOf" srcId="{9AD15720-CF8F-4785-8FA8-E185CFF831BA}" destId="{20B035B6-B658-478F-BF5A-C866D962DA1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2DF041-34A2-2346-AD1A-D7E800E8BA8F}">
      <dsp:nvSpPr>
        <dsp:cNvPr id="0" name=""/>
        <dsp:cNvSpPr/>
      </dsp:nvSpPr>
      <dsp:spPr>
        <a:xfrm>
          <a:off x="1703425" y="-58637"/>
          <a:ext cx="4479848" cy="4479848"/>
        </a:xfrm>
        <a:prstGeom prst="circularArrow">
          <a:avLst>
            <a:gd name="adj1" fmla="val 5544"/>
            <a:gd name="adj2" fmla="val 330680"/>
            <a:gd name="adj3" fmla="val 14857875"/>
            <a:gd name="adj4" fmla="val 16756679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1AB29D9-0115-7643-812E-6BECD8C84639}">
      <dsp:nvSpPr>
        <dsp:cNvPr id="0" name=""/>
        <dsp:cNvSpPr/>
      </dsp:nvSpPr>
      <dsp:spPr>
        <a:xfrm>
          <a:off x="3417698" y="2460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Primary Segments:</a:t>
          </a:r>
        </a:p>
      </dsp:txBody>
      <dsp:txXfrm>
        <a:off x="3443358" y="28120"/>
        <a:ext cx="999983" cy="474331"/>
      </dsp:txXfrm>
    </dsp:sp>
    <dsp:sp modelId="{957867B9-B479-6A4E-BB12-061EC2DF39E0}">
      <dsp:nvSpPr>
        <dsp:cNvPr id="0" name=""/>
        <dsp:cNvSpPr/>
      </dsp:nvSpPr>
      <dsp:spPr>
        <a:xfrm>
          <a:off x="4540593" y="367310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520169"/>
                <a:satOff val="-649"/>
                <a:lumOff val="15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520169"/>
                <a:satOff val="-649"/>
                <a:lumOff val="15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Digital nomads</a:t>
          </a:r>
        </a:p>
      </dsp:txBody>
      <dsp:txXfrm>
        <a:off x="4566253" y="392970"/>
        <a:ext cx="999983" cy="474331"/>
      </dsp:txXfrm>
    </dsp:sp>
    <dsp:sp modelId="{9487657D-F729-AC42-8E3B-33A9D33D4EB8}">
      <dsp:nvSpPr>
        <dsp:cNvPr id="0" name=""/>
        <dsp:cNvSpPr/>
      </dsp:nvSpPr>
      <dsp:spPr>
        <a:xfrm>
          <a:off x="5234580" y="1322502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1040338"/>
                <a:satOff val="-1298"/>
                <a:lumOff val="30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040338"/>
                <a:satOff val="-1298"/>
                <a:lumOff val="30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Remote professionals</a:t>
          </a:r>
        </a:p>
      </dsp:txBody>
      <dsp:txXfrm>
        <a:off x="5260240" y="1348162"/>
        <a:ext cx="999983" cy="474331"/>
      </dsp:txXfrm>
    </dsp:sp>
    <dsp:sp modelId="{28F788FB-B47A-AB4C-8954-D43BFF4F11E4}">
      <dsp:nvSpPr>
        <dsp:cNvPr id="0" name=""/>
        <dsp:cNvSpPr/>
      </dsp:nvSpPr>
      <dsp:spPr>
        <a:xfrm>
          <a:off x="5234580" y="2503184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1560507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7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Corporate &amp; business travellers</a:t>
          </a:r>
        </a:p>
      </dsp:txBody>
      <dsp:txXfrm>
        <a:off x="5260240" y="2528844"/>
        <a:ext cx="999983" cy="474331"/>
      </dsp:txXfrm>
    </dsp:sp>
    <dsp:sp modelId="{A9D36B19-CC05-FF4E-82C6-A7B2B602A306}">
      <dsp:nvSpPr>
        <dsp:cNvPr id="0" name=""/>
        <dsp:cNvSpPr/>
      </dsp:nvSpPr>
      <dsp:spPr>
        <a:xfrm>
          <a:off x="4540593" y="3458375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2080676"/>
                <a:satOff val="-2595"/>
                <a:lumOff val="61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080676"/>
                <a:satOff val="-2595"/>
                <a:lumOff val="61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International students on short-term programmes</a:t>
          </a:r>
        </a:p>
      </dsp:txBody>
      <dsp:txXfrm>
        <a:off x="4566253" y="3484035"/>
        <a:ext cx="999983" cy="474331"/>
      </dsp:txXfrm>
    </dsp:sp>
    <dsp:sp modelId="{8B37BAFD-281A-4F46-922C-343B6FCEDE2A}">
      <dsp:nvSpPr>
        <dsp:cNvPr id="0" name=""/>
        <dsp:cNvSpPr/>
      </dsp:nvSpPr>
      <dsp:spPr>
        <a:xfrm>
          <a:off x="3417698" y="3823226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2600844"/>
                <a:satOff val="-3244"/>
                <a:lumOff val="76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600844"/>
                <a:satOff val="-3244"/>
                <a:lumOff val="76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Relocation clients</a:t>
          </a:r>
        </a:p>
      </dsp:txBody>
      <dsp:txXfrm>
        <a:off x="3443358" y="3848886"/>
        <a:ext cx="999983" cy="474331"/>
      </dsp:txXfrm>
    </dsp:sp>
    <dsp:sp modelId="{99AC7DA5-E780-AD4C-B975-D6BB2C350299}">
      <dsp:nvSpPr>
        <dsp:cNvPr id="0" name=""/>
        <dsp:cNvSpPr/>
      </dsp:nvSpPr>
      <dsp:spPr>
        <a:xfrm>
          <a:off x="2294803" y="3458375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Psychographics:</a:t>
          </a:r>
        </a:p>
      </dsp:txBody>
      <dsp:txXfrm>
        <a:off x="2320463" y="3484035"/>
        <a:ext cx="999983" cy="474331"/>
      </dsp:txXfrm>
    </dsp:sp>
    <dsp:sp modelId="{85FC5349-626D-064B-8634-D02900BABA0B}">
      <dsp:nvSpPr>
        <dsp:cNvPr id="0" name=""/>
        <dsp:cNvSpPr/>
      </dsp:nvSpPr>
      <dsp:spPr>
        <a:xfrm>
          <a:off x="1600816" y="2503184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3641182"/>
                <a:satOff val="-4541"/>
                <a:lumOff val="106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641182"/>
                <a:satOff val="-4541"/>
                <a:lumOff val="106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Tech-savvy</a:t>
          </a:r>
        </a:p>
      </dsp:txBody>
      <dsp:txXfrm>
        <a:off x="1626476" y="2528844"/>
        <a:ext cx="999983" cy="474331"/>
      </dsp:txXfrm>
    </dsp:sp>
    <dsp:sp modelId="{F8F110B7-7D12-0D44-8B05-C406822CB80E}">
      <dsp:nvSpPr>
        <dsp:cNvPr id="0" name=""/>
        <dsp:cNvSpPr/>
      </dsp:nvSpPr>
      <dsp:spPr>
        <a:xfrm>
          <a:off x="1600816" y="1322502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4161351"/>
                <a:satOff val="-5190"/>
                <a:lumOff val="122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161351"/>
                <a:satOff val="-5190"/>
                <a:lumOff val="122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Value convenience</a:t>
          </a:r>
        </a:p>
      </dsp:txBody>
      <dsp:txXfrm>
        <a:off x="1626476" y="1348162"/>
        <a:ext cx="999983" cy="474331"/>
      </dsp:txXfrm>
    </dsp:sp>
    <dsp:sp modelId="{E4A2A092-18B2-7449-8636-01C3273D86F1}">
      <dsp:nvSpPr>
        <dsp:cNvPr id="0" name=""/>
        <dsp:cNvSpPr/>
      </dsp:nvSpPr>
      <dsp:spPr>
        <a:xfrm>
          <a:off x="2294803" y="367310"/>
          <a:ext cx="1051303" cy="525651"/>
        </a:xfrm>
        <a:prstGeom prst="roundRect">
          <a:avLst/>
        </a:prstGeom>
        <a:gradFill rotWithShape="0">
          <a:gsLst>
            <a:gs pos="0">
              <a:schemeClr val="accent2">
                <a:hueOff val="4681520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20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kern="1200"/>
            <a:t>• Prefer flexibility and privacy over hotels.</a:t>
          </a:r>
        </a:p>
      </dsp:txBody>
      <dsp:txXfrm>
        <a:off x="2320463" y="392970"/>
        <a:ext cx="999983" cy="4743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071FD-B826-CE42-B07A-1B2076DE9AEE}">
      <dsp:nvSpPr>
        <dsp:cNvPr id="0" name=""/>
        <dsp:cNvSpPr/>
      </dsp:nvSpPr>
      <dsp:spPr>
        <a:xfrm>
          <a:off x="0" y="46156"/>
          <a:ext cx="7886700" cy="5516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/>
            <a:t>Why SmartStay?</a:t>
          </a:r>
        </a:p>
      </dsp:txBody>
      <dsp:txXfrm>
        <a:off x="26930" y="73086"/>
        <a:ext cx="7832840" cy="497795"/>
      </dsp:txXfrm>
    </dsp:sp>
    <dsp:sp modelId="{9C5C40DB-2B44-C64A-B161-A5F757979AE5}">
      <dsp:nvSpPr>
        <dsp:cNvPr id="0" name=""/>
        <dsp:cNvSpPr/>
      </dsp:nvSpPr>
      <dsp:spPr>
        <a:xfrm>
          <a:off x="0" y="664051"/>
          <a:ext cx="7886700" cy="551655"/>
        </a:xfrm>
        <a:prstGeom prst="roundRect">
          <a:avLst/>
        </a:prstGeom>
        <a:solidFill>
          <a:schemeClr val="accent2">
            <a:hueOff val="780253"/>
            <a:satOff val="-973"/>
            <a:lumOff val="22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Smart locks &amp; self-check-in (convenience, lower headcount)</a:t>
          </a:r>
        </a:p>
      </dsp:txBody>
      <dsp:txXfrm>
        <a:off x="26930" y="690981"/>
        <a:ext cx="7832840" cy="497795"/>
      </dsp:txXfrm>
    </dsp:sp>
    <dsp:sp modelId="{3DFD429B-17F3-AA49-A0A3-AA3B6534B835}">
      <dsp:nvSpPr>
        <dsp:cNvPr id="0" name=""/>
        <dsp:cNvSpPr/>
      </dsp:nvSpPr>
      <dsp:spPr>
        <a:xfrm>
          <a:off x="0" y="1281946"/>
          <a:ext cx="7886700" cy="551655"/>
        </a:xfrm>
        <a:prstGeom prst="roundRect">
          <a:avLst/>
        </a:prstGeom>
        <a:solidFill>
          <a:schemeClr val="accent2">
            <a:hueOff val="1560507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Voice/automation systems</a:t>
          </a:r>
        </a:p>
      </dsp:txBody>
      <dsp:txXfrm>
        <a:off x="26930" y="1308876"/>
        <a:ext cx="7832840" cy="497795"/>
      </dsp:txXfrm>
    </dsp:sp>
    <dsp:sp modelId="{AE1CFAD7-7EE6-5B40-A1EF-FAB79ED5111D}">
      <dsp:nvSpPr>
        <dsp:cNvPr id="0" name=""/>
        <dsp:cNvSpPr/>
      </dsp:nvSpPr>
      <dsp:spPr>
        <a:xfrm>
          <a:off x="0" y="1899841"/>
          <a:ext cx="7886700" cy="551655"/>
        </a:xfrm>
        <a:prstGeom prst="roundRect">
          <a:avLst/>
        </a:prstGeom>
        <a:solidFill>
          <a:schemeClr val="accent2">
            <a:hueOff val="2340760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Ultra-fast WiFi ideal for remote work</a:t>
          </a:r>
        </a:p>
      </dsp:txBody>
      <dsp:txXfrm>
        <a:off x="26930" y="1926771"/>
        <a:ext cx="7832840" cy="497795"/>
      </dsp:txXfrm>
    </dsp:sp>
    <dsp:sp modelId="{4D69F838-D340-0C49-85DB-2A59E15C64A8}">
      <dsp:nvSpPr>
        <dsp:cNvPr id="0" name=""/>
        <dsp:cNvSpPr/>
      </dsp:nvSpPr>
      <dsp:spPr>
        <a:xfrm>
          <a:off x="0" y="2517736"/>
          <a:ext cx="7886700" cy="551655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Luxury bedding &amp; ergonomic workspace</a:t>
          </a:r>
        </a:p>
      </dsp:txBody>
      <dsp:txXfrm>
        <a:off x="26930" y="2544666"/>
        <a:ext cx="7832840" cy="497795"/>
      </dsp:txXfrm>
    </dsp:sp>
    <dsp:sp modelId="{3BFEB628-5D31-5C4F-8790-F035E1B4E898}">
      <dsp:nvSpPr>
        <dsp:cNvPr id="0" name=""/>
        <dsp:cNvSpPr/>
      </dsp:nvSpPr>
      <dsp:spPr>
        <a:xfrm>
          <a:off x="0" y="3135631"/>
          <a:ext cx="7886700" cy="551655"/>
        </a:xfrm>
        <a:prstGeom prst="roundRect">
          <a:avLst/>
        </a:prstGeom>
        <a:solidFill>
          <a:schemeClr val="accent2">
            <a:hueOff val="3901266"/>
            <a:satOff val="-4866"/>
            <a:lumOff val="114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• Prime locations near business districts (short commute)</a:t>
          </a:r>
        </a:p>
      </dsp:txBody>
      <dsp:txXfrm>
        <a:off x="26930" y="3162561"/>
        <a:ext cx="7832840" cy="497795"/>
      </dsp:txXfrm>
    </dsp:sp>
    <dsp:sp modelId="{26D14E65-171D-1244-8184-D0A571BDA839}">
      <dsp:nvSpPr>
        <dsp:cNvPr id="0" name=""/>
        <dsp:cNvSpPr/>
      </dsp:nvSpPr>
      <dsp:spPr>
        <a:xfrm>
          <a:off x="0" y="3753526"/>
          <a:ext cx="7886700" cy="551655"/>
        </a:xfrm>
        <a:prstGeom prst="roundRect">
          <a:avLst/>
        </a:prstGeom>
        <a:solidFill>
          <a:schemeClr val="accent2">
            <a:hueOff val="4681520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Result: A premium, stress-free, modern living experience.</a:t>
          </a:r>
        </a:p>
      </dsp:txBody>
      <dsp:txXfrm>
        <a:off x="26930" y="3780456"/>
        <a:ext cx="7832840" cy="4977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ECCFA8-DE10-4A5D-9DD6-FF5766AE6246}">
      <dsp:nvSpPr>
        <dsp:cNvPr id="0" name=""/>
        <dsp:cNvSpPr/>
      </dsp:nvSpPr>
      <dsp:spPr>
        <a:xfrm>
          <a:off x="54893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DEA75-06A9-4603-B852-B7C84F0A5B65}">
      <dsp:nvSpPr>
        <dsp:cNvPr id="0" name=""/>
        <dsp:cNvSpPr/>
      </dsp:nvSpPr>
      <dsp:spPr>
        <a:xfrm>
          <a:off x="762368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2AD590-EA5E-4682-8E09-45CFC89DEFC0}">
      <dsp:nvSpPr>
        <dsp:cNvPr id="0" name=""/>
        <dsp:cNvSpPr/>
      </dsp:nvSpPr>
      <dsp:spPr>
        <a:xfrm>
          <a:off x="22878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Pricing Model:</a:t>
          </a:r>
        </a:p>
      </dsp:txBody>
      <dsp:txXfrm>
        <a:off x="228784" y="1314328"/>
        <a:ext cx="1641796" cy="656718"/>
      </dsp:txXfrm>
    </dsp:sp>
    <dsp:sp modelId="{05E48EA5-4393-47AC-9AEA-CEE7F50FD354}">
      <dsp:nvSpPr>
        <dsp:cNvPr id="0" name=""/>
        <dsp:cNvSpPr/>
      </dsp:nvSpPr>
      <dsp:spPr>
        <a:xfrm>
          <a:off x="2478046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FF017F-DA69-4CAB-8479-77FC17B60804}">
      <dsp:nvSpPr>
        <dsp:cNvPr id="0" name=""/>
        <dsp:cNvSpPr/>
      </dsp:nvSpPr>
      <dsp:spPr>
        <a:xfrm>
          <a:off x="2691479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8DA745-59A5-4A37-89BD-1CB525EAF1E5}">
      <dsp:nvSpPr>
        <dsp:cNvPr id="0" name=""/>
        <dsp:cNvSpPr/>
      </dsp:nvSpPr>
      <dsp:spPr>
        <a:xfrm>
          <a:off x="2157895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Competitive nightly rate £120–£180 depending on area</a:t>
          </a:r>
        </a:p>
      </dsp:txBody>
      <dsp:txXfrm>
        <a:off x="2157895" y="1314328"/>
        <a:ext cx="1641796" cy="656718"/>
      </dsp:txXfrm>
    </dsp:sp>
    <dsp:sp modelId="{DC140F61-CDFA-425B-B49A-E93B80235381}">
      <dsp:nvSpPr>
        <dsp:cNvPr id="0" name=""/>
        <dsp:cNvSpPr/>
      </dsp:nvSpPr>
      <dsp:spPr>
        <a:xfrm>
          <a:off x="4407157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AC4A4A-F493-40BC-A52E-A0816932C9EB}">
      <dsp:nvSpPr>
        <dsp:cNvPr id="0" name=""/>
        <dsp:cNvSpPr/>
      </dsp:nvSpPr>
      <dsp:spPr>
        <a:xfrm>
          <a:off x="4620591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E25A3F-FF29-4815-8168-34ADDC8BA496}">
      <dsp:nvSpPr>
        <dsp:cNvPr id="0" name=""/>
        <dsp:cNvSpPr/>
      </dsp:nvSpPr>
      <dsp:spPr>
        <a:xfrm>
          <a:off x="4087007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Premium smart features justify mid‑upper tier rates</a:t>
          </a:r>
        </a:p>
      </dsp:txBody>
      <dsp:txXfrm>
        <a:off x="4087007" y="1314328"/>
        <a:ext cx="1641796" cy="656718"/>
      </dsp:txXfrm>
    </dsp:sp>
    <dsp:sp modelId="{63B46E90-1DCB-458F-A719-1604039DE35E}">
      <dsp:nvSpPr>
        <dsp:cNvPr id="0" name=""/>
        <dsp:cNvSpPr/>
      </dsp:nvSpPr>
      <dsp:spPr>
        <a:xfrm>
          <a:off x="6336268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3DEDD-A4B2-47B0-9D9D-1E4C225E89C2}">
      <dsp:nvSpPr>
        <dsp:cNvPr id="0" name=""/>
        <dsp:cNvSpPr/>
      </dsp:nvSpPr>
      <dsp:spPr>
        <a:xfrm>
          <a:off x="6549702" y="214324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19CB4D-02F1-4F5A-A9A2-89DB9E6E14AD}">
      <dsp:nvSpPr>
        <dsp:cNvPr id="0" name=""/>
        <dsp:cNvSpPr/>
      </dsp:nvSpPr>
      <dsp:spPr>
        <a:xfrm>
          <a:off x="601611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Discounts for: Weekly stays, monthly stays, corporate contracts</a:t>
          </a:r>
        </a:p>
      </dsp:txBody>
      <dsp:txXfrm>
        <a:off x="6016118" y="1314328"/>
        <a:ext cx="1641796" cy="656718"/>
      </dsp:txXfrm>
    </dsp:sp>
    <dsp:sp modelId="{C5267E61-75D5-4097-B044-CFCAF98472BA}">
      <dsp:nvSpPr>
        <dsp:cNvPr id="0" name=""/>
        <dsp:cNvSpPr/>
      </dsp:nvSpPr>
      <dsp:spPr>
        <a:xfrm>
          <a:off x="1513490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729151-6CD8-4093-AB07-E43741D8E70E}">
      <dsp:nvSpPr>
        <dsp:cNvPr id="0" name=""/>
        <dsp:cNvSpPr/>
      </dsp:nvSpPr>
      <dsp:spPr>
        <a:xfrm>
          <a:off x="1726924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A2D88D-CC07-482B-87C0-C6CDF2C3411B}">
      <dsp:nvSpPr>
        <dsp:cNvPr id="0" name=""/>
        <dsp:cNvSpPr/>
      </dsp:nvSpPr>
      <dsp:spPr>
        <a:xfrm>
          <a:off x="1193340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Benchmarking:</a:t>
          </a:r>
        </a:p>
      </dsp:txBody>
      <dsp:txXfrm>
        <a:off x="1193340" y="3694934"/>
        <a:ext cx="1641796" cy="656718"/>
      </dsp:txXfrm>
    </dsp:sp>
    <dsp:sp modelId="{FCFA865A-1A41-4493-9EEE-0E16F18EC019}">
      <dsp:nvSpPr>
        <dsp:cNvPr id="0" name=""/>
        <dsp:cNvSpPr/>
      </dsp:nvSpPr>
      <dsp:spPr>
        <a:xfrm>
          <a:off x="3442601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F15F1B-3C05-42B9-9C0E-547B7F4B06C5}">
      <dsp:nvSpPr>
        <dsp:cNvPr id="0" name=""/>
        <dsp:cNvSpPr/>
      </dsp:nvSpPr>
      <dsp:spPr>
        <a:xfrm>
          <a:off x="3656035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DD6DAB-2E41-43E0-90B2-36BAF886B323}">
      <dsp:nvSpPr>
        <dsp:cNvPr id="0" name=""/>
        <dsp:cNvSpPr/>
      </dsp:nvSpPr>
      <dsp:spPr>
        <a:xfrm>
          <a:off x="3122451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Higher value vs hotels for long stays</a:t>
          </a:r>
        </a:p>
      </dsp:txBody>
      <dsp:txXfrm>
        <a:off x="3122451" y="3694934"/>
        <a:ext cx="1641796" cy="656718"/>
      </dsp:txXfrm>
    </dsp:sp>
    <dsp:sp modelId="{768FA5FD-ED4E-4EA9-9B13-5E2E7C3B916E}">
      <dsp:nvSpPr>
        <dsp:cNvPr id="0" name=""/>
        <dsp:cNvSpPr/>
      </dsp:nvSpPr>
      <dsp:spPr>
        <a:xfrm>
          <a:off x="5371713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0F1FF7-B1CC-45BE-85FB-2157DAFF68DF}">
      <dsp:nvSpPr>
        <dsp:cNvPr id="0" name=""/>
        <dsp:cNvSpPr/>
      </dsp:nvSpPr>
      <dsp:spPr>
        <a:xfrm>
          <a:off x="5585146" y="2594930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83FDB5-CE93-4C34-8FE8-DB5289B3541A}">
      <dsp:nvSpPr>
        <dsp:cNvPr id="0" name=""/>
        <dsp:cNvSpPr/>
      </dsp:nvSpPr>
      <dsp:spPr>
        <a:xfrm>
          <a:off x="5051562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More competitive than luxury serviced apartments.</a:t>
          </a:r>
        </a:p>
      </dsp:txBody>
      <dsp:txXfrm>
        <a:off x="5051562" y="3694934"/>
        <a:ext cx="1641796" cy="656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6FCF14-80D1-914E-84DB-97F66E1135B9}">
      <dsp:nvSpPr>
        <dsp:cNvPr id="0" name=""/>
        <dsp:cNvSpPr/>
      </dsp:nvSpPr>
      <dsp:spPr>
        <a:xfrm>
          <a:off x="4491619" y="11473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 dirty="0"/>
            <a:t>Revenue Streams</a:t>
          </a:r>
        </a:p>
      </dsp:txBody>
      <dsp:txXfrm>
        <a:off x="4491619" y="11473"/>
        <a:ext cx="889564" cy="889564"/>
      </dsp:txXfrm>
    </dsp:sp>
    <dsp:sp modelId="{4D6DDE61-221D-1F46-BCA2-16C7E8CDE1CA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20573278"/>
            <a:gd name="adj4" fmla="val 18982880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1DE7C-30DB-2B47-B7B4-1B14C88DC0BC}">
      <dsp:nvSpPr>
        <dsp:cNvPr id="0" name=""/>
        <dsp:cNvSpPr/>
      </dsp:nvSpPr>
      <dsp:spPr>
        <a:xfrm>
          <a:off x="5484671" y="1731489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Nightly &amp; weekly stays</a:t>
          </a:r>
        </a:p>
      </dsp:txBody>
      <dsp:txXfrm>
        <a:off x="5484671" y="1731489"/>
        <a:ext cx="889564" cy="889564"/>
      </dsp:txXfrm>
    </dsp:sp>
    <dsp:sp modelId="{C7221955-1CB8-4F4D-914C-73F4D47D0E53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2366856"/>
            <a:gd name="adj4" fmla="val 776458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39C046-AE71-1040-9557-094E825D96E5}">
      <dsp:nvSpPr>
        <dsp:cNvPr id="0" name=""/>
        <dsp:cNvSpPr/>
      </dsp:nvSpPr>
      <dsp:spPr>
        <a:xfrm>
          <a:off x="4491619" y="3451506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Monthly long-stay packages</a:t>
          </a:r>
        </a:p>
      </dsp:txBody>
      <dsp:txXfrm>
        <a:off x="4491619" y="3451506"/>
        <a:ext cx="889564" cy="889564"/>
      </dsp:txXfrm>
    </dsp:sp>
    <dsp:sp modelId="{1AE9CF3B-C636-8844-9D2F-74FFB7D865F5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6111222"/>
            <a:gd name="adj4" fmla="val 4438514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221A1-EE0E-0A4E-85AC-2C8D047CB9D8}">
      <dsp:nvSpPr>
        <dsp:cNvPr id="0" name=""/>
        <dsp:cNvSpPr/>
      </dsp:nvSpPr>
      <dsp:spPr>
        <a:xfrm>
          <a:off x="2505516" y="3451506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Add-on services (airport pickup, cleaning upgrades, workspace packages)</a:t>
          </a:r>
        </a:p>
      </dsp:txBody>
      <dsp:txXfrm>
        <a:off x="2505516" y="3451506"/>
        <a:ext cx="889564" cy="889564"/>
      </dsp:txXfrm>
    </dsp:sp>
    <dsp:sp modelId="{4345A376-AAFB-B347-BF85-212E09C4B6E9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9773278"/>
            <a:gd name="adj4" fmla="val 8182880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692F51-9ABE-A747-B139-E57A8BE1B2C8}">
      <dsp:nvSpPr>
        <dsp:cNvPr id="0" name=""/>
        <dsp:cNvSpPr/>
      </dsp:nvSpPr>
      <dsp:spPr>
        <a:xfrm>
          <a:off x="1512464" y="1731489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Partnerships with corporate HR &amp; relocation agencies</a:t>
          </a:r>
        </a:p>
      </dsp:txBody>
      <dsp:txXfrm>
        <a:off x="1512464" y="1731489"/>
        <a:ext cx="889564" cy="889564"/>
      </dsp:txXfrm>
    </dsp:sp>
    <dsp:sp modelId="{A98BCEC6-8AB1-834F-8125-3B5FB99B4E9A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13166856"/>
            <a:gd name="adj4" fmla="val 11576458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66437-2AF6-914C-8B9B-945E154EA114}">
      <dsp:nvSpPr>
        <dsp:cNvPr id="0" name=""/>
        <dsp:cNvSpPr/>
      </dsp:nvSpPr>
      <dsp:spPr>
        <a:xfrm>
          <a:off x="2505516" y="11473"/>
          <a:ext cx="889564" cy="8895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Seasonality managed via dynamic pricing.</a:t>
          </a:r>
        </a:p>
      </dsp:txBody>
      <dsp:txXfrm>
        <a:off x="2505516" y="11473"/>
        <a:ext cx="889564" cy="889564"/>
      </dsp:txXfrm>
    </dsp:sp>
    <dsp:sp modelId="{4B84CCB2-D5B6-C546-BC12-9FD3160047E4}">
      <dsp:nvSpPr>
        <dsp:cNvPr id="0" name=""/>
        <dsp:cNvSpPr/>
      </dsp:nvSpPr>
      <dsp:spPr>
        <a:xfrm>
          <a:off x="1769325" y="2247"/>
          <a:ext cx="4348048" cy="4348048"/>
        </a:xfrm>
        <a:prstGeom prst="circularArrow">
          <a:avLst>
            <a:gd name="adj1" fmla="val 3989"/>
            <a:gd name="adj2" fmla="val 250264"/>
            <a:gd name="adj3" fmla="val 16911222"/>
            <a:gd name="adj4" fmla="val 15238514"/>
            <a:gd name="adj5" fmla="val 4654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8977E7-8D94-4BEE-A8F7-AB90D0B15637}">
      <dsp:nvSpPr>
        <dsp:cNvPr id="0" name=""/>
        <dsp:cNvSpPr/>
      </dsp:nvSpPr>
      <dsp:spPr>
        <a:xfrm>
          <a:off x="0" y="502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6B2105-2CC9-444B-AA3A-E1252473E287}">
      <dsp:nvSpPr>
        <dsp:cNvPr id="0" name=""/>
        <dsp:cNvSpPr/>
      </dsp:nvSpPr>
      <dsp:spPr>
        <a:xfrm>
          <a:off x="209180" y="156091"/>
          <a:ext cx="380328" cy="3803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5A08CF-9DCD-429B-9E7C-2B623C22ED01}">
      <dsp:nvSpPr>
        <dsp:cNvPr id="0" name=""/>
        <dsp:cNvSpPr/>
      </dsp:nvSpPr>
      <dsp:spPr>
        <a:xfrm>
          <a:off x="798689" y="502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Marketing Channels:</a:t>
          </a:r>
        </a:p>
      </dsp:txBody>
      <dsp:txXfrm>
        <a:off x="798689" y="502"/>
        <a:ext cx="3927511" cy="691506"/>
      </dsp:txXfrm>
    </dsp:sp>
    <dsp:sp modelId="{180464FA-3E58-4D8D-B8B4-33D378807886}">
      <dsp:nvSpPr>
        <dsp:cNvPr id="0" name=""/>
        <dsp:cNvSpPr/>
      </dsp:nvSpPr>
      <dsp:spPr>
        <a:xfrm>
          <a:off x="0" y="864885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9515EE-CF58-489B-A359-C6363452400E}">
      <dsp:nvSpPr>
        <dsp:cNvPr id="0" name=""/>
        <dsp:cNvSpPr/>
      </dsp:nvSpPr>
      <dsp:spPr>
        <a:xfrm>
          <a:off x="209180" y="1020474"/>
          <a:ext cx="380328" cy="3803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C823CE-6AE3-491F-8B5F-C734A89A4C6F}">
      <dsp:nvSpPr>
        <dsp:cNvPr id="0" name=""/>
        <dsp:cNvSpPr/>
      </dsp:nvSpPr>
      <dsp:spPr>
        <a:xfrm>
          <a:off x="798689" y="864885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Instagram &amp; TikTok lifestyle-focused branding</a:t>
          </a:r>
        </a:p>
      </dsp:txBody>
      <dsp:txXfrm>
        <a:off x="798689" y="864885"/>
        <a:ext cx="3927511" cy="691506"/>
      </dsp:txXfrm>
    </dsp:sp>
    <dsp:sp modelId="{9964C54C-E273-465F-835D-C14D576CFD19}">
      <dsp:nvSpPr>
        <dsp:cNvPr id="0" name=""/>
        <dsp:cNvSpPr/>
      </dsp:nvSpPr>
      <dsp:spPr>
        <a:xfrm>
          <a:off x="0" y="1729268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B91632-66F5-494E-B511-F04567F3C850}">
      <dsp:nvSpPr>
        <dsp:cNvPr id="0" name=""/>
        <dsp:cNvSpPr/>
      </dsp:nvSpPr>
      <dsp:spPr>
        <a:xfrm>
          <a:off x="209180" y="1884857"/>
          <a:ext cx="380328" cy="3803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9F2113-F8F3-4629-B0DF-4C68FA55A980}">
      <dsp:nvSpPr>
        <dsp:cNvPr id="0" name=""/>
        <dsp:cNvSpPr/>
      </dsp:nvSpPr>
      <dsp:spPr>
        <a:xfrm>
          <a:off x="798689" y="1729268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Influencer collaborations for apartment showcases</a:t>
          </a:r>
        </a:p>
      </dsp:txBody>
      <dsp:txXfrm>
        <a:off x="798689" y="1729268"/>
        <a:ext cx="3927511" cy="691506"/>
      </dsp:txXfrm>
    </dsp:sp>
    <dsp:sp modelId="{0D7F53F7-C462-4BBD-B5DE-C8E1089ADF52}">
      <dsp:nvSpPr>
        <dsp:cNvPr id="0" name=""/>
        <dsp:cNvSpPr/>
      </dsp:nvSpPr>
      <dsp:spPr>
        <a:xfrm>
          <a:off x="0" y="2593651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3EEDD-8552-4907-97AF-27B375DC707E}">
      <dsp:nvSpPr>
        <dsp:cNvPr id="0" name=""/>
        <dsp:cNvSpPr/>
      </dsp:nvSpPr>
      <dsp:spPr>
        <a:xfrm>
          <a:off x="209180" y="2749240"/>
          <a:ext cx="380328" cy="3803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65071-8224-4443-BDE6-E649ACDAFB12}">
      <dsp:nvSpPr>
        <dsp:cNvPr id="0" name=""/>
        <dsp:cNvSpPr/>
      </dsp:nvSpPr>
      <dsp:spPr>
        <a:xfrm>
          <a:off x="798689" y="2593651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Airbnb, Booking.com &amp; Expedia listings</a:t>
          </a:r>
        </a:p>
      </dsp:txBody>
      <dsp:txXfrm>
        <a:off x="798689" y="2593651"/>
        <a:ext cx="3927511" cy="691506"/>
      </dsp:txXfrm>
    </dsp:sp>
    <dsp:sp modelId="{7A6EDB18-38DE-4251-8B68-94CBB08837B9}">
      <dsp:nvSpPr>
        <dsp:cNvPr id="0" name=""/>
        <dsp:cNvSpPr/>
      </dsp:nvSpPr>
      <dsp:spPr>
        <a:xfrm>
          <a:off x="0" y="3458034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9F3D79-AC4A-4847-A85B-15DB04CEEDD9}">
      <dsp:nvSpPr>
        <dsp:cNvPr id="0" name=""/>
        <dsp:cNvSpPr/>
      </dsp:nvSpPr>
      <dsp:spPr>
        <a:xfrm>
          <a:off x="209180" y="3613623"/>
          <a:ext cx="380328" cy="3803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664AFC-689C-4717-9D53-2D492ED61B2F}">
      <dsp:nvSpPr>
        <dsp:cNvPr id="0" name=""/>
        <dsp:cNvSpPr/>
      </dsp:nvSpPr>
      <dsp:spPr>
        <a:xfrm>
          <a:off x="798689" y="3458034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Google SEO + PPC campaigns</a:t>
          </a:r>
        </a:p>
      </dsp:txBody>
      <dsp:txXfrm>
        <a:off x="798689" y="3458034"/>
        <a:ext cx="3927511" cy="691506"/>
      </dsp:txXfrm>
    </dsp:sp>
    <dsp:sp modelId="{6D4941E9-32B0-4572-992A-A15C38EBA109}">
      <dsp:nvSpPr>
        <dsp:cNvPr id="0" name=""/>
        <dsp:cNvSpPr/>
      </dsp:nvSpPr>
      <dsp:spPr>
        <a:xfrm>
          <a:off x="0" y="4322417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F08410-83F1-48CC-89D0-9550B78A1151}">
      <dsp:nvSpPr>
        <dsp:cNvPr id="0" name=""/>
        <dsp:cNvSpPr/>
      </dsp:nvSpPr>
      <dsp:spPr>
        <a:xfrm>
          <a:off x="209180" y="4478006"/>
          <a:ext cx="380328" cy="3803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B6C46-69AC-4133-A9B6-0D6D44E4BCC3}">
      <dsp:nvSpPr>
        <dsp:cNvPr id="0" name=""/>
        <dsp:cNvSpPr/>
      </dsp:nvSpPr>
      <dsp:spPr>
        <a:xfrm>
          <a:off x="798689" y="4322417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Corporate outreach to London-based companies</a:t>
          </a:r>
        </a:p>
      </dsp:txBody>
      <dsp:txXfrm>
        <a:off x="798689" y="4322417"/>
        <a:ext cx="3927511" cy="691506"/>
      </dsp:txXfrm>
    </dsp:sp>
    <dsp:sp modelId="{5CF5B50F-FFB8-4D8F-B5EB-BEE978CA2866}">
      <dsp:nvSpPr>
        <dsp:cNvPr id="0" name=""/>
        <dsp:cNvSpPr/>
      </dsp:nvSpPr>
      <dsp:spPr>
        <a:xfrm>
          <a:off x="0" y="5186800"/>
          <a:ext cx="4726201" cy="6915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348A44-76E1-46EF-A52A-31E348BC23CA}">
      <dsp:nvSpPr>
        <dsp:cNvPr id="0" name=""/>
        <dsp:cNvSpPr/>
      </dsp:nvSpPr>
      <dsp:spPr>
        <a:xfrm>
          <a:off x="209180" y="5342389"/>
          <a:ext cx="380328" cy="3803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8AD13-74EF-4E63-841D-70486B9EE717}">
      <dsp:nvSpPr>
        <dsp:cNvPr id="0" name=""/>
        <dsp:cNvSpPr/>
      </dsp:nvSpPr>
      <dsp:spPr>
        <a:xfrm>
          <a:off x="798689" y="5186800"/>
          <a:ext cx="3927511" cy="691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3184" tIns="73184" rIns="73184" bIns="7318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Brand Tone: Modern, stylish, tech-driven.</a:t>
          </a:r>
        </a:p>
      </dsp:txBody>
      <dsp:txXfrm>
        <a:off x="798689" y="5186800"/>
        <a:ext cx="3927511" cy="6915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827CEC-6776-BF49-9190-6C2CE649ED68}">
      <dsp:nvSpPr>
        <dsp:cNvPr id="0" name=""/>
        <dsp:cNvSpPr/>
      </dsp:nvSpPr>
      <dsp:spPr>
        <a:xfrm>
          <a:off x="1667596" y="-50048"/>
          <a:ext cx="4551506" cy="4551506"/>
        </a:xfrm>
        <a:prstGeom prst="circularArrow">
          <a:avLst>
            <a:gd name="adj1" fmla="val 5544"/>
            <a:gd name="adj2" fmla="val 330680"/>
            <a:gd name="adj3" fmla="val 14758239"/>
            <a:gd name="adj4" fmla="val 16812647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73E64-3E78-F049-9D6C-EECA9BC48465}">
      <dsp:nvSpPr>
        <dsp:cNvPr id="0" name=""/>
        <dsp:cNvSpPr/>
      </dsp:nvSpPr>
      <dsp:spPr>
        <a:xfrm>
          <a:off x="3358008" y="1187"/>
          <a:ext cx="1170682" cy="58534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Core Operations:</a:t>
          </a:r>
        </a:p>
      </dsp:txBody>
      <dsp:txXfrm>
        <a:off x="3386582" y="29761"/>
        <a:ext cx="1113534" cy="528193"/>
      </dsp:txXfrm>
    </dsp:sp>
    <dsp:sp modelId="{56FB9F5B-9533-EA48-B978-E512D742E967}">
      <dsp:nvSpPr>
        <dsp:cNvPr id="0" name=""/>
        <dsp:cNvSpPr/>
      </dsp:nvSpPr>
      <dsp:spPr>
        <a:xfrm>
          <a:off x="4605621" y="455280"/>
          <a:ext cx="1170682" cy="585341"/>
        </a:xfrm>
        <a:prstGeom prst="roundRect">
          <a:avLst/>
        </a:prstGeom>
        <a:solidFill>
          <a:schemeClr val="accent5">
            <a:hueOff val="-1241735"/>
            <a:satOff val="4976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Smart access: Keyless digital entry</a:t>
          </a:r>
        </a:p>
      </dsp:txBody>
      <dsp:txXfrm>
        <a:off x="4634195" y="483854"/>
        <a:ext cx="1113534" cy="528193"/>
      </dsp:txXfrm>
    </dsp:sp>
    <dsp:sp modelId="{CE42BC53-C922-2946-8DAD-F7CEC117EE0A}">
      <dsp:nvSpPr>
        <dsp:cNvPr id="0" name=""/>
        <dsp:cNvSpPr/>
      </dsp:nvSpPr>
      <dsp:spPr>
        <a:xfrm>
          <a:off x="5269462" y="1605087"/>
          <a:ext cx="1170682" cy="585341"/>
        </a:xfrm>
        <a:prstGeom prst="roundRect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Automated check-in / check-out</a:t>
          </a:r>
        </a:p>
      </dsp:txBody>
      <dsp:txXfrm>
        <a:off x="5298036" y="1633661"/>
        <a:ext cx="1113534" cy="528193"/>
      </dsp:txXfrm>
    </dsp:sp>
    <dsp:sp modelId="{2CA06BDA-F68E-9345-951F-4B3B2CD3A861}">
      <dsp:nvSpPr>
        <dsp:cNvPr id="0" name=""/>
        <dsp:cNvSpPr/>
      </dsp:nvSpPr>
      <dsp:spPr>
        <a:xfrm>
          <a:off x="5038913" y="2912598"/>
          <a:ext cx="1170682" cy="585341"/>
        </a:xfrm>
        <a:prstGeom prst="roundRect">
          <a:avLst/>
        </a:prstGeom>
        <a:solidFill>
          <a:schemeClr val="accent5">
            <a:hueOff val="-3725204"/>
            <a:satOff val="14929"/>
            <a:lumOff val="3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Professional cleaning rotation</a:t>
          </a:r>
        </a:p>
      </dsp:txBody>
      <dsp:txXfrm>
        <a:off x="5067487" y="2941172"/>
        <a:ext cx="1113534" cy="528193"/>
      </dsp:txXfrm>
    </dsp:sp>
    <dsp:sp modelId="{49104E36-60CE-124B-9976-C368C1F21BEC}">
      <dsp:nvSpPr>
        <dsp:cNvPr id="0" name=""/>
        <dsp:cNvSpPr/>
      </dsp:nvSpPr>
      <dsp:spPr>
        <a:xfrm>
          <a:off x="4021849" y="3766015"/>
          <a:ext cx="1170682" cy="585341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24/7 guest support via WhatsApp &amp; email</a:t>
          </a:r>
        </a:p>
      </dsp:txBody>
      <dsp:txXfrm>
        <a:off x="4050423" y="3794589"/>
        <a:ext cx="1113534" cy="528193"/>
      </dsp:txXfrm>
    </dsp:sp>
    <dsp:sp modelId="{066928F7-6C4F-9145-99E6-4E4520FF3FD0}">
      <dsp:nvSpPr>
        <dsp:cNvPr id="0" name=""/>
        <dsp:cNvSpPr/>
      </dsp:nvSpPr>
      <dsp:spPr>
        <a:xfrm>
          <a:off x="2694168" y="3766015"/>
          <a:ext cx="1170682" cy="585341"/>
        </a:xfrm>
        <a:prstGeom prst="roundRect">
          <a:avLst/>
        </a:prstGeom>
        <a:solidFill>
          <a:schemeClr val="accent5">
            <a:hueOff val="-6208672"/>
            <a:satOff val="24882"/>
            <a:lumOff val="5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Maintenance teams on standby</a:t>
          </a:r>
        </a:p>
      </dsp:txBody>
      <dsp:txXfrm>
        <a:off x="2722742" y="3794589"/>
        <a:ext cx="1113534" cy="528193"/>
      </dsp:txXfrm>
    </dsp:sp>
    <dsp:sp modelId="{BA2FEF85-5832-D642-89E3-49F92FBA435C}">
      <dsp:nvSpPr>
        <dsp:cNvPr id="0" name=""/>
        <dsp:cNvSpPr/>
      </dsp:nvSpPr>
      <dsp:spPr>
        <a:xfrm>
          <a:off x="1677104" y="2912598"/>
          <a:ext cx="1170682" cy="585341"/>
        </a:xfrm>
        <a:prstGeom prst="roundRect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System Integration:</a:t>
          </a:r>
        </a:p>
      </dsp:txBody>
      <dsp:txXfrm>
        <a:off x="1705678" y="2941172"/>
        <a:ext cx="1113534" cy="528193"/>
      </dsp:txXfrm>
    </dsp:sp>
    <dsp:sp modelId="{D04113BA-8442-DB47-9D67-0EACEAEDD99F}">
      <dsp:nvSpPr>
        <dsp:cNvPr id="0" name=""/>
        <dsp:cNvSpPr/>
      </dsp:nvSpPr>
      <dsp:spPr>
        <a:xfrm>
          <a:off x="1446555" y="1605087"/>
          <a:ext cx="1170682" cy="585341"/>
        </a:xfrm>
        <a:prstGeom prst="roundRect">
          <a:avLst/>
        </a:prstGeom>
        <a:solidFill>
          <a:schemeClr val="accent5">
            <a:hueOff val="-8692142"/>
            <a:satOff val="34835"/>
            <a:lumOff val="7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Property management software</a:t>
          </a:r>
        </a:p>
      </dsp:txBody>
      <dsp:txXfrm>
        <a:off x="1475129" y="1633661"/>
        <a:ext cx="1113534" cy="528193"/>
      </dsp:txXfrm>
    </dsp:sp>
    <dsp:sp modelId="{5CBD7D32-8AA7-D44A-AA0C-8EC659FB80B5}">
      <dsp:nvSpPr>
        <dsp:cNvPr id="0" name=""/>
        <dsp:cNvSpPr/>
      </dsp:nvSpPr>
      <dsp:spPr>
        <a:xfrm>
          <a:off x="2110396" y="455280"/>
          <a:ext cx="1170682" cy="58534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• Automated payment &amp; invoicing</a:t>
          </a:r>
        </a:p>
      </dsp:txBody>
      <dsp:txXfrm>
        <a:off x="2138970" y="483854"/>
        <a:ext cx="1113534" cy="5281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7B7470-8D91-6149-83BA-1BD6C7285D37}">
      <dsp:nvSpPr>
        <dsp:cNvPr id="0" name=""/>
        <dsp:cNvSpPr/>
      </dsp:nvSpPr>
      <dsp:spPr>
        <a:xfrm>
          <a:off x="1624067" y="440892"/>
          <a:ext cx="342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2266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5879" y="484748"/>
        <a:ext cx="18643" cy="3728"/>
      </dsp:txXfrm>
    </dsp:sp>
    <dsp:sp modelId="{E63481DA-EF85-AE4B-A7C7-25469D65E9B0}">
      <dsp:nvSpPr>
        <dsp:cNvPr id="0" name=""/>
        <dsp:cNvSpPr/>
      </dsp:nvSpPr>
      <dsp:spPr>
        <a:xfrm>
          <a:off x="4707" y="264"/>
          <a:ext cx="1621159" cy="9726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SmartStay London stands out through:</a:t>
          </a:r>
        </a:p>
      </dsp:txBody>
      <dsp:txXfrm>
        <a:off x="4707" y="264"/>
        <a:ext cx="1621159" cy="972695"/>
      </dsp:txXfrm>
    </dsp:sp>
    <dsp:sp modelId="{C1815F9A-C5BD-2047-9E1E-689B91784DC9}">
      <dsp:nvSpPr>
        <dsp:cNvPr id="0" name=""/>
        <dsp:cNvSpPr/>
      </dsp:nvSpPr>
      <dsp:spPr>
        <a:xfrm>
          <a:off x="815287" y="971160"/>
          <a:ext cx="1994026" cy="342266"/>
        </a:xfrm>
        <a:custGeom>
          <a:avLst/>
          <a:gdLst/>
          <a:ahLst/>
          <a:cxnLst/>
          <a:rect l="0" t="0" r="0" b="0"/>
          <a:pathLst>
            <a:path>
              <a:moveTo>
                <a:pt x="1994026" y="0"/>
              </a:moveTo>
              <a:lnTo>
                <a:pt x="1994026" y="188233"/>
              </a:lnTo>
              <a:lnTo>
                <a:pt x="0" y="188233"/>
              </a:lnTo>
              <a:lnTo>
                <a:pt x="0" y="342266"/>
              </a:lnTo>
            </a:path>
          </a:pathLst>
        </a:custGeom>
        <a:noFill/>
        <a:ln w="9525" cap="flat" cmpd="sng" algn="ctr">
          <a:solidFill>
            <a:schemeClr val="accent5">
              <a:hueOff val="-2483469"/>
              <a:satOff val="9953"/>
              <a:lumOff val="215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61586" y="1140429"/>
        <a:ext cx="101429" cy="3728"/>
      </dsp:txXfrm>
    </dsp:sp>
    <dsp:sp modelId="{E83B660F-38AB-8443-92B5-933113A5317C}">
      <dsp:nvSpPr>
        <dsp:cNvPr id="0" name=""/>
        <dsp:cNvSpPr/>
      </dsp:nvSpPr>
      <dsp:spPr>
        <a:xfrm>
          <a:off x="1998734" y="264"/>
          <a:ext cx="1621159" cy="972695"/>
        </a:xfrm>
        <a:prstGeom prst="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Full smart-home integration</a:t>
          </a:r>
        </a:p>
      </dsp:txBody>
      <dsp:txXfrm>
        <a:off x="1998734" y="264"/>
        <a:ext cx="1621159" cy="972695"/>
      </dsp:txXfrm>
    </dsp:sp>
    <dsp:sp modelId="{580BA32B-9AA9-5443-882F-D3DE8EE7A906}">
      <dsp:nvSpPr>
        <dsp:cNvPr id="0" name=""/>
        <dsp:cNvSpPr/>
      </dsp:nvSpPr>
      <dsp:spPr>
        <a:xfrm>
          <a:off x="1624067" y="1786455"/>
          <a:ext cx="342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2266" y="45720"/>
              </a:lnTo>
            </a:path>
          </a:pathLst>
        </a:custGeom>
        <a:noFill/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5879" y="1830311"/>
        <a:ext cx="18643" cy="3728"/>
      </dsp:txXfrm>
    </dsp:sp>
    <dsp:sp modelId="{545EC6AE-1FB0-4541-8FFF-BB5E909B2136}">
      <dsp:nvSpPr>
        <dsp:cNvPr id="0" name=""/>
        <dsp:cNvSpPr/>
      </dsp:nvSpPr>
      <dsp:spPr>
        <a:xfrm>
          <a:off x="4707" y="1345827"/>
          <a:ext cx="1621159" cy="972695"/>
        </a:xfrm>
        <a:prstGeom prst="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Strong emphasis on remote-work features</a:t>
          </a:r>
        </a:p>
      </dsp:txBody>
      <dsp:txXfrm>
        <a:off x="4707" y="1345827"/>
        <a:ext cx="1621159" cy="972695"/>
      </dsp:txXfrm>
    </dsp:sp>
    <dsp:sp modelId="{4B0C4A86-2F52-6345-A399-AE7161EA4BDE}">
      <dsp:nvSpPr>
        <dsp:cNvPr id="0" name=""/>
        <dsp:cNvSpPr/>
      </dsp:nvSpPr>
      <dsp:spPr>
        <a:xfrm>
          <a:off x="815287" y="2316723"/>
          <a:ext cx="1994026" cy="342266"/>
        </a:xfrm>
        <a:custGeom>
          <a:avLst/>
          <a:gdLst/>
          <a:ahLst/>
          <a:cxnLst/>
          <a:rect l="0" t="0" r="0" b="0"/>
          <a:pathLst>
            <a:path>
              <a:moveTo>
                <a:pt x="1994026" y="0"/>
              </a:moveTo>
              <a:lnTo>
                <a:pt x="1994026" y="188233"/>
              </a:lnTo>
              <a:lnTo>
                <a:pt x="0" y="188233"/>
              </a:lnTo>
              <a:lnTo>
                <a:pt x="0" y="342266"/>
              </a:lnTo>
            </a:path>
          </a:pathLst>
        </a:custGeom>
        <a:noFill/>
        <a:ln w="9525" cap="flat" cmpd="sng" algn="ctr">
          <a:solidFill>
            <a:schemeClr val="accent5">
              <a:hueOff val="-7450407"/>
              <a:satOff val="29858"/>
              <a:lumOff val="6471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61586" y="2485992"/>
        <a:ext cx="101429" cy="3728"/>
      </dsp:txXfrm>
    </dsp:sp>
    <dsp:sp modelId="{07B0886D-A209-DB4F-B054-923C73B72B76}">
      <dsp:nvSpPr>
        <dsp:cNvPr id="0" name=""/>
        <dsp:cNvSpPr/>
      </dsp:nvSpPr>
      <dsp:spPr>
        <a:xfrm>
          <a:off x="1998734" y="1345827"/>
          <a:ext cx="1621159" cy="972695"/>
        </a:xfrm>
        <a:prstGeom prst="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High security + guest autonomy</a:t>
          </a:r>
        </a:p>
      </dsp:txBody>
      <dsp:txXfrm>
        <a:off x="1998734" y="1345827"/>
        <a:ext cx="1621159" cy="972695"/>
      </dsp:txXfrm>
    </dsp:sp>
    <dsp:sp modelId="{1750E5BF-60BD-274A-968A-55267DF0C6C2}">
      <dsp:nvSpPr>
        <dsp:cNvPr id="0" name=""/>
        <dsp:cNvSpPr/>
      </dsp:nvSpPr>
      <dsp:spPr>
        <a:xfrm>
          <a:off x="1624067" y="3132018"/>
          <a:ext cx="34226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42266" y="45720"/>
              </a:lnTo>
            </a:path>
          </a:pathLst>
        </a:custGeom>
        <a:noFill/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85879" y="3175873"/>
        <a:ext cx="18643" cy="3728"/>
      </dsp:txXfrm>
    </dsp:sp>
    <dsp:sp modelId="{7BA1EA20-9D1D-BB42-9BA3-326754360A38}">
      <dsp:nvSpPr>
        <dsp:cNvPr id="0" name=""/>
        <dsp:cNvSpPr/>
      </dsp:nvSpPr>
      <dsp:spPr>
        <a:xfrm>
          <a:off x="4707" y="2691390"/>
          <a:ext cx="1621159" cy="972695"/>
        </a:xfrm>
        <a:prstGeom prst="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Stylish design aimed at professionals</a:t>
          </a:r>
        </a:p>
      </dsp:txBody>
      <dsp:txXfrm>
        <a:off x="4707" y="2691390"/>
        <a:ext cx="1621159" cy="972695"/>
      </dsp:txXfrm>
    </dsp:sp>
    <dsp:sp modelId="{D2808EF0-8D40-5740-9F68-594828FAC8EA}">
      <dsp:nvSpPr>
        <dsp:cNvPr id="0" name=""/>
        <dsp:cNvSpPr/>
      </dsp:nvSpPr>
      <dsp:spPr>
        <a:xfrm>
          <a:off x="1998734" y="2691390"/>
          <a:ext cx="1621159" cy="972695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9438" tIns="83384" rIns="79438" bIns="83384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Scalable business model for international expansion</a:t>
          </a:r>
        </a:p>
      </dsp:txBody>
      <dsp:txXfrm>
        <a:off x="1998734" y="2691390"/>
        <a:ext cx="1621159" cy="9726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5CB813-C7AC-4D99-A994-8CD843D2CF63}">
      <dsp:nvSpPr>
        <dsp:cNvPr id="0" name=""/>
        <dsp:cNvSpPr/>
      </dsp:nvSpPr>
      <dsp:spPr>
        <a:xfrm>
          <a:off x="73847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AF7833-657F-40B9-A90B-B5CF4D3B46D8}">
      <dsp:nvSpPr>
        <dsp:cNvPr id="0" name=""/>
        <dsp:cNvSpPr/>
      </dsp:nvSpPr>
      <dsp:spPr>
        <a:xfrm>
          <a:off x="78583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SmartStay London represents the future of modern living.</a:t>
          </a:r>
        </a:p>
      </dsp:txBody>
      <dsp:txXfrm>
        <a:off x="78583" y="2435142"/>
        <a:ext cx="2399612" cy="720000"/>
      </dsp:txXfrm>
    </dsp:sp>
    <dsp:sp modelId="{DF385AFE-AD73-46BA-B4E7-C840519B39F1}">
      <dsp:nvSpPr>
        <dsp:cNvPr id="0" name=""/>
        <dsp:cNvSpPr/>
      </dsp:nvSpPr>
      <dsp:spPr>
        <a:xfrm>
          <a:off x="3558022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B4A710-2733-4D8C-BB8B-7B0A3494CBAA}">
      <dsp:nvSpPr>
        <dsp:cNvPr id="0" name=""/>
        <dsp:cNvSpPr/>
      </dsp:nvSpPr>
      <dsp:spPr>
        <a:xfrm>
          <a:off x="2898129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 smart, premium, flexible accommodation solution designed for global professionals.</a:t>
          </a:r>
        </a:p>
      </dsp:txBody>
      <dsp:txXfrm>
        <a:off x="2898129" y="2435142"/>
        <a:ext cx="2399612" cy="720000"/>
      </dsp:txXfrm>
    </dsp:sp>
    <dsp:sp modelId="{8267EB22-C315-49F0-9011-683F51D76179}">
      <dsp:nvSpPr>
        <dsp:cNvPr id="0" name=""/>
        <dsp:cNvSpPr/>
      </dsp:nvSpPr>
      <dsp:spPr>
        <a:xfrm>
          <a:off x="6377567" y="1037662"/>
          <a:ext cx="1079825" cy="107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B035B6-B658-478F-BF5A-C866D962DA14}">
      <dsp:nvSpPr>
        <dsp:cNvPr id="0" name=""/>
        <dsp:cNvSpPr/>
      </dsp:nvSpPr>
      <dsp:spPr>
        <a:xfrm>
          <a:off x="5717674" y="2435142"/>
          <a:ext cx="23996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Mission: To create intelligent homes for intelligent people.</a:t>
          </a:r>
        </a:p>
      </dsp:txBody>
      <dsp:txXfrm>
        <a:off x="5717674" y="2435142"/>
        <a:ext cx="2399612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11/27/25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8.jpeg"/><Relationship Id="rId7" Type="http://schemas.openxmlformats.org/officeDocument/2006/relationships/diagramColors" Target="../diagrams/colors7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irbnb.co.uk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ns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3CF179-CE11-025B-1846-FA519FC35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ity skyline with many tall buildings&#10;&#10;AI-generated content may be incorrect.">
            <a:extLst>
              <a:ext uri="{FF2B5EF4-FFF2-40B4-BE49-F238E27FC236}">
                <a16:creationId xmlns:a16="http://schemas.microsoft.com/office/drawing/2014/main" id="{802781D8-BB0E-AB17-D633-5F73B05BBF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503" r="16703"/>
          <a:stretch>
            <a:fillRect/>
          </a:stretch>
        </p:blipFill>
        <p:spPr>
          <a:xfrm>
            <a:off x="3789947" y="10"/>
            <a:ext cx="5354051" cy="6857990"/>
          </a:xfrm>
          <a:prstGeom prst="rect">
            <a:avLst/>
          </a:prstGeom>
        </p:spPr>
      </p:pic>
      <p:pic>
        <p:nvPicPr>
          <p:cNvPr id="4" name="Picture 1" descr="Text&#10;&#10;Description automatically generated">
            <a:extLst>
              <a:ext uri="{FF2B5EF4-FFF2-40B4-BE49-F238E27FC236}">
                <a16:creationId xmlns:a16="http://schemas.microsoft.com/office/drawing/2014/main" id="{9E521387-A579-03B1-1A60-B07A6D1B22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364" y="66242"/>
            <a:ext cx="1570120" cy="58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Content Placeholder 6" descr="A logo on a black background&#10;&#10;AI-generated content may be incorrect.">
            <a:extLst>
              <a:ext uri="{FF2B5EF4-FFF2-40B4-BE49-F238E27FC236}">
                <a16:creationId xmlns:a16="http://schemas.microsoft.com/office/drawing/2014/main" id="{7EFF1EA5-E7F1-F150-33E6-0501EC2BD8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4311" y="3282521"/>
            <a:ext cx="3286721" cy="3286721"/>
          </a:xfrm>
        </p:spPr>
      </p:pic>
      <p:sp>
        <p:nvSpPr>
          <p:cNvPr id="9" name="Rectangle 3">
            <a:extLst>
              <a:ext uri="{FF2B5EF4-FFF2-40B4-BE49-F238E27FC236}">
                <a16:creationId xmlns:a16="http://schemas.microsoft.com/office/drawing/2014/main" id="{6669F844-8D97-7660-ED77-88125CC5D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8364" y="1270150"/>
            <a:ext cx="3651583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Course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BA Business Management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</a:t>
            </a:r>
            <a:r>
              <a:rPr kumimoji="0" lang="fr-FR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kumimoji="0" lang="fr-FR" altLang="en-US" sz="1600" i="0" u="none" strike="noStrike" cap="none" normalizeH="0" baseline="0" dirty="0">
                <a:ln>
                  <a:noFill/>
                </a:ln>
                <a:solidFill>
                  <a:srgbClr val="1D2125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Entrepreneurship</a:t>
            </a:r>
            <a:r>
              <a:rPr kumimoji="0" lang="fr-FR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kumimoji="0" lang="fr-FR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code</a:t>
            </a:r>
            <a:r>
              <a:rPr kumimoji="0" lang="fr-FR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LCBB5013 LON</a:t>
            </a:r>
            <a:endParaRPr kumimoji="0" lang="fr-FR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 Name</a:t>
            </a:r>
            <a:r>
              <a:rPr kumimoji="0" lang="fr-FR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Dr Amer </a:t>
            </a:r>
            <a:r>
              <a:rPr kumimoji="0" lang="fr-FR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Kareem</a:t>
            </a:r>
            <a:endParaRPr kumimoji="0" lang="fr-FR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fr-FR" altLang="en-US" sz="1600" b="1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</a:t>
            </a:r>
            <a:r>
              <a:rPr kumimoji="0" lang="fr-FR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 </a:t>
            </a:r>
            <a:r>
              <a:rPr kumimoji="0" lang="fr-FR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SmartStay London </a:t>
            </a:r>
            <a:endParaRPr kumimoji="0" lang="fr-FR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nl-NL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</a:t>
            </a:r>
            <a:r>
              <a:rPr kumimoji="0" lang="nl-NL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Hristina Veskova</a:t>
            </a:r>
            <a:endParaRPr kumimoji="0" lang="nl-NL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nl-NL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ID</a:t>
            </a:r>
            <a:r>
              <a:rPr kumimoji="0" lang="nl-NL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2328970</a:t>
            </a:r>
            <a:endParaRPr kumimoji="0" lang="nl-NL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25502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living room with a view of the city&#10;&#10;AI-generated content may be incorrect.">
            <a:extLst>
              <a:ext uri="{FF2B5EF4-FFF2-40B4-BE49-F238E27FC236}">
                <a16:creationId xmlns:a16="http://schemas.microsoft.com/office/drawing/2014/main" id="{C9902A93-9428-8C19-27BD-EA933EB1A53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871" b="8987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752850"/>
            <a:ext cx="8324846" cy="245268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Our elevator pitch: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“SmartStay delivers smart, comfortable, flexible living for modern travellers.”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 dirty="0"/>
              <a:t>Problem &amp; Opportunity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Market Problems: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Traditional serviced apartments lack modern smart features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Guests want flexibility leases but don’t want to compromise on apartment quality and technical specifications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Corporate travellers want luxury accommodation near central business districts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Opportunity: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Rising demand for remote-work-friendly living spaces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London has a shortage of modern mid-premium serviced accommodation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Ability to scale to additional cities with high-wealth individuals (Dubai, Singapore, Sydney, etc)</a:t>
            </a:r>
          </a:p>
        </p:txBody>
      </p:sp>
      <p:pic>
        <p:nvPicPr>
          <p:cNvPr id="5" name="Picture 4" descr="Low angle view of modern financial skyscrapers into the sky">
            <a:extLst>
              <a:ext uri="{FF2B5EF4-FFF2-40B4-BE49-F238E27FC236}">
                <a16:creationId xmlns:a16="http://schemas.microsoft.com/office/drawing/2014/main" id="{C050BB6F-2EB5-95D6-4610-2CB2D5F5E2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40" r="22809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 dirty="0"/>
              <a:t>Business Overview</a:t>
            </a:r>
          </a:p>
        </p:txBody>
      </p:sp>
      <p:pic>
        <p:nvPicPr>
          <p:cNvPr id="24" name="Picture 23" descr="Modern lounge">
            <a:extLst>
              <a:ext uri="{FF2B5EF4-FFF2-40B4-BE49-F238E27FC236}">
                <a16:creationId xmlns:a16="http://schemas.microsoft.com/office/drawing/2014/main" id="{A04043CE-02A3-5EB2-8C9F-AEB0494C2D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987" b="15220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25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sz="1600" b="1" dirty="0"/>
              <a:t>SmartStay London offers:</a:t>
            </a:r>
          </a:p>
          <a:p>
            <a:pPr>
              <a:lnSpc>
                <a:spcPct val="90000"/>
              </a:lnSpc>
            </a:pPr>
            <a:r>
              <a:rPr sz="1600" dirty="0"/>
              <a:t>Fully furnished premium apartments</a:t>
            </a:r>
          </a:p>
          <a:p>
            <a:pPr>
              <a:lnSpc>
                <a:spcPct val="90000"/>
              </a:lnSpc>
            </a:pPr>
            <a:r>
              <a:rPr sz="1600" dirty="0"/>
              <a:t>Smart home technology integration</a:t>
            </a:r>
          </a:p>
          <a:p>
            <a:pPr>
              <a:lnSpc>
                <a:spcPct val="90000"/>
              </a:lnSpc>
            </a:pPr>
            <a:r>
              <a:rPr sz="1600" dirty="0"/>
              <a:t>High-speed connectivity</a:t>
            </a:r>
          </a:p>
          <a:p>
            <a:pPr>
              <a:lnSpc>
                <a:spcPct val="90000"/>
              </a:lnSpc>
            </a:pPr>
            <a:r>
              <a:rPr sz="1600" dirty="0"/>
              <a:t>Self-check-in &amp; security systems</a:t>
            </a:r>
          </a:p>
          <a:p>
            <a:pPr>
              <a:lnSpc>
                <a:spcPct val="90000"/>
              </a:lnSpc>
            </a:pPr>
            <a:r>
              <a:rPr sz="1600" dirty="0"/>
              <a:t>Stylish, professional interior design</a:t>
            </a:r>
          </a:p>
          <a:p>
            <a:pPr>
              <a:lnSpc>
                <a:spcPct val="90000"/>
              </a:lnSpc>
            </a:pPr>
            <a:endParaRPr sz="1600" dirty="0"/>
          </a:p>
          <a:p>
            <a:pPr>
              <a:lnSpc>
                <a:spcPct val="90000"/>
              </a:lnSpc>
            </a:pPr>
            <a:r>
              <a:rPr sz="1600" dirty="0"/>
              <a:t>Goal: To provide a seamless living experience for guests staying 3–90</a:t>
            </a:r>
            <a:r>
              <a:rPr lang="en-GB" sz="1600" dirty="0"/>
              <a:t>+</a:t>
            </a:r>
            <a:r>
              <a:rPr sz="1600" dirty="0"/>
              <a:t> night</a:t>
            </a:r>
            <a:r>
              <a:rPr lang="en-GB" sz="1600" dirty="0"/>
              <a:t>s</a:t>
            </a:r>
            <a:endParaRPr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290049-F937-F73E-A8C3-EC8CFCC7B4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5C069F-FDA8-9C42-1AE5-D28B7B9AAF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965"/>
          <a:stretch>
            <a:fillRect/>
          </a:stretch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D3BE73-939D-B82C-EAC7-571084F1F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/>
              <a:t>Opportunity &amp; Positioning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0D0595-50E5-3DD5-E13E-B353D1103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100" b="1" dirty="0"/>
              <a:t>TAM - Total Addressable Market (in London)</a:t>
            </a:r>
            <a:r>
              <a:rPr lang="en-US" sz="1100" dirty="0"/>
              <a:t>:</a:t>
            </a:r>
          </a:p>
          <a:p>
            <a:pPr lvl="1">
              <a:lnSpc>
                <a:spcPct val="90000"/>
              </a:lnSpc>
            </a:pPr>
            <a:r>
              <a:rPr lang="en-US" sz="1100" dirty="0"/>
              <a:t>330,000-400,000 households in medium to higher income bracket (Source: Office of National Statistics)</a:t>
            </a:r>
          </a:p>
          <a:p>
            <a:pPr lvl="1">
              <a:lnSpc>
                <a:spcPct val="90000"/>
              </a:lnSpc>
            </a:pPr>
            <a:r>
              <a:rPr lang="en-US" sz="1100" dirty="0"/>
              <a:t>with a market value of up-to £9.9 billion per year (assuming an average rent of £2,500 a month x 330,000 households)</a:t>
            </a:r>
          </a:p>
          <a:p>
            <a:pPr lvl="1">
              <a:lnSpc>
                <a:spcPct val="90000"/>
              </a:lnSpc>
            </a:pPr>
            <a:r>
              <a:rPr lang="en-US" sz="1100" dirty="0" err="1"/>
              <a:t>SmartStay’s</a:t>
            </a:r>
            <a:r>
              <a:rPr lang="en-US" sz="1100" dirty="0"/>
              <a:t> TAM would expand as we enter more suitable cities (Dubai, Singapore, </a:t>
            </a:r>
            <a:r>
              <a:rPr lang="en-US" sz="1100" dirty="0" err="1"/>
              <a:t>etc</a:t>
            </a:r>
            <a:r>
              <a:rPr lang="en-US" sz="1100" dirty="0"/>
              <a:t>)</a:t>
            </a:r>
          </a:p>
          <a:p>
            <a:pPr>
              <a:lnSpc>
                <a:spcPct val="90000"/>
              </a:lnSpc>
            </a:pPr>
            <a:r>
              <a:rPr lang="en-US" sz="1100" b="1" dirty="0"/>
              <a:t>Positioning:</a:t>
            </a:r>
          </a:p>
          <a:p>
            <a:pPr lvl="1">
              <a:lnSpc>
                <a:spcPct val="90000"/>
              </a:lnSpc>
            </a:pPr>
            <a:r>
              <a:rPr lang="en-US" sz="1100" b="1" dirty="0"/>
              <a:t>Flexibility</a:t>
            </a:r>
            <a:r>
              <a:rPr lang="en-US" sz="1100" dirty="0"/>
              <a:t>: More flexible leases than Vertus</a:t>
            </a:r>
          </a:p>
          <a:p>
            <a:pPr lvl="1">
              <a:lnSpc>
                <a:spcPct val="90000"/>
              </a:lnSpc>
            </a:pPr>
            <a:r>
              <a:rPr lang="en-US" sz="1100" b="1" dirty="0"/>
              <a:t>Technology</a:t>
            </a:r>
            <a:r>
              <a:rPr lang="en-US" sz="1100" dirty="0"/>
              <a:t>: High tech specifications versus standard hotels</a:t>
            </a:r>
          </a:p>
          <a:p>
            <a:pPr lvl="1">
              <a:lnSpc>
                <a:spcPct val="90000"/>
              </a:lnSpc>
            </a:pPr>
            <a:r>
              <a:rPr lang="en-US" sz="1100" b="1" dirty="0"/>
              <a:t>Premium Finish</a:t>
            </a:r>
            <a:r>
              <a:rPr lang="en-US" sz="1100" dirty="0"/>
              <a:t>: More luxurious than standard </a:t>
            </a:r>
            <a:r>
              <a:rPr lang="en-US" sz="1100" dirty="0" err="1"/>
              <a:t>Airbnbs</a:t>
            </a:r>
            <a:endParaRPr lang="en-US" sz="1100" dirty="0"/>
          </a:p>
          <a:p>
            <a:pPr lvl="1">
              <a:lnSpc>
                <a:spcPct val="90000"/>
              </a:lnSpc>
            </a:pPr>
            <a:endParaRPr lang="en-US" sz="1100" dirty="0"/>
          </a:p>
          <a:p>
            <a:pPr lvl="1"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1191740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DCFCB8A-7079-E79B-D608-049893D61CB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1000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Target Market Segmentation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88E083-F96D-088F-8C50-0C045DB332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761504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74F860F-ABAB-CFF0-03FA-9104C08A67A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18000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Value Proposition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B86D90-D734-DC64-C7E3-F8BA67817C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937460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Pricing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8A86E4-457F-C91F-2122-F475B4B776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878202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Revenue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72CE76-CFA1-7351-324C-E1CA605BC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0052666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chemeClr val="bg1"/>
                </a:solidFill>
              </a:rPr>
              <a:t>Marketing Strategy</a:t>
            </a:r>
            <a:br>
              <a:rPr lang="en-GB" sz="4100" dirty="0">
                <a:solidFill>
                  <a:schemeClr val="bg1"/>
                </a:solidFill>
              </a:rPr>
            </a:br>
            <a:endParaRPr lang="en-GB" sz="4100" dirty="0">
              <a:solidFill>
                <a:schemeClr val="bg1"/>
              </a:solidFill>
            </a:endParaRP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A64A1A-9FA2-7C5C-8651-36247962D8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9947730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r>
              <a:rPr lang="en-GB" sz="4500"/>
              <a:t>Operations Plan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F7CC6EF-CC29-24B5-6CCD-04D4009924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6016790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9A451EC-A9F4-8324-FB85-0FEFE067F9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39" r="-2" b="5095"/>
          <a:stretch>
            <a:fillRect/>
          </a:stretch>
        </p:blipFill>
        <p:spPr>
          <a:xfrm>
            <a:off x="3662268" y="64018"/>
            <a:ext cx="5481732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23" name="Picture 22" descr="A balcony with chairs and a glass railing&#10;&#10;AI-generated content may be incorrect.">
            <a:extLst>
              <a:ext uri="{FF2B5EF4-FFF2-40B4-BE49-F238E27FC236}">
                <a16:creationId xmlns:a16="http://schemas.microsoft.com/office/drawing/2014/main" id="{A628F5AA-D572-E5A8-1B95-B603A03D725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783" r="-2" b="-2"/>
          <a:stretch>
            <a:fillRect/>
          </a:stretch>
        </p:blipFill>
        <p:spPr>
          <a:xfrm>
            <a:off x="3662268" y="3493008"/>
            <a:ext cx="5481732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5499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6042" y="859536"/>
            <a:ext cx="3624601" cy="1243584"/>
          </a:xfrm>
        </p:spPr>
        <p:txBody>
          <a:bodyPr>
            <a:normAutofit/>
          </a:bodyPr>
          <a:lstStyle/>
          <a:p>
            <a:r>
              <a:rPr lang="en-GB" sz="3000"/>
              <a:t>Competitive Advantage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158" y="2194560"/>
            <a:ext cx="36690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C866A79-86C4-42D6-E40E-722E3E00F4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6190591"/>
              </p:ext>
            </p:extLst>
          </p:nvPr>
        </p:nvGraphicFramePr>
        <p:xfrm>
          <a:off x="336042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9028E-F854-B39E-5E0E-87DC7711D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 dirty="0"/>
              <a:t>Year 1 Funding Breakdown- SmartStay</a:t>
            </a:r>
            <a:endParaRPr lang="en-US" sz="35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00F08-13A1-2E6E-E919-DAC2A0886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Total Funding Required: £180,000–£250,000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£60,000 – Lease deposits &amp; first rent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£65,000–£70,000 – Furniture &amp; smart devices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£25,000 – Branding &amp; marketing (first 6 months)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£15,000 – Tech &amp; booking systems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£10,000 – Legal, insurance &amp; compliance</a:t>
            </a:r>
          </a:p>
          <a:p>
            <a:pPr>
              <a:lnSpc>
                <a:spcPct val="90000"/>
              </a:lnSpc>
            </a:pPr>
            <a:r>
              <a:rPr lang="en-GB" sz="1600" dirty="0"/>
              <a:t>£30,000 – Cash buffer (emergency fund)</a:t>
            </a:r>
          </a:p>
          <a:p>
            <a:pPr>
              <a:lnSpc>
                <a:spcPct val="90000"/>
              </a:lnSpc>
            </a:pPr>
            <a:endParaRPr lang="en-US" sz="1600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9EA5486-7C60-D03F-FA27-CE5C7F260C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14" r="11444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734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5FE3B-37DD-2214-42E9-C2A740BA37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7856E-A5AE-720B-CF31-353876FB8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Funding Allocation</a:t>
            </a: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78C6AD2-C4A8-281D-49F5-1BBDF7338A72}"/>
              </a:ext>
            </a:extLst>
          </p:cNvPr>
          <p:cNvSpPr/>
          <p:nvPr/>
        </p:nvSpPr>
        <p:spPr>
          <a:xfrm>
            <a:off x="822960" y="1508919"/>
            <a:ext cx="1371600" cy="1371600"/>
          </a:xfrm>
          <a:prstGeom prst="ellipse">
            <a:avLst/>
          </a:prstGeom>
          <a:solidFill>
            <a:srgbClr val="2196F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4600" b="1"/>
            </a:pPr>
            <a:r>
              <a:rPr dirty="0"/>
              <a:t>🏢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8DD7D3-002B-7DA9-BA65-CA80C1901864}"/>
              </a:ext>
            </a:extLst>
          </p:cNvPr>
          <p:cNvSpPr txBox="1"/>
          <p:nvPr/>
        </p:nvSpPr>
        <p:spPr>
          <a:xfrm>
            <a:off x="365760" y="3033321"/>
            <a:ext cx="2286000" cy="11887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0"/>
            </a:pPr>
            <a:r>
              <a:rPr dirty="0"/>
              <a:t>Property Costs</a:t>
            </a:r>
          </a:p>
          <a:p>
            <a:pPr>
              <a:defRPr sz="1600" b="0"/>
            </a:pPr>
            <a:r>
              <a:rPr dirty="0"/>
              <a:t>(Deposits &amp; Initial Rent)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38E9DC9-82A4-9596-E19B-DDAB688598BF}"/>
              </a:ext>
            </a:extLst>
          </p:cNvPr>
          <p:cNvSpPr/>
          <p:nvPr/>
        </p:nvSpPr>
        <p:spPr>
          <a:xfrm>
            <a:off x="3388093" y="1508919"/>
            <a:ext cx="1371600" cy="1371600"/>
          </a:xfrm>
          <a:prstGeom prst="ellipse">
            <a:avLst/>
          </a:prstGeom>
          <a:solidFill>
            <a:srgbClr val="2196F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4600" b="1"/>
            </a:pPr>
            <a:r>
              <a:rPr dirty="0"/>
              <a:t>🛋️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813093-0D13-9F3F-51EB-8965218763F9}"/>
              </a:ext>
            </a:extLst>
          </p:cNvPr>
          <p:cNvSpPr txBox="1"/>
          <p:nvPr/>
        </p:nvSpPr>
        <p:spPr>
          <a:xfrm>
            <a:off x="2824993" y="3022451"/>
            <a:ext cx="2497800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 b="0"/>
            </a:pPr>
            <a:r>
              <a:rPr dirty="0"/>
              <a:t>Setup Costs</a:t>
            </a:r>
          </a:p>
          <a:p>
            <a:pPr algn="ctr">
              <a:defRPr sz="1600" b="0"/>
            </a:pPr>
            <a:r>
              <a:rPr dirty="0"/>
              <a:t>(Furniture &amp; Smart Devices)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3CBEE2E-B4C5-2407-E168-319A7532B601}"/>
              </a:ext>
            </a:extLst>
          </p:cNvPr>
          <p:cNvSpPr/>
          <p:nvPr/>
        </p:nvSpPr>
        <p:spPr>
          <a:xfrm>
            <a:off x="5953226" y="1508919"/>
            <a:ext cx="1371600" cy="1371600"/>
          </a:xfrm>
          <a:prstGeom prst="ellipse">
            <a:avLst/>
          </a:prstGeom>
          <a:solidFill>
            <a:srgbClr val="2196F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4600" b="1"/>
            </a:pPr>
            <a:r>
              <a:rPr dirty="0"/>
              <a:t>📣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A369FF-21C5-9264-866D-B70B9AFB6C1A}"/>
              </a:ext>
            </a:extLst>
          </p:cNvPr>
          <p:cNvSpPr txBox="1"/>
          <p:nvPr/>
        </p:nvSpPr>
        <p:spPr>
          <a:xfrm>
            <a:off x="5868052" y="3033321"/>
            <a:ext cx="2157963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 b="0"/>
            </a:pPr>
            <a:r>
              <a:rPr dirty="0"/>
              <a:t>Branding &amp; Marketing</a:t>
            </a:r>
          </a:p>
          <a:p>
            <a:pPr>
              <a:defRPr sz="1600" b="0"/>
            </a:pPr>
            <a:r>
              <a:rPr dirty="0"/>
              <a:t>(Website, Ads, Socials)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771C1C-64BC-3A7A-5EAF-15E2409CC646}"/>
              </a:ext>
            </a:extLst>
          </p:cNvPr>
          <p:cNvSpPr/>
          <p:nvPr/>
        </p:nvSpPr>
        <p:spPr>
          <a:xfrm>
            <a:off x="822960" y="3977481"/>
            <a:ext cx="1371600" cy="1371600"/>
          </a:xfrm>
          <a:prstGeom prst="ellipse">
            <a:avLst/>
          </a:prstGeom>
          <a:solidFill>
            <a:srgbClr val="2196F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4600" b="1"/>
            </a:pPr>
            <a:r>
              <a:rPr dirty="0"/>
              <a:t>📑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D93AB3-3B2F-E202-62B0-10E5516437A8}"/>
              </a:ext>
            </a:extLst>
          </p:cNvPr>
          <p:cNvSpPr txBox="1"/>
          <p:nvPr/>
        </p:nvSpPr>
        <p:spPr>
          <a:xfrm>
            <a:off x="151657" y="5545335"/>
            <a:ext cx="271420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600" b="0"/>
            </a:pPr>
            <a:r>
              <a:rPr dirty="0"/>
              <a:t>Operations</a:t>
            </a:r>
          </a:p>
          <a:p>
            <a:pPr algn="ctr">
              <a:defRPr sz="1600" b="0"/>
            </a:pPr>
            <a:r>
              <a:rPr dirty="0"/>
              <a:t>(Legal, Insurance, Compliance)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1A0B746-9F52-9C96-6075-C24E7FD7B793}"/>
              </a:ext>
            </a:extLst>
          </p:cNvPr>
          <p:cNvSpPr/>
          <p:nvPr/>
        </p:nvSpPr>
        <p:spPr>
          <a:xfrm>
            <a:off x="3388093" y="3977481"/>
            <a:ext cx="1371600" cy="1371600"/>
          </a:xfrm>
          <a:prstGeom prst="ellipse">
            <a:avLst/>
          </a:prstGeom>
          <a:solidFill>
            <a:srgbClr val="2196F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4600" b="1"/>
            </a:pPr>
            <a:r>
              <a:rPr dirty="0"/>
              <a:t>💰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A5BB9C-5CAC-6824-184D-0692A1ABDC31}"/>
              </a:ext>
            </a:extLst>
          </p:cNvPr>
          <p:cNvSpPr txBox="1"/>
          <p:nvPr/>
        </p:nvSpPr>
        <p:spPr>
          <a:xfrm>
            <a:off x="2529038" y="5545336"/>
            <a:ext cx="2419252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 b="0"/>
            </a:pPr>
            <a:r>
              <a:rPr lang="en-GB" dirty="0"/>
              <a:t>                 </a:t>
            </a:r>
            <a:r>
              <a:rPr dirty="0"/>
              <a:t>Financial Stability</a:t>
            </a:r>
          </a:p>
          <a:p>
            <a:pPr>
              <a:defRPr sz="1600" b="0"/>
            </a:pPr>
            <a:r>
              <a:rPr lang="en-GB" dirty="0"/>
              <a:t>                     </a:t>
            </a:r>
            <a:r>
              <a:rPr dirty="0"/>
              <a:t>(Cash Buffer)</a:t>
            </a:r>
          </a:p>
        </p:txBody>
      </p:sp>
    </p:spTree>
    <p:extLst>
      <p:ext uri="{BB962C8B-B14F-4D97-AF65-F5344CB8AC3E}">
        <p14:creationId xmlns:p14="http://schemas.microsoft.com/office/powerpoint/2010/main" val="13321456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6A6BEB-0723-339E-A5CC-AB1C97C68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4B35-7BA1-3F27-BAB3-0FC90C310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12-month Cash Flow Projection</a:t>
            </a:r>
            <a:endParaRPr dirty="0"/>
          </a:p>
        </p:txBody>
      </p:sp>
      <p:pic>
        <p:nvPicPr>
          <p:cNvPr id="5" name="Picture 4" descr="A graph showing the growth of the company's growth&#10;&#10;AI-generated content may be incorrect.">
            <a:extLst>
              <a:ext uri="{FF2B5EF4-FFF2-40B4-BE49-F238E27FC236}">
                <a16:creationId xmlns:a16="http://schemas.microsoft.com/office/drawing/2014/main" id="{EFABD7EA-DEB5-1D71-199A-FF5298224E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4321" y="1603509"/>
            <a:ext cx="7375358" cy="457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573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83BF59F-2794-8407-19FC-C0B5DE945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751229-0244-4FBB-BED1-407467F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C3A71F-7096-DE0D-C4D9-AB02D8D84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7825" y="735283"/>
            <a:ext cx="3733800" cy="316504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7C37B-BDBC-A04B-1E87-14364424F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47825" y="4078423"/>
            <a:ext cx="3733800" cy="205865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I’m seeking an £80,000 investment from you as an angel investor </a:t>
            </a:r>
            <a:r>
              <a:rPr lang="en-US" sz="24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(this would be SEIS eligible).</a:t>
            </a:r>
          </a:p>
        </p:txBody>
      </p:sp>
      <p:pic>
        <p:nvPicPr>
          <p:cNvPr id="19" name="Graphic 18" descr="Angel Face with Solid Fill">
            <a:extLst>
              <a:ext uri="{FF2B5EF4-FFF2-40B4-BE49-F238E27FC236}">
                <a16:creationId xmlns:a16="http://schemas.microsoft.com/office/drawing/2014/main" id="{6D2DC45C-1E32-86C1-BE11-C243F5B16F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161" y="2937750"/>
            <a:ext cx="966789" cy="966789"/>
          </a:xfrm>
          <a:prstGeom prst="rect">
            <a:avLst/>
          </a:prstGeom>
        </p:spPr>
      </p:pic>
      <p:pic>
        <p:nvPicPr>
          <p:cNvPr id="20" name="Graphic 19" descr="Angel Face with Solid Fill">
            <a:extLst>
              <a:ext uri="{FF2B5EF4-FFF2-40B4-BE49-F238E27FC236}">
                <a16:creationId xmlns:a16="http://schemas.microsoft.com/office/drawing/2014/main" id="{60EDF5A4-3E02-4C8C-9F9B-F79577CCC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55861" y="1392825"/>
            <a:ext cx="4058507" cy="4058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1222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CA7EBC-717D-3CD4-F561-21CDEFFC63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0890851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ity skyline with many tall buildings&#10;&#10;AI-generated content may be incorrect.">
            <a:extLst>
              <a:ext uri="{FF2B5EF4-FFF2-40B4-BE49-F238E27FC236}">
                <a16:creationId xmlns:a16="http://schemas.microsoft.com/office/drawing/2014/main" id="{0B56CFAB-33A0-0061-90B6-F6F90934FD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04" r="16703"/>
          <a:stretch>
            <a:fillRect/>
          </a:stretch>
        </p:blipFill>
        <p:spPr>
          <a:xfrm>
            <a:off x="3167115" y="0"/>
            <a:ext cx="7252231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913F9-50BC-BD2F-730E-06BA415A8C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30" y="2071917"/>
            <a:ext cx="2866641" cy="2714155"/>
          </a:xfrm>
        </p:spPr>
        <p:txBody>
          <a:bodyPr>
            <a:noAutofit/>
          </a:bodyPr>
          <a:lstStyle/>
          <a:p>
            <a:pPr algn="l"/>
            <a:r>
              <a:rPr lang="en-GB" sz="1000" dirty="0"/>
              <a:t>Airbnb (2023) </a:t>
            </a:r>
            <a:r>
              <a:rPr lang="en-GB" sz="1000" i="1" dirty="0"/>
              <a:t>Airbnb Business Travel Insights.</a:t>
            </a:r>
            <a:r>
              <a:rPr lang="en-GB" sz="1000" dirty="0"/>
              <a:t> Available at: </a:t>
            </a:r>
            <a:r>
              <a:rPr lang="en-GB" sz="1000" dirty="0">
                <a:solidFill>
                  <a:schemeClr val="tx1">
                    <a:lumMod val="50000"/>
                    <a:lumOff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s://www.airbnb.co.uk/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000" dirty="0"/>
              <a:t>(Accessed: 15 November 2025).</a:t>
            </a:r>
            <a:br>
              <a:rPr lang="en-GB" sz="1000" dirty="0"/>
            </a:br>
            <a:br>
              <a:rPr lang="en-GB" sz="1000" dirty="0"/>
            </a:br>
            <a:r>
              <a:rPr lang="en-GB" sz="1000" dirty="0"/>
              <a:t>Kotler, P. and Keller, K. (2016) </a:t>
            </a:r>
            <a:r>
              <a:rPr lang="en-GB" sz="1000" i="1" dirty="0"/>
              <a:t>Marketing Management.</a:t>
            </a:r>
            <a:r>
              <a:rPr lang="en-GB" sz="1000" dirty="0"/>
              <a:t> 15th </a:t>
            </a:r>
            <a:r>
              <a:rPr lang="en-GB" sz="1000" dirty="0" err="1"/>
              <a:t>edn</a:t>
            </a:r>
            <a:r>
              <a:rPr lang="en-GB" sz="1000" dirty="0"/>
              <a:t>. Harlow: Pearson Education.</a:t>
            </a:r>
            <a:br>
              <a:rPr lang="en-GB" sz="1000" dirty="0"/>
            </a:br>
            <a:br>
              <a:rPr lang="en-GB" sz="1000" dirty="0"/>
            </a:br>
            <a:r>
              <a:rPr lang="en-GB" sz="1000" dirty="0"/>
              <a:t>Savills (2024) Short Lets and Corporate Housing - Market Trends. London: Savills Research.</a:t>
            </a:r>
            <a:br>
              <a:rPr lang="en-GB" sz="1000" dirty="0"/>
            </a:br>
            <a:br>
              <a:rPr lang="en-GB" sz="1000" dirty="0"/>
            </a:br>
            <a:r>
              <a:rPr lang="en-GB" sz="1000" dirty="0"/>
              <a:t>Office for National Statistics (2022) Private rental market summary statistics in England: April 2021 to March 2022. Available at: 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https://</a:t>
            </a:r>
            <a:r>
              <a:rPr lang="en-GB" sz="10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www.ons.gov.uk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/</a:t>
            </a:r>
            <a:r>
              <a:rPr lang="en-GB" sz="1000" dirty="0" err="1">
                <a:solidFill>
                  <a:schemeClr val="tx2">
                    <a:lumMod val="40000"/>
                    <a:lumOff val="60000"/>
                  </a:schemeClr>
                </a:solidFill>
              </a:rPr>
              <a:t>peoplepopulationandcommunity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(</a:t>
            </a:r>
            <a:r>
              <a:rPr lang="en-GB" sz="1000" dirty="0"/>
              <a:t>Accessed: 22 November 2025).</a:t>
            </a:r>
            <a:br>
              <a:rPr lang="en-GB" sz="1000" dirty="0"/>
            </a:br>
            <a:br>
              <a:rPr lang="en-GB" sz="1000" dirty="0"/>
            </a:br>
            <a:r>
              <a:rPr lang="en-GB" sz="1000" dirty="0"/>
              <a:t>Office for National Statistics (ONS) (2024) Private rental market summary statistics in England. Available at: 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</a:t>
            </a:r>
            <a:r>
              <a:rPr lang="en-GB" sz="10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 </a:t>
            </a:r>
            <a:r>
              <a:rPr lang="en-GB" sz="1000" dirty="0"/>
              <a:t>(Accessed: 22 November 2025).</a:t>
            </a:r>
            <a:br>
              <a:rPr lang="en-GB" sz="1050" dirty="0"/>
            </a:br>
            <a:endParaRPr lang="en-US" sz="105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F2842-8665-6F90-9522-B3D1D5508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9331" y="923888"/>
            <a:ext cx="2866641" cy="6743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dirty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302190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911</Words>
  <Application>Microsoft Macintosh PowerPoint</Application>
  <PresentationFormat>On-screen Show (4:3)</PresentationFormat>
  <Paragraphs>133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Problem &amp; Opportunity</vt:lpstr>
      <vt:lpstr>Business Overview</vt:lpstr>
      <vt:lpstr>Opportunity &amp; Positioning</vt:lpstr>
      <vt:lpstr>Target Market Segmentation</vt:lpstr>
      <vt:lpstr>Value Proposition</vt:lpstr>
      <vt:lpstr>Pricing Strategy</vt:lpstr>
      <vt:lpstr>Revenue Model</vt:lpstr>
      <vt:lpstr>Marketing Strategy </vt:lpstr>
      <vt:lpstr>Operations Plan</vt:lpstr>
      <vt:lpstr>Competitive Advantage</vt:lpstr>
      <vt:lpstr>Year 1 Funding Breakdown- SmartStay</vt:lpstr>
      <vt:lpstr>Funding Allocation</vt:lpstr>
      <vt:lpstr>12-month Cash Flow Projection</vt:lpstr>
      <vt:lpstr>Ask</vt:lpstr>
      <vt:lpstr>Conclusion</vt:lpstr>
      <vt:lpstr>Airbnb (2023) Airbnb Business Travel Insights. Available at: https://www.airbnb.co.uk/ (Accessed: 15 November 2025).  Kotler, P. and Keller, K. (2016) Marketing Management. 15th edn. Harlow: Pearson Education.  Savills (2024) Short Lets and Corporate Housing - Market Trends. London: Savills Research.  Office for National Statistics (2022) Private rental market summary statistics in England: April 2021 to March 2022. Available at: https://www.ons.gov.uk/peoplepopulationandcommunity (Accessed: 22 November 2025).  Office for National Statistics (ONS) (2024) Private rental market summary statistics in England. Available at: https://www.ons.gov.uk (Accessed: 22 November 2025). 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Hristina Veskova (2328970)</cp:lastModifiedBy>
  <cp:revision>2</cp:revision>
  <dcterms:created xsi:type="dcterms:W3CDTF">2013-01-27T09:14:16Z</dcterms:created>
  <dcterms:modified xsi:type="dcterms:W3CDTF">2025-11-27T12:46:54Z</dcterms:modified>
  <cp:category/>
</cp:coreProperties>
</file>