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584"/>
    <p:restoredTop sz="72497"/>
  </p:normalViewPr>
  <p:slideViewPr>
    <p:cSldViewPr snapToGrid="0" snapToObjects="1">
      <p:cViewPr varScale="1">
        <p:scale>
          <a:sx n="90" d="100"/>
          <a:sy n="90" d="100"/>
        </p:scale>
        <p:origin x="78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CEB7F5-241D-7647-9D17-7EA0BEE874C0}" type="doc">
      <dgm:prSet loTypeId="urn:microsoft.com/office/officeart/2005/8/layout/hChevron3" loCatId="" qsTypeId="urn:microsoft.com/office/officeart/2005/8/quickstyle/simple1" qsCatId="simple" csTypeId="urn:microsoft.com/office/officeart/2005/8/colors/accent1_2" csCatId="accent1" phldr="1"/>
      <dgm:spPr/>
    </dgm:pt>
    <dgm:pt modelId="{13F67277-B778-D74A-9760-863D0C3626E3}">
      <dgm:prSet phldrT="[Text]"/>
      <dgm:spPr/>
      <dgm:t>
        <a:bodyPr/>
        <a:lstStyle/>
        <a:p>
          <a:r>
            <a:rPr lang="en-GB" dirty="0"/>
            <a:t>What is the objective?</a:t>
          </a:r>
        </a:p>
      </dgm:t>
    </dgm:pt>
    <dgm:pt modelId="{C9F96A5A-A750-034F-8929-F0DC8CD55F5F}" type="parTrans" cxnId="{CFC2CE9F-CC62-0745-80B4-DCFE1D8E0E51}">
      <dgm:prSet/>
      <dgm:spPr/>
      <dgm:t>
        <a:bodyPr/>
        <a:lstStyle/>
        <a:p>
          <a:endParaRPr lang="en-GB"/>
        </a:p>
      </dgm:t>
    </dgm:pt>
    <dgm:pt modelId="{A44FCB51-9FD3-D549-9D16-E803F759451D}" type="sibTrans" cxnId="{CFC2CE9F-CC62-0745-80B4-DCFE1D8E0E51}">
      <dgm:prSet/>
      <dgm:spPr/>
      <dgm:t>
        <a:bodyPr/>
        <a:lstStyle/>
        <a:p>
          <a:endParaRPr lang="en-GB"/>
        </a:p>
      </dgm:t>
    </dgm:pt>
    <dgm:pt modelId="{5A39123A-7345-944E-AF20-498F3B0CE1A8}">
      <dgm:prSet phldrT="[Text]"/>
      <dgm:spPr/>
      <dgm:t>
        <a:bodyPr/>
        <a:lstStyle/>
        <a:p>
          <a:r>
            <a:rPr lang="en-GB" dirty="0"/>
            <a:t>How will I assess it?</a:t>
          </a:r>
        </a:p>
      </dgm:t>
    </dgm:pt>
    <dgm:pt modelId="{FE2B0924-3C86-9B45-80EE-8E9AB44D1F8B}" type="parTrans" cxnId="{EB3B6577-815C-FB43-B80A-CEA4F0165D60}">
      <dgm:prSet/>
      <dgm:spPr/>
      <dgm:t>
        <a:bodyPr/>
        <a:lstStyle/>
        <a:p>
          <a:endParaRPr lang="en-GB"/>
        </a:p>
      </dgm:t>
    </dgm:pt>
    <dgm:pt modelId="{6B9C0264-8EF8-4647-BE5B-02776F56B229}" type="sibTrans" cxnId="{EB3B6577-815C-FB43-B80A-CEA4F0165D60}">
      <dgm:prSet/>
      <dgm:spPr/>
      <dgm:t>
        <a:bodyPr/>
        <a:lstStyle/>
        <a:p>
          <a:endParaRPr lang="en-GB"/>
        </a:p>
      </dgm:t>
    </dgm:pt>
    <dgm:pt modelId="{21F8FAA9-BBC7-0D44-B0AE-EA3CC4F7B9C4}">
      <dgm:prSet phldrT="[Text]"/>
      <dgm:spPr/>
      <dgm:t>
        <a:bodyPr/>
        <a:lstStyle/>
        <a:p>
          <a:r>
            <a:rPr lang="en-GB" dirty="0"/>
            <a:t>What activities will lead to mastery? </a:t>
          </a:r>
        </a:p>
      </dgm:t>
    </dgm:pt>
    <dgm:pt modelId="{DC15257B-7531-E54E-8E18-A96113AE2DAA}" type="parTrans" cxnId="{CBD2310E-48FA-1C44-A738-18D053E03CA2}">
      <dgm:prSet/>
      <dgm:spPr/>
      <dgm:t>
        <a:bodyPr/>
        <a:lstStyle/>
        <a:p>
          <a:endParaRPr lang="en-GB"/>
        </a:p>
      </dgm:t>
    </dgm:pt>
    <dgm:pt modelId="{8D241630-FCE2-1741-ADAA-55C0D8673340}" type="sibTrans" cxnId="{CBD2310E-48FA-1C44-A738-18D053E03CA2}">
      <dgm:prSet/>
      <dgm:spPr/>
      <dgm:t>
        <a:bodyPr/>
        <a:lstStyle/>
        <a:p>
          <a:endParaRPr lang="en-GB"/>
        </a:p>
      </dgm:t>
    </dgm:pt>
    <dgm:pt modelId="{12972E0D-D2ED-EE4D-8229-09633621ADE0}" type="pres">
      <dgm:prSet presAssocID="{C9CEB7F5-241D-7647-9D17-7EA0BEE874C0}" presName="Name0" presStyleCnt="0">
        <dgm:presLayoutVars>
          <dgm:dir/>
          <dgm:resizeHandles val="exact"/>
        </dgm:presLayoutVars>
      </dgm:prSet>
      <dgm:spPr/>
    </dgm:pt>
    <dgm:pt modelId="{54DA0A54-823B-2547-8FEF-74D9A140AD80}" type="pres">
      <dgm:prSet presAssocID="{13F67277-B778-D74A-9760-863D0C3626E3}" presName="parTxOnly" presStyleLbl="node1" presStyleIdx="0" presStyleCnt="3">
        <dgm:presLayoutVars>
          <dgm:bulletEnabled val="1"/>
        </dgm:presLayoutVars>
      </dgm:prSet>
      <dgm:spPr/>
    </dgm:pt>
    <dgm:pt modelId="{3B84FB5F-7BA3-9B49-8EDE-A845FD32F2C8}" type="pres">
      <dgm:prSet presAssocID="{A44FCB51-9FD3-D549-9D16-E803F759451D}" presName="parSpace" presStyleCnt="0"/>
      <dgm:spPr/>
    </dgm:pt>
    <dgm:pt modelId="{8C264519-A799-4D4A-A742-54A0A582FEE3}" type="pres">
      <dgm:prSet presAssocID="{5A39123A-7345-944E-AF20-498F3B0CE1A8}" presName="parTxOnly" presStyleLbl="node1" presStyleIdx="1" presStyleCnt="3">
        <dgm:presLayoutVars>
          <dgm:bulletEnabled val="1"/>
        </dgm:presLayoutVars>
      </dgm:prSet>
      <dgm:spPr/>
    </dgm:pt>
    <dgm:pt modelId="{A99D7798-A330-5D4D-A594-AC5F6C3F57DD}" type="pres">
      <dgm:prSet presAssocID="{6B9C0264-8EF8-4647-BE5B-02776F56B229}" presName="parSpace" presStyleCnt="0"/>
      <dgm:spPr/>
    </dgm:pt>
    <dgm:pt modelId="{6EB4F459-F3EF-B541-BE34-9FF51D84C1F8}" type="pres">
      <dgm:prSet presAssocID="{21F8FAA9-BBC7-0D44-B0AE-EA3CC4F7B9C4}" presName="parTxOnly" presStyleLbl="node1" presStyleIdx="2" presStyleCnt="3">
        <dgm:presLayoutVars>
          <dgm:bulletEnabled val="1"/>
        </dgm:presLayoutVars>
      </dgm:prSet>
      <dgm:spPr/>
    </dgm:pt>
  </dgm:ptLst>
  <dgm:cxnLst>
    <dgm:cxn modelId="{CBD2310E-48FA-1C44-A738-18D053E03CA2}" srcId="{C9CEB7F5-241D-7647-9D17-7EA0BEE874C0}" destId="{21F8FAA9-BBC7-0D44-B0AE-EA3CC4F7B9C4}" srcOrd="2" destOrd="0" parTransId="{DC15257B-7531-E54E-8E18-A96113AE2DAA}" sibTransId="{8D241630-FCE2-1741-ADAA-55C0D8673340}"/>
    <dgm:cxn modelId="{25BEDE0F-8504-0942-977B-3B6937347A98}" type="presOf" srcId="{C9CEB7F5-241D-7647-9D17-7EA0BEE874C0}" destId="{12972E0D-D2ED-EE4D-8229-09633621ADE0}" srcOrd="0" destOrd="0" presId="urn:microsoft.com/office/officeart/2005/8/layout/hChevron3"/>
    <dgm:cxn modelId="{83A4AE16-3511-A448-A1EB-BFE5652EBD7D}" type="presOf" srcId="{13F67277-B778-D74A-9760-863D0C3626E3}" destId="{54DA0A54-823B-2547-8FEF-74D9A140AD80}" srcOrd="0" destOrd="0" presId="urn:microsoft.com/office/officeart/2005/8/layout/hChevron3"/>
    <dgm:cxn modelId="{B04EC040-CEA2-C945-AD1E-285572884411}" type="presOf" srcId="{21F8FAA9-BBC7-0D44-B0AE-EA3CC4F7B9C4}" destId="{6EB4F459-F3EF-B541-BE34-9FF51D84C1F8}" srcOrd="0" destOrd="0" presId="urn:microsoft.com/office/officeart/2005/8/layout/hChevron3"/>
    <dgm:cxn modelId="{EB3B6577-815C-FB43-B80A-CEA4F0165D60}" srcId="{C9CEB7F5-241D-7647-9D17-7EA0BEE874C0}" destId="{5A39123A-7345-944E-AF20-498F3B0CE1A8}" srcOrd="1" destOrd="0" parTransId="{FE2B0924-3C86-9B45-80EE-8E9AB44D1F8B}" sibTransId="{6B9C0264-8EF8-4647-BE5B-02776F56B229}"/>
    <dgm:cxn modelId="{CFC2CE9F-CC62-0745-80B4-DCFE1D8E0E51}" srcId="{C9CEB7F5-241D-7647-9D17-7EA0BEE874C0}" destId="{13F67277-B778-D74A-9760-863D0C3626E3}" srcOrd="0" destOrd="0" parTransId="{C9F96A5A-A750-034F-8929-F0DC8CD55F5F}" sibTransId="{A44FCB51-9FD3-D549-9D16-E803F759451D}"/>
    <dgm:cxn modelId="{ECD9B8EE-F371-A14A-A2C2-712D4567E374}" type="presOf" srcId="{5A39123A-7345-944E-AF20-498F3B0CE1A8}" destId="{8C264519-A799-4D4A-A742-54A0A582FEE3}" srcOrd="0" destOrd="0" presId="urn:microsoft.com/office/officeart/2005/8/layout/hChevron3"/>
    <dgm:cxn modelId="{6A8A8D9A-D989-FF48-B49F-190003D59238}" type="presParOf" srcId="{12972E0D-D2ED-EE4D-8229-09633621ADE0}" destId="{54DA0A54-823B-2547-8FEF-74D9A140AD80}" srcOrd="0" destOrd="0" presId="urn:microsoft.com/office/officeart/2005/8/layout/hChevron3"/>
    <dgm:cxn modelId="{7C8F8464-B810-7449-9B3B-684CA8A937DE}" type="presParOf" srcId="{12972E0D-D2ED-EE4D-8229-09633621ADE0}" destId="{3B84FB5F-7BA3-9B49-8EDE-A845FD32F2C8}" srcOrd="1" destOrd="0" presId="urn:microsoft.com/office/officeart/2005/8/layout/hChevron3"/>
    <dgm:cxn modelId="{C04D5D30-DFCE-4246-9B7F-C66CEAC3740A}" type="presParOf" srcId="{12972E0D-D2ED-EE4D-8229-09633621ADE0}" destId="{8C264519-A799-4D4A-A742-54A0A582FEE3}" srcOrd="2" destOrd="0" presId="urn:microsoft.com/office/officeart/2005/8/layout/hChevron3"/>
    <dgm:cxn modelId="{BE822010-19F5-C346-A08C-B0163A96C802}" type="presParOf" srcId="{12972E0D-D2ED-EE4D-8229-09633621ADE0}" destId="{A99D7798-A330-5D4D-A594-AC5F6C3F57DD}" srcOrd="3" destOrd="0" presId="urn:microsoft.com/office/officeart/2005/8/layout/hChevron3"/>
    <dgm:cxn modelId="{ACC2B341-6123-DA48-B82C-6317347F1CCF}" type="presParOf" srcId="{12972E0D-D2ED-EE4D-8229-09633621ADE0}" destId="{6EB4F459-F3EF-B541-BE34-9FF51D84C1F8}" srcOrd="4"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DA0A54-823B-2547-8FEF-74D9A140AD80}">
      <dsp:nvSpPr>
        <dsp:cNvPr id="0" name=""/>
        <dsp:cNvSpPr/>
      </dsp:nvSpPr>
      <dsp:spPr>
        <a:xfrm>
          <a:off x="3571" y="2084652"/>
          <a:ext cx="3123406" cy="1249362"/>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348" tIns="58674" rIns="29337" bIns="58674" numCol="1" spcCol="1270" anchor="ctr" anchorCtr="0">
          <a:noAutofit/>
        </a:bodyPr>
        <a:lstStyle/>
        <a:p>
          <a:pPr marL="0" lvl="0" indent="0" algn="ctr" defTabSz="977900">
            <a:lnSpc>
              <a:spcPct val="90000"/>
            </a:lnSpc>
            <a:spcBef>
              <a:spcPct val="0"/>
            </a:spcBef>
            <a:spcAft>
              <a:spcPct val="35000"/>
            </a:spcAft>
            <a:buNone/>
          </a:pPr>
          <a:r>
            <a:rPr lang="en-GB" sz="2200" kern="1200" dirty="0"/>
            <a:t>What is the objective?</a:t>
          </a:r>
        </a:p>
      </dsp:txBody>
      <dsp:txXfrm>
        <a:off x="3571" y="2084652"/>
        <a:ext cx="2811066" cy="1249362"/>
      </dsp:txXfrm>
    </dsp:sp>
    <dsp:sp modelId="{8C264519-A799-4D4A-A742-54A0A582FEE3}">
      <dsp:nvSpPr>
        <dsp:cNvPr id="0" name=""/>
        <dsp:cNvSpPr/>
      </dsp:nvSpPr>
      <dsp:spPr>
        <a:xfrm>
          <a:off x="2502296" y="2084652"/>
          <a:ext cx="3123406" cy="1249362"/>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58674" rIns="29337" bIns="58674" numCol="1" spcCol="1270" anchor="ctr" anchorCtr="0">
          <a:noAutofit/>
        </a:bodyPr>
        <a:lstStyle/>
        <a:p>
          <a:pPr marL="0" lvl="0" indent="0" algn="ctr" defTabSz="977900">
            <a:lnSpc>
              <a:spcPct val="90000"/>
            </a:lnSpc>
            <a:spcBef>
              <a:spcPct val="0"/>
            </a:spcBef>
            <a:spcAft>
              <a:spcPct val="35000"/>
            </a:spcAft>
            <a:buNone/>
          </a:pPr>
          <a:r>
            <a:rPr lang="en-GB" sz="2200" kern="1200" dirty="0"/>
            <a:t>How will I assess it?</a:t>
          </a:r>
        </a:p>
      </dsp:txBody>
      <dsp:txXfrm>
        <a:off x="3126977" y="2084652"/>
        <a:ext cx="1874044" cy="1249362"/>
      </dsp:txXfrm>
    </dsp:sp>
    <dsp:sp modelId="{6EB4F459-F3EF-B541-BE34-9FF51D84C1F8}">
      <dsp:nvSpPr>
        <dsp:cNvPr id="0" name=""/>
        <dsp:cNvSpPr/>
      </dsp:nvSpPr>
      <dsp:spPr>
        <a:xfrm>
          <a:off x="5001021" y="2084652"/>
          <a:ext cx="3123406" cy="1249362"/>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58674" rIns="29337" bIns="58674" numCol="1" spcCol="1270" anchor="ctr" anchorCtr="0">
          <a:noAutofit/>
        </a:bodyPr>
        <a:lstStyle/>
        <a:p>
          <a:pPr marL="0" lvl="0" indent="0" algn="ctr" defTabSz="977900">
            <a:lnSpc>
              <a:spcPct val="90000"/>
            </a:lnSpc>
            <a:spcBef>
              <a:spcPct val="0"/>
            </a:spcBef>
            <a:spcAft>
              <a:spcPct val="35000"/>
            </a:spcAft>
            <a:buNone/>
          </a:pPr>
          <a:r>
            <a:rPr lang="en-GB" sz="2200" kern="1200" dirty="0"/>
            <a:t>What activities will lead to mastery? </a:t>
          </a:r>
        </a:p>
      </dsp:txBody>
      <dsp:txXfrm>
        <a:off x="5625702" y="2084652"/>
        <a:ext cx="1874044" cy="1249362"/>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A756F0-9EB7-DE49-AB53-7894F9B4E767}" type="datetimeFigureOut">
              <a:rPr lang="en-US" smtClean="0"/>
              <a:t>10/2/20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6A860A-9E80-5A48-AD78-3ED1F32758B5}" type="slidenum">
              <a:rPr lang="en-US" smtClean="0"/>
              <a:t>‹#›</a:t>
            </a:fld>
            <a:endParaRPr lang="en-US"/>
          </a:p>
        </p:txBody>
      </p:sp>
    </p:spTree>
    <p:extLst>
      <p:ext uri="{BB962C8B-B14F-4D97-AF65-F5344CB8AC3E}">
        <p14:creationId xmlns:p14="http://schemas.microsoft.com/office/powerpoint/2010/main" val="1348481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lesson planning doesn’t start at the beginning – effective planning starts at the end – we need to be able to understand where our students need to be at the end of years, topics, lessons and activities</a:t>
            </a:r>
          </a:p>
          <a:p>
            <a:endParaRPr lang="en-US" dirty="0"/>
          </a:p>
          <a:p>
            <a:r>
              <a:rPr lang="en-US" dirty="0"/>
              <a:t>The way we approach each of these can be different bit the one key factor is that we are able to clearly identify the objective of each element </a:t>
            </a:r>
          </a:p>
          <a:p>
            <a:endParaRPr lang="en-US" dirty="0"/>
          </a:p>
          <a:p>
            <a:r>
              <a:rPr lang="en-US" dirty="0"/>
              <a:t>First we outline what the object is we are hoping to achieve in a particular session (we will talk about refinement of objectives later), we need to consider what sort of assessment will help us to determine whether the the objective has been met, and then we can plan the sequence of activities that we think will allow the students to achieve mastery of these aspects</a:t>
            </a:r>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676A860A-9E80-5A48-AD78-3ED1F32758B5}" type="slidenum">
              <a:rPr lang="en-US" smtClean="0"/>
              <a:t>3</a:t>
            </a:fld>
            <a:endParaRPr lang="en-US"/>
          </a:p>
        </p:txBody>
      </p:sp>
    </p:spTree>
    <p:extLst>
      <p:ext uri="{BB962C8B-B14F-4D97-AF65-F5344CB8AC3E}">
        <p14:creationId xmlns:p14="http://schemas.microsoft.com/office/powerpoint/2010/main" val="9490581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6A860A-9E80-5A48-AD78-3ED1F32758B5}" type="slidenum">
              <a:rPr lang="en-US" smtClean="0"/>
              <a:t>4</a:t>
            </a:fld>
            <a:endParaRPr lang="en-US"/>
          </a:p>
        </p:txBody>
      </p:sp>
    </p:spTree>
    <p:extLst>
      <p:ext uri="{BB962C8B-B14F-4D97-AF65-F5344CB8AC3E}">
        <p14:creationId xmlns:p14="http://schemas.microsoft.com/office/powerpoint/2010/main" val="296569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6A860A-9E80-5A48-AD78-3ED1F32758B5}" type="slidenum">
              <a:rPr lang="en-US" smtClean="0"/>
              <a:t>10</a:t>
            </a:fld>
            <a:endParaRPr lang="en-US"/>
          </a:p>
        </p:txBody>
      </p:sp>
    </p:spTree>
    <p:extLst>
      <p:ext uri="{BB962C8B-B14F-4D97-AF65-F5344CB8AC3E}">
        <p14:creationId xmlns:p14="http://schemas.microsoft.com/office/powerpoint/2010/main" val="4739216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6A860A-9E80-5A48-AD78-3ED1F32758B5}" type="slidenum">
              <a:rPr lang="en-US" smtClean="0"/>
              <a:t>13</a:t>
            </a:fld>
            <a:endParaRPr lang="en-US"/>
          </a:p>
        </p:txBody>
      </p:sp>
    </p:spTree>
    <p:extLst>
      <p:ext uri="{BB962C8B-B14F-4D97-AF65-F5344CB8AC3E}">
        <p14:creationId xmlns:p14="http://schemas.microsoft.com/office/powerpoint/2010/main" val="1902724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C0B21-5256-DE49-982E-53CA990DE90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193B116-42A1-9B4F-A051-7A314B6C80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86F89BB-8C28-6446-A609-8401C2AD0A50}"/>
              </a:ext>
            </a:extLst>
          </p:cNvPr>
          <p:cNvSpPr>
            <a:spLocks noGrp="1"/>
          </p:cNvSpPr>
          <p:nvPr>
            <p:ph type="dt" sz="half" idx="10"/>
          </p:nvPr>
        </p:nvSpPr>
        <p:spPr/>
        <p:txBody>
          <a:bodyPr/>
          <a:lstStyle/>
          <a:p>
            <a:fld id="{29885BA4-C33C-7741-98CE-6F714B3905BE}" type="datetimeFigureOut">
              <a:rPr lang="en-US" smtClean="0"/>
              <a:t>10/2/20</a:t>
            </a:fld>
            <a:endParaRPr lang="en-US"/>
          </a:p>
        </p:txBody>
      </p:sp>
      <p:sp>
        <p:nvSpPr>
          <p:cNvPr id="5" name="Footer Placeholder 4">
            <a:extLst>
              <a:ext uri="{FF2B5EF4-FFF2-40B4-BE49-F238E27FC236}">
                <a16:creationId xmlns:a16="http://schemas.microsoft.com/office/drawing/2014/main" id="{9B2993FF-D4F8-1642-BC50-B0C5EA350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308D0D-8086-234B-B941-638A540928FB}"/>
              </a:ext>
            </a:extLst>
          </p:cNvPr>
          <p:cNvSpPr>
            <a:spLocks noGrp="1"/>
          </p:cNvSpPr>
          <p:nvPr>
            <p:ph type="sldNum" sz="quarter" idx="12"/>
          </p:nvPr>
        </p:nvSpPr>
        <p:spPr/>
        <p:txBody>
          <a:bodyPr/>
          <a:lstStyle/>
          <a:p>
            <a:fld id="{6BF6835E-54CA-8446-960D-A29340F9C918}" type="slidenum">
              <a:rPr lang="en-US" smtClean="0"/>
              <a:t>‹#›</a:t>
            </a:fld>
            <a:endParaRPr lang="en-US"/>
          </a:p>
        </p:txBody>
      </p:sp>
    </p:spTree>
    <p:extLst>
      <p:ext uri="{BB962C8B-B14F-4D97-AF65-F5344CB8AC3E}">
        <p14:creationId xmlns:p14="http://schemas.microsoft.com/office/powerpoint/2010/main" val="734963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66AC0-C7FE-1940-A764-8CB0C62FD3F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CCAD80D-ED0D-B14F-8D1F-E9D78C67630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6C7EF3-1EE5-944C-BF1C-26C61F4F16DA}"/>
              </a:ext>
            </a:extLst>
          </p:cNvPr>
          <p:cNvSpPr>
            <a:spLocks noGrp="1"/>
          </p:cNvSpPr>
          <p:nvPr>
            <p:ph type="dt" sz="half" idx="10"/>
          </p:nvPr>
        </p:nvSpPr>
        <p:spPr/>
        <p:txBody>
          <a:bodyPr/>
          <a:lstStyle/>
          <a:p>
            <a:fld id="{29885BA4-C33C-7741-98CE-6F714B3905BE}" type="datetimeFigureOut">
              <a:rPr lang="en-US" smtClean="0"/>
              <a:t>10/2/20</a:t>
            </a:fld>
            <a:endParaRPr lang="en-US"/>
          </a:p>
        </p:txBody>
      </p:sp>
      <p:sp>
        <p:nvSpPr>
          <p:cNvPr id="5" name="Footer Placeholder 4">
            <a:extLst>
              <a:ext uri="{FF2B5EF4-FFF2-40B4-BE49-F238E27FC236}">
                <a16:creationId xmlns:a16="http://schemas.microsoft.com/office/drawing/2014/main" id="{A05EFC0C-A5F4-B541-8A8F-034416CBB1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DE0A35-3349-0F4E-A130-812D97BF7AA6}"/>
              </a:ext>
            </a:extLst>
          </p:cNvPr>
          <p:cNvSpPr>
            <a:spLocks noGrp="1"/>
          </p:cNvSpPr>
          <p:nvPr>
            <p:ph type="sldNum" sz="quarter" idx="12"/>
          </p:nvPr>
        </p:nvSpPr>
        <p:spPr/>
        <p:txBody>
          <a:bodyPr/>
          <a:lstStyle/>
          <a:p>
            <a:fld id="{6BF6835E-54CA-8446-960D-A29340F9C918}" type="slidenum">
              <a:rPr lang="en-US" smtClean="0"/>
              <a:t>‹#›</a:t>
            </a:fld>
            <a:endParaRPr lang="en-US"/>
          </a:p>
        </p:txBody>
      </p:sp>
    </p:spTree>
    <p:extLst>
      <p:ext uri="{BB962C8B-B14F-4D97-AF65-F5344CB8AC3E}">
        <p14:creationId xmlns:p14="http://schemas.microsoft.com/office/powerpoint/2010/main" val="16221186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F81A9-5823-D943-8657-06C24502F44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7A1E9B2-91C1-3544-B14A-AF1CF02089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C299615-AF1D-164C-A8E9-1F6361C23CAF}"/>
              </a:ext>
            </a:extLst>
          </p:cNvPr>
          <p:cNvSpPr>
            <a:spLocks noGrp="1"/>
          </p:cNvSpPr>
          <p:nvPr>
            <p:ph type="dt" sz="half" idx="10"/>
          </p:nvPr>
        </p:nvSpPr>
        <p:spPr/>
        <p:txBody>
          <a:bodyPr/>
          <a:lstStyle/>
          <a:p>
            <a:fld id="{29885BA4-C33C-7741-98CE-6F714B3905BE}" type="datetimeFigureOut">
              <a:rPr lang="en-US" smtClean="0"/>
              <a:t>10/2/20</a:t>
            </a:fld>
            <a:endParaRPr lang="en-US"/>
          </a:p>
        </p:txBody>
      </p:sp>
      <p:sp>
        <p:nvSpPr>
          <p:cNvPr id="5" name="Footer Placeholder 4">
            <a:extLst>
              <a:ext uri="{FF2B5EF4-FFF2-40B4-BE49-F238E27FC236}">
                <a16:creationId xmlns:a16="http://schemas.microsoft.com/office/drawing/2014/main" id="{6835445C-0ACD-2D4B-B138-5601A8BA15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9F3A27-4915-6B4F-A1FF-6D5169AD6B5C}"/>
              </a:ext>
            </a:extLst>
          </p:cNvPr>
          <p:cNvSpPr>
            <a:spLocks noGrp="1"/>
          </p:cNvSpPr>
          <p:nvPr>
            <p:ph type="sldNum" sz="quarter" idx="12"/>
          </p:nvPr>
        </p:nvSpPr>
        <p:spPr/>
        <p:txBody>
          <a:bodyPr/>
          <a:lstStyle/>
          <a:p>
            <a:fld id="{6BF6835E-54CA-8446-960D-A29340F9C918}" type="slidenum">
              <a:rPr lang="en-US" smtClean="0"/>
              <a:t>‹#›</a:t>
            </a:fld>
            <a:endParaRPr lang="en-US"/>
          </a:p>
        </p:txBody>
      </p:sp>
    </p:spTree>
    <p:extLst>
      <p:ext uri="{BB962C8B-B14F-4D97-AF65-F5344CB8AC3E}">
        <p14:creationId xmlns:p14="http://schemas.microsoft.com/office/powerpoint/2010/main" val="1192163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C9A57-719B-E84E-BA31-126966C3C2B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12BCEEE-157D-9B44-8F42-A43348197C0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6C286C9-4CAA-F64F-AA6E-38A0193CC71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C67A326-EB61-D844-8756-BDA36BAD21BC}"/>
              </a:ext>
            </a:extLst>
          </p:cNvPr>
          <p:cNvSpPr>
            <a:spLocks noGrp="1"/>
          </p:cNvSpPr>
          <p:nvPr>
            <p:ph type="dt" sz="half" idx="10"/>
          </p:nvPr>
        </p:nvSpPr>
        <p:spPr/>
        <p:txBody>
          <a:bodyPr/>
          <a:lstStyle/>
          <a:p>
            <a:fld id="{29885BA4-C33C-7741-98CE-6F714B3905BE}" type="datetimeFigureOut">
              <a:rPr lang="en-US" smtClean="0"/>
              <a:t>10/2/20</a:t>
            </a:fld>
            <a:endParaRPr lang="en-US"/>
          </a:p>
        </p:txBody>
      </p:sp>
      <p:sp>
        <p:nvSpPr>
          <p:cNvPr id="6" name="Footer Placeholder 5">
            <a:extLst>
              <a:ext uri="{FF2B5EF4-FFF2-40B4-BE49-F238E27FC236}">
                <a16:creationId xmlns:a16="http://schemas.microsoft.com/office/drawing/2014/main" id="{BF639E7B-8A83-A149-A6BA-239E032262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4316D1C-E966-1D4C-9CEE-B5B68F5FC96F}"/>
              </a:ext>
            </a:extLst>
          </p:cNvPr>
          <p:cNvSpPr>
            <a:spLocks noGrp="1"/>
          </p:cNvSpPr>
          <p:nvPr>
            <p:ph type="sldNum" sz="quarter" idx="12"/>
          </p:nvPr>
        </p:nvSpPr>
        <p:spPr/>
        <p:txBody>
          <a:bodyPr/>
          <a:lstStyle/>
          <a:p>
            <a:fld id="{6BF6835E-54CA-8446-960D-A29340F9C918}" type="slidenum">
              <a:rPr lang="en-US" smtClean="0"/>
              <a:t>‹#›</a:t>
            </a:fld>
            <a:endParaRPr lang="en-US"/>
          </a:p>
        </p:txBody>
      </p:sp>
    </p:spTree>
    <p:extLst>
      <p:ext uri="{BB962C8B-B14F-4D97-AF65-F5344CB8AC3E}">
        <p14:creationId xmlns:p14="http://schemas.microsoft.com/office/powerpoint/2010/main" val="3115538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FD7BA-75CA-B244-8EED-0622F1CD727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A99DC26-BF10-7E4A-B2D3-694D9C9CB7F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9E000E8-DCC7-3048-87B1-A03AC407147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3B64339-FF45-9A41-8BA6-01851EF8F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ED3A53A-E681-6E4F-91EA-8D6C085E7E5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0A94221-97CA-864C-A2D7-82B1FED0F6AA}"/>
              </a:ext>
            </a:extLst>
          </p:cNvPr>
          <p:cNvSpPr>
            <a:spLocks noGrp="1"/>
          </p:cNvSpPr>
          <p:nvPr>
            <p:ph type="dt" sz="half" idx="10"/>
          </p:nvPr>
        </p:nvSpPr>
        <p:spPr/>
        <p:txBody>
          <a:bodyPr/>
          <a:lstStyle/>
          <a:p>
            <a:fld id="{29885BA4-C33C-7741-98CE-6F714B3905BE}" type="datetimeFigureOut">
              <a:rPr lang="en-US" smtClean="0"/>
              <a:t>10/2/20</a:t>
            </a:fld>
            <a:endParaRPr lang="en-US"/>
          </a:p>
        </p:txBody>
      </p:sp>
      <p:sp>
        <p:nvSpPr>
          <p:cNvPr id="8" name="Footer Placeholder 7">
            <a:extLst>
              <a:ext uri="{FF2B5EF4-FFF2-40B4-BE49-F238E27FC236}">
                <a16:creationId xmlns:a16="http://schemas.microsoft.com/office/drawing/2014/main" id="{13F0446D-4CE1-FE4C-81AA-CFED1CB5AED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E21ED71-0857-994C-A06E-F34FBE182571}"/>
              </a:ext>
            </a:extLst>
          </p:cNvPr>
          <p:cNvSpPr>
            <a:spLocks noGrp="1"/>
          </p:cNvSpPr>
          <p:nvPr>
            <p:ph type="sldNum" sz="quarter" idx="12"/>
          </p:nvPr>
        </p:nvSpPr>
        <p:spPr/>
        <p:txBody>
          <a:bodyPr/>
          <a:lstStyle/>
          <a:p>
            <a:fld id="{6BF6835E-54CA-8446-960D-A29340F9C918}" type="slidenum">
              <a:rPr lang="en-US" smtClean="0"/>
              <a:t>‹#›</a:t>
            </a:fld>
            <a:endParaRPr lang="en-US"/>
          </a:p>
        </p:txBody>
      </p:sp>
    </p:spTree>
    <p:extLst>
      <p:ext uri="{BB962C8B-B14F-4D97-AF65-F5344CB8AC3E}">
        <p14:creationId xmlns:p14="http://schemas.microsoft.com/office/powerpoint/2010/main" val="656906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67E70-13CD-AD4D-BDAF-A6166B0A634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133302B-8D3A-8546-87F7-F47F355DEDA5}"/>
              </a:ext>
            </a:extLst>
          </p:cNvPr>
          <p:cNvSpPr>
            <a:spLocks noGrp="1"/>
          </p:cNvSpPr>
          <p:nvPr>
            <p:ph type="dt" sz="half" idx="10"/>
          </p:nvPr>
        </p:nvSpPr>
        <p:spPr/>
        <p:txBody>
          <a:bodyPr/>
          <a:lstStyle/>
          <a:p>
            <a:fld id="{29885BA4-C33C-7741-98CE-6F714B3905BE}" type="datetimeFigureOut">
              <a:rPr lang="en-US" smtClean="0"/>
              <a:t>10/2/20</a:t>
            </a:fld>
            <a:endParaRPr lang="en-US"/>
          </a:p>
        </p:txBody>
      </p:sp>
      <p:sp>
        <p:nvSpPr>
          <p:cNvPr id="4" name="Footer Placeholder 3">
            <a:extLst>
              <a:ext uri="{FF2B5EF4-FFF2-40B4-BE49-F238E27FC236}">
                <a16:creationId xmlns:a16="http://schemas.microsoft.com/office/drawing/2014/main" id="{70E5C5B5-4422-B847-9597-CFAD032362B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B05D807-5238-CC47-A5F8-93BD4E66014D}"/>
              </a:ext>
            </a:extLst>
          </p:cNvPr>
          <p:cNvSpPr>
            <a:spLocks noGrp="1"/>
          </p:cNvSpPr>
          <p:nvPr>
            <p:ph type="sldNum" sz="quarter" idx="12"/>
          </p:nvPr>
        </p:nvSpPr>
        <p:spPr/>
        <p:txBody>
          <a:bodyPr/>
          <a:lstStyle/>
          <a:p>
            <a:fld id="{6BF6835E-54CA-8446-960D-A29340F9C918}" type="slidenum">
              <a:rPr lang="en-US" smtClean="0"/>
              <a:t>‹#›</a:t>
            </a:fld>
            <a:endParaRPr lang="en-US"/>
          </a:p>
        </p:txBody>
      </p:sp>
    </p:spTree>
    <p:extLst>
      <p:ext uri="{BB962C8B-B14F-4D97-AF65-F5344CB8AC3E}">
        <p14:creationId xmlns:p14="http://schemas.microsoft.com/office/powerpoint/2010/main" val="1044599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5D12CA-3ACE-D742-853B-9B92686BDF4F}"/>
              </a:ext>
            </a:extLst>
          </p:cNvPr>
          <p:cNvSpPr>
            <a:spLocks noGrp="1"/>
          </p:cNvSpPr>
          <p:nvPr>
            <p:ph type="dt" sz="half" idx="10"/>
          </p:nvPr>
        </p:nvSpPr>
        <p:spPr/>
        <p:txBody>
          <a:bodyPr/>
          <a:lstStyle/>
          <a:p>
            <a:fld id="{29885BA4-C33C-7741-98CE-6F714B3905BE}" type="datetimeFigureOut">
              <a:rPr lang="en-US" smtClean="0"/>
              <a:t>10/2/20</a:t>
            </a:fld>
            <a:endParaRPr lang="en-US"/>
          </a:p>
        </p:txBody>
      </p:sp>
      <p:sp>
        <p:nvSpPr>
          <p:cNvPr id="3" name="Footer Placeholder 2">
            <a:extLst>
              <a:ext uri="{FF2B5EF4-FFF2-40B4-BE49-F238E27FC236}">
                <a16:creationId xmlns:a16="http://schemas.microsoft.com/office/drawing/2014/main" id="{13AB430A-217B-D046-87AE-046F51AA2EB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32F0A0-BEE6-F842-8400-BA022F42FCE4}"/>
              </a:ext>
            </a:extLst>
          </p:cNvPr>
          <p:cNvSpPr>
            <a:spLocks noGrp="1"/>
          </p:cNvSpPr>
          <p:nvPr>
            <p:ph type="sldNum" sz="quarter" idx="12"/>
          </p:nvPr>
        </p:nvSpPr>
        <p:spPr/>
        <p:txBody>
          <a:bodyPr/>
          <a:lstStyle/>
          <a:p>
            <a:fld id="{6BF6835E-54CA-8446-960D-A29340F9C918}" type="slidenum">
              <a:rPr lang="en-US" smtClean="0"/>
              <a:t>‹#›</a:t>
            </a:fld>
            <a:endParaRPr lang="en-US"/>
          </a:p>
        </p:txBody>
      </p:sp>
    </p:spTree>
    <p:extLst>
      <p:ext uri="{BB962C8B-B14F-4D97-AF65-F5344CB8AC3E}">
        <p14:creationId xmlns:p14="http://schemas.microsoft.com/office/powerpoint/2010/main" val="1378476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48C93-C861-C747-8025-1D1D58F5558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C0131E7-9734-7645-8154-D963218997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4B907C6-3CF6-0240-BF4C-16A5835B2F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697B597-CF09-434A-8CBE-F12A2C531982}"/>
              </a:ext>
            </a:extLst>
          </p:cNvPr>
          <p:cNvSpPr>
            <a:spLocks noGrp="1"/>
          </p:cNvSpPr>
          <p:nvPr>
            <p:ph type="dt" sz="half" idx="10"/>
          </p:nvPr>
        </p:nvSpPr>
        <p:spPr/>
        <p:txBody>
          <a:bodyPr/>
          <a:lstStyle/>
          <a:p>
            <a:fld id="{29885BA4-C33C-7741-98CE-6F714B3905BE}" type="datetimeFigureOut">
              <a:rPr lang="en-US" smtClean="0"/>
              <a:t>10/2/20</a:t>
            </a:fld>
            <a:endParaRPr lang="en-US"/>
          </a:p>
        </p:txBody>
      </p:sp>
      <p:sp>
        <p:nvSpPr>
          <p:cNvPr id="6" name="Footer Placeholder 5">
            <a:extLst>
              <a:ext uri="{FF2B5EF4-FFF2-40B4-BE49-F238E27FC236}">
                <a16:creationId xmlns:a16="http://schemas.microsoft.com/office/drawing/2014/main" id="{374DE868-565B-354A-9C7A-3E0BE5263B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CAA46B-39E7-864B-84D8-F3602D81E981}"/>
              </a:ext>
            </a:extLst>
          </p:cNvPr>
          <p:cNvSpPr>
            <a:spLocks noGrp="1"/>
          </p:cNvSpPr>
          <p:nvPr>
            <p:ph type="sldNum" sz="quarter" idx="12"/>
          </p:nvPr>
        </p:nvSpPr>
        <p:spPr/>
        <p:txBody>
          <a:bodyPr/>
          <a:lstStyle/>
          <a:p>
            <a:fld id="{6BF6835E-54CA-8446-960D-A29340F9C918}" type="slidenum">
              <a:rPr lang="en-US" smtClean="0"/>
              <a:t>‹#›</a:t>
            </a:fld>
            <a:endParaRPr lang="en-US"/>
          </a:p>
        </p:txBody>
      </p:sp>
    </p:spTree>
    <p:extLst>
      <p:ext uri="{BB962C8B-B14F-4D97-AF65-F5344CB8AC3E}">
        <p14:creationId xmlns:p14="http://schemas.microsoft.com/office/powerpoint/2010/main" val="3925605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AD361-0DEB-EB4C-A013-AC98C7A7DA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10090C4-24FA-4D4A-989D-54D2E743D1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0F8290D-D468-8845-A723-C3537757E0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96F4671-F867-264E-96CF-EE1F92D667D6}"/>
              </a:ext>
            </a:extLst>
          </p:cNvPr>
          <p:cNvSpPr>
            <a:spLocks noGrp="1"/>
          </p:cNvSpPr>
          <p:nvPr>
            <p:ph type="dt" sz="half" idx="10"/>
          </p:nvPr>
        </p:nvSpPr>
        <p:spPr/>
        <p:txBody>
          <a:bodyPr/>
          <a:lstStyle/>
          <a:p>
            <a:fld id="{29885BA4-C33C-7741-98CE-6F714B3905BE}" type="datetimeFigureOut">
              <a:rPr lang="en-US" smtClean="0"/>
              <a:t>10/2/20</a:t>
            </a:fld>
            <a:endParaRPr lang="en-US"/>
          </a:p>
        </p:txBody>
      </p:sp>
      <p:sp>
        <p:nvSpPr>
          <p:cNvPr id="6" name="Footer Placeholder 5">
            <a:extLst>
              <a:ext uri="{FF2B5EF4-FFF2-40B4-BE49-F238E27FC236}">
                <a16:creationId xmlns:a16="http://schemas.microsoft.com/office/drawing/2014/main" id="{441AF7F3-622E-4247-9F9C-521186E352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709EB3-807B-A949-A090-2C9BED3805B7}"/>
              </a:ext>
            </a:extLst>
          </p:cNvPr>
          <p:cNvSpPr>
            <a:spLocks noGrp="1"/>
          </p:cNvSpPr>
          <p:nvPr>
            <p:ph type="sldNum" sz="quarter" idx="12"/>
          </p:nvPr>
        </p:nvSpPr>
        <p:spPr/>
        <p:txBody>
          <a:bodyPr/>
          <a:lstStyle/>
          <a:p>
            <a:fld id="{6BF6835E-54CA-8446-960D-A29340F9C918}" type="slidenum">
              <a:rPr lang="en-US" smtClean="0"/>
              <a:t>‹#›</a:t>
            </a:fld>
            <a:endParaRPr lang="en-US"/>
          </a:p>
        </p:txBody>
      </p:sp>
    </p:spTree>
    <p:extLst>
      <p:ext uri="{BB962C8B-B14F-4D97-AF65-F5344CB8AC3E}">
        <p14:creationId xmlns:p14="http://schemas.microsoft.com/office/powerpoint/2010/main" val="1745379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CED45-8BCA-7546-8789-3CD9D715D91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34AAD9-4962-4C4C-8C99-181DFC0AF50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3E7BBF-8154-A049-8B00-63DEFC8DE245}"/>
              </a:ext>
            </a:extLst>
          </p:cNvPr>
          <p:cNvSpPr>
            <a:spLocks noGrp="1"/>
          </p:cNvSpPr>
          <p:nvPr>
            <p:ph type="dt" sz="half" idx="10"/>
          </p:nvPr>
        </p:nvSpPr>
        <p:spPr/>
        <p:txBody>
          <a:bodyPr/>
          <a:lstStyle/>
          <a:p>
            <a:fld id="{29885BA4-C33C-7741-98CE-6F714B3905BE}" type="datetimeFigureOut">
              <a:rPr lang="en-US" smtClean="0"/>
              <a:t>10/2/20</a:t>
            </a:fld>
            <a:endParaRPr lang="en-US"/>
          </a:p>
        </p:txBody>
      </p:sp>
      <p:sp>
        <p:nvSpPr>
          <p:cNvPr id="5" name="Footer Placeholder 4">
            <a:extLst>
              <a:ext uri="{FF2B5EF4-FFF2-40B4-BE49-F238E27FC236}">
                <a16:creationId xmlns:a16="http://schemas.microsoft.com/office/drawing/2014/main" id="{2F632E28-E8FC-6640-9C7D-2A3F8BD4CB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E88388-17BF-C54F-BAE2-827FC1E5B471}"/>
              </a:ext>
            </a:extLst>
          </p:cNvPr>
          <p:cNvSpPr>
            <a:spLocks noGrp="1"/>
          </p:cNvSpPr>
          <p:nvPr>
            <p:ph type="sldNum" sz="quarter" idx="12"/>
          </p:nvPr>
        </p:nvSpPr>
        <p:spPr/>
        <p:txBody>
          <a:bodyPr/>
          <a:lstStyle/>
          <a:p>
            <a:fld id="{6BF6835E-54CA-8446-960D-A29340F9C918}" type="slidenum">
              <a:rPr lang="en-US" smtClean="0"/>
              <a:t>‹#›</a:t>
            </a:fld>
            <a:endParaRPr lang="en-US"/>
          </a:p>
        </p:txBody>
      </p:sp>
    </p:spTree>
    <p:extLst>
      <p:ext uri="{BB962C8B-B14F-4D97-AF65-F5344CB8AC3E}">
        <p14:creationId xmlns:p14="http://schemas.microsoft.com/office/powerpoint/2010/main" val="3861741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3682EA-4321-C145-AD6D-98FCC662A9D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AB9D3FD-4DFE-7542-A7ED-1204306E0D0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9A6D5D3-88C0-B64F-8AD2-D1F8A47820F9}"/>
              </a:ext>
            </a:extLst>
          </p:cNvPr>
          <p:cNvSpPr>
            <a:spLocks noGrp="1"/>
          </p:cNvSpPr>
          <p:nvPr>
            <p:ph type="dt" sz="half" idx="10"/>
          </p:nvPr>
        </p:nvSpPr>
        <p:spPr/>
        <p:txBody>
          <a:bodyPr/>
          <a:lstStyle/>
          <a:p>
            <a:fld id="{29885BA4-C33C-7741-98CE-6F714B3905BE}" type="datetimeFigureOut">
              <a:rPr lang="en-US" smtClean="0"/>
              <a:t>10/2/20</a:t>
            </a:fld>
            <a:endParaRPr lang="en-US"/>
          </a:p>
        </p:txBody>
      </p:sp>
      <p:sp>
        <p:nvSpPr>
          <p:cNvPr id="5" name="Footer Placeholder 4">
            <a:extLst>
              <a:ext uri="{FF2B5EF4-FFF2-40B4-BE49-F238E27FC236}">
                <a16:creationId xmlns:a16="http://schemas.microsoft.com/office/drawing/2014/main" id="{7B9A2FBC-B9F9-B24B-89AF-70CB83C07B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75D5B1-F7BF-2942-9373-760D09061DD1}"/>
              </a:ext>
            </a:extLst>
          </p:cNvPr>
          <p:cNvSpPr>
            <a:spLocks noGrp="1"/>
          </p:cNvSpPr>
          <p:nvPr>
            <p:ph type="sldNum" sz="quarter" idx="12"/>
          </p:nvPr>
        </p:nvSpPr>
        <p:spPr/>
        <p:txBody>
          <a:bodyPr/>
          <a:lstStyle/>
          <a:p>
            <a:fld id="{6BF6835E-54CA-8446-960D-A29340F9C918}" type="slidenum">
              <a:rPr lang="en-US" smtClean="0"/>
              <a:t>‹#›</a:t>
            </a:fld>
            <a:endParaRPr lang="en-US"/>
          </a:p>
        </p:txBody>
      </p:sp>
    </p:spTree>
    <p:extLst>
      <p:ext uri="{BB962C8B-B14F-4D97-AF65-F5344CB8AC3E}">
        <p14:creationId xmlns:p14="http://schemas.microsoft.com/office/powerpoint/2010/main" val="1494661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E97998-F70B-0A47-B7C4-EFFD5A038A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E1D2E14-320D-F44B-BB4C-BDEA60252E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01802E-6F45-8A44-B8F4-9CDC85EAA3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885BA4-C33C-7741-98CE-6F714B3905BE}" type="datetimeFigureOut">
              <a:rPr lang="en-US" smtClean="0"/>
              <a:t>10/2/20</a:t>
            </a:fld>
            <a:endParaRPr lang="en-US"/>
          </a:p>
        </p:txBody>
      </p:sp>
      <p:sp>
        <p:nvSpPr>
          <p:cNvPr id="5" name="Footer Placeholder 4">
            <a:extLst>
              <a:ext uri="{FF2B5EF4-FFF2-40B4-BE49-F238E27FC236}">
                <a16:creationId xmlns:a16="http://schemas.microsoft.com/office/drawing/2014/main" id="{3C7C48DD-EBB9-C043-87D5-A9898D1F00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B2D24BB-2082-B84B-8FF4-04CC628463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F6835E-54CA-8446-960D-A29340F9C918}" type="slidenum">
              <a:rPr lang="en-US" smtClean="0"/>
              <a:t>‹#›</a:t>
            </a:fld>
            <a:endParaRPr lang="en-US"/>
          </a:p>
        </p:txBody>
      </p:sp>
    </p:spTree>
    <p:extLst>
      <p:ext uri="{BB962C8B-B14F-4D97-AF65-F5344CB8AC3E}">
        <p14:creationId xmlns:p14="http://schemas.microsoft.com/office/powerpoint/2010/main" val="35300054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_rels/slide11.xml.rels><?xml version="1.0" encoding="UTF-8" standalone="yes"?>
<Relationships xmlns="http://schemas.openxmlformats.org/package/2006/relationships"><Relationship Id="rId2" Type="http://schemas.openxmlformats.org/officeDocument/2006/relationships/hyperlink" Target="https://hwb.gov.wales/api/storage/4edae1df-9feb-4a44-95be-8060f7916cde/ict-in-the-national-curriculum-for-wales.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FC301-5E3D-704D-A435-AD985FCA7DB6}"/>
              </a:ext>
            </a:extLst>
          </p:cNvPr>
          <p:cNvSpPr>
            <a:spLocks noGrp="1"/>
          </p:cNvSpPr>
          <p:nvPr>
            <p:ph type="ctrTitle"/>
          </p:nvPr>
        </p:nvSpPr>
        <p:spPr/>
        <p:txBody>
          <a:bodyPr/>
          <a:lstStyle/>
          <a:p>
            <a:r>
              <a:rPr lang="en-US" dirty="0"/>
              <a:t>Lesson Planning</a:t>
            </a:r>
          </a:p>
        </p:txBody>
      </p:sp>
      <p:sp>
        <p:nvSpPr>
          <p:cNvPr id="3" name="Subtitle 2">
            <a:extLst>
              <a:ext uri="{FF2B5EF4-FFF2-40B4-BE49-F238E27FC236}">
                <a16:creationId xmlns:a16="http://schemas.microsoft.com/office/drawing/2014/main" id="{7331209E-B277-CB49-A7F2-532A3CA59C05}"/>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4204663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52D89-28F6-494F-936D-CC321D1BA2C9}"/>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3CA2AFCB-6D7E-B54D-A53E-725E91D97EBE}"/>
              </a:ext>
            </a:extLst>
          </p:cNvPr>
          <p:cNvSpPr>
            <a:spLocks noGrp="1"/>
          </p:cNvSpPr>
          <p:nvPr>
            <p:ph idx="1"/>
          </p:nvPr>
        </p:nvSpPr>
        <p:spPr/>
        <p:txBody>
          <a:bodyPr/>
          <a:lstStyle/>
          <a:p>
            <a:r>
              <a:rPr lang="en-US" dirty="0"/>
              <a:t>Effective planning in teaching</a:t>
            </a:r>
          </a:p>
        </p:txBody>
      </p:sp>
    </p:spTree>
    <p:extLst>
      <p:ext uri="{BB962C8B-B14F-4D97-AF65-F5344CB8AC3E}">
        <p14:creationId xmlns:p14="http://schemas.microsoft.com/office/powerpoint/2010/main" val="2471117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7271A-90D1-FB44-9504-8DCCFC4679F1}"/>
              </a:ext>
            </a:extLst>
          </p:cNvPr>
          <p:cNvSpPr>
            <a:spLocks noGrp="1"/>
          </p:cNvSpPr>
          <p:nvPr>
            <p:ph type="title"/>
          </p:nvPr>
        </p:nvSpPr>
        <p:spPr/>
        <p:txBody>
          <a:bodyPr/>
          <a:lstStyle/>
          <a:p>
            <a:r>
              <a:rPr lang="en-US" dirty="0"/>
              <a:t>Effective planning</a:t>
            </a:r>
          </a:p>
        </p:txBody>
      </p:sp>
      <p:sp>
        <p:nvSpPr>
          <p:cNvPr id="3" name="Content Placeholder 2">
            <a:extLst>
              <a:ext uri="{FF2B5EF4-FFF2-40B4-BE49-F238E27FC236}">
                <a16:creationId xmlns:a16="http://schemas.microsoft.com/office/drawing/2014/main" id="{DBC142BC-CA37-3C4A-8A76-E6AFBA79FF1C}"/>
              </a:ext>
            </a:extLst>
          </p:cNvPr>
          <p:cNvSpPr>
            <a:spLocks noGrp="1"/>
          </p:cNvSpPr>
          <p:nvPr>
            <p:ph idx="1"/>
          </p:nvPr>
        </p:nvSpPr>
        <p:spPr/>
        <p:txBody>
          <a:bodyPr/>
          <a:lstStyle/>
          <a:p>
            <a:r>
              <a:rPr lang="en-US" dirty="0"/>
              <a:t>Start at the end</a:t>
            </a:r>
          </a:p>
        </p:txBody>
      </p:sp>
      <p:sp>
        <p:nvSpPr>
          <p:cNvPr id="4" name="Rectangle 3">
            <a:extLst>
              <a:ext uri="{FF2B5EF4-FFF2-40B4-BE49-F238E27FC236}">
                <a16:creationId xmlns:a16="http://schemas.microsoft.com/office/drawing/2014/main" id="{B08B525D-828D-9A46-95E4-361F70F29BE9}"/>
              </a:ext>
            </a:extLst>
          </p:cNvPr>
          <p:cNvSpPr/>
          <p:nvPr/>
        </p:nvSpPr>
        <p:spPr>
          <a:xfrm>
            <a:off x="959005" y="2475571"/>
            <a:ext cx="10950497" cy="3791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Year/Key Stage</a:t>
            </a:r>
          </a:p>
        </p:txBody>
      </p:sp>
      <p:sp>
        <p:nvSpPr>
          <p:cNvPr id="5" name="Rectangle 4">
            <a:extLst>
              <a:ext uri="{FF2B5EF4-FFF2-40B4-BE49-F238E27FC236}">
                <a16:creationId xmlns:a16="http://schemas.microsoft.com/office/drawing/2014/main" id="{1910B29B-2D22-0F4C-A245-8CC4C04B9237}"/>
              </a:ext>
            </a:extLst>
          </p:cNvPr>
          <p:cNvSpPr/>
          <p:nvPr/>
        </p:nvSpPr>
        <p:spPr>
          <a:xfrm>
            <a:off x="959005" y="2861160"/>
            <a:ext cx="5575609" cy="3791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Topics</a:t>
            </a:r>
          </a:p>
        </p:txBody>
      </p:sp>
      <p:sp>
        <p:nvSpPr>
          <p:cNvPr id="6" name="Rectangle 5">
            <a:extLst>
              <a:ext uri="{FF2B5EF4-FFF2-40B4-BE49-F238E27FC236}">
                <a16:creationId xmlns:a16="http://schemas.microsoft.com/office/drawing/2014/main" id="{25D2D2D3-DFD3-A142-A4CB-13A2B26C81AD}"/>
              </a:ext>
            </a:extLst>
          </p:cNvPr>
          <p:cNvSpPr/>
          <p:nvPr/>
        </p:nvSpPr>
        <p:spPr>
          <a:xfrm>
            <a:off x="959004" y="3246749"/>
            <a:ext cx="2642839" cy="3791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Lessons</a:t>
            </a:r>
          </a:p>
        </p:txBody>
      </p:sp>
      <p:sp>
        <p:nvSpPr>
          <p:cNvPr id="7" name="Rectangle 6">
            <a:extLst>
              <a:ext uri="{FF2B5EF4-FFF2-40B4-BE49-F238E27FC236}">
                <a16:creationId xmlns:a16="http://schemas.microsoft.com/office/drawing/2014/main" id="{063E039D-96D5-4C44-8B6C-8C85A8ED82FF}"/>
              </a:ext>
            </a:extLst>
          </p:cNvPr>
          <p:cNvSpPr/>
          <p:nvPr/>
        </p:nvSpPr>
        <p:spPr>
          <a:xfrm>
            <a:off x="959003" y="3617700"/>
            <a:ext cx="1226635" cy="3791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Activities</a:t>
            </a:r>
          </a:p>
        </p:txBody>
      </p:sp>
      <p:graphicFrame>
        <p:nvGraphicFramePr>
          <p:cNvPr id="8" name="Diagram 7">
            <a:extLst>
              <a:ext uri="{FF2B5EF4-FFF2-40B4-BE49-F238E27FC236}">
                <a16:creationId xmlns:a16="http://schemas.microsoft.com/office/drawing/2014/main" id="{59BECE68-88D9-7149-96F6-1A3DC1AF78FB}"/>
              </a:ext>
            </a:extLst>
          </p:cNvPr>
          <p:cNvGraphicFramePr/>
          <p:nvPr>
            <p:extLst>
              <p:ext uri="{D42A27DB-BD31-4B8C-83A1-F6EECF244321}">
                <p14:modId xmlns:p14="http://schemas.microsoft.com/office/powerpoint/2010/main" val="2104087704"/>
              </p:ext>
            </p:extLst>
          </p:nvPr>
        </p:nvGraphicFramePr>
        <p:xfrm>
          <a:off x="1947436" y="2850821"/>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0" name="Group 9">
            <a:extLst>
              <a:ext uri="{FF2B5EF4-FFF2-40B4-BE49-F238E27FC236}">
                <a16:creationId xmlns:a16="http://schemas.microsoft.com/office/drawing/2014/main" id="{108DFE8E-F1D0-E94F-A6B1-4CBCB9028189}"/>
              </a:ext>
            </a:extLst>
          </p:cNvPr>
          <p:cNvGrpSpPr/>
          <p:nvPr/>
        </p:nvGrpSpPr>
        <p:grpSpPr>
          <a:xfrm>
            <a:off x="6946542" y="4930825"/>
            <a:ext cx="3123406" cy="1249362"/>
            <a:chOff x="2502296" y="2084652"/>
            <a:chExt cx="3123406" cy="1249362"/>
          </a:xfrm>
          <a:solidFill>
            <a:schemeClr val="bg1"/>
          </a:solidFill>
        </p:grpSpPr>
        <p:sp>
          <p:nvSpPr>
            <p:cNvPr id="11" name="Chevron 10">
              <a:extLst>
                <a:ext uri="{FF2B5EF4-FFF2-40B4-BE49-F238E27FC236}">
                  <a16:creationId xmlns:a16="http://schemas.microsoft.com/office/drawing/2014/main" id="{9D7DAED8-8CC5-7746-9A0E-78D4046A244F}"/>
                </a:ext>
              </a:extLst>
            </p:cNvPr>
            <p:cNvSpPr/>
            <p:nvPr/>
          </p:nvSpPr>
          <p:spPr>
            <a:xfrm>
              <a:off x="2502296" y="2084652"/>
              <a:ext cx="3123406" cy="1249362"/>
            </a:xfrm>
            <a:prstGeom prst="chevron">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2" name="Chevron 4">
              <a:extLst>
                <a:ext uri="{FF2B5EF4-FFF2-40B4-BE49-F238E27FC236}">
                  <a16:creationId xmlns:a16="http://schemas.microsoft.com/office/drawing/2014/main" id="{41A10AF5-73F7-174A-9098-6E38B1074A9E}"/>
                </a:ext>
              </a:extLst>
            </p:cNvPr>
            <p:cNvSpPr txBox="1"/>
            <p:nvPr/>
          </p:nvSpPr>
          <p:spPr>
            <a:xfrm>
              <a:off x="3126977" y="2084652"/>
              <a:ext cx="1874044" cy="124936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88011" tIns="58674" rIns="29337" bIns="58674" numCol="1" spcCol="1270" anchor="ctr" anchorCtr="0">
              <a:noAutofit/>
            </a:bodyPr>
            <a:lstStyle/>
            <a:p>
              <a:pPr marL="0" lvl="0" indent="0" algn="ctr" defTabSz="977900">
                <a:lnSpc>
                  <a:spcPct val="90000"/>
                </a:lnSpc>
                <a:spcBef>
                  <a:spcPct val="0"/>
                </a:spcBef>
                <a:spcAft>
                  <a:spcPct val="35000"/>
                </a:spcAft>
                <a:buNone/>
              </a:pPr>
              <a:endParaRPr lang="en-GB" sz="2200" kern="1200" dirty="0"/>
            </a:p>
          </p:txBody>
        </p:sp>
      </p:grpSp>
      <p:grpSp>
        <p:nvGrpSpPr>
          <p:cNvPr id="13" name="Group 12">
            <a:extLst>
              <a:ext uri="{FF2B5EF4-FFF2-40B4-BE49-F238E27FC236}">
                <a16:creationId xmlns:a16="http://schemas.microsoft.com/office/drawing/2014/main" id="{2803C014-3527-4C47-9A15-7A66E4F7CC38}"/>
              </a:ext>
            </a:extLst>
          </p:cNvPr>
          <p:cNvGrpSpPr/>
          <p:nvPr/>
        </p:nvGrpSpPr>
        <p:grpSpPr>
          <a:xfrm>
            <a:off x="4442329" y="4934049"/>
            <a:ext cx="3123406" cy="1249362"/>
            <a:chOff x="2502296" y="2084652"/>
            <a:chExt cx="3123406" cy="1249362"/>
          </a:xfrm>
          <a:solidFill>
            <a:schemeClr val="bg1"/>
          </a:solidFill>
        </p:grpSpPr>
        <p:sp>
          <p:nvSpPr>
            <p:cNvPr id="14" name="Chevron 13">
              <a:extLst>
                <a:ext uri="{FF2B5EF4-FFF2-40B4-BE49-F238E27FC236}">
                  <a16:creationId xmlns:a16="http://schemas.microsoft.com/office/drawing/2014/main" id="{B21E6AD8-0C04-5B47-BEFD-BE23E0358B74}"/>
                </a:ext>
              </a:extLst>
            </p:cNvPr>
            <p:cNvSpPr/>
            <p:nvPr/>
          </p:nvSpPr>
          <p:spPr>
            <a:xfrm>
              <a:off x="2502296" y="2084652"/>
              <a:ext cx="3123406" cy="1249362"/>
            </a:xfrm>
            <a:prstGeom prst="chevron">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5" name="Chevron 4">
              <a:extLst>
                <a:ext uri="{FF2B5EF4-FFF2-40B4-BE49-F238E27FC236}">
                  <a16:creationId xmlns:a16="http://schemas.microsoft.com/office/drawing/2014/main" id="{9C5E787C-4130-4640-B490-77549F337E43}"/>
                </a:ext>
              </a:extLst>
            </p:cNvPr>
            <p:cNvSpPr txBox="1"/>
            <p:nvPr/>
          </p:nvSpPr>
          <p:spPr>
            <a:xfrm>
              <a:off x="3126977" y="2084652"/>
              <a:ext cx="1874044" cy="124936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88011" tIns="58674" rIns="29337" bIns="58674" numCol="1" spcCol="1270" anchor="ctr" anchorCtr="0">
              <a:noAutofit/>
            </a:bodyPr>
            <a:lstStyle/>
            <a:p>
              <a:pPr marL="0" lvl="0" indent="0" algn="ctr" defTabSz="977900">
                <a:lnSpc>
                  <a:spcPct val="90000"/>
                </a:lnSpc>
                <a:spcBef>
                  <a:spcPct val="0"/>
                </a:spcBef>
                <a:spcAft>
                  <a:spcPct val="35000"/>
                </a:spcAft>
                <a:buNone/>
              </a:pPr>
              <a:endParaRPr lang="en-GB" sz="2200" kern="1200" dirty="0"/>
            </a:p>
          </p:txBody>
        </p:sp>
      </p:grpSp>
      <p:grpSp>
        <p:nvGrpSpPr>
          <p:cNvPr id="16" name="Group 15">
            <a:extLst>
              <a:ext uri="{FF2B5EF4-FFF2-40B4-BE49-F238E27FC236}">
                <a16:creationId xmlns:a16="http://schemas.microsoft.com/office/drawing/2014/main" id="{F1335905-1D92-4F4B-8CD5-CB7B3B3E1E95}"/>
              </a:ext>
            </a:extLst>
          </p:cNvPr>
          <p:cNvGrpSpPr/>
          <p:nvPr/>
        </p:nvGrpSpPr>
        <p:grpSpPr>
          <a:xfrm>
            <a:off x="702525" y="4938752"/>
            <a:ext cx="4386962" cy="1249362"/>
            <a:chOff x="2502296" y="2084652"/>
            <a:chExt cx="3123406" cy="1249362"/>
          </a:xfrm>
          <a:solidFill>
            <a:schemeClr val="bg1"/>
          </a:solidFill>
        </p:grpSpPr>
        <p:sp>
          <p:nvSpPr>
            <p:cNvPr id="17" name="Chevron 16">
              <a:extLst>
                <a:ext uri="{FF2B5EF4-FFF2-40B4-BE49-F238E27FC236}">
                  <a16:creationId xmlns:a16="http://schemas.microsoft.com/office/drawing/2014/main" id="{A2DE122F-7D57-C84B-925C-077C71AAEB87}"/>
                </a:ext>
              </a:extLst>
            </p:cNvPr>
            <p:cNvSpPr/>
            <p:nvPr/>
          </p:nvSpPr>
          <p:spPr>
            <a:xfrm>
              <a:off x="2502296" y="2084652"/>
              <a:ext cx="3123406" cy="1249362"/>
            </a:xfrm>
            <a:prstGeom prst="chevron">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8" name="Chevron 4">
              <a:extLst>
                <a:ext uri="{FF2B5EF4-FFF2-40B4-BE49-F238E27FC236}">
                  <a16:creationId xmlns:a16="http://schemas.microsoft.com/office/drawing/2014/main" id="{8918ED6A-DB3C-0D4E-95D8-EFE9BD46A03B}"/>
                </a:ext>
              </a:extLst>
            </p:cNvPr>
            <p:cNvSpPr txBox="1"/>
            <p:nvPr/>
          </p:nvSpPr>
          <p:spPr>
            <a:xfrm>
              <a:off x="3126977" y="2084652"/>
              <a:ext cx="1874044" cy="124936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88011" tIns="58674" rIns="29337" bIns="58674" numCol="1" spcCol="1270" anchor="ctr" anchorCtr="0">
              <a:noAutofit/>
            </a:bodyPr>
            <a:lstStyle/>
            <a:p>
              <a:pPr marL="0" lvl="0" indent="0" algn="ctr" defTabSz="977900">
                <a:lnSpc>
                  <a:spcPct val="90000"/>
                </a:lnSpc>
                <a:spcBef>
                  <a:spcPct val="0"/>
                </a:spcBef>
                <a:spcAft>
                  <a:spcPct val="35000"/>
                </a:spcAft>
                <a:buNone/>
              </a:pPr>
              <a:endParaRPr lang="en-GB" sz="2200" kern="1200" dirty="0"/>
            </a:p>
          </p:txBody>
        </p:sp>
      </p:grpSp>
    </p:spTree>
    <p:extLst>
      <p:ext uri="{BB962C8B-B14F-4D97-AF65-F5344CB8AC3E}">
        <p14:creationId xmlns:p14="http://schemas.microsoft.com/office/powerpoint/2010/main" val="4054137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nodeType="clickEffect">
                                  <p:stCondLst>
                                    <p:cond delay="0"/>
                                  </p:stCondLst>
                                  <p:childTnLst>
                                    <p:set>
                                      <p:cBhvr>
                                        <p:cTn id="22" dur="1" fill="hold">
                                          <p:stCondLst>
                                            <p:cond delay="0"/>
                                          </p:stCondLst>
                                        </p:cTn>
                                        <p:tgtEl>
                                          <p:spTgt spid="16"/>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nodeType="clickEffect">
                                  <p:stCondLst>
                                    <p:cond delay="0"/>
                                  </p:stCondLst>
                                  <p:childTnLst>
                                    <p:set>
                                      <p:cBhvr>
                                        <p:cTn id="26" dur="1" fill="hold">
                                          <p:stCondLst>
                                            <p:cond delay="0"/>
                                          </p:stCondLst>
                                        </p:cTn>
                                        <p:tgtEl>
                                          <p:spTgt spid="13"/>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nodeType="clickEffect">
                                  <p:stCondLst>
                                    <p:cond delay="0"/>
                                  </p:stCondLst>
                                  <p:childTnLst>
                                    <p:set>
                                      <p:cBhvr>
                                        <p:cTn id="30" dur="1" fill="hold">
                                          <p:stCondLst>
                                            <p:cond delay="0"/>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A429C-9C1D-FD40-B221-753A18067CF4}"/>
              </a:ext>
            </a:extLst>
          </p:cNvPr>
          <p:cNvSpPr>
            <a:spLocks noGrp="1"/>
          </p:cNvSpPr>
          <p:nvPr>
            <p:ph type="title"/>
          </p:nvPr>
        </p:nvSpPr>
        <p:spPr/>
        <p:txBody>
          <a:bodyPr/>
          <a:lstStyle/>
          <a:p>
            <a:r>
              <a:rPr lang="en-US" dirty="0"/>
              <a:t>Planning ongoing</a:t>
            </a:r>
          </a:p>
        </p:txBody>
      </p:sp>
      <p:sp>
        <p:nvSpPr>
          <p:cNvPr id="3" name="Content Placeholder 2">
            <a:extLst>
              <a:ext uri="{FF2B5EF4-FFF2-40B4-BE49-F238E27FC236}">
                <a16:creationId xmlns:a16="http://schemas.microsoft.com/office/drawing/2014/main" id="{A5AF21D0-6989-5C44-92C9-04E2778732DF}"/>
              </a:ext>
            </a:extLst>
          </p:cNvPr>
          <p:cNvSpPr>
            <a:spLocks noGrp="1"/>
          </p:cNvSpPr>
          <p:nvPr>
            <p:ph idx="1"/>
          </p:nvPr>
        </p:nvSpPr>
        <p:spPr/>
        <p:txBody>
          <a:bodyPr/>
          <a:lstStyle/>
          <a:p>
            <a:endParaRPr lang="en-US" dirty="0"/>
          </a:p>
        </p:txBody>
      </p:sp>
      <p:sp>
        <p:nvSpPr>
          <p:cNvPr id="4" name="Rectangle 3">
            <a:extLst>
              <a:ext uri="{FF2B5EF4-FFF2-40B4-BE49-F238E27FC236}">
                <a16:creationId xmlns:a16="http://schemas.microsoft.com/office/drawing/2014/main" id="{0D5F947C-A7B6-B046-A2B5-9C61BA78231A}"/>
              </a:ext>
            </a:extLst>
          </p:cNvPr>
          <p:cNvSpPr/>
          <p:nvPr/>
        </p:nvSpPr>
        <p:spPr>
          <a:xfrm>
            <a:off x="724829" y="1957911"/>
            <a:ext cx="10760927" cy="3791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Python</a:t>
            </a:r>
          </a:p>
        </p:txBody>
      </p:sp>
      <p:sp>
        <p:nvSpPr>
          <p:cNvPr id="5" name="Rectangle 4">
            <a:extLst>
              <a:ext uri="{FF2B5EF4-FFF2-40B4-BE49-F238E27FC236}">
                <a16:creationId xmlns:a16="http://schemas.microsoft.com/office/drawing/2014/main" id="{1D7751A8-5B5A-CA4E-9A9B-FE630B3F9516}"/>
              </a:ext>
            </a:extLst>
          </p:cNvPr>
          <p:cNvSpPr/>
          <p:nvPr/>
        </p:nvSpPr>
        <p:spPr>
          <a:xfrm>
            <a:off x="724828" y="2343500"/>
            <a:ext cx="3289611" cy="3791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Introduction</a:t>
            </a:r>
          </a:p>
        </p:txBody>
      </p:sp>
      <p:sp>
        <p:nvSpPr>
          <p:cNvPr id="6" name="Rectangle 5">
            <a:extLst>
              <a:ext uri="{FF2B5EF4-FFF2-40B4-BE49-F238E27FC236}">
                <a16:creationId xmlns:a16="http://schemas.microsoft.com/office/drawing/2014/main" id="{2D791951-771C-3643-8533-189D6EBCD645}"/>
              </a:ext>
            </a:extLst>
          </p:cNvPr>
          <p:cNvSpPr/>
          <p:nvPr/>
        </p:nvSpPr>
        <p:spPr>
          <a:xfrm>
            <a:off x="4014439" y="3585787"/>
            <a:ext cx="3824869" cy="8512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Identify the key areas of the REPL interface</a:t>
            </a:r>
          </a:p>
        </p:txBody>
      </p:sp>
      <p:sp>
        <p:nvSpPr>
          <p:cNvPr id="7" name="Rectangle 6">
            <a:extLst>
              <a:ext uri="{FF2B5EF4-FFF2-40B4-BE49-F238E27FC236}">
                <a16:creationId xmlns:a16="http://schemas.microsoft.com/office/drawing/2014/main" id="{88A5149A-4220-1647-8A1C-89A655C9C9FF}"/>
              </a:ext>
            </a:extLst>
          </p:cNvPr>
          <p:cNvSpPr/>
          <p:nvPr/>
        </p:nvSpPr>
        <p:spPr>
          <a:xfrm>
            <a:off x="4394508" y="2317926"/>
            <a:ext cx="3289611" cy="3791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Interface for REPL</a:t>
            </a:r>
          </a:p>
        </p:txBody>
      </p:sp>
      <p:sp>
        <p:nvSpPr>
          <p:cNvPr id="8" name="Rectangle 7">
            <a:extLst>
              <a:ext uri="{FF2B5EF4-FFF2-40B4-BE49-F238E27FC236}">
                <a16:creationId xmlns:a16="http://schemas.microsoft.com/office/drawing/2014/main" id="{222353BE-F27D-2941-A611-D1A9DBF4E108}"/>
              </a:ext>
            </a:extLst>
          </p:cNvPr>
          <p:cNvSpPr/>
          <p:nvPr/>
        </p:nvSpPr>
        <p:spPr>
          <a:xfrm>
            <a:off x="8196145" y="2343499"/>
            <a:ext cx="3289611" cy="3791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Variables</a:t>
            </a:r>
          </a:p>
        </p:txBody>
      </p:sp>
      <p:cxnSp>
        <p:nvCxnSpPr>
          <p:cNvPr id="10" name="Elbow Connector 9">
            <a:extLst>
              <a:ext uri="{FF2B5EF4-FFF2-40B4-BE49-F238E27FC236}">
                <a16:creationId xmlns:a16="http://schemas.microsoft.com/office/drawing/2014/main" id="{8D8BEA25-7504-6A4F-A55B-E44C98A163B7}"/>
              </a:ext>
            </a:extLst>
          </p:cNvPr>
          <p:cNvCxnSpPr>
            <a:stCxn id="6" idx="3"/>
            <a:endCxn id="7" idx="3"/>
          </p:cNvCxnSpPr>
          <p:nvPr/>
        </p:nvCxnSpPr>
        <p:spPr>
          <a:xfrm flipH="1" flipV="1">
            <a:off x="7684119" y="2507497"/>
            <a:ext cx="155189" cy="1503904"/>
          </a:xfrm>
          <a:prstGeom prst="bentConnector3">
            <a:avLst>
              <a:gd name="adj1" fmla="val -147304"/>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0198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300A1-6AD7-E441-8501-10C9785B7ED5}"/>
              </a:ext>
            </a:extLst>
          </p:cNvPr>
          <p:cNvSpPr>
            <a:spLocks noGrp="1"/>
          </p:cNvSpPr>
          <p:nvPr>
            <p:ph type="title"/>
          </p:nvPr>
        </p:nvSpPr>
        <p:spPr/>
        <p:txBody>
          <a:bodyPr/>
          <a:lstStyle/>
          <a:p>
            <a:r>
              <a:rPr lang="en-US" dirty="0"/>
              <a:t>Long term objectives</a:t>
            </a:r>
          </a:p>
        </p:txBody>
      </p:sp>
      <p:sp>
        <p:nvSpPr>
          <p:cNvPr id="4" name="Rectangle 3">
            <a:extLst>
              <a:ext uri="{FF2B5EF4-FFF2-40B4-BE49-F238E27FC236}">
                <a16:creationId xmlns:a16="http://schemas.microsoft.com/office/drawing/2014/main" id="{EA89D83B-856C-474A-8E0E-53B897BC6B6B}"/>
              </a:ext>
            </a:extLst>
          </p:cNvPr>
          <p:cNvSpPr/>
          <p:nvPr/>
        </p:nvSpPr>
        <p:spPr>
          <a:xfrm>
            <a:off x="724829" y="2343500"/>
            <a:ext cx="1393904" cy="85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Introduction</a:t>
            </a:r>
          </a:p>
        </p:txBody>
      </p:sp>
      <p:sp>
        <p:nvSpPr>
          <p:cNvPr id="5" name="Rectangle 4">
            <a:extLst>
              <a:ext uri="{FF2B5EF4-FFF2-40B4-BE49-F238E27FC236}">
                <a16:creationId xmlns:a16="http://schemas.microsoft.com/office/drawing/2014/main" id="{B781F08E-D24D-E14B-A695-203A7F140BE2}"/>
              </a:ext>
            </a:extLst>
          </p:cNvPr>
          <p:cNvSpPr/>
          <p:nvPr/>
        </p:nvSpPr>
        <p:spPr>
          <a:xfrm>
            <a:off x="2118733" y="2343499"/>
            <a:ext cx="1393904" cy="85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Interface for REPL</a:t>
            </a:r>
          </a:p>
        </p:txBody>
      </p:sp>
      <p:sp>
        <p:nvSpPr>
          <p:cNvPr id="6" name="Rectangle 5">
            <a:extLst>
              <a:ext uri="{FF2B5EF4-FFF2-40B4-BE49-F238E27FC236}">
                <a16:creationId xmlns:a16="http://schemas.microsoft.com/office/drawing/2014/main" id="{FFD18EF3-B690-F442-A448-58E2BB06FCDD}"/>
              </a:ext>
            </a:extLst>
          </p:cNvPr>
          <p:cNvSpPr/>
          <p:nvPr/>
        </p:nvSpPr>
        <p:spPr>
          <a:xfrm>
            <a:off x="4906541" y="2343499"/>
            <a:ext cx="1393904" cy="85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Variables</a:t>
            </a:r>
          </a:p>
        </p:txBody>
      </p:sp>
      <p:sp>
        <p:nvSpPr>
          <p:cNvPr id="7" name="Rectangle 6">
            <a:extLst>
              <a:ext uri="{FF2B5EF4-FFF2-40B4-BE49-F238E27FC236}">
                <a16:creationId xmlns:a16="http://schemas.microsoft.com/office/drawing/2014/main" id="{82FE5B5A-8EE6-BF4C-9639-22CB1C064969}"/>
              </a:ext>
            </a:extLst>
          </p:cNvPr>
          <p:cNvSpPr/>
          <p:nvPr/>
        </p:nvSpPr>
        <p:spPr>
          <a:xfrm>
            <a:off x="3512637" y="2343499"/>
            <a:ext cx="1393904" cy="85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Basic functions</a:t>
            </a:r>
          </a:p>
        </p:txBody>
      </p:sp>
      <p:sp>
        <p:nvSpPr>
          <p:cNvPr id="8" name="Rectangle 7">
            <a:extLst>
              <a:ext uri="{FF2B5EF4-FFF2-40B4-BE49-F238E27FC236}">
                <a16:creationId xmlns:a16="http://schemas.microsoft.com/office/drawing/2014/main" id="{CE611A10-24C6-2B4C-B5E2-018BB79077B4}"/>
              </a:ext>
            </a:extLst>
          </p:cNvPr>
          <p:cNvSpPr/>
          <p:nvPr/>
        </p:nvSpPr>
        <p:spPr>
          <a:xfrm>
            <a:off x="6300444" y="2343499"/>
            <a:ext cx="1505409" cy="85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Mathematical functions</a:t>
            </a:r>
          </a:p>
        </p:txBody>
      </p:sp>
      <p:sp>
        <p:nvSpPr>
          <p:cNvPr id="9" name="Rectangle 8">
            <a:extLst>
              <a:ext uri="{FF2B5EF4-FFF2-40B4-BE49-F238E27FC236}">
                <a16:creationId xmlns:a16="http://schemas.microsoft.com/office/drawing/2014/main" id="{F17E93A2-4F43-834A-96FE-5419B5EECE83}"/>
              </a:ext>
            </a:extLst>
          </p:cNvPr>
          <p:cNvSpPr/>
          <p:nvPr/>
        </p:nvSpPr>
        <p:spPr>
          <a:xfrm>
            <a:off x="7805853" y="2345242"/>
            <a:ext cx="1505409" cy="85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User input</a:t>
            </a:r>
          </a:p>
        </p:txBody>
      </p:sp>
      <p:sp>
        <p:nvSpPr>
          <p:cNvPr id="10" name="Rectangle 9">
            <a:extLst>
              <a:ext uri="{FF2B5EF4-FFF2-40B4-BE49-F238E27FC236}">
                <a16:creationId xmlns:a16="http://schemas.microsoft.com/office/drawing/2014/main" id="{6F440873-CB96-CD46-9E3E-4D7E3AB4E222}"/>
              </a:ext>
            </a:extLst>
          </p:cNvPr>
          <p:cNvSpPr/>
          <p:nvPr/>
        </p:nvSpPr>
        <p:spPr>
          <a:xfrm>
            <a:off x="4040465" y="3200399"/>
            <a:ext cx="5270797" cy="6690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Program design</a:t>
            </a:r>
          </a:p>
        </p:txBody>
      </p:sp>
      <p:sp>
        <p:nvSpPr>
          <p:cNvPr id="11" name="Rectangle 10">
            <a:extLst>
              <a:ext uri="{FF2B5EF4-FFF2-40B4-BE49-F238E27FC236}">
                <a16:creationId xmlns:a16="http://schemas.microsoft.com/office/drawing/2014/main" id="{919459AE-F91B-5E45-B26F-67CD4757554C}"/>
              </a:ext>
            </a:extLst>
          </p:cNvPr>
          <p:cNvSpPr/>
          <p:nvPr/>
        </p:nvSpPr>
        <p:spPr>
          <a:xfrm>
            <a:off x="9320562" y="2343499"/>
            <a:ext cx="1505409" cy="15259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Make a calculator</a:t>
            </a:r>
          </a:p>
        </p:txBody>
      </p:sp>
      <p:sp>
        <p:nvSpPr>
          <p:cNvPr id="14" name="Right Brace 13">
            <a:extLst>
              <a:ext uri="{FF2B5EF4-FFF2-40B4-BE49-F238E27FC236}">
                <a16:creationId xmlns:a16="http://schemas.microsoft.com/office/drawing/2014/main" id="{C1D9C93B-B971-9641-AB78-19C507A7883D}"/>
              </a:ext>
            </a:extLst>
          </p:cNvPr>
          <p:cNvSpPr/>
          <p:nvPr/>
        </p:nvSpPr>
        <p:spPr>
          <a:xfrm rot="16200000">
            <a:off x="5516136" y="-3034349"/>
            <a:ext cx="518530" cy="10101143"/>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5" name="TextBox 14">
            <a:extLst>
              <a:ext uri="{FF2B5EF4-FFF2-40B4-BE49-F238E27FC236}">
                <a16:creationId xmlns:a16="http://schemas.microsoft.com/office/drawing/2014/main" id="{1D6B1A58-3333-D341-86A8-3788688C74EE}"/>
              </a:ext>
            </a:extLst>
          </p:cNvPr>
          <p:cNvSpPr txBox="1"/>
          <p:nvPr/>
        </p:nvSpPr>
        <p:spPr>
          <a:xfrm>
            <a:off x="5440053" y="1387625"/>
            <a:ext cx="670696" cy="369332"/>
          </a:xfrm>
          <a:prstGeom prst="rect">
            <a:avLst/>
          </a:prstGeom>
          <a:noFill/>
        </p:spPr>
        <p:txBody>
          <a:bodyPr wrap="none" rtlCol="0">
            <a:spAutoFit/>
          </a:bodyPr>
          <a:lstStyle/>
          <a:p>
            <a:r>
              <a:rPr lang="en-US" dirty="0"/>
              <a:t>Topic</a:t>
            </a:r>
          </a:p>
        </p:txBody>
      </p:sp>
      <p:cxnSp>
        <p:nvCxnSpPr>
          <p:cNvPr id="17" name="Straight Arrow Connector 16">
            <a:extLst>
              <a:ext uri="{FF2B5EF4-FFF2-40B4-BE49-F238E27FC236}">
                <a16:creationId xmlns:a16="http://schemas.microsoft.com/office/drawing/2014/main" id="{02D18052-63B7-754C-A5A7-3E5BFBFA835A}"/>
              </a:ext>
            </a:extLst>
          </p:cNvPr>
          <p:cNvCxnSpPr>
            <a:cxnSpLocks/>
          </p:cNvCxnSpPr>
          <p:nvPr/>
        </p:nvCxnSpPr>
        <p:spPr>
          <a:xfrm flipV="1">
            <a:off x="10173627" y="3992136"/>
            <a:ext cx="0" cy="5464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6235F3D8-F002-DB4B-B6EB-E87AE4CF54B1}"/>
              </a:ext>
            </a:extLst>
          </p:cNvPr>
          <p:cNvSpPr txBox="1"/>
          <p:nvPr/>
        </p:nvSpPr>
        <p:spPr>
          <a:xfrm>
            <a:off x="8767440" y="4661209"/>
            <a:ext cx="2812373" cy="369332"/>
          </a:xfrm>
          <a:prstGeom prst="rect">
            <a:avLst/>
          </a:prstGeom>
          <a:noFill/>
        </p:spPr>
        <p:txBody>
          <a:bodyPr wrap="none" rtlCol="0">
            <a:spAutoFit/>
          </a:bodyPr>
          <a:lstStyle/>
          <a:p>
            <a:r>
              <a:rPr lang="en-US" dirty="0"/>
              <a:t>Where I need learners to be</a:t>
            </a:r>
          </a:p>
        </p:txBody>
      </p:sp>
      <p:sp>
        <p:nvSpPr>
          <p:cNvPr id="20" name="Right Brace 19">
            <a:extLst>
              <a:ext uri="{FF2B5EF4-FFF2-40B4-BE49-F238E27FC236}">
                <a16:creationId xmlns:a16="http://schemas.microsoft.com/office/drawing/2014/main" id="{5EABF30B-CDE9-C44D-B899-A2E4311A9E85}"/>
              </a:ext>
            </a:extLst>
          </p:cNvPr>
          <p:cNvSpPr/>
          <p:nvPr/>
        </p:nvSpPr>
        <p:spPr>
          <a:xfrm rot="5400000">
            <a:off x="4758780" y="-41816"/>
            <a:ext cx="518530" cy="8586433"/>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1" name="TextBox 20">
            <a:extLst>
              <a:ext uri="{FF2B5EF4-FFF2-40B4-BE49-F238E27FC236}">
                <a16:creationId xmlns:a16="http://schemas.microsoft.com/office/drawing/2014/main" id="{FF440A3C-4C44-E248-844A-06F7B218162B}"/>
              </a:ext>
            </a:extLst>
          </p:cNvPr>
          <p:cNvSpPr txBox="1"/>
          <p:nvPr/>
        </p:nvSpPr>
        <p:spPr>
          <a:xfrm>
            <a:off x="3863490" y="4547714"/>
            <a:ext cx="2572051" cy="369332"/>
          </a:xfrm>
          <a:prstGeom prst="rect">
            <a:avLst/>
          </a:prstGeom>
          <a:noFill/>
        </p:spPr>
        <p:txBody>
          <a:bodyPr wrap="none" rtlCol="0">
            <a:spAutoFit/>
          </a:bodyPr>
          <a:lstStyle/>
          <a:p>
            <a:r>
              <a:rPr lang="en-US" dirty="0"/>
              <a:t>How we’ll get them there</a:t>
            </a:r>
          </a:p>
        </p:txBody>
      </p:sp>
    </p:spTree>
    <p:extLst>
      <p:ext uri="{BB962C8B-B14F-4D97-AF65-F5344CB8AC3E}">
        <p14:creationId xmlns:p14="http://schemas.microsoft.com/office/powerpoint/2010/main" val="2160389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58BE1-5652-CD40-9041-4F55613EE101}"/>
              </a:ext>
            </a:extLst>
          </p:cNvPr>
          <p:cNvSpPr>
            <a:spLocks noGrp="1"/>
          </p:cNvSpPr>
          <p:nvPr>
            <p:ph type="title"/>
          </p:nvPr>
        </p:nvSpPr>
        <p:spPr/>
        <p:txBody>
          <a:bodyPr/>
          <a:lstStyle/>
          <a:p>
            <a:r>
              <a:rPr lang="en-US" dirty="0"/>
              <a:t>The sign of good planning</a:t>
            </a:r>
          </a:p>
        </p:txBody>
      </p:sp>
      <p:sp>
        <p:nvSpPr>
          <p:cNvPr id="3" name="Content Placeholder 2">
            <a:extLst>
              <a:ext uri="{FF2B5EF4-FFF2-40B4-BE49-F238E27FC236}">
                <a16:creationId xmlns:a16="http://schemas.microsoft.com/office/drawing/2014/main" id="{C519C89C-FA97-5847-B681-A679F6AC2A94}"/>
              </a:ext>
            </a:extLst>
          </p:cNvPr>
          <p:cNvSpPr>
            <a:spLocks noGrp="1"/>
          </p:cNvSpPr>
          <p:nvPr>
            <p:ph idx="1"/>
          </p:nvPr>
        </p:nvSpPr>
        <p:spPr/>
        <p:txBody>
          <a:bodyPr/>
          <a:lstStyle/>
          <a:p>
            <a:r>
              <a:rPr lang="en-US" dirty="0"/>
              <a:t>It’s far more obvious when planning hasn’t taken place than when it has</a:t>
            </a:r>
          </a:p>
          <a:p>
            <a:endParaRPr lang="en-US" dirty="0"/>
          </a:p>
          <a:p>
            <a:r>
              <a:rPr lang="en-US" dirty="0"/>
              <a:t>You need to know what you are teaching in order to understand how to identify your objectives</a:t>
            </a:r>
          </a:p>
          <a:p>
            <a:endParaRPr lang="en-US" dirty="0"/>
          </a:p>
          <a:p>
            <a:r>
              <a:rPr lang="en-US" dirty="0"/>
              <a:t>You need to consider if objectives have not been met, the impact on remaining sessions</a:t>
            </a:r>
          </a:p>
        </p:txBody>
      </p:sp>
    </p:spTree>
    <p:extLst>
      <p:ext uri="{BB962C8B-B14F-4D97-AF65-F5344CB8AC3E}">
        <p14:creationId xmlns:p14="http://schemas.microsoft.com/office/powerpoint/2010/main" val="1642839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623C1-D88B-194D-95ED-9647B12451DD}"/>
              </a:ext>
            </a:extLst>
          </p:cNvPr>
          <p:cNvSpPr>
            <a:spLocks noGrp="1"/>
          </p:cNvSpPr>
          <p:nvPr>
            <p:ph type="title"/>
          </p:nvPr>
        </p:nvSpPr>
        <p:spPr/>
        <p:txBody>
          <a:bodyPr/>
          <a:lstStyle/>
          <a:p>
            <a:r>
              <a:rPr lang="en-US" dirty="0"/>
              <a:t>Long term planning</a:t>
            </a:r>
          </a:p>
        </p:txBody>
      </p:sp>
      <p:sp>
        <p:nvSpPr>
          <p:cNvPr id="3" name="Content Placeholder 2">
            <a:extLst>
              <a:ext uri="{FF2B5EF4-FFF2-40B4-BE49-F238E27FC236}">
                <a16:creationId xmlns:a16="http://schemas.microsoft.com/office/drawing/2014/main" id="{D69B7CFE-5C6E-2E46-9BD6-727D95385D10}"/>
              </a:ext>
            </a:extLst>
          </p:cNvPr>
          <p:cNvSpPr>
            <a:spLocks noGrp="1"/>
          </p:cNvSpPr>
          <p:nvPr>
            <p:ph idx="1"/>
          </p:nvPr>
        </p:nvSpPr>
        <p:spPr>
          <a:xfrm>
            <a:off x="838200" y="2709745"/>
            <a:ext cx="10515600" cy="3467217"/>
          </a:xfrm>
        </p:spPr>
        <p:txBody>
          <a:bodyPr/>
          <a:lstStyle/>
          <a:p>
            <a:r>
              <a:rPr lang="en-US" dirty="0"/>
              <a:t>Breaking down by topics</a:t>
            </a:r>
          </a:p>
          <a:p>
            <a:endParaRPr lang="en-US" dirty="0"/>
          </a:p>
          <a:p>
            <a:r>
              <a:rPr lang="en-US" dirty="0"/>
              <a:t>Informed by your curriculum and your qualifications</a:t>
            </a:r>
          </a:p>
        </p:txBody>
      </p:sp>
      <p:sp>
        <p:nvSpPr>
          <p:cNvPr id="4" name="Rectangle 3">
            <a:extLst>
              <a:ext uri="{FF2B5EF4-FFF2-40B4-BE49-F238E27FC236}">
                <a16:creationId xmlns:a16="http://schemas.microsoft.com/office/drawing/2014/main" id="{B019A51D-D029-9346-95EA-091466CFE216}"/>
              </a:ext>
            </a:extLst>
          </p:cNvPr>
          <p:cNvSpPr/>
          <p:nvPr/>
        </p:nvSpPr>
        <p:spPr>
          <a:xfrm>
            <a:off x="838200" y="1851102"/>
            <a:ext cx="10515600" cy="6133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Years/Key Stages</a:t>
            </a:r>
          </a:p>
        </p:txBody>
      </p:sp>
    </p:spTree>
    <p:extLst>
      <p:ext uri="{BB962C8B-B14F-4D97-AF65-F5344CB8AC3E}">
        <p14:creationId xmlns:p14="http://schemas.microsoft.com/office/powerpoint/2010/main" val="1600146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FD024-040B-2547-BFF9-2683ACAF7C7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4BDFF5C-E965-074C-9E2F-42B90A082A70}"/>
              </a:ext>
            </a:extLst>
          </p:cNvPr>
          <p:cNvSpPr>
            <a:spLocks noGrp="1"/>
          </p:cNvSpPr>
          <p:nvPr>
            <p:ph idx="1"/>
          </p:nvPr>
        </p:nvSpPr>
        <p:spPr/>
        <p:txBody>
          <a:bodyPr/>
          <a:lstStyle/>
          <a:p>
            <a:endParaRPr lang="en-US"/>
          </a:p>
        </p:txBody>
      </p:sp>
      <p:pic>
        <p:nvPicPr>
          <p:cNvPr id="1026" name="Picture 2" descr="Source: Professor Graham Donaldson CB, Successful Futures: Independent Review of Curriculum and Assessment Arrangements in Wales, February 2015, p55">
            <a:extLst>
              <a:ext uri="{FF2B5EF4-FFF2-40B4-BE49-F238E27FC236}">
                <a16:creationId xmlns:a16="http://schemas.microsoft.com/office/drawing/2014/main" id="{24CFEC7F-66CA-824A-899E-7994802FAB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0"/>
            <a:ext cx="6858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59B1528B-6F93-5542-8FCD-C8FA23DBCDE1}"/>
              </a:ext>
            </a:extLst>
          </p:cNvPr>
          <p:cNvSpPr/>
          <p:nvPr/>
        </p:nvSpPr>
        <p:spPr>
          <a:xfrm>
            <a:off x="5820937" y="1103971"/>
            <a:ext cx="3802565" cy="3267307"/>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34417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14EC2-EF64-D540-80BA-0322650655D4}"/>
              </a:ext>
            </a:extLst>
          </p:cNvPr>
          <p:cNvSpPr>
            <a:spLocks noGrp="1"/>
          </p:cNvSpPr>
          <p:nvPr>
            <p:ph type="title"/>
          </p:nvPr>
        </p:nvSpPr>
        <p:spPr/>
        <p:txBody>
          <a:bodyPr/>
          <a:lstStyle/>
          <a:p>
            <a:r>
              <a:rPr lang="en-US" dirty="0"/>
              <a:t>The Curriculum</a:t>
            </a:r>
          </a:p>
        </p:txBody>
      </p:sp>
      <p:sp>
        <p:nvSpPr>
          <p:cNvPr id="3" name="Content Placeholder 2">
            <a:extLst>
              <a:ext uri="{FF2B5EF4-FFF2-40B4-BE49-F238E27FC236}">
                <a16:creationId xmlns:a16="http://schemas.microsoft.com/office/drawing/2014/main" id="{CD9B84BC-A7CE-2543-B639-627B940E8DAB}"/>
              </a:ext>
            </a:extLst>
          </p:cNvPr>
          <p:cNvSpPr>
            <a:spLocks noGrp="1"/>
          </p:cNvSpPr>
          <p:nvPr>
            <p:ph idx="1"/>
          </p:nvPr>
        </p:nvSpPr>
        <p:spPr/>
        <p:txBody>
          <a:bodyPr/>
          <a:lstStyle/>
          <a:p>
            <a:r>
              <a:rPr lang="en-US" dirty="0"/>
              <a:t>Seeks to encourage the exploration of skills that apply across the curriculum</a:t>
            </a:r>
          </a:p>
          <a:p>
            <a:endParaRPr lang="en-US" dirty="0"/>
          </a:p>
          <a:p>
            <a:r>
              <a:rPr lang="en-US" dirty="0"/>
              <a:t>Requires a process of “non-silo” thinking</a:t>
            </a:r>
          </a:p>
          <a:p>
            <a:endParaRPr lang="en-US" dirty="0"/>
          </a:p>
          <a:p>
            <a:r>
              <a:rPr lang="en-US" dirty="0"/>
              <a:t>So how do we know what to teach?</a:t>
            </a:r>
          </a:p>
        </p:txBody>
      </p:sp>
    </p:spTree>
    <p:extLst>
      <p:ext uri="{BB962C8B-B14F-4D97-AF65-F5344CB8AC3E}">
        <p14:creationId xmlns:p14="http://schemas.microsoft.com/office/powerpoint/2010/main" val="1625690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BFCB595-70EA-FE44-8E88-BDB3385E67A3}"/>
              </a:ext>
            </a:extLst>
          </p:cNvPr>
          <p:cNvPicPr>
            <a:picLocks noChangeAspect="1"/>
          </p:cNvPicPr>
          <p:nvPr/>
        </p:nvPicPr>
        <p:blipFill>
          <a:blip r:embed="rId3"/>
          <a:stretch>
            <a:fillRect/>
          </a:stretch>
        </p:blipFill>
        <p:spPr>
          <a:xfrm>
            <a:off x="3041650" y="465177"/>
            <a:ext cx="2057400" cy="1549400"/>
          </a:xfrm>
          <a:prstGeom prst="rect">
            <a:avLst/>
          </a:prstGeom>
        </p:spPr>
      </p:pic>
      <p:pic>
        <p:nvPicPr>
          <p:cNvPr id="5" name="Picture 4">
            <a:extLst>
              <a:ext uri="{FF2B5EF4-FFF2-40B4-BE49-F238E27FC236}">
                <a16:creationId xmlns:a16="http://schemas.microsoft.com/office/drawing/2014/main" id="{402D5045-1265-7B4A-AE5A-869E0EA3ECC6}"/>
              </a:ext>
            </a:extLst>
          </p:cNvPr>
          <p:cNvPicPr>
            <a:picLocks noChangeAspect="1"/>
          </p:cNvPicPr>
          <p:nvPr/>
        </p:nvPicPr>
        <p:blipFill>
          <a:blip r:embed="rId4"/>
          <a:stretch>
            <a:fillRect/>
          </a:stretch>
        </p:blipFill>
        <p:spPr>
          <a:xfrm>
            <a:off x="3041650" y="2182964"/>
            <a:ext cx="1955800" cy="1168400"/>
          </a:xfrm>
          <a:prstGeom prst="rect">
            <a:avLst/>
          </a:prstGeom>
        </p:spPr>
      </p:pic>
      <p:pic>
        <p:nvPicPr>
          <p:cNvPr id="6" name="Picture 5">
            <a:extLst>
              <a:ext uri="{FF2B5EF4-FFF2-40B4-BE49-F238E27FC236}">
                <a16:creationId xmlns:a16="http://schemas.microsoft.com/office/drawing/2014/main" id="{C213B11B-5706-2A47-BDD1-4F31BE5BCAEF}"/>
              </a:ext>
            </a:extLst>
          </p:cNvPr>
          <p:cNvPicPr>
            <a:picLocks noChangeAspect="1"/>
          </p:cNvPicPr>
          <p:nvPr/>
        </p:nvPicPr>
        <p:blipFill>
          <a:blip r:embed="rId5"/>
          <a:stretch>
            <a:fillRect/>
          </a:stretch>
        </p:blipFill>
        <p:spPr>
          <a:xfrm>
            <a:off x="2940050" y="3636055"/>
            <a:ext cx="2059639" cy="1689367"/>
          </a:xfrm>
          <a:prstGeom prst="rect">
            <a:avLst/>
          </a:prstGeom>
        </p:spPr>
      </p:pic>
      <p:pic>
        <p:nvPicPr>
          <p:cNvPr id="7" name="Picture 6">
            <a:extLst>
              <a:ext uri="{FF2B5EF4-FFF2-40B4-BE49-F238E27FC236}">
                <a16:creationId xmlns:a16="http://schemas.microsoft.com/office/drawing/2014/main" id="{5E88AA12-F29D-E440-9B12-0D12F43FEB00}"/>
              </a:ext>
            </a:extLst>
          </p:cNvPr>
          <p:cNvPicPr>
            <a:picLocks noChangeAspect="1"/>
          </p:cNvPicPr>
          <p:nvPr/>
        </p:nvPicPr>
        <p:blipFill>
          <a:blip r:embed="rId6"/>
          <a:stretch>
            <a:fillRect/>
          </a:stretch>
        </p:blipFill>
        <p:spPr>
          <a:xfrm>
            <a:off x="2991004" y="5439722"/>
            <a:ext cx="2120900" cy="1079500"/>
          </a:xfrm>
          <a:prstGeom prst="rect">
            <a:avLst/>
          </a:prstGeom>
        </p:spPr>
      </p:pic>
      <p:pic>
        <p:nvPicPr>
          <p:cNvPr id="8" name="Picture 7">
            <a:extLst>
              <a:ext uri="{FF2B5EF4-FFF2-40B4-BE49-F238E27FC236}">
                <a16:creationId xmlns:a16="http://schemas.microsoft.com/office/drawing/2014/main" id="{7BA02747-29F8-284C-82E6-72FDC5535198}"/>
              </a:ext>
            </a:extLst>
          </p:cNvPr>
          <p:cNvPicPr>
            <a:picLocks noChangeAspect="1"/>
          </p:cNvPicPr>
          <p:nvPr/>
        </p:nvPicPr>
        <p:blipFill>
          <a:blip r:embed="rId7"/>
          <a:stretch>
            <a:fillRect/>
          </a:stretch>
        </p:blipFill>
        <p:spPr>
          <a:xfrm>
            <a:off x="276380" y="1415238"/>
            <a:ext cx="1993900" cy="3365500"/>
          </a:xfrm>
          <a:prstGeom prst="rect">
            <a:avLst/>
          </a:prstGeom>
        </p:spPr>
      </p:pic>
      <p:pic>
        <p:nvPicPr>
          <p:cNvPr id="9" name="Picture 8">
            <a:extLst>
              <a:ext uri="{FF2B5EF4-FFF2-40B4-BE49-F238E27FC236}">
                <a16:creationId xmlns:a16="http://schemas.microsoft.com/office/drawing/2014/main" id="{0CD29F5D-3CAD-7649-9D51-31D8CD334DB7}"/>
              </a:ext>
            </a:extLst>
          </p:cNvPr>
          <p:cNvPicPr>
            <a:picLocks noChangeAspect="1"/>
          </p:cNvPicPr>
          <p:nvPr/>
        </p:nvPicPr>
        <p:blipFill>
          <a:blip r:embed="rId8"/>
          <a:stretch>
            <a:fillRect/>
          </a:stretch>
        </p:blipFill>
        <p:spPr>
          <a:xfrm>
            <a:off x="6481419" y="407372"/>
            <a:ext cx="2197100" cy="1536700"/>
          </a:xfrm>
          <a:prstGeom prst="rect">
            <a:avLst/>
          </a:prstGeom>
        </p:spPr>
      </p:pic>
      <p:pic>
        <p:nvPicPr>
          <p:cNvPr id="10" name="Picture 9">
            <a:extLst>
              <a:ext uri="{FF2B5EF4-FFF2-40B4-BE49-F238E27FC236}">
                <a16:creationId xmlns:a16="http://schemas.microsoft.com/office/drawing/2014/main" id="{AA33ABE4-0E7D-3B42-85A1-23C9C6764D6D}"/>
              </a:ext>
            </a:extLst>
          </p:cNvPr>
          <p:cNvPicPr>
            <a:picLocks noChangeAspect="1"/>
          </p:cNvPicPr>
          <p:nvPr/>
        </p:nvPicPr>
        <p:blipFill>
          <a:blip r:embed="rId9"/>
          <a:stretch>
            <a:fillRect/>
          </a:stretch>
        </p:blipFill>
        <p:spPr>
          <a:xfrm>
            <a:off x="6458879" y="2232317"/>
            <a:ext cx="2159000" cy="1130300"/>
          </a:xfrm>
          <a:prstGeom prst="rect">
            <a:avLst/>
          </a:prstGeom>
        </p:spPr>
      </p:pic>
      <p:pic>
        <p:nvPicPr>
          <p:cNvPr id="11" name="Picture 10">
            <a:extLst>
              <a:ext uri="{FF2B5EF4-FFF2-40B4-BE49-F238E27FC236}">
                <a16:creationId xmlns:a16="http://schemas.microsoft.com/office/drawing/2014/main" id="{11A6DC14-1221-F442-B8DB-98EB7D65BD5A}"/>
              </a:ext>
            </a:extLst>
          </p:cNvPr>
          <p:cNvPicPr>
            <a:picLocks noChangeAspect="1"/>
          </p:cNvPicPr>
          <p:nvPr/>
        </p:nvPicPr>
        <p:blipFill>
          <a:blip r:embed="rId10"/>
          <a:stretch>
            <a:fillRect/>
          </a:stretch>
        </p:blipFill>
        <p:spPr>
          <a:xfrm>
            <a:off x="6369979" y="3856077"/>
            <a:ext cx="2247900" cy="1181100"/>
          </a:xfrm>
          <a:prstGeom prst="rect">
            <a:avLst/>
          </a:prstGeom>
        </p:spPr>
      </p:pic>
      <p:pic>
        <p:nvPicPr>
          <p:cNvPr id="12" name="Picture 11">
            <a:extLst>
              <a:ext uri="{FF2B5EF4-FFF2-40B4-BE49-F238E27FC236}">
                <a16:creationId xmlns:a16="http://schemas.microsoft.com/office/drawing/2014/main" id="{DCF36087-4AD0-934D-929F-90BE45EE3437}"/>
              </a:ext>
            </a:extLst>
          </p:cNvPr>
          <p:cNvPicPr>
            <a:picLocks noChangeAspect="1"/>
          </p:cNvPicPr>
          <p:nvPr/>
        </p:nvPicPr>
        <p:blipFill>
          <a:blip r:embed="rId11"/>
          <a:stretch>
            <a:fillRect/>
          </a:stretch>
        </p:blipFill>
        <p:spPr>
          <a:xfrm>
            <a:off x="6458879" y="5325422"/>
            <a:ext cx="2133600" cy="1308100"/>
          </a:xfrm>
          <a:prstGeom prst="rect">
            <a:avLst/>
          </a:prstGeom>
        </p:spPr>
      </p:pic>
      <p:pic>
        <p:nvPicPr>
          <p:cNvPr id="13" name="Picture 12">
            <a:extLst>
              <a:ext uri="{FF2B5EF4-FFF2-40B4-BE49-F238E27FC236}">
                <a16:creationId xmlns:a16="http://schemas.microsoft.com/office/drawing/2014/main" id="{6862317B-6EB1-6041-8C6E-A464106D762F}"/>
              </a:ext>
            </a:extLst>
          </p:cNvPr>
          <p:cNvPicPr>
            <a:picLocks noChangeAspect="1"/>
          </p:cNvPicPr>
          <p:nvPr/>
        </p:nvPicPr>
        <p:blipFill>
          <a:blip r:embed="rId12"/>
          <a:stretch>
            <a:fillRect/>
          </a:stretch>
        </p:blipFill>
        <p:spPr>
          <a:xfrm>
            <a:off x="9492952" y="339804"/>
            <a:ext cx="2165549" cy="1674773"/>
          </a:xfrm>
          <a:prstGeom prst="rect">
            <a:avLst/>
          </a:prstGeom>
        </p:spPr>
      </p:pic>
      <p:pic>
        <p:nvPicPr>
          <p:cNvPr id="14" name="Picture 13">
            <a:extLst>
              <a:ext uri="{FF2B5EF4-FFF2-40B4-BE49-F238E27FC236}">
                <a16:creationId xmlns:a16="http://schemas.microsoft.com/office/drawing/2014/main" id="{C4C893E3-8F4B-AB4E-BEDB-553B9E2B200B}"/>
              </a:ext>
            </a:extLst>
          </p:cNvPr>
          <p:cNvPicPr>
            <a:picLocks noChangeAspect="1"/>
          </p:cNvPicPr>
          <p:nvPr/>
        </p:nvPicPr>
        <p:blipFill>
          <a:blip r:embed="rId13"/>
          <a:stretch>
            <a:fillRect/>
          </a:stretch>
        </p:blipFill>
        <p:spPr>
          <a:xfrm>
            <a:off x="9524900" y="2182964"/>
            <a:ext cx="1993901" cy="1341030"/>
          </a:xfrm>
          <a:prstGeom prst="rect">
            <a:avLst/>
          </a:prstGeom>
        </p:spPr>
      </p:pic>
      <p:pic>
        <p:nvPicPr>
          <p:cNvPr id="15" name="Picture 14">
            <a:extLst>
              <a:ext uri="{FF2B5EF4-FFF2-40B4-BE49-F238E27FC236}">
                <a16:creationId xmlns:a16="http://schemas.microsoft.com/office/drawing/2014/main" id="{D4058412-7D40-9B49-8D5F-8BED471CA5E3}"/>
              </a:ext>
            </a:extLst>
          </p:cNvPr>
          <p:cNvPicPr>
            <a:picLocks noChangeAspect="1"/>
          </p:cNvPicPr>
          <p:nvPr/>
        </p:nvPicPr>
        <p:blipFill>
          <a:blip r:embed="rId14"/>
          <a:stretch>
            <a:fillRect/>
          </a:stretch>
        </p:blipFill>
        <p:spPr>
          <a:xfrm>
            <a:off x="9421715" y="4014245"/>
            <a:ext cx="2200269" cy="1022932"/>
          </a:xfrm>
          <a:prstGeom prst="rect">
            <a:avLst/>
          </a:prstGeom>
        </p:spPr>
      </p:pic>
      <p:pic>
        <p:nvPicPr>
          <p:cNvPr id="16" name="Picture 15">
            <a:extLst>
              <a:ext uri="{FF2B5EF4-FFF2-40B4-BE49-F238E27FC236}">
                <a16:creationId xmlns:a16="http://schemas.microsoft.com/office/drawing/2014/main" id="{1E1746E3-F3CF-6A47-A68F-29D56650A826}"/>
              </a:ext>
            </a:extLst>
          </p:cNvPr>
          <p:cNvPicPr>
            <a:picLocks noChangeAspect="1"/>
          </p:cNvPicPr>
          <p:nvPr/>
        </p:nvPicPr>
        <p:blipFill>
          <a:blip r:embed="rId15"/>
          <a:stretch>
            <a:fillRect/>
          </a:stretch>
        </p:blipFill>
        <p:spPr>
          <a:xfrm>
            <a:off x="9493150" y="5469734"/>
            <a:ext cx="2197100" cy="908919"/>
          </a:xfrm>
          <a:prstGeom prst="rect">
            <a:avLst/>
          </a:prstGeom>
        </p:spPr>
      </p:pic>
      <p:sp>
        <p:nvSpPr>
          <p:cNvPr id="17" name="Rectangle 16">
            <a:extLst>
              <a:ext uri="{FF2B5EF4-FFF2-40B4-BE49-F238E27FC236}">
                <a16:creationId xmlns:a16="http://schemas.microsoft.com/office/drawing/2014/main" id="{7AFFEA03-18A2-8541-98F1-02FC0E4B3868}"/>
              </a:ext>
            </a:extLst>
          </p:cNvPr>
          <p:cNvSpPr/>
          <p:nvPr/>
        </p:nvSpPr>
        <p:spPr>
          <a:xfrm>
            <a:off x="2968626" y="224478"/>
            <a:ext cx="8718451" cy="1790099"/>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43CD6F8-170C-6843-BC17-8D0A976FF1BA}"/>
              </a:ext>
            </a:extLst>
          </p:cNvPr>
          <p:cNvSpPr/>
          <p:nvPr/>
        </p:nvSpPr>
        <p:spPr>
          <a:xfrm>
            <a:off x="2971799" y="2007868"/>
            <a:ext cx="8718451" cy="162818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1C2B8BA-36F8-684E-BAC4-EEC23B4E301C}"/>
              </a:ext>
            </a:extLst>
          </p:cNvPr>
          <p:cNvSpPr/>
          <p:nvPr/>
        </p:nvSpPr>
        <p:spPr>
          <a:xfrm>
            <a:off x="2969553" y="3627835"/>
            <a:ext cx="8718451" cy="169758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93FA1A0-9D74-B842-91EF-2519F3E6701D}"/>
              </a:ext>
            </a:extLst>
          </p:cNvPr>
          <p:cNvSpPr/>
          <p:nvPr/>
        </p:nvSpPr>
        <p:spPr>
          <a:xfrm>
            <a:off x="2969553" y="5332697"/>
            <a:ext cx="8718451" cy="132940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68C89400-A69D-1A4C-9077-ABA86F07C7A0}"/>
              </a:ext>
            </a:extLst>
          </p:cNvPr>
          <p:cNvSpPr txBox="1"/>
          <p:nvPr/>
        </p:nvSpPr>
        <p:spPr>
          <a:xfrm>
            <a:off x="5597253" y="707352"/>
            <a:ext cx="3626121" cy="707886"/>
          </a:xfrm>
          <a:prstGeom prst="rect">
            <a:avLst/>
          </a:prstGeom>
          <a:noFill/>
        </p:spPr>
        <p:txBody>
          <a:bodyPr wrap="none" rtlCol="0">
            <a:spAutoFit/>
          </a:bodyPr>
          <a:lstStyle/>
          <a:p>
            <a:r>
              <a:rPr lang="en-US" sz="4000" dirty="0"/>
              <a:t>PROGRAMMING</a:t>
            </a:r>
          </a:p>
        </p:txBody>
      </p:sp>
      <p:sp>
        <p:nvSpPr>
          <p:cNvPr id="22" name="TextBox 21">
            <a:extLst>
              <a:ext uri="{FF2B5EF4-FFF2-40B4-BE49-F238E27FC236}">
                <a16:creationId xmlns:a16="http://schemas.microsoft.com/office/drawing/2014/main" id="{A7E0A56A-5E67-404C-9B7C-27BA4B6FDF58}"/>
              </a:ext>
            </a:extLst>
          </p:cNvPr>
          <p:cNvSpPr txBox="1"/>
          <p:nvPr/>
        </p:nvSpPr>
        <p:spPr>
          <a:xfrm>
            <a:off x="4914889" y="2100557"/>
            <a:ext cx="5158079" cy="1323439"/>
          </a:xfrm>
          <a:prstGeom prst="rect">
            <a:avLst/>
          </a:prstGeom>
          <a:noFill/>
        </p:spPr>
        <p:txBody>
          <a:bodyPr wrap="none" rtlCol="0">
            <a:spAutoFit/>
          </a:bodyPr>
          <a:lstStyle/>
          <a:p>
            <a:pPr algn="ctr"/>
            <a:r>
              <a:rPr lang="en-US" sz="4000" dirty="0"/>
              <a:t>PHYSICAL COMPUTING/</a:t>
            </a:r>
            <a:br>
              <a:rPr lang="en-US" sz="4000" dirty="0"/>
            </a:br>
            <a:r>
              <a:rPr lang="en-US" sz="4000" dirty="0"/>
              <a:t>HCI</a:t>
            </a:r>
          </a:p>
        </p:txBody>
      </p:sp>
      <p:sp>
        <p:nvSpPr>
          <p:cNvPr id="23" name="TextBox 22">
            <a:extLst>
              <a:ext uri="{FF2B5EF4-FFF2-40B4-BE49-F238E27FC236}">
                <a16:creationId xmlns:a16="http://schemas.microsoft.com/office/drawing/2014/main" id="{9A311A98-8A7B-FD45-A5E3-4F39E5C2AE81}"/>
              </a:ext>
            </a:extLst>
          </p:cNvPr>
          <p:cNvSpPr txBox="1"/>
          <p:nvPr/>
        </p:nvSpPr>
        <p:spPr>
          <a:xfrm>
            <a:off x="5969231" y="4043734"/>
            <a:ext cx="3138295" cy="707886"/>
          </a:xfrm>
          <a:prstGeom prst="rect">
            <a:avLst/>
          </a:prstGeom>
          <a:noFill/>
        </p:spPr>
        <p:txBody>
          <a:bodyPr wrap="none" rtlCol="0">
            <a:spAutoFit/>
          </a:bodyPr>
          <a:lstStyle/>
          <a:p>
            <a:r>
              <a:rPr lang="en-US" sz="4000" dirty="0"/>
              <a:t>NETWORKING</a:t>
            </a:r>
          </a:p>
        </p:txBody>
      </p:sp>
      <p:sp>
        <p:nvSpPr>
          <p:cNvPr id="24" name="TextBox 23">
            <a:extLst>
              <a:ext uri="{FF2B5EF4-FFF2-40B4-BE49-F238E27FC236}">
                <a16:creationId xmlns:a16="http://schemas.microsoft.com/office/drawing/2014/main" id="{DED1AE7D-82F6-8942-8E00-6DA40672E6BC}"/>
              </a:ext>
            </a:extLst>
          </p:cNvPr>
          <p:cNvSpPr txBox="1"/>
          <p:nvPr/>
        </p:nvSpPr>
        <p:spPr>
          <a:xfrm>
            <a:off x="5969231" y="5585982"/>
            <a:ext cx="3117072" cy="707886"/>
          </a:xfrm>
          <a:prstGeom prst="rect">
            <a:avLst/>
          </a:prstGeom>
          <a:noFill/>
        </p:spPr>
        <p:txBody>
          <a:bodyPr wrap="none" rtlCol="0">
            <a:spAutoFit/>
          </a:bodyPr>
          <a:lstStyle/>
          <a:p>
            <a:r>
              <a:rPr lang="en-US" sz="4000" dirty="0"/>
              <a:t>DATA SCIENCE</a:t>
            </a:r>
          </a:p>
        </p:txBody>
      </p:sp>
    </p:spTree>
    <p:extLst>
      <p:ext uri="{BB962C8B-B14F-4D97-AF65-F5344CB8AC3E}">
        <p14:creationId xmlns:p14="http://schemas.microsoft.com/office/powerpoint/2010/main" val="811399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15"/>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3"/>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7"/>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12"/>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16"/>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20"/>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p:bldP spid="22" grpId="0"/>
      <p:bldP spid="23" grpId="0"/>
      <p:bldP spid="2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B6A4C-4A0F-AA49-98BA-F43AF16B732F}"/>
              </a:ext>
            </a:extLst>
          </p:cNvPr>
          <p:cNvSpPr>
            <a:spLocks noGrp="1"/>
          </p:cNvSpPr>
          <p:nvPr>
            <p:ph type="title"/>
          </p:nvPr>
        </p:nvSpPr>
        <p:spPr/>
        <p:txBody>
          <a:bodyPr/>
          <a:lstStyle/>
          <a:p>
            <a:r>
              <a:rPr lang="en-US" dirty="0"/>
              <a:t>So That’s the NEW curriculum - Activity </a:t>
            </a:r>
          </a:p>
        </p:txBody>
      </p:sp>
      <p:sp>
        <p:nvSpPr>
          <p:cNvPr id="3" name="Content Placeholder 2">
            <a:extLst>
              <a:ext uri="{FF2B5EF4-FFF2-40B4-BE49-F238E27FC236}">
                <a16:creationId xmlns:a16="http://schemas.microsoft.com/office/drawing/2014/main" id="{EF1BA065-ED22-834F-8348-541532DC7AF0}"/>
              </a:ext>
            </a:extLst>
          </p:cNvPr>
          <p:cNvSpPr>
            <a:spLocks noGrp="1"/>
          </p:cNvSpPr>
          <p:nvPr>
            <p:ph idx="1"/>
          </p:nvPr>
        </p:nvSpPr>
        <p:spPr/>
        <p:txBody>
          <a:bodyPr>
            <a:normAutofit fontScale="70000" lnSpcReduction="20000"/>
          </a:bodyPr>
          <a:lstStyle/>
          <a:p>
            <a:pPr marL="0" indent="0">
              <a:buNone/>
            </a:pPr>
            <a:r>
              <a:rPr lang="en-US" b="1" u="sng" dirty="0"/>
              <a:t>Legacy Curriculum</a:t>
            </a:r>
          </a:p>
          <a:p>
            <a:r>
              <a:rPr lang="en-US" dirty="0"/>
              <a:t>Read pages 14 and 15 of the current national curriculum found </a:t>
            </a:r>
            <a:r>
              <a:rPr lang="en-US" dirty="0">
                <a:hlinkClick r:id="rId2"/>
              </a:rPr>
              <a:t>here</a:t>
            </a:r>
            <a:endParaRPr lang="en-US" dirty="0"/>
          </a:p>
          <a:p>
            <a:pPr marL="0" indent="0">
              <a:buNone/>
            </a:pPr>
            <a:endParaRPr lang="en-US" dirty="0"/>
          </a:p>
          <a:p>
            <a:pPr marL="0" indent="0">
              <a:buNone/>
            </a:pPr>
            <a:r>
              <a:rPr lang="en-US" b="1" u="sng" dirty="0"/>
              <a:t>Legacy ICT</a:t>
            </a:r>
          </a:p>
          <a:p>
            <a:r>
              <a:rPr lang="en-US" dirty="0"/>
              <a:t>GCSE ICT will be awarded for the last time in Wales in 2022 – Skim pages 12-23 (</a:t>
            </a:r>
            <a:r>
              <a:rPr lang="en-US" dirty="0" err="1"/>
              <a:t>moodle</a:t>
            </a:r>
            <a:r>
              <a:rPr lang="en-US" dirty="0"/>
              <a:t>)</a:t>
            </a:r>
          </a:p>
          <a:p>
            <a:pPr marL="0" indent="0">
              <a:buNone/>
            </a:pPr>
            <a:endParaRPr lang="en-US" dirty="0"/>
          </a:p>
          <a:p>
            <a:pPr marL="0" indent="0">
              <a:buNone/>
            </a:pPr>
            <a:r>
              <a:rPr lang="en-US" b="1" u="sng" dirty="0"/>
              <a:t>New Dig Technologies</a:t>
            </a:r>
          </a:p>
          <a:p>
            <a:r>
              <a:rPr lang="en-US" dirty="0"/>
              <a:t>GCSE Digital Tech – Skim pages 7-26 (</a:t>
            </a:r>
            <a:r>
              <a:rPr lang="en-US" dirty="0" err="1"/>
              <a:t>moodle</a:t>
            </a:r>
            <a:r>
              <a:rPr lang="en-US" dirty="0"/>
              <a:t>)</a:t>
            </a:r>
          </a:p>
          <a:p>
            <a:endParaRPr lang="en-US" dirty="0"/>
          </a:p>
          <a:p>
            <a:r>
              <a:rPr lang="en-US" dirty="0"/>
              <a:t>Make notes on these on:</a:t>
            </a:r>
          </a:p>
          <a:p>
            <a:pPr lvl="2"/>
            <a:r>
              <a:rPr lang="en-US" dirty="0"/>
              <a:t>How relevant are they?</a:t>
            </a:r>
          </a:p>
          <a:p>
            <a:pPr lvl="2"/>
            <a:r>
              <a:rPr lang="en-US" dirty="0"/>
              <a:t>How much could they inform planning?</a:t>
            </a:r>
          </a:p>
          <a:p>
            <a:pPr lvl="2"/>
            <a:r>
              <a:rPr lang="en-US" dirty="0"/>
              <a:t>What does the assessment/weighting look like?</a:t>
            </a:r>
          </a:p>
          <a:p>
            <a:pPr lvl="2"/>
            <a:r>
              <a:rPr lang="en-US" dirty="0"/>
              <a:t>How fit for purpose are they?</a:t>
            </a:r>
          </a:p>
        </p:txBody>
      </p:sp>
    </p:spTree>
    <p:extLst>
      <p:ext uri="{BB962C8B-B14F-4D97-AF65-F5344CB8AC3E}">
        <p14:creationId xmlns:p14="http://schemas.microsoft.com/office/powerpoint/2010/main" val="37783850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20C13-03B4-144B-A581-7671F496749B}"/>
              </a:ext>
            </a:extLst>
          </p:cNvPr>
          <p:cNvSpPr>
            <a:spLocks noGrp="1"/>
          </p:cNvSpPr>
          <p:nvPr>
            <p:ph type="title"/>
          </p:nvPr>
        </p:nvSpPr>
        <p:spPr/>
        <p:txBody>
          <a:bodyPr/>
          <a:lstStyle/>
          <a:p>
            <a:r>
              <a:rPr lang="en-US" dirty="0"/>
              <a:t>So what have teacher’s had to do?</a:t>
            </a:r>
          </a:p>
        </p:txBody>
      </p:sp>
      <p:sp>
        <p:nvSpPr>
          <p:cNvPr id="3" name="Content Placeholder 2">
            <a:extLst>
              <a:ext uri="{FF2B5EF4-FFF2-40B4-BE49-F238E27FC236}">
                <a16:creationId xmlns:a16="http://schemas.microsoft.com/office/drawing/2014/main" id="{EA1FBEEB-EA79-2D44-A8E4-BCFF1DF09AC9}"/>
              </a:ext>
            </a:extLst>
          </p:cNvPr>
          <p:cNvSpPr>
            <a:spLocks noGrp="1"/>
          </p:cNvSpPr>
          <p:nvPr>
            <p:ph idx="1"/>
          </p:nvPr>
        </p:nvSpPr>
        <p:spPr/>
        <p:txBody>
          <a:bodyPr/>
          <a:lstStyle/>
          <a:p>
            <a:r>
              <a:rPr lang="en-US" dirty="0"/>
              <a:t>Devise teaching from Quals e.g. CS</a:t>
            </a:r>
          </a:p>
          <a:p>
            <a:endParaRPr lang="en-US" dirty="0"/>
          </a:p>
          <a:p>
            <a:r>
              <a:rPr lang="en-US" dirty="0"/>
              <a:t>Make use of the DCF as a baseline</a:t>
            </a:r>
          </a:p>
        </p:txBody>
      </p:sp>
    </p:spTree>
    <p:extLst>
      <p:ext uri="{BB962C8B-B14F-4D97-AF65-F5344CB8AC3E}">
        <p14:creationId xmlns:p14="http://schemas.microsoft.com/office/powerpoint/2010/main" val="1733361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642AC-903B-B74B-AE10-0BF96FAEE636}"/>
              </a:ext>
            </a:extLst>
          </p:cNvPr>
          <p:cNvSpPr>
            <a:spLocks noGrp="1"/>
          </p:cNvSpPr>
          <p:nvPr>
            <p:ph type="title"/>
          </p:nvPr>
        </p:nvSpPr>
        <p:spPr/>
        <p:txBody>
          <a:bodyPr/>
          <a:lstStyle/>
          <a:p>
            <a:r>
              <a:rPr lang="en-US" dirty="0"/>
              <a:t>Computer Science GCSE</a:t>
            </a:r>
          </a:p>
        </p:txBody>
      </p:sp>
      <p:pic>
        <p:nvPicPr>
          <p:cNvPr id="5" name="Picture 4">
            <a:extLst>
              <a:ext uri="{FF2B5EF4-FFF2-40B4-BE49-F238E27FC236}">
                <a16:creationId xmlns:a16="http://schemas.microsoft.com/office/drawing/2014/main" id="{49198EAD-C936-1B40-94FD-C8A5E05C9532}"/>
              </a:ext>
            </a:extLst>
          </p:cNvPr>
          <p:cNvPicPr>
            <a:picLocks noChangeAspect="1"/>
          </p:cNvPicPr>
          <p:nvPr/>
        </p:nvPicPr>
        <p:blipFill>
          <a:blip r:embed="rId3"/>
          <a:stretch>
            <a:fillRect/>
          </a:stretch>
        </p:blipFill>
        <p:spPr>
          <a:xfrm>
            <a:off x="412747" y="1550987"/>
            <a:ext cx="6102353" cy="4448007"/>
          </a:xfrm>
          <a:prstGeom prst="rect">
            <a:avLst/>
          </a:prstGeom>
        </p:spPr>
      </p:pic>
      <p:sp>
        <p:nvSpPr>
          <p:cNvPr id="6" name="TextBox 5">
            <a:extLst>
              <a:ext uri="{FF2B5EF4-FFF2-40B4-BE49-F238E27FC236}">
                <a16:creationId xmlns:a16="http://schemas.microsoft.com/office/drawing/2014/main" id="{7277BC18-C08C-D245-9A66-2BD44DBE948A}"/>
              </a:ext>
            </a:extLst>
          </p:cNvPr>
          <p:cNvSpPr txBox="1"/>
          <p:nvPr/>
        </p:nvSpPr>
        <p:spPr>
          <a:xfrm>
            <a:off x="8015288" y="1944172"/>
            <a:ext cx="2575449" cy="369332"/>
          </a:xfrm>
          <a:prstGeom prst="rect">
            <a:avLst/>
          </a:prstGeom>
          <a:noFill/>
        </p:spPr>
        <p:txBody>
          <a:bodyPr wrap="none" rtlCol="0">
            <a:spAutoFit/>
          </a:bodyPr>
          <a:lstStyle/>
          <a:p>
            <a:r>
              <a:rPr lang="en-US" dirty="0"/>
              <a:t>Good old fashioned exam</a:t>
            </a:r>
          </a:p>
        </p:txBody>
      </p:sp>
      <p:sp>
        <p:nvSpPr>
          <p:cNvPr id="7" name="TextBox 6">
            <a:extLst>
              <a:ext uri="{FF2B5EF4-FFF2-40B4-BE49-F238E27FC236}">
                <a16:creationId xmlns:a16="http://schemas.microsoft.com/office/drawing/2014/main" id="{84D50086-7C39-1842-A5E9-937BA22DFC34}"/>
              </a:ext>
            </a:extLst>
          </p:cNvPr>
          <p:cNvSpPr txBox="1"/>
          <p:nvPr/>
        </p:nvSpPr>
        <p:spPr>
          <a:xfrm>
            <a:off x="7581901" y="4590574"/>
            <a:ext cx="3162212" cy="369332"/>
          </a:xfrm>
          <a:prstGeom prst="rect">
            <a:avLst/>
          </a:prstGeom>
          <a:noFill/>
        </p:spPr>
        <p:txBody>
          <a:bodyPr wrap="none" rtlCol="0">
            <a:spAutoFit/>
          </a:bodyPr>
          <a:lstStyle/>
          <a:p>
            <a:r>
              <a:rPr lang="en-US" dirty="0"/>
              <a:t>Good old fashioned coursework</a:t>
            </a:r>
          </a:p>
        </p:txBody>
      </p:sp>
      <p:sp>
        <p:nvSpPr>
          <p:cNvPr id="8" name="TextBox 7">
            <a:extLst>
              <a:ext uri="{FF2B5EF4-FFF2-40B4-BE49-F238E27FC236}">
                <a16:creationId xmlns:a16="http://schemas.microsoft.com/office/drawing/2014/main" id="{63384D0D-6573-E64D-ABC3-2625AF9965A4}"/>
              </a:ext>
            </a:extLst>
          </p:cNvPr>
          <p:cNvSpPr txBox="1"/>
          <p:nvPr/>
        </p:nvSpPr>
        <p:spPr>
          <a:xfrm>
            <a:off x="7476356" y="3140631"/>
            <a:ext cx="3596369" cy="369332"/>
          </a:xfrm>
          <a:prstGeom prst="rect">
            <a:avLst/>
          </a:prstGeom>
          <a:noFill/>
        </p:spPr>
        <p:txBody>
          <a:bodyPr wrap="none" rtlCol="0">
            <a:spAutoFit/>
          </a:bodyPr>
          <a:lstStyle/>
          <a:p>
            <a:r>
              <a:rPr lang="en-US" dirty="0"/>
              <a:t>New fangled controlled assessments</a:t>
            </a:r>
          </a:p>
        </p:txBody>
      </p:sp>
      <p:sp>
        <p:nvSpPr>
          <p:cNvPr id="9" name="TextBox 8">
            <a:extLst>
              <a:ext uri="{FF2B5EF4-FFF2-40B4-BE49-F238E27FC236}">
                <a16:creationId xmlns:a16="http://schemas.microsoft.com/office/drawing/2014/main" id="{9843D6DD-869C-FB49-B773-76BCC1602A1F}"/>
              </a:ext>
            </a:extLst>
          </p:cNvPr>
          <p:cNvSpPr txBox="1"/>
          <p:nvPr/>
        </p:nvSpPr>
        <p:spPr>
          <a:xfrm>
            <a:off x="4514894" y="5814328"/>
            <a:ext cx="3231847" cy="369332"/>
          </a:xfrm>
          <a:prstGeom prst="rect">
            <a:avLst/>
          </a:prstGeom>
          <a:noFill/>
        </p:spPr>
        <p:txBody>
          <a:bodyPr wrap="none" rtlCol="0">
            <a:spAutoFit/>
          </a:bodyPr>
          <a:lstStyle/>
          <a:p>
            <a:r>
              <a:rPr lang="en-US" dirty="0"/>
              <a:t>Don’t let the weighting fool you!</a:t>
            </a:r>
          </a:p>
        </p:txBody>
      </p:sp>
    </p:spTree>
    <p:extLst>
      <p:ext uri="{BB962C8B-B14F-4D97-AF65-F5344CB8AC3E}">
        <p14:creationId xmlns:p14="http://schemas.microsoft.com/office/powerpoint/2010/main" val="2241424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FEDCE-38A8-EC47-848C-EF7801C7B8C2}"/>
              </a:ext>
            </a:extLst>
          </p:cNvPr>
          <p:cNvSpPr>
            <a:spLocks noGrp="1"/>
          </p:cNvSpPr>
          <p:nvPr>
            <p:ph type="title"/>
          </p:nvPr>
        </p:nvSpPr>
        <p:spPr/>
        <p:txBody>
          <a:bodyPr/>
          <a:lstStyle/>
          <a:p>
            <a:r>
              <a:rPr lang="en-US" dirty="0"/>
              <a:t>Activity 45 mins</a:t>
            </a:r>
          </a:p>
        </p:txBody>
      </p:sp>
      <p:sp>
        <p:nvSpPr>
          <p:cNvPr id="3" name="Content Placeholder 2">
            <a:extLst>
              <a:ext uri="{FF2B5EF4-FFF2-40B4-BE49-F238E27FC236}">
                <a16:creationId xmlns:a16="http://schemas.microsoft.com/office/drawing/2014/main" id="{EB696E94-5074-C84C-917A-600A999A2C0D}"/>
              </a:ext>
            </a:extLst>
          </p:cNvPr>
          <p:cNvSpPr>
            <a:spLocks noGrp="1"/>
          </p:cNvSpPr>
          <p:nvPr>
            <p:ph idx="1"/>
          </p:nvPr>
        </p:nvSpPr>
        <p:spPr/>
        <p:txBody>
          <a:bodyPr/>
          <a:lstStyle/>
          <a:p>
            <a:r>
              <a:rPr lang="en-US" dirty="0"/>
              <a:t>Complete the skills confidence sheet on </a:t>
            </a:r>
            <a:r>
              <a:rPr lang="en-US" dirty="0" err="1"/>
              <a:t>moodle</a:t>
            </a:r>
            <a:endParaRPr lang="en-US" dirty="0"/>
          </a:p>
          <a:p>
            <a:endParaRPr lang="en-US" dirty="0"/>
          </a:p>
          <a:p>
            <a:r>
              <a:rPr lang="en-US" dirty="0"/>
              <a:t>Confidence from 0-10</a:t>
            </a:r>
          </a:p>
          <a:p>
            <a:endParaRPr lang="en-US" dirty="0"/>
          </a:p>
          <a:p>
            <a:r>
              <a:rPr lang="en-US" dirty="0"/>
              <a:t>Pick one of your lowest scoring areas</a:t>
            </a:r>
          </a:p>
          <a:p>
            <a:endParaRPr lang="en-US" dirty="0"/>
          </a:p>
          <a:p>
            <a:r>
              <a:rPr lang="en-US" dirty="0"/>
              <a:t>Does that area “link” naturally with the new/old curriculum – where and how?</a:t>
            </a:r>
          </a:p>
          <a:p>
            <a:endParaRPr lang="en-US" dirty="0"/>
          </a:p>
        </p:txBody>
      </p:sp>
    </p:spTree>
    <p:extLst>
      <p:ext uri="{BB962C8B-B14F-4D97-AF65-F5344CB8AC3E}">
        <p14:creationId xmlns:p14="http://schemas.microsoft.com/office/powerpoint/2010/main" val="2930613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E75F1-926B-564E-A8DA-F8D978ABB2B6}"/>
              </a:ext>
            </a:extLst>
          </p:cNvPr>
          <p:cNvSpPr>
            <a:spLocks noGrp="1"/>
          </p:cNvSpPr>
          <p:nvPr>
            <p:ph type="title"/>
          </p:nvPr>
        </p:nvSpPr>
        <p:spPr/>
        <p:txBody>
          <a:bodyPr/>
          <a:lstStyle/>
          <a:p>
            <a:r>
              <a:rPr lang="en-US" dirty="0"/>
              <a:t>Discussion</a:t>
            </a:r>
          </a:p>
        </p:txBody>
      </p:sp>
      <p:sp>
        <p:nvSpPr>
          <p:cNvPr id="3" name="Content Placeholder 2">
            <a:extLst>
              <a:ext uri="{FF2B5EF4-FFF2-40B4-BE49-F238E27FC236}">
                <a16:creationId xmlns:a16="http://schemas.microsoft.com/office/drawing/2014/main" id="{3A58A4F0-3DDD-904F-834E-8D0470198854}"/>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7988329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B46A7-F865-DA42-829A-5938AF357B94}"/>
              </a:ext>
            </a:extLst>
          </p:cNvPr>
          <p:cNvSpPr>
            <a:spLocks noGrp="1"/>
          </p:cNvSpPr>
          <p:nvPr>
            <p:ph type="title"/>
          </p:nvPr>
        </p:nvSpPr>
        <p:spPr/>
        <p:txBody>
          <a:bodyPr/>
          <a:lstStyle/>
          <a:p>
            <a:r>
              <a:rPr lang="en-US" dirty="0"/>
              <a:t>Activity</a:t>
            </a:r>
          </a:p>
        </p:txBody>
      </p:sp>
      <p:sp>
        <p:nvSpPr>
          <p:cNvPr id="3" name="Content Placeholder 2">
            <a:extLst>
              <a:ext uri="{FF2B5EF4-FFF2-40B4-BE49-F238E27FC236}">
                <a16:creationId xmlns:a16="http://schemas.microsoft.com/office/drawing/2014/main" id="{4AADB7EA-9F2D-5049-8FF3-64016640B7B1}"/>
              </a:ext>
            </a:extLst>
          </p:cNvPr>
          <p:cNvSpPr>
            <a:spLocks noGrp="1"/>
          </p:cNvSpPr>
          <p:nvPr>
            <p:ph idx="1"/>
          </p:nvPr>
        </p:nvSpPr>
        <p:spPr/>
        <p:txBody>
          <a:bodyPr/>
          <a:lstStyle/>
          <a:p>
            <a:r>
              <a:rPr lang="en-US" dirty="0"/>
              <a:t>Download the planning my SKE document from Moodle</a:t>
            </a:r>
          </a:p>
          <a:p>
            <a:endParaRPr lang="en-US" dirty="0"/>
          </a:p>
          <a:p>
            <a:r>
              <a:rPr lang="en-US" dirty="0"/>
              <a:t>Pick one of your lowest scoring areas</a:t>
            </a:r>
          </a:p>
          <a:p>
            <a:endParaRPr lang="en-US" dirty="0"/>
          </a:p>
          <a:p>
            <a:r>
              <a:rPr lang="en-US" dirty="0"/>
              <a:t>Use it to complete the document</a:t>
            </a:r>
          </a:p>
          <a:p>
            <a:endParaRPr lang="en-US" dirty="0"/>
          </a:p>
          <a:p>
            <a:r>
              <a:rPr lang="en-US" dirty="0"/>
              <a:t>Plan AND RESOURCE a year 7 lesson on that area</a:t>
            </a:r>
          </a:p>
        </p:txBody>
      </p:sp>
    </p:spTree>
    <p:extLst>
      <p:ext uri="{BB962C8B-B14F-4D97-AF65-F5344CB8AC3E}">
        <p14:creationId xmlns:p14="http://schemas.microsoft.com/office/powerpoint/2010/main" val="488477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2807</TotalTime>
  <Words>543</Words>
  <Application>Microsoft Macintosh PowerPoint</Application>
  <PresentationFormat>Widescreen</PresentationFormat>
  <Paragraphs>104</Paragraphs>
  <Slides>16</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Lesson Planning</vt:lpstr>
      <vt:lpstr>Introduction </vt:lpstr>
      <vt:lpstr>Effective planning</vt:lpstr>
      <vt:lpstr>Planning ongoing</vt:lpstr>
      <vt:lpstr>Long term objectives</vt:lpstr>
      <vt:lpstr>The sign of good planning</vt:lpstr>
      <vt:lpstr>Long term planning</vt:lpstr>
      <vt:lpstr>PowerPoint Presentation</vt:lpstr>
      <vt:lpstr>The Curriculum</vt:lpstr>
      <vt:lpstr>PowerPoint Presentation</vt:lpstr>
      <vt:lpstr>So That’s the NEW curriculum - Activity </vt:lpstr>
      <vt:lpstr>So what have teacher’s had to do?</vt:lpstr>
      <vt:lpstr>Computer Science GCSE</vt:lpstr>
      <vt:lpstr>Activity 45 mins</vt:lpstr>
      <vt:lpstr>Discussion</vt:lpstr>
      <vt:lpstr>Activity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Karl Jones</dc:creator>
  <cp:lastModifiedBy>Karl Jones</cp:lastModifiedBy>
  <cp:revision>14</cp:revision>
  <dcterms:created xsi:type="dcterms:W3CDTF">2020-10-02T13:29:15Z</dcterms:created>
  <dcterms:modified xsi:type="dcterms:W3CDTF">2020-10-04T12:16:51Z</dcterms:modified>
</cp:coreProperties>
</file>