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61" r:id="rId3"/>
    <p:sldId id="260" r:id="rId4"/>
    <p:sldId id="262" r:id="rId5"/>
    <p:sldId id="263" r:id="rId6"/>
    <p:sldId id="264" r:id="rId7"/>
    <p:sldId id="265" r:id="rId8"/>
    <p:sldId id="266" r:id="rId9"/>
    <p:sldId id="268" r:id="rId10"/>
    <p:sldId id="270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91" d="100"/>
          <a:sy n="91" d="100"/>
        </p:scale>
        <p:origin x="32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AD7D6B-E746-46CA-A5C6-85A0E13FC679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0E36A2-E9AC-4299-8EED-2F61239842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0762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0E36A2-E9AC-4299-8EED-2F612398422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5909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72920F-9826-3446-97E8-28FC57F113A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51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72920F-9826-3446-97E8-28FC57F113A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7804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3E843-7FD0-416A-A10C-729F3F8ABCD6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1A17B-5A49-43EC-9D20-A203648B6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396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3E843-7FD0-416A-A10C-729F3F8ABCD6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1A17B-5A49-43EC-9D20-A203648B6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702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3E843-7FD0-416A-A10C-729F3F8ABCD6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1A17B-5A49-43EC-9D20-A203648B6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995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3E843-7FD0-416A-A10C-729F3F8ABCD6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1A17B-5A49-43EC-9D20-A203648B6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8431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3E843-7FD0-416A-A10C-729F3F8ABCD6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1A17B-5A49-43EC-9D20-A203648B6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385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3E843-7FD0-416A-A10C-729F3F8ABCD6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1A17B-5A49-43EC-9D20-A203648B6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260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3E843-7FD0-416A-A10C-729F3F8ABCD6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1A17B-5A49-43EC-9D20-A203648B6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8950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3E843-7FD0-416A-A10C-729F3F8ABCD6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1A17B-5A49-43EC-9D20-A203648B6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533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3E843-7FD0-416A-A10C-729F3F8ABCD6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1A17B-5A49-43EC-9D20-A203648B6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409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3E843-7FD0-416A-A10C-729F3F8ABCD6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1A17B-5A49-43EC-9D20-A203648B6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792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3E843-7FD0-416A-A10C-729F3F8ABCD6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1A17B-5A49-43EC-9D20-A203648B6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0257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B3E843-7FD0-416A-A10C-729F3F8ABCD6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71A17B-5A49-43EC-9D20-A203648B6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100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0195C-66C1-D42B-330C-A948ABD7BF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2998" y="350576"/>
            <a:ext cx="9144000" cy="1872506"/>
          </a:xfrm>
        </p:spPr>
        <p:txBody>
          <a:bodyPr>
            <a:normAutofit fontScale="90000"/>
          </a:bodyPr>
          <a:lstStyle/>
          <a:p>
            <a:r>
              <a:rPr lang="en-GB" sz="4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My culture and my expectations as a guest in hospitality </a:t>
            </a:r>
            <a:br>
              <a:rPr lang="en-GB" sz="4400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endParaRPr lang="en-GB" sz="44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9117E9-6525-525B-5877-36AC66D65C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2998" y="1761689"/>
            <a:ext cx="8651846" cy="2600586"/>
          </a:xfrm>
        </p:spPr>
        <p:txBody>
          <a:bodyPr>
            <a:normAutofit fontScale="25000" lnSpcReduction="20000"/>
          </a:bodyPr>
          <a:lstStyle/>
          <a:p>
            <a:endParaRPr lang="en-GB" sz="6400" dirty="0">
              <a:solidFill>
                <a:schemeClr val="accent4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Romanian background and traditions </a:t>
            </a:r>
          </a:p>
          <a:p>
            <a:endParaRPr lang="en-GB" sz="6400" dirty="0">
              <a:solidFill>
                <a:schemeClr val="accent4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CONSTANTIN MIHALOIU </a:t>
            </a:r>
          </a:p>
          <a:p>
            <a:endParaRPr lang="en-GB" sz="6400" dirty="0">
              <a:solidFill>
                <a:schemeClr val="accent4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Portfolio Element 5</a:t>
            </a:r>
          </a:p>
          <a:p>
            <a:r>
              <a:rPr lang="en-GB" sz="64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BMIH5009D</a:t>
            </a:r>
          </a:p>
          <a:p>
            <a:endParaRPr lang="en-GB" sz="6400" dirty="0">
              <a:solidFill>
                <a:schemeClr val="accent4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 Tutor : LISA BASSLER</a:t>
            </a:r>
          </a:p>
          <a:p>
            <a:br>
              <a:rPr lang="en-GB" dirty="0"/>
            </a:br>
            <a:endParaRPr lang="en-GB" b="1" dirty="0"/>
          </a:p>
          <a:p>
            <a:endParaRPr lang="en-GB" b="1" dirty="0"/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5" name="Picture 4" descr="A group of people holding hands&#10;&#10;AI-generated content may be incorrect.">
            <a:extLst>
              <a:ext uri="{FF2B5EF4-FFF2-40B4-BE49-F238E27FC236}">
                <a16:creationId xmlns:a16="http://schemas.microsoft.com/office/drawing/2014/main" id="{0045FE3D-FC29-0F79-BD23-E58726FBFE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3049" y="4488416"/>
            <a:ext cx="4082017" cy="1949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8036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B558A54-F8C5-4E15-53A8-F477C724E8A0}"/>
              </a:ext>
            </a:extLst>
          </p:cNvPr>
          <p:cNvSpPr txBox="1"/>
          <p:nvPr/>
        </p:nvSpPr>
        <p:spPr>
          <a:xfrm>
            <a:off x="595618" y="1434516"/>
            <a:ext cx="4546833" cy="4576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culture of Romania is distinguished by its moral and spiritual values.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With a difficult history and gradual changes in mentality, Romanians are keepers of their customs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andtraditions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Authentic Romanian folklore, folk dances, customs occasioned by various religious holidays or events in community life or personal life are still evident in Romania today.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By appreciating cultural diversity, hospitality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cancreate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inclusive environments where all guests feel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welcome. 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From my perspective, small gestures, warm greetings, sincerity and cultural sensitivity can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transform the entire guest experience.</a:t>
            </a:r>
          </a:p>
        </p:txBody>
      </p:sp>
      <p:pic>
        <p:nvPicPr>
          <p:cNvPr id="2" name="Picture 1" descr="A group of eggs with designs on them&#10;&#10;AI-generated content may be incorrect.">
            <a:extLst>
              <a:ext uri="{FF2B5EF4-FFF2-40B4-BE49-F238E27FC236}">
                <a16:creationId xmlns:a16="http://schemas.microsoft.com/office/drawing/2014/main" id="{C58D3CA4-C660-8025-7B9C-BBCD87062A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48" b="2"/>
          <a:stretch>
            <a:fillRect/>
          </a:stretch>
        </p:blipFill>
        <p:spPr>
          <a:xfrm>
            <a:off x="5649614" y="478171"/>
            <a:ext cx="5871267" cy="5071145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4BA21DA-A5BA-0AA8-0F89-E987336A1301}"/>
              </a:ext>
            </a:extLst>
          </p:cNvPr>
          <p:cNvSpPr txBox="1"/>
          <p:nvPr/>
        </p:nvSpPr>
        <p:spPr>
          <a:xfrm>
            <a:off x="-102766" y="293505"/>
            <a:ext cx="60946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Traditions &amp; Customs 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29021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C633156-DABF-243A-A7C1-1DBE3CAB1AC1}"/>
              </a:ext>
            </a:extLst>
          </p:cNvPr>
          <p:cNvSpPr txBox="1"/>
          <p:nvPr/>
        </p:nvSpPr>
        <p:spPr>
          <a:xfrm>
            <a:off x="5656975" y="1015068"/>
            <a:ext cx="5729681" cy="5586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Romanian culture places great value on warmth, generosity, and a "good word” or "wise advice" as a way of personal connection. When we welcome guests into our homes, we often offer food, drink, and a comfortable space - this is culturally expected.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Hospitality in Romania is traditionally seen as a way of showing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respect and care and has its roots in the Christianity still practiced in Romania.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Traditionally, Romanians welcome their guests with bread and salt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(the symbol of hospitality in Romania) If a guest unexpectedly appears in a Romanian home, even if he is a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traveller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he will be welcomed with food, drink and greetings this being a specific Romanian social custom.</a:t>
            </a:r>
          </a:p>
        </p:txBody>
      </p:sp>
      <p:pic>
        <p:nvPicPr>
          <p:cNvPr id="5" name="Picture 4" descr="A person in a garment&#10;&#10;AI-generated content may be incorrect.">
            <a:extLst>
              <a:ext uri="{FF2B5EF4-FFF2-40B4-BE49-F238E27FC236}">
                <a16:creationId xmlns:a16="http://schemas.microsoft.com/office/drawing/2014/main" id="{5C096A27-23C1-5E2F-B46A-C6522FAA99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7" r="1017"/>
          <a:stretch>
            <a:fillRect/>
          </a:stretch>
        </p:blipFill>
        <p:spPr>
          <a:xfrm>
            <a:off x="805344" y="222688"/>
            <a:ext cx="4177716" cy="6295178"/>
          </a:xfrm>
          <a:custGeom>
            <a:avLst/>
            <a:gdLst/>
            <a:ahLst/>
            <a:cxnLst/>
            <a:rect l="l" t="t" r="r" b="b"/>
            <a:pathLst>
              <a:path w="4551219" h="6858000">
                <a:moveTo>
                  <a:pt x="4194211" y="6564619"/>
                </a:moveTo>
                <a:lnTo>
                  <a:pt x="4194211" y="6564620"/>
                </a:lnTo>
                <a:cubicBezTo>
                  <a:pt x="4204498" y="6575478"/>
                  <a:pt x="4210595" y="6582146"/>
                  <a:pt x="4216690" y="6588625"/>
                </a:cubicBezTo>
                <a:lnTo>
                  <a:pt x="4233312" y="6625224"/>
                </a:lnTo>
                <a:lnTo>
                  <a:pt x="4226218" y="6662539"/>
                </a:lnTo>
                <a:lnTo>
                  <a:pt x="4226217" y="6662540"/>
                </a:lnTo>
                <a:lnTo>
                  <a:pt x="4226216" y="6662543"/>
                </a:lnTo>
                <a:lnTo>
                  <a:pt x="4214767" y="6683026"/>
                </a:lnTo>
                <a:lnTo>
                  <a:pt x="4211619" y="6702975"/>
                </a:lnTo>
                <a:lnTo>
                  <a:pt x="4211619" y="6702976"/>
                </a:lnTo>
                <a:cubicBezTo>
                  <a:pt x="4212024" y="6716168"/>
                  <a:pt x="4217168" y="6729218"/>
                  <a:pt x="4225455" y="6742552"/>
                </a:cubicBezTo>
                <a:lnTo>
                  <a:pt x="4225456" y="6742554"/>
                </a:lnTo>
                <a:lnTo>
                  <a:pt x="4244933" y="6812061"/>
                </a:lnTo>
                <a:lnTo>
                  <a:pt x="4244933" y="6812063"/>
                </a:lnTo>
                <a:lnTo>
                  <a:pt x="4244933" y="6812062"/>
                </a:lnTo>
                <a:lnTo>
                  <a:pt x="4244933" y="6812061"/>
                </a:lnTo>
                <a:lnTo>
                  <a:pt x="4240159" y="6776799"/>
                </a:lnTo>
                <a:lnTo>
                  <a:pt x="4225456" y="6742554"/>
                </a:lnTo>
                <a:lnTo>
                  <a:pt x="4225455" y="6742551"/>
                </a:lnTo>
                <a:lnTo>
                  <a:pt x="4211619" y="6702975"/>
                </a:lnTo>
                <a:lnTo>
                  <a:pt x="4226216" y="6662543"/>
                </a:lnTo>
                <a:lnTo>
                  <a:pt x="4226217" y="6662541"/>
                </a:lnTo>
                <a:lnTo>
                  <a:pt x="4226218" y="6662539"/>
                </a:lnTo>
                <a:lnTo>
                  <a:pt x="4233301" y="6645551"/>
                </a:lnTo>
                <a:lnTo>
                  <a:pt x="4233312" y="6625224"/>
                </a:lnTo>
                <a:lnTo>
                  <a:pt x="4233312" y="6625223"/>
                </a:lnTo>
                <a:cubicBezTo>
                  <a:pt x="4231216" y="6611340"/>
                  <a:pt x="4225168" y="6597577"/>
                  <a:pt x="4216690" y="6588624"/>
                </a:cubicBezTo>
                <a:close/>
                <a:moveTo>
                  <a:pt x="4274532" y="6438980"/>
                </a:moveTo>
                <a:lnTo>
                  <a:pt x="4254602" y="6463839"/>
                </a:lnTo>
                <a:lnTo>
                  <a:pt x="4254600" y="6463848"/>
                </a:lnTo>
                <a:lnTo>
                  <a:pt x="4240803" y="6513011"/>
                </a:lnTo>
                <a:lnTo>
                  <a:pt x="4221998" y="6546193"/>
                </a:lnTo>
                <a:lnTo>
                  <a:pt x="4221998" y="6546194"/>
                </a:lnTo>
                <a:lnTo>
                  <a:pt x="4238336" y="6521803"/>
                </a:lnTo>
                <a:lnTo>
                  <a:pt x="4240803" y="6513011"/>
                </a:lnTo>
                <a:lnTo>
                  <a:pt x="4243614" y="6508051"/>
                </a:lnTo>
                <a:lnTo>
                  <a:pt x="4254600" y="6463848"/>
                </a:lnTo>
                <a:lnTo>
                  <a:pt x="4254602" y="6463840"/>
                </a:lnTo>
                <a:cubicBezTo>
                  <a:pt x="4257553" y="6451649"/>
                  <a:pt x="4265030" y="6444076"/>
                  <a:pt x="4274532" y="6438980"/>
                </a:cubicBezTo>
                <a:close/>
                <a:moveTo>
                  <a:pt x="4360506" y="6365203"/>
                </a:moveTo>
                <a:lnTo>
                  <a:pt x="4359224" y="6387909"/>
                </a:lnTo>
                <a:lnTo>
                  <a:pt x="4357461" y="6391548"/>
                </a:lnTo>
                <a:lnTo>
                  <a:pt x="4349806" y="6407331"/>
                </a:lnTo>
                <a:lnTo>
                  <a:pt x="4349806" y="6407332"/>
                </a:lnTo>
                <a:lnTo>
                  <a:pt x="4357461" y="6391548"/>
                </a:lnTo>
                <a:lnTo>
                  <a:pt x="4359225" y="6387909"/>
                </a:lnTo>
                <a:close/>
                <a:moveTo>
                  <a:pt x="4121437" y="4221390"/>
                </a:moveTo>
                <a:lnTo>
                  <a:pt x="4121437" y="4221391"/>
                </a:lnTo>
                <a:cubicBezTo>
                  <a:pt x="4122199" y="4232060"/>
                  <a:pt x="4122389" y="4243872"/>
                  <a:pt x="4127153" y="4253014"/>
                </a:cubicBezTo>
                <a:cubicBezTo>
                  <a:pt x="4139346" y="4277401"/>
                  <a:pt x="4154966" y="4300070"/>
                  <a:pt x="4166969" y="4324645"/>
                </a:cubicBezTo>
                <a:lnTo>
                  <a:pt x="4175923" y="4363890"/>
                </a:lnTo>
                <a:lnTo>
                  <a:pt x="4175161" y="4482003"/>
                </a:lnTo>
                <a:cubicBezTo>
                  <a:pt x="4172493" y="4546775"/>
                  <a:pt x="4171921" y="4612499"/>
                  <a:pt x="4115151" y="4659173"/>
                </a:cubicBezTo>
                <a:cubicBezTo>
                  <a:pt x="4110579" y="4662985"/>
                  <a:pt x="4107911" y="4671175"/>
                  <a:pt x="4107149" y="4677654"/>
                </a:cubicBezTo>
                <a:cubicBezTo>
                  <a:pt x="4103530" y="4707563"/>
                  <a:pt x="4103148" y="4738234"/>
                  <a:pt x="4097242" y="4767763"/>
                </a:cubicBezTo>
                <a:cubicBezTo>
                  <a:pt x="4094861" y="4779574"/>
                  <a:pt x="4094052" y="4790386"/>
                  <a:pt x="4095933" y="4800482"/>
                </a:cubicBezTo>
                <a:lnTo>
                  <a:pt x="4095933" y="4800483"/>
                </a:lnTo>
                <a:cubicBezTo>
                  <a:pt x="4097814" y="4810580"/>
                  <a:pt x="4102387" y="4819963"/>
                  <a:pt x="4110769" y="4828916"/>
                </a:cubicBezTo>
                <a:lnTo>
                  <a:pt x="4132950" y="4863342"/>
                </a:lnTo>
                <a:lnTo>
                  <a:pt x="4140479" y="4889274"/>
                </a:lnTo>
                <a:lnTo>
                  <a:pt x="4138774" y="4912167"/>
                </a:lnTo>
                <a:cubicBezTo>
                  <a:pt x="4137059" y="4919977"/>
                  <a:pt x="4136702" y="4927121"/>
                  <a:pt x="4137372" y="4933803"/>
                </a:cubicBezTo>
                <a:lnTo>
                  <a:pt x="4137372" y="4933804"/>
                </a:lnTo>
                <a:lnTo>
                  <a:pt x="4142131" y="4952672"/>
                </a:lnTo>
                <a:lnTo>
                  <a:pt x="4144924" y="4957453"/>
                </a:lnTo>
                <a:lnTo>
                  <a:pt x="4146202" y="4961455"/>
                </a:lnTo>
                <a:cubicBezTo>
                  <a:pt x="4150713" y="4970096"/>
                  <a:pt x="4156419" y="4978393"/>
                  <a:pt x="4162206" y="4987037"/>
                </a:cubicBezTo>
                <a:cubicBezTo>
                  <a:pt x="4173445" y="5003801"/>
                  <a:pt x="4187543" y="5022852"/>
                  <a:pt x="4188685" y="5041521"/>
                </a:cubicBezTo>
                <a:cubicBezTo>
                  <a:pt x="4189304" y="5052095"/>
                  <a:pt x="4192222" y="5062299"/>
                  <a:pt x="4195901" y="5072375"/>
                </a:cubicBezTo>
                <a:lnTo>
                  <a:pt x="4201805" y="5087442"/>
                </a:lnTo>
                <a:lnTo>
                  <a:pt x="4214832" y="5133219"/>
                </a:lnTo>
                <a:lnTo>
                  <a:pt x="4214833" y="5133224"/>
                </a:lnTo>
                <a:lnTo>
                  <a:pt x="4208118" y="5166112"/>
                </a:lnTo>
                <a:lnTo>
                  <a:pt x="4208118" y="5166113"/>
                </a:lnTo>
                <a:cubicBezTo>
                  <a:pt x="4207356" y="5167637"/>
                  <a:pt x="4207928" y="5169780"/>
                  <a:pt x="4208809" y="5172090"/>
                </a:cubicBezTo>
                <a:lnTo>
                  <a:pt x="4211356" y="5179067"/>
                </a:lnTo>
                <a:cubicBezTo>
                  <a:pt x="4214976" y="5196594"/>
                  <a:pt x="4215024" y="5213597"/>
                  <a:pt x="4211190" y="5229433"/>
                </a:cubicBezTo>
                <a:lnTo>
                  <a:pt x="4200644" y="5248928"/>
                </a:lnTo>
                <a:lnTo>
                  <a:pt x="4187733" y="5272795"/>
                </a:lnTo>
                <a:cubicBezTo>
                  <a:pt x="4176088" y="5285440"/>
                  <a:pt x="4168382" y="5298594"/>
                  <a:pt x="4163830" y="5312287"/>
                </a:cubicBezTo>
                <a:lnTo>
                  <a:pt x="4162774" y="5321350"/>
                </a:lnTo>
                <a:lnTo>
                  <a:pt x="4160300" y="5326162"/>
                </a:lnTo>
                <a:lnTo>
                  <a:pt x="4158854" y="5355013"/>
                </a:lnTo>
                <a:lnTo>
                  <a:pt x="4158854" y="5355014"/>
                </a:lnTo>
                <a:cubicBezTo>
                  <a:pt x="4159503" y="5364882"/>
                  <a:pt x="4161206" y="5375002"/>
                  <a:pt x="4163730" y="5385384"/>
                </a:cubicBezTo>
                <a:cubicBezTo>
                  <a:pt x="4166969" y="5398721"/>
                  <a:pt x="4169255" y="5412057"/>
                  <a:pt x="4171921" y="5425582"/>
                </a:cubicBezTo>
                <a:cubicBezTo>
                  <a:pt x="4175731" y="5443870"/>
                  <a:pt x="4179733" y="5462351"/>
                  <a:pt x="4183543" y="5480637"/>
                </a:cubicBezTo>
                <a:lnTo>
                  <a:pt x="4188067" y="5507667"/>
                </a:lnTo>
                <a:lnTo>
                  <a:pt x="4177448" y="5531691"/>
                </a:lnTo>
                <a:lnTo>
                  <a:pt x="4177447" y="5531692"/>
                </a:lnTo>
                <a:cubicBezTo>
                  <a:pt x="4170398" y="5537599"/>
                  <a:pt x="4167206" y="5542648"/>
                  <a:pt x="4167302" y="5547577"/>
                </a:cubicBezTo>
                <a:lnTo>
                  <a:pt x="4167302" y="5547578"/>
                </a:lnTo>
                <a:cubicBezTo>
                  <a:pt x="4167397" y="5552507"/>
                  <a:pt x="4170779" y="5557317"/>
                  <a:pt x="4176875" y="5562746"/>
                </a:cubicBezTo>
                <a:cubicBezTo>
                  <a:pt x="4219548" y="5600467"/>
                  <a:pt x="4246219" y="5646189"/>
                  <a:pt x="4248123" y="5704483"/>
                </a:cubicBezTo>
                <a:cubicBezTo>
                  <a:pt x="4248505" y="5716485"/>
                  <a:pt x="4251171" y="5728678"/>
                  <a:pt x="4254029" y="5740488"/>
                </a:cubicBezTo>
                <a:cubicBezTo>
                  <a:pt x="4255744" y="5747728"/>
                  <a:pt x="4257650" y="5756493"/>
                  <a:pt x="4262794" y="5760873"/>
                </a:cubicBezTo>
                <a:cubicBezTo>
                  <a:pt x="4302037" y="5794974"/>
                  <a:pt x="4329280" y="5837457"/>
                  <a:pt x="4351189" y="5883751"/>
                </a:cubicBezTo>
                <a:lnTo>
                  <a:pt x="4351191" y="5883755"/>
                </a:lnTo>
                <a:lnTo>
                  <a:pt x="4369094" y="5935945"/>
                </a:lnTo>
                <a:lnTo>
                  <a:pt x="4369096" y="5935949"/>
                </a:lnTo>
                <a:lnTo>
                  <a:pt x="4365476" y="5993289"/>
                </a:lnTo>
                <a:lnTo>
                  <a:pt x="4365475" y="5993290"/>
                </a:lnTo>
                <a:cubicBezTo>
                  <a:pt x="4364334" y="6004530"/>
                  <a:pt x="4364524" y="6017484"/>
                  <a:pt x="4358999" y="6026439"/>
                </a:cubicBezTo>
                <a:cubicBezTo>
                  <a:pt x="4341662" y="6054824"/>
                  <a:pt x="4322994" y="6082257"/>
                  <a:pt x="4302799" y="6108737"/>
                </a:cubicBezTo>
                <a:cubicBezTo>
                  <a:pt x="4294131" y="6120073"/>
                  <a:pt x="4289178" y="6126883"/>
                  <a:pt x="4289107" y="6133313"/>
                </a:cubicBezTo>
                <a:lnTo>
                  <a:pt x="4289107" y="6133314"/>
                </a:lnTo>
                <a:lnTo>
                  <a:pt x="4292807" y="6143189"/>
                </a:lnTo>
                <a:lnTo>
                  <a:pt x="4304703" y="6155599"/>
                </a:lnTo>
                <a:lnTo>
                  <a:pt x="4304706" y="6155602"/>
                </a:lnTo>
                <a:cubicBezTo>
                  <a:pt x="4326994" y="6175797"/>
                  <a:pt x="4338614" y="6200944"/>
                  <a:pt x="4343376" y="6228756"/>
                </a:cubicBezTo>
                <a:lnTo>
                  <a:pt x="4360713" y="6361539"/>
                </a:lnTo>
                <a:lnTo>
                  <a:pt x="4360713" y="6361538"/>
                </a:lnTo>
                <a:cubicBezTo>
                  <a:pt x="4357093" y="6317150"/>
                  <a:pt x="4350808" y="6272763"/>
                  <a:pt x="4343376" y="6228755"/>
                </a:cubicBezTo>
                <a:cubicBezTo>
                  <a:pt x="4338614" y="6200943"/>
                  <a:pt x="4326994" y="6175796"/>
                  <a:pt x="4304706" y="6155601"/>
                </a:cubicBezTo>
                <a:lnTo>
                  <a:pt x="4304703" y="6155599"/>
                </a:lnTo>
                <a:lnTo>
                  <a:pt x="4289107" y="6133314"/>
                </a:lnTo>
                <a:lnTo>
                  <a:pt x="4302799" y="6108738"/>
                </a:lnTo>
                <a:cubicBezTo>
                  <a:pt x="4322994" y="6082258"/>
                  <a:pt x="4341662" y="6054825"/>
                  <a:pt x="4358999" y="6026440"/>
                </a:cubicBezTo>
                <a:cubicBezTo>
                  <a:pt x="4364524" y="6017485"/>
                  <a:pt x="4364334" y="6004531"/>
                  <a:pt x="4365475" y="5993291"/>
                </a:cubicBezTo>
                <a:lnTo>
                  <a:pt x="4365476" y="5993289"/>
                </a:lnTo>
                <a:lnTo>
                  <a:pt x="4368929" y="5964476"/>
                </a:lnTo>
                <a:lnTo>
                  <a:pt x="4369096" y="5935949"/>
                </a:lnTo>
                <a:lnTo>
                  <a:pt x="4369096" y="5935948"/>
                </a:lnTo>
                <a:lnTo>
                  <a:pt x="4369094" y="5935945"/>
                </a:lnTo>
                <a:lnTo>
                  <a:pt x="4362214" y="5909350"/>
                </a:lnTo>
                <a:lnTo>
                  <a:pt x="4351191" y="5883755"/>
                </a:lnTo>
                <a:lnTo>
                  <a:pt x="4351189" y="5883750"/>
                </a:lnTo>
                <a:cubicBezTo>
                  <a:pt x="4329280" y="5837456"/>
                  <a:pt x="4302037" y="5794973"/>
                  <a:pt x="4262794" y="5760872"/>
                </a:cubicBezTo>
                <a:cubicBezTo>
                  <a:pt x="4257650" y="5756492"/>
                  <a:pt x="4255744" y="5747727"/>
                  <a:pt x="4254029" y="5740487"/>
                </a:cubicBezTo>
                <a:cubicBezTo>
                  <a:pt x="4251171" y="5728677"/>
                  <a:pt x="4248505" y="5716484"/>
                  <a:pt x="4248123" y="5704482"/>
                </a:cubicBezTo>
                <a:cubicBezTo>
                  <a:pt x="4246219" y="5646188"/>
                  <a:pt x="4219548" y="5600466"/>
                  <a:pt x="4176875" y="5562745"/>
                </a:cubicBezTo>
                <a:lnTo>
                  <a:pt x="4167302" y="5547577"/>
                </a:lnTo>
                <a:lnTo>
                  <a:pt x="4177447" y="5531693"/>
                </a:lnTo>
                <a:lnTo>
                  <a:pt x="4177448" y="5531691"/>
                </a:lnTo>
                <a:lnTo>
                  <a:pt x="4185847" y="5520421"/>
                </a:lnTo>
                <a:lnTo>
                  <a:pt x="4188067" y="5507667"/>
                </a:lnTo>
                <a:lnTo>
                  <a:pt x="4188067" y="5507666"/>
                </a:lnTo>
                <a:cubicBezTo>
                  <a:pt x="4188020" y="5498831"/>
                  <a:pt x="4185448" y="5489496"/>
                  <a:pt x="4183543" y="5480636"/>
                </a:cubicBezTo>
                <a:cubicBezTo>
                  <a:pt x="4179733" y="5462350"/>
                  <a:pt x="4175731" y="5443869"/>
                  <a:pt x="4171921" y="5425581"/>
                </a:cubicBezTo>
                <a:cubicBezTo>
                  <a:pt x="4169255" y="5412056"/>
                  <a:pt x="4166969" y="5398720"/>
                  <a:pt x="4163730" y="5385383"/>
                </a:cubicBezTo>
                <a:lnTo>
                  <a:pt x="4158854" y="5355013"/>
                </a:lnTo>
                <a:lnTo>
                  <a:pt x="4162774" y="5321350"/>
                </a:lnTo>
                <a:lnTo>
                  <a:pt x="4187733" y="5272796"/>
                </a:lnTo>
                <a:lnTo>
                  <a:pt x="4200644" y="5248928"/>
                </a:lnTo>
                <a:lnTo>
                  <a:pt x="4211191" y="5229432"/>
                </a:lnTo>
                <a:lnTo>
                  <a:pt x="4211356" y="5179067"/>
                </a:lnTo>
                <a:lnTo>
                  <a:pt x="4211356" y="5179066"/>
                </a:lnTo>
                <a:cubicBezTo>
                  <a:pt x="4210880" y="5176875"/>
                  <a:pt x="4209690" y="5174399"/>
                  <a:pt x="4208809" y="5172089"/>
                </a:cubicBezTo>
                <a:lnTo>
                  <a:pt x="4208118" y="5166113"/>
                </a:lnTo>
                <a:lnTo>
                  <a:pt x="4214833" y="5133224"/>
                </a:lnTo>
                <a:lnTo>
                  <a:pt x="4214833" y="5133223"/>
                </a:lnTo>
                <a:lnTo>
                  <a:pt x="4214832" y="5133219"/>
                </a:lnTo>
                <a:lnTo>
                  <a:pt x="4207690" y="5102460"/>
                </a:lnTo>
                <a:lnTo>
                  <a:pt x="4201805" y="5087442"/>
                </a:lnTo>
                <a:lnTo>
                  <a:pt x="4201799" y="5087422"/>
                </a:lnTo>
                <a:cubicBezTo>
                  <a:pt x="4195713" y="5072410"/>
                  <a:pt x="4189614" y="5057380"/>
                  <a:pt x="4188685" y="5041520"/>
                </a:cubicBezTo>
                <a:cubicBezTo>
                  <a:pt x="4187543" y="5022851"/>
                  <a:pt x="4173445" y="5003800"/>
                  <a:pt x="4162206" y="4987036"/>
                </a:cubicBezTo>
                <a:lnTo>
                  <a:pt x="4144924" y="4957453"/>
                </a:lnTo>
                <a:lnTo>
                  <a:pt x="4137372" y="4933804"/>
                </a:lnTo>
                <a:lnTo>
                  <a:pt x="4138774" y="4912168"/>
                </a:lnTo>
                <a:cubicBezTo>
                  <a:pt x="4140536" y="4904357"/>
                  <a:pt x="4141048" y="4896713"/>
                  <a:pt x="4140479" y="4889275"/>
                </a:cubicBezTo>
                <a:lnTo>
                  <a:pt x="4140479" y="4889274"/>
                </a:lnTo>
                <a:lnTo>
                  <a:pt x="4135701" y="4867613"/>
                </a:lnTo>
                <a:lnTo>
                  <a:pt x="4132950" y="4863342"/>
                </a:lnTo>
                <a:lnTo>
                  <a:pt x="4131200" y="4857316"/>
                </a:lnTo>
                <a:cubicBezTo>
                  <a:pt x="4126057" y="4847213"/>
                  <a:pt x="4119056" y="4837702"/>
                  <a:pt x="4110769" y="4828915"/>
                </a:cubicBezTo>
                <a:lnTo>
                  <a:pt x="4095933" y="4800482"/>
                </a:lnTo>
                <a:lnTo>
                  <a:pt x="4097242" y="4767764"/>
                </a:lnTo>
                <a:cubicBezTo>
                  <a:pt x="4103148" y="4738235"/>
                  <a:pt x="4103530" y="4707564"/>
                  <a:pt x="4107149" y="4677655"/>
                </a:cubicBezTo>
                <a:cubicBezTo>
                  <a:pt x="4107911" y="4671176"/>
                  <a:pt x="4110579" y="4662986"/>
                  <a:pt x="4115151" y="4659174"/>
                </a:cubicBezTo>
                <a:cubicBezTo>
                  <a:pt x="4171921" y="4612500"/>
                  <a:pt x="4172493" y="4546776"/>
                  <a:pt x="4175161" y="4482004"/>
                </a:cubicBezTo>
                <a:cubicBezTo>
                  <a:pt x="4176875" y="4442761"/>
                  <a:pt x="4176875" y="4403325"/>
                  <a:pt x="4175923" y="4363890"/>
                </a:cubicBezTo>
                <a:lnTo>
                  <a:pt x="4175923" y="4363889"/>
                </a:lnTo>
                <a:cubicBezTo>
                  <a:pt x="4175731" y="4350553"/>
                  <a:pt x="4172683" y="4336456"/>
                  <a:pt x="4166969" y="4324644"/>
                </a:cubicBezTo>
                <a:cubicBezTo>
                  <a:pt x="4154966" y="4300069"/>
                  <a:pt x="4139346" y="4277400"/>
                  <a:pt x="4127153" y="4253013"/>
                </a:cubicBezTo>
                <a:close/>
                <a:moveTo>
                  <a:pt x="4190328" y="2836171"/>
                </a:moveTo>
                <a:lnTo>
                  <a:pt x="4181637" y="2848792"/>
                </a:lnTo>
                <a:cubicBezTo>
                  <a:pt x="4176637" y="2865009"/>
                  <a:pt x="4170779" y="2881306"/>
                  <a:pt x="4166033" y="2897784"/>
                </a:cubicBezTo>
                <a:lnTo>
                  <a:pt x="4165004" y="2903549"/>
                </a:lnTo>
                <a:lnTo>
                  <a:pt x="4161730" y="2914327"/>
                </a:lnTo>
                <a:lnTo>
                  <a:pt x="4157099" y="2947858"/>
                </a:lnTo>
                <a:lnTo>
                  <a:pt x="4157098" y="2947861"/>
                </a:lnTo>
                <a:lnTo>
                  <a:pt x="4157098" y="2947862"/>
                </a:lnTo>
                <a:cubicBezTo>
                  <a:pt x="4156729" y="2959156"/>
                  <a:pt x="4157729" y="2970575"/>
                  <a:pt x="4160682" y="2982148"/>
                </a:cubicBezTo>
                <a:lnTo>
                  <a:pt x="4172375" y="3077401"/>
                </a:lnTo>
                <a:lnTo>
                  <a:pt x="4159920" y="3172653"/>
                </a:lnTo>
                <a:cubicBezTo>
                  <a:pt x="4134011" y="3276479"/>
                  <a:pt x="4106579" y="3380304"/>
                  <a:pt x="4112293" y="3489466"/>
                </a:cubicBezTo>
                <a:cubicBezTo>
                  <a:pt x="4113245" y="3507562"/>
                  <a:pt x="4101624" y="3529089"/>
                  <a:pt x="4090194" y="3544712"/>
                </a:cubicBezTo>
                <a:cubicBezTo>
                  <a:pt x="4079336" y="3559667"/>
                  <a:pt x="4073477" y="3566811"/>
                  <a:pt x="4072572" y="3574407"/>
                </a:cubicBezTo>
                <a:lnTo>
                  <a:pt x="4072572" y="3574408"/>
                </a:lnTo>
                <a:cubicBezTo>
                  <a:pt x="4071667" y="3582004"/>
                  <a:pt x="4075716" y="3590053"/>
                  <a:pt x="4084670" y="3606817"/>
                </a:cubicBezTo>
                <a:cubicBezTo>
                  <a:pt x="4089052" y="3614819"/>
                  <a:pt x="4091718" y="3624725"/>
                  <a:pt x="4098196" y="3630632"/>
                </a:cubicBezTo>
                <a:lnTo>
                  <a:pt x="4115925" y="3654415"/>
                </a:lnTo>
                <a:lnTo>
                  <a:pt x="4118836" y="3665923"/>
                </a:lnTo>
                <a:lnTo>
                  <a:pt x="4122437" y="3680163"/>
                </a:lnTo>
                <a:lnTo>
                  <a:pt x="4118389" y="3734836"/>
                </a:lnTo>
                <a:lnTo>
                  <a:pt x="4118389" y="3734837"/>
                </a:lnTo>
                <a:cubicBezTo>
                  <a:pt x="4117437" y="3741315"/>
                  <a:pt x="4116103" y="3749125"/>
                  <a:pt x="4118771" y="3754652"/>
                </a:cubicBezTo>
                <a:lnTo>
                  <a:pt x="4125128" y="3789775"/>
                </a:lnTo>
                <a:lnTo>
                  <a:pt x="4110197" y="3822471"/>
                </a:lnTo>
                <a:cubicBezTo>
                  <a:pt x="4103149" y="3831901"/>
                  <a:pt x="4097529" y="3842045"/>
                  <a:pt x="4095862" y="3852618"/>
                </a:cubicBezTo>
                <a:lnTo>
                  <a:pt x="4095862" y="3852619"/>
                </a:lnTo>
                <a:lnTo>
                  <a:pt x="4096642" y="3868763"/>
                </a:lnTo>
                <a:lnTo>
                  <a:pt x="4105245" y="3885336"/>
                </a:lnTo>
                <a:lnTo>
                  <a:pt x="4105245" y="3885338"/>
                </a:lnTo>
                <a:cubicBezTo>
                  <a:pt x="4114961" y="3897721"/>
                  <a:pt x="4122367" y="3910318"/>
                  <a:pt x="4127626" y="3923124"/>
                </a:cubicBezTo>
                <a:lnTo>
                  <a:pt x="4137130" y="3962159"/>
                </a:lnTo>
                <a:lnTo>
                  <a:pt x="4121438" y="4043837"/>
                </a:lnTo>
                <a:lnTo>
                  <a:pt x="4121437" y="4043838"/>
                </a:lnTo>
                <a:cubicBezTo>
                  <a:pt x="4112674" y="4063841"/>
                  <a:pt x="4107292" y="4083701"/>
                  <a:pt x="4106316" y="4103824"/>
                </a:cubicBezTo>
                <a:lnTo>
                  <a:pt x="4106316" y="4103825"/>
                </a:lnTo>
                <a:lnTo>
                  <a:pt x="4108283" y="4134255"/>
                </a:lnTo>
                <a:lnTo>
                  <a:pt x="4117627" y="4165381"/>
                </a:lnTo>
                <a:lnTo>
                  <a:pt x="4117627" y="4165383"/>
                </a:lnTo>
                <a:lnTo>
                  <a:pt x="4121532" y="4192387"/>
                </a:lnTo>
                <a:lnTo>
                  <a:pt x="4121532" y="4192386"/>
                </a:lnTo>
                <a:cubicBezTo>
                  <a:pt x="4121628" y="4182766"/>
                  <a:pt x="4121056" y="4173479"/>
                  <a:pt x="4117627" y="4165382"/>
                </a:cubicBezTo>
                <a:lnTo>
                  <a:pt x="4117627" y="4165381"/>
                </a:lnTo>
                <a:lnTo>
                  <a:pt x="4106316" y="4103825"/>
                </a:lnTo>
                <a:lnTo>
                  <a:pt x="4121437" y="4043839"/>
                </a:lnTo>
                <a:lnTo>
                  <a:pt x="4121438" y="4043837"/>
                </a:lnTo>
                <a:lnTo>
                  <a:pt x="4134740" y="4002409"/>
                </a:lnTo>
                <a:lnTo>
                  <a:pt x="4137130" y="3962159"/>
                </a:lnTo>
                <a:lnTo>
                  <a:pt x="4137130" y="3962158"/>
                </a:lnTo>
                <a:cubicBezTo>
                  <a:pt x="4134868" y="3935726"/>
                  <a:pt x="4124677" y="3910103"/>
                  <a:pt x="4105245" y="3885337"/>
                </a:cubicBezTo>
                <a:lnTo>
                  <a:pt x="4105245" y="3885336"/>
                </a:lnTo>
                <a:lnTo>
                  <a:pt x="4095862" y="3852619"/>
                </a:lnTo>
                <a:lnTo>
                  <a:pt x="4110197" y="3822472"/>
                </a:lnTo>
                <a:cubicBezTo>
                  <a:pt x="4118389" y="3811613"/>
                  <a:pt x="4123533" y="3800896"/>
                  <a:pt x="4125128" y="3789776"/>
                </a:cubicBezTo>
                <a:lnTo>
                  <a:pt x="4125128" y="3789775"/>
                </a:lnTo>
                <a:cubicBezTo>
                  <a:pt x="4126724" y="3778654"/>
                  <a:pt x="4124771" y="3767129"/>
                  <a:pt x="4118771" y="3754651"/>
                </a:cubicBezTo>
                <a:lnTo>
                  <a:pt x="4118389" y="3734837"/>
                </a:lnTo>
                <a:lnTo>
                  <a:pt x="4122437" y="3680163"/>
                </a:lnTo>
                <a:lnTo>
                  <a:pt x="4122437" y="3680162"/>
                </a:lnTo>
                <a:lnTo>
                  <a:pt x="4118836" y="3665923"/>
                </a:lnTo>
                <a:lnTo>
                  <a:pt x="4115925" y="3654415"/>
                </a:lnTo>
                <a:lnTo>
                  <a:pt x="4115925" y="3654415"/>
                </a:lnTo>
                <a:lnTo>
                  <a:pt x="4115925" y="3654415"/>
                </a:lnTo>
                <a:cubicBezTo>
                  <a:pt x="4112115" y="3646122"/>
                  <a:pt x="4106436" y="3638156"/>
                  <a:pt x="4098196" y="3630631"/>
                </a:cubicBezTo>
                <a:cubicBezTo>
                  <a:pt x="4091718" y="3624724"/>
                  <a:pt x="4089052" y="3614818"/>
                  <a:pt x="4084670" y="3606816"/>
                </a:cubicBezTo>
                <a:cubicBezTo>
                  <a:pt x="4080193" y="3598434"/>
                  <a:pt x="4076942" y="3592231"/>
                  <a:pt x="4074924" y="3587173"/>
                </a:cubicBezTo>
                <a:lnTo>
                  <a:pt x="4072572" y="3574407"/>
                </a:lnTo>
                <a:lnTo>
                  <a:pt x="4077651" y="3562320"/>
                </a:lnTo>
                <a:cubicBezTo>
                  <a:pt x="4080586" y="3557715"/>
                  <a:pt x="4084765" y="3552190"/>
                  <a:pt x="4090194" y="3544713"/>
                </a:cubicBezTo>
                <a:cubicBezTo>
                  <a:pt x="4101624" y="3529090"/>
                  <a:pt x="4113245" y="3507563"/>
                  <a:pt x="4112293" y="3489467"/>
                </a:cubicBezTo>
                <a:cubicBezTo>
                  <a:pt x="4106579" y="3380305"/>
                  <a:pt x="4134011" y="3276480"/>
                  <a:pt x="4159920" y="3172654"/>
                </a:cubicBezTo>
                <a:cubicBezTo>
                  <a:pt x="4167922" y="3140649"/>
                  <a:pt x="4172160" y="3109025"/>
                  <a:pt x="4172375" y="3077401"/>
                </a:cubicBezTo>
                <a:lnTo>
                  <a:pt x="4172375" y="3077400"/>
                </a:lnTo>
                <a:cubicBezTo>
                  <a:pt x="4172589" y="3045776"/>
                  <a:pt x="4168779" y="3014152"/>
                  <a:pt x="4160682" y="2982147"/>
                </a:cubicBezTo>
                <a:lnTo>
                  <a:pt x="4157098" y="2947862"/>
                </a:lnTo>
                <a:lnTo>
                  <a:pt x="4157099" y="2947858"/>
                </a:lnTo>
                <a:lnTo>
                  <a:pt x="4165004" y="2903549"/>
                </a:lnTo>
                <a:lnTo>
                  <a:pt x="4181637" y="2848793"/>
                </a:lnTo>
                <a:cubicBezTo>
                  <a:pt x="4182970" y="2844316"/>
                  <a:pt x="4186256" y="2839982"/>
                  <a:pt x="4190328" y="2836172"/>
                </a:cubicBezTo>
                <a:close/>
                <a:moveTo>
                  <a:pt x="3705842" y="1508457"/>
                </a:moveTo>
                <a:lnTo>
                  <a:pt x="3677748" y="1596213"/>
                </a:lnTo>
                <a:cubicBezTo>
                  <a:pt x="3675271" y="1604978"/>
                  <a:pt x="3676796" y="1615836"/>
                  <a:pt x="3679653" y="1624980"/>
                </a:cubicBezTo>
                <a:cubicBezTo>
                  <a:pt x="3689369" y="1656223"/>
                  <a:pt x="3713754" y="1676036"/>
                  <a:pt x="3736234" y="1697753"/>
                </a:cubicBezTo>
                <a:cubicBezTo>
                  <a:pt x="3746141" y="1707279"/>
                  <a:pt x="3753189" y="1720423"/>
                  <a:pt x="3758903" y="1733188"/>
                </a:cubicBezTo>
                <a:cubicBezTo>
                  <a:pt x="3773574" y="1766335"/>
                  <a:pt x="3786718" y="1800246"/>
                  <a:pt x="3800624" y="1833775"/>
                </a:cubicBezTo>
                <a:cubicBezTo>
                  <a:pt x="3801958" y="1837013"/>
                  <a:pt x="3805387" y="1839679"/>
                  <a:pt x="3808245" y="1842158"/>
                </a:cubicBezTo>
                <a:cubicBezTo>
                  <a:pt x="3838346" y="1866922"/>
                  <a:pt x="3868635" y="1891497"/>
                  <a:pt x="3898736" y="1916454"/>
                </a:cubicBezTo>
                <a:cubicBezTo>
                  <a:pt x="3904450" y="1921216"/>
                  <a:pt x="3908642" y="1928076"/>
                  <a:pt x="3914166" y="1933219"/>
                </a:cubicBezTo>
                <a:cubicBezTo>
                  <a:pt x="3921786" y="1940459"/>
                  <a:pt x="3929027" y="1949603"/>
                  <a:pt x="3938171" y="1953413"/>
                </a:cubicBezTo>
                <a:cubicBezTo>
                  <a:pt x="3966936" y="1965224"/>
                  <a:pt x="3979320" y="1987894"/>
                  <a:pt x="3984654" y="2016469"/>
                </a:cubicBezTo>
                <a:cubicBezTo>
                  <a:pt x="3989607" y="2042570"/>
                  <a:pt x="3993799" y="2068669"/>
                  <a:pt x="3999513" y="2094578"/>
                </a:cubicBezTo>
                <a:cubicBezTo>
                  <a:pt x="4006371" y="2126201"/>
                  <a:pt x="4013801" y="2157636"/>
                  <a:pt x="4022184" y="2188879"/>
                </a:cubicBezTo>
                <a:cubicBezTo>
                  <a:pt x="4025804" y="2202404"/>
                  <a:pt x="4029994" y="2216692"/>
                  <a:pt x="4037424" y="2228314"/>
                </a:cubicBezTo>
                <a:cubicBezTo>
                  <a:pt x="4057999" y="2260890"/>
                  <a:pt x="4071905" y="2295753"/>
                  <a:pt x="4066381" y="2334044"/>
                </a:cubicBezTo>
                <a:cubicBezTo>
                  <a:pt x="4061999" y="2364715"/>
                  <a:pt x="4073239" y="2390434"/>
                  <a:pt x="4090766" y="2409485"/>
                </a:cubicBezTo>
                <a:cubicBezTo>
                  <a:pt x="4098720" y="2418154"/>
                  <a:pt x="4104233" y="2426976"/>
                  <a:pt x="4107867" y="2435912"/>
                </a:cubicBezTo>
                <a:lnTo>
                  <a:pt x="4113698" y="2463017"/>
                </a:lnTo>
                <a:lnTo>
                  <a:pt x="4105056" y="2518262"/>
                </a:lnTo>
                <a:lnTo>
                  <a:pt x="4105055" y="2518263"/>
                </a:lnTo>
                <a:cubicBezTo>
                  <a:pt x="4102388" y="2527789"/>
                  <a:pt x="4101244" y="2536456"/>
                  <a:pt x="4101411" y="2545005"/>
                </a:cubicBezTo>
                <a:lnTo>
                  <a:pt x="4101411" y="2545006"/>
                </a:lnTo>
                <a:cubicBezTo>
                  <a:pt x="4101577" y="2553555"/>
                  <a:pt x="4103054" y="2561985"/>
                  <a:pt x="4105625" y="2571034"/>
                </a:cubicBezTo>
                <a:cubicBezTo>
                  <a:pt x="4117627" y="2612945"/>
                  <a:pt x="4150204" y="2640950"/>
                  <a:pt x="4178779" y="2668001"/>
                </a:cubicBezTo>
                <a:cubicBezTo>
                  <a:pt x="4203164" y="2691054"/>
                  <a:pt x="4216880" y="2716963"/>
                  <a:pt x="4227170" y="2745348"/>
                </a:cubicBezTo>
                <a:lnTo>
                  <a:pt x="4227170" y="2745351"/>
                </a:lnTo>
                <a:lnTo>
                  <a:pt x="4233090" y="2778005"/>
                </a:lnTo>
                <a:lnTo>
                  <a:pt x="4232670" y="2785439"/>
                </a:lnTo>
                <a:lnTo>
                  <a:pt x="4222591" y="2811779"/>
                </a:lnTo>
                <a:lnTo>
                  <a:pt x="4222587" y="2811786"/>
                </a:lnTo>
                <a:lnTo>
                  <a:pt x="4222588" y="2811786"/>
                </a:lnTo>
                <a:lnTo>
                  <a:pt x="4222591" y="2811779"/>
                </a:lnTo>
                <a:lnTo>
                  <a:pt x="4232241" y="2793022"/>
                </a:lnTo>
                <a:lnTo>
                  <a:pt x="4232670" y="2785439"/>
                </a:lnTo>
                <a:lnTo>
                  <a:pt x="4233870" y="2782304"/>
                </a:lnTo>
                <a:lnTo>
                  <a:pt x="4233090" y="2778005"/>
                </a:lnTo>
                <a:lnTo>
                  <a:pt x="4233500" y="2770757"/>
                </a:lnTo>
                <a:lnTo>
                  <a:pt x="4227170" y="2745351"/>
                </a:lnTo>
                <a:lnTo>
                  <a:pt x="4227170" y="2745347"/>
                </a:lnTo>
                <a:cubicBezTo>
                  <a:pt x="4216880" y="2716962"/>
                  <a:pt x="4203164" y="2691053"/>
                  <a:pt x="4178779" y="2668000"/>
                </a:cubicBezTo>
                <a:cubicBezTo>
                  <a:pt x="4150204" y="2640949"/>
                  <a:pt x="4117627" y="2612944"/>
                  <a:pt x="4105625" y="2571033"/>
                </a:cubicBezTo>
                <a:lnTo>
                  <a:pt x="4101411" y="2545006"/>
                </a:lnTo>
                <a:lnTo>
                  <a:pt x="4105055" y="2518264"/>
                </a:lnTo>
                <a:lnTo>
                  <a:pt x="4105056" y="2518262"/>
                </a:lnTo>
                <a:lnTo>
                  <a:pt x="4111636" y="2490550"/>
                </a:lnTo>
                <a:lnTo>
                  <a:pt x="4113698" y="2463017"/>
                </a:lnTo>
                <a:lnTo>
                  <a:pt x="4113698" y="2463016"/>
                </a:lnTo>
                <a:cubicBezTo>
                  <a:pt x="4112817" y="2444776"/>
                  <a:pt x="4106674" y="2426821"/>
                  <a:pt x="4090766" y="2409484"/>
                </a:cubicBezTo>
                <a:cubicBezTo>
                  <a:pt x="4073239" y="2390433"/>
                  <a:pt x="4061999" y="2364714"/>
                  <a:pt x="4066381" y="2334043"/>
                </a:cubicBezTo>
                <a:cubicBezTo>
                  <a:pt x="4071905" y="2295752"/>
                  <a:pt x="4057999" y="2260889"/>
                  <a:pt x="4037424" y="2228313"/>
                </a:cubicBezTo>
                <a:cubicBezTo>
                  <a:pt x="4029994" y="2216691"/>
                  <a:pt x="4025804" y="2202403"/>
                  <a:pt x="4022184" y="2188878"/>
                </a:cubicBezTo>
                <a:cubicBezTo>
                  <a:pt x="4013801" y="2157635"/>
                  <a:pt x="4006371" y="2126200"/>
                  <a:pt x="3999513" y="2094577"/>
                </a:cubicBezTo>
                <a:cubicBezTo>
                  <a:pt x="3993799" y="2068668"/>
                  <a:pt x="3989607" y="2042569"/>
                  <a:pt x="3984654" y="2016468"/>
                </a:cubicBezTo>
                <a:cubicBezTo>
                  <a:pt x="3979320" y="1987893"/>
                  <a:pt x="3966936" y="1965223"/>
                  <a:pt x="3938171" y="1953412"/>
                </a:cubicBezTo>
                <a:cubicBezTo>
                  <a:pt x="3929027" y="1949602"/>
                  <a:pt x="3921786" y="1940458"/>
                  <a:pt x="3914166" y="1933218"/>
                </a:cubicBezTo>
                <a:cubicBezTo>
                  <a:pt x="3908642" y="1928075"/>
                  <a:pt x="3904450" y="1921215"/>
                  <a:pt x="3898736" y="1916453"/>
                </a:cubicBezTo>
                <a:cubicBezTo>
                  <a:pt x="3868635" y="1891496"/>
                  <a:pt x="3838346" y="1866921"/>
                  <a:pt x="3808245" y="1842157"/>
                </a:cubicBezTo>
                <a:cubicBezTo>
                  <a:pt x="3805387" y="1839678"/>
                  <a:pt x="3801958" y="1837012"/>
                  <a:pt x="3800624" y="1833774"/>
                </a:cubicBezTo>
                <a:cubicBezTo>
                  <a:pt x="3786718" y="1800245"/>
                  <a:pt x="3773575" y="1766334"/>
                  <a:pt x="3758903" y="1733187"/>
                </a:cubicBezTo>
                <a:cubicBezTo>
                  <a:pt x="3753189" y="1720422"/>
                  <a:pt x="3746141" y="1707278"/>
                  <a:pt x="3736235" y="1697752"/>
                </a:cubicBezTo>
                <a:cubicBezTo>
                  <a:pt x="3713755" y="1676035"/>
                  <a:pt x="3689369" y="1656222"/>
                  <a:pt x="3679653" y="1624979"/>
                </a:cubicBezTo>
                <a:cubicBezTo>
                  <a:pt x="3676797" y="1615835"/>
                  <a:pt x="3675272" y="1604977"/>
                  <a:pt x="3677749" y="1596212"/>
                </a:cubicBezTo>
                <a:close/>
                <a:moveTo>
                  <a:pt x="3724447" y="1459072"/>
                </a:moveTo>
                <a:lnTo>
                  <a:pt x="3724446" y="1459073"/>
                </a:lnTo>
                <a:lnTo>
                  <a:pt x="3715229" y="1481571"/>
                </a:lnTo>
                <a:close/>
                <a:moveTo>
                  <a:pt x="3743640" y="1268757"/>
                </a:moveTo>
                <a:cubicBezTo>
                  <a:pt x="3744092" y="1275401"/>
                  <a:pt x="3745664" y="1281688"/>
                  <a:pt x="3748807" y="1286069"/>
                </a:cubicBezTo>
                <a:cubicBezTo>
                  <a:pt x="3763380" y="1306929"/>
                  <a:pt x="3769620" y="1328552"/>
                  <a:pt x="3771144" y="1350627"/>
                </a:cubicBezTo>
                <a:lnTo>
                  <a:pt x="3765550" y="1413839"/>
                </a:lnTo>
                <a:lnTo>
                  <a:pt x="3771145" y="1350626"/>
                </a:lnTo>
                <a:cubicBezTo>
                  <a:pt x="3769620" y="1328551"/>
                  <a:pt x="3763381" y="1306929"/>
                  <a:pt x="3748807" y="1286068"/>
                </a:cubicBezTo>
                <a:close/>
                <a:moveTo>
                  <a:pt x="3685369" y="773034"/>
                </a:moveTo>
                <a:lnTo>
                  <a:pt x="3685369" y="773035"/>
                </a:lnTo>
                <a:cubicBezTo>
                  <a:pt x="3687655" y="800276"/>
                  <a:pt x="3690893" y="827329"/>
                  <a:pt x="3693369" y="854379"/>
                </a:cubicBezTo>
                <a:cubicBezTo>
                  <a:pt x="3695655" y="878956"/>
                  <a:pt x="3696417" y="903722"/>
                  <a:pt x="3724422" y="915343"/>
                </a:cubicBezTo>
                <a:cubicBezTo>
                  <a:pt x="3728804" y="917059"/>
                  <a:pt x="3732042" y="922773"/>
                  <a:pt x="3734900" y="927155"/>
                </a:cubicBezTo>
                <a:cubicBezTo>
                  <a:pt x="3778908" y="994785"/>
                  <a:pt x="3777764" y="1030980"/>
                  <a:pt x="3731280" y="1097087"/>
                </a:cubicBezTo>
                <a:cubicBezTo>
                  <a:pt x="3726518" y="1103945"/>
                  <a:pt x="3723088" y="1118613"/>
                  <a:pt x="3726898" y="1123185"/>
                </a:cubicBezTo>
                <a:cubicBezTo>
                  <a:pt x="3742710" y="1142617"/>
                  <a:pt x="3749759" y="1162953"/>
                  <a:pt x="3751617" y="1184028"/>
                </a:cubicBezTo>
                <a:cubicBezTo>
                  <a:pt x="3749759" y="1162953"/>
                  <a:pt x="3742711" y="1142616"/>
                  <a:pt x="3726899" y="1123184"/>
                </a:cubicBezTo>
                <a:cubicBezTo>
                  <a:pt x="3723089" y="1118612"/>
                  <a:pt x="3726519" y="1103944"/>
                  <a:pt x="3731281" y="1097086"/>
                </a:cubicBezTo>
                <a:cubicBezTo>
                  <a:pt x="3777765" y="1030979"/>
                  <a:pt x="3778909" y="994784"/>
                  <a:pt x="3734901" y="927154"/>
                </a:cubicBezTo>
                <a:cubicBezTo>
                  <a:pt x="3732043" y="922772"/>
                  <a:pt x="3728805" y="917058"/>
                  <a:pt x="3724423" y="915342"/>
                </a:cubicBezTo>
                <a:cubicBezTo>
                  <a:pt x="3696417" y="903721"/>
                  <a:pt x="3695655" y="878955"/>
                  <a:pt x="3693369" y="854378"/>
                </a:cubicBezTo>
                <a:close/>
                <a:moveTo>
                  <a:pt x="3740770" y="517850"/>
                </a:moveTo>
                <a:lnTo>
                  <a:pt x="3731852" y="556047"/>
                </a:lnTo>
                <a:cubicBezTo>
                  <a:pt x="3729756" y="564048"/>
                  <a:pt x="3724232" y="572622"/>
                  <a:pt x="3725374" y="580050"/>
                </a:cubicBezTo>
                <a:cubicBezTo>
                  <a:pt x="3728708" y="601578"/>
                  <a:pt x="3726279" y="622200"/>
                  <a:pt x="3721993" y="642537"/>
                </a:cubicBezTo>
                <a:lnTo>
                  <a:pt x="3709470" y="694927"/>
                </a:lnTo>
                <a:lnTo>
                  <a:pt x="3721994" y="642536"/>
                </a:lnTo>
                <a:cubicBezTo>
                  <a:pt x="3726280" y="622200"/>
                  <a:pt x="3728709" y="601577"/>
                  <a:pt x="3725375" y="580049"/>
                </a:cubicBezTo>
                <a:cubicBezTo>
                  <a:pt x="3724233" y="572621"/>
                  <a:pt x="3729757" y="564047"/>
                  <a:pt x="3731853" y="556046"/>
                </a:cubicBezTo>
                <a:close/>
                <a:moveTo>
                  <a:pt x="3754065" y="298168"/>
                </a:moveTo>
                <a:lnTo>
                  <a:pt x="3739283" y="313532"/>
                </a:lnTo>
                <a:lnTo>
                  <a:pt x="3739283" y="313532"/>
                </a:lnTo>
                <a:lnTo>
                  <a:pt x="3739282" y="313533"/>
                </a:lnTo>
                <a:cubicBezTo>
                  <a:pt x="3735090" y="316389"/>
                  <a:pt x="3737376" y="330298"/>
                  <a:pt x="3738710" y="338870"/>
                </a:cubicBezTo>
                <a:lnTo>
                  <a:pt x="3738716" y="338898"/>
                </a:lnTo>
                <a:lnTo>
                  <a:pt x="3748617" y="395639"/>
                </a:lnTo>
                <a:lnTo>
                  <a:pt x="3744807" y="367327"/>
                </a:lnTo>
                <a:lnTo>
                  <a:pt x="3738716" y="338898"/>
                </a:lnTo>
                <a:lnTo>
                  <a:pt x="3738711" y="338869"/>
                </a:lnTo>
                <a:cubicBezTo>
                  <a:pt x="3738044" y="334583"/>
                  <a:pt x="3737139" y="328963"/>
                  <a:pt x="3736925" y="324057"/>
                </a:cubicBezTo>
                <a:lnTo>
                  <a:pt x="3739283" y="313532"/>
                </a:lnTo>
                <a:close/>
                <a:moveTo>
                  <a:pt x="3761610" y="281567"/>
                </a:moveTo>
                <a:lnTo>
                  <a:pt x="3756715" y="295414"/>
                </a:lnTo>
                <a:lnTo>
                  <a:pt x="3756716" y="295414"/>
                </a:lnTo>
                <a:close/>
                <a:moveTo>
                  <a:pt x="3748290" y="24485"/>
                </a:moveTo>
                <a:lnTo>
                  <a:pt x="3746027" y="74128"/>
                </a:lnTo>
                <a:cubicBezTo>
                  <a:pt x="3746950" y="91491"/>
                  <a:pt x="3749260" y="108702"/>
                  <a:pt x="3751951" y="125860"/>
                </a:cubicBezTo>
                <a:lnTo>
                  <a:pt x="3756346" y="153386"/>
                </a:lnTo>
                <a:lnTo>
                  <a:pt x="3764619" y="228943"/>
                </a:lnTo>
                <a:lnTo>
                  <a:pt x="3760160" y="177270"/>
                </a:lnTo>
                <a:lnTo>
                  <a:pt x="3756346" y="153386"/>
                </a:lnTo>
                <a:lnTo>
                  <a:pt x="3756147" y="151568"/>
                </a:lnTo>
                <a:cubicBezTo>
                  <a:pt x="3751917" y="125875"/>
                  <a:pt x="3747412" y="100173"/>
                  <a:pt x="3746028" y="74128"/>
                </a:cubicBezTo>
                <a:close/>
                <a:moveTo>
                  <a:pt x="3745709" y="0"/>
                </a:moveTo>
                <a:lnTo>
                  <a:pt x="3748427" y="21485"/>
                </a:lnTo>
                <a:lnTo>
                  <a:pt x="3745709" y="0"/>
                </a:lnTo>
                <a:lnTo>
                  <a:pt x="4209817" y="0"/>
                </a:lnTo>
                <a:lnTo>
                  <a:pt x="4208690" y="2816"/>
                </a:lnTo>
                <a:cubicBezTo>
                  <a:pt x="4200308" y="21485"/>
                  <a:pt x="4197640" y="43011"/>
                  <a:pt x="4194592" y="63586"/>
                </a:cubicBezTo>
                <a:cubicBezTo>
                  <a:pt x="4189067" y="101307"/>
                  <a:pt x="4185637" y="139218"/>
                  <a:pt x="4180685" y="176938"/>
                </a:cubicBezTo>
                <a:cubicBezTo>
                  <a:pt x="4179541" y="184940"/>
                  <a:pt x="4177447" y="194084"/>
                  <a:pt x="4172683" y="200181"/>
                </a:cubicBezTo>
                <a:cubicBezTo>
                  <a:pt x="4140678" y="241900"/>
                  <a:pt x="4131725" y="292578"/>
                  <a:pt x="4134771" y="340773"/>
                </a:cubicBezTo>
                <a:cubicBezTo>
                  <a:pt x="4137060" y="378685"/>
                  <a:pt x="4138774" y="415834"/>
                  <a:pt x="4135536" y="453363"/>
                </a:cubicBezTo>
                <a:cubicBezTo>
                  <a:pt x="4135344" y="456221"/>
                  <a:pt x="4135726" y="460031"/>
                  <a:pt x="4137250" y="462125"/>
                </a:cubicBezTo>
                <a:cubicBezTo>
                  <a:pt x="4147346" y="475080"/>
                  <a:pt x="4148108" y="488606"/>
                  <a:pt x="4149822" y="505181"/>
                </a:cubicBezTo>
                <a:cubicBezTo>
                  <a:pt x="4152300" y="528614"/>
                  <a:pt x="4150584" y="550140"/>
                  <a:pt x="4146394" y="571859"/>
                </a:cubicBezTo>
                <a:cubicBezTo>
                  <a:pt x="4143346" y="587671"/>
                  <a:pt x="4137060" y="603672"/>
                  <a:pt x="4129057" y="617771"/>
                </a:cubicBezTo>
                <a:cubicBezTo>
                  <a:pt x="4117817" y="637391"/>
                  <a:pt x="4113437" y="656254"/>
                  <a:pt x="4128295" y="674922"/>
                </a:cubicBezTo>
                <a:cubicBezTo>
                  <a:pt x="4144108" y="695115"/>
                  <a:pt x="4138584" y="717976"/>
                  <a:pt x="4139154" y="740267"/>
                </a:cubicBezTo>
                <a:cubicBezTo>
                  <a:pt x="4139346" y="749981"/>
                  <a:pt x="4138964" y="760269"/>
                  <a:pt x="4141440" y="769604"/>
                </a:cubicBezTo>
                <a:cubicBezTo>
                  <a:pt x="4148490" y="796654"/>
                  <a:pt x="4159158" y="822755"/>
                  <a:pt x="4163920" y="850188"/>
                </a:cubicBezTo>
                <a:cubicBezTo>
                  <a:pt x="4166587" y="865429"/>
                  <a:pt x="4161824" y="882383"/>
                  <a:pt x="4158396" y="898197"/>
                </a:cubicBezTo>
                <a:cubicBezTo>
                  <a:pt x="4154776" y="914199"/>
                  <a:pt x="4149252" y="930010"/>
                  <a:pt x="4143536" y="945443"/>
                </a:cubicBezTo>
                <a:cubicBezTo>
                  <a:pt x="4139726" y="955919"/>
                  <a:pt x="4136106" y="967349"/>
                  <a:pt x="4129247" y="975732"/>
                </a:cubicBezTo>
                <a:cubicBezTo>
                  <a:pt x="4113627" y="994784"/>
                  <a:pt x="4110959" y="1014405"/>
                  <a:pt x="4119151" y="1036886"/>
                </a:cubicBezTo>
                <a:cubicBezTo>
                  <a:pt x="4120485" y="1040314"/>
                  <a:pt x="4120485" y="1044314"/>
                  <a:pt x="4120675" y="1048124"/>
                </a:cubicBezTo>
                <a:cubicBezTo>
                  <a:pt x="4124675" y="1109090"/>
                  <a:pt x="4127153" y="1170050"/>
                  <a:pt x="4133249" y="1230632"/>
                </a:cubicBezTo>
                <a:cubicBezTo>
                  <a:pt x="4135726" y="1255205"/>
                  <a:pt x="4146584" y="1278828"/>
                  <a:pt x="4153442" y="1303023"/>
                </a:cubicBezTo>
                <a:cubicBezTo>
                  <a:pt x="4154776" y="1307977"/>
                  <a:pt x="4156872" y="1313503"/>
                  <a:pt x="4155918" y="1318455"/>
                </a:cubicBezTo>
                <a:cubicBezTo>
                  <a:pt x="4146394" y="1372367"/>
                  <a:pt x="4160300" y="1422853"/>
                  <a:pt x="4178589" y="1472574"/>
                </a:cubicBezTo>
                <a:cubicBezTo>
                  <a:pt x="4180495" y="1477716"/>
                  <a:pt x="4179923" y="1484003"/>
                  <a:pt x="4179541" y="1489719"/>
                </a:cubicBezTo>
                <a:cubicBezTo>
                  <a:pt x="4178209" y="1505723"/>
                  <a:pt x="4171541" y="1523058"/>
                  <a:pt x="4175541" y="1537536"/>
                </a:cubicBezTo>
                <a:cubicBezTo>
                  <a:pt x="4186591" y="1576018"/>
                  <a:pt x="4199926" y="1614119"/>
                  <a:pt x="4216690" y="1650316"/>
                </a:cubicBezTo>
                <a:cubicBezTo>
                  <a:pt x="4233645" y="1687085"/>
                  <a:pt x="4247933" y="1721184"/>
                  <a:pt x="4230789" y="1763286"/>
                </a:cubicBezTo>
                <a:cubicBezTo>
                  <a:pt x="4223548" y="1781193"/>
                  <a:pt x="4228693" y="1804815"/>
                  <a:pt x="4230597" y="1825392"/>
                </a:cubicBezTo>
                <a:cubicBezTo>
                  <a:pt x="4232121" y="1840440"/>
                  <a:pt x="4240696" y="1854919"/>
                  <a:pt x="4240696" y="1869779"/>
                </a:cubicBezTo>
                <a:cubicBezTo>
                  <a:pt x="4240696" y="1909407"/>
                  <a:pt x="4250791" y="1944648"/>
                  <a:pt x="4271366" y="1978939"/>
                </a:cubicBezTo>
                <a:cubicBezTo>
                  <a:pt x="4279367" y="1992278"/>
                  <a:pt x="4274032" y="2013042"/>
                  <a:pt x="4276128" y="2030377"/>
                </a:cubicBezTo>
                <a:cubicBezTo>
                  <a:pt x="4278604" y="2048667"/>
                  <a:pt x="4280890" y="2067524"/>
                  <a:pt x="4286418" y="2085053"/>
                </a:cubicBezTo>
                <a:cubicBezTo>
                  <a:pt x="4300895" y="2130392"/>
                  <a:pt x="4317278" y="2175162"/>
                  <a:pt x="4332518" y="2220311"/>
                </a:cubicBezTo>
                <a:cubicBezTo>
                  <a:pt x="4345093" y="2257458"/>
                  <a:pt x="4335186" y="2294038"/>
                  <a:pt x="4329853" y="2330805"/>
                </a:cubicBezTo>
                <a:cubicBezTo>
                  <a:pt x="4326422" y="2353858"/>
                  <a:pt x="4318230" y="2375382"/>
                  <a:pt x="4330422" y="2401291"/>
                </a:cubicBezTo>
                <a:cubicBezTo>
                  <a:pt x="4342044" y="2426058"/>
                  <a:pt x="4339377" y="2457491"/>
                  <a:pt x="4345663" y="2485306"/>
                </a:cubicBezTo>
                <a:cubicBezTo>
                  <a:pt x="4350997" y="2508741"/>
                  <a:pt x="4359572" y="2531408"/>
                  <a:pt x="4367953" y="2554078"/>
                </a:cubicBezTo>
                <a:cubicBezTo>
                  <a:pt x="4379384" y="2584941"/>
                  <a:pt x="4391384" y="2615420"/>
                  <a:pt x="4385670" y="2649142"/>
                </a:cubicBezTo>
                <a:cubicBezTo>
                  <a:pt x="4379192" y="2687435"/>
                  <a:pt x="4403577" y="2713722"/>
                  <a:pt x="4419771" y="2743825"/>
                </a:cubicBezTo>
                <a:cubicBezTo>
                  <a:pt x="4430819" y="2764589"/>
                  <a:pt x="4439012" y="2787258"/>
                  <a:pt x="4445870" y="2809929"/>
                </a:cubicBezTo>
                <a:cubicBezTo>
                  <a:pt x="4454824" y="2840218"/>
                  <a:pt x="4460158" y="2871461"/>
                  <a:pt x="4468921" y="2901942"/>
                </a:cubicBezTo>
                <a:cubicBezTo>
                  <a:pt x="4482065" y="2948046"/>
                  <a:pt x="4492353" y="2994721"/>
                  <a:pt x="4485113" y="3042727"/>
                </a:cubicBezTo>
                <a:cubicBezTo>
                  <a:pt x="4481875" y="3064826"/>
                  <a:pt x="4482065" y="3085402"/>
                  <a:pt x="4486829" y="3107499"/>
                </a:cubicBezTo>
                <a:cubicBezTo>
                  <a:pt x="4494639" y="3143694"/>
                  <a:pt x="4495592" y="3180843"/>
                  <a:pt x="4524738" y="3209992"/>
                </a:cubicBezTo>
                <a:cubicBezTo>
                  <a:pt x="4535027" y="3220279"/>
                  <a:pt x="4537693" y="3238757"/>
                  <a:pt x="4543028" y="3253808"/>
                </a:cubicBezTo>
                <a:cubicBezTo>
                  <a:pt x="4549315" y="3271144"/>
                  <a:pt x="4546075" y="3283907"/>
                  <a:pt x="4527787" y="3293243"/>
                </a:cubicBezTo>
                <a:cubicBezTo>
                  <a:pt x="4519596" y="3297433"/>
                  <a:pt x="4511594" y="3309436"/>
                  <a:pt x="4510260" y="3318770"/>
                </a:cubicBezTo>
                <a:cubicBezTo>
                  <a:pt x="4506260" y="3346775"/>
                  <a:pt x="4512166" y="3372494"/>
                  <a:pt x="4525122" y="3399545"/>
                </a:cubicBezTo>
                <a:cubicBezTo>
                  <a:pt x="4537313" y="3424882"/>
                  <a:pt x="4535979" y="3456507"/>
                  <a:pt x="4540741" y="3485274"/>
                </a:cubicBezTo>
                <a:cubicBezTo>
                  <a:pt x="4544171" y="3505656"/>
                  <a:pt x="4551219" y="3526041"/>
                  <a:pt x="4551219" y="3546616"/>
                </a:cubicBezTo>
                <a:cubicBezTo>
                  <a:pt x="4551219" y="3572145"/>
                  <a:pt x="4545123" y="3597481"/>
                  <a:pt x="4542837" y="3623200"/>
                </a:cubicBezTo>
                <a:cubicBezTo>
                  <a:pt x="4540933" y="3643203"/>
                  <a:pt x="4541695" y="3663588"/>
                  <a:pt x="4539409" y="3683590"/>
                </a:cubicBezTo>
                <a:cubicBezTo>
                  <a:pt x="4537693" y="3699975"/>
                  <a:pt x="4533313" y="3716167"/>
                  <a:pt x="4529694" y="3732360"/>
                </a:cubicBezTo>
                <a:cubicBezTo>
                  <a:pt x="4528359" y="3738266"/>
                  <a:pt x="4523214" y="3744172"/>
                  <a:pt x="4523976" y="3749505"/>
                </a:cubicBezTo>
                <a:cubicBezTo>
                  <a:pt x="4532169" y="3802466"/>
                  <a:pt x="4495592" y="3840568"/>
                  <a:pt x="4479399" y="3885337"/>
                </a:cubicBezTo>
                <a:cubicBezTo>
                  <a:pt x="4462252" y="3932393"/>
                  <a:pt x="4435964" y="3977924"/>
                  <a:pt x="4443774" y="4030502"/>
                </a:cubicBezTo>
                <a:cubicBezTo>
                  <a:pt x="4448536" y="4062317"/>
                  <a:pt x="4459586" y="4092988"/>
                  <a:pt x="4466255" y="4124613"/>
                </a:cubicBezTo>
                <a:cubicBezTo>
                  <a:pt x="4468541" y="4135853"/>
                  <a:pt x="4468159" y="4148426"/>
                  <a:pt x="4465873" y="4159666"/>
                </a:cubicBezTo>
                <a:cubicBezTo>
                  <a:pt x="4455394" y="4213960"/>
                  <a:pt x="4453871" y="4267492"/>
                  <a:pt x="4471017" y="4320836"/>
                </a:cubicBezTo>
                <a:cubicBezTo>
                  <a:pt x="4473875" y="4329978"/>
                  <a:pt x="4476541" y="4339694"/>
                  <a:pt x="4476541" y="4349221"/>
                </a:cubicBezTo>
                <a:cubicBezTo>
                  <a:pt x="4476541" y="4401418"/>
                  <a:pt x="4472541" y="4452664"/>
                  <a:pt x="4453871" y="4502578"/>
                </a:cubicBezTo>
                <a:cubicBezTo>
                  <a:pt x="4447584" y="4519342"/>
                  <a:pt x="4451584" y="4539727"/>
                  <a:pt x="4450060" y="4558206"/>
                </a:cubicBezTo>
                <a:cubicBezTo>
                  <a:pt x="4448728" y="4575350"/>
                  <a:pt x="4448156" y="4592877"/>
                  <a:pt x="4443774" y="4609451"/>
                </a:cubicBezTo>
                <a:cubicBezTo>
                  <a:pt x="4437298" y="4633646"/>
                  <a:pt x="4436536" y="4656125"/>
                  <a:pt x="4442250" y="4681082"/>
                </a:cubicBezTo>
                <a:cubicBezTo>
                  <a:pt x="4447584" y="4704894"/>
                  <a:pt x="4444919" y="4730613"/>
                  <a:pt x="4445108" y="4755380"/>
                </a:cubicBezTo>
                <a:cubicBezTo>
                  <a:pt x="4445298" y="4783003"/>
                  <a:pt x="4445488" y="4810626"/>
                  <a:pt x="4444537" y="4838249"/>
                </a:cubicBezTo>
                <a:cubicBezTo>
                  <a:pt x="4444156" y="4849299"/>
                  <a:pt x="4436536" y="4861872"/>
                  <a:pt x="4439584" y="4871018"/>
                </a:cubicBezTo>
                <a:cubicBezTo>
                  <a:pt x="4449870" y="4900545"/>
                  <a:pt x="4437488" y="4930074"/>
                  <a:pt x="4443012" y="4959601"/>
                </a:cubicBezTo>
                <a:cubicBezTo>
                  <a:pt x="4445870" y="4974081"/>
                  <a:pt x="4438060" y="4990464"/>
                  <a:pt x="4437298" y="5006085"/>
                </a:cubicBezTo>
                <a:cubicBezTo>
                  <a:pt x="4435964" y="5031613"/>
                  <a:pt x="4436536" y="5057140"/>
                  <a:pt x="4436154" y="5082669"/>
                </a:cubicBezTo>
                <a:cubicBezTo>
                  <a:pt x="4435964" y="5091051"/>
                  <a:pt x="4435203" y="5099244"/>
                  <a:pt x="4434819" y="5107626"/>
                </a:cubicBezTo>
                <a:cubicBezTo>
                  <a:pt x="4434439" y="5115056"/>
                  <a:pt x="4432725" y="5122866"/>
                  <a:pt x="4434057" y="5129915"/>
                </a:cubicBezTo>
                <a:cubicBezTo>
                  <a:pt x="4438822" y="5155444"/>
                  <a:pt x="4446632" y="5180590"/>
                  <a:pt x="4449680" y="5206307"/>
                </a:cubicBezTo>
                <a:cubicBezTo>
                  <a:pt x="4452346" y="5228596"/>
                  <a:pt x="4448728" y="5251649"/>
                  <a:pt x="4450632" y="5274128"/>
                </a:cubicBezTo>
                <a:cubicBezTo>
                  <a:pt x="4453871" y="5313753"/>
                  <a:pt x="4459586" y="5353378"/>
                  <a:pt x="4463207" y="5393004"/>
                </a:cubicBezTo>
                <a:cubicBezTo>
                  <a:pt x="4463968" y="5401578"/>
                  <a:pt x="4459204" y="5410530"/>
                  <a:pt x="4458824" y="5419294"/>
                </a:cubicBezTo>
                <a:cubicBezTo>
                  <a:pt x="4457872" y="5446727"/>
                  <a:pt x="4457680" y="5474160"/>
                  <a:pt x="4457110" y="5501593"/>
                </a:cubicBezTo>
                <a:cubicBezTo>
                  <a:pt x="4456918" y="5517214"/>
                  <a:pt x="4457490" y="5533026"/>
                  <a:pt x="4455776" y="5548459"/>
                </a:cubicBezTo>
                <a:cubicBezTo>
                  <a:pt x="4453490" y="5568841"/>
                  <a:pt x="4450060" y="5587320"/>
                  <a:pt x="4464920" y="5606371"/>
                </a:cubicBezTo>
                <a:cubicBezTo>
                  <a:pt x="4487972" y="5635710"/>
                  <a:pt x="4479018" y="5673049"/>
                  <a:pt x="4484351" y="5706958"/>
                </a:cubicBezTo>
                <a:cubicBezTo>
                  <a:pt x="4485685" y="5715722"/>
                  <a:pt x="4485875" y="5724677"/>
                  <a:pt x="4487399" y="5733439"/>
                </a:cubicBezTo>
                <a:cubicBezTo>
                  <a:pt x="4490257" y="5749633"/>
                  <a:pt x="4493495" y="5765634"/>
                  <a:pt x="4496736" y="5781829"/>
                </a:cubicBezTo>
                <a:cubicBezTo>
                  <a:pt x="4497306" y="5784685"/>
                  <a:pt x="4497498" y="5787923"/>
                  <a:pt x="4498450" y="5790591"/>
                </a:cubicBezTo>
                <a:cubicBezTo>
                  <a:pt x="4506450" y="5815168"/>
                  <a:pt x="4515594" y="5839360"/>
                  <a:pt x="4522072" y="5864317"/>
                </a:cubicBezTo>
                <a:cubicBezTo>
                  <a:pt x="4525311" y="5876510"/>
                  <a:pt x="4525693" y="5890036"/>
                  <a:pt x="4523976" y="5902609"/>
                </a:cubicBezTo>
                <a:cubicBezTo>
                  <a:pt x="4519024" y="5939376"/>
                  <a:pt x="4516928" y="5975763"/>
                  <a:pt x="4524168" y="6012722"/>
                </a:cubicBezTo>
                <a:cubicBezTo>
                  <a:pt x="4527025" y="6027391"/>
                  <a:pt x="4522263" y="6043775"/>
                  <a:pt x="4520548" y="6059396"/>
                </a:cubicBezTo>
                <a:cubicBezTo>
                  <a:pt x="4515976" y="6096735"/>
                  <a:pt x="4511022" y="6134074"/>
                  <a:pt x="4506642" y="6171604"/>
                </a:cubicBezTo>
                <a:cubicBezTo>
                  <a:pt x="4503975" y="6195036"/>
                  <a:pt x="4502450" y="6218659"/>
                  <a:pt x="4499785" y="6242092"/>
                </a:cubicBezTo>
                <a:cubicBezTo>
                  <a:pt x="4496544" y="6269143"/>
                  <a:pt x="4491591" y="6296004"/>
                  <a:pt x="4488923" y="6323057"/>
                </a:cubicBezTo>
                <a:cubicBezTo>
                  <a:pt x="4485875" y="6353918"/>
                  <a:pt x="4485305" y="6384971"/>
                  <a:pt x="4482065" y="6415832"/>
                </a:cubicBezTo>
                <a:cubicBezTo>
                  <a:pt x="4475779" y="6472224"/>
                  <a:pt x="4468349" y="6528423"/>
                  <a:pt x="4461300" y="6584811"/>
                </a:cubicBezTo>
                <a:cubicBezTo>
                  <a:pt x="4454442" y="6639487"/>
                  <a:pt x="4448346" y="6694163"/>
                  <a:pt x="4439775" y="6748457"/>
                </a:cubicBezTo>
                <a:cubicBezTo>
                  <a:pt x="4436154" y="6771318"/>
                  <a:pt x="4426247" y="6793034"/>
                  <a:pt x="4420723" y="6815515"/>
                </a:cubicBezTo>
                <a:lnTo>
                  <a:pt x="4411023" y="6858000"/>
                </a:lnTo>
                <a:lnTo>
                  <a:pt x="4238770" y="6858000"/>
                </a:lnTo>
                <a:lnTo>
                  <a:pt x="0" y="6858000"/>
                </a:lnTo>
                <a:lnTo>
                  <a:pt x="0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997353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A253DF0-01A9-155A-5178-6F265A651191}"/>
              </a:ext>
            </a:extLst>
          </p:cNvPr>
          <p:cNvSpPr txBox="1"/>
          <p:nvPr/>
        </p:nvSpPr>
        <p:spPr>
          <a:xfrm>
            <a:off x="604007" y="586449"/>
            <a:ext cx="5796793" cy="61247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four simple concepts of effective communication, deeply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rooted in Romanian tradition.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Politeness is learned. It is a process that concerns honour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and human dignity.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Romanian proverbs and sayings about politeness: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Politeness is the golden key that opens all doors.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 sweet word brings much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Hello, the hat, because the master has no mouth.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Honesty: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truth conquers all.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You can't hide fire or truth. The truth comes out like oil in water.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Convergence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develops a sense of trust.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Think carefully before you speak.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Act the way your behaviour is, speak the language you know. (be yourself or Weare the cap that fits you)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Effective or active listening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gains the trust of the people around you.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For a deaf person, the priest doesn’t preach twice.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Quick to hear, slow to speak.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Romanians are generally quite tactile and affectionate people. It's common to see hugs, kisses, and pats on the back.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Direct eye contact is expected. Romanians are naturally more expressive in tone of voice, facial expressions, and body language, often making hand gestures to emphasize a point. Blessings: Traditionally, Romanians make the sign of adoration. This is a silent prayer to bless themselves throughout the day or when a church comes into view.</a:t>
            </a:r>
          </a:p>
        </p:txBody>
      </p:sp>
      <p:pic>
        <p:nvPicPr>
          <p:cNvPr id="2" name="Picture 1" descr="A group of people wearing colorful clothing&#10;&#10;AI-generated content may be incorrect.">
            <a:extLst>
              <a:ext uri="{FF2B5EF4-FFF2-40B4-BE49-F238E27FC236}">
                <a16:creationId xmlns:a16="http://schemas.microsoft.com/office/drawing/2014/main" id="{1416F216-2722-79EA-F444-FE79BC71EB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74" r="27519"/>
          <a:stretch>
            <a:fillRect/>
          </a:stretch>
        </p:blipFill>
        <p:spPr>
          <a:xfrm>
            <a:off x="6586401" y="96473"/>
            <a:ext cx="5530098" cy="6371439"/>
          </a:xfrm>
          <a:custGeom>
            <a:avLst/>
            <a:gdLst/>
            <a:ahLst/>
            <a:cxnLst/>
            <a:rect l="l" t="t" r="r" b="b"/>
            <a:pathLst>
              <a:path w="6249303" h="6857998">
                <a:moveTo>
                  <a:pt x="5497146" y="6118149"/>
                </a:moveTo>
                <a:cubicBezTo>
                  <a:pt x="5503695" y="6124102"/>
                  <a:pt x="5511317" y="6129341"/>
                  <a:pt x="5518366" y="6133723"/>
                </a:cubicBezTo>
                <a:cubicBezTo>
                  <a:pt x="5525509" y="6138152"/>
                  <a:pt x="5530855" y="6143474"/>
                  <a:pt x="5534525" y="6149380"/>
                </a:cubicBezTo>
                <a:lnTo>
                  <a:pt x="5540000" y="6166562"/>
                </a:lnTo>
                <a:lnTo>
                  <a:pt x="5534525" y="6149379"/>
                </a:lnTo>
                <a:cubicBezTo>
                  <a:pt x="5530855" y="6143474"/>
                  <a:pt x="5525509" y="6138152"/>
                  <a:pt x="5518366" y="6133722"/>
                </a:cubicBezTo>
                <a:cubicBezTo>
                  <a:pt x="5511317" y="6129341"/>
                  <a:pt x="5503695" y="6124102"/>
                  <a:pt x="5497146" y="6118149"/>
                </a:cubicBezTo>
                <a:close/>
                <a:moveTo>
                  <a:pt x="5405304" y="4941372"/>
                </a:moveTo>
                <a:lnTo>
                  <a:pt x="5408634" y="4950869"/>
                </a:lnTo>
                <a:lnTo>
                  <a:pt x="5418318" y="4991382"/>
                </a:lnTo>
                <a:lnTo>
                  <a:pt x="5408634" y="4950868"/>
                </a:lnTo>
                <a:close/>
                <a:moveTo>
                  <a:pt x="5409242" y="4749807"/>
                </a:moveTo>
                <a:cubicBezTo>
                  <a:pt x="5397106" y="4762826"/>
                  <a:pt x="5396249" y="4781365"/>
                  <a:pt x="5394535" y="4799797"/>
                </a:cubicBezTo>
                <a:cubicBezTo>
                  <a:pt x="5396249" y="4781365"/>
                  <a:pt x="5397106" y="4762827"/>
                  <a:pt x="5409242" y="4749807"/>
                </a:cubicBezTo>
                <a:close/>
                <a:moveTo>
                  <a:pt x="5427041" y="4543185"/>
                </a:moveTo>
                <a:cubicBezTo>
                  <a:pt x="5428019" y="4548281"/>
                  <a:pt x="5430065" y="4553662"/>
                  <a:pt x="5432447" y="4557092"/>
                </a:cubicBezTo>
                <a:cubicBezTo>
                  <a:pt x="5444067" y="4573618"/>
                  <a:pt x="5452855" y="4588275"/>
                  <a:pt x="5458810" y="4602021"/>
                </a:cubicBezTo>
                <a:cubicBezTo>
                  <a:pt x="5452855" y="4588275"/>
                  <a:pt x="5444067" y="4573618"/>
                  <a:pt x="5432447" y="4557091"/>
                </a:cubicBezTo>
                <a:close/>
                <a:moveTo>
                  <a:pt x="5893259" y="2819253"/>
                </a:moveTo>
                <a:lnTo>
                  <a:pt x="5904902" y="2827484"/>
                </a:lnTo>
                <a:lnTo>
                  <a:pt x="5904904" y="2827486"/>
                </a:lnTo>
                <a:lnTo>
                  <a:pt x="5933407" y="2861156"/>
                </a:lnTo>
                <a:lnTo>
                  <a:pt x="5923753" y="2842392"/>
                </a:lnTo>
                <a:lnTo>
                  <a:pt x="5904904" y="2827486"/>
                </a:lnTo>
                <a:lnTo>
                  <a:pt x="5904902" y="2827483"/>
                </a:lnTo>
                <a:close/>
                <a:moveTo>
                  <a:pt x="5823604" y="1974015"/>
                </a:moveTo>
                <a:lnTo>
                  <a:pt x="5817090" y="1999763"/>
                </a:lnTo>
                <a:cubicBezTo>
                  <a:pt x="5813281" y="2008056"/>
                  <a:pt x="5807601" y="2016020"/>
                  <a:pt x="5799362" y="2023547"/>
                </a:cubicBezTo>
                <a:cubicBezTo>
                  <a:pt x="5815841" y="2008497"/>
                  <a:pt x="5822079" y="1991685"/>
                  <a:pt x="5823604" y="1974015"/>
                </a:cubicBezTo>
                <a:close/>
                <a:moveTo>
                  <a:pt x="5806410" y="1768838"/>
                </a:moveTo>
                <a:cubicBezTo>
                  <a:pt x="5802029" y="1774411"/>
                  <a:pt x="5799266" y="1779948"/>
                  <a:pt x="5797809" y="1785412"/>
                </a:cubicBezTo>
                <a:lnTo>
                  <a:pt x="5797028" y="1801558"/>
                </a:lnTo>
                <a:cubicBezTo>
                  <a:pt x="5795361" y="1790986"/>
                  <a:pt x="5797647" y="1779981"/>
                  <a:pt x="5806410" y="1768838"/>
                </a:cubicBezTo>
                <a:close/>
                <a:moveTo>
                  <a:pt x="5915999" y="520953"/>
                </a:moveTo>
                <a:lnTo>
                  <a:pt x="5909271" y="549926"/>
                </a:lnTo>
                <a:lnTo>
                  <a:pt x="5903017" y="566616"/>
                </a:lnTo>
                <a:lnTo>
                  <a:pt x="5897067" y="581804"/>
                </a:lnTo>
                <a:lnTo>
                  <a:pt x="5896649" y="583595"/>
                </a:lnTo>
                <a:lnTo>
                  <a:pt x="5894474" y="589388"/>
                </a:lnTo>
                <a:cubicBezTo>
                  <a:pt x="5892074" y="597005"/>
                  <a:pt x="5890316" y="604728"/>
                  <a:pt x="5889851" y="612658"/>
                </a:cubicBezTo>
                <a:lnTo>
                  <a:pt x="5896649" y="583595"/>
                </a:lnTo>
                <a:lnTo>
                  <a:pt x="5902965" y="566754"/>
                </a:lnTo>
                <a:lnTo>
                  <a:pt x="5903017" y="566616"/>
                </a:lnTo>
                <a:lnTo>
                  <a:pt x="5908855" y="551717"/>
                </a:lnTo>
                <a:lnTo>
                  <a:pt x="5909271" y="549926"/>
                </a:lnTo>
                <a:lnTo>
                  <a:pt x="5911436" y="544146"/>
                </a:lnTo>
                <a:cubicBezTo>
                  <a:pt x="5913823" y="536547"/>
                  <a:pt x="5915561" y="528850"/>
                  <a:pt x="5915999" y="520953"/>
                </a:cubicBezTo>
                <a:close/>
                <a:moveTo>
                  <a:pt x="5864896" y="268794"/>
                </a:moveTo>
                <a:cubicBezTo>
                  <a:pt x="5862371" y="279176"/>
                  <a:pt x="5860668" y="289296"/>
                  <a:pt x="5860021" y="299164"/>
                </a:cubicBezTo>
                <a:cubicBezTo>
                  <a:pt x="5859371" y="309031"/>
                  <a:pt x="5859776" y="318646"/>
                  <a:pt x="5861466" y="328017"/>
                </a:cubicBezTo>
                <a:close/>
                <a:moveTo>
                  <a:pt x="0" y="0"/>
                </a:moveTo>
                <a:lnTo>
                  <a:pt x="6182312" y="0"/>
                </a:lnTo>
                <a:lnTo>
                  <a:pt x="6178097" y="24480"/>
                </a:lnTo>
                <a:cubicBezTo>
                  <a:pt x="6175612" y="32636"/>
                  <a:pt x="6171850" y="40471"/>
                  <a:pt x="6166086" y="47806"/>
                </a:cubicBezTo>
                <a:cubicBezTo>
                  <a:pt x="6151226" y="66857"/>
                  <a:pt x="6154655" y="85336"/>
                  <a:pt x="6156942" y="105718"/>
                </a:cubicBezTo>
                <a:cubicBezTo>
                  <a:pt x="6158656" y="121150"/>
                  <a:pt x="6158085" y="136963"/>
                  <a:pt x="6158277" y="152584"/>
                </a:cubicBezTo>
                <a:cubicBezTo>
                  <a:pt x="6158846" y="180017"/>
                  <a:pt x="6159037" y="207450"/>
                  <a:pt x="6159990" y="234883"/>
                </a:cubicBezTo>
                <a:cubicBezTo>
                  <a:pt x="6160370" y="243648"/>
                  <a:pt x="6165135" y="252600"/>
                  <a:pt x="6164373" y="261173"/>
                </a:cubicBezTo>
                <a:cubicBezTo>
                  <a:pt x="6160752" y="300800"/>
                  <a:pt x="6155037" y="340425"/>
                  <a:pt x="6151798" y="380050"/>
                </a:cubicBezTo>
                <a:cubicBezTo>
                  <a:pt x="6149894" y="402529"/>
                  <a:pt x="6153511" y="425581"/>
                  <a:pt x="6150846" y="447870"/>
                </a:cubicBezTo>
                <a:cubicBezTo>
                  <a:pt x="6147798" y="473587"/>
                  <a:pt x="6139988" y="498733"/>
                  <a:pt x="6135223" y="524262"/>
                </a:cubicBezTo>
                <a:cubicBezTo>
                  <a:pt x="6133891" y="531310"/>
                  <a:pt x="6135606" y="539121"/>
                  <a:pt x="6135985" y="546552"/>
                </a:cubicBezTo>
                <a:cubicBezTo>
                  <a:pt x="6136367" y="554933"/>
                  <a:pt x="6137129" y="563125"/>
                  <a:pt x="6137320" y="571508"/>
                </a:cubicBezTo>
                <a:cubicBezTo>
                  <a:pt x="6137702" y="597037"/>
                  <a:pt x="6137129" y="622564"/>
                  <a:pt x="6138464" y="648092"/>
                </a:cubicBezTo>
                <a:cubicBezTo>
                  <a:pt x="6139225" y="663713"/>
                  <a:pt x="6147035" y="680096"/>
                  <a:pt x="6144177" y="694576"/>
                </a:cubicBezTo>
                <a:cubicBezTo>
                  <a:pt x="6138654" y="724104"/>
                  <a:pt x="6151036" y="753633"/>
                  <a:pt x="6140750" y="783158"/>
                </a:cubicBezTo>
                <a:cubicBezTo>
                  <a:pt x="6137702" y="792306"/>
                  <a:pt x="6145322" y="804877"/>
                  <a:pt x="6145702" y="815929"/>
                </a:cubicBezTo>
                <a:cubicBezTo>
                  <a:pt x="6146654" y="843552"/>
                  <a:pt x="6146464" y="871173"/>
                  <a:pt x="6146274" y="898797"/>
                </a:cubicBezTo>
                <a:cubicBezTo>
                  <a:pt x="6146084" y="923562"/>
                  <a:pt x="6148750" y="949281"/>
                  <a:pt x="6143416" y="973095"/>
                </a:cubicBezTo>
                <a:cubicBezTo>
                  <a:pt x="6137702" y="998052"/>
                  <a:pt x="6138464" y="1020529"/>
                  <a:pt x="6144940" y="1044725"/>
                </a:cubicBezTo>
                <a:cubicBezTo>
                  <a:pt x="6149322" y="1061298"/>
                  <a:pt x="6149894" y="1078826"/>
                  <a:pt x="6151226" y="1095972"/>
                </a:cubicBezTo>
                <a:cubicBezTo>
                  <a:pt x="6152750" y="1114449"/>
                  <a:pt x="6148750" y="1134834"/>
                  <a:pt x="6155037" y="1151600"/>
                </a:cubicBezTo>
                <a:cubicBezTo>
                  <a:pt x="6173706" y="1201512"/>
                  <a:pt x="6177706" y="1252757"/>
                  <a:pt x="6177706" y="1304955"/>
                </a:cubicBezTo>
                <a:cubicBezTo>
                  <a:pt x="6177706" y="1314483"/>
                  <a:pt x="6175041" y="1324198"/>
                  <a:pt x="6172183" y="1333341"/>
                </a:cubicBezTo>
                <a:cubicBezTo>
                  <a:pt x="6155037" y="1386684"/>
                  <a:pt x="6156560" y="1440216"/>
                  <a:pt x="6167039" y="1494509"/>
                </a:cubicBezTo>
                <a:cubicBezTo>
                  <a:pt x="6169325" y="1505751"/>
                  <a:pt x="6169706" y="1518324"/>
                  <a:pt x="6167421" y="1529563"/>
                </a:cubicBezTo>
                <a:cubicBezTo>
                  <a:pt x="6160752" y="1561189"/>
                  <a:pt x="6149702" y="1591859"/>
                  <a:pt x="6144940" y="1623675"/>
                </a:cubicBezTo>
                <a:cubicBezTo>
                  <a:pt x="6137129" y="1676253"/>
                  <a:pt x="6163417" y="1721785"/>
                  <a:pt x="6180565" y="1768838"/>
                </a:cubicBezTo>
                <a:cubicBezTo>
                  <a:pt x="6196758" y="1813610"/>
                  <a:pt x="6233335" y="1851709"/>
                  <a:pt x="6225142" y="1904673"/>
                </a:cubicBezTo>
                <a:cubicBezTo>
                  <a:pt x="6224381" y="1910004"/>
                  <a:pt x="6229524" y="1915912"/>
                  <a:pt x="6230858" y="1921817"/>
                </a:cubicBezTo>
                <a:cubicBezTo>
                  <a:pt x="6234479" y="1938009"/>
                  <a:pt x="6238857" y="1954202"/>
                  <a:pt x="6240574" y="1970586"/>
                </a:cubicBezTo>
                <a:cubicBezTo>
                  <a:pt x="6242861" y="1990589"/>
                  <a:pt x="6242100" y="2010974"/>
                  <a:pt x="6244004" y="2030977"/>
                </a:cubicBezTo>
                <a:cubicBezTo>
                  <a:pt x="6245147" y="2043835"/>
                  <a:pt x="6247242" y="2056600"/>
                  <a:pt x="6249052" y="2069340"/>
                </a:cubicBezTo>
                <a:lnTo>
                  <a:pt x="6249303" y="2072225"/>
                </a:lnTo>
                <a:lnTo>
                  <a:pt x="6249303" y="2131532"/>
                </a:lnTo>
                <a:lnTo>
                  <a:pt x="6248432" y="2138304"/>
                </a:lnTo>
                <a:cubicBezTo>
                  <a:pt x="6246241" y="2148519"/>
                  <a:pt x="6243623" y="2158712"/>
                  <a:pt x="6241908" y="2168903"/>
                </a:cubicBezTo>
                <a:cubicBezTo>
                  <a:pt x="6237145" y="2197670"/>
                  <a:pt x="6238479" y="2229296"/>
                  <a:pt x="6226286" y="2254633"/>
                </a:cubicBezTo>
                <a:cubicBezTo>
                  <a:pt x="6213332" y="2281683"/>
                  <a:pt x="6207426" y="2307402"/>
                  <a:pt x="6211426" y="2335405"/>
                </a:cubicBezTo>
                <a:cubicBezTo>
                  <a:pt x="6212760" y="2344741"/>
                  <a:pt x="6220762" y="2356744"/>
                  <a:pt x="6228952" y="2360933"/>
                </a:cubicBezTo>
                <a:cubicBezTo>
                  <a:pt x="6247241" y="2370270"/>
                  <a:pt x="6250481" y="2383032"/>
                  <a:pt x="6244193" y="2400369"/>
                </a:cubicBezTo>
                <a:cubicBezTo>
                  <a:pt x="6238857" y="2415420"/>
                  <a:pt x="6236192" y="2433897"/>
                  <a:pt x="6225904" y="2444184"/>
                </a:cubicBezTo>
                <a:cubicBezTo>
                  <a:pt x="6196758" y="2473333"/>
                  <a:pt x="6195806" y="2510483"/>
                  <a:pt x="6187996" y="2546678"/>
                </a:cubicBezTo>
                <a:cubicBezTo>
                  <a:pt x="6183231" y="2568774"/>
                  <a:pt x="6183041" y="2589352"/>
                  <a:pt x="6186279" y="2611450"/>
                </a:cubicBezTo>
                <a:cubicBezTo>
                  <a:pt x="6193518" y="2659455"/>
                  <a:pt x="6183231" y="2706131"/>
                  <a:pt x="6170087" y="2752235"/>
                </a:cubicBezTo>
                <a:cubicBezTo>
                  <a:pt x="6161325" y="2782716"/>
                  <a:pt x="6155990" y="2813958"/>
                  <a:pt x="6147035" y="2844248"/>
                </a:cubicBezTo>
                <a:cubicBezTo>
                  <a:pt x="6140177" y="2866918"/>
                  <a:pt x="6131985" y="2889587"/>
                  <a:pt x="6120937" y="2910353"/>
                </a:cubicBezTo>
                <a:cubicBezTo>
                  <a:pt x="6104743" y="2940455"/>
                  <a:pt x="6080358" y="2966742"/>
                  <a:pt x="6086835" y="3005035"/>
                </a:cubicBezTo>
                <a:cubicBezTo>
                  <a:pt x="6092550" y="3038756"/>
                  <a:pt x="6080550" y="3069235"/>
                  <a:pt x="6069119" y="3100099"/>
                </a:cubicBezTo>
                <a:cubicBezTo>
                  <a:pt x="6060737" y="3122770"/>
                  <a:pt x="6052162" y="3145436"/>
                  <a:pt x="6046828" y="3168870"/>
                </a:cubicBezTo>
                <a:cubicBezTo>
                  <a:pt x="6040542" y="3196686"/>
                  <a:pt x="6043210" y="3228119"/>
                  <a:pt x="6031589" y="3252885"/>
                </a:cubicBezTo>
                <a:cubicBezTo>
                  <a:pt x="6019396" y="3278795"/>
                  <a:pt x="6027588" y="3300319"/>
                  <a:pt x="6031017" y="3323372"/>
                </a:cubicBezTo>
                <a:cubicBezTo>
                  <a:pt x="6036353" y="3360139"/>
                  <a:pt x="6046258" y="3396719"/>
                  <a:pt x="6033685" y="3433866"/>
                </a:cubicBezTo>
                <a:cubicBezTo>
                  <a:pt x="6018444" y="3479015"/>
                  <a:pt x="6002060" y="3523785"/>
                  <a:pt x="5987583" y="3569124"/>
                </a:cubicBezTo>
                <a:cubicBezTo>
                  <a:pt x="5982056" y="3586653"/>
                  <a:pt x="5979770" y="3605509"/>
                  <a:pt x="5977295" y="3623799"/>
                </a:cubicBezTo>
                <a:cubicBezTo>
                  <a:pt x="5975197" y="3641134"/>
                  <a:pt x="5980533" y="3661899"/>
                  <a:pt x="5972533" y="3675238"/>
                </a:cubicBezTo>
                <a:cubicBezTo>
                  <a:pt x="5951958" y="3709529"/>
                  <a:pt x="5941860" y="3744770"/>
                  <a:pt x="5941860" y="3784397"/>
                </a:cubicBezTo>
                <a:cubicBezTo>
                  <a:pt x="5941860" y="3799258"/>
                  <a:pt x="5933287" y="3813737"/>
                  <a:pt x="5931762" y="3828785"/>
                </a:cubicBezTo>
                <a:cubicBezTo>
                  <a:pt x="5929858" y="3849362"/>
                  <a:pt x="5924714" y="3872985"/>
                  <a:pt x="5931955" y="3890891"/>
                </a:cubicBezTo>
                <a:cubicBezTo>
                  <a:pt x="5949100" y="3932993"/>
                  <a:pt x="5934810" y="3967091"/>
                  <a:pt x="5917857" y="4003861"/>
                </a:cubicBezTo>
                <a:cubicBezTo>
                  <a:pt x="5901092" y="4040058"/>
                  <a:pt x="5887757" y="4078159"/>
                  <a:pt x="5876707" y="4116641"/>
                </a:cubicBezTo>
                <a:cubicBezTo>
                  <a:pt x="5872706" y="4131119"/>
                  <a:pt x="5879375" y="4148453"/>
                  <a:pt x="5880708" y="4164458"/>
                </a:cubicBezTo>
                <a:cubicBezTo>
                  <a:pt x="5881089" y="4170174"/>
                  <a:pt x="5881661" y="4176461"/>
                  <a:pt x="5879756" y="4181603"/>
                </a:cubicBezTo>
                <a:cubicBezTo>
                  <a:pt x="5861466" y="4231324"/>
                  <a:pt x="5847560" y="4281810"/>
                  <a:pt x="5857085" y="4335722"/>
                </a:cubicBezTo>
                <a:cubicBezTo>
                  <a:pt x="5858038" y="4340674"/>
                  <a:pt x="5855942" y="4346201"/>
                  <a:pt x="5854608" y="4351154"/>
                </a:cubicBezTo>
                <a:cubicBezTo>
                  <a:pt x="5847751" y="4375349"/>
                  <a:pt x="5836892" y="4398972"/>
                  <a:pt x="5834415" y="4423545"/>
                </a:cubicBezTo>
                <a:cubicBezTo>
                  <a:pt x="5828319" y="4484127"/>
                  <a:pt x="5825841" y="4545086"/>
                  <a:pt x="5821841" y="4606053"/>
                </a:cubicBezTo>
                <a:cubicBezTo>
                  <a:pt x="5821653" y="4609863"/>
                  <a:pt x="5821653" y="4613864"/>
                  <a:pt x="5820317" y="4617291"/>
                </a:cubicBezTo>
                <a:cubicBezTo>
                  <a:pt x="5812125" y="4639772"/>
                  <a:pt x="5814794" y="4659393"/>
                  <a:pt x="5830414" y="4678445"/>
                </a:cubicBezTo>
                <a:cubicBezTo>
                  <a:pt x="5837273" y="4686828"/>
                  <a:pt x="5840892" y="4698258"/>
                  <a:pt x="5844703" y="4708734"/>
                </a:cubicBezTo>
                <a:cubicBezTo>
                  <a:pt x="5850418" y="4724167"/>
                  <a:pt x="5855942" y="4739978"/>
                  <a:pt x="5859562" y="4755980"/>
                </a:cubicBezTo>
                <a:cubicBezTo>
                  <a:pt x="5862991" y="4771793"/>
                  <a:pt x="5867753" y="4788747"/>
                  <a:pt x="5865088" y="4803988"/>
                </a:cubicBezTo>
                <a:cubicBezTo>
                  <a:pt x="5860326" y="4831420"/>
                  <a:pt x="5849657" y="4857522"/>
                  <a:pt x="5842606" y="4884572"/>
                </a:cubicBezTo>
                <a:cubicBezTo>
                  <a:pt x="5840129" y="4893907"/>
                  <a:pt x="5840512" y="4904195"/>
                  <a:pt x="5840321" y="4913909"/>
                </a:cubicBezTo>
                <a:cubicBezTo>
                  <a:pt x="5839750" y="4936201"/>
                  <a:pt x="5845274" y="4959061"/>
                  <a:pt x="5829462" y="4979253"/>
                </a:cubicBezTo>
                <a:cubicBezTo>
                  <a:pt x="5814602" y="4997922"/>
                  <a:pt x="5818983" y="5016785"/>
                  <a:pt x="5830223" y="5036405"/>
                </a:cubicBezTo>
                <a:cubicBezTo>
                  <a:pt x="5838225" y="5050504"/>
                  <a:pt x="5844513" y="5066505"/>
                  <a:pt x="5847560" y="5082317"/>
                </a:cubicBezTo>
                <a:cubicBezTo>
                  <a:pt x="5851752" y="5104036"/>
                  <a:pt x="5853466" y="5125562"/>
                  <a:pt x="5850988" y="5148995"/>
                </a:cubicBezTo>
                <a:cubicBezTo>
                  <a:pt x="5849275" y="5165570"/>
                  <a:pt x="5848512" y="5179097"/>
                  <a:pt x="5838416" y="5192051"/>
                </a:cubicBezTo>
                <a:cubicBezTo>
                  <a:pt x="5836892" y="5194145"/>
                  <a:pt x="5836510" y="5197955"/>
                  <a:pt x="5836703" y="5200813"/>
                </a:cubicBezTo>
                <a:cubicBezTo>
                  <a:pt x="5839941" y="5238343"/>
                  <a:pt x="5838225" y="5275491"/>
                  <a:pt x="5835937" y="5313403"/>
                </a:cubicBezTo>
                <a:cubicBezTo>
                  <a:pt x="5832892" y="5361598"/>
                  <a:pt x="5841844" y="5412276"/>
                  <a:pt x="5873849" y="5453995"/>
                </a:cubicBezTo>
                <a:cubicBezTo>
                  <a:pt x="5878613" y="5460092"/>
                  <a:pt x="5880708" y="5469236"/>
                  <a:pt x="5881852" y="5477239"/>
                </a:cubicBezTo>
                <a:cubicBezTo>
                  <a:pt x="5886804" y="5514957"/>
                  <a:pt x="5890233" y="5552869"/>
                  <a:pt x="5895758" y="5590590"/>
                </a:cubicBezTo>
                <a:cubicBezTo>
                  <a:pt x="5898806" y="5611164"/>
                  <a:pt x="5901474" y="5632691"/>
                  <a:pt x="5909856" y="5651360"/>
                </a:cubicBezTo>
                <a:cubicBezTo>
                  <a:pt x="5918047" y="5669647"/>
                  <a:pt x="5927762" y="5684320"/>
                  <a:pt x="5910618" y="5695178"/>
                </a:cubicBezTo>
                <a:cubicBezTo>
                  <a:pt x="5919762" y="5714607"/>
                  <a:pt x="5927383" y="5731564"/>
                  <a:pt x="5935573" y="5748136"/>
                </a:cubicBezTo>
                <a:cubicBezTo>
                  <a:pt x="5938620" y="5754234"/>
                  <a:pt x="5943575" y="5759378"/>
                  <a:pt x="5946433" y="5765474"/>
                </a:cubicBezTo>
                <a:cubicBezTo>
                  <a:pt x="5949481" y="5771953"/>
                  <a:pt x="5951385" y="5779191"/>
                  <a:pt x="5952911" y="5786239"/>
                </a:cubicBezTo>
                <a:cubicBezTo>
                  <a:pt x="5959768" y="5817674"/>
                  <a:pt x="5966054" y="5849107"/>
                  <a:pt x="5973485" y="5880348"/>
                </a:cubicBezTo>
                <a:cubicBezTo>
                  <a:pt x="5975008" y="5886447"/>
                  <a:pt x="5981104" y="5891590"/>
                  <a:pt x="5985103" y="5897114"/>
                </a:cubicBezTo>
                <a:cubicBezTo>
                  <a:pt x="5987772" y="5900735"/>
                  <a:pt x="5991773" y="5904353"/>
                  <a:pt x="5992345" y="5908355"/>
                </a:cubicBezTo>
                <a:cubicBezTo>
                  <a:pt x="5996917" y="5938836"/>
                  <a:pt x="6002252" y="5969124"/>
                  <a:pt x="6004537" y="5999796"/>
                </a:cubicBezTo>
                <a:cubicBezTo>
                  <a:pt x="6006440" y="6025515"/>
                  <a:pt x="6005871" y="6050282"/>
                  <a:pt x="6039018" y="6056948"/>
                </a:cubicBezTo>
                <a:cubicBezTo>
                  <a:pt x="6044734" y="6058092"/>
                  <a:pt x="6050831" y="6066284"/>
                  <a:pt x="6053687" y="6072569"/>
                </a:cubicBezTo>
                <a:cubicBezTo>
                  <a:pt x="6061879" y="6090477"/>
                  <a:pt x="6067404" y="6109530"/>
                  <a:pt x="6075785" y="6127247"/>
                </a:cubicBezTo>
                <a:cubicBezTo>
                  <a:pt x="6103790" y="6185351"/>
                  <a:pt x="6121508" y="6246121"/>
                  <a:pt x="6118269" y="6311084"/>
                </a:cubicBezTo>
                <a:cubicBezTo>
                  <a:pt x="6117317" y="6331277"/>
                  <a:pt x="6107028" y="6350899"/>
                  <a:pt x="6103217" y="6363664"/>
                </a:cubicBezTo>
                <a:cubicBezTo>
                  <a:pt x="6118269" y="6400429"/>
                  <a:pt x="6132747" y="6431292"/>
                  <a:pt x="6143606" y="6463490"/>
                </a:cubicBezTo>
                <a:cubicBezTo>
                  <a:pt x="6153322" y="6491874"/>
                  <a:pt x="6159418" y="6521593"/>
                  <a:pt x="6166466" y="6550742"/>
                </a:cubicBezTo>
                <a:cubicBezTo>
                  <a:pt x="6169135" y="6561411"/>
                  <a:pt x="6170658" y="6572269"/>
                  <a:pt x="6171993" y="6583128"/>
                </a:cubicBezTo>
                <a:cubicBezTo>
                  <a:pt x="6176183" y="6617036"/>
                  <a:pt x="6166086" y="6652472"/>
                  <a:pt x="6182089" y="6685617"/>
                </a:cubicBezTo>
                <a:cubicBezTo>
                  <a:pt x="6190471" y="6702955"/>
                  <a:pt x="6200567" y="6720103"/>
                  <a:pt x="6204949" y="6738388"/>
                </a:cubicBezTo>
                <a:cubicBezTo>
                  <a:pt x="6209712" y="6758011"/>
                  <a:pt x="6217142" y="6777207"/>
                  <a:pt x="6222453" y="6796804"/>
                </a:cubicBezTo>
                <a:lnTo>
                  <a:pt x="6227224" y="6857457"/>
                </a:lnTo>
                <a:lnTo>
                  <a:pt x="6099985" y="6857457"/>
                </a:lnTo>
                <a:lnTo>
                  <a:pt x="6099985" y="6857998"/>
                </a:lnTo>
                <a:lnTo>
                  <a:pt x="0" y="6857998"/>
                </a:lnTo>
                <a:close/>
              </a:path>
            </a:pathLst>
          </a:custGeom>
          <a:effectLst>
            <a:outerShdw blurRad="381000" dist="152400" algn="tl" rotWithShape="0">
              <a:prstClr val="black">
                <a:alpha val="1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64402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A485FC0-4CB4-32F3-2B6B-5B341E87C225}"/>
              </a:ext>
            </a:extLst>
          </p:cNvPr>
          <p:cNvSpPr txBox="1"/>
          <p:nvPr/>
        </p:nvSpPr>
        <p:spPr>
          <a:xfrm>
            <a:off x="1050721" y="822013"/>
            <a:ext cx="609460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Cultural Values ​​and Beliefs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6B1E88-EE9A-964B-9CC4-CF089E3D6C41}"/>
              </a:ext>
            </a:extLst>
          </p:cNvPr>
          <p:cNvSpPr txBox="1"/>
          <p:nvPr/>
        </p:nvSpPr>
        <p:spPr>
          <a:xfrm>
            <a:off x="908109" y="2265028"/>
            <a:ext cx="4100118" cy="19395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Respect for elders and parents.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Strong family orientation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Community support and generosity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Pride in cultural heritage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A high value placed on trust and honesty</a:t>
            </a:r>
          </a:p>
        </p:txBody>
      </p:sp>
      <p:pic>
        <p:nvPicPr>
          <p:cNvPr id="2" name="Picture 1" descr="A group of women wearing matching outfits&#10;&#10;AI-generated content may be incorrect.">
            <a:extLst>
              <a:ext uri="{FF2B5EF4-FFF2-40B4-BE49-F238E27FC236}">
                <a16:creationId xmlns:a16="http://schemas.microsoft.com/office/drawing/2014/main" id="{14C5AFE1-B220-9486-7C1F-9526BE03F7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2726" b="1"/>
          <a:stretch>
            <a:fillRect/>
          </a:stretch>
        </p:blipFill>
        <p:spPr>
          <a:xfrm>
            <a:off x="5935970" y="0"/>
            <a:ext cx="6094602" cy="6148251"/>
          </a:xfrm>
          <a:custGeom>
            <a:avLst/>
            <a:gdLst/>
            <a:ahLst/>
            <a:cxnLst/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3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3" y="3748498"/>
                  <a:pt x="4977440" y="3752627"/>
                </a:cubicBezTo>
                <a:cubicBezTo>
                  <a:pt x="4964094" y="3761268"/>
                  <a:pt x="4949499" y="3768277"/>
                  <a:pt x="4935193" y="3775382"/>
                </a:cubicBezTo>
                <a:cubicBezTo>
                  <a:pt x="4922903" y="3781431"/>
                  <a:pt x="4909845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6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1" y="4077254"/>
                  <a:pt x="4512727" y="4081479"/>
                  <a:pt x="4502549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2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937737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8C573B1-A666-7FF6-DB05-FE4F5FC1D5E8}"/>
              </a:ext>
            </a:extLst>
          </p:cNvPr>
          <p:cNvSpPr txBox="1"/>
          <p:nvPr/>
        </p:nvSpPr>
        <p:spPr>
          <a:xfrm>
            <a:off x="1199627" y="2088859"/>
            <a:ext cx="3590488" cy="25704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Warm and friendly greeting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Clear communication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Respect for personal preferences 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sense of safety and professionalism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Patience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CD1CC1-29A0-28CE-3F32-C4E3CF12B4D9}"/>
              </a:ext>
            </a:extLst>
          </p:cNvPr>
          <p:cNvSpPr txBox="1"/>
          <p:nvPr/>
        </p:nvSpPr>
        <p:spPr>
          <a:xfrm>
            <a:off x="504389" y="836442"/>
            <a:ext cx="49809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My Expectations as a Guest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 descr="A loaf of bread with a towel&#10;&#10;AI-generated content may be incorrect.">
            <a:extLst>
              <a:ext uri="{FF2B5EF4-FFF2-40B4-BE49-F238E27FC236}">
                <a16:creationId xmlns:a16="http://schemas.microsoft.com/office/drawing/2014/main" id="{556B8B01-71A0-6E76-AC40-4B806F0EF1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326" r="12990" b="-2"/>
          <a:stretch>
            <a:fillRect/>
          </a:stretch>
        </p:blipFill>
        <p:spPr>
          <a:xfrm>
            <a:off x="5209471" y="58783"/>
            <a:ext cx="6902132" cy="6383383"/>
          </a:xfrm>
          <a:custGeom>
            <a:avLst/>
            <a:gdLst/>
            <a:ahLst/>
            <a:cxnLst/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3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3" y="3748498"/>
                  <a:pt x="4977440" y="3752627"/>
                </a:cubicBezTo>
                <a:cubicBezTo>
                  <a:pt x="4964094" y="3761268"/>
                  <a:pt x="4949499" y="3768277"/>
                  <a:pt x="4935193" y="3775382"/>
                </a:cubicBezTo>
                <a:cubicBezTo>
                  <a:pt x="4922903" y="3781431"/>
                  <a:pt x="4909845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6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1" y="4077254"/>
                  <a:pt x="4512727" y="4081479"/>
                  <a:pt x="4502549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2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86355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D3E22E0-9B9F-2C23-3D4D-E3C3240C65F2}"/>
              </a:ext>
            </a:extLst>
          </p:cNvPr>
          <p:cNvSpPr txBox="1"/>
          <p:nvPr/>
        </p:nvSpPr>
        <p:spPr>
          <a:xfrm>
            <a:off x="7239698" y="394282"/>
            <a:ext cx="529135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Cultural Sensitivity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3A4FB8-5480-D04A-2121-CC99E2B56300}"/>
              </a:ext>
            </a:extLst>
          </p:cNvPr>
          <p:cNvSpPr txBox="1"/>
          <p:nvPr/>
        </p:nvSpPr>
        <p:spPr>
          <a:xfrm>
            <a:off x="7105475" y="1260825"/>
            <a:ext cx="4001549" cy="44940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60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better support Romanian guests (or guests from similar Eastern European cultures), hospitality staff can</a:t>
            </a:r>
            <a:endParaRPr lang="en-US" altLang="en-US" sz="16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85750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 warm interpersonal interactions</a:t>
            </a:r>
          </a:p>
          <a:p>
            <a:pPr marL="285750" marR="0" lvl="0" indent="-285750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polite and respectful language</a:t>
            </a:r>
          </a:p>
          <a:p>
            <a:pPr marL="285750" marR="0" lvl="0" indent="-285750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 clear explanations</a:t>
            </a:r>
          </a:p>
          <a:p>
            <a:pPr marL="285750" marR="0" lvl="0" indent="-285750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Recognize dietary needs and preferences</a:t>
            </a:r>
          </a:p>
          <a:p>
            <a:pPr marL="285750" marR="0" lvl="0" indent="-285750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 patient and show a willingness to help</a:t>
            </a:r>
          </a:p>
        </p:txBody>
      </p:sp>
      <p:pic>
        <p:nvPicPr>
          <p:cNvPr id="2" name="Picture 1" descr="A group of painted spoons&#10;&#10;AI-generated content may be incorrect.">
            <a:extLst>
              <a:ext uri="{FF2B5EF4-FFF2-40B4-BE49-F238E27FC236}">
                <a16:creationId xmlns:a16="http://schemas.microsoft.com/office/drawing/2014/main" id="{4EAF567D-49BE-799F-2276-953A9EB8E4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58" r="13483" b="2"/>
          <a:stretch>
            <a:fillRect/>
          </a:stretch>
        </p:blipFill>
        <p:spPr>
          <a:xfrm>
            <a:off x="676333" y="1235658"/>
            <a:ext cx="5260975" cy="5226102"/>
          </a:xfrm>
          <a:custGeom>
            <a:avLst/>
            <a:gdLst/>
            <a:ahLst/>
            <a:cxnLst/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3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3" y="3748498"/>
                  <a:pt x="4977440" y="3752627"/>
                </a:cubicBezTo>
                <a:cubicBezTo>
                  <a:pt x="4964094" y="3761268"/>
                  <a:pt x="4949499" y="3768277"/>
                  <a:pt x="4935193" y="3775382"/>
                </a:cubicBezTo>
                <a:cubicBezTo>
                  <a:pt x="4922903" y="3781431"/>
                  <a:pt x="4909845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6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1" y="4077254"/>
                  <a:pt x="4512727" y="4081479"/>
                  <a:pt x="4502549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2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82572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0BAEE73-DE92-52E4-C875-04CCDEFA1E68}"/>
              </a:ext>
            </a:extLst>
          </p:cNvPr>
          <p:cNvSpPr txBox="1"/>
          <p:nvPr/>
        </p:nvSpPr>
        <p:spPr>
          <a:xfrm>
            <a:off x="6493079" y="2348916"/>
            <a:ext cx="4966283" cy="25704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Friendly conversation that feels natural</a:t>
            </a:r>
          </a:p>
          <a:p>
            <a:pPr lvl="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Feeling included and treated with respect</a:t>
            </a:r>
          </a:p>
          <a:p>
            <a:pPr lvl="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who show empathy and genuine interest</a:t>
            </a:r>
          </a:p>
          <a:p>
            <a:pPr lvl="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clean and safe environment</a:t>
            </a:r>
          </a:p>
          <a:p>
            <a:pPr lvl="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Small gestures like helping or checking if everything is fine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C400A2-D446-FBE4-B309-B3FB3AAA8DA9}"/>
              </a:ext>
            </a:extLst>
          </p:cNvPr>
          <p:cNvSpPr txBox="1"/>
          <p:nvPr/>
        </p:nvSpPr>
        <p:spPr>
          <a:xfrm>
            <a:off x="6719582" y="872347"/>
            <a:ext cx="609460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What Enhances My Guest Experience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 descr="A group of people in traditional clothing&#10;&#10;AI-generated content may be incorrect.">
            <a:extLst>
              <a:ext uri="{FF2B5EF4-FFF2-40B4-BE49-F238E27FC236}">
                <a16:creationId xmlns:a16="http://schemas.microsoft.com/office/drawing/2014/main" id="{454D969E-2D0D-1A5F-41DA-80A29EF2D1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300" r="30900"/>
          <a:stretch>
            <a:fillRect/>
          </a:stretch>
        </p:blipFill>
        <p:spPr>
          <a:xfrm>
            <a:off x="0" y="21997"/>
            <a:ext cx="4789714" cy="6836003"/>
          </a:xfrm>
          <a:custGeom>
            <a:avLst/>
            <a:gdLst/>
            <a:ahLst/>
            <a:cxnLst/>
            <a:rect l="l" t="t" r="r" b="b"/>
            <a:pathLst>
              <a:path w="4546602" h="6858000">
                <a:moveTo>
                  <a:pt x="4221600" y="6662544"/>
                </a:moveTo>
                <a:lnTo>
                  <a:pt x="4210150" y="6683027"/>
                </a:lnTo>
                <a:lnTo>
                  <a:pt x="4207002" y="6702976"/>
                </a:lnTo>
                <a:lnTo>
                  <a:pt x="4207002" y="6702977"/>
                </a:lnTo>
                <a:cubicBezTo>
                  <a:pt x="4207407" y="6716169"/>
                  <a:pt x="4212552" y="6729219"/>
                  <a:pt x="4220838" y="6742553"/>
                </a:cubicBezTo>
                <a:lnTo>
                  <a:pt x="4220839" y="6742555"/>
                </a:lnTo>
                <a:lnTo>
                  <a:pt x="4240316" y="6812062"/>
                </a:lnTo>
                <a:lnTo>
                  <a:pt x="4235543" y="6776800"/>
                </a:lnTo>
                <a:lnTo>
                  <a:pt x="4220839" y="6742555"/>
                </a:lnTo>
                <a:lnTo>
                  <a:pt x="4220838" y="6742552"/>
                </a:lnTo>
                <a:lnTo>
                  <a:pt x="4207002" y="6702976"/>
                </a:lnTo>
                <a:close/>
                <a:moveTo>
                  <a:pt x="4189594" y="6564620"/>
                </a:moveTo>
                <a:lnTo>
                  <a:pt x="4189594" y="6564621"/>
                </a:lnTo>
                <a:cubicBezTo>
                  <a:pt x="4199883" y="6575479"/>
                  <a:pt x="4205977" y="6582147"/>
                  <a:pt x="4212073" y="6588626"/>
                </a:cubicBezTo>
                <a:lnTo>
                  <a:pt x="4228695" y="6625225"/>
                </a:lnTo>
                <a:lnTo>
                  <a:pt x="4221601" y="6662541"/>
                </a:lnTo>
                <a:lnTo>
                  <a:pt x="4221600" y="6662541"/>
                </a:lnTo>
                <a:lnTo>
                  <a:pt x="4221600" y="6662542"/>
                </a:lnTo>
                <a:lnTo>
                  <a:pt x="4221601" y="6662541"/>
                </a:lnTo>
                <a:lnTo>
                  <a:pt x="4228684" y="6645552"/>
                </a:lnTo>
                <a:lnTo>
                  <a:pt x="4228695" y="6625225"/>
                </a:lnTo>
                <a:lnTo>
                  <a:pt x="4228695" y="6625224"/>
                </a:lnTo>
                <a:cubicBezTo>
                  <a:pt x="4226599" y="6611342"/>
                  <a:pt x="4220551" y="6597578"/>
                  <a:pt x="4212073" y="6588625"/>
                </a:cubicBezTo>
                <a:close/>
                <a:moveTo>
                  <a:pt x="4269915" y="6438981"/>
                </a:moveTo>
                <a:lnTo>
                  <a:pt x="4249984" y="6463840"/>
                </a:lnTo>
                <a:lnTo>
                  <a:pt x="4249982" y="6463849"/>
                </a:lnTo>
                <a:lnTo>
                  <a:pt x="4236188" y="6513012"/>
                </a:lnTo>
                <a:lnTo>
                  <a:pt x="4217381" y="6546194"/>
                </a:lnTo>
                <a:lnTo>
                  <a:pt x="4217381" y="6546195"/>
                </a:lnTo>
                <a:lnTo>
                  <a:pt x="4233719" y="6521804"/>
                </a:lnTo>
                <a:lnTo>
                  <a:pt x="4236188" y="6513012"/>
                </a:lnTo>
                <a:lnTo>
                  <a:pt x="4238998" y="6508052"/>
                </a:lnTo>
                <a:lnTo>
                  <a:pt x="4249982" y="6463849"/>
                </a:lnTo>
                <a:lnTo>
                  <a:pt x="4249984" y="6463841"/>
                </a:lnTo>
                <a:cubicBezTo>
                  <a:pt x="4252937" y="6451650"/>
                  <a:pt x="4260413" y="6444077"/>
                  <a:pt x="4269915" y="6438981"/>
                </a:cubicBezTo>
                <a:close/>
                <a:moveTo>
                  <a:pt x="4355914" y="6364769"/>
                </a:moveTo>
                <a:lnTo>
                  <a:pt x="4354607" y="6387910"/>
                </a:lnTo>
                <a:lnTo>
                  <a:pt x="4351952" y="6393385"/>
                </a:lnTo>
                <a:lnTo>
                  <a:pt x="4345189" y="6407332"/>
                </a:lnTo>
                <a:lnTo>
                  <a:pt x="4345189" y="6407333"/>
                </a:lnTo>
                <a:lnTo>
                  <a:pt x="4351952" y="6393385"/>
                </a:lnTo>
                <a:lnTo>
                  <a:pt x="4354608" y="6387910"/>
                </a:lnTo>
                <a:close/>
                <a:moveTo>
                  <a:pt x="4116820" y="4221391"/>
                </a:moveTo>
                <a:lnTo>
                  <a:pt x="4116820" y="4221392"/>
                </a:lnTo>
                <a:cubicBezTo>
                  <a:pt x="4117582" y="4232061"/>
                  <a:pt x="4117772" y="4243873"/>
                  <a:pt x="4122536" y="4253015"/>
                </a:cubicBezTo>
                <a:cubicBezTo>
                  <a:pt x="4134729" y="4277402"/>
                  <a:pt x="4150349" y="4300071"/>
                  <a:pt x="4162352" y="4324646"/>
                </a:cubicBezTo>
                <a:lnTo>
                  <a:pt x="4171306" y="4363891"/>
                </a:lnTo>
                <a:lnTo>
                  <a:pt x="4170544" y="4482004"/>
                </a:lnTo>
                <a:cubicBezTo>
                  <a:pt x="4167876" y="4546776"/>
                  <a:pt x="4167304" y="4612500"/>
                  <a:pt x="4110534" y="4659174"/>
                </a:cubicBezTo>
                <a:cubicBezTo>
                  <a:pt x="4105962" y="4662986"/>
                  <a:pt x="4103294" y="4671176"/>
                  <a:pt x="4102532" y="4677655"/>
                </a:cubicBezTo>
                <a:cubicBezTo>
                  <a:pt x="4098913" y="4707564"/>
                  <a:pt x="4098531" y="4738235"/>
                  <a:pt x="4092625" y="4767764"/>
                </a:cubicBezTo>
                <a:cubicBezTo>
                  <a:pt x="4090244" y="4779575"/>
                  <a:pt x="4089435" y="4790386"/>
                  <a:pt x="4091316" y="4800483"/>
                </a:cubicBezTo>
                <a:lnTo>
                  <a:pt x="4091316" y="4800484"/>
                </a:lnTo>
                <a:cubicBezTo>
                  <a:pt x="4093197" y="4810581"/>
                  <a:pt x="4097770" y="4819964"/>
                  <a:pt x="4106152" y="4828917"/>
                </a:cubicBezTo>
                <a:lnTo>
                  <a:pt x="4128333" y="4863343"/>
                </a:lnTo>
                <a:lnTo>
                  <a:pt x="4135862" y="4889275"/>
                </a:lnTo>
                <a:lnTo>
                  <a:pt x="4134157" y="4912168"/>
                </a:lnTo>
                <a:cubicBezTo>
                  <a:pt x="4132442" y="4919978"/>
                  <a:pt x="4132085" y="4927122"/>
                  <a:pt x="4132755" y="4933805"/>
                </a:cubicBezTo>
                <a:lnTo>
                  <a:pt x="4132755" y="4933806"/>
                </a:lnTo>
                <a:lnTo>
                  <a:pt x="4132757" y="4933810"/>
                </a:lnTo>
                <a:lnTo>
                  <a:pt x="4137514" y="4952673"/>
                </a:lnTo>
                <a:lnTo>
                  <a:pt x="4140307" y="4957453"/>
                </a:lnTo>
                <a:lnTo>
                  <a:pt x="4141585" y="4961456"/>
                </a:lnTo>
                <a:cubicBezTo>
                  <a:pt x="4146096" y="4970097"/>
                  <a:pt x="4151802" y="4978393"/>
                  <a:pt x="4157589" y="4987038"/>
                </a:cubicBezTo>
                <a:cubicBezTo>
                  <a:pt x="4168828" y="5003802"/>
                  <a:pt x="4182926" y="5022853"/>
                  <a:pt x="4184068" y="5041522"/>
                </a:cubicBezTo>
                <a:cubicBezTo>
                  <a:pt x="4184687" y="5052096"/>
                  <a:pt x="4187605" y="5062300"/>
                  <a:pt x="4191284" y="5072376"/>
                </a:cubicBezTo>
                <a:lnTo>
                  <a:pt x="4197188" y="5087444"/>
                </a:lnTo>
                <a:lnTo>
                  <a:pt x="4210215" y="5133220"/>
                </a:lnTo>
                <a:lnTo>
                  <a:pt x="4210217" y="5133225"/>
                </a:lnTo>
                <a:lnTo>
                  <a:pt x="4203501" y="5166113"/>
                </a:lnTo>
                <a:lnTo>
                  <a:pt x="4203501" y="5166114"/>
                </a:lnTo>
                <a:cubicBezTo>
                  <a:pt x="4202739" y="5167638"/>
                  <a:pt x="4203311" y="5169781"/>
                  <a:pt x="4204192" y="5172091"/>
                </a:cubicBezTo>
                <a:lnTo>
                  <a:pt x="4206739" y="5179068"/>
                </a:lnTo>
                <a:lnTo>
                  <a:pt x="4206573" y="5229433"/>
                </a:lnTo>
                <a:lnTo>
                  <a:pt x="4196024" y="5248936"/>
                </a:lnTo>
                <a:lnTo>
                  <a:pt x="4183116" y="5272796"/>
                </a:lnTo>
                <a:cubicBezTo>
                  <a:pt x="4171471" y="5285441"/>
                  <a:pt x="4163765" y="5298595"/>
                  <a:pt x="4159213" y="5312288"/>
                </a:cubicBezTo>
                <a:lnTo>
                  <a:pt x="4158157" y="5321350"/>
                </a:lnTo>
                <a:lnTo>
                  <a:pt x="4155683" y="5326163"/>
                </a:lnTo>
                <a:lnTo>
                  <a:pt x="4154237" y="5355014"/>
                </a:lnTo>
                <a:lnTo>
                  <a:pt x="4154237" y="5355015"/>
                </a:lnTo>
                <a:cubicBezTo>
                  <a:pt x="4154886" y="5364883"/>
                  <a:pt x="4156589" y="5375003"/>
                  <a:pt x="4159113" y="5385385"/>
                </a:cubicBezTo>
                <a:cubicBezTo>
                  <a:pt x="4162352" y="5398722"/>
                  <a:pt x="4164638" y="5412058"/>
                  <a:pt x="4167304" y="5425583"/>
                </a:cubicBezTo>
                <a:cubicBezTo>
                  <a:pt x="4171114" y="5443871"/>
                  <a:pt x="4175116" y="5462352"/>
                  <a:pt x="4178926" y="5480638"/>
                </a:cubicBezTo>
                <a:lnTo>
                  <a:pt x="4183450" y="5507668"/>
                </a:lnTo>
                <a:lnTo>
                  <a:pt x="4172831" y="5531692"/>
                </a:lnTo>
                <a:lnTo>
                  <a:pt x="4172830" y="5531693"/>
                </a:lnTo>
                <a:cubicBezTo>
                  <a:pt x="4165781" y="5537600"/>
                  <a:pt x="4162589" y="5542649"/>
                  <a:pt x="4162685" y="5547578"/>
                </a:cubicBezTo>
                <a:lnTo>
                  <a:pt x="4162685" y="5547579"/>
                </a:lnTo>
                <a:cubicBezTo>
                  <a:pt x="4162780" y="5552508"/>
                  <a:pt x="4166162" y="5557318"/>
                  <a:pt x="4172258" y="5562747"/>
                </a:cubicBezTo>
                <a:cubicBezTo>
                  <a:pt x="4214932" y="5600468"/>
                  <a:pt x="4241603" y="5646190"/>
                  <a:pt x="4243506" y="5704484"/>
                </a:cubicBezTo>
                <a:cubicBezTo>
                  <a:pt x="4243888" y="5716486"/>
                  <a:pt x="4246554" y="5728679"/>
                  <a:pt x="4249412" y="5740489"/>
                </a:cubicBezTo>
                <a:cubicBezTo>
                  <a:pt x="4251127" y="5747729"/>
                  <a:pt x="4253033" y="5756494"/>
                  <a:pt x="4258177" y="5760874"/>
                </a:cubicBezTo>
                <a:cubicBezTo>
                  <a:pt x="4297420" y="5794975"/>
                  <a:pt x="4324663" y="5837458"/>
                  <a:pt x="4346573" y="5883752"/>
                </a:cubicBezTo>
                <a:lnTo>
                  <a:pt x="4346575" y="5883756"/>
                </a:lnTo>
                <a:lnTo>
                  <a:pt x="4364477" y="5935946"/>
                </a:lnTo>
                <a:lnTo>
                  <a:pt x="4364478" y="5935950"/>
                </a:lnTo>
                <a:lnTo>
                  <a:pt x="4360859" y="5993290"/>
                </a:lnTo>
                <a:lnTo>
                  <a:pt x="4360858" y="5993291"/>
                </a:lnTo>
                <a:cubicBezTo>
                  <a:pt x="4359717" y="6004531"/>
                  <a:pt x="4359906" y="6017485"/>
                  <a:pt x="4354382" y="6026440"/>
                </a:cubicBezTo>
                <a:cubicBezTo>
                  <a:pt x="4337045" y="6054825"/>
                  <a:pt x="4318377" y="6082258"/>
                  <a:pt x="4298182" y="6108738"/>
                </a:cubicBezTo>
                <a:cubicBezTo>
                  <a:pt x="4289514" y="6120074"/>
                  <a:pt x="4284561" y="6126884"/>
                  <a:pt x="4284490" y="6133314"/>
                </a:cubicBezTo>
                <a:lnTo>
                  <a:pt x="4284490" y="6133315"/>
                </a:lnTo>
                <a:lnTo>
                  <a:pt x="4288190" y="6143190"/>
                </a:lnTo>
                <a:lnTo>
                  <a:pt x="4300086" y="6155600"/>
                </a:lnTo>
                <a:lnTo>
                  <a:pt x="4300088" y="6155603"/>
                </a:lnTo>
                <a:cubicBezTo>
                  <a:pt x="4322377" y="6175798"/>
                  <a:pt x="4333998" y="6200945"/>
                  <a:pt x="4338759" y="6228757"/>
                </a:cubicBezTo>
                <a:lnTo>
                  <a:pt x="4356096" y="6361540"/>
                </a:lnTo>
                <a:lnTo>
                  <a:pt x="4356096" y="6361539"/>
                </a:lnTo>
                <a:cubicBezTo>
                  <a:pt x="4352476" y="6317151"/>
                  <a:pt x="4346190" y="6272764"/>
                  <a:pt x="4338759" y="6228756"/>
                </a:cubicBezTo>
                <a:cubicBezTo>
                  <a:pt x="4333998" y="6200944"/>
                  <a:pt x="4322377" y="6175797"/>
                  <a:pt x="4300088" y="6155602"/>
                </a:cubicBezTo>
                <a:lnTo>
                  <a:pt x="4300086" y="6155600"/>
                </a:lnTo>
                <a:lnTo>
                  <a:pt x="4284490" y="6133315"/>
                </a:lnTo>
                <a:lnTo>
                  <a:pt x="4298182" y="6108739"/>
                </a:lnTo>
                <a:cubicBezTo>
                  <a:pt x="4318377" y="6082259"/>
                  <a:pt x="4337045" y="6054826"/>
                  <a:pt x="4354382" y="6026441"/>
                </a:cubicBezTo>
                <a:cubicBezTo>
                  <a:pt x="4359906" y="6017486"/>
                  <a:pt x="4359717" y="6004532"/>
                  <a:pt x="4360858" y="5993292"/>
                </a:cubicBezTo>
                <a:lnTo>
                  <a:pt x="4360859" y="5993290"/>
                </a:lnTo>
                <a:lnTo>
                  <a:pt x="4364311" y="5964477"/>
                </a:lnTo>
                <a:lnTo>
                  <a:pt x="4364478" y="5935950"/>
                </a:lnTo>
                <a:lnTo>
                  <a:pt x="4364478" y="5935949"/>
                </a:lnTo>
                <a:lnTo>
                  <a:pt x="4364477" y="5935946"/>
                </a:lnTo>
                <a:lnTo>
                  <a:pt x="4357598" y="5909351"/>
                </a:lnTo>
                <a:lnTo>
                  <a:pt x="4346575" y="5883756"/>
                </a:lnTo>
                <a:lnTo>
                  <a:pt x="4346573" y="5883751"/>
                </a:lnTo>
                <a:cubicBezTo>
                  <a:pt x="4324663" y="5837457"/>
                  <a:pt x="4297420" y="5794974"/>
                  <a:pt x="4258177" y="5760873"/>
                </a:cubicBezTo>
                <a:cubicBezTo>
                  <a:pt x="4253033" y="5756493"/>
                  <a:pt x="4251127" y="5747728"/>
                  <a:pt x="4249412" y="5740488"/>
                </a:cubicBezTo>
                <a:cubicBezTo>
                  <a:pt x="4246554" y="5728678"/>
                  <a:pt x="4243888" y="5716485"/>
                  <a:pt x="4243506" y="5704483"/>
                </a:cubicBezTo>
                <a:cubicBezTo>
                  <a:pt x="4241603" y="5646189"/>
                  <a:pt x="4214932" y="5600467"/>
                  <a:pt x="4172258" y="5562746"/>
                </a:cubicBezTo>
                <a:lnTo>
                  <a:pt x="4162685" y="5547578"/>
                </a:lnTo>
                <a:lnTo>
                  <a:pt x="4172830" y="5531694"/>
                </a:lnTo>
                <a:lnTo>
                  <a:pt x="4172831" y="5531692"/>
                </a:lnTo>
                <a:lnTo>
                  <a:pt x="4181230" y="5520422"/>
                </a:lnTo>
                <a:lnTo>
                  <a:pt x="4183450" y="5507668"/>
                </a:lnTo>
                <a:lnTo>
                  <a:pt x="4183450" y="5507667"/>
                </a:lnTo>
                <a:cubicBezTo>
                  <a:pt x="4183403" y="5498832"/>
                  <a:pt x="4180831" y="5489497"/>
                  <a:pt x="4178926" y="5480637"/>
                </a:cubicBezTo>
                <a:cubicBezTo>
                  <a:pt x="4175116" y="5462351"/>
                  <a:pt x="4171114" y="5443870"/>
                  <a:pt x="4167304" y="5425582"/>
                </a:cubicBezTo>
                <a:cubicBezTo>
                  <a:pt x="4164638" y="5412057"/>
                  <a:pt x="4162352" y="5398721"/>
                  <a:pt x="4159113" y="5385384"/>
                </a:cubicBezTo>
                <a:lnTo>
                  <a:pt x="4154237" y="5355014"/>
                </a:lnTo>
                <a:lnTo>
                  <a:pt x="4158157" y="5321350"/>
                </a:lnTo>
                <a:lnTo>
                  <a:pt x="4183116" y="5272797"/>
                </a:lnTo>
                <a:lnTo>
                  <a:pt x="4196024" y="5248936"/>
                </a:lnTo>
                <a:lnTo>
                  <a:pt x="4206573" y="5229434"/>
                </a:lnTo>
                <a:cubicBezTo>
                  <a:pt x="4210407" y="5213598"/>
                  <a:pt x="4210359" y="5196595"/>
                  <a:pt x="4206739" y="5179068"/>
                </a:cubicBezTo>
                <a:lnTo>
                  <a:pt x="4206739" y="5179067"/>
                </a:lnTo>
                <a:cubicBezTo>
                  <a:pt x="4206263" y="5176876"/>
                  <a:pt x="4205074" y="5174400"/>
                  <a:pt x="4204192" y="5172090"/>
                </a:cubicBezTo>
                <a:lnTo>
                  <a:pt x="4203501" y="5166114"/>
                </a:lnTo>
                <a:lnTo>
                  <a:pt x="4210217" y="5133225"/>
                </a:lnTo>
                <a:lnTo>
                  <a:pt x="4210217" y="5133224"/>
                </a:lnTo>
                <a:lnTo>
                  <a:pt x="4210215" y="5133220"/>
                </a:lnTo>
                <a:lnTo>
                  <a:pt x="4203072" y="5102461"/>
                </a:lnTo>
                <a:lnTo>
                  <a:pt x="4197188" y="5087444"/>
                </a:lnTo>
                <a:lnTo>
                  <a:pt x="4197182" y="5087423"/>
                </a:lnTo>
                <a:cubicBezTo>
                  <a:pt x="4191096" y="5072411"/>
                  <a:pt x="4184997" y="5057381"/>
                  <a:pt x="4184068" y="5041521"/>
                </a:cubicBezTo>
                <a:cubicBezTo>
                  <a:pt x="4182926" y="5022852"/>
                  <a:pt x="4168828" y="5003801"/>
                  <a:pt x="4157589" y="4987037"/>
                </a:cubicBezTo>
                <a:lnTo>
                  <a:pt x="4140307" y="4957453"/>
                </a:lnTo>
                <a:lnTo>
                  <a:pt x="4132757" y="4933810"/>
                </a:lnTo>
                <a:lnTo>
                  <a:pt x="4132755" y="4933805"/>
                </a:lnTo>
                <a:lnTo>
                  <a:pt x="4134157" y="4912169"/>
                </a:lnTo>
                <a:cubicBezTo>
                  <a:pt x="4135919" y="4904359"/>
                  <a:pt x="4136431" y="4896714"/>
                  <a:pt x="4135862" y="4889276"/>
                </a:cubicBezTo>
                <a:lnTo>
                  <a:pt x="4135862" y="4889275"/>
                </a:lnTo>
                <a:lnTo>
                  <a:pt x="4131084" y="4867614"/>
                </a:lnTo>
                <a:lnTo>
                  <a:pt x="4128333" y="4863343"/>
                </a:lnTo>
                <a:lnTo>
                  <a:pt x="4126583" y="4857317"/>
                </a:lnTo>
                <a:cubicBezTo>
                  <a:pt x="4121440" y="4847214"/>
                  <a:pt x="4114439" y="4837703"/>
                  <a:pt x="4106152" y="4828916"/>
                </a:cubicBezTo>
                <a:lnTo>
                  <a:pt x="4091316" y="4800483"/>
                </a:lnTo>
                <a:lnTo>
                  <a:pt x="4092625" y="4767765"/>
                </a:lnTo>
                <a:cubicBezTo>
                  <a:pt x="4098531" y="4738236"/>
                  <a:pt x="4098913" y="4707565"/>
                  <a:pt x="4102532" y="4677656"/>
                </a:cubicBezTo>
                <a:cubicBezTo>
                  <a:pt x="4103294" y="4671177"/>
                  <a:pt x="4105962" y="4662987"/>
                  <a:pt x="4110534" y="4659175"/>
                </a:cubicBezTo>
                <a:cubicBezTo>
                  <a:pt x="4167304" y="4612501"/>
                  <a:pt x="4167876" y="4546777"/>
                  <a:pt x="4170544" y="4482005"/>
                </a:cubicBezTo>
                <a:cubicBezTo>
                  <a:pt x="4172258" y="4442762"/>
                  <a:pt x="4172258" y="4403326"/>
                  <a:pt x="4171306" y="4363891"/>
                </a:cubicBezTo>
                <a:lnTo>
                  <a:pt x="4171306" y="4363890"/>
                </a:lnTo>
                <a:cubicBezTo>
                  <a:pt x="4171114" y="4350554"/>
                  <a:pt x="4168066" y="4336457"/>
                  <a:pt x="4162352" y="4324645"/>
                </a:cubicBezTo>
                <a:cubicBezTo>
                  <a:pt x="4150349" y="4300070"/>
                  <a:pt x="4134729" y="4277401"/>
                  <a:pt x="4122536" y="4253014"/>
                </a:cubicBezTo>
                <a:close/>
                <a:moveTo>
                  <a:pt x="4113010" y="4165383"/>
                </a:moveTo>
                <a:lnTo>
                  <a:pt x="4113010" y="4165384"/>
                </a:lnTo>
                <a:lnTo>
                  <a:pt x="4116915" y="4192388"/>
                </a:lnTo>
                <a:lnTo>
                  <a:pt x="4116915" y="4192387"/>
                </a:lnTo>
                <a:cubicBezTo>
                  <a:pt x="4117011" y="4182767"/>
                  <a:pt x="4116439" y="4173480"/>
                  <a:pt x="4113010" y="4165383"/>
                </a:cubicBezTo>
                <a:close/>
                <a:moveTo>
                  <a:pt x="4100628" y="3885338"/>
                </a:moveTo>
                <a:lnTo>
                  <a:pt x="4100628" y="3885339"/>
                </a:lnTo>
                <a:cubicBezTo>
                  <a:pt x="4110344" y="3897722"/>
                  <a:pt x="4117750" y="3910319"/>
                  <a:pt x="4123009" y="3923125"/>
                </a:cubicBezTo>
                <a:lnTo>
                  <a:pt x="4132513" y="3962160"/>
                </a:lnTo>
                <a:lnTo>
                  <a:pt x="4116821" y="4043838"/>
                </a:lnTo>
                <a:lnTo>
                  <a:pt x="4116820" y="4043839"/>
                </a:lnTo>
                <a:cubicBezTo>
                  <a:pt x="4108057" y="4063842"/>
                  <a:pt x="4102675" y="4083702"/>
                  <a:pt x="4101699" y="4103825"/>
                </a:cubicBezTo>
                <a:lnTo>
                  <a:pt x="4101699" y="4103826"/>
                </a:lnTo>
                <a:lnTo>
                  <a:pt x="4103666" y="4134255"/>
                </a:lnTo>
                <a:lnTo>
                  <a:pt x="4113010" y="4165382"/>
                </a:lnTo>
                <a:lnTo>
                  <a:pt x="4101699" y="4103826"/>
                </a:lnTo>
                <a:lnTo>
                  <a:pt x="4116820" y="4043840"/>
                </a:lnTo>
                <a:lnTo>
                  <a:pt x="4116821" y="4043838"/>
                </a:lnTo>
                <a:lnTo>
                  <a:pt x="4130123" y="4002410"/>
                </a:lnTo>
                <a:lnTo>
                  <a:pt x="4132513" y="3962160"/>
                </a:lnTo>
                <a:lnTo>
                  <a:pt x="4132513" y="3962159"/>
                </a:lnTo>
                <a:cubicBezTo>
                  <a:pt x="4130251" y="3935727"/>
                  <a:pt x="4120060" y="3910104"/>
                  <a:pt x="4100628" y="3885338"/>
                </a:cubicBezTo>
                <a:close/>
                <a:moveTo>
                  <a:pt x="4115391" y="3670561"/>
                </a:moveTo>
                <a:lnTo>
                  <a:pt x="4117820" y="3680164"/>
                </a:lnTo>
                <a:lnTo>
                  <a:pt x="4113772" y="3734837"/>
                </a:lnTo>
                <a:lnTo>
                  <a:pt x="4113772" y="3734838"/>
                </a:lnTo>
                <a:cubicBezTo>
                  <a:pt x="4112820" y="3741316"/>
                  <a:pt x="4111486" y="3749126"/>
                  <a:pt x="4114154" y="3754653"/>
                </a:cubicBezTo>
                <a:lnTo>
                  <a:pt x="4120511" y="3789776"/>
                </a:lnTo>
                <a:lnTo>
                  <a:pt x="4105580" y="3822472"/>
                </a:lnTo>
                <a:cubicBezTo>
                  <a:pt x="4098532" y="3831902"/>
                  <a:pt x="4092912" y="3842046"/>
                  <a:pt x="4091245" y="3852619"/>
                </a:cubicBezTo>
                <a:lnTo>
                  <a:pt x="4091245" y="3852620"/>
                </a:lnTo>
                <a:lnTo>
                  <a:pt x="4092025" y="3868764"/>
                </a:lnTo>
                <a:lnTo>
                  <a:pt x="4100628" y="3885337"/>
                </a:lnTo>
                <a:lnTo>
                  <a:pt x="4091245" y="3852620"/>
                </a:lnTo>
                <a:lnTo>
                  <a:pt x="4105580" y="3822473"/>
                </a:lnTo>
                <a:cubicBezTo>
                  <a:pt x="4113772" y="3811614"/>
                  <a:pt x="4118916" y="3800897"/>
                  <a:pt x="4120511" y="3789777"/>
                </a:cubicBezTo>
                <a:lnTo>
                  <a:pt x="4120511" y="3789776"/>
                </a:lnTo>
                <a:cubicBezTo>
                  <a:pt x="4122107" y="3778655"/>
                  <a:pt x="4120154" y="3767130"/>
                  <a:pt x="4114154" y="3754652"/>
                </a:cubicBezTo>
                <a:lnTo>
                  <a:pt x="4113772" y="3734838"/>
                </a:lnTo>
                <a:lnTo>
                  <a:pt x="4117820" y="3680164"/>
                </a:lnTo>
                <a:lnTo>
                  <a:pt x="4117820" y="3680163"/>
                </a:lnTo>
                <a:close/>
                <a:moveTo>
                  <a:pt x="4185711" y="2836172"/>
                </a:moveTo>
                <a:lnTo>
                  <a:pt x="4177020" y="2848793"/>
                </a:lnTo>
                <a:cubicBezTo>
                  <a:pt x="4172020" y="2865010"/>
                  <a:pt x="4166162" y="2881307"/>
                  <a:pt x="4161416" y="2897785"/>
                </a:cubicBezTo>
                <a:lnTo>
                  <a:pt x="4160387" y="2903551"/>
                </a:lnTo>
                <a:lnTo>
                  <a:pt x="4157113" y="2914328"/>
                </a:lnTo>
                <a:lnTo>
                  <a:pt x="4152482" y="2947859"/>
                </a:lnTo>
                <a:lnTo>
                  <a:pt x="4152481" y="2947862"/>
                </a:lnTo>
                <a:lnTo>
                  <a:pt x="4152481" y="2947863"/>
                </a:lnTo>
                <a:cubicBezTo>
                  <a:pt x="4152112" y="2959157"/>
                  <a:pt x="4153112" y="2970576"/>
                  <a:pt x="4156065" y="2982149"/>
                </a:cubicBezTo>
                <a:lnTo>
                  <a:pt x="4167758" y="3077402"/>
                </a:lnTo>
                <a:lnTo>
                  <a:pt x="4155303" y="3172654"/>
                </a:lnTo>
                <a:cubicBezTo>
                  <a:pt x="4129394" y="3276480"/>
                  <a:pt x="4101962" y="3380305"/>
                  <a:pt x="4107676" y="3489467"/>
                </a:cubicBezTo>
                <a:cubicBezTo>
                  <a:pt x="4108628" y="3507563"/>
                  <a:pt x="4097007" y="3529090"/>
                  <a:pt x="4085577" y="3544713"/>
                </a:cubicBezTo>
                <a:cubicBezTo>
                  <a:pt x="4074719" y="3559668"/>
                  <a:pt x="4068860" y="3566811"/>
                  <a:pt x="4067955" y="3574408"/>
                </a:cubicBezTo>
                <a:lnTo>
                  <a:pt x="4067956" y="3574408"/>
                </a:lnTo>
                <a:lnTo>
                  <a:pt x="4067955" y="3574409"/>
                </a:lnTo>
                <a:cubicBezTo>
                  <a:pt x="4067050" y="3582005"/>
                  <a:pt x="4071099" y="3590054"/>
                  <a:pt x="4080053" y="3606818"/>
                </a:cubicBezTo>
                <a:cubicBezTo>
                  <a:pt x="4084435" y="3614820"/>
                  <a:pt x="4087101" y="3624726"/>
                  <a:pt x="4093579" y="3630633"/>
                </a:cubicBezTo>
                <a:lnTo>
                  <a:pt x="4109452" y="3651926"/>
                </a:lnTo>
                <a:lnTo>
                  <a:pt x="4093579" y="3630632"/>
                </a:lnTo>
                <a:cubicBezTo>
                  <a:pt x="4087101" y="3624725"/>
                  <a:pt x="4084435" y="3614819"/>
                  <a:pt x="4080053" y="3606817"/>
                </a:cubicBezTo>
                <a:cubicBezTo>
                  <a:pt x="4075576" y="3598435"/>
                  <a:pt x="4072325" y="3592232"/>
                  <a:pt x="4070307" y="3587174"/>
                </a:cubicBezTo>
                <a:lnTo>
                  <a:pt x="4067956" y="3574408"/>
                </a:lnTo>
                <a:lnTo>
                  <a:pt x="4073034" y="3562321"/>
                </a:lnTo>
                <a:cubicBezTo>
                  <a:pt x="4075969" y="3557716"/>
                  <a:pt x="4080148" y="3552191"/>
                  <a:pt x="4085577" y="3544714"/>
                </a:cubicBezTo>
                <a:cubicBezTo>
                  <a:pt x="4097007" y="3529091"/>
                  <a:pt x="4108628" y="3507564"/>
                  <a:pt x="4107676" y="3489468"/>
                </a:cubicBezTo>
                <a:cubicBezTo>
                  <a:pt x="4101962" y="3380306"/>
                  <a:pt x="4129394" y="3276481"/>
                  <a:pt x="4155303" y="3172655"/>
                </a:cubicBezTo>
                <a:cubicBezTo>
                  <a:pt x="4163305" y="3140650"/>
                  <a:pt x="4167543" y="3109026"/>
                  <a:pt x="4167758" y="3077402"/>
                </a:cubicBezTo>
                <a:lnTo>
                  <a:pt x="4167758" y="3077401"/>
                </a:lnTo>
                <a:cubicBezTo>
                  <a:pt x="4167972" y="3045777"/>
                  <a:pt x="4164162" y="3014153"/>
                  <a:pt x="4156065" y="2982148"/>
                </a:cubicBezTo>
                <a:lnTo>
                  <a:pt x="4152481" y="2947863"/>
                </a:lnTo>
                <a:lnTo>
                  <a:pt x="4152482" y="2947859"/>
                </a:lnTo>
                <a:lnTo>
                  <a:pt x="4160387" y="2903551"/>
                </a:lnTo>
                <a:lnTo>
                  <a:pt x="4177020" y="2848794"/>
                </a:lnTo>
                <a:cubicBezTo>
                  <a:pt x="4178353" y="2844317"/>
                  <a:pt x="4181639" y="2839983"/>
                  <a:pt x="4185711" y="2836173"/>
                </a:cubicBezTo>
                <a:close/>
                <a:moveTo>
                  <a:pt x="3701225" y="1508458"/>
                </a:moveTo>
                <a:lnTo>
                  <a:pt x="3673131" y="1596214"/>
                </a:lnTo>
                <a:cubicBezTo>
                  <a:pt x="3670654" y="1604979"/>
                  <a:pt x="3672179" y="1615837"/>
                  <a:pt x="3675036" y="1624981"/>
                </a:cubicBezTo>
                <a:cubicBezTo>
                  <a:pt x="3684752" y="1656224"/>
                  <a:pt x="3709137" y="1676037"/>
                  <a:pt x="3731617" y="1697754"/>
                </a:cubicBezTo>
                <a:cubicBezTo>
                  <a:pt x="3741524" y="1707280"/>
                  <a:pt x="3748572" y="1720424"/>
                  <a:pt x="3754286" y="1733189"/>
                </a:cubicBezTo>
                <a:cubicBezTo>
                  <a:pt x="3768957" y="1766336"/>
                  <a:pt x="3782101" y="1800247"/>
                  <a:pt x="3796007" y="1833776"/>
                </a:cubicBezTo>
                <a:cubicBezTo>
                  <a:pt x="3797341" y="1837014"/>
                  <a:pt x="3800770" y="1839680"/>
                  <a:pt x="3803628" y="1842159"/>
                </a:cubicBezTo>
                <a:cubicBezTo>
                  <a:pt x="3833729" y="1866923"/>
                  <a:pt x="3864018" y="1891498"/>
                  <a:pt x="3894119" y="1916455"/>
                </a:cubicBezTo>
                <a:cubicBezTo>
                  <a:pt x="3899833" y="1921217"/>
                  <a:pt x="3904025" y="1928077"/>
                  <a:pt x="3909549" y="1933220"/>
                </a:cubicBezTo>
                <a:cubicBezTo>
                  <a:pt x="3917169" y="1940460"/>
                  <a:pt x="3924410" y="1949604"/>
                  <a:pt x="3933554" y="1953414"/>
                </a:cubicBezTo>
                <a:cubicBezTo>
                  <a:pt x="3962319" y="1965225"/>
                  <a:pt x="3974703" y="1987895"/>
                  <a:pt x="3980037" y="2016470"/>
                </a:cubicBezTo>
                <a:cubicBezTo>
                  <a:pt x="3984990" y="2042571"/>
                  <a:pt x="3989182" y="2068670"/>
                  <a:pt x="3994896" y="2094579"/>
                </a:cubicBezTo>
                <a:cubicBezTo>
                  <a:pt x="4001754" y="2126202"/>
                  <a:pt x="4009184" y="2157637"/>
                  <a:pt x="4017567" y="2188880"/>
                </a:cubicBezTo>
                <a:cubicBezTo>
                  <a:pt x="4021187" y="2202405"/>
                  <a:pt x="4025377" y="2216693"/>
                  <a:pt x="4032807" y="2228315"/>
                </a:cubicBezTo>
                <a:cubicBezTo>
                  <a:pt x="4053382" y="2260891"/>
                  <a:pt x="4067288" y="2295754"/>
                  <a:pt x="4061764" y="2334045"/>
                </a:cubicBezTo>
                <a:cubicBezTo>
                  <a:pt x="4057382" y="2364716"/>
                  <a:pt x="4068622" y="2390435"/>
                  <a:pt x="4086149" y="2409486"/>
                </a:cubicBezTo>
                <a:cubicBezTo>
                  <a:pt x="4094103" y="2418155"/>
                  <a:pt x="4099616" y="2426977"/>
                  <a:pt x="4103250" y="2435913"/>
                </a:cubicBezTo>
                <a:lnTo>
                  <a:pt x="4109081" y="2463018"/>
                </a:lnTo>
                <a:lnTo>
                  <a:pt x="4109080" y="2463031"/>
                </a:lnTo>
                <a:lnTo>
                  <a:pt x="4100439" y="2518262"/>
                </a:lnTo>
                <a:lnTo>
                  <a:pt x="4100438" y="2518264"/>
                </a:lnTo>
                <a:cubicBezTo>
                  <a:pt x="4097771" y="2527790"/>
                  <a:pt x="4096627" y="2536458"/>
                  <a:pt x="4096794" y="2545006"/>
                </a:cubicBezTo>
                <a:lnTo>
                  <a:pt x="4096794" y="2545007"/>
                </a:lnTo>
                <a:cubicBezTo>
                  <a:pt x="4096960" y="2553556"/>
                  <a:pt x="4098437" y="2561986"/>
                  <a:pt x="4101008" y="2571035"/>
                </a:cubicBezTo>
                <a:cubicBezTo>
                  <a:pt x="4113010" y="2612946"/>
                  <a:pt x="4145587" y="2640951"/>
                  <a:pt x="4174162" y="2668002"/>
                </a:cubicBezTo>
                <a:cubicBezTo>
                  <a:pt x="4198547" y="2691055"/>
                  <a:pt x="4212264" y="2716964"/>
                  <a:pt x="4222552" y="2745349"/>
                </a:cubicBezTo>
                <a:lnTo>
                  <a:pt x="4222553" y="2745352"/>
                </a:lnTo>
                <a:lnTo>
                  <a:pt x="4228473" y="2778006"/>
                </a:lnTo>
                <a:lnTo>
                  <a:pt x="4228053" y="2785440"/>
                </a:lnTo>
                <a:lnTo>
                  <a:pt x="4217974" y="2811780"/>
                </a:lnTo>
                <a:lnTo>
                  <a:pt x="4217970" y="2811787"/>
                </a:lnTo>
                <a:lnTo>
                  <a:pt x="4217971" y="2811787"/>
                </a:lnTo>
                <a:lnTo>
                  <a:pt x="4217974" y="2811780"/>
                </a:lnTo>
                <a:lnTo>
                  <a:pt x="4227624" y="2793023"/>
                </a:lnTo>
                <a:lnTo>
                  <a:pt x="4228053" y="2785440"/>
                </a:lnTo>
                <a:lnTo>
                  <a:pt x="4229253" y="2782305"/>
                </a:lnTo>
                <a:lnTo>
                  <a:pt x="4228473" y="2778006"/>
                </a:lnTo>
                <a:lnTo>
                  <a:pt x="4228883" y="2770757"/>
                </a:lnTo>
                <a:lnTo>
                  <a:pt x="4222553" y="2745352"/>
                </a:lnTo>
                <a:lnTo>
                  <a:pt x="4222552" y="2745348"/>
                </a:lnTo>
                <a:cubicBezTo>
                  <a:pt x="4212264" y="2716963"/>
                  <a:pt x="4198547" y="2691054"/>
                  <a:pt x="4174162" y="2668001"/>
                </a:cubicBezTo>
                <a:cubicBezTo>
                  <a:pt x="4145587" y="2640950"/>
                  <a:pt x="4113010" y="2612945"/>
                  <a:pt x="4101008" y="2571034"/>
                </a:cubicBezTo>
                <a:lnTo>
                  <a:pt x="4096794" y="2545007"/>
                </a:lnTo>
                <a:lnTo>
                  <a:pt x="4100438" y="2518265"/>
                </a:lnTo>
                <a:lnTo>
                  <a:pt x="4100439" y="2518262"/>
                </a:lnTo>
                <a:lnTo>
                  <a:pt x="4107019" y="2490551"/>
                </a:lnTo>
                <a:lnTo>
                  <a:pt x="4109080" y="2463031"/>
                </a:lnTo>
                <a:lnTo>
                  <a:pt x="4109082" y="2463019"/>
                </a:lnTo>
                <a:lnTo>
                  <a:pt x="4109081" y="2463018"/>
                </a:lnTo>
                <a:lnTo>
                  <a:pt x="4109082" y="2463018"/>
                </a:lnTo>
                <a:cubicBezTo>
                  <a:pt x="4108200" y="2444777"/>
                  <a:pt x="4102057" y="2426822"/>
                  <a:pt x="4086149" y="2409485"/>
                </a:cubicBezTo>
                <a:cubicBezTo>
                  <a:pt x="4068622" y="2390434"/>
                  <a:pt x="4057382" y="2364715"/>
                  <a:pt x="4061764" y="2334044"/>
                </a:cubicBezTo>
                <a:cubicBezTo>
                  <a:pt x="4067288" y="2295753"/>
                  <a:pt x="4053382" y="2260890"/>
                  <a:pt x="4032807" y="2228314"/>
                </a:cubicBezTo>
                <a:cubicBezTo>
                  <a:pt x="4025377" y="2216692"/>
                  <a:pt x="4021187" y="2202404"/>
                  <a:pt x="4017567" y="2188879"/>
                </a:cubicBezTo>
                <a:cubicBezTo>
                  <a:pt x="4009184" y="2157636"/>
                  <a:pt x="4001754" y="2126201"/>
                  <a:pt x="3994896" y="2094578"/>
                </a:cubicBezTo>
                <a:cubicBezTo>
                  <a:pt x="3989182" y="2068669"/>
                  <a:pt x="3984990" y="2042570"/>
                  <a:pt x="3980037" y="2016469"/>
                </a:cubicBezTo>
                <a:cubicBezTo>
                  <a:pt x="3974703" y="1987894"/>
                  <a:pt x="3962319" y="1965224"/>
                  <a:pt x="3933554" y="1953413"/>
                </a:cubicBezTo>
                <a:cubicBezTo>
                  <a:pt x="3924410" y="1949603"/>
                  <a:pt x="3917169" y="1940459"/>
                  <a:pt x="3909549" y="1933219"/>
                </a:cubicBezTo>
                <a:cubicBezTo>
                  <a:pt x="3904025" y="1928076"/>
                  <a:pt x="3899833" y="1921216"/>
                  <a:pt x="3894119" y="1916454"/>
                </a:cubicBezTo>
                <a:cubicBezTo>
                  <a:pt x="3864018" y="1891497"/>
                  <a:pt x="3833729" y="1866922"/>
                  <a:pt x="3803628" y="1842158"/>
                </a:cubicBezTo>
                <a:cubicBezTo>
                  <a:pt x="3800770" y="1839679"/>
                  <a:pt x="3797341" y="1837013"/>
                  <a:pt x="3796007" y="1833775"/>
                </a:cubicBezTo>
                <a:cubicBezTo>
                  <a:pt x="3782101" y="1800246"/>
                  <a:pt x="3768958" y="1766335"/>
                  <a:pt x="3754286" y="1733188"/>
                </a:cubicBezTo>
                <a:cubicBezTo>
                  <a:pt x="3748572" y="1720423"/>
                  <a:pt x="3741524" y="1707279"/>
                  <a:pt x="3731618" y="1697753"/>
                </a:cubicBezTo>
                <a:cubicBezTo>
                  <a:pt x="3709138" y="1676036"/>
                  <a:pt x="3684752" y="1656223"/>
                  <a:pt x="3675036" y="1624980"/>
                </a:cubicBezTo>
                <a:cubicBezTo>
                  <a:pt x="3672180" y="1615836"/>
                  <a:pt x="3670655" y="1604978"/>
                  <a:pt x="3673132" y="1596213"/>
                </a:cubicBezTo>
                <a:close/>
                <a:moveTo>
                  <a:pt x="3719830" y="1459073"/>
                </a:moveTo>
                <a:lnTo>
                  <a:pt x="3719829" y="1459074"/>
                </a:lnTo>
                <a:lnTo>
                  <a:pt x="3710612" y="1481572"/>
                </a:lnTo>
                <a:close/>
                <a:moveTo>
                  <a:pt x="3739023" y="1268758"/>
                </a:moveTo>
                <a:cubicBezTo>
                  <a:pt x="3739475" y="1275402"/>
                  <a:pt x="3741047" y="1281689"/>
                  <a:pt x="3744190" y="1286070"/>
                </a:cubicBezTo>
                <a:cubicBezTo>
                  <a:pt x="3758763" y="1306930"/>
                  <a:pt x="3765003" y="1328553"/>
                  <a:pt x="3766527" y="1350628"/>
                </a:cubicBezTo>
                <a:lnTo>
                  <a:pt x="3760933" y="1413840"/>
                </a:lnTo>
                <a:lnTo>
                  <a:pt x="3766528" y="1350627"/>
                </a:lnTo>
                <a:cubicBezTo>
                  <a:pt x="3765003" y="1328552"/>
                  <a:pt x="3758764" y="1306930"/>
                  <a:pt x="3744190" y="1286069"/>
                </a:cubicBezTo>
                <a:close/>
                <a:moveTo>
                  <a:pt x="3680752" y="773035"/>
                </a:moveTo>
                <a:lnTo>
                  <a:pt x="3680752" y="773036"/>
                </a:lnTo>
                <a:cubicBezTo>
                  <a:pt x="3683038" y="800277"/>
                  <a:pt x="3686276" y="827330"/>
                  <a:pt x="3688752" y="854380"/>
                </a:cubicBezTo>
                <a:cubicBezTo>
                  <a:pt x="3691038" y="878957"/>
                  <a:pt x="3691800" y="903723"/>
                  <a:pt x="3719805" y="915344"/>
                </a:cubicBezTo>
                <a:cubicBezTo>
                  <a:pt x="3724187" y="917060"/>
                  <a:pt x="3727425" y="922774"/>
                  <a:pt x="3730283" y="927156"/>
                </a:cubicBezTo>
                <a:cubicBezTo>
                  <a:pt x="3774291" y="994786"/>
                  <a:pt x="3773147" y="1030981"/>
                  <a:pt x="3726663" y="1097088"/>
                </a:cubicBezTo>
                <a:cubicBezTo>
                  <a:pt x="3721901" y="1103946"/>
                  <a:pt x="3718471" y="1118614"/>
                  <a:pt x="3722281" y="1123186"/>
                </a:cubicBezTo>
                <a:cubicBezTo>
                  <a:pt x="3738093" y="1142618"/>
                  <a:pt x="3745142" y="1162954"/>
                  <a:pt x="3747000" y="1184029"/>
                </a:cubicBezTo>
                <a:cubicBezTo>
                  <a:pt x="3745142" y="1162954"/>
                  <a:pt x="3738094" y="1142617"/>
                  <a:pt x="3722282" y="1123185"/>
                </a:cubicBezTo>
                <a:cubicBezTo>
                  <a:pt x="3718472" y="1118613"/>
                  <a:pt x="3721902" y="1103945"/>
                  <a:pt x="3726664" y="1097087"/>
                </a:cubicBezTo>
                <a:cubicBezTo>
                  <a:pt x="3773148" y="1030980"/>
                  <a:pt x="3774292" y="994785"/>
                  <a:pt x="3730284" y="927155"/>
                </a:cubicBezTo>
                <a:cubicBezTo>
                  <a:pt x="3727426" y="922773"/>
                  <a:pt x="3724188" y="917059"/>
                  <a:pt x="3719806" y="915343"/>
                </a:cubicBezTo>
                <a:cubicBezTo>
                  <a:pt x="3691800" y="903722"/>
                  <a:pt x="3691038" y="878956"/>
                  <a:pt x="3688752" y="854379"/>
                </a:cubicBezTo>
                <a:close/>
                <a:moveTo>
                  <a:pt x="3736153" y="517851"/>
                </a:moveTo>
                <a:lnTo>
                  <a:pt x="3727235" y="556048"/>
                </a:lnTo>
                <a:cubicBezTo>
                  <a:pt x="3725139" y="564049"/>
                  <a:pt x="3719615" y="572623"/>
                  <a:pt x="3720757" y="580051"/>
                </a:cubicBezTo>
                <a:cubicBezTo>
                  <a:pt x="3724091" y="601579"/>
                  <a:pt x="3721662" y="622201"/>
                  <a:pt x="3717376" y="642538"/>
                </a:cubicBezTo>
                <a:lnTo>
                  <a:pt x="3704853" y="694928"/>
                </a:lnTo>
                <a:lnTo>
                  <a:pt x="3717377" y="642537"/>
                </a:lnTo>
                <a:cubicBezTo>
                  <a:pt x="3721663" y="622201"/>
                  <a:pt x="3724092" y="601578"/>
                  <a:pt x="3720758" y="580050"/>
                </a:cubicBezTo>
                <a:cubicBezTo>
                  <a:pt x="3719616" y="572622"/>
                  <a:pt x="3725140" y="564048"/>
                  <a:pt x="3727236" y="556047"/>
                </a:cubicBezTo>
                <a:close/>
                <a:moveTo>
                  <a:pt x="3749448" y="298169"/>
                </a:moveTo>
                <a:lnTo>
                  <a:pt x="3734666" y="313533"/>
                </a:lnTo>
                <a:lnTo>
                  <a:pt x="3734666" y="313533"/>
                </a:lnTo>
                <a:lnTo>
                  <a:pt x="3734665" y="313534"/>
                </a:lnTo>
                <a:cubicBezTo>
                  <a:pt x="3730473" y="316390"/>
                  <a:pt x="3732759" y="330299"/>
                  <a:pt x="3734093" y="338871"/>
                </a:cubicBezTo>
                <a:lnTo>
                  <a:pt x="3734100" y="338903"/>
                </a:lnTo>
                <a:lnTo>
                  <a:pt x="3744000" y="395640"/>
                </a:lnTo>
                <a:lnTo>
                  <a:pt x="3740190" y="367328"/>
                </a:lnTo>
                <a:lnTo>
                  <a:pt x="3734100" y="338903"/>
                </a:lnTo>
                <a:lnTo>
                  <a:pt x="3734094" y="338870"/>
                </a:lnTo>
                <a:cubicBezTo>
                  <a:pt x="3733427" y="334584"/>
                  <a:pt x="3732522" y="328964"/>
                  <a:pt x="3732308" y="324058"/>
                </a:cubicBezTo>
                <a:lnTo>
                  <a:pt x="3734666" y="313533"/>
                </a:lnTo>
                <a:close/>
                <a:moveTo>
                  <a:pt x="3756993" y="281568"/>
                </a:moveTo>
                <a:lnTo>
                  <a:pt x="3752098" y="295415"/>
                </a:lnTo>
                <a:lnTo>
                  <a:pt x="3752099" y="295415"/>
                </a:lnTo>
                <a:close/>
                <a:moveTo>
                  <a:pt x="3743673" y="24486"/>
                </a:moveTo>
                <a:lnTo>
                  <a:pt x="3741410" y="74129"/>
                </a:lnTo>
                <a:cubicBezTo>
                  <a:pt x="3742333" y="91492"/>
                  <a:pt x="3744643" y="108703"/>
                  <a:pt x="3747334" y="125861"/>
                </a:cubicBezTo>
                <a:lnTo>
                  <a:pt x="3751729" y="153388"/>
                </a:lnTo>
                <a:lnTo>
                  <a:pt x="3760002" y="228944"/>
                </a:lnTo>
                <a:lnTo>
                  <a:pt x="3755543" y="177271"/>
                </a:lnTo>
                <a:lnTo>
                  <a:pt x="3751729" y="153388"/>
                </a:lnTo>
                <a:lnTo>
                  <a:pt x="3751530" y="151569"/>
                </a:lnTo>
                <a:cubicBezTo>
                  <a:pt x="3747300" y="125876"/>
                  <a:pt x="3742795" y="100174"/>
                  <a:pt x="3741411" y="74129"/>
                </a:cubicBezTo>
                <a:close/>
                <a:moveTo>
                  <a:pt x="3741092" y="0"/>
                </a:moveTo>
                <a:lnTo>
                  <a:pt x="4205201" y="0"/>
                </a:lnTo>
                <a:lnTo>
                  <a:pt x="4204073" y="2817"/>
                </a:lnTo>
                <a:cubicBezTo>
                  <a:pt x="4195691" y="21486"/>
                  <a:pt x="4193023" y="43012"/>
                  <a:pt x="4189974" y="63587"/>
                </a:cubicBezTo>
                <a:cubicBezTo>
                  <a:pt x="4184450" y="101308"/>
                  <a:pt x="4181020" y="139219"/>
                  <a:pt x="4176068" y="176939"/>
                </a:cubicBezTo>
                <a:cubicBezTo>
                  <a:pt x="4174924" y="184941"/>
                  <a:pt x="4172830" y="194085"/>
                  <a:pt x="4168066" y="200182"/>
                </a:cubicBezTo>
                <a:cubicBezTo>
                  <a:pt x="4136061" y="241901"/>
                  <a:pt x="4127108" y="292579"/>
                  <a:pt x="4130154" y="340774"/>
                </a:cubicBezTo>
                <a:cubicBezTo>
                  <a:pt x="4132443" y="378686"/>
                  <a:pt x="4134157" y="415835"/>
                  <a:pt x="4130919" y="453364"/>
                </a:cubicBezTo>
                <a:cubicBezTo>
                  <a:pt x="4130727" y="456222"/>
                  <a:pt x="4131109" y="460032"/>
                  <a:pt x="4132633" y="462126"/>
                </a:cubicBezTo>
                <a:cubicBezTo>
                  <a:pt x="4142729" y="475081"/>
                  <a:pt x="4143491" y="488607"/>
                  <a:pt x="4145205" y="505182"/>
                </a:cubicBezTo>
                <a:cubicBezTo>
                  <a:pt x="4147683" y="528615"/>
                  <a:pt x="4145967" y="550141"/>
                  <a:pt x="4141777" y="571860"/>
                </a:cubicBezTo>
                <a:cubicBezTo>
                  <a:pt x="4138729" y="587672"/>
                  <a:pt x="4132443" y="603673"/>
                  <a:pt x="4124440" y="617772"/>
                </a:cubicBezTo>
                <a:cubicBezTo>
                  <a:pt x="4113200" y="637392"/>
                  <a:pt x="4108820" y="656255"/>
                  <a:pt x="4123678" y="674923"/>
                </a:cubicBezTo>
                <a:cubicBezTo>
                  <a:pt x="4139491" y="695116"/>
                  <a:pt x="4133967" y="717977"/>
                  <a:pt x="4134537" y="740268"/>
                </a:cubicBezTo>
                <a:cubicBezTo>
                  <a:pt x="4134729" y="749982"/>
                  <a:pt x="4134347" y="760270"/>
                  <a:pt x="4136823" y="769605"/>
                </a:cubicBezTo>
                <a:cubicBezTo>
                  <a:pt x="4143873" y="796655"/>
                  <a:pt x="4154541" y="822756"/>
                  <a:pt x="4159303" y="850189"/>
                </a:cubicBezTo>
                <a:cubicBezTo>
                  <a:pt x="4161970" y="865430"/>
                  <a:pt x="4157207" y="882384"/>
                  <a:pt x="4153779" y="898198"/>
                </a:cubicBezTo>
                <a:cubicBezTo>
                  <a:pt x="4150159" y="914200"/>
                  <a:pt x="4144635" y="930011"/>
                  <a:pt x="4138919" y="945444"/>
                </a:cubicBezTo>
                <a:cubicBezTo>
                  <a:pt x="4135109" y="955920"/>
                  <a:pt x="4131489" y="967350"/>
                  <a:pt x="4124630" y="975733"/>
                </a:cubicBezTo>
                <a:cubicBezTo>
                  <a:pt x="4109010" y="994785"/>
                  <a:pt x="4106342" y="1014406"/>
                  <a:pt x="4114534" y="1036887"/>
                </a:cubicBezTo>
                <a:cubicBezTo>
                  <a:pt x="4115868" y="1040315"/>
                  <a:pt x="4115868" y="1044315"/>
                  <a:pt x="4116058" y="1048125"/>
                </a:cubicBezTo>
                <a:cubicBezTo>
                  <a:pt x="4120058" y="1109091"/>
                  <a:pt x="4122536" y="1170051"/>
                  <a:pt x="4128632" y="1230633"/>
                </a:cubicBezTo>
                <a:cubicBezTo>
                  <a:pt x="4131109" y="1255206"/>
                  <a:pt x="4141967" y="1278829"/>
                  <a:pt x="4148825" y="1303024"/>
                </a:cubicBezTo>
                <a:cubicBezTo>
                  <a:pt x="4150159" y="1307978"/>
                  <a:pt x="4152255" y="1313504"/>
                  <a:pt x="4151301" y="1318456"/>
                </a:cubicBezTo>
                <a:cubicBezTo>
                  <a:pt x="4141777" y="1372368"/>
                  <a:pt x="4155683" y="1422854"/>
                  <a:pt x="4173972" y="1472575"/>
                </a:cubicBezTo>
                <a:cubicBezTo>
                  <a:pt x="4175878" y="1477717"/>
                  <a:pt x="4175306" y="1484004"/>
                  <a:pt x="4174924" y="1489720"/>
                </a:cubicBezTo>
                <a:cubicBezTo>
                  <a:pt x="4173592" y="1505724"/>
                  <a:pt x="4166924" y="1523059"/>
                  <a:pt x="4170924" y="1537537"/>
                </a:cubicBezTo>
                <a:cubicBezTo>
                  <a:pt x="4181974" y="1576019"/>
                  <a:pt x="4195309" y="1614120"/>
                  <a:pt x="4212073" y="1650317"/>
                </a:cubicBezTo>
                <a:cubicBezTo>
                  <a:pt x="4229028" y="1687086"/>
                  <a:pt x="4243316" y="1721185"/>
                  <a:pt x="4226173" y="1763287"/>
                </a:cubicBezTo>
                <a:cubicBezTo>
                  <a:pt x="4218932" y="1781194"/>
                  <a:pt x="4224076" y="1804816"/>
                  <a:pt x="4225981" y="1825393"/>
                </a:cubicBezTo>
                <a:cubicBezTo>
                  <a:pt x="4227504" y="1840441"/>
                  <a:pt x="4236078" y="1854920"/>
                  <a:pt x="4236078" y="1869780"/>
                </a:cubicBezTo>
                <a:cubicBezTo>
                  <a:pt x="4236078" y="1909408"/>
                  <a:pt x="4246174" y="1944649"/>
                  <a:pt x="4266749" y="1978940"/>
                </a:cubicBezTo>
                <a:cubicBezTo>
                  <a:pt x="4274749" y="1992279"/>
                  <a:pt x="4269416" y="2013043"/>
                  <a:pt x="4271512" y="2030378"/>
                </a:cubicBezTo>
                <a:cubicBezTo>
                  <a:pt x="4273987" y="2048668"/>
                  <a:pt x="4276274" y="2067525"/>
                  <a:pt x="4281800" y="2085054"/>
                </a:cubicBezTo>
                <a:cubicBezTo>
                  <a:pt x="4296278" y="2130393"/>
                  <a:pt x="4312661" y="2175163"/>
                  <a:pt x="4327901" y="2220312"/>
                </a:cubicBezTo>
                <a:cubicBezTo>
                  <a:pt x="4340476" y="2257459"/>
                  <a:pt x="4330569" y="2294039"/>
                  <a:pt x="4325236" y="2330806"/>
                </a:cubicBezTo>
                <a:cubicBezTo>
                  <a:pt x="4321805" y="2353859"/>
                  <a:pt x="4313613" y="2375383"/>
                  <a:pt x="4325807" y="2401292"/>
                </a:cubicBezTo>
                <a:cubicBezTo>
                  <a:pt x="4337427" y="2426059"/>
                  <a:pt x="4334759" y="2457492"/>
                  <a:pt x="4341047" y="2485307"/>
                </a:cubicBezTo>
                <a:cubicBezTo>
                  <a:pt x="4346380" y="2508742"/>
                  <a:pt x="4354954" y="2531409"/>
                  <a:pt x="4363336" y="2554079"/>
                </a:cubicBezTo>
                <a:cubicBezTo>
                  <a:pt x="4374768" y="2584942"/>
                  <a:pt x="4386767" y="2615421"/>
                  <a:pt x="4381054" y="2649143"/>
                </a:cubicBezTo>
                <a:cubicBezTo>
                  <a:pt x="4374575" y="2687436"/>
                  <a:pt x="4398960" y="2713723"/>
                  <a:pt x="4415154" y="2743826"/>
                </a:cubicBezTo>
                <a:cubicBezTo>
                  <a:pt x="4426202" y="2764590"/>
                  <a:pt x="4434395" y="2787259"/>
                  <a:pt x="4441254" y="2809930"/>
                </a:cubicBezTo>
                <a:cubicBezTo>
                  <a:pt x="4450207" y="2840219"/>
                  <a:pt x="4455542" y="2871462"/>
                  <a:pt x="4464304" y="2901943"/>
                </a:cubicBezTo>
                <a:cubicBezTo>
                  <a:pt x="4477448" y="2948047"/>
                  <a:pt x="4487736" y="2994722"/>
                  <a:pt x="4480497" y="3042728"/>
                </a:cubicBezTo>
                <a:cubicBezTo>
                  <a:pt x="4477259" y="3064827"/>
                  <a:pt x="4477448" y="3085403"/>
                  <a:pt x="4482212" y="3107500"/>
                </a:cubicBezTo>
                <a:cubicBezTo>
                  <a:pt x="4490023" y="3143695"/>
                  <a:pt x="4490976" y="3180844"/>
                  <a:pt x="4520122" y="3209993"/>
                </a:cubicBezTo>
                <a:cubicBezTo>
                  <a:pt x="4530410" y="3220280"/>
                  <a:pt x="4533076" y="3238758"/>
                  <a:pt x="4538410" y="3253809"/>
                </a:cubicBezTo>
                <a:cubicBezTo>
                  <a:pt x="4544699" y="3271145"/>
                  <a:pt x="4541459" y="3283908"/>
                  <a:pt x="4523170" y="3293244"/>
                </a:cubicBezTo>
                <a:cubicBezTo>
                  <a:pt x="4514979" y="3297434"/>
                  <a:pt x="4506978" y="3309437"/>
                  <a:pt x="4505643" y="3318771"/>
                </a:cubicBezTo>
                <a:cubicBezTo>
                  <a:pt x="4501643" y="3346776"/>
                  <a:pt x="4507549" y="3372495"/>
                  <a:pt x="4520504" y="3399546"/>
                </a:cubicBezTo>
                <a:cubicBezTo>
                  <a:pt x="4532697" y="3424883"/>
                  <a:pt x="4531362" y="3456508"/>
                  <a:pt x="4536124" y="3485275"/>
                </a:cubicBezTo>
                <a:cubicBezTo>
                  <a:pt x="4539554" y="3505657"/>
                  <a:pt x="4546602" y="3526042"/>
                  <a:pt x="4546602" y="3546617"/>
                </a:cubicBezTo>
                <a:cubicBezTo>
                  <a:pt x="4546602" y="3572146"/>
                  <a:pt x="4540506" y="3597482"/>
                  <a:pt x="4538221" y="3623201"/>
                </a:cubicBezTo>
                <a:cubicBezTo>
                  <a:pt x="4536316" y="3643204"/>
                  <a:pt x="4537079" y="3663589"/>
                  <a:pt x="4534792" y="3683591"/>
                </a:cubicBezTo>
                <a:cubicBezTo>
                  <a:pt x="4533076" y="3699976"/>
                  <a:pt x="4528696" y="3716168"/>
                  <a:pt x="4525077" y="3732361"/>
                </a:cubicBezTo>
                <a:cubicBezTo>
                  <a:pt x="4523742" y="3738267"/>
                  <a:pt x="4518597" y="3744173"/>
                  <a:pt x="4519359" y="3749506"/>
                </a:cubicBezTo>
                <a:cubicBezTo>
                  <a:pt x="4527552" y="3802467"/>
                  <a:pt x="4490976" y="3840569"/>
                  <a:pt x="4474782" y="3885338"/>
                </a:cubicBezTo>
                <a:cubicBezTo>
                  <a:pt x="4457636" y="3932394"/>
                  <a:pt x="4431347" y="3977925"/>
                  <a:pt x="4439157" y="4030503"/>
                </a:cubicBezTo>
                <a:cubicBezTo>
                  <a:pt x="4443919" y="4062318"/>
                  <a:pt x="4454971" y="4092989"/>
                  <a:pt x="4461639" y="4124614"/>
                </a:cubicBezTo>
                <a:cubicBezTo>
                  <a:pt x="4463924" y="4135854"/>
                  <a:pt x="4463542" y="4148427"/>
                  <a:pt x="4461256" y="4159667"/>
                </a:cubicBezTo>
                <a:cubicBezTo>
                  <a:pt x="4450777" y="4213961"/>
                  <a:pt x="4449253" y="4267493"/>
                  <a:pt x="4466400" y="4320837"/>
                </a:cubicBezTo>
                <a:cubicBezTo>
                  <a:pt x="4469259" y="4329979"/>
                  <a:pt x="4471924" y="4339695"/>
                  <a:pt x="4471924" y="4349222"/>
                </a:cubicBezTo>
                <a:cubicBezTo>
                  <a:pt x="4471924" y="4401419"/>
                  <a:pt x="4467924" y="4452665"/>
                  <a:pt x="4449253" y="4502579"/>
                </a:cubicBezTo>
                <a:cubicBezTo>
                  <a:pt x="4442967" y="4519343"/>
                  <a:pt x="4446967" y="4539728"/>
                  <a:pt x="4445443" y="4558207"/>
                </a:cubicBezTo>
                <a:cubicBezTo>
                  <a:pt x="4444111" y="4575351"/>
                  <a:pt x="4443539" y="4592878"/>
                  <a:pt x="4439157" y="4609452"/>
                </a:cubicBezTo>
                <a:cubicBezTo>
                  <a:pt x="4432681" y="4633647"/>
                  <a:pt x="4431919" y="4656126"/>
                  <a:pt x="4437633" y="4681083"/>
                </a:cubicBezTo>
                <a:cubicBezTo>
                  <a:pt x="4442967" y="4704895"/>
                  <a:pt x="4440301" y="4730614"/>
                  <a:pt x="4440491" y="4755381"/>
                </a:cubicBezTo>
                <a:cubicBezTo>
                  <a:pt x="4440681" y="4783004"/>
                  <a:pt x="4440871" y="4810627"/>
                  <a:pt x="4439919" y="4838250"/>
                </a:cubicBezTo>
                <a:cubicBezTo>
                  <a:pt x="4439539" y="4849300"/>
                  <a:pt x="4431919" y="4861873"/>
                  <a:pt x="4434967" y="4871019"/>
                </a:cubicBezTo>
                <a:cubicBezTo>
                  <a:pt x="4445254" y="4900546"/>
                  <a:pt x="4432872" y="4930075"/>
                  <a:pt x="4438395" y="4959602"/>
                </a:cubicBezTo>
                <a:cubicBezTo>
                  <a:pt x="4441254" y="4974082"/>
                  <a:pt x="4433444" y="4990465"/>
                  <a:pt x="4432681" y="5006086"/>
                </a:cubicBezTo>
                <a:cubicBezTo>
                  <a:pt x="4431347" y="5031614"/>
                  <a:pt x="4431919" y="5057141"/>
                  <a:pt x="4431537" y="5082670"/>
                </a:cubicBezTo>
                <a:cubicBezTo>
                  <a:pt x="4431347" y="5091052"/>
                  <a:pt x="4430585" y="5099245"/>
                  <a:pt x="4430202" y="5107627"/>
                </a:cubicBezTo>
                <a:cubicBezTo>
                  <a:pt x="4429823" y="5115057"/>
                  <a:pt x="4428108" y="5122867"/>
                  <a:pt x="4429440" y="5129916"/>
                </a:cubicBezTo>
                <a:cubicBezTo>
                  <a:pt x="4434205" y="5155445"/>
                  <a:pt x="4442016" y="5180591"/>
                  <a:pt x="4445063" y="5206308"/>
                </a:cubicBezTo>
                <a:cubicBezTo>
                  <a:pt x="4447729" y="5228597"/>
                  <a:pt x="4444111" y="5251650"/>
                  <a:pt x="4446015" y="5274129"/>
                </a:cubicBezTo>
                <a:cubicBezTo>
                  <a:pt x="4449253" y="5313754"/>
                  <a:pt x="4454971" y="5353379"/>
                  <a:pt x="4458589" y="5393005"/>
                </a:cubicBezTo>
                <a:cubicBezTo>
                  <a:pt x="4459351" y="5401579"/>
                  <a:pt x="4454587" y="5410531"/>
                  <a:pt x="4454207" y="5419295"/>
                </a:cubicBezTo>
                <a:cubicBezTo>
                  <a:pt x="4453255" y="5446728"/>
                  <a:pt x="4453063" y="5474161"/>
                  <a:pt x="4452493" y="5501594"/>
                </a:cubicBezTo>
                <a:cubicBezTo>
                  <a:pt x="4452301" y="5517215"/>
                  <a:pt x="4452873" y="5533027"/>
                  <a:pt x="4451160" y="5548460"/>
                </a:cubicBezTo>
                <a:cubicBezTo>
                  <a:pt x="4448873" y="5568842"/>
                  <a:pt x="4445443" y="5587321"/>
                  <a:pt x="4460304" y="5606372"/>
                </a:cubicBezTo>
                <a:cubicBezTo>
                  <a:pt x="4483354" y="5635711"/>
                  <a:pt x="4474400" y="5673050"/>
                  <a:pt x="4479734" y="5706959"/>
                </a:cubicBezTo>
                <a:cubicBezTo>
                  <a:pt x="4481069" y="5715723"/>
                  <a:pt x="4481259" y="5724678"/>
                  <a:pt x="4482782" y="5733440"/>
                </a:cubicBezTo>
                <a:cubicBezTo>
                  <a:pt x="4485641" y="5749634"/>
                  <a:pt x="4488879" y="5765635"/>
                  <a:pt x="4492119" y="5781830"/>
                </a:cubicBezTo>
                <a:cubicBezTo>
                  <a:pt x="4492690" y="5784686"/>
                  <a:pt x="4492881" y="5787924"/>
                  <a:pt x="4493834" y="5790592"/>
                </a:cubicBezTo>
                <a:cubicBezTo>
                  <a:pt x="4501833" y="5815169"/>
                  <a:pt x="4510977" y="5839361"/>
                  <a:pt x="4517455" y="5864318"/>
                </a:cubicBezTo>
                <a:cubicBezTo>
                  <a:pt x="4520695" y="5876511"/>
                  <a:pt x="4521076" y="5890037"/>
                  <a:pt x="4519359" y="5902610"/>
                </a:cubicBezTo>
                <a:cubicBezTo>
                  <a:pt x="4514407" y="5939377"/>
                  <a:pt x="4512311" y="5975764"/>
                  <a:pt x="4519551" y="6012723"/>
                </a:cubicBezTo>
                <a:cubicBezTo>
                  <a:pt x="4522408" y="6027392"/>
                  <a:pt x="4517645" y="6043776"/>
                  <a:pt x="4515931" y="6059397"/>
                </a:cubicBezTo>
                <a:cubicBezTo>
                  <a:pt x="4511360" y="6096736"/>
                  <a:pt x="4506405" y="6134075"/>
                  <a:pt x="4502025" y="6171605"/>
                </a:cubicBezTo>
                <a:cubicBezTo>
                  <a:pt x="4499358" y="6195037"/>
                  <a:pt x="4497833" y="6218660"/>
                  <a:pt x="4495167" y="6242093"/>
                </a:cubicBezTo>
                <a:cubicBezTo>
                  <a:pt x="4491927" y="6269144"/>
                  <a:pt x="4486975" y="6296005"/>
                  <a:pt x="4484306" y="6323058"/>
                </a:cubicBezTo>
                <a:cubicBezTo>
                  <a:pt x="4481259" y="6353919"/>
                  <a:pt x="4480688" y="6384972"/>
                  <a:pt x="4477448" y="6415833"/>
                </a:cubicBezTo>
                <a:cubicBezTo>
                  <a:pt x="4471162" y="6472225"/>
                  <a:pt x="4463733" y="6528424"/>
                  <a:pt x="4456683" y="6584812"/>
                </a:cubicBezTo>
                <a:cubicBezTo>
                  <a:pt x="4449825" y="6639488"/>
                  <a:pt x="4443729" y="6694164"/>
                  <a:pt x="4435157" y="6748458"/>
                </a:cubicBezTo>
                <a:cubicBezTo>
                  <a:pt x="4431537" y="6771319"/>
                  <a:pt x="4421630" y="6793035"/>
                  <a:pt x="4416106" y="6815516"/>
                </a:cubicBezTo>
                <a:lnTo>
                  <a:pt x="4406407" y="6858000"/>
                </a:lnTo>
                <a:lnTo>
                  <a:pt x="4234154" y="6858000"/>
                </a:lnTo>
                <a:lnTo>
                  <a:pt x="0" y="6858000"/>
                </a:lnTo>
                <a:lnTo>
                  <a:pt x="0" y="2"/>
                </a:lnTo>
                <a:lnTo>
                  <a:pt x="3741092" y="1"/>
                </a:lnTo>
                <a:lnTo>
                  <a:pt x="3743810" y="21486"/>
                </a:lnTo>
                <a:close/>
              </a:path>
            </a:pathLst>
          </a:custGeom>
          <a:effectLst/>
        </p:spPr>
      </p:pic>
    </p:spTree>
    <p:extLst>
      <p:ext uri="{BB962C8B-B14F-4D97-AF65-F5344CB8AC3E}">
        <p14:creationId xmlns:p14="http://schemas.microsoft.com/office/powerpoint/2010/main" val="10946100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12452-0AD9-C4C1-0F14-9A47457BE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8845" y="869278"/>
            <a:ext cx="4375151" cy="88567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4" name="Picture 3" descr="A close-up of a white shirt with red and black embroidery&#10;&#10;AI-generated content may be incorrect.">
            <a:extLst>
              <a:ext uri="{FF2B5EF4-FFF2-40B4-BE49-F238E27FC236}">
                <a16:creationId xmlns:a16="http://schemas.microsoft.com/office/drawing/2014/main" id="{55CA39AB-57CE-BF41-3DCD-FF546F1E504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092" r="14588"/>
          <a:stretch>
            <a:fillRect/>
          </a:stretch>
        </p:blipFill>
        <p:spPr>
          <a:xfrm>
            <a:off x="1" y="2"/>
            <a:ext cx="6249303" cy="6857998"/>
          </a:xfrm>
          <a:custGeom>
            <a:avLst/>
            <a:gdLst/>
            <a:ahLst/>
            <a:cxnLst/>
            <a:rect l="l" t="t" r="r" b="b"/>
            <a:pathLst>
              <a:path w="6249303" h="6857998">
                <a:moveTo>
                  <a:pt x="5497146" y="6118149"/>
                </a:moveTo>
                <a:cubicBezTo>
                  <a:pt x="5503695" y="6124102"/>
                  <a:pt x="5511317" y="6129341"/>
                  <a:pt x="5518366" y="6133723"/>
                </a:cubicBezTo>
                <a:cubicBezTo>
                  <a:pt x="5525509" y="6138152"/>
                  <a:pt x="5530855" y="6143474"/>
                  <a:pt x="5534525" y="6149380"/>
                </a:cubicBezTo>
                <a:lnTo>
                  <a:pt x="5540000" y="6166562"/>
                </a:lnTo>
                <a:lnTo>
                  <a:pt x="5534525" y="6149379"/>
                </a:lnTo>
                <a:cubicBezTo>
                  <a:pt x="5530855" y="6143474"/>
                  <a:pt x="5525509" y="6138152"/>
                  <a:pt x="5518366" y="6133722"/>
                </a:cubicBezTo>
                <a:cubicBezTo>
                  <a:pt x="5511317" y="6129341"/>
                  <a:pt x="5503695" y="6124102"/>
                  <a:pt x="5497146" y="6118149"/>
                </a:cubicBezTo>
                <a:close/>
                <a:moveTo>
                  <a:pt x="5405304" y="4941372"/>
                </a:moveTo>
                <a:lnTo>
                  <a:pt x="5408634" y="4950869"/>
                </a:lnTo>
                <a:lnTo>
                  <a:pt x="5418318" y="4991382"/>
                </a:lnTo>
                <a:lnTo>
                  <a:pt x="5408634" y="4950868"/>
                </a:lnTo>
                <a:close/>
                <a:moveTo>
                  <a:pt x="5409242" y="4749807"/>
                </a:moveTo>
                <a:cubicBezTo>
                  <a:pt x="5397106" y="4762826"/>
                  <a:pt x="5396249" y="4781365"/>
                  <a:pt x="5394535" y="4799797"/>
                </a:cubicBezTo>
                <a:cubicBezTo>
                  <a:pt x="5396249" y="4781365"/>
                  <a:pt x="5397106" y="4762827"/>
                  <a:pt x="5409242" y="4749807"/>
                </a:cubicBezTo>
                <a:close/>
                <a:moveTo>
                  <a:pt x="5427041" y="4543185"/>
                </a:moveTo>
                <a:cubicBezTo>
                  <a:pt x="5428019" y="4548281"/>
                  <a:pt x="5430065" y="4553662"/>
                  <a:pt x="5432447" y="4557092"/>
                </a:cubicBezTo>
                <a:cubicBezTo>
                  <a:pt x="5444067" y="4573618"/>
                  <a:pt x="5452855" y="4588275"/>
                  <a:pt x="5458810" y="4602021"/>
                </a:cubicBezTo>
                <a:cubicBezTo>
                  <a:pt x="5452855" y="4588275"/>
                  <a:pt x="5444067" y="4573618"/>
                  <a:pt x="5432447" y="4557091"/>
                </a:cubicBezTo>
                <a:close/>
                <a:moveTo>
                  <a:pt x="5893259" y="2819253"/>
                </a:moveTo>
                <a:lnTo>
                  <a:pt x="5904902" y="2827484"/>
                </a:lnTo>
                <a:lnTo>
                  <a:pt x="5904904" y="2827486"/>
                </a:lnTo>
                <a:lnTo>
                  <a:pt x="5933407" y="2861156"/>
                </a:lnTo>
                <a:lnTo>
                  <a:pt x="5923753" y="2842392"/>
                </a:lnTo>
                <a:lnTo>
                  <a:pt x="5904904" y="2827486"/>
                </a:lnTo>
                <a:lnTo>
                  <a:pt x="5904902" y="2827483"/>
                </a:lnTo>
                <a:close/>
                <a:moveTo>
                  <a:pt x="5823604" y="1974015"/>
                </a:moveTo>
                <a:lnTo>
                  <a:pt x="5817090" y="1999763"/>
                </a:lnTo>
                <a:cubicBezTo>
                  <a:pt x="5813281" y="2008056"/>
                  <a:pt x="5807601" y="2016020"/>
                  <a:pt x="5799362" y="2023547"/>
                </a:cubicBezTo>
                <a:cubicBezTo>
                  <a:pt x="5815841" y="2008497"/>
                  <a:pt x="5822079" y="1991685"/>
                  <a:pt x="5823604" y="1974015"/>
                </a:cubicBezTo>
                <a:close/>
                <a:moveTo>
                  <a:pt x="5806410" y="1768838"/>
                </a:moveTo>
                <a:cubicBezTo>
                  <a:pt x="5802029" y="1774411"/>
                  <a:pt x="5799266" y="1779948"/>
                  <a:pt x="5797809" y="1785412"/>
                </a:cubicBezTo>
                <a:lnTo>
                  <a:pt x="5797028" y="1801558"/>
                </a:lnTo>
                <a:cubicBezTo>
                  <a:pt x="5795361" y="1790986"/>
                  <a:pt x="5797647" y="1779981"/>
                  <a:pt x="5806410" y="1768838"/>
                </a:cubicBezTo>
                <a:close/>
                <a:moveTo>
                  <a:pt x="5915999" y="520953"/>
                </a:moveTo>
                <a:lnTo>
                  <a:pt x="5909271" y="549926"/>
                </a:lnTo>
                <a:lnTo>
                  <a:pt x="5903017" y="566616"/>
                </a:lnTo>
                <a:lnTo>
                  <a:pt x="5897067" y="581804"/>
                </a:lnTo>
                <a:lnTo>
                  <a:pt x="5896649" y="583595"/>
                </a:lnTo>
                <a:lnTo>
                  <a:pt x="5894474" y="589388"/>
                </a:lnTo>
                <a:cubicBezTo>
                  <a:pt x="5892074" y="597005"/>
                  <a:pt x="5890316" y="604728"/>
                  <a:pt x="5889851" y="612658"/>
                </a:cubicBezTo>
                <a:lnTo>
                  <a:pt x="5896649" y="583595"/>
                </a:lnTo>
                <a:lnTo>
                  <a:pt x="5902965" y="566754"/>
                </a:lnTo>
                <a:lnTo>
                  <a:pt x="5903017" y="566616"/>
                </a:lnTo>
                <a:lnTo>
                  <a:pt x="5908855" y="551717"/>
                </a:lnTo>
                <a:lnTo>
                  <a:pt x="5909271" y="549926"/>
                </a:lnTo>
                <a:lnTo>
                  <a:pt x="5911436" y="544146"/>
                </a:lnTo>
                <a:cubicBezTo>
                  <a:pt x="5913823" y="536547"/>
                  <a:pt x="5915561" y="528850"/>
                  <a:pt x="5915999" y="520953"/>
                </a:cubicBezTo>
                <a:close/>
                <a:moveTo>
                  <a:pt x="5864896" y="268794"/>
                </a:moveTo>
                <a:cubicBezTo>
                  <a:pt x="5862371" y="279176"/>
                  <a:pt x="5860668" y="289296"/>
                  <a:pt x="5860021" y="299164"/>
                </a:cubicBezTo>
                <a:cubicBezTo>
                  <a:pt x="5859371" y="309031"/>
                  <a:pt x="5859776" y="318646"/>
                  <a:pt x="5861466" y="328017"/>
                </a:cubicBezTo>
                <a:close/>
                <a:moveTo>
                  <a:pt x="0" y="0"/>
                </a:moveTo>
                <a:lnTo>
                  <a:pt x="6182312" y="0"/>
                </a:lnTo>
                <a:lnTo>
                  <a:pt x="6178097" y="24480"/>
                </a:lnTo>
                <a:cubicBezTo>
                  <a:pt x="6175612" y="32636"/>
                  <a:pt x="6171850" y="40471"/>
                  <a:pt x="6166086" y="47806"/>
                </a:cubicBezTo>
                <a:cubicBezTo>
                  <a:pt x="6151226" y="66857"/>
                  <a:pt x="6154655" y="85336"/>
                  <a:pt x="6156942" y="105718"/>
                </a:cubicBezTo>
                <a:cubicBezTo>
                  <a:pt x="6158656" y="121150"/>
                  <a:pt x="6158085" y="136963"/>
                  <a:pt x="6158277" y="152584"/>
                </a:cubicBezTo>
                <a:cubicBezTo>
                  <a:pt x="6158846" y="180017"/>
                  <a:pt x="6159037" y="207450"/>
                  <a:pt x="6159990" y="234883"/>
                </a:cubicBezTo>
                <a:cubicBezTo>
                  <a:pt x="6160370" y="243648"/>
                  <a:pt x="6165135" y="252600"/>
                  <a:pt x="6164373" y="261173"/>
                </a:cubicBezTo>
                <a:cubicBezTo>
                  <a:pt x="6160752" y="300800"/>
                  <a:pt x="6155037" y="340425"/>
                  <a:pt x="6151798" y="380050"/>
                </a:cubicBezTo>
                <a:cubicBezTo>
                  <a:pt x="6149894" y="402529"/>
                  <a:pt x="6153511" y="425581"/>
                  <a:pt x="6150846" y="447870"/>
                </a:cubicBezTo>
                <a:cubicBezTo>
                  <a:pt x="6147798" y="473587"/>
                  <a:pt x="6139988" y="498733"/>
                  <a:pt x="6135223" y="524262"/>
                </a:cubicBezTo>
                <a:cubicBezTo>
                  <a:pt x="6133891" y="531310"/>
                  <a:pt x="6135606" y="539121"/>
                  <a:pt x="6135985" y="546552"/>
                </a:cubicBezTo>
                <a:cubicBezTo>
                  <a:pt x="6136367" y="554933"/>
                  <a:pt x="6137129" y="563125"/>
                  <a:pt x="6137320" y="571508"/>
                </a:cubicBezTo>
                <a:cubicBezTo>
                  <a:pt x="6137702" y="597037"/>
                  <a:pt x="6137129" y="622564"/>
                  <a:pt x="6138464" y="648092"/>
                </a:cubicBezTo>
                <a:cubicBezTo>
                  <a:pt x="6139225" y="663713"/>
                  <a:pt x="6147035" y="680096"/>
                  <a:pt x="6144177" y="694576"/>
                </a:cubicBezTo>
                <a:cubicBezTo>
                  <a:pt x="6138654" y="724104"/>
                  <a:pt x="6151036" y="753633"/>
                  <a:pt x="6140750" y="783158"/>
                </a:cubicBezTo>
                <a:cubicBezTo>
                  <a:pt x="6137702" y="792306"/>
                  <a:pt x="6145322" y="804877"/>
                  <a:pt x="6145702" y="815929"/>
                </a:cubicBezTo>
                <a:cubicBezTo>
                  <a:pt x="6146654" y="843552"/>
                  <a:pt x="6146464" y="871173"/>
                  <a:pt x="6146274" y="898797"/>
                </a:cubicBezTo>
                <a:cubicBezTo>
                  <a:pt x="6146084" y="923562"/>
                  <a:pt x="6148750" y="949281"/>
                  <a:pt x="6143416" y="973095"/>
                </a:cubicBezTo>
                <a:cubicBezTo>
                  <a:pt x="6137702" y="998052"/>
                  <a:pt x="6138464" y="1020529"/>
                  <a:pt x="6144940" y="1044725"/>
                </a:cubicBezTo>
                <a:cubicBezTo>
                  <a:pt x="6149322" y="1061298"/>
                  <a:pt x="6149894" y="1078826"/>
                  <a:pt x="6151226" y="1095972"/>
                </a:cubicBezTo>
                <a:cubicBezTo>
                  <a:pt x="6152750" y="1114449"/>
                  <a:pt x="6148750" y="1134834"/>
                  <a:pt x="6155037" y="1151600"/>
                </a:cubicBezTo>
                <a:cubicBezTo>
                  <a:pt x="6173706" y="1201512"/>
                  <a:pt x="6177706" y="1252757"/>
                  <a:pt x="6177706" y="1304955"/>
                </a:cubicBezTo>
                <a:cubicBezTo>
                  <a:pt x="6177706" y="1314483"/>
                  <a:pt x="6175041" y="1324198"/>
                  <a:pt x="6172183" y="1333341"/>
                </a:cubicBezTo>
                <a:cubicBezTo>
                  <a:pt x="6155037" y="1386684"/>
                  <a:pt x="6156560" y="1440216"/>
                  <a:pt x="6167039" y="1494509"/>
                </a:cubicBezTo>
                <a:cubicBezTo>
                  <a:pt x="6169325" y="1505751"/>
                  <a:pt x="6169706" y="1518324"/>
                  <a:pt x="6167421" y="1529563"/>
                </a:cubicBezTo>
                <a:cubicBezTo>
                  <a:pt x="6160752" y="1561189"/>
                  <a:pt x="6149702" y="1591859"/>
                  <a:pt x="6144940" y="1623675"/>
                </a:cubicBezTo>
                <a:cubicBezTo>
                  <a:pt x="6137129" y="1676253"/>
                  <a:pt x="6163417" y="1721785"/>
                  <a:pt x="6180565" y="1768838"/>
                </a:cubicBezTo>
                <a:cubicBezTo>
                  <a:pt x="6196758" y="1813610"/>
                  <a:pt x="6233335" y="1851709"/>
                  <a:pt x="6225142" y="1904673"/>
                </a:cubicBezTo>
                <a:cubicBezTo>
                  <a:pt x="6224381" y="1910004"/>
                  <a:pt x="6229524" y="1915912"/>
                  <a:pt x="6230858" y="1921817"/>
                </a:cubicBezTo>
                <a:cubicBezTo>
                  <a:pt x="6234479" y="1938009"/>
                  <a:pt x="6238857" y="1954202"/>
                  <a:pt x="6240574" y="1970586"/>
                </a:cubicBezTo>
                <a:cubicBezTo>
                  <a:pt x="6242861" y="1990589"/>
                  <a:pt x="6242100" y="2010974"/>
                  <a:pt x="6244004" y="2030977"/>
                </a:cubicBezTo>
                <a:cubicBezTo>
                  <a:pt x="6245147" y="2043835"/>
                  <a:pt x="6247242" y="2056600"/>
                  <a:pt x="6249052" y="2069340"/>
                </a:cubicBezTo>
                <a:lnTo>
                  <a:pt x="6249303" y="2072225"/>
                </a:lnTo>
                <a:lnTo>
                  <a:pt x="6249303" y="2131532"/>
                </a:lnTo>
                <a:lnTo>
                  <a:pt x="6248432" y="2138304"/>
                </a:lnTo>
                <a:cubicBezTo>
                  <a:pt x="6246241" y="2148519"/>
                  <a:pt x="6243623" y="2158712"/>
                  <a:pt x="6241908" y="2168903"/>
                </a:cubicBezTo>
                <a:cubicBezTo>
                  <a:pt x="6237145" y="2197670"/>
                  <a:pt x="6238479" y="2229296"/>
                  <a:pt x="6226286" y="2254633"/>
                </a:cubicBezTo>
                <a:cubicBezTo>
                  <a:pt x="6213332" y="2281683"/>
                  <a:pt x="6207426" y="2307402"/>
                  <a:pt x="6211426" y="2335405"/>
                </a:cubicBezTo>
                <a:cubicBezTo>
                  <a:pt x="6212760" y="2344741"/>
                  <a:pt x="6220762" y="2356744"/>
                  <a:pt x="6228952" y="2360933"/>
                </a:cubicBezTo>
                <a:cubicBezTo>
                  <a:pt x="6247241" y="2370270"/>
                  <a:pt x="6250481" y="2383032"/>
                  <a:pt x="6244193" y="2400369"/>
                </a:cubicBezTo>
                <a:cubicBezTo>
                  <a:pt x="6238857" y="2415420"/>
                  <a:pt x="6236192" y="2433897"/>
                  <a:pt x="6225904" y="2444184"/>
                </a:cubicBezTo>
                <a:cubicBezTo>
                  <a:pt x="6196758" y="2473333"/>
                  <a:pt x="6195806" y="2510483"/>
                  <a:pt x="6187996" y="2546678"/>
                </a:cubicBezTo>
                <a:cubicBezTo>
                  <a:pt x="6183231" y="2568774"/>
                  <a:pt x="6183041" y="2589352"/>
                  <a:pt x="6186279" y="2611450"/>
                </a:cubicBezTo>
                <a:cubicBezTo>
                  <a:pt x="6193518" y="2659455"/>
                  <a:pt x="6183231" y="2706131"/>
                  <a:pt x="6170087" y="2752235"/>
                </a:cubicBezTo>
                <a:cubicBezTo>
                  <a:pt x="6161325" y="2782716"/>
                  <a:pt x="6155990" y="2813958"/>
                  <a:pt x="6147035" y="2844248"/>
                </a:cubicBezTo>
                <a:cubicBezTo>
                  <a:pt x="6140177" y="2866918"/>
                  <a:pt x="6131985" y="2889587"/>
                  <a:pt x="6120937" y="2910353"/>
                </a:cubicBezTo>
                <a:cubicBezTo>
                  <a:pt x="6104743" y="2940455"/>
                  <a:pt x="6080358" y="2966742"/>
                  <a:pt x="6086835" y="3005035"/>
                </a:cubicBezTo>
                <a:cubicBezTo>
                  <a:pt x="6092550" y="3038756"/>
                  <a:pt x="6080550" y="3069235"/>
                  <a:pt x="6069119" y="3100099"/>
                </a:cubicBezTo>
                <a:cubicBezTo>
                  <a:pt x="6060737" y="3122770"/>
                  <a:pt x="6052162" y="3145436"/>
                  <a:pt x="6046828" y="3168870"/>
                </a:cubicBezTo>
                <a:cubicBezTo>
                  <a:pt x="6040542" y="3196686"/>
                  <a:pt x="6043210" y="3228119"/>
                  <a:pt x="6031589" y="3252885"/>
                </a:cubicBezTo>
                <a:cubicBezTo>
                  <a:pt x="6019396" y="3278795"/>
                  <a:pt x="6027588" y="3300319"/>
                  <a:pt x="6031017" y="3323372"/>
                </a:cubicBezTo>
                <a:cubicBezTo>
                  <a:pt x="6036353" y="3360139"/>
                  <a:pt x="6046258" y="3396719"/>
                  <a:pt x="6033685" y="3433866"/>
                </a:cubicBezTo>
                <a:cubicBezTo>
                  <a:pt x="6018444" y="3479015"/>
                  <a:pt x="6002060" y="3523785"/>
                  <a:pt x="5987583" y="3569124"/>
                </a:cubicBezTo>
                <a:cubicBezTo>
                  <a:pt x="5982056" y="3586653"/>
                  <a:pt x="5979770" y="3605509"/>
                  <a:pt x="5977295" y="3623799"/>
                </a:cubicBezTo>
                <a:cubicBezTo>
                  <a:pt x="5975197" y="3641134"/>
                  <a:pt x="5980533" y="3661899"/>
                  <a:pt x="5972533" y="3675238"/>
                </a:cubicBezTo>
                <a:cubicBezTo>
                  <a:pt x="5951958" y="3709529"/>
                  <a:pt x="5941860" y="3744770"/>
                  <a:pt x="5941860" y="3784397"/>
                </a:cubicBezTo>
                <a:cubicBezTo>
                  <a:pt x="5941860" y="3799258"/>
                  <a:pt x="5933287" y="3813737"/>
                  <a:pt x="5931762" y="3828785"/>
                </a:cubicBezTo>
                <a:cubicBezTo>
                  <a:pt x="5929858" y="3849362"/>
                  <a:pt x="5924714" y="3872985"/>
                  <a:pt x="5931955" y="3890891"/>
                </a:cubicBezTo>
                <a:cubicBezTo>
                  <a:pt x="5949100" y="3932993"/>
                  <a:pt x="5934810" y="3967091"/>
                  <a:pt x="5917857" y="4003861"/>
                </a:cubicBezTo>
                <a:cubicBezTo>
                  <a:pt x="5901092" y="4040058"/>
                  <a:pt x="5887757" y="4078159"/>
                  <a:pt x="5876707" y="4116641"/>
                </a:cubicBezTo>
                <a:cubicBezTo>
                  <a:pt x="5872706" y="4131119"/>
                  <a:pt x="5879375" y="4148453"/>
                  <a:pt x="5880708" y="4164458"/>
                </a:cubicBezTo>
                <a:cubicBezTo>
                  <a:pt x="5881089" y="4170174"/>
                  <a:pt x="5881661" y="4176461"/>
                  <a:pt x="5879756" y="4181603"/>
                </a:cubicBezTo>
                <a:cubicBezTo>
                  <a:pt x="5861466" y="4231324"/>
                  <a:pt x="5847560" y="4281810"/>
                  <a:pt x="5857085" y="4335722"/>
                </a:cubicBezTo>
                <a:cubicBezTo>
                  <a:pt x="5858038" y="4340674"/>
                  <a:pt x="5855942" y="4346201"/>
                  <a:pt x="5854608" y="4351154"/>
                </a:cubicBezTo>
                <a:cubicBezTo>
                  <a:pt x="5847751" y="4375349"/>
                  <a:pt x="5836892" y="4398972"/>
                  <a:pt x="5834415" y="4423545"/>
                </a:cubicBezTo>
                <a:cubicBezTo>
                  <a:pt x="5828319" y="4484127"/>
                  <a:pt x="5825841" y="4545086"/>
                  <a:pt x="5821841" y="4606053"/>
                </a:cubicBezTo>
                <a:cubicBezTo>
                  <a:pt x="5821653" y="4609863"/>
                  <a:pt x="5821653" y="4613864"/>
                  <a:pt x="5820317" y="4617291"/>
                </a:cubicBezTo>
                <a:cubicBezTo>
                  <a:pt x="5812125" y="4639772"/>
                  <a:pt x="5814794" y="4659393"/>
                  <a:pt x="5830414" y="4678445"/>
                </a:cubicBezTo>
                <a:cubicBezTo>
                  <a:pt x="5837273" y="4686828"/>
                  <a:pt x="5840892" y="4698258"/>
                  <a:pt x="5844703" y="4708734"/>
                </a:cubicBezTo>
                <a:cubicBezTo>
                  <a:pt x="5850418" y="4724167"/>
                  <a:pt x="5855942" y="4739978"/>
                  <a:pt x="5859562" y="4755980"/>
                </a:cubicBezTo>
                <a:cubicBezTo>
                  <a:pt x="5862991" y="4771793"/>
                  <a:pt x="5867753" y="4788747"/>
                  <a:pt x="5865088" y="4803988"/>
                </a:cubicBezTo>
                <a:cubicBezTo>
                  <a:pt x="5860326" y="4831420"/>
                  <a:pt x="5849657" y="4857522"/>
                  <a:pt x="5842606" y="4884572"/>
                </a:cubicBezTo>
                <a:cubicBezTo>
                  <a:pt x="5840129" y="4893907"/>
                  <a:pt x="5840512" y="4904195"/>
                  <a:pt x="5840321" y="4913909"/>
                </a:cubicBezTo>
                <a:cubicBezTo>
                  <a:pt x="5839750" y="4936201"/>
                  <a:pt x="5845274" y="4959061"/>
                  <a:pt x="5829462" y="4979253"/>
                </a:cubicBezTo>
                <a:cubicBezTo>
                  <a:pt x="5814602" y="4997922"/>
                  <a:pt x="5818983" y="5016785"/>
                  <a:pt x="5830223" y="5036405"/>
                </a:cubicBezTo>
                <a:cubicBezTo>
                  <a:pt x="5838225" y="5050504"/>
                  <a:pt x="5844513" y="5066505"/>
                  <a:pt x="5847560" y="5082317"/>
                </a:cubicBezTo>
                <a:cubicBezTo>
                  <a:pt x="5851752" y="5104036"/>
                  <a:pt x="5853466" y="5125562"/>
                  <a:pt x="5850988" y="5148995"/>
                </a:cubicBezTo>
                <a:cubicBezTo>
                  <a:pt x="5849275" y="5165570"/>
                  <a:pt x="5848512" y="5179097"/>
                  <a:pt x="5838416" y="5192051"/>
                </a:cubicBezTo>
                <a:cubicBezTo>
                  <a:pt x="5836892" y="5194145"/>
                  <a:pt x="5836510" y="5197955"/>
                  <a:pt x="5836703" y="5200813"/>
                </a:cubicBezTo>
                <a:cubicBezTo>
                  <a:pt x="5839941" y="5238343"/>
                  <a:pt x="5838225" y="5275491"/>
                  <a:pt x="5835937" y="5313403"/>
                </a:cubicBezTo>
                <a:cubicBezTo>
                  <a:pt x="5832892" y="5361598"/>
                  <a:pt x="5841844" y="5412276"/>
                  <a:pt x="5873849" y="5453995"/>
                </a:cubicBezTo>
                <a:cubicBezTo>
                  <a:pt x="5878613" y="5460092"/>
                  <a:pt x="5880708" y="5469236"/>
                  <a:pt x="5881852" y="5477239"/>
                </a:cubicBezTo>
                <a:cubicBezTo>
                  <a:pt x="5886804" y="5514957"/>
                  <a:pt x="5890233" y="5552869"/>
                  <a:pt x="5895758" y="5590590"/>
                </a:cubicBezTo>
                <a:cubicBezTo>
                  <a:pt x="5898806" y="5611164"/>
                  <a:pt x="5901474" y="5632691"/>
                  <a:pt x="5909856" y="5651360"/>
                </a:cubicBezTo>
                <a:cubicBezTo>
                  <a:pt x="5918047" y="5669647"/>
                  <a:pt x="5927762" y="5684320"/>
                  <a:pt x="5910618" y="5695178"/>
                </a:cubicBezTo>
                <a:cubicBezTo>
                  <a:pt x="5919762" y="5714607"/>
                  <a:pt x="5927383" y="5731564"/>
                  <a:pt x="5935573" y="5748136"/>
                </a:cubicBezTo>
                <a:cubicBezTo>
                  <a:pt x="5938620" y="5754234"/>
                  <a:pt x="5943575" y="5759378"/>
                  <a:pt x="5946433" y="5765474"/>
                </a:cubicBezTo>
                <a:cubicBezTo>
                  <a:pt x="5949481" y="5771953"/>
                  <a:pt x="5951385" y="5779191"/>
                  <a:pt x="5952911" y="5786239"/>
                </a:cubicBezTo>
                <a:cubicBezTo>
                  <a:pt x="5959768" y="5817674"/>
                  <a:pt x="5966054" y="5849107"/>
                  <a:pt x="5973485" y="5880348"/>
                </a:cubicBezTo>
                <a:cubicBezTo>
                  <a:pt x="5975008" y="5886447"/>
                  <a:pt x="5981104" y="5891590"/>
                  <a:pt x="5985103" y="5897114"/>
                </a:cubicBezTo>
                <a:cubicBezTo>
                  <a:pt x="5987772" y="5900735"/>
                  <a:pt x="5991773" y="5904353"/>
                  <a:pt x="5992345" y="5908355"/>
                </a:cubicBezTo>
                <a:cubicBezTo>
                  <a:pt x="5996917" y="5938836"/>
                  <a:pt x="6002252" y="5969124"/>
                  <a:pt x="6004537" y="5999796"/>
                </a:cubicBezTo>
                <a:cubicBezTo>
                  <a:pt x="6006440" y="6025515"/>
                  <a:pt x="6005871" y="6050282"/>
                  <a:pt x="6039018" y="6056948"/>
                </a:cubicBezTo>
                <a:cubicBezTo>
                  <a:pt x="6044734" y="6058092"/>
                  <a:pt x="6050831" y="6066284"/>
                  <a:pt x="6053687" y="6072569"/>
                </a:cubicBezTo>
                <a:cubicBezTo>
                  <a:pt x="6061879" y="6090477"/>
                  <a:pt x="6067404" y="6109530"/>
                  <a:pt x="6075785" y="6127247"/>
                </a:cubicBezTo>
                <a:cubicBezTo>
                  <a:pt x="6103790" y="6185351"/>
                  <a:pt x="6121508" y="6246121"/>
                  <a:pt x="6118269" y="6311084"/>
                </a:cubicBezTo>
                <a:cubicBezTo>
                  <a:pt x="6117317" y="6331277"/>
                  <a:pt x="6107028" y="6350899"/>
                  <a:pt x="6103217" y="6363664"/>
                </a:cubicBezTo>
                <a:cubicBezTo>
                  <a:pt x="6118269" y="6400429"/>
                  <a:pt x="6132747" y="6431292"/>
                  <a:pt x="6143606" y="6463490"/>
                </a:cubicBezTo>
                <a:cubicBezTo>
                  <a:pt x="6153322" y="6491874"/>
                  <a:pt x="6159418" y="6521593"/>
                  <a:pt x="6166466" y="6550742"/>
                </a:cubicBezTo>
                <a:cubicBezTo>
                  <a:pt x="6169135" y="6561411"/>
                  <a:pt x="6170658" y="6572269"/>
                  <a:pt x="6171993" y="6583128"/>
                </a:cubicBezTo>
                <a:cubicBezTo>
                  <a:pt x="6176183" y="6617036"/>
                  <a:pt x="6166086" y="6652472"/>
                  <a:pt x="6182089" y="6685617"/>
                </a:cubicBezTo>
                <a:cubicBezTo>
                  <a:pt x="6190471" y="6702955"/>
                  <a:pt x="6200567" y="6720103"/>
                  <a:pt x="6204949" y="6738388"/>
                </a:cubicBezTo>
                <a:cubicBezTo>
                  <a:pt x="6209712" y="6758011"/>
                  <a:pt x="6217142" y="6777207"/>
                  <a:pt x="6222453" y="6796804"/>
                </a:cubicBezTo>
                <a:lnTo>
                  <a:pt x="6227224" y="6857457"/>
                </a:lnTo>
                <a:lnTo>
                  <a:pt x="6099985" y="6857457"/>
                </a:lnTo>
                <a:lnTo>
                  <a:pt x="6099985" y="6857998"/>
                </a:lnTo>
                <a:lnTo>
                  <a:pt x="0" y="6857998"/>
                </a:lnTo>
                <a:close/>
              </a:path>
            </a:pathLst>
          </a:custGeom>
          <a:effectLst>
            <a:outerShdw blurRad="381000" dist="152400" algn="tl" rotWithShape="0">
              <a:prstClr val="black">
                <a:alpha val="10000"/>
              </a:prst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78454B7-A8F0-EA7B-F2A4-01B857BD7215}"/>
              </a:ext>
            </a:extLst>
          </p:cNvPr>
          <p:cNvSpPr txBox="1"/>
          <p:nvPr/>
        </p:nvSpPr>
        <p:spPr>
          <a:xfrm>
            <a:off x="6970757" y="2291844"/>
            <a:ext cx="5026028" cy="3607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By appreciating cultural diversity, hospitality can create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inclusive e By appreciating cultural diversity, hospitality can create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inclusive environments where all guests feel welcome.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From my perspective, small gestures, warm greetings,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sincerity and cultural sensitivity can transform the entire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guest experience.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nvironments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where all guests feel welcome.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From my perspective, small gestures, warm greetings,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sincerity and cultural sensitivity can transform the entire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guest experience.</a:t>
            </a:r>
          </a:p>
        </p:txBody>
      </p:sp>
    </p:spTree>
    <p:extLst>
      <p:ext uri="{BB962C8B-B14F-4D97-AF65-F5344CB8AC3E}">
        <p14:creationId xmlns:p14="http://schemas.microsoft.com/office/powerpoint/2010/main" val="2182472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late with a rooster painted on it&#10;&#10;AI-generated content may be incorrect.">
            <a:extLst>
              <a:ext uri="{FF2B5EF4-FFF2-40B4-BE49-F238E27FC236}">
                <a16:creationId xmlns:a16="http://schemas.microsoft.com/office/drawing/2014/main" id="{990AAFBC-F4D4-91A1-FA19-046E323D90C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4636" r="1" b="25865"/>
          <a:stretch>
            <a:fillRect/>
          </a:stretch>
        </p:blipFill>
        <p:spPr>
          <a:xfrm>
            <a:off x="20" y="9"/>
            <a:ext cx="12191980" cy="3869861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8EC5CE5-B90A-6FCD-C042-2796FA1B399B}"/>
              </a:ext>
            </a:extLst>
          </p:cNvPr>
          <p:cNvSpPr txBox="1"/>
          <p:nvPr/>
        </p:nvSpPr>
        <p:spPr>
          <a:xfrm>
            <a:off x="323849" y="4039779"/>
            <a:ext cx="111850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Ciauşanu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GhF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and 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Oprişan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I. (2014) 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Superstiţiile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Poporului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Român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În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asemănare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cu ale Altor 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Popoare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Vechi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şi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noi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Bucureşti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Ro: Saeculum 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Vizual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Culture Factor Group (2025) Country comparison tool, The Culture Factor Group. Available at: https://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www.theculturefactor.com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country-comparison-tool?countries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romania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17 November 2025).</a:t>
            </a:r>
          </a:p>
          <a:p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Hofstede, G. (2011) ‘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Dimensionalizing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cultures: The Hofstede model in context’, Online Readings in Psychology and Culture, 2(1). doi:10.9707/2307-0919.1014.</a:t>
            </a:r>
          </a:p>
          <a:p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Trompenaars, F. and Hampden-Turner, C. (2004) Managing people across cultures. 1st 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Oxford, UK: Capstone Publishing.</a:t>
            </a:r>
          </a:p>
          <a:p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Ungureanu, D. (2021) 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Ospitalitatea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Romaneasca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Cultura. Available at: https://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revistacultura.ro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/nou/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ospitalitatea-romaneasca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(Accessed: 17 November 2025).</a:t>
            </a:r>
          </a:p>
          <a:p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Wąsowicz-Zaborek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E. (2025) ‘National culture as a factor in visitors’ evaluations of Hotel Services’, International Journal of Hospitality Management, 125, p. 104009. doi:10.1016/j.ijhm.2024.104009. </a:t>
            </a:r>
            <a:endParaRPr lang="en-US" sz="1400" dirty="0">
              <a:solidFill>
                <a:schemeClr val="accent4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38988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77</TotalTime>
  <Words>937</Words>
  <Application>Microsoft Office PowerPoint</Application>
  <PresentationFormat>Widescreen</PresentationFormat>
  <Paragraphs>92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Times New Roman</vt:lpstr>
      <vt:lpstr>Office Theme</vt:lpstr>
      <vt:lpstr>My culture and my expectations as a guest in hospitality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Constantin Mihaloiu</dc:creator>
  <cp:lastModifiedBy>Constantin Mihaloiu</cp:lastModifiedBy>
  <cp:revision>49</cp:revision>
  <dcterms:created xsi:type="dcterms:W3CDTF">2025-11-19T21:14:25Z</dcterms:created>
  <dcterms:modified xsi:type="dcterms:W3CDTF">2025-11-23T16:38:55Z</dcterms:modified>
</cp:coreProperties>
</file>