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60" r:id="rId5"/>
    <p:sldId id="261" r:id="rId6"/>
    <p:sldId id="262" r:id="rId7"/>
    <p:sldId id="263" r:id="rId8"/>
    <p:sldId id="264" r:id="rId9"/>
    <p:sldId id="265"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02EF"/>
    <a:srgbClr val="05F2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CCAA41-E432-41C7-BE05-B71A9B8A5ABB}" v="723" dt="2023-10-29T14:38:36.348"/>
    <p1510:client id="{C211B6EE-9ADA-4433-94BE-6A41E4D8336F}" v="560" dt="2023-10-25T18:18:06.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Bowers-Roblin (2313941)" userId="S::2313941@student.uwtsd.ac.uk::1f37c813-7221-41f1-b557-8c9cd5f32798" providerId="AD" clId="Web-{2CCCAA41-E432-41C7-BE05-B71A9B8A5ABB}"/>
    <pc:docChg chg="addSld modSld sldOrd">
      <pc:chgData name="Sue Bowers-Roblin (2313941)" userId="S::2313941@student.uwtsd.ac.uk::1f37c813-7221-41f1-b557-8c9cd5f32798" providerId="AD" clId="Web-{2CCCAA41-E432-41C7-BE05-B71A9B8A5ABB}" dt="2023-10-29T14:38:36.114" v="608" actId="20577"/>
      <pc:docMkLst>
        <pc:docMk/>
      </pc:docMkLst>
      <pc:sldChg chg="addSp delSp modSp">
        <pc:chgData name="Sue Bowers-Roblin (2313941)" userId="S::2313941@student.uwtsd.ac.uk::1f37c813-7221-41f1-b557-8c9cd5f32798" providerId="AD" clId="Web-{2CCCAA41-E432-41C7-BE05-B71A9B8A5ABB}" dt="2023-10-29T14:06:41.912" v="571" actId="14100"/>
        <pc:sldMkLst>
          <pc:docMk/>
          <pc:sldMk cId="100533192" sldId="257"/>
        </pc:sldMkLst>
        <pc:spChg chg="mod">
          <ac:chgData name="Sue Bowers-Roblin (2313941)" userId="S::2313941@student.uwtsd.ac.uk::1f37c813-7221-41f1-b557-8c9cd5f32798" providerId="AD" clId="Web-{2CCCAA41-E432-41C7-BE05-B71A9B8A5ABB}" dt="2023-10-29T14:06:20.490" v="561" actId="20577"/>
          <ac:spMkLst>
            <pc:docMk/>
            <pc:sldMk cId="100533192" sldId="257"/>
            <ac:spMk id="2" creationId="{0DD1E0D3-E6A0-810B-84CD-B2DEE41565EA}"/>
          </ac:spMkLst>
        </pc:spChg>
        <pc:spChg chg="mod ord">
          <ac:chgData name="Sue Bowers-Roblin (2313941)" userId="S::2313941@student.uwtsd.ac.uk::1f37c813-7221-41f1-b557-8c9cd5f32798" providerId="AD" clId="Web-{2CCCAA41-E432-41C7-BE05-B71A9B8A5ABB}" dt="2023-10-29T14:06:41.912" v="571" actId="14100"/>
          <ac:spMkLst>
            <pc:docMk/>
            <pc:sldMk cId="100533192" sldId="257"/>
            <ac:spMk id="3" creationId="{EC213F29-6794-AB69-1895-AA2D1C9CA35D}"/>
          </ac:spMkLst>
        </pc:spChg>
        <pc:spChg chg="del">
          <ac:chgData name="Sue Bowers-Roblin (2313941)" userId="S::2313941@student.uwtsd.ac.uk::1f37c813-7221-41f1-b557-8c9cd5f32798" providerId="AD" clId="Web-{2CCCAA41-E432-41C7-BE05-B71A9B8A5ABB}" dt="2023-10-29T14:05:55.224" v="552"/>
          <ac:spMkLst>
            <pc:docMk/>
            <pc:sldMk cId="100533192" sldId="257"/>
            <ac:spMk id="15" creationId="{B95B9BA8-1D69-4796-85F5-B6D0BD52354B}"/>
          </ac:spMkLst>
        </pc:spChg>
        <pc:spChg chg="del">
          <ac:chgData name="Sue Bowers-Roblin (2313941)" userId="S::2313941@student.uwtsd.ac.uk::1f37c813-7221-41f1-b557-8c9cd5f32798" providerId="AD" clId="Web-{2CCCAA41-E432-41C7-BE05-B71A9B8A5ABB}" dt="2023-10-29T14:05:55.224" v="552"/>
          <ac:spMkLst>
            <pc:docMk/>
            <pc:sldMk cId="100533192" sldId="257"/>
            <ac:spMk id="16" creationId="{A9FEAAE4-608F-4DE6-97B4-51573869A30B}"/>
          </ac:spMkLst>
        </pc:spChg>
        <pc:spChg chg="add">
          <ac:chgData name="Sue Bowers-Roblin (2313941)" userId="S::2313941@student.uwtsd.ac.uk::1f37c813-7221-41f1-b557-8c9cd5f32798" providerId="AD" clId="Web-{2CCCAA41-E432-41C7-BE05-B71A9B8A5ABB}" dt="2023-10-29T14:05:55.224" v="552"/>
          <ac:spMkLst>
            <pc:docMk/>
            <pc:sldMk cId="100533192" sldId="257"/>
            <ac:spMk id="21" creationId="{B95B9BA8-1D69-4796-85F5-B6D0BD52354B}"/>
          </ac:spMkLst>
        </pc:spChg>
        <pc:spChg chg="add">
          <ac:chgData name="Sue Bowers-Roblin (2313941)" userId="S::2313941@student.uwtsd.ac.uk::1f37c813-7221-41f1-b557-8c9cd5f32798" providerId="AD" clId="Web-{2CCCAA41-E432-41C7-BE05-B71A9B8A5ABB}" dt="2023-10-29T14:05:55.224" v="552"/>
          <ac:spMkLst>
            <pc:docMk/>
            <pc:sldMk cId="100533192" sldId="257"/>
            <ac:spMk id="23" creationId="{340822D1-9EEA-4ECF-9360-D9AF87950D47}"/>
          </ac:spMkLst>
        </pc:spChg>
        <pc:spChg chg="add">
          <ac:chgData name="Sue Bowers-Roblin (2313941)" userId="S::2313941@student.uwtsd.ac.uk::1f37c813-7221-41f1-b557-8c9cd5f32798" providerId="AD" clId="Web-{2CCCAA41-E432-41C7-BE05-B71A9B8A5ABB}" dt="2023-10-29T14:05:55.224" v="552"/>
          <ac:spMkLst>
            <pc:docMk/>
            <pc:sldMk cId="100533192" sldId="257"/>
            <ac:spMk id="25" creationId="{DC292A62-7F34-4E30-BE04-48164A1DAF7B}"/>
          </ac:spMkLst>
        </pc:spChg>
        <pc:grpChg chg="del">
          <ac:chgData name="Sue Bowers-Roblin (2313941)" userId="S::2313941@student.uwtsd.ac.uk::1f37c813-7221-41f1-b557-8c9cd5f32798" providerId="AD" clId="Web-{2CCCAA41-E432-41C7-BE05-B71A9B8A5ABB}" dt="2023-10-29T14:05:55.224" v="552"/>
          <ac:grpSpMkLst>
            <pc:docMk/>
            <pc:sldMk cId="100533192" sldId="257"/>
            <ac:grpSpMk id="12" creationId="{1C03C1F1-33AC-4C16-AD56-DD6382C36967}"/>
          </ac:grpSpMkLst>
        </pc:grpChg>
        <pc:picChg chg="add mod">
          <ac:chgData name="Sue Bowers-Roblin (2313941)" userId="S::2313941@student.uwtsd.ac.uk::1f37c813-7221-41f1-b557-8c9cd5f32798" providerId="AD" clId="Web-{2CCCAA41-E432-41C7-BE05-B71A9B8A5ABB}" dt="2023-10-29T14:05:55.224" v="552"/>
          <ac:picMkLst>
            <pc:docMk/>
            <pc:sldMk cId="100533192" sldId="257"/>
            <ac:picMk id="4" creationId="{F959294D-6DFB-4C07-A505-A5085FCC38CA}"/>
          </ac:picMkLst>
        </pc:picChg>
      </pc:sldChg>
      <pc:sldChg chg="addSp delSp modSp">
        <pc:chgData name="Sue Bowers-Roblin (2313941)" userId="S::2313941@student.uwtsd.ac.uk::1f37c813-7221-41f1-b557-8c9cd5f32798" providerId="AD" clId="Web-{2CCCAA41-E432-41C7-BE05-B71A9B8A5ABB}" dt="2023-10-29T13:41:35.618" v="315" actId="14100"/>
        <pc:sldMkLst>
          <pc:docMk/>
          <pc:sldMk cId="3916982218" sldId="258"/>
        </pc:sldMkLst>
        <pc:spChg chg="mod">
          <ac:chgData name="Sue Bowers-Roblin (2313941)" userId="S::2313941@student.uwtsd.ac.uk::1f37c813-7221-41f1-b557-8c9cd5f32798" providerId="AD" clId="Web-{2CCCAA41-E432-41C7-BE05-B71A9B8A5ABB}" dt="2023-10-29T13:41:35.618" v="315" actId="14100"/>
          <ac:spMkLst>
            <pc:docMk/>
            <pc:sldMk cId="3916982218" sldId="258"/>
            <ac:spMk id="2" creationId="{9FE06585-16EC-81C3-9980-F6FB979A4479}"/>
          </ac:spMkLst>
        </pc:spChg>
        <pc:spChg chg="del">
          <ac:chgData name="Sue Bowers-Roblin (2313941)" userId="S::2313941@student.uwtsd.ac.uk::1f37c813-7221-41f1-b557-8c9cd5f32798" providerId="AD" clId="Web-{2CCCAA41-E432-41C7-BE05-B71A9B8A5ABB}" dt="2023-10-29T13:40:39.680" v="302"/>
          <ac:spMkLst>
            <pc:docMk/>
            <pc:sldMk cId="3916982218" sldId="258"/>
            <ac:spMk id="8" creationId="{5964CBE2-084A-47DF-A704-CF5F6217B569}"/>
          </ac:spMkLst>
        </pc:spChg>
        <pc:spChg chg="del">
          <ac:chgData name="Sue Bowers-Roblin (2313941)" userId="S::2313941@student.uwtsd.ac.uk::1f37c813-7221-41f1-b557-8c9cd5f32798" providerId="AD" clId="Web-{2CCCAA41-E432-41C7-BE05-B71A9B8A5ABB}" dt="2023-10-29T13:40:39.680" v="302"/>
          <ac:spMkLst>
            <pc:docMk/>
            <pc:sldMk cId="3916982218" sldId="258"/>
            <ac:spMk id="10" creationId="{ABF902DF-A3FF-4803-9779-F222B2A833CC}"/>
          </ac:spMkLst>
        </pc:spChg>
        <pc:spChg chg="del">
          <ac:chgData name="Sue Bowers-Roblin (2313941)" userId="S::2313941@student.uwtsd.ac.uk::1f37c813-7221-41f1-b557-8c9cd5f32798" providerId="AD" clId="Web-{2CCCAA41-E432-41C7-BE05-B71A9B8A5ABB}" dt="2023-10-29T13:40:39.680" v="302"/>
          <ac:spMkLst>
            <pc:docMk/>
            <pc:sldMk cId="3916982218" sldId="258"/>
            <ac:spMk id="12" creationId="{56E4B737-02C7-4E4A-B46C-1EC18F59CD18}"/>
          </ac:spMkLst>
        </pc:spChg>
        <pc:spChg chg="add">
          <ac:chgData name="Sue Bowers-Roblin (2313941)" userId="S::2313941@student.uwtsd.ac.uk::1f37c813-7221-41f1-b557-8c9cd5f32798" providerId="AD" clId="Web-{2CCCAA41-E432-41C7-BE05-B71A9B8A5ABB}" dt="2023-10-29T13:40:39.680" v="302"/>
          <ac:spMkLst>
            <pc:docMk/>
            <pc:sldMk cId="3916982218" sldId="258"/>
            <ac:spMk id="21" creationId="{9B37791B-B040-4694-BFDC-8DD132D86E8E}"/>
          </ac:spMkLst>
        </pc:spChg>
        <pc:grpChg chg="del">
          <ac:chgData name="Sue Bowers-Roblin (2313941)" userId="S::2313941@student.uwtsd.ac.uk::1f37c813-7221-41f1-b557-8c9cd5f32798" providerId="AD" clId="Web-{2CCCAA41-E432-41C7-BE05-B71A9B8A5ABB}" dt="2023-10-29T13:40:39.680" v="302"/>
          <ac:grpSpMkLst>
            <pc:docMk/>
            <pc:sldMk cId="3916982218" sldId="258"/>
            <ac:grpSpMk id="14" creationId="{B92D19ED-1A05-473D-A7EB-F9E31AAF9469}"/>
          </ac:grpSpMkLst>
        </pc:grpChg>
        <pc:grpChg chg="add">
          <ac:chgData name="Sue Bowers-Roblin (2313941)" userId="S::2313941@student.uwtsd.ac.uk::1f37c813-7221-41f1-b557-8c9cd5f32798" providerId="AD" clId="Web-{2CCCAA41-E432-41C7-BE05-B71A9B8A5ABB}" dt="2023-10-29T13:40:39.680" v="302"/>
          <ac:grpSpMkLst>
            <pc:docMk/>
            <pc:sldMk cId="3916982218" sldId="258"/>
            <ac:grpSpMk id="23" creationId="{564DEED3-BC52-4F15-8426-D33275CB0111}"/>
          </ac:grpSpMkLst>
        </pc:grpChg>
        <pc:picChg chg="add mod modCrop">
          <ac:chgData name="Sue Bowers-Roblin (2313941)" userId="S::2313941@student.uwtsd.ac.uk::1f37c813-7221-41f1-b557-8c9cd5f32798" providerId="AD" clId="Web-{2CCCAA41-E432-41C7-BE05-B71A9B8A5ABB}" dt="2023-10-29T13:40:39.680" v="302"/>
          <ac:picMkLst>
            <pc:docMk/>
            <pc:sldMk cId="3916982218" sldId="258"/>
            <ac:picMk id="3" creationId="{66D2D81D-6FFB-F759-CF78-FCC3A9C56CE9}"/>
          </ac:picMkLst>
        </pc:picChg>
      </pc:sldChg>
      <pc:sldChg chg="modSp">
        <pc:chgData name="Sue Bowers-Roblin (2313941)" userId="S::2313941@student.uwtsd.ac.uk::1f37c813-7221-41f1-b557-8c9cd5f32798" providerId="AD" clId="Web-{2CCCAA41-E432-41C7-BE05-B71A9B8A5ABB}" dt="2023-10-29T14:07:25.022" v="593" actId="20577"/>
        <pc:sldMkLst>
          <pc:docMk/>
          <pc:sldMk cId="3586790122" sldId="259"/>
        </pc:sldMkLst>
        <pc:spChg chg="mod">
          <ac:chgData name="Sue Bowers-Roblin (2313941)" userId="S::2313941@student.uwtsd.ac.uk::1f37c813-7221-41f1-b557-8c9cd5f32798" providerId="AD" clId="Web-{2CCCAA41-E432-41C7-BE05-B71A9B8A5ABB}" dt="2023-10-29T13:58:32.309" v="437"/>
          <ac:spMkLst>
            <pc:docMk/>
            <pc:sldMk cId="3586790122" sldId="259"/>
            <ac:spMk id="2" creationId="{F13C4083-0C59-B799-E0F3-C58AD7B5EDB2}"/>
          </ac:spMkLst>
        </pc:spChg>
        <pc:spChg chg="mod">
          <ac:chgData name="Sue Bowers-Roblin (2313941)" userId="S::2313941@student.uwtsd.ac.uk::1f37c813-7221-41f1-b557-8c9cd5f32798" providerId="AD" clId="Web-{2CCCAA41-E432-41C7-BE05-B71A9B8A5ABB}" dt="2023-10-29T14:07:25.022" v="593" actId="20577"/>
          <ac:spMkLst>
            <pc:docMk/>
            <pc:sldMk cId="3586790122" sldId="259"/>
            <ac:spMk id="4" creationId="{EE2A7179-B082-D274-CC6D-5FB496C9B3D2}"/>
          </ac:spMkLst>
        </pc:spChg>
      </pc:sldChg>
      <pc:sldChg chg="addSp delSp modSp ord">
        <pc:chgData name="Sue Bowers-Roblin (2313941)" userId="S::2313941@student.uwtsd.ac.uk::1f37c813-7221-41f1-b557-8c9cd5f32798" providerId="AD" clId="Web-{2CCCAA41-E432-41C7-BE05-B71A9B8A5ABB}" dt="2023-10-29T14:38:36.114" v="608" actId="20577"/>
        <pc:sldMkLst>
          <pc:docMk/>
          <pc:sldMk cId="2061353953" sldId="260"/>
        </pc:sldMkLst>
        <pc:spChg chg="del mod">
          <ac:chgData name="Sue Bowers-Roblin (2313941)" userId="S::2313941@student.uwtsd.ac.uk::1f37c813-7221-41f1-b557-8c9cd5f32798" providerId="AD" clId="Web-{2CCCAA41-E432-41C7-BE05-B71A9B8A5ABB}" dt="2023-10-29T13:48:29.766" v="361"/>
          <ac:spMkLst>
            <pc:docMk/>
            <pc:sldMk cId="2061353953" sldId="260"/>
            <ac:spMk id="2" creationId="{9628F906-2D14-8454-D625-4DF69B344FEB}"/>
          </ac:spMkLst>
        </pc:spChg>
        <pc:spChg chg="mod ord">
          <ac:chgData name="Sue Bowers-Roblin (2313941)" userId="S::2313941@student.uwtsd.ac.uk::1f37c813-7221-41f1-b557-8c9cd5f32798" providerId="AD" clId="Web-{2CCCAA41-E432-41C7-BE05-B71A9B8A5ABB}" dt="2023-10-29T14:38:36.114" v="608" actId="20577"/>
          <ac:spMkLst>
            <pc:docMk/>
            <pc:sldMk cId="2061353953" sldId="260"/>
            <ac:spMk id="3" creationId="{F87A3A72-CCC6-247D-2B99-99629B8B7DF0}"/>
          </ac:spMkLst>
        </pc:spChg>
        <pc:spChg chg="add del mod">
          <ac:chgData name="Sue Bowers-Roblin (2313941)" userId="S::2313941@student.uwtsd.ac.uk::1f37c813-7221-41f1-b557-8c9cd5f32798" providerId="AD" clId="Web-{2CCCAA41-E432-41C7-BE05-B71A9B8A5ABB}" dt="2023-10-29T13:48:33.438" v="362"/>
          <ac:spMkLst>
            <pc:docMk/>
            <pc:sldMk cId="2061353953" sldId="260"/>
            <ac:spMk id="6" creationId="{C4091514-F3EA-74C6-4065-9DC8B053602A}"/>
          </ac:spMkLst>
        </pc:spChg>
        <pc:spChg chg="add del">
          <ac:chgData name="Sue Bowers-Roblin (2313941)" userId="S::2313941@student.uwtsd.ac.uk::1f37c813-7221-41f1-b557-8c9cd5f32798" providerId="AD" clId="Web-{2CCCAA41-E432-41C7-BE05-B71A9B8A5ABB}" dt="2023-10-29T13:48:19.469" v="360"/>
          <ac:spMkLst>
            <pc:docMk/>
            <pc:sldMk cId="2061353953" sldId="260"/>
            <ac:spMk id="18" creationId="{B95B9BA8-1D69-4796-85F5-B6D0BD52354B}"/>
          </ac:spMkLst>
        </pc:spChg>
        <pc:spChg chg="add del">
          <ac:chgData name="Sue Bowers-Roblin (2313941)" userId="S::2313941@student.uwtsd.ac.uk::1f37c813-7221-41f1-b557-8c9cd5f32798" providerId="AD" clId="Web-{2CCCAA41-E432-41C7-BE05-B71A9B8A5ABB}" dt="2023-10-29T13:48:19.469" v="359"/>
          <ac:spMkLst>
            <pc:docMk/>
            <pc:sldMk cId="2061353953" sldId="260"/>
            <ac:spMk id="27" creationId="{B95B9BA8-1D69-4796-85F5-B6D0BD52354B}"/>
          </ac:spMkLst>
        </pc:spChg>
        <pc:spChg chg="add del">
          <ac:chgData name="Sue Bowers-Roblin (2313941)" userId="S::2313941@student.uwtsd.ac.uk::1f37c813-7221-41f1-b557-8c9cd5f32798" providerId="AD" clId="Web-{2CCCAA41-E432-41C7-BE05-B71A9B8A5ABB}" dt="2023-10-29T13:48:48.642" v="363"/>
          <ac:spMkLst>
            <pc:docMk/>
            <pc:sldMk cId="2061353953" sldId="260"/>
            <ac:spMk id="33" creationId="{22E5DF58-5CFD-4D62-AC3A-9EA04E1AF237}"/>
          </ac:spMkLst>
        </pc:spChg>
        <pc:spChg chg="add del">
          <ac:chgData name="Sue Bowers-Roblin (2313941)" userId="S::2313941@student.uwtsd.ac.uk::1f37c813-7221-41f1-b557-8c9cd5f32798" providerId="AD" clId="Web-{2CCCAA41-E432-41C7-BE05-B71A9B8A5ABB}" dt="2023-10-29T13:48:48.642" v="363"/>
          <ac:spMkLst>
            <pc:docMk/>
            <pc:sldMk cId="2061353953" sldId="260"/>
            <ac:spMk id="34" creationId="{8064D39A-E0A4-461B-A8D2-9C3AE870CED4}"/>
          </ac:spMkLst>
        </pc:spChg>
        <pc:spChg chg="add del">
          <ac:chgData name="Sue Bowers-Roblin (2313941)" userId="S::2313941@student.uwtsd.ac.uk::1f37c813-7221-41f1-b557-8c9cd5f32798" providerId="AD" clId="Web-{2CCCAA41-E432-41C7-BE05-B71A9B8A5ABB}" dt="2023-10-29T13:50:18.409" v="382"/>
          <ac:spMkLst>
            <pc:docMk/>
            <pc:sldMk cId="2061353953" sldId="260"/>
            <ac:spMk id="39" creationId="{B95B9BA8-1D69-4796-85F5-B6D0BD52354B}"/>
          </ac:spMkLst>
        </pc:spChg>
        <pc:spChg chg="add del">
          <ac:chgData name="Sue Bowers-Roblin (2313941)" userId="S::2313941@student.uwtsd.ac.uk::1f37c813-7221-41f1-b557-8c9cd5f32798" providerId="AD" clId="Web-{2CCCAA41-E432-41C7-BE05-B71A9B8A5ABB}" dt="2023-10-29T13:50:18.409" v="382"/>
          <ac:spMkLst>
            <pc:docMk/>
            <pc:sldMk cId="2061353953" sldId="260"/>
            <ac:spMk id="41" creationId="{340822D1-9EEA-4ECF-9360-D9AF87950D47}"/>
          </ac:spMkLst>
        </pc:spChg>
        <pc:spChg chg="add del">
          <ac:chgData name="Sue Bowers-Roblin (2313941)" userId="S::2313941@student.uwtsd.ac.uk::1f37c813-7221-41f1-b557-8c9cd5f32798" providerId="AD" clId="Web-{2CCCAA41-E432-41C7-BE05-B71A9B8A5ABB}" dt="2023-10-29T13:50:18.409" v="382"/>
          <ac:spMkLst>
            <pc:docMk/>
            <pc:sldMk cId="2061353953" sldId="260"/>
            <ac:spMk id="43" creationId="{DC292A62-7F34-4E30-BE04-48164A1DAF7B}"/>
          </ac:spMkLst>
        </pc:spChg>
        <pc:spChg chg="add del">
          <ac:chgData name="Sue Bowers-Roblin (2313941)" userId="S::2313941@student.uwtsd.ac.uk::1f37c813-7221-41f1-b557-8c9cd5f32798" providerId="AD" clId="Web-{2CCCAA41-E432-41C7-BE05-B71A9B8A5ABB}" dt="2023-10-29T13:49:41.612" v="371"/>
          <ac:spMkLst>
            <pc:docMk/>
            <pc:sldMk cId="2061353953" sldId="260"/>
            <ac:spMk id="48" creationId="{B95B9BA8-1D69-4796-85F5-B6D0BD52354B}"/>
          </ac:spMkLst>
        </pc:spChg>
        <pc:spChg chg="add del">
          <ac:chgData name="Sue Bowers-Roblin (2313941)" userId="S::2313941@student.uwtsd.ac.uk::1f37c813-7221-41f1-b557-8c9cd5f32798" providerId="AD" clId="Web-{2CCCAA41-E432-41C7-BE05-B71A9B8A5ABB}" dt="2023-10-29T13:50:11.268" v="377"/>
          <ac:spMkLst>
            <pc:docMk/>
            <pc:sldMk cId="2061353953" sldId="260"/>
            <ac:spMk id="52" creationId="{48A28C56-2619-47F0-B448-9D145309B8BE}"/>
          </ac:spMkLst>
        </pc:spChg>
        <pc:spChg chg="add del">
          <ac:chgData name="Sue Bowers-Roblin (2313941)" userId="S::2313941@student.uwtsd.ac.uk::1f37c813-7221-41f1-b557-8c9cd5f32798" providerId="AD" clId="Web-{2CCCAA41-E432-41C7-BE05-B71A9B8A5ABB}" dt="2023-10-29T13:50:04.096" v="373"/>
          <ac:spMkLst>
            <pc:docMk/>
            <pc:sldMk cId="2061353953" sldId="260"/>
            <ac:spMk id="54" creationId="{22E5DF58-5CFD-4D62-AC3A-9EA04E1AF237}"/>
          </ac:spMkLst>
        </pc:spChg>
        <pc:spChg chg="add del">
          <ac:chgData name="Sue Bowers-Roblin (2313941)" userId="S::2313941@student.uwtsd.ac.uk::1f37c813-7221-41f1-b557-8c9cd5f32798" providerId="AD" clId="Web-{2CCCAA41-E432-41C7-BE05-B71A9B8A5ABB}" dt="2023-10-29T13:50:04.096" v="373"/>
          <ac:spMkLst>
            <pc:docMk/>
            <pc:sldMk cId="2061353953" sldId="260"/>
            <ac:spMk id="55" creationId="{8064D39A-E0A4-461B-A8D2-9C3AE870CED4}"/>
          </ac:spMkLst>
        </pc:spChg>
        <pc:spChg chg="add del">
          <ac:chgData name="Sue Bowers-Roblin (2313941)" userId="S::2313941@student.uwtsd.ac.uk::1f37c813-7221-41f1-b557-8c9cd5f32798" providerId="AD" clId="Web-{2CCCAA41-E432-41C7-BE05-B71A9B8A5ABB}" dt="2023-10-29T13:50:06.440" v="375"/>
          <ac:spMkLst>
            <pc:docMk/>
            <pc:sldMk cId="2061353953" sldId="260"/>
            <ac:spMk id="57" creationId="{B95B9BA8-1D69-4796-85F5-B6D0BD52354B}"/>
          </ac:spMkLst>
        </pc:spChg>
        <pc:spChg chg="add del">
          <ac:chgData name="Sue Bowers-Roblin (2313941)" userId="S::2313941@student.uwtsd.ac.uk::1f37c813-7221-41f1-b557-8c9cd5f32798" providerId="AD" clId="Web-{2CCCAA41-E432-41C7-BE05-B71A9B8A5ABB}" dt="2023-10-29T13:50:11.268" v="377"/>
          <ac:spMkLst>
            <pc:docMk/>
            <pc:sldMk cId="2061353953" sldId="260"/>
            <ac:spMk id="60" creationId="{B95B9BA8-1D69-4796-85F5-B6D0BD52354B}"/>
          </ac:spMkLst>
        </pc:spChg>
        <pc:spChg chg="add del">
          <ac:chgData name="Sue Bowers-Roblin (2313941)" userId="S::2313941@student.uwtsd.ac.uk::1f37c813-7221-41f1-b557-8c9cd5f32798" providerId="AD" clId="Web-{2CCCAA41-E432-41C7-BE05-B71A9B8A5ABB}" dt="2023-10-29T13:50:11.268" v="377"/>
          <ac:spMkLst>
            <pc:docMk/>
            <pc:sldMk cId="2061353953" sldId="260"/>
            <ac:spMk id="61" creationId="{A027D562-8F7E-478A-942E-D959A950C55E}"/>
          </ac:spMkLst>
        </pc:spChg>
        <pc:spChg chg="add del">
          <ac:chgData name="Sue Bowers-Roblin (2313941)" userId="S::2313941@student.uwtsd.ac.uk::1f37c813-7221-41f1-b557-8c9cd5f32798" providerId="AD" clId="Web-{2CCCAA41-E432-41C7-BE05-B71A9B8A5ABB}" dt="2023-10-29T13:50:14.925" v="379"/>
          <ac:spMkLst>
            <pc:docMk/>
            <pc:sldMk cId="2061353953" sldId="260"/>
            <ac:spMk id="63" creationId="{B95B9BA8-1D69-4796-85F5-B6D0BD52354B}"/>
          </ac:spMkLst>
        </pc:spChg>
        <pc:spChg chg="add del">
          <ac:chgData name="Sue Bowers-Roblin (2313941)" userId="S::2313941@student.uwtsd.ac.uk::1f37c813-7221-41f1-b557-8c9cd5f32798" providerId="AD" clId="Web-{2CCCAA41-E432-41C7-BE05-B71A9B8A5ABB}" dt="2023-10-29T13:50:14.925" v="379"/>
          <ac:spMkLst>
            <pc:docMk/>
            <pc:sldMk cId="2061353953" sldId="260"/>
            <ac:spMk id="64" creationId="{340822D1-9EEA-4ECF-9360-D9AF87950D47}"/>
          </ac:spMkLst>
        </pc:spChg>
        <pc:spChg chg="add del">
          <ac:chgData name="Sue Bowers-Roblin (2313941)" userId="S::2313941@student.uwtsd.ac.uk::1f37c813-7221-41f1-b557-8c9cd5f32798" providerId="AD" clId="Web-{2CCCAA41-E432-41C7-BE05-B71A9B8A5ABB}" dt="2023-10-29T13:50:14.925" v="379"/>
          <ac:spMkLst>
            <pc:docMk/>
            <pc:sldMk cId="2061353953" sldId="260"/>
            <ac:spMk id="65" creationId="{DC292A62-7F34-4E30-BE04-48164A1DAF7B}"/>
          </ac:spMkLst>
        </pc:spChg>
        <pc:spChg chg="add del">
          <ac:chgData name="Sue Bowers-Roblin (2313941)" userId="S::2313941@student.uwtsd.ac.uk::1f37c813-7221-41f1-b557-8c9cd5f32798" providerId="AD" clId="Web-{2CCCAA41-E432-41C7-BE05-B71A9B8A5ABB}" dt="2023-10-29T13:50:18.393" v="381"/>
          <ac:spMkLst>
            <pc:docMk/>
            <pc:sldMk cId="2061353953" sldId="260"/>
            <ac:spMk id="67" creationId="{B95B9BA8-1D69-4796-85F5-B6D0BD52354B}"/>
          </ac:spMkLst>
        </pc:spChg>
        <pc:spChg chg="add del">
          <ac:chgData name="Sue Bowers-Roblin (2313941)" userId="S::2313941@student.uwtsd.ac.uk::1f37c813-7221-41f1-b557-8c9cd5f32798" providerId="AD" clId="Web-{2CCCAA41-E432-41C7-BE05-B71A9B8A5ABB}" dt="2023-10-29T13:50:18.393" v="381"/>
          <ac:spMkLst>
            <pc:docMk/>
            <pc:sldMk cId="2061353953" sldId="260"/>
            <ac:spMk id="68" creationId="{A027D562-8F7E-478A-942E-D959A950C55E}"/>
          </ac:spMkLst>
        </pc:spChg>
        <pc:spChg chg="add del">
          <ac:chgData name="Sue Bowers-Roblin (2313941)" userId="S::2313941@student.uwtsd.ac.uk::1f37c813-7221-41f1-b557-8c9cd5f32798" providerId="AD" clId="Web-{2CCCAA41-E432-41C7-BE05-B71A9B8A5ABB}" dt="2023-10-29T13:50:18.393" v="381"/>
          <ac:spMkLst>
            <pc:docMk/>
            <pc:sldMk cId="2061353953" sldId="260"/>
            <ac:spMk id="69" creationId="{48A28C56-2619-47F0-B448-9D145309B8BE}"/>
          </ac:spMkLst>
        </pc:spChg>
        <pc:spChg chg="add">
          <ac:chgData name="Sue Bowers-Roblin (2313941)" userId="S::2313941@student.uwtsd.ac.uk::1f37c813-7221-41f1-b557-8c9cd5f32798" providerId="AD" clId="Web-{2CCCAA41-E432-41C7-BE05-B71A9B8A5ABB}" dt="2023-10-29T13:50:18.409" v="382"/>
          <ac:spMkLst>
            <pc:docMk/>
            <pc:sldMk cId="2061353953" sldId="260"/>
            <ac:spMk id="71" creationId="{B95B9BA8-1D69-4796-85F5-B6D0BD52354B}"/>
          </ac:spMkLst>
        </pc:spChg>
        <pc:spChg chg="add">
          <ac:chgData name="Sue Bowers-Roblin (2313941)" userId="S::2313941@student.uwtsd.ac.uk::1f37c813-7221-41f1-b557-8c9cd5f32798" providerId="AD" clId="Web-{2CCCAA41-E432-41C7-BE05-B71A9B8A5ABB}" dt="2023-10-29T13:50:18.409" v="382"/>
          <ac:spMkLst>
            <pc:docMk/>
            <pc:sldMk cId="2061353953" sldId="260"/>
            <ac:spMk id="72" creationId="{340822D1-9EEA-4ECF-9360-D9AF87950D47}"/>
          </ac:spMkLst>
        </pc:spChg>
        <pc:spChg chg="add">
          <ac:chgData name="Sue Bowers-Roblin (2313941)" userId="S::2313941@student.uwtsd.ac.uk::1f37c813-7221-41f1-b557-8c9cd5f32798" providerId="AD" clId="Web-{2CCCAA41-E432-41C7-BE05-B71A9B8A5ABB}" dt="2023-10-29T13:50:18.409" v="382"/>
          <ac:spMkLst>
            <pc:docMk/>
            <pc:sldMk cId="2061353953" sldId="260"/>
            <ac:spMk id="73" creationId="{DC292A62-7F34-4E30-BE04-48164A1DAF7B}"/>
          </ac:spMkLst>
        </pc:spChg>
        <pc:grpChg chg="add del">
          <ac:chgData name="Sue Bowers-Roblin (2313941)" userId="S::2313941@student.uwtsd.ac.uk::1f37c813-7221-41f1-b557-8c9cd5f32798" providerId="AD" clId="Web-{2CCCAA41-E432-41C7-BE05-B71A9B8A5ABB}" dt="2023-10-29T13:48:19.469" v="360"/>
          <ac:grpSpMkLst>
            <pc:docMk/>
            <pc:sldMk cId="2061353953" sldId="260"/>
            <ac:grpSpMk id="20" creationId="{EE5D87AC-5CCC-4E1F-8B25-D3A6053029C8}"/>
          </ac:grpSpMkLst>
        </pc:grpChg>
        <pc:grpChg chg="add del">
          <ac:chgData name="Sue Bowers-Roblin (2313941)" userId="S::2313941@student.uwtsd.ac.uk::1f37c813-7221-41f1-b557-8c9cd5f32798" providerId="AD" clId="Web-{2CCCAA41-E432-41C7-BE05-B71A9B8A5ABB}" dt="2023-10-29T13:48:19.469" v="359"/>
          <ac:grpSpMkLst>
            <pc:docMk/>
            <pc:sldMk cId="2061353953" sldId="260"/>
            <ac:grpSpMk id="29" creationId="{EE5D87AC-5CCC-4E1F-8B25-D3A6053029C8}"/>
          </ac:grpSpMkLst>
        </pc:grpChg>
        <pc:grpChg chg="add del">
          <ac:chgData name="Sue Bowers-Roblin (2313941)" userId="S::2313941@student.uwtsd.ac.uk::1f37c813-7221-41f1-b557-8c9cd5f32798" providerId="AD" clId="Web-{2CCCAA41-E432-41C7-BE05-B71A9B8A5ABB}" dt="2023-10-29T13:49:41.612" v="371"/>
          <ac:grpSpMkLst>
            <pc:docMk/>
            <pc:sldMk cId="2061353953" sldId="260"/>
            <ac:grpSpMk id="50" creationId="{EE5D87AC-5CCC-4E1F-8B25-D3A6053029C8}"/>
          </ac:grpSpMkLst>
        </pc:grpChg>
        <pc:grpChg chg="add del">
          <ac:chgData name="Sue Bowers-Roblin (2313941)" userId="S::2313941@student.uwtsd.ac.uk::1f37c813-7221-41f1-b557-8c9cd5f32798" providerId="AD" clId="Web-{2CCCAA41-E432-41C7-BE05-B71A9B8A5ABB}" dt="2023-10-29T13:50:06.440" v="375"/>
          <ac:grpSpMkLst>
            <pc:docMk/>
            <pc:sldMk cId="2061353953" sldId="260"/>
            <ac:grpSpMk id="58" creationId="{EE5D87AC-5CCC-4E1F-8B25-D3A6053029C8}"/>
          </ac:grpSpMkLst>
        </pc:grpChg>
        <pc:picChg chg="add mod ord">
          <ac:chgData name="Sue Bowers-Roblin (2313941)" userId="S::2313941@student.uwtsd.ac.uk::1f37c813-7221-41f1-b557-8c9cd5f32798" providerId="AD" clId="Web-{2CCCAA41-E432-41C7-BE05-B71A9B8A5ABB}" dt="2023-10-29T13:50:18.409" v="382"/>
          <ac:picMkLst>
            <pc:docMk/>
            <pc:sldMk cId="2061353953" sldId="260"/>
            <ac:picMk id="4" creationId="{9957C4EE-8C29-5FC8-F84E-48E434D78F01}"/>
          </ac:picMkLst>
        </pc:picChg>
        <pc:picChg chg="del">
          <ac:chgData name="Sue Bowers-Roblin (2313941)" userId="S::2313941@student.uwtsd.ac.uk::1f37c813-7221-41f1-b557-8c9cd5f32798" providerId="AD" clId="Web-{2CCCAA41-E432-41C7-BE05-B71A9B8A5ABB}" dt="2023-10-29T13:47:57.719" v="356"/>
          <ac:picMkLst>
            <pc:docMk/>
            <pc:sldMk cId="2061353953" sldId="260"/>
            <ac:picMk id="14" creationId="{51BA0D72-C32C-20A2-A218-4153950D14E9}"/>
          </ac:picMkLst>
        </pc:picChg>
      </pc:sldChg>
      <pc:sldChg chg="modSp">
        <pc:chgData name="Sue Bowers-Roblin (2313941)" userId="S::2313941@student.uwtsd.ac.uk::1f37c813-7221-41f1-b557-8c9cd5f32798" providerId="AD" clId="Web-{2CCCAA41-E432-41C7-BE05-B71A9B8A5ABB}" dt="2023-10-29T14:11:42.824" v="604" actId="20577"/>
        <pc:sldMkLst>
          <pc:docMk/>
          <pc:sldMk cId="753308078" sldId="261"/>
        </pc:sldMkLst>
        <pc:spChg chg="mod">
          <ac:chgData name="Sue Bowers-Roblin (2313941)" userId="S::2313941@student.uwtsd.ac.uk::1f37c813-7221-41f1-b557-8c9cd5f32798" providerId="AD" clId="Web-{2CCCAA41-E432-41C7-BE05-B71A9B8A5ABB}" dt="2023-10-29T14:11:42.824" v="604" actId="20577"/>
          <ac:spMkLst>
            <pc:docMk/>
            <pc:sldMk cId="753308078" sldId="261"/>
            <ac:spMk id="2" creationId="{A3CB792F-BCA2-5F98-1092-125670DB4A9A}"/>
          </ac:spMkLst>
        </pc:spChg>
        <pc:spChg chg="mod">
          <ac:chgData name="Sue Bowers-Roblin (2313941)" userId="S::2313941@student.uwtsd.ac.uk::1f37c813-7221-41f1-b557-8c9cd5f32798" providerId="AD" clId="Web-{2CCCAA41-E432-41C7-BE05-B71A9B8A5ABB}" dt="2023-10-29T14:11:23.229" v="603" actId="20577"/>
          <ac:spMkLst>
            <pc:docMk/>
            <pc:sldMk cId="753308078" sldId="261"/>
            <ac:spMk id="3" creationId="{E484A2BB-C24E-0126-39DC-369B1FF8667F}"/>
          </ac:spMkLst>
        </pc:spChg>
      </pc:sldChg>
      <pc:sldChg chg="addSp delSp modSp">
        <pc:chgData name="Sue Bowers-Roblin (2313941)" userId="S::2313941@student.uwtsd.ac.uk::1f37c813-7221-41f1-b557-8c9cd5f32798" providerId="AD" clId="Web-{2CCCAA41-E432-41C7-BE05-B71A9B8A5ABB}" dt="2023-10-29T14:12:46.575" v="607" actId="20577"/>
        <pc:sldMkLst>
          <pc:docMk/>
          <pc:sldMk cId="1710987298" sldId="262"/>
        </pc:sldMkLst>
        <pc:spChg chg="mod">
          <ac:chgData name="Sue Bowers-Roblin (2313941)" userId="S::2313941@student.uwtsd.ac.uk::1f37c813-7221-41f1-b557-8c9cd5f32798" providerId="AD" clId="Web-{2CCCAA41-E432-41C7-BE05-B71A9B8A5ABB}" dt="2023-10-29T13:55:28.696" v="412"/>
          <ac:spMkLst>
            <pc:docMk/>
            <pc:sldMk cId="1710987298" sldId="262"/>
            <ac:spMk id="2" creationId="{F2B3BB04-AF91-05E2-5406-8AA27424994D}"/>
          </ac:spMkLst>
        </pc:spChg>
        <pc:spChg chg="mod ord">
          <ac:chgData name="Sue Bowers-Roblin (2313941)" userId="S::2313941@student.uwtsd.ac.uk::1f37c813-7221-41f1-b557-8c9cd5f32798" providerId="AD" clId="Web-{2CCCAA41-E432-41C7-BE05-B71A9B8A5ABB}" dt="2023-10-29T14:12:46.575" v="607" actId="20577"/>
          <ac:spMkLst>
            <pc:docMk/>
            <pc:sldMk cId="1710987298" sldId="262"/>
            <ac:spMk id="3" creationId="{CAF496C3-711F-1E71-A999-B3961E9D3744}"/>
          </ac:spMkLst>
        </pc:spChg>
        <pc:spChg chg="del">
          <ac:chgData name="Sue Bowers-Roblin (2313941)" userId="S::2313941@student.uwtsd.ac.uk::1f37c813-7221-41f1-b557-8c9cd5f32798" providerId="AD" clId="Web-{2CCCAA41-E432-41C7-BE05-B71A9B8A5ABB}" dt="2023-10-29T12:43:57.582" v="30"/>
          <ac:spMkLst>
            <pc:docMk/>
            <pc:sldMk cId="1710987298" sldId="262"/>
            <ac:spMk id="9" creationId="{22E5DF58-5CFD-4D62-AC3A-9EA04E1AF237}"/>
          </ac:spMkLst>
        </pc:spChg>
        <pc:spChg chg="del">
          <ac:chgData name="Sue Bowers-Roblin (2313941)" userId="S::2313941@student.uwtsd.ac.uk::1f37c813-7221-41f1-b557-8c9cd5f32798" providerId="AD" clId="Web-{2CCCAA41-E432-41C7-BE05-B71A9B8A5ABB}" dt="2023-10-29T12:43:57.582" v="30"/>
          <ac:spMkLst>
            <pc:docMk/>
            <pc:sldMk cId="1710987298" sldId="262"/>
            <ac:spMk id="11" creationId="{8064D39A-E0A4-461B-A8D2-9C3AE870CED4}"/>
          </ac:spMkLst>
        </pc:spChg>
        <pc:spChg chg="add del">
          <ac:chgData name="Sue Bowers-Roblin (2313941)" userId="S::2313941@student.uwtsd.ac.uk::1f37c813-7221-41f1-b557-8c9cd5f32798" providerId="AD" clId="Web-{2CCCAA41-E432-41C7-BE05-B71A9B8A5ABB}" dt="2023-10-29T13:55:05.665" v="408"/>
          <ac:spMkLst>
            <pc:docMk/>
            <pc:sldMk cId="1710987298" sldId="262"/>
            <ac:spMk id="16" creationId="{B95B9BA8-1D69-4796-85F5-B6D0BD52354B}"/>
          </ac:spMkLst>
        </pc:spChg>
        <pc:spChg chg="add del">
          <ac:chgData name="Sue Bowers-Roblin (2313941)" userId="S::2313941@student.uwtsd.ac.uk::1f37c813-7221-41f1-b557-8c9cd5f32798" providerId="AD" clId="Web-{2CCCAA41-E432-41C7-BE05-B71A9B8A5ABB}" dt="2023-10-29T13:55:05.665" v="408"/>
          <ac:spMkLst>
            <pc:docMk/>
            <pc:sldMk cId="1710987298" sldId="262"/>
            <ac:spMk id="18" creationId="{A027D562-8F7E-478A-942E-D959A950C55E}"/>
          </ac:spMkLst>
        </pc:spChg>
        <pc:spChg chg="add del">
          <ac:chgData name="Sue Bowers-Roblin (2313941)" userId="S::2313941@student.uwtsd.ac.uk::1f37c813-7221-41f1-b557-8c9cd5f32798" providerId="AD" clId="Web-{2CCCAA41-E432-41C7-BE05-B71A9B8A5ABB}" dt="2023-10-29T13:55:05.665" v="408"/>
          <ac:spMkLst>
            <pc:docMk/>
            <pc:sldMk cId="1710987298" sldId="262"/>
            <ac:spMk id="20" creationId="{48A28C56-2619-47F0-B448-9D145309B8BE}"/>
          </ac:spMkLst>
        </pc:spChg>
        <pc:spChg chg="add">
          <ac:chgData name="Sue Bowers-Roblin (2313941)" userId="S::2313941@student.uwtsd.ac.uk::1f37c813-7221-41f1-b557-8c9cd5f32798" providerId="AD" clId="Web-{2CCCAA41-E432-41C7-BE05-B71A9B8A5ABB}" dt="2023-10-29T13:55:05.665" v="408"/>
          <ac:spMkLst>
            <pc:docMk/>
            <pc:sldMk cId="1710987298" sldId="262"/>
            <ac:spMk id="25" creationId="{B95B9BA8-1D69-4796-85F5-B6D0BD52354B}"/>
          </ac:spMkLst>
        </pc:spChg>
        <pc:spChg chg="add">
          <ac:chgData name="Sue Bowers-Roblin (2313941)" userId="S::2313941@student.uwtsd.ac.uk::1f37c813-7221-41f1-b557-8c9cd5f32798" providerId="AD" clId="Web-{2CCCAA41-E432-41C7-BE05-B71A9B8A5ABB}" dt="2023-10-29T13:55:05.665" v="408"/>
          <ac:spMkLst>
            <pc:docMk/>
            <pc:sldMk cId="1710987298" sldId="262"/>
            <ac:spMk id="27" creationId="{A027D562-8F7E-478A-942E-D959A950C55E}"/>
          </ac:spMkLst>
        </pc:spChg>
        <pc:spChg chg="add">
          <ac:chgData name="Sue Bowers-Roblin (2313941)" userId="S::2313941@student.uwtsd.ac.uk::1f37c813-7221-41f1-b557-8c9cd5f32798" providerId="AD" clId="Web-{2CCCAA41-E432-41C7-BE05-B71A9B8A5ABB}" dt="2023-10-29T13:55:05.665" v="408"/>
          <ac:spMkLst>
            <pc:docMk/>
            <pc:sldMk cId="1710987298" sldId="262"/>
            <ac:spMk id="29" creationId="{48A28C56-2619-47F0-B448-9D145309B8BE}"/>
          </ac:spMkLst>
        </pc:spChg>
        <pc:picChg chg="add mod">
          <ac:chgData name="Sue Bowers-Roblin (2313941)" userId="S::2313941@student.uwtsd.ac.uk::1f37c813-7221-41f1-b557-8c9cd5f32798" providerId="AD" clId="Web-{2CCCAA41-E432-41C7-BE05-B71A9B8A5ABB}" dt="2023-10-29T13:55:05.665" v="408"/>
          <ac:picMkLst>
            <pc:docMk/>
            <pc:sldMk cId="1710987298" sldId="262"/>
            <ac:picMk id="4" creationId="{1685242E-6014-C1C1-34E9-D94A3EF31316}"/>
          </ac:picMkLst>
        </pc:picChg>
        <pc:picChg chg="del mod ord">
          <ac:chgData name="Sue Bowers-Roblin (2313941)" userId="S::2313941@student.uwtsd.ac.uk::1f37c813-7221-41f1-b557-8c9cd5f32798" providerId="AD" clId="Web-{2CCCAA41-E432-41C7-BE05-B71A9B8A5ABB}" dt="2023-10-29T13:54:51.665" v="406"/>
          <ac:picMkLst>
            <pc:docMk/>
            <pc:sldMk cId="1710987298" sldId="262"/>
            <ac:picMk id="5" creationId="{9167A47C-235C-F963-683A-7BF551444212}"/>
          </ac:picMkLst>
        </pc:picChg>
      </pc:sldChg>
      <pc:sldChg chg="modSp">
        <pc:chgData name="Sue Bowers-Roblin (2313941)" userId="S::2313941@student.uwtsd.ac.uk::1f37c813-7221-41f1-b557-8c9cd5f32798" providerId="AD" clId="Web-{2CCCAA41-E432-41C7-BE05-B71A9B8A5ABB}" dt="2023-10-29T12:47:48.523" v="62" actId="20577"/>
        <pc:sldMkLst>
          <pc:docMk/>
          <pc:sldMk cId="3873561165" sldId="263"/>
        </pc:sldMkLst>
        <pc:spChg chg="mod">
          <ac:chgData name="Sue Bowers-Roblin (2313941)" userId="S::2313941@student.uwtsd.ac.uk::1f37c813-7221-41f1-b557-8c9cd5f32798" providerId="AD" clId="Web-{2CCCAA41-E432-41C7-BE05-B71A9B8A5ABB}" dt="2023-10-29T12:47:16.851" v="54" actId="14100"/>
          <ac:spMkLst>
            <pc:docMk/>
            <pc:sldMk cId="3873561165" sldId="263"/>
            <ac:spMk id="2" creationId="{0CDBA9EC-E2E5-2CB5-940E-66F268D0191D}"/>
          </ac:spMkLst>
        </pc:spChg>
        <pc:spChg chg="mod">
          <ac:chgData name="Sue Bowers-Roblin (2313941)" userId="S::2313941@student.uwtsd.ac.uk::1f37c813-7221-41f1-b557-8c9cd5f32798" providerId="AD" clId="Web-{2CCCAA41-E432-41C7-BE05-B71A9B8A5ABB}" dt="2023-10-29T12:47:48.523" v="62" actId="20577"/>
          <ac:spMkLst>
            <pc:docMk/>
            <pc:sldMk cId="3873561165" sldId="263"/>
            <ac:spMk id="3" creationId="{719589C0-EDFE-9E63-D9B5-1BD59965A78D}"/>
          </ac:spMkLst>
        </pc:spChg>
      </pc:sldChg>
      <pc:sldChg chg="addSp delSp modSp">
        <pc:chgData name="Sue Bowers-Roblin (2313941)" userId="S::2313941@student.uwtsd.ac.uk::1f37c813-7221-41f1-b557-8c9cd5f32798" providerId="AD" clId="Web-{2CCCAA41-E432-41C7-BE05-B71A9B8A5ABB}" dt="2023-10-29T13:27:13.882" v="264" actId="1076"/>
        <pc:sldMkLst>
          <pc:docMk/>
          <pc:sldMk cId="3763536861" sldId="264"/>
        </pc:sldMkLst>
        <pc:spChg chg="mod ord">
          <ac:chgData name="Sue Bowers-Roblin (2313941)" userId="S::2313941@student.uwtsd.ac.uk::1f37c813-7221-41f1-b557-8c9cd5f32798" providerId="AD" clId="Web-{2CCCAA41-E432-41C7-BE05-B71A9B8A5ABB}" dt="2023-10-29T13:26:56.975" v="260" actId="1076"/>
          <ac:spMkLst>
            <pc:docMk/>
            <pc:sldMk cId="3763536861" sldId="264"/>
            <ac:spMk id="2" creationId="{DC1668BF-9E3D-1A3D-20DB-9D751EC4F01E}"/>
          </ac:spMkLst>
        </pc:spChg>
        <pc:spChg chg="mod ord">
          <ac:chgData name="Sue Bowers-Roblin (2313941)" userId="S::2313941@student.uwtsd.ac.uk::1f37c813-7221-41f1-b557-8c9cd5f32798" providerId="AD" clId="Web-{2CCCAA41-E432-41C7-BE05-B71A9B8A5ABB}" dt="2023-10-29T13:27:13.882" v="264" actId="1076"/>
          <ac:spMkLst>
            <pc:docMk/>
            <pc:sldMk cId="3763536861" sldId="264"/>
            <ac:spMk id="3" creationId="{6F72AC08-BEE7-3E7A-45A4-0F039BDC17C5}"/>
          </ac:spMkLst>
        </pc:spChg>
        <pc:spChg chg="del">
          <ac:chgData name="Sue Bowers-Roblin (2313941)" userId="S::2313941@student.uwtsd.ac.uk::1f37c813-7221-41f1-b557-8c9cd5f32798" providerId="AD" clId="Web-{2CCCAA41-E432-41C7-BE05-B71A9B8A5ABB}" dt="2023-10-29T13:26:41.834" v="257"/>
          <ac:spMkLst>
            <pc:docMk/>
            <pc:sldMk cId="3763536861" sldId="264"/>
            <ac:spMk id="14" creationId="{B95B9BA8-1D69-4796-85F5-B6D0BD52354B}"/>
          </ac:spMkLst>
        </pc:spChg>
        <pc:spChg chg="add">
          <ac:chgData name="Sue Bowers-Roblin (2313941)" userId="S::2313941@student.uwtsd.ac.uk::1f37c813-7221-41f1-b557-8c9cd5f32798" providerId="AD" clId="Web-{2CCCAA41-E432-41C7-BE05-B71A9B8A5ABB}" dt="2023-10-29T13:26:41.834" v="257"/>
          <ac:spMkLst>
            <pc:docMk/>
            <pc:sldMk cId="3763536861" sldId="264"/>
            <ac:spMk id="21" creationId="{6B0479F5-59EA-43F3-BAFC-2606376EB662}"/>
          </ac:spMkLst>
        </pc:spChg>
        <pc:spChg chg="add">
          <ac:chgData name="Sue Bowers-Roblin (2313941)" userId="S::2313941@student.uwtsd.ac.uk::1f37c813-7221-41f1-b557-8c9cd5f32798" providerId="AD" clId="Web-{2CCCAA41-E432-41C7-BE05-B71A9B8A5ABB}" dt="2023-10-29T13:26:41.834" v="257"/>
          <ac:spMkLst>
            <pc:docMk/>
            <pc:sldMk cId="3763536861" sldId="264"/>
            <ac:spMk id="23" creationId="{14548CE4-8403-48E2-8485-18E40FC6DFCD}"/>
          </ac:spMkLst>
        </pc:spChg>
        <pc:spChg chg="add">
          <ac:chgData name="Sue Bowers-Roblin (2313941)" userId="S::2313941@student.uwtsd.ac.uk::1f37c813-7221-41f1-b557-8c9cd5f32798" providerId="AD" clId="Web-{2CCCAA41-E432-41C7-BE05-B71A9B8A5ABB}" dt="2023-10-29T13:26:41.834" v="257"/>
          <ac:spMkLst>
            <pc:docMk/>
            <pc:sldMk cId="3763536861" sldId="264"/>
            <ac:spMk id="25" creationId="{87DD2577-05DC-4EEF-A945-D296C73360F8}"/>
          </ac:spMkLst>
        </pc:spChg>
        <pc:spChg chg="add">
          <ac:chgData name="Sue Bowers-Roblin (2313941)" userId="S::2313941@student.uwtsd.ac.uk::1f37c813-7221-41f1-b557-8c9cd5f32798" providerId="AD" clId="Web-{2CCCAA41-E432-41C7-BE05-B71A9B8A5ABB}" dt="2023-10-29T13:26:41.834" v="257"/>
          <ac:spMkLst>
            <pc:docMk/>
            <pc:sldMk cId="3763536861" sldId="264"/>
            <ac:spMk id="27" creationId="{D3BC4B52-CC4A-4682-AFF8-09B671A260AD}"/>
          </ac:spMkLst>
        </pc:spChg>
        <pc:spChg chg="add">
          <ac:chgData name="Sue Bowers-Roblin (2313941)" userId="S::2313941@student.uwtsd.ac.uk::1f37c813-7221-41f1-b557-8c9cd5f32798" providerId="AD" clId="Web-{2CCCAA41-E432-41C7-BE05-B71A9B8A5ABB}" dt="2023-10-29T13:26:41.834" v="257"/>
          <ac:spMkLst>
            <pc:docMk/>
            <pc:sldMk cId="3763536861" sldId="264"/>
            <ac:spMk id="29" creationId="{36A362B9-12E6-445C-8985-B25866945E60}"/>
          </ac:spMkLst>
        </pc:spChg>
        <pc:grpChg chg="del">
          <ac:chgData name="Sue Bowers-Roblin (2313941)" userId="S::2313941@student.uwtsd.ac.uk::1f37c813-7221-41f1-b557-8c9cd5f32798" providerId="AD" clId="Web-{2CCCAA41-E432-41C7-BE05-B71A9B8A5ABB}" dt="2023-10-29T13:26:41.834" v="257"/>
          <ac:grpSpMkLst>
            <pc:docMk/>
            <pc:sldMk cId="3763536861" sldId="264"/>
            <ac:grpSpMk id="16" creationId="{EE5D87AC-5CCC-4E1F-8B25-D3A6053029C8}"/>
          </ac:grpSpMkLst>
        </pc:grpChg>
        <pc:picChg chg="add mod">
          <ac:chgData name="Sue Bowers-Roblin (2313941)" userId="S::2313941@student.uwtsd.ac.uk::1f37c813-7221-41f1-b557-8c9cd5f32798" providerId="AD" clId="Web-{2CCCAA41-E432-41C7-BE05-B71A9B8A5ABB}" dt="2023-10-29T13:26:41.834" v="257"/>
          <ac:picMkLst>
            <pc:docMk/>
            <pc:sldMk cId="3763536861" sldId="264"/>
            <ac:picMk id="4" creationId="{ADB1A092-7790-0A13-2344-55296B0D3C1A}"/>
          </ac:picMkLst>
        </pc:picChg>
        <pc:picChg chg="mod">
          <ac:chgData name="Sue Bowers-Roblin (2313941)" userId="S::2313941@student.uwtsd.ac.uk::1f37c813-7221-41f1-b557-8c9cd5f32798" providerId="AD" clId="Web-{2CCCAA41-E432-41C7-BE05-B71A9B8A5ABB}" dt="2023-10-29T13:26:41.834" v="257"/>
          <ac:picMkLst>
            <pc:docMk/>
            <pc:sldMk cId="3763536861" sldId="264"/>
            <ac:picMk id="15" creationId="{2B2A70B1-6DC9-7225-672F-B56B5B11C788}"/>
          </ac:picMkLst>
        </pc:picChg>
      </pc:sldChg>
      <pc:sldChg chg="addSp delSp modSp new mod ord setBg">
        <pc:chgData name="Sue Bowers-Roblin (2313941)" userId="S::2313941@student.uwtsd.ac.uk::1f37c813-7221-41f1-b557-8c9cd5f32798" providerId="AD" clId="Web-{2CCCAA41-E432-41C7-BE05-B71A9B8A5ABB}" dt="2023-10-29T14:04:02.518" v="548" actId="20577"/>
        <pc:sldMkLst>
          <pc:docMk/>
          <pc:sldMk cId="1551679337" sldId="265"/>
        </pc:sldMkLst>
        <pc:spChg chg="mod">
          <ac:chgData name="Sue Bowers-Roblin (2313941)" userId="S::2313941@student.uwtsd.ac.uk::1f37c813-7221-41f1-b557-8c9cd5f32798" providerId="AD" clId="Web-{2CCCAA41-E432-41C7-BE05-B71A9B8A5ABB}" dt="2023-10-29T13:59:31.654" v="441" actId="20577"/>
          <ac:spMkLst>
            <pc:docMk/>
            <pc:sldMk cId="1551679337" sldId="265"/>
            <ac:spMk id="2" creationId="{CCB98A42-5177-763C-168C-7FD1AC18F909}"/>
          </ac:spMkLst>
        </pc:spChg>
        <pc:spChg chg="mod ord">
          <ac:chgData name="Sue Bowers-Roblin (2313941)" userId="S::2313941@student.uwtsd.ac.uk::1f37c813-7221-41f1-b557-8c9cd5f32798" providerId="AD" clId="Web-{2CCCAA41-E432-41C7-BE05-B71A9B8A5ABB}" dt="2023-10-29T14:04:02.518" v="548" actId="20577"/>
          <ac:spMkLst>
            <pc:docMk/>
            <pc:sldMk cId="1551679337" sldId="265"/>
            <ac:spMk id="3" creationId="{078B9581-7EE0-DD1F-E835-03F112E5CF50}"/>
          </ac:spMkLst>
        </pc:spChg>
        <pc:spChg chg="add del">
          <ac:chgData name="Sue Bowers-Roblin (2313941)" userId="S::2313941@student.uwtsd.ac.uk::1f37c813-7221-41f1-b557-8c9cd5f32798" providerId="AD" clId="Web-{2CCCAA41-E432-41C7-BE05-B71A9B8A5ABB}" dt="2023-10-29T13:01:35.992" v="220"/>
          <ac:spMkLst>
            <pc:docMk/>
            <pc:sldMk cId="1551679337" sldId="265"/>
            <ac:spMk id="8" creationId="{B95B9BA8-1D69-4796-85F5-B6D0BD52354B}"/>
          </ac:spMkLst>
        </pc:spChg>
        <pc:spChg chg="add del">
          <ac:chgData name="Sue Bowers-Roblin (2313941)" userId="S::2313941@student.uwtsd.ac.uk::1f37c813-7221-41f1-b557-8c9cd5f32798" providerId="AD" clId="Web-{2CCCAA41-E432-41C7-BE05-B71A9B8A5ABB}" dt="2023-10-29T13:01:35.992" v="220"/>
          <ac:spMkLst>
            <pc:docMk/>
            <pc:sldMk cId="1551679337" sldId="265"/>
            <ac:spMk id="10" creationId="{280CBF0E-1AF1-4F17-84A3-89E3F964A902}"/>
          </ac:spMkLst>
        </pc:spChg>
        <pc:spChg chg="add del">
          <ac:chgData name="Sue Bowers-Roblin (2313941)" userId="S::2313941@student.uwtsd.ac.uk::1f37c813-7221-41f1-b557-8c9cd5f32798" providerId="AD" clId="Web-{2CCCAA41-E432-41C7-BE05-B71A9B8A5ABB}" dt="2023-10-29T13:01:35.992" v="220"/>
          <ac:spMkLst>
            <pc:docMk/>
            <pc:sldMk cId="1551679337" sldId="265"/>
            <ac:spMk id="12" creationId="{534676D8-D37A-4610-BBFB-A1DC26D527A5}"/>
          </ac:spMkLst>
        </pc:spChg>
        <pc:spChg chg="add">
          <ac:chgData name="Sue Bowers-Roblin (2313941)" userId="S::2313941@student.uwtsd.ac.uk::1f37c813-7221-41f1-b557-8c9cd5f32798" providerId="AD" clId="Web-{2CCCAA41-E432-41C7-BE05-B71A9B8A5ABB}" dt="2023-10-29T13:01:35.992" v="220"/>
          <ac:spMkLst>
            <pc:docMk/>
            <pc:sldMk cId="1551679337" sldId="265"/>
            <ac:spMk id="17" creationId="{B95B9BA8-1D69-4796-85F5-B6D0BD52354B}"/>
          </ac:spMkLst>
        </pc:spChg>
        <pc:spChg chg="add">
          <ac:chgData name="Sue Bowers-Roblin (2313941)" userId="S::2313941@student.uwtsd.ac.uk::1f37c813-7221-41f1-b557-8c9cd5f32798" providerId="AD" clId="Web-{2CCCAA41-E432-41C7-BE05-B71A9B8A5ABB}" dt="2023-10-29T13:01:35.992" v="220"/>
          <ac:spMkLst>
            <pc:docMk/>
            <pc:sldMk cId="1551679337" sldId="265"/>
            <ac:spMk id="19" creationId="{A027D562-8F7E-478A-942E-D959A950C55E}"/>
          </ac:spMkLst>
        </pc:spChg>
        <pc:spChg chg="add">
          <ac:chgData name="Sue Bowers-Roblin (2313941)" userId="S::2313941@student.uwtsd.ac.uk::1f37c813-7221-41f1-b557-8c9cd5f32798" providerId="AD" clId="Web-{2CCCAA41-E432-41C7-BE05-B71A9B8A5ABB}" dt="2023-10-29T13:01:35.992" v="220"/>
          <ac:spMkLst>
            <pc:docMk/>
            <pc:sldMk cId="1551679337" sldId="265"/>
            <ac:spMk id="21" creationId="{48A28C56-2619-47F0-B448-9D145309B8BE}"/>
          </ac:spMkLst>
        </pc:spChg>
        <pc:picChg chg="add mod modCrop">
          <ac:chgData name="Sue Bowers-Roblin (2313941)" userId="S::2313941@student.uwtsd.ac.uk::1f37c813-7221-41f1-b557-8c9cd5f32798" providerId="AD" clId="Web-{2CCCAA41-E432-41C7-BE05-B71A9B8A5ABB}" dt="2023-10-29T13:01:35.992" v="220"/>
          <ac:picMkLst>
            <pc:docMk/>
            <pc:sldMk cId="1551679337" sldId="265"/>
            <ac:picMk id="4" creationId="{7FB2B4FB-947A-097F-0BEA-61432BA4B66E}"/>
          </ac:picMkLst>
        </pc:picChg>
      </pc:sldChg>
    </pc:docChg>
  </pc:docChgLst>
  <pc:docChgLst>
    <pc:chgData name="Sue Bowers-Roblin (2313941)" userId="S::2313941@student.uwtsd.ac.uk::1f37c813-7221-41f1-b557-8c9cd5f32798" providerId="AD" clId="Web-{C211B6EE-9ADA-4433-94BE-6A41E4D8336F}"/>
    <pc:docChg chg="addSld modSld sldOrd addMainMaster delMainMaster">
      <pc:chgData name="Sue Bowers-Roblin (2313941)" userId="S::2313941@student.uwtsd.ac.uk::1f37c813-7221-41f1-b557-8c9cd5f32798" providerId="AD" clId="Web-{C211B6EE-9ADA-4433-94BE-6A41E4D8336F}" dt="2023-10-25T18:18:06.985" v="487" actId="20577"/>
      <pc:docMkLst>
        <pc:docMk/>
      </pc:docMkLst>
      <pc:sldChg chg="addSp delSp modSp mod setBg modClrScheme chgLayout">
        <pc:chgData name="Sue Bowers-Roblin (2313941)" userId="S::2313941@student.uwtsd.ac.uk::1f37c813-7221-41f1-b557-8c9cd5f32798" providerId="AD" clId="Web-{C211B6EE-9ADA-4433-94BE-6A41E4D8336F}" dt="2023-10-25T16:31:18.704" v="21" actId="14100"/>
        <pc:sldMkLst>
          <pc:docMk/>
          <pc:sldMk cId="109857222" sldId="256"/>
        </pc:sldMkLst>
        <pc:spChg chg="mod">
          <ac:chgData name="Sue Bowers-Roblin (2313941)" userId="S::2313941@student.uwtsd.ac.uk::1f37c813-7221-41f1-b557-8c9cd5f32798" providerId="AD" clId="Web-{C211B6EE-9ADA-4433-94BE-6A41E4D8336F}" dt="2023-10-25T16:31:18.704" v="21" actId="14100"/>
          <ac:spMkLst>
            <pc:docMk/>
            <pc:sldMk cId="109857222" sldId="256"/>
            <ac:spMk id="2" creationId="{00000000-0000-0000-0000-000000000000}"/>
          </ac:spMkLst>
        </pc:spChg>
        <pc:spChg chg="del mod">
          <ac:chgData name="Sue Bowers-Roblin (2313941)" userId="S::2313941@student.uwtsd.ac.uk::1f37c813-7221-41f1-b557-8c9cd5f32798" providerId="AD" clId="Web-{C211B6EE-9ADA-4433-94BE-6A41E4D8336F}" dt="2023-10-25T16:31:13.063" v="20"/>
          <ac:spMkLst>
            <pc:docMk/>
            <pc:sldMk cId="109857222" sldId="256"/>
            <ac:spMk id="3" creationId="{00000000-0000-0000-0000-000000000000}"/>
          </ac:spMkLst>
        </pc:spChg>
        <pc:spChg chg="add">
          <ac:chgData name="Sue Bowers-Roblin (2313941)" userId="S::2313941@student.uwtsd.ac.uk::1f37c813-7221-41f1-b557-8c9cd5f32798" providerId="AD" clId="Web-{C211B6EE-9ADA-4433-94BE-6A41E4D8336F}" dt="2023-10-25T16:09:35.050" v="0"/>
          <ac:spMkLst>
            <pc:docMk/>
            <pc:sldMk cId="109857222" sldId="256"/>
            <ac:spMk id="9" creationId="{9B37791B-B040-4694-BFDC-8DD132D86E8E}"/>
          </ac:spMkLst>
        </pc:spChg>
        <pc:grpChg chg="add">
          <ac:chgData name="Sue Bowers-Roblin (2313941)" userId="S::2313941@student.uwtsd.ac.uk::1f37c813-7221-41f1-b557-8c9cd5f32798" providerId="AD" clId="Web-{C211B6EE-9ADA-4433-94BE-6A41E4D8336F}" dt="2023-10-25T16:09:35.050" v="0"/>
          <ac:grpSpMkLst>
            <pc:docMk/>
            <pc:sldMk cId="109857222" sldId="256"/>
            <ac:grpSpMk id="11" creationId="{4252769E-B9F0-4068-A645-5BBEF16E9C28}"/>
          </ac:grpSpMkLst>
        </pc:grpChg>
        <pc:picChg chg="add">
          <ac:chgData name="Sue Bowers-Roblin (2313941)" userId="S::2313941@student.uwtsd.ac.uk::1f37c813-7221-41f1-b557-8c9cd5f32798" providerId="AD" clId="Web-{C211B6EE-9ADA-4433-94BE-6A41E4D8336F}" dt="2023-10-25T16:09:35.050" v="0"/>
          <ac:picMkLst>
            <pc:docMk/>
            <pc:sldMk cId="109857222" sldId="256"/>
            <ac:picMk id="4" creationId="{60F22EBE-E2FB-BCBE-5E27-0D9C07A4F367}"/>
          </ac:picMkLst>
        </pc:picChg>
      </pc:sldChg>
      <pc:sldChg chg="addSp delSp modSp new mod setBg">
        <pc:chgData name="Sue Bowers-Roblin (2313941)" userId="S::2313941@student.uwtsd.ac.uk::1f37c813-7221-41f1-b557-8c9cd5f32798" providerId="AD" clId="Web-{C211B6EE-9ADA-4433-94BE-6A41E4D8336F}" dt="2023-10-25T16:46:54.624" v="126" actId="20577"/>
        <pc:sldMkLst>
          <pc:docMk/>
          <pc:sldMk cId="100533192" sldId="257"/>
        </pc:sldMkLst>
        <pc:spChg chg="mod">
          <ac:chgData name="Sue Bowers-Roblin (2313941)" userId="S::2313941@student.uwtsd.ac.uk::1f37c813-7221-41f1-b557-8c9cd5f32798" providerId="AD" clId="Web-{C211B6EE-9ADA-4433-94BE-6A41E4D8336F}" dt="2023-10-25T16:46:54.624" v="126" actId="20577"/>
          <ac:spMkLst>
            <pc:docMk/>
            <pc:sldMk cId="100533192" sldId="257"/>
            <ac:spMk id="2" creationId="{0DD1E0D3-E6A0-810B-84CD-B2DEE41565EA}"/>
          </ac:spMkLst>
        </pc:spChg>
        <pc:spChg chg="mod">
          <ac:chgData name="Sue Bowers-Roblin (2313941)" userId="S::2313941@student.uwtsd.ac.uk::1f37c813-7221-41f1-b557-8c9cd5f32798" providerId="AD" clId="Web-{C211B6EE-9ADA-4433-94BE-6A41E4D8336F}" dt="2023-10-25T16:46:15.482" v="123" actId="20577"/>
          <ac:spMkLst>
            <pc:docMk/>
            <pc:sldMk cId="100533192" sldId="257"/>
            <ac:spMk id="3" creationId="{EC213F29-6794-AB69-1895-AA2D1C9CA35D}"/>
          </ac:spMkLst>
        </pc:spChg>
        <pc:spChg chg="add del">
          <ac:chgData name="Sue Bowers-Roblin (2313941)" userId="S::2313941@student.uwtsd.ac.uk::1f37c813-7221-41f1-b557-8c9cd5f32798" providerId="AD" clId="Web-{C211B6EE-9ADA-4433-94BE-6A41E4D8336F}" dt="2023-10-25T16:32:34.003" v="24"/>
          <ac:spMkLst>
            <pc:docMk/>
            <pc:sldMk cId="100533192" sldId="257"/>
            <ac:spMk id="8" creationId="{B95B9BA8-1D69-4796-85F5-B6D0BD52354B}"/>
          </ac:spMkLst>
        </pc:spChg>
        <pc:spChg chg="add">
          <ac:chgData name="Sue Bowers-Roblin (2313941)" userId="S::2313941@student.uwtsd.ac.uk::1f37c813-7221-41f1-b557-8c9cd5f32798" providerId="AD" clId="Web-{C211B6EE-9ADA-4433-94BE-6A41E4D8336F}" dt="2023-10-25T16:32:34.035" v="25"/>
          <ac:spMkLst>
            <pc:docMk/>
            <pc:sldMk cId="100533192" sldId="257"/>
            <ac:spMk id="15" creationId="{B95B9BA8-1D69-4796-85F5-B6D0BD52354B}"/>
          </ac:spMkLst>
        </pc:spChg>
        <pc:spChg chg="add">
          <ac:chgData name="Sue Bowers-Roblin (2313941)" userId="S::2313941@student.uwtsd.ac.uk::1f37c813-7221-41f1-b557-8c9cd5f32798" providerId="AD" clId="Web-{C211B6EE-9ADA-4433-94BE-6A41E4D8336F}" dt="2023-10-25T16:32:34.035" v="25"/>
          <ac:spMkLst>
            <pc:docMk/>
            <pc:sldMk cId="100533192" sldId="257"/>
            <ac:spMk id="16" creationId="{A9FEAAE4-608F-4DE6-97B4-51573869A30B}"/>
          </ac:spMkLst>
        </pc:spChg>
        <pc:grpChg chg="add del">
          <ac:chgData name="Sue Bowers-Roblin (2313941)" userId="S::2313941@student.uwtsd.ac.uk::1f37c813-7221-41f1-b557-8c9cd5f32798" providerId="AD" clId="Web-{C211B6EE-9ADA-4433-94BE-6A41E4D8336F}" dt="2023-10-25T16:32:34.003" v="24"/>
          <ac:grpSpMkLst>
            <pc:docMk/>
            <pc:sldMk cId="100533192" sldId="257"/>
            <ac:grpSpMk id="10" creationId="{946904AF-CB04-4074-8038-1E84BC0922C0}"/>
          </ac:grpSpMkLst>
        </pc:grpChg>
        <pc:grpChg chg="add">
          <ac:chgData name="Sue Bowers-Roblin (2313941)" userId="S::2313941@student.uwtsd.ac.uk::1f37c813-7221-41f1-b557-8c9cd5f32798" providerId="AD" clId="Web-{C211B6EE-9ADA-4433-94BE-6A41E4D8336F}" dt="2023-10-25T16:32:34.035" v="25"/>
          <ac:grpSpMkLst>
            <pc:docMk/>
            <pc:sldMk cId="100533192" sldId="257"/>
            <ac:grpSpMk id="12" creationId="{1C03C1F1-33AC-4C16-AD56-DD6382C36967}"/>
          </ac:grpSpMkLst>
        </pc:grpChg>
      </pc:sldChg>
      <pc:sldChg chg="addSp delSp modSp new mod ord setBg">
        <pc:chgData name="Sue Bowers-Roblin (2313941)" userId="S::2313941@student.uwtsd.ac.uk::1f37c813-7221-41f1-b557-8c9cd5f32798" providerId="AD" clId="Web-{C211B6EE-9ADA-4433-94BE-6A41E4D8336F}" dt="2023-10-25T16:47:33.062" v="129" actId="1076"/>
        <pc:sldMkLst>
          <pc:docMk/>
          <pc:sldMk cId="3916982218" sldId="258"/>
        </pc:sldMkLst>
        <pc:spChg chg="mod">
          <ac:chgData name="Sue Bowers-Roblin (2313941)" userId="S::2313941@student.uwtsd.ac.uk::1f37c813-7221-41f1-b557-8c9cd5f32798" providerId="AD" clId="Web-{C211B6EE-9ADA-4433-94BE-6A41E4D8336F}" dt="2023-10-25T16:47:33.062" v="129" actId="1076"/>
          <ac:spMkLst>
            <pc:docMk/>
            <pc:sldMk cId="3916982218" sldId="258"/>
            <ac:spMk id="2" creationId="{9FE06585-16EC-81C3-9980-F6FB979A4479}"/>
          </ac:spMkLst>
        </pc:spChg>
        <pc:spChg chg="del">
          <ac:chgData name="Sue Bowers-Roblin (2313941)" userId="S::2313941@student.uwtsd.ac.uk::1f37c813-7221-41f1-b557-8c9cd5f32798" providerId="AD" clId="Web-{C211B6EE-9ADA-4433-94BE-6A41E4D8336F}" dt="2023-10-25T16:36:58.074" v="79"/>
          <ac:spMkLst>
            <pc:docMk/>
            <pc:sldMk cId="3916982218" sldId="258"/>
            <ac:spMk id="3" creationId="{23E43F82-9CFF-A2A7-1C65-A0435187AAE7}"/>
          </ac:spMkLst>
        </pc:spChg>
        <pc:spChg chg="add">
          <ac:chgData name="Sue Bowers-Roblin (2313941)" userId="S::2313941@student.uwtsd.ac.uk::1f37c813-7221-41f1-b557-8c9cd5f32798" providerId="AD" clId="Web-{C211B6EE-9ADA-4433-94BE-6A41E4D8336F}" dt="2023-10-25T16:36:58.074" v="79"/>
          <ac:spMkLst>
            <pc:docMk/>
            <pc:sldMk cId="3916982218" sldId="258"/>
            <ac:spMk id="8" creationId="{5964CBE2-084A-47DF-A704-CF5F6217B569}"/>
          </ac:spMkLst>
        </pc:spChg>
        <pc:spChg chg="add">
          <ac:chgData name="Sue Bowers-Roblin (2313941)" userId="S::2313941@student.uwtsd.ac.uk::1f37c813-7221-41f1-b557-8c9cd5f32798" providerId="AD" clId="Web-{C211B6EE-9ADA-4433-94BE-6A41E4D8336F}" dt="2023-10-25T16:36:58.074" v="79"/>
          <ac:spMkLst>
            <pc:docMk/>
            <pc:sldMk cId="3916982218" sldId="258"/>
            <ac:spMk id="10" creationId="{ABF902DF-A3FF-4803-9779-F222B2A833CC}"/>
          </ac:spMkLst>
        </pc:spChg>
        <pc:spChg chg="add">
          <ac:chgData name="Sue Bowers-Roblin (2313941)" userId="S::2313941@student.uwtsd.ac.uk::1f37c813-7221-41f1-b557-8c9cd5f32798" providerId="AD" clId="Web-{C211B6EE-9ADA-4433-94BE-6A41E4D8336F}" dt="2023-10-25T16:36:58.074" v="79"/>
          <ac:spMkLst>
            <pc:docMk/>
            <pc:sldMk cId="3916982218" sldId="258"/>
            <ac:spMk id="12" creationId="{56E4B737-02C7-4E4A-B46C-1EC18F59CD18}"/>
          </ac:spMkLst>
        </pc:spChg>
        <pc:grpChg chg="add">
          <ac:chgData name="Sue Bowers-Roblin (2313941)" userId="S::2313941@student.uwtsd.ac.uk::1f37c813-7221-41f1-b557-8c9cd5f32798" providerId="AD" clId="Web-{C211B6EE-9ADA-4433-94BE-6A41E4D8336F}" dt="2023-10-25T16:36:58.074" v="79"/>
          <ac:grpSpMkLst>
            <pc:docMk/>
            <pc:sldMk cId="3916982218" sldId="258"/>
            <ac:grpSpMk id="14" creationId="{B92D19ED-1A05-473D-A7EB-F9E31AAF9469}"/>
          </ac:grpSpMkLst>
        </pc:grpChg>
      </pc:sldChg>
      <pc:sldChg chg="addSp delSp modSp new mod setBg">
        <pc:chgData name="Sue Bowers-Roblin (2313941)" userId="S::2313941@student.uwtsd.ac.uk::1f37c813-7221-41f1-b557-8c9cd5f32798" providerId="AD" clId="Web-{C211B6EE-9ADA-4433-94BE-6A41E4D8336F}" dt="2023-10-25T18:03:38.210" v="403" actId="20577"/>
        <pc:sldMkLst>
          <pc:docMk/>
          <pc:sldMk cId="3586790122" sldId="259"/>
        </pc:sldMkLst>
        <pc:spChg chg="mod">
          <ac:chgData name="Sue Bowers-Roblin (2313941)" userId="S::2313941@student.uwtsd.ac.uk::1f37c813-7221-41f1-b557-8c9cd5f32798" providerId="AD" clId="Web-{C211B6EE-9ADA-4433-94BE-6A41E4D8336F}" dt="2023-10-25T16:39:20.406" v="92" actId="1076"/>
          <ac:spMkLst>
            <pc:docMk/>
            <pc:sldMk cId="3586790122" sldId="259"/>
            <ac:spMk id="2" creationId="{F13C4083-0C59-B799-E0F3-C58AD7B5EDB2}"/>
          </ac:spMkLst>
        </pc:spChg>
        <pc:spChg chg="del">
          <ac:chgData name="Sue Bowers-Roblin (2313941)" userId="S::2313941@student.uwtsd.ac.uk::1f37c813-7221-41f1-b557-8c9cd5f32798" providerId="AD" clId="Web-{C211B6EE-9ADA-4433-94BE-6A41E4D8336F}" dt="2023-10-25T16:38:42.077" v="81"/>
          <ac:spMkLst>
            <pc:docMk/>
            <pc:sldMk cId="3586790122" sldId="259"/>
            <ac:spMk id="3" creationId="{583FB576-31F6-833E-AAA1-E348B9D545BE}"/>
          </ac:spMkLst>
        </pc:spChg>
        <pc:spChg chg="add mod">
          <ac:chgData name="Sue Bowers-Roblin (2313941)" userId="S::2313941@student.uwtsd.ac.uk::1f37c813-7221-41f1-b557-8c9cd5f32798" providerId="AD" clId="Web-{C211B6EE-9ADA-4433-94BE-6A41E4D8336F}" dt="2023-10-25T18:03:38.210" v="403" actId="20577"/>
          <ac:spMkLst>
            <pc:docMk/>
            <pc:sldMk cId="3586790122" sldId="259"/>
            <ac:spMk id="4" creationId="{EE2A7179-B082-D274-CC6D-5FB496C9B3D2}"/>
          </ac:spMkLst>
        </pc:spChg>
        <pc:spChg chg="add">
          <ac:chgData name="Sue Bowers-Roblin (2313941)" userId="S::2313941@student.uwtsd.ac.uk::1f37c813-7221-41f1-b557-8c9cd5f32798" providerId="AD" clId="Web-{C211B6EE-9ADA-4433-94BE-6A41E4D8336F}" dt="2023-10-25T16:38:42.077" v="81"/>
          <ac:spMkLst>
            <pc:docMk/>
            <pc:sldMk cId="3586790122" sldId="259"/>
            <ac:spMk id="8" creationId="{AF43CA9F-C830-4133-B052-7FFA92E8635F}"/>
          </ac:spMkLst>
        </pc:spChg>
        <pc:grpChg chg="add">
          <ac:chgData name="Sue Bowers-Roblin (2313941)" userId="S::2313941@student.uwtsd.ac.uk::1f37c813-7221-41f1-b557-8c9cd5f32798" providerId="AD" clId="Web-{C211B6EE-9ADA-4433-94BE-6A41E4D8336F}" dt="2023-10-25T16:38:42.077" v="81"/>
          <ac:grpSpMkLst>
            <pc:docMk/>
            <pc:sldMk cId="3586790122" sldId="259"/>
            <ac:grpSpMk id="10" creationId="{DD96CD84-9D50-432C-8C05-59E8F755093F}"/>
          </ac:grpSpMkLst>
        </pc:grpChg>
      </pc:sldChg>
      <pc:sldChg chg="addSp delSp modSp new mod setBg">
        <pc:chgData name="Sue Bowers-Roblin (2313941)" userId="S::2313941@student.uwtsd.ac.uk::1f37c813-7221-41f1-b557-8c9cd5f32798" providerId="AD" clId="Web-{C211B6EE-9ADA-4433-94BE-6A41E4D8336F}" dt="2023-10-25T16:50:52.475" v="165" actId="20577"/>
        <pc:sldMkLst>
          <pc:docMk/>
          <pc:sldMk cId="2061353953" sldId="260"/>
        </pc:sldMkLst>
        <pc:spChg chg="mod">
          <ac:chgData name="Sue Bowers-Roblin (2313941)" userId="S::2313941@student.uwtsd.ac.uk::1f37c813-7221-41f1-b557-8c9cd5f32798" providerId="AD" clId="Web-{C211B6EE-9ADA-4433-94BE-6A41E4D8336F}" dt="2023-10-25T16:50:30.396" v="159" actId="20577"/>
          <ac:spMkLst>
            <pc:docMk/>
            <pc:sldMk cId="2061353953" sldId="260"/>
            <ac:spMk id="2" creationId="{9628F906-2D14-8454-D625-4DF69B344FEB}"/>
          </ac:spMkLst>
        </pc:spChg>
        <pc:spChg chg="mod">
          <ac:chgData name="Sue Bowers-Roblin (2313941)" userId="S::2313941@student.uwtsd.ac.uk::1f37c813-7221-41f1-b557-8c9cd5f32798" providerId="AD" clId="Web-{C211B6EE-9ADA-4433-94BE-6A41E4D8336F}" dt="2023-10-25T16:50:52.475" v="165" actId="20577"/>
          <ac:spMkLst>
            <pc:docMk/>
            <pc:sldMk cId="2061353953" sldId="260"/>
            <ac:spMk id="3" creationId="{F87A3A72-CCC6-247D-2B99-99629B8B7DF0}"/>
          </ac:spMkLst>
        </pc:spChg>
        <pc:spChg chg="add del">
          <ac:chgData name="Sue Bowers-Roblin (2313941)" userId="S::2313941@student.uwtsd.ac.uk::1f37c813-7221-41f1-b557-8c9cd5f32798" providerId="AD" clId="Web-{C211B6EE-9ADA-4433-94BE-6A41E4D8336F}" dt="2023-10-25T16:50:08.286" v="154"/>
          <ac:spMkLst>
            <pc:docMk/>
            <pc:sldMk cId="2061353953" sldId="260"/>
            <ac:spMk id="8" creationId="{B95B9BA8-1D69-4796-85F5-B6D0BD52354B}"/>
          </ac:spMkLst>
        </pc:spChg>
        <pc:spChg chg="add del">
          <ac:chgData name="Sue Bowers-Roblin (2313941)" userId="S::2313941@student.uwtsd.ac.uk::1f37c813-7221-41f1-b557-8c9cd5f32798" providerId="AD" clId="Web-{C211B6EE-9ADA-4433-94BE-6A41E4D8336F}" dt="2023-10-25T16:50:08.286" v="154"/>
          <ac:spMkLst>
            <pc:docMk/>
            <pc:sldMk cId="2061353953" sldId="260"/>
            <ac:spMk id="10" creationId="{280CBF0E-1AF1-4F17-84A3-89E3F964A902}"/>
          </ac:spMkLst>
        </pc:spChg>
        <pc:spChg chg="add del">
          <ac:chgData name="Sue Bowers-Roblin (2313941)" userId="S::2313941@student.uwtsd.ac.uk::1f37c813-7221-41f1-b557-8c9cd5f32798" providerId="AD" clId="Web-{C211B6EE-9ADA-4433-94BE-6A41E4D8336F}" dt="2023-10-25T16:50:08.286" v="154"/>
          <ac:spMkLst>
            <pc:docMk/>
            <pc:sldMk cId="2061353953" sldId="260"/>
            <ac:spMk id="12" creationId="{534676D8-D37A-4610-BBFB-A1DC26D527A5}"/>
          </ac:spMkLst>
        </pc:spChg>
        <pc:spChg chg="add">
          <ac:chgData name="Sue Bowers-Roblin (2313941)" userId="S::2313941@student.uwtsd.ac.uk::1f37c813-7221-41f1-b557-8c9cd5f32798" providerId="AD" clId="Web-{C211B6EE-9ADA-4433-94BE-6A41E4D8336F}" dt="2023-10-25T16:50:08.286" v="154"/>
          <ac:spMkLst>
            <pc:docMk/>
            <pc:sldMk cId="2061353953" sldId="260"/>
            <ac:spMk id="18" creationId="{B95B9BA8-1D69-4796-85F5-B6D0BD52354B}"/>
          </ac:spMkLst>
        </pc:spChg>
        <pc:grpChg chg="add">
          <ac:chgData name="Sue Bowers-Roblin (2313941)" userId="S::2313941@student.uwtsd.ac.uk::1f37c813-7221-41f1-b557-8c9cd5f32798" providerId="AD" clId="Web-{C211B6EE-9ADA-4433-94BE-6A41E4D8336F}" dt="2023-10-25T16:50:08.286" v="154"/>
          <ac:grpSpMkLst>
            <pc:docMk/>
            <pc:sldMk cId="2061353953" sldId="260"/>
            <ac:grpSpMk id="20" creationId="{EE5D87AC-5CCC-4E1F-8B25-D3A6053029C8}"/>
          </ac:grpSpMkLst>
        </pc:grpChg>
        <pc:picChg chg="add">
          <ac:chgData name="Sue Bowers-Roblin (2313941)" userId="S::2313941@student.uwtsd.ac.uk::1f37c813-7221-41f1-b557-8c9cd5f32798" providerId="AD" clId="Web-{C211B6EE-9ADA-4433-94BE-6A41E4D8336F}" dt="2023-10-25T16:50:08.286" v="154"/>
          <ac:picMkLst>
            <pc:docMk/>
            <pc:sldMk cId="2061353953" sldId="260"/>
            <ac:picMk id="14" creationId="{51BA0D72-C32C-20A2-A218-4153950D14E9}"/>
          </ac:picMkLst>
        </pc:picChg>
      </pc:sldChg>
      <pc:sldChg chg="addSp modSp new mod setBg">
        <pc:chgData name="Sue Bowers-Roblin (2313941)" userId="S::2313941@student.uwtsd.ac.uk::1f37c813-7221-41f1-b557-8c9cd5f32798" providerId="AD" clId="Web-{C211B6EE-9ADA-4433-94BE-6A41E4D8336F}" dt="2023-10-25T16:52:21.680" v="185" actId="20577"/>
        <pc:sldMkLst>
          <pc:docMk/>
          <pc:sldMk cId="753308078" sldId="261"/>
        </pc:sldMkLst>
        <pc:spChg chg="mod">
          <ac:chgData name="Sue Bowers-Roblin (2313941)" userId="S::2313941@student.uwtsd.ac.uk::1f37c813-7221-41f1-b557-8c9cd5f32798" providerId="AD" clId="Web-{C211B6EE-9ADA-4433-94BE-6A41E4D8336F}" dt="2023-10-25T16:52:21.680" v="185" actId="20577"/>
          <ac:spMkLst>
            <pc:docMk/>
            <pc:sldMk cId="753308078" sldId="261"/>
            <ac:spMk id="2" creationId="{A3CB792F-BCA2-5F98-1092-125670DB4A9A}"/>
          </ac:spMkLst>
        </pc:spChg>
        <pc:spChg chg="mod">
          <ac:chgData name="Sue Bowers-Roblin (2313941)" userId="S::2313941@student.uwtsd.ac.uk::1f37c813-7221-41f1-b557-8c9cd5f32798" providerId="AD" clId="Web-{C211B6EE-9ADA-4433-94BE-6A41E4D8336F}" dt="2023-10-25T16:52:08.258" v="181"/>
          <ac:spMkLst>
            <pc:docMk/>
            <pc:sldMk cId="753308078" sldId="261"/>
            <ac:spMk id="3" creationId="{E484A2BB-C24E-0126-39DC-369B1FF8667F}"/>
          </ac:spMkLst>
        </pc:spChg>
        <pc:spChg chg="add">
          <ac:chgData name="Sue Bowers-Roblin (2313941)" userId="S::2313941@student.uwtsd.ac.uk::1f37c813-7221-41f1-b557-8c9cd5f32798" providerId="AD" clId="Web-{C211B6EE-9ADA-4433-94BE-6A41E4D8336F}" dt="2023-10-25T16:52:08.258" v="181"/>
          <ac:spMkLst>
            <pc:docMk/>
            <pc:sldMk cId="753308078" sldId="261"/>
            <ac:spMk id="9" creationId="{B95B9BA8-1D69-4796-85F5-B6D0BD52354B}"/>
          </ac:spMkLst>
        </pc:spChg>
        <pc:spChg chg="add">
          <ac:chgData name="Sue Bowers-Roblin (2313941)" userId="S::2313941@student.uwtsd.ac.uk::1f37c813-7221-41f1-b557-8c9cd5f32798" providerId="AD" clId="Web-{C211B6EE-9ADA-4433-94BE-6A41E4D8336F}" dt="2023-10-25T16:52:08.258" v="181"/>
          <ac:spMkLst>
            <pc:docMk/>
            <pc:sldMk cId="753308078" sldId="261"/>
            <ac:spMk id="11" creationId="{340822D1-9EEA-4ECF-9360-D9AF87950D47}"/>
          </ac:spMkLst>
        </pc:spChg>
        <pc:spChg chg="add">
          <ac:chgData name="Sue Bowers-Roblin (2313941)" userId="S::2313941@student.uwtsd.ac.uk::1f37c813-7221-41f1-b557-8c9cd5f32798" providerId="AD" clId="Web-{C211B6EE-9ADA-4433-94BE-6A41E4D8336F}" dt="2023-10-25T16:52:08.258" v="181"/>
          <ac:spMkLst>
            <pc:docMk/>
            <pc:sldMk cId="753308078" sldId="261"/>
            <ac:spMk id="13" creationId="{DC292A62-7F34-4E30-BE04-48164A1DAF7B}"/>
          </ac:spMkLst>
        </pc:spChg>
        <pc:picChg chg="add">
          <ac:chgData name="Sue Bowers-Roblin (2313941)" userId="S::2313941@student.uwtsd.ac.uk::1f37c813-7221-41f1-b557-8c9cd5f32798" providerId="AD" clId="Web-{C211B6EE-9ADA-4433-94BE-6A41E4D8336F}" dt="2023-10-25T16:52:08.258" v="181"/>
          <ac:picMkLst>
            <pc:docMk/>
            <pc:sldMk cId="753308078" sldId="261"/>
            <ac:picMk id="5" creationId="{3FA6E059-4D68-782A-7933-33ED62B55FDB}"/>
          </ac:picMkLst>
        </pc:picChg>
      </pc:sldChg>
      <pc:sldChg chg="addSp modSp new mod setBg">
        <pc:chgData name="Sue Bowers-Roblin (2313941)" userId="S::2313941@student.uwtsd.ac.uk::1f37c813-7221-41f1-b557-8c9cd5f32798" providerId="AD" clId="Web-{C211B6EE-9ADA-4433-94BE-6A41E4D8336F}" dt="2023-10-25T16:54:57.747" v="209" actId="20577"/>
        <pc:sldMkLst>
          <pc:docMk/>
          <pc:sldMk cId="1710987298" sldId="262"/>
        </pc:sldMkLst>
        <pc:spChg chg="mod">
          <ac:chgData name="Sue Bowers-Roblin (2313941)" userId="S::2313941@student.uwtsd.ac.uk::1f37c813-7221-41f1-b557-8c9cd5f32798" providerId="AD" clId="Web-{C211B6EE-9ADA-4433-94BE-6A41E4D8336F}" dt="2023-10-25T16:54:27.153" v="202" actId="14100"/>
          <ac:spMkLst>
            <pc:docMk/>
            <pc:sldMk cId="1710987298" sldId="262"/>
            <ac:spMk id="2" creationId="{F2B3BB04-AF91-05E2-5406-8AA27424994D}"/>
          </ac:spMkLst>
        </pc:spChg>
        <pc:spChg chg="mod">
          <ac:chgData name="Sue Bowers-Roblin (2313941)" userId="S::2313941@student.uwtsd.ac.uk::1f37c813-7221-41f1-b557-8c9cd5f32798" providerId="AD" clId="Web-{C211B6EE-9ADA-4433-94BE-6A41E4D8336F}" dt="2023-10-25T16:54:57.747" v="209" actId="20577"/>
          <ac:spMkLst>
            <pc:docMk/>
            <pc:sldMk cId="1710987298" sldId="262"/>
            <ac:spMk id="3" creationId="{CAF496C3-711F-1E71-A999-B3961E9D3744}"/>
          </ac:spMkLst>
        </pc:spChg>
        <pc:spChg chg="add">
          <ac:chgData name="Sue Bowers-Roblin (2313941)" userId="S::2313941@student.uwtsd.ac.uk::1f37c813-7221-41f1-b557-8c9cd5f32798" providerId="AD" clId="Web-{C211B6EE-9ADA-4433-94BE-6A41E4D8336F}" dt="2023-10-25T16:53:58.918" v="198"/>
          <ac:spMkLst>
            <pc:docMk/>
            <pc:sldMk cId="1710987298" sldId="262"/>
            <ac:spMk id="9" creationId="{22E5DF58-5CFD-4D62-AC3A-9EA04E1AF237}"/>
          </ac:spMkLst>
        </pc:spChg>
        <pc:spChg chg="add">
          <ac:chgData name="Sue Bowers-Roblin (2313941)" userId="S::2313941@student.uwtsd.ac.uk::1f37c813-7221-41f1-b557-8c9cd5f32798" providerId="AD" clId="Web-{C211B6EE-9ADA-4433-94BE-6A41E4D8336F}" dt="2023-10-25T16:53:58.918" v="198"/>
          <ac:spMkLst>
            <pc:docMk/>
            <pc:sldMk cId="1710987298" sldId="262"/>
            <ac:spMk id="11" creationId="{8064D39A-E0A4-461B-A8D2-9C3AE870CED4}"/>
          </ac:spMkLst>
        </pc:spChg>
        <pc:picChg chg="add">
          <ac:chgData name="Sue Bowers-Roblin (2313941)" userId="S::2313941@student.uwtsd.ac.uk::1f37c813-7221-41f1-b557-8c9cd5f32798" providerId="AD" clId="Web-{C211B6EE-9ADA-4433-94BE-6A41E4D8336F}" dt="2023-10-25T16:53:58.918" v="198"/>
          <ac:picMkLst>
            <pc:docMk/>
            <pc:sldMk cId="1710987298" sldId="262"/>
            <ac:picMk id="5" creationId="{9167A47C-235C-F963-683A-7BF551444212}"/>
          </ac:picMkLst>
        </pc:picChg>
      </pc:sldChg>
      <pc:sldChg chg="addSp modSp new mod setBg">
        <pc:chgData name="Sue Bowers-Roblin (2313941)" userId="S::2313941@student.uwtsd.ac.uk::1f37c813-7221-41f1-b557-8c9cd5f32798" providerId="AD" clId="Web-{C211B6EE-9ADA-4433-94BE-6A41E4D8336F}" dt="2023-10-25T16:56:22.781" v="224" actId="20577"/>
        <pc:sldMkLst>
          <pc:docMk/>
          <pc:sldMk cId="3873561165" sldId="263"/>
        </pc:sldMkLst>
        <pc:spChg chg="mod">
          <ac:chgData name="Sue Bowers-Roblin (2313941)" userId="S::2313941@student.uwtsd.ac.uk::1f37c813-7221-41f1-b557-8c9cd5f32798" providerId="AD" clId="Web-{C211B6EE-9ADA-4433-94BE-6A41E4D8336F}" dt="2023-10-25T16:56:15.015" v="221"/>
          <ac:spMkLst>
            <pc:docMk/>
            <pc:sldMk cId="3873561165" sldId="263"/>
            <ac:spMk id="2" creationId="{0CDBA9EC-E2E5-2CB5-940E-66F268D0191D}"/>
          </ac:spMkLst>
        </pc:spChg>
        <pc:spChg chg="mod">
          <ac:chgData name="Sue Bowers-Roblin (2313941)" userId="S::2313941@student.uwtsd.ac.uk::1f37c813-7221-41f1-b557-8c9cd5f32798" providerId="AD" clId="Web-{C211B6EE-9ADA-4433-94BE-6A41E4D8336F}" dt="2023-10-25T16:56:22.781" v="224" actId="20577"/>
          <ac:spMkLst>
            <pc:docMk/>
            <pc:sldMk cId="3873561165" sldId="263"/>
            <ac:spMk id="3" creationId="{719589C0-EDFE-9E63-D9B5-1BD59965A78D}"/>
          </ac:spMkLst>
        </pc:spChg>
        <pc:spChg chg="add">
          <ac:chgData name="Sue Bowers-Roblin (2313941)" userId="S::2313941@student.uwtsd.ac.uk::1f37c813-7221-41f1-b557-8c9cd5f32798" providerId="AD" clId="Web-{C211B6EE-9ADA-4433-94BE-6A41E4D8336F}" dt="2023-10-25T16:56:15.015" v="221"/>
          <ac:spMkLst>
            <pc:docMk/>
            <pc:sldMk cId="3873561165" sldId="263"/>
            <ac:spMk id="9" creationId="{22E5DF58-5CFD-4D62-AC3A-9EA04E1AF237}"/>
          </ac:spMkLst>
        </pc:spChg>
        <pc:spChg chg="add">
          <ac:chgData name="Sue Bowers-Roblin (2313941)" userId="S::2313941@student.uwtsd.ac.uk::1f37c813-7221-41f1-b557-8c9cd5f32798" providerId="AD" clId="Web-{C211B6EE-9ADA-4433-94BE-6A41E4D8336F}" dt="2023-10-25T16:56:15.015" v="221"/>
          <ac:spMkLst>
            <pc:docMk/>
            <pc:sldMk cId="3873561165" sldId="263"/>
            <ac:spMk id="11" creationId="{8064D39A-E0A4-461B-A8D2-9C3AE870CED4}"/>
          </ac:spMkLst>
        </pc:spChg>
        <pc:picChg chg="add">
          <ac:chgData name="Sue Bowers-Roblin (2313941)" userId="S::2313941@student.uwtsd.ac.uk::1f37c813-7221-41f1-b557-8c9cd5f32798" providerId="AD" clId="Web-{C211B6EE-9ADA-4433-94BE-6A41E4D8336F}" dt="2023-10-25T16:56:15.015" v="221"/>
          <ac:picMkLst>
            <pc:docMk/>
            <pc:sldMk cId="3873561165" sldId="263"/>
            <ac:picMk id="5" creationId="{0C81CCBA-70B3-FDFD-CF9E-BAA9F34CC9A9}"/>
          </ac:picMkLst>
        </pc:picChg>
      </pc:sldChg>
      <pc:sldChg chg="addSp delSp modSp new mod setBg">
        <pc:chgData name="Sue Bowers-Roblin (2313941)" userId="S::2313941@student.uwtsd.ac.uk::1f37c813-7221-41f1-b557-8c9cd5f32798" providerId="AD" clId="Web-{C211B6EE-9ADA-4433-94BE-6A41E4D8336F}" dt="2023-10-25T18:18:06.985" v="487" actId="20577"/>
        <pc:sldMkLst>
          <pc:docMk/>
          <pc:sldMk cId="3763536861" sldId="264"/>
        </pc:sldMkLst>
        <pc:spChg chg="mod">
          <ac:chgData name="Sue Bowers-Roblin (2313941)" userId="S::2313941@student.uwtsd.ac.uk::1f37c813-7221-41f1-b557-8c9cd5f32798" providerId="AD" clId="Web-{C211B6EE-9ADA-4433-94BE-6A41E4D8336F}" dt="2023-10-25T18:12:25.676" v="434" actId="1076"/>
          <ac:spMkLst>
            <pc:docMk/>
            <pc:sldMk cId="3763536861" sldId="264"/>
            <ac:spMk id="2" creationId="{DC1668BF-9E3D-1A3D-20DB-9D751EC4F01E}"/>
          </ac:spMkLst>
        </pc:spChg>
        <pc:spChg chg="mod">
          <ac:chgData name="Sue Bowers-Roblin (2313941)" userId="S::2313941@student.uwtsd.ac.uk::1f37c813-7221-41f1-b557-8c9cd5f32798" providerId="AD" clId="Web-{C211B6EE-9ADA-4433-94BE-6A41E4D8336F}" dt="2023-10-25T18:18:06.985" v="487" actId="20577"/>
          <ac:spMkLst>
            <pc:docMk/>
            <pc:sldMk cId="3763536861" sldId="264"/>
            <ac:spMk id="3" creationId="{6F72AC08-BEE7-3E7A-45A4-0F039BDC17C5}"/>
          </ac:spMkLst>
        </pc:spChg>
        <pc:spChg chg="add del">
          <ac:chgData name="Sue Bowers-Roblin (2313941)" userId="S::2313941@student.uwtsd.ac.uk::1f37c813-7221-41f1-b557-8c9cd5f32798" providerId="AD" clId="Web-{C211B6EE-9ADA-4433-94BE-6A41E4D8336F}" dt="2023-10-25T18:11:58.676" v="428"/>
          <ac:spMkLst>
            <pc:docMk/>
            <pc:sldMk cId="3763536861" sldId="264"/>
            <ac:spMk id="9" creationId="{22E5DF58-5CFD-4D62-AC3A-9EA04E1AF237}"/>
          </ac:spMkLst>
        </pc:spChg>
        <pc:spChg chg="add del">
          <ac:chgData name="Sue Bowers-Roblin (2313941)" userId="S::2313941@student.uwtsd.ac.uk::1f37c813-7221-41f1-b557-8c9cd5f32798" providerId="AD" clId="Web-{C211B6EE-9ADA-4433-94BE-6A41E4D8336F}" dt="2023-10-25T18:11:58.676" v="428"/>
          <ac:spMkLst>
            <pc:docMk/>
            <pc:sldMk cId="3763536861" sldId="264"/>
            <ac:spMk id="11" creationId="{8064D39A-E0A4-461B-A8D2-9C3AE870CED4}"/>
          </ac:spMkLst>
        </pc:spChg>
        <pc:spChg chg="add">
          <ac:chgData name="Sue Bowers-Roblin (2313941)" userId="S::2313941@student.uwtsd.ac.uk::1f37c813-7221-41f1-b557-8c9cd5f32798" providerId="AD" clId="Web-{C211B6EE-9ADA-4433-94BE-6A41E4D8336F}" dt="2023-10-25T18:11:58.707" v="429"/>
          <ac:spMkLst>
            <pc:docMk/>
            <pc:sldMk cId="3763536861" sldId="264"/>
            <ac:spMk id="14" creationId="{B95B9BA8-1D69-4796-85F5-B6D0BD52354B}"/>
          </ac:spMkLst>
        </pc:spChg>
        <pc:grpChg chg="add">
          <ac:chgData name="Sue Bowers-Roblin (2313941)" userId="S::2313941@student.uwtsd.ac.uk::1f37c813-7221-41f1-b557-8c9cd5f32798" providerId="AD" clId="Web-{C211B6EE-9ADA-4433-94BE-6A41E4D8336F}" dt="2023-10-25T18:11:58.707" v="429"/>
          <ac:grpSpMkLst>
            <pc:docMk/>
            <pc:sldMk cId="3763536861" sldId="264"/>
            <ac:grpSpMk id="16" creationId="{EE5D87AC-5CCC-4E1F-8B25-D3A6053029C8}"/>
          </ac:grpSpMkLst>
        </pc:grpChg>
        <pc:picChg chg="add del">
          <ac:chgData name="Sue Bowers-Roblin (2313941)" userId="S::2313941@student.uwtsd.ac.uk::1f37c813-7221-41f1-b557-8c9cd5f32798" providerId="AD" clId="Web-{C211B6EE-9ADA-4433-94BE-6A41E4D8336F}" dt="2023-10-25T18:11:58.676" v="428"/>
          <ac:picMkLst>
            <pc:docMk/>
            <pc:sldMk cId="3763536861" sldId="264"/>
            <ac:picMk id="5" creationId="{088DE552-CBA1-E935-E46C-997563D3FE37}"/>
          </ac:picMkLst>
        </pc:picChg>
        <pc:picChg chg="add">
          <ac:chgData name="Sue Bowers-Roblin (2313941)" userId="S::2313941@student.uwtsd.ac.uk::1f37c813-7221-41f1-b557-8c9cd5f32798" providerId="AD" clId="Web-{C211B6EE-9ADA-4433-94BE-6A41E4D8336F}" dt="2023-10-25T18:11:58.707" v="429"/>
          <ac:picMkLst>
            <pc:docMk/>
            <pc:sldMk cId="3763536861" sldId="264"/>
            <ac:picMk id="15" creationId="{2B2A70B1-6DC9-7225-672F-B56B5B11C788}"/>
          </ac:picMkLst>
        </pc:picChg>
      </pc:sldChg>
      <pc:sldMasterChg chg="del delSldLayout">
        <pc:chgData name="Sue Bowers-Roblin (2313941)" userId="S::2313941@student.uwtsd.ac.uk::1f37c813-7221-41f1-b557-8c9cd5f32798" providerId="AD" clId="Web-{C211B6EE-9ADA-4433-94BE-6A41E4D8336F}" dt="2023-10-25T16:09:35.050" v="0"/>
        <pc:sldMasterMkLst>
          <pc:docMk/>
          <pc:sldMasterMk cId="2460954070" sldId="2147483660"/>
        </pc:sldMasterMkLst>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2385387890" sldId="2147483661"/>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949138452" sldId="2147483662"/>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2591524520" sldId="2147483663"/>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1203092039" sldId="2147483664"/>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733172339" sldId="2147483665"/>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210312558" sldId="2147483666"/>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146388984" sldId="2147483667"/>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171841454" sldId="2147483668"/>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1718958274" sldId="2147483669"/>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2202905451" sldId="2147483670"/>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479445657" sldId="2147483671"/>
          </pc:sldLayoutMkLst>
        </pc:sldLayoutChg>
      </pc:sldMasterChg>
      <pc:sldMasterChg chg="add addSldLayout">
        <pc:chgData name="Sue Bowers-Roblin (2313941)" userId="S::2313941@student.uwtsd.ac.uk::1f37c813-7221-41f1-b557-8c9cd5f32798" providerId="AD" clId="Web-{C211B6EE-9ADA-4433-94BE-6A41E4D8336F}" dt="2023-10-25T16:09:35.050" v="0"/>
        <pc:sldMasterMkLst>
          <pc:docMk/>
          <pc:sldMasterMk cId="3312865352" sldId="2147483763"/>
        </pc:sldMasterMkLst>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1550755800" sldId="2147483752"/>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3864002600" sldId="2147483753"/>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2017376095" sldId="2147483754"/>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1005988724" sldId="2147483755"/>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2603361759" sldId="2147483756"/>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3903315325" sldId="2147483757"/>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3449635243" sldId="2147483758"/>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1939525066" sldId="2147483759"/>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292667798" sldId="2147483760"/>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2955736563" sldId="2147483761"/>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3641894869" sldId="214748376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1939525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2667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5573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4189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50755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864002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4963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017376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05988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603361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03315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10/29/2023</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312865352"/>
      </p:ext>
    </p:extLst>
  </p:cSld>
  <p:clrMap bg1="dk1" tx1="lt1" bg2="dk2"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52" r:id="rId5"/>
    <p:sldLayoutId id="2147483753" r:id="rId6"/>
    <p:sldLayoutId id="2147483758" r:id="rId7"/>
    <p:sldLayoutId id="2147483754" r:id="rId8"/>
    <p:sldLayoutId id="2147483755" r:id="rId9"/>
    <p:sldLayoutId id="2147483756"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stock.adobe.com/uk/search/images?filters%5Bcontent_type%3Aphoto%5D=1&amp;filters%5Bcontent_type%3Aimage%5D=1&amp;k=school+work&amp;order=relevance&amp;safe_search=1&amp;search_page=1&amp;search_type=usertyped&amp;acp=&amp;aco=school+work&amp;get_facets=0&amp;asset_id=636836263" TargetMode="External"/><Relationship Id="rId3" Type="http://schemas.openxmlformats.org/officeDocument/2006/relationships/hyperlink" Target="https://www.abertay.ac.uk/about/the-university/governance-and-management/freedom-of-information/8-23-information-procedures-on-student-discipline/code-of-student-discipline-academic-misconduct/" TargetMode="External"/><Relationship Id="rId7" Type="http://schemas.openxmlformats.org/officeDocument/2006/relationships/hyperlink" Target="https://www.dreamstime.com/stock-illustration-misconduct-rubber-stamp-white-print-impress-overprint-image83141598"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stock.adobe.com/uk/search/images?filters%5Bcontent_type%3Aphoto%5D=1&amp;hide_panel=true&amp;k=cheating&amp;search_type=usertyped&amp;asset_id=56437016" TargetMode="External"/><Relationship Id="rId5" Type="http://schemas.openxmlformats.org/officeDocument/2006/relationships/hyperlink" Target="https://www.reading.ac.uk/exams/policies-and-procedures/academic-misconduct" TargetMode="External"/><Relationship Id="rId10" Type="http://schemas.openxmlformats.org/officeDocument/2006/relationships/hyperlink" Target="https://stock.adobe.com/uk/search/images?filters%5Bcontent_type%3Aphoto%5D=1&amp;filters%5Bcontent_type%3Aimage%5D=1&amp;k=Falsification&amp;order=relevance&amp;safe_search=1&amp;limit=100&amp;search_page=1&amp;search_type=usertyped&amp;acp=&amp;aco=Falsification&amp;get_facets=0&amp;asset_id=371703639" TargetMode="External"/><Relationship Id="rId4" Type="http://schemas.openxmlformats.org/officeDocument/2006/relationships/hyperlink" Target="https://www.ed.ac.uk/academic-services/students/conduct/academic-misconduct/what-is-academic-misconduct" TargetMode="External"/><Relationship Id="rId9" Type="http://schemas.openxmlformats.org/officeDocument/2006/relationships/hyperlink" Target="https://stock.adobe.com/uk/search/images?filters%5Bcontent_type%3Aphoto%5D=1&amp;filters%5Bcontent_type%3Aimage%5D=1&amp;k=certification+plagiarism&amp;order=relevance&amp;safe_search=1&amp;limit=100&amp;search_page=1&amp;search_type=autosuggest&amp;acp=1&amp;aco=Plagiarism+&amp;get_facets=0&amp;asset_id=1843604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ed pencils inside a pencil holder which is on top of a wood table">
            <a:extLst>
              <a:ext uri="{FF2B5EF4-FFF2-40B4-BE49-F238E27FC236}">
                <a16:creationId xmlns:a16="http://schemas.microsoft.com/office/drawing/2014/main" id="{60F22EBE-E2FB-BCBE-5E27-0D9C07A4F367}"/>
              </a:ext>
            </a:extLst>
          </p:cNvPr>
          <p:cNvPicPr>
            <a:picLocks noChangeAspect="1"/>
          </p:cNvPicPr>
          <p:nvPr/>
        </p:nvPicPr>
        <p:blipFill rotWithShape="1">
          <a:blip r:embed="rId2">
            <a:alphaModFix amt="50000"/>
          </a:blip>
          <a:srcRect t="24982" r="-2" b="-2"/>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1" name="Group 10">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2" name="Freeform: Shape 11">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761999" y="1124615"/>
            <a:ext cx="7017488" cy="2385347"/>
          </a:xfrm>
        </p:spPr>
        <p:txBody>
          <a:bodyPr>
            <a:normAutofit/>
          </a:bodyPr>
          <a:lstStyle/>
          <a:p>
            <a:pPr algn="l"/>
            <a:r>
              <a:rPr lang="en-US" sz="8000" dirty="0">
                <a:latin typeface="Georgia Pro Cond Semibold"/>
              </a:rPr>
              <a:t>Academic Misconduct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1E0D3-E6A0-810B-84CD-B2DEE41565EA}"/>
              </a:ext>
            </a:extLst>
          </p:cNvPr>
          <p:cNvSpPr>
            <a:spLocks noGrp="1"/>
          </p:cNvSpPr>
          <p:nvPr>
            <p:ph type="title"/>
          </p:nvPr>
        </p:nvSpPr>
        <p:spPr>
          <a:xfrm>
            <a:off x="4996406" y="505306"/>
            <a:ext cx="6886935" cy="2640595"/>
          </a:xfrm>
        </p:spPr>
        <p:txBody>
          <a:bodyPr vert="horz" lIns="91440" tIns="45720" rIns="91440" bIns="45720" rtlCol="0" anchor="t" anchorCtr="0">
            <a:normAutofit/>
          </a:bodyPr>
          <a:lstStyle/>
          <a:p>
            <a:r>
              <a:rPr lang="en-US" sz="6600" dirty="0">
                <a:solidFill>
                  <a:srgbClr val="F702EF"/>
                </a:solidFill>
                <a:latin typeface="Georgia Pro Cond Semibold"/>
              </a:rPr>
              <a:t>What is academic misconduct?</a:t>
            </a:r>
            <a:r>
              <a:rPr lang="en-US" sz="3700" dirty="0"/>
              <a:t> </a:t>
            </a:r>
            <a:br>
              <a:rPr lang="en-US" sz="3700" dirty="0"/>
            </a:br>
            <a:endParaRPr lang="en-US" sz="3700"/>
          </a:p>
        </p:txBody>
      </p:sp>
      <p:pic>
        <p:nvPicPr>
          <p:cNvPr id="4" name="Picture 3" descr="Back photo of a graduate with a cap on">
            <a:extLst>
              <a:ext uri="{FF2B5EF4-FFF2-40B4-BE49-F238E27FC236}">
                <a16:creationId xmlns:a16="http://schemas.microsoft.com/office/drawing/2014/main" id="{F959294D-6DFB-4C07-A505-A5085FCC38CA}"/>
              </a:ext>
            </a:extLst>
          </p:cNvPr>
          <p:cNvPicPr>
            <a:picLocks noChangeAspect="1"/>
          </p:cNvPicPr>
          <p:nvPr/>
        </p:nvPicPr>
        <p:blipFill rotWithShape="1">
          <a:blip r:embed="rId2"/>
          <a:srcRect l="19535" r="35965" b="-1"/>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23" name="Freeform: Shape 22">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C213F29-6794-AB69-1895-AA2D1C9CA35D}"/>
              </a:ext>
            </a:extLst>
          </p:cNvPr>
          <p:cNvSpPr>
            <a:spLocks noGrp="1"/>
          </p:cNvSpPr>
          <p:nvPr>
            <p:ph idx="1"/>
          </p:nvPr>
        </p:nvSpPr>
        <p:spPr>
          <a:xfrm>
            <a:off x="5285773" y="4105492"/>
            <a:ext cx="6095999" cy="1157734"/>
          </a:xfrm>
        </p:spPr>
        <p:txBody>
          <a:bodyPr vert="horz" lIns="91440" tIns="45720" rIns="91440" bIns="45720" rtlCol="0" anchor="b">
            <a:normAutofit/>
          </a:bodyPr>
          <a:lstStyle/>
          <a:p>
            <a:pPr marL="0" indent="0">
              <a:buNone/>
            </a:pPr>
            <a:r>
              <a:rPr lang="en-US" sz="4800" dirty="0">
                <a:solidFill>
                  <a:srgbClr val="00B050"/>
                </a:solidFill>
                <a:latin typeface="Georgia Pro Cond Semibold"/>
                <a:ea typeface="+mn-lt"/>
                <a:cs typeface="+mn-lt"/>
              </a:rPr>
              <a:t>How do we avoid it.</a:t>
            </a:r>
            <a:endParaRPr lang="en-US" sz="4800" dirty="0">
              <a:solidFill>
                <a:srgbClr val="00B050"/>
              </a:solidFill>
            </a:endParaRPr>
          </a:p>
          <a:p>
            <a:endParaRPr lang="en-US" dirty="0"/>
          </a:p>
        </p:txBody>
      </p:sp>
    </p:spTree>
    <p:extLst>
      <p:ext uri="{BB962C8B-B14F-4D97-AF65-F5344CB8AC3E}">
        <p14:creationId xmlns:p14="http://schemas.microsoft.com/office/powerpoint/2010/main" val="100533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06585-16EC-81C3-9980-F6FB979A4479}"/>
              </a:ext>
            </a:extLst>
          </p:cNvPr>
          <p:cNvSpPr>
            <a:spLocks noGrp="1"/>
          </p:cNvSpPr>
          <p:nvPr>
            <p:ph type="title"/>
          </p:nvPr>
        </p:nvSpPr>
        <p:spPr>
          <a:xfrm>
            <a:off x="216371" y="271817"/>
            <a:ext cx="4166303" cy="6110030"/>
          </a:xfrm>
        </p:spPr>
        <p:txBody>
          <a:bodyPr vert="horz" lIns="91440" tIns="45720" rIns="91440" bIns="45720" rtlCol="0" anchor="ctr" anchorCtr="0">
            <a:normAutofit/>
          </a:bodyPr>
          <a:lstStyle/>
          <a:p>
            <a:r>
              <a:rPr lang="en-US" sz="3200" dirty="0">
                <a:solidFill>
                  <a:srgbClr val="FFFF00"/>
                </a:solidFill>
                <a:latin typeface="Georgia Pro"/>
              </a:rPr>
              <a:t>Academic misconduct is when you cheat within your work. </a:t>
            </a:r>
            <a:br>
              <a:rPr lang="en-US" sz="3200" dirty="0">
                <a:solidFill>
                  <a:srgbClr val="FFFF00"/>
                </a:solidFill>
                <a:latin typeface="Georgia Pro"/>
              </a:rPr>
            </a:br>
            <a:endParaRPr lang="en-US" sz="3200" dirty="0">
              <a:solidFill>
                <a:srgbClr val="FFFF00"/>
              </a:solidFill>
              <a:latin typeface="Georgia Pro"/>
            </a:endParaRPr>
          </a:p>
          <a:p>
            <a:br>
              <a:rPr lang="en-US" sz="3200" dirty="0">
                <a:solidFill>
                  <a:srgbClr val="FFFF00"/>
                </a:solidFill>
                <a:latin typeface="Georgia Pro"/>
              </a:rPr>
            </a:br>
            <a:r>
              <a:rPr lang="en-US" sz="3200" dirty="0">
                <a:solidFill>
                  <a:srgbClr val="FFFF00"/>
                </a:solidFill>
                <a:latin typeface="Georgia Pro"/>
              </a:rPr>
              <a:t>There are several different types of misconduct that can occur. </a:t>
            </a:r>
            <a:br>
              <a:rPr lang="en-US" sz="1800" dirty="0"/>
            </a:br>
            <a:endParaRPr lang="en-US" sz="1800"/>
          </a:p>
          <a:p>
            <a:endParaRPr lang="en-US" sz="1800"/>
          </a:p>
          <a:p>
            <a:endParaRPr lang="en-US" sz="1800"/>
          </a:p>
        </p:txBody>
      </p:sp>
      <p:pic>
        <p:nvPicPr>
          <p:cNvPr id="3" name="Picture 2" descr="E-learning concept to graduation and earning a certificate program. Student hand touch virtual screen of online education via computer, having knowledge in college able to work like a professional">
            <a:extLst>
              <a:ext uri="{FF2B5EF4-FFF2-40B4-BE49-F238E27FC236}">
                <a16:creationId xmlns:a16="http://schemas.microsoft.com/office/drawing/2014/main" id="{66D2D81D-6FFB-F759-CF78-FCC3A9C56CE9}"/>
              </a:ext>
            </a:extLst>
          </p:cNvPr>
          <p:cNvPicPr>
            <a:picLocks noChangeAspect="1"/>
          </p:cNvPicPr>
          <p:nvPr/>
        </p:nvPicPr>
        <p:blipFill rotWithShape="1">
          <a:blip r:embed="rId2"/>
          <a:srcRect l="17922" r="4606" b="-1"/>
          <a:stretch/>
        </p:blipFill>
        <p:spPr>
          <a:xfrm>
            <a:off x="4232496" y="10"/>
            <a:ext cx="7959505" cy="6857992"/>
          </a:xfrm>
          <a:custGeom>
            <a:avLst/>
            <a:gdLst/>
            <a:ahLst/>
            <a:cxnLst/>
            <a:rect l="l" t="t" r="r" b="b"/>
            <a:pathLst>
              <a:path w="7959505" h="6858002">
                <a:moveTo>
                  <a:pt x="311551" y="6702976"/>
                </a:moveTo>
                <a:lnTo>
                  <a:pt x="297715" y="6742552"/>
                </a:lnTo>
                <a:cubicBezTo>
                  <a:pt x="283999" y="6764841"/>
                  <a:pt x="278713" y="6788417"/>
                  <a:pt x="278237" y="6812063"/>
                </a:cubicBezTo>
                <a:lnTo>
                  <a:pt x="278237" y="6812064"/>
                </a:lnTo>
                <a:lnTo>
                  <a:pt x="283011" y="6776800"/>
                </a:lnTo>
                <a:cubicBezTo>
                  <a:pt x="286107" y="6765164"/>
                  <a:pt x="290857" y="6753698"/>
                  <a:pt x="297715" y="6742553"/>
                </a:cubicBezTo>
                <a:cubicBezTo>
                  <a:pt x="306003" y="6729219"/>
                  <a:pt x="311147" y="6716169"/>
                  <a:pt x="311551" y="6702977"/>
                </a:cubicBezTo>
                <a:close/>
                <a:moveTo>
                  <a:pt x="328959" y="6564620"/>
                </a:moveTo>
                <a:lnTo>
                  <a:pt x="306480" y="6588625"/>
                </a:lnTo>
                <a:cubicBezTo>
                  <a:pt x="298003" y="6597578"/>
                  <a:pt x="291954" y="6611342"/>
                  <a:pt x="289858" y="6625224"/>
                </a:cubicBezTo>
                <a:lnTo>
                  <a:pt x="289858" y="6625225"/>
                </a:lnTo>
                <a:lnTo>
                  <a:pt x="289870" y="6645552"/>
                </a:lnTo>
                <a:lnTo>
                  <a:pt x="296953" y="6662541"/>
                </a:lnTo>
                <a:lnTo>
                  <a:pt x="296953" y="6662542"/>
                </a:lnTo>
                <a:lnTo>
                  <a:pt x="308405" y="6683027"/>
                </a:lnTo>
                <a:cubicBezTo>
                  <a:pt x="306038" y="6676305"/>
                  <a:pt x="302287" y="6669495"/>
                  <a:pt x="296953" y="6662541"/>
                </a:cubicBezTo>
                <a:lnTo>
                  <a:pt x="289858" y="6625225"/>
                </a:lnTo>
                <a:lnTo>
                  <a:pt x="306480" y="6588626"/>
                </a:lnTo>
                <a:cubicBezTo>
                  <a:pt x="312576" y="6582147"/>
                  <a:pt x="318672" y="6575479"/>
                  <a:pt x="328959" y="6564621"/>
                </a:cubicBezTo>
                <a:close/>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166047" y="6392243"/>
                </a:moveTo>
                <a:lnTo>
                  <a:pt x="173364" y="6407333"/>
                </a:lnTo>
                <a:lnTo>
                  <a:pt x="173364" y="6407332"/>
                </a:lnTo>
                <a:close/>
                <a:moveTo>
                  <a:pt x="401733" y="4221391"/>
                </a:moveTo>
                <a:lnTo>
                  <a:pt x="396017" y="4253014"/>
                </a:lnTo>
                <a:cubicBezTo>
                  <a:pt x="383824" y="4277401"/>
                  <a:pt x="368204" y="4300070"/>
                  <a:pt x="356201" y="4324645"/>
                </a:cubicBezTo>
                <a:cubicBezTo>
                  <a:pt x="350487" y="4336457"/>
                  <a:pt x="347439" y="4350554"/>
                  <a:pt x="347247" y="4363890"/>
                </a:cubicBez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404114" y="4837703"/>
                  <a:pt x="397113" y="4847214"/>
                  <a:pt x="391971" y="4857317"/>
                </a:cubicBezTo>
                <a:lnTo>
                  <a:pt x="390221" y="4863342"/>
                </a:lnTo>
                <a:lnTo>
                  <a:pt x="387469" y="4867614"/>
                </a:lnTo>
                <a:lnTo>
                  <a:pt x="382691" y="4889275"/>
                </a:lnTo>
                <a:lnTo>
                  <a:pt x="382691" y="4889276"/>
                </a:lnTo>
                <a:cubicBezTo>
                  <a:pt x="382122" y="4896714"/>
                  <a:pt x="382634" y="4904358"/>
                  <a:pt x="384396" y="4912169"/>
                </a:cubicBezTo>
                <a:lnTo>
                  <a:pt x="385799" y="4933805"/>
                </a:lnTo>
                <a:lnTo>
                  <a:pt x="378247" y="4957453"/>
                </a:lnTo>
                <a:lnTo>
                  <a:pt x="360964" y="4987037"/>
                </a:lnTo>
                <a:cubicBezTo>
                  <a:pt x="349725" y="5003801"/>
                  <a:pt x="335627" y="5022852"/>
                  <a:pt x="334485" y="5041521"/>
                </a:cubicBezTo>
                <a:cubicBezTo>
                  <a:pt x="333556" y="5057381"/>
                  <a:pt x="327457" y="5072411"/>
                  <a:pt x="321371" y="5087423"/>
                </a:cubicBezTo>
                <a:lnTo>
                  <a:pt x="321364" y="5087450"/>
                </a:lnTo>
                <a:lnTo>
                  <a:pt x="315482" y="5102461"/>
                </a:lnTo>
                <a:lnTo>
                  <a:pt x="308338" y="5133220"/>
                </a:lnTo>
                <a:lnTo>
                  <a:pt x="308337" y="5133224"/>
                </a:lnTo>
                <a:lnTo>
                  <a:pt x="308337" y="5133225"/>
                </a:lnTo>
                <a:lnTo>
                  <a:pt x="315052" y="5166114"/>
                </a:lnTo>
                <a:lnTo>
                  <a:pt x="314362" y="5172090"/>
                </a:lnTo>
                <a:cubicBezTo>
                  <a:pt x="313481" y="5174400"/>
                  <a:pt x="312290" y="5176876"/>
                  <a:pt x="311814" y="5179067"/>
                </a:cubicBezTo>
                <a:lnTo>
                  <a:pt x="311814" y="5179068"/>
                </a:lnTo>
                <a:cubicBezTo>
                  <a:pt x="304574" y="5214122"/>
                  <a:pt x="311624" y="5247079"/>
                  <a:pt x="335437" y="5272797"/>
                </a:cubicBezTo>
                <a:lnTo>
                  <a:pt x="335441" y="5272804"/>
                </a:lnTo>
                <a:lnTo>
                  <a:pt x="356854" y="5308181"/>
                </a:lnTo>
                <a:lnTo>
                  <a:pt x="359935" y="5317389"/>
                </a:ln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7324" y="5520422"/>
                </a:lnTo>
                <a:lnTo>
                  <a:pt x="345722" y="5531692"/>
                </a:lnTo>
                <a:lnTo>
                  <a:pt x="345723" y="5531694"/>
                </a:ln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lnTo>
                  <a:pt x="171979" y="5883756"/>
                </a:lnTo>
                <a:lnTo>
                  <a:pt x="160957" y="5909351"/>
                </a:lnTo>
                <a:lnTo>
                  <a:pt x="154076" y="5935946"/>
                </a:lnTo>
                <a:lnTo>
                  <a:pt x="154075" y="5935949"/>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79794" y="6228757"/>
                </a:lnTo>
                <a:cubicBezTo>
                  <a:pt x="184556" y="6200945"/>
                  <a:pt x="196176" y="6175798"/>
                  <a:pt x="218465" y="6155603"/>
                </a:cubicBezTo>
                <a:cubicBezTo>
                  <a:pt x="229325" y="6145793"/>
                  <a:pt x="234135" y="6139745"/>
                  <a:pt x="234064" y="6133315"/>
                </a:cubicBez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54076" y="5935946"/>
                </a:lnTo>
                <a:lnTo>
                  <a:pt x="171979" y="5883756"/>
                </a:lnTo>
                <a:lnTo>
                  <a:pt x="171981" y="5883752"/>
                </a:ln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cubicBezTo>
                  <a:pt x="355964" y="5542649"/>
                  <a:pt x="352773" y="5537600"/>
                  <a:pt x="345723" y="5531693"/>
                </a:cubicBezTo>
                <a:lnTo>
                  <a:pt x="345722" y="5531692"/>
                </a:ln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2870" y="5326163"/>
                </a:lnTo>
                <a:lnTo>
                  <a:pt x="359935" y="5317389"/>
                </a:lnTo>
                <a:lnTo>
                  <a:pt x="359341" y="5312288"/>
                </a:lnTo>
                <a:lnTo>
                  <a:pt x="356854" y="5308181"/>
                </a:lnTo>
                <a:lnTo>
                  <a:pt x="353708" y="5298775"/>
                </a:lnTo>
                <a:lnTo>
                  <a:pt x="335441" y="5272804"/>
                </a:lnTo>
                <a:lnTo>
                  <a:pt x="335437" y="5272796"/>
                </a:lnTo>
                <a:cubicBezTo>
                  <a:pt x="323531" y="5259937"/>
                  <a:pt x="315815" y="5245269"/>
                  <a:pt x="311981" y="5229433"/>
                </a:cubicBezTo>
                <a:lnTo>
                  <a:pt x="311814" y="5179068"/>
                </a:lnTo>
                <a:lnTo>
                  <a:pt x="314362" y="5172091"/>
                </a:lnTo>
                <a:cubicBezTo>
                  <a:pt x="315243" y="5169781"/>
                  <a:pt x="315814" y="5167638"/>
                  <a:pt x="315052" y="5166114"/>
                </a:cubicBezTo>
                <a:lnTo>
                  <a:pt x="315052" y="5166113"/>
                </a:lnTo>
                <a:lnTo>
                  <a:pt x="308337" y="5133225"/>
                </a:lnTo>
                <a:lnTo>
                  <a:pt x="308338" y="5133220"/>
                </a:lnTo>
                <a:lnTo>
                  <a:pt x="321364" y="5087450"/>
                </a:lnTo>
                <a:lnTo>
                  <a:pt x="327270" y="5072376"/>
                </a:lnTo>
                <a:cubicBezTo>
                  <a:pt x="330949" y="5062300"/>
                  <a:pt x="333866" y="5052096"/>
                  <a:pt x="334485" y="5041522"/>
                </a:cubicBezTo>
                <a:cubicBezTo>
                  <a:pt x="335627" y="5022853"/>
                  <a:pt x="349725" y="5003802"/>
                  <a:pt x="360964" y="4987038"/>
                </a:cubicBezTo>
                <a:cubicBezTo>
                  <a:pt x="366751" y="4978393"/>
                  <a:pt x="372457" y="4970097"/>
                  <a:pt x="376968" y="4961456"/>
                </a:cubicBezTo>
                <a:lnTo>
                  <a:pt x="378247" y="4957453"/>
                </a:lnTo>
                <a:lnTo>
                  <a:pt x="381039" y="4952673"/>
                </a:lnTo>
                <a:lnTo>
                  <a:pt x="385799" y="4933805"/>
                </a:lnTo>
                <a:cubicBezTo>
                  <a:pt x="386468" y="4927122"/>
                  <a:pt x="386111" y="4919979"/>
                  <a:pt x="384396" y="4912168"/>
                </a:cubicBezTo>
                <a:lnTo>
                  <a:pt x="382691" y="4889275"/>
                </a:lnTo>
                <a:lnTo>
                  <a:pt x="390221" y="4863342"/>
                </a:lnTo>
                <a:lnTo>
                  <a:pt x="412401" y="4828917"/>
                </a:lnTo>
                <a:cubicBezTo>
                  <a:pt x="420784" y="4819964"/>
                  <a:pt x="425356" y="4810581"/>
                  <a:pt x="427237" y="4800484"/>
                </a:cubicBez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close/>
                <a:moveTo>
                  <a:pt x="405543" y="4165383"/>
                </a:moveTo>
                <a:cubicBezTo>
                  <a:pt x="402114" y="4173480"/>
                  <a:pt x="401543" y="4182767"/>
                  <a:pt x="401638" y="4192387"/>
                </a:cubicBezTo>
                <a:lnTo>
                  <a:pt x="401638" y="4192388"/>
                </a:lnTo>
                <a:lnTo>
                  <a:pt x="405543" y="4165384"/>
                </a:lnTo>
                <a:close/>
                <a:moveTo>
                  <a:pt x="332842" y="2836172"/>
                </a:moveTo>
                <a:lnTo>
                  <a:pt x="332842" y="2836173"/>
                </a:lnTo>
                <a:cubicBezTo>
                  <a:pt x="336914" y="2839983"/>
                  <a:pt x="340200" y="2844317"/>
                  <a:pt x="341533" y="2848794"/>
                </a:cubicBezTo>
                <a:lnTo>
                  <a:pt x="358165" y="2903546"/>
                </a:lnTo>
                <a:lnTo>
                  <a:pt x="366071" y="2947859"/>
                </a:lnTo>
                <a:lnTo>
                  <a:pt x="366072" y="2947863"/>
                </a:lnTo>
                <a:lnTo>
                  <a:pt x="362488" y="2982148"/>
                </a:lnTo>
                <a:cubicBezTo>
                  <a:pt x="354392" y="3014153"/>
                  <a:pt x="350582" y="3045777"/>
                  <a:pt x="350796" y="3077401"/>
                </a:cubicBez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4781" y="3734838"/>
                </a:lnTo>
                <a:lnTo>
                  <a:pt x="404399" y="3754652"/>
                </a:lnTo>
                <a:cubicBezTo>
                  <a:pt x="398399" y="3767130"/>
                  <a:pt x="396447" y="3778655"/>
                  <a:pt x="398042" y="3789776"/>
                </a:cubicBez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cubicBezTo>
                  <a:pt x="383778" y="3988593"/>
                  <a:pt x="389446" y="4015835"/>
                  <a:pt x="401733" y="4043840"/>
                </a:cubicBezTo>
                <a:lnTo>
                  <a:pt x="416855" y="4103826"/>
                </a:lnTo>
                <a:lnTo>
                  <a:pt x="405543" y="4165382"/>
                </a:lnTo>
                <a:lnTo>
                  <a:pt x="414887" y="4134256"/>
                </a:ln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2"/>
                </a:lnTo>
                <a:lnTo>
                  <a:pt x="366071" y="2947859"/>
                </a:lnTo>
                <a:lnTo>
                  <a:pt x="361441" y="2914328"/>
                </a:lnTo>
                <a:lnTo>
                  <a:pt x="358165" y="2903546"/>
                </a:lnTo>
                <a:lnTo>
                  <a:pt x="357138" y="2897785"/>
                </a:lnTo>
                <a:cubicBezTo>
                  <a:pt x="352391" y="2881307"/>
                  <a:pt x="346533" y="2865010"/>
                  <a:pt x="341533" y="2848793"/>
                </a:cubicBezTo>
                <a:close/>
                <a:moveTo>
                  <a:pt x="296001" y="2745352"/>
                </a:move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close/>
                <a:moveTo>
                  <a:pt x="413278" y="2445328"/>
                </a:moveTo>
                <a:lnTo>
                  <a:pt x="409472" y="2463017"/>
                </a:lnTo>
                <a:lnTo>
                  <a:pt x="409472" y="2463018"/>
                </a:lnTo>
                <a:lnTo>
                  <a:pt x="411535" y="2490551"/>
                </a:lnTo>
                <a:lnTo>
                  <a:pt x="418114" y="2518262"/>
                </a:lnTo>
                <a:lnTo>
                  <a:pt x="418115" y="2518265"/>
                </a:lnTo>
                <a:lnTo>
                  <a:pt x="421759" y="2545007"/>
                </a:lnTo>
                <a:lnTo>
                  <a:pt x="417545" y="2571034"/>
                </a:lnTo>
                <a:cubicBezTo>
                  <a:pt x="405543" y="2612945"/>
                  <a:pt x="372966" y="2640950"/>
                  <a:pt x="344391" y="2668001"/>
                </a:cubicBezTo>
                <a:cubicBezTo>
                  <a:pt x="320006" y="2691054"/>
                  <a:pt x="306290" y="2716963"/>
                  <a:pt x="296001" y="2745348"/>
                </a:cubicBez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lnTo>
                  <a:pt x="418114" y="2518262"/>
                </a:lnTo>
                <a:lnTo>
                  <a:pt x="409472" y="2463018"/>
                </a:ln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24450" y="2418154"/>
                  <a:pt x="418938" y="2426977"/>
                  <a:pt x="415303" y="2435913"/>
                </a:cubicBezTo>
                <a:lnTo>
                  <a:pt x="432404" y="2409486"/>
                </a:ln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8723" y="1459073"/>
                </a:moveTo>
                <a:lnTo>
                  <a:pt x="807941" y="1481572"/>
                </a:lnTo>
                <a:lnTo>
                  <a:pt x="798724" y="1459074"/>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83887" y="313533"/>
                </a:move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2874276" y="2"/>
                </a:lnTo>
                <a:lnTo>
                  <a:pt x="2874276" y="0"/>
                </a:lnTo>
                <a:lnTo>
                  <a:pt x="7959505" y="0"/>
                </a:lnTo>
                <a:lnTo>
                  <a:pt x="7959505" y="6858000"/>
                </a:lnTo>
                <a:lnTo>
                  <a:pt x="4543953" y="6858000"/>
                </a:lnTo>
                <a:lnTo>
                  <a:pt x="4543953" y="6858002"/>
                </a:lnTo>
                <a:lnTo>
                  <a:pt x="284400" y="6858002"/>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p:spPr>
      </p:pic>
      <p:grpSp>
        <p:nvGrpSpPr>
          <p:cNvPr id="23" name="Group 22">
            <a:extLst>
              <a:ext uri="{FF2B5EF4-FFF2-40B4-BE49-F238E27FC236}">
                <a16:creationId xmlns:a16="http://schemas.microsoft.com/office/drawing/2014/main" id="{564DEED3-BC52-4F15-8426-D33275CB0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78284" y="-1"/>
            <a:ext cx="874716" cy="6858001"/>
            <a:chOff x="7620000" y="-1"/>
            <a:chExt cx="874716" cy="6858001"/>
          </a:xfrm>
        </p:grpSpPr>
        <p:sp>
          <p:nvSpPr>
            <p:cNvPr id="24" name="Freeform: Shape 23">
              <a:extLst>
                <a:ext uri="{FF2B5EF4-FFF2-40B4-BE49-F238E27FC236}">
                  <a16:creationId xmlns:a16="http://schemas.microsoft.com/office/drawing/2014/main" id="{937D94AD-9CD7-4F7F-B13A-399B37840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DF6D3FDC-6FDD-4615-B246-1FC651E95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3916982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lagiarism, Copyright printed on an old typewriter. Black retro vintage aged typewriter. Close up.">
            <a:extLst>
              <a:ext uri="{FF2B5EF4-FFF2-40B4-BE49-F238E27FC236}">
                <a16:creationId xmlns:a16="http://schemas.microsoft.com/office/drawing/2014/main" id="{9957C4EE-8C29-5FC8-F84E-48E434D78F01}"/>
              </a:ext>
            </a:extLst>
          </p:cNvPr>
          <p:cNvPicPr>
            <a:picLocks noChangeAspect="1"/>
          </p:cNvPicPr>
          <p:nvPr/>
        </p:nvPicPr>
        <p:blipFill rotWithShape="1">
          <a:blip r:embed="rId2"/>
          <a:srcRect l="28976" r="26024"/>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72" name="Freeform: Shape 7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7A3A72-CCC6-247D-2B99-99629B8B7DF0}"/>
              </a:ext>
            </a:extLst>
          </p:cNvPr>
          <p:cNvSpPr>
            <a:spLocks noGrp="1"/>
          </p:cNvSpPr>
          <p:nvPr>
            <p:ph idx="1"/>
          </p:nvPr>
        </p:nvSpPr>
        <p:spPr>
          <a:xfrm>
            <a:off x="4807900" y="1779192"/>
            <a:ext cx="7258707" cy="4741214"/>
          </a:xfrm>
        </p:spPr>
        <p:txBody>
          <a:bodyPr vert="horz" lIns="91440" tIns="45720" rIns="91440" bIns="45720" rtlCol="0" anchor="t">
            <a:noAutofit/>
          </a:bodyPr>
          <a:lstStyle/>
          <a:p>
            <a:pPr marL="0" indent="0">
              <a:buNone/>
            </a:pPr>
            <a:r>
              <a:rPr lang="en-US" dirty="0">
                <a:latin typeface="Georgia Pro"/>
                <a:ea typeface="Calibri"/>
                <a:cs typeface="Calibri"/>
              </a:rPr>
              <a:t>"This is the most common and best-known example of academic misconduct.  Plagiarism is the presentation of another person’s work as the student’s own, without proper acknowledgement of the source, with or without the creator’s permission, intentionally or unintentionally" </a:t>
            </a:r>
            <a:r>
              <a:rPr lang="en-US" sz="1800" dirty="0">
                <a:latin typeface="Georgia Pro"/>
                <a:ea typeface="Calibri"/>
                <a:cs typeface="Calibri"/>
              </a:rPr>
              <a:t>(University of Edinburgh, 14 Sept 2023). </a:t>
            </a:r>
            <a:endParaRPr lang="en-US" sz="1800">
              <a:latin typeface="Georgia Pro"/>
            </a:endParaRPr>
          </a:p>
        </p:txBody>
      </p:sp>
    </p:spTree>
    <p:extLst>
      <p:ext uri="{BB962C8B-B14F-4D97-AF65-F5344CB8AC3E}">
        <p14:creationId xmlns:p14="http://schemas.microsoft.com/office/powerpoint/2010/main" val="2061353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B792F-BCA2-5F98-1092-125670DB4A9A}"/>
              </a:ext>
            </a:extLst>
          </p:cNvPr>
          <p:cNvSpPr>
            <a:spLocks noGrp="1"/>
          </p:cNvSpPr>
          <p:nvPr>
            <p:ph type="title"/>
          </p:nvPr>
        </p:nvSpPr>
        <p:spPr>
          <a:xfrm>
            <a:off x="5334001" y="1163594"/>
            <a:ext cx="6095999" cy="1029324"/>
          </a:xfrm>
        </p:spPr>
        <p:txBody>
          <a:bodyPr vert="horz" lIns="91440" tIns="45720" rIns="91440" bIns="45720" rtlCol="0" anchor="t" anchorCtr="0">
            <a:normAutofit/>
          </a:bodyPr>
          <a:lstStyle/>
          <a:p>
            <a:pPr algn="ctr"/>
            <a:r>
              <a:rPr lang="en-US" sz="5400" dirty="0">
                <a:solidFill>
                  <a:srgbClr val="00B0F0"/>
                </a:solidFill>
                <a:latin typeface="Georgia Pro Cond Semibold"/>
                <a:ea typeface="Calibri"/>
                <a:cs typeface="Calibri"/>
              </a:rPr>
              <a:t>Self‐plagiarism</a:t>
            </a:r>
            <a:endParaRPr lang="en-US" sz="4800" dirty="0">
              <a:solidFill>
                <a:srgbClr val="00B0F0"/>
              </a:solidFill>
              <a:latin typeface="Georgia Pro Cond Semibold"/>
            </a:endParaRPr>
          </a:p>
        </p:txBody>
      </p:sp>
      <p:pic>
        <p:nvPicPr>
          <p:cNvPr id="5" name="Picture 4" descr="White puzzle with one red piece">
            <a:extLst>
              <a:ext uri="{FF2B5EF4-FFF2-40B4-BE49-F238E27FC236}">
                <a16:creationId xmlns:a16="http://schemas.microsoft.com/office/drawing/2014/main" id="{3FA6E059-4D68-782A-7933-33ED62B55FDB}"/>
              </a:ext>
            </a:extLst>
          </p:cNvPr>
          <p:cNvPicPr>
            <a:picLocks noChangeAspect="1"/>
          </p:cNvPicPr>
          <p:nvPr/>
        </p:nvPicPr>
        <p:blipFill rotWithShape="1">
          <a:blip r:embed="rId2"/>
          <a:srcRect l="32073" r="30426" b="-2"/>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1" name="Freeform: Shape 1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484A2BB-C24E-0126-39DC-369B1FF8667F}"/>
              </a:ext>
            </a:extLst>
          </p:cNvPr>
          <p:cNvSpPr>
            <a:spLocks noGrp="1"/>
          </p:cNvSpPr>
          <p:nvPr>
            <p:ph idx="1"/>
          </p:nvPr>
        </p:nvSpPr>
        <p:spPr>
          <a:xfrm>
            <a:off x="5334001" y="2750634"/>
            <a:ext cx="6095999" cy="3345366"/>
          </a:xfrm>
        </p:spPr>
        <p:txBody>
          <a:bodyPr vert="horz" lIns="91440" tIns="45720" rIns="91440" bIns="45720" rtlCol="0" anchor="t">
            <a:normAutofit/>
          </a:bodyPr>
          <a:lstStyle/>
          <a:p>
            <a:pPr marL="0" indent="0">
              <a:buNone/>
            </a:pPr>
            <a:r>
              <a:rPr lang="en-US" sz="2200" dirty="0">
                <a:latin typeface="Georgia Pro"/>
                <a:ea typeface="Calibri"/>
                <a:cs typeface="Calibri"/>
              </a:rPr>
              <a:t>"Is the act of submitting for assessment a piece of work already (or simultaneously) submitted for assessment in the same module, another module or in another context.  Self‐plagiarism also includes the submission of work that has substantial overlap with parts of work submitted elsewhere; this could include experimental results, substantive parts of essays or reports etc."</a:t>
            </a:r>
            <a:r>
              <a:rPr lang="en-US" sz="2200" dirty="0">
                <a:latin typeface="Georgia Pro Cond Semibold"/>
                <a:ea typeface="Calibri"/>
                <a:cs typeface="Calibri"/>
              </a:rPr>
              <a:t> </a:t>
            </a:r>
            <a:r>
              <a:rPr lang="en-US" sz="1600" dirty="0">
                <a:latin typeface="Georgia Pro Cond Semibold"/>
                <a:ea typeface="Calibri"/>
                <a:cs typeface="Calibri"/>
              </a:rPr>
              <a:t>(</a:t>
            </a:r>
            <a:r>
              <a:rPr lang="en-US" sz="1600" dirty="0">
                <a:latin typeface="Georgia Pro"/>
                <a:ea typeface="Calibri"/>
                <a:cs typeface="Calibri"/>
              </a:rPr>
              <a:t>Abertay University 2023)</a:t>
            </a:r>
            <a:r>
              <a:rPr lang="en-US" sz="2200" dirty="0">
                <a:latin typeface="Georgia Pro Cond Semibold"/>
                <a:ea typeface="Calibri"/>
                <a:cs typeface="Calibri"/>
              </a:rPr>
              <a:t>.</a:t>
            </a:r>
            <a:endParaRPr lang="en-US" sz="2200" dirty="0">
              <a:latin typeface="Georgia Pro Cond Semibold"/>
            </a:endParaRPr>
          </a:p>
        </p:txBody>
      </p:sp>
    </p:spTree>
    <p:extLst>
      <p:ext uri="{BB962C8B-B14F-4D97-AF65-F5344CB8AC3E}">
        <p14:creationId xmlns:p14="http://schemas.microsoft.com/office/powerpoint/2010/main" val="753308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3BB04-AF91-05E2-5406-8AA27424994D}"/>
              </a:ext>
            </a:extLst>
          </p:cNvPr>
          <p:cNvSpPr>
            <a:spLocks noGrp="1"/>
          </p:cNvSpPr>
          <p:nvPr>
            <p:ph type="title"/>
          </p:nvPr>
        </p:nvSpPr>
        <p:spPr>
          <a:xfrm>
            <a:off x="954911" y="3560385"/>
            <a:ext cx="3952875" cy="612289"/>
          </a:xfrm>
        </p:spPr>
        <p:txBody>
          <a:bodyPr vert="horz" lIns="91440" tIns="45720" rIns="91440" bIns="45720" rtlCol="0" anchorCtr="0">
            <a:normAutofit fontScale="90000"/>
          </a:bodyPr>
          <a:lstStyle/>
          <a:p>
            <a:r>
              <a:rPr lang="en-US" dirty="0">
                <a:solidFill>
                  <a:srgbClr val="FF0000"/>
                </a:solidFill>
                <a:latin typeface="Georgia Pro Cond Semibold"/>
                <a:ea typeface="Calibri"/>
                <a:cs typeface="Calibri"/>
              </a:rPr>
              <a:t>Falsification</a:t>
            </a:r>
            <a:endParaRPr lang="en-US" dirty="0">
              <a:solidFill>
                <a:srgbClr val="FF0000"/>
              </a:solidFill>
              <a:latin typeface="Georgia Pro Cond Semibold"/>
            </a:endParaRPr>
          </a:p>
        </p:txBody>
      </p:sp>
      <p:pic>
        <p:nvPicPr>
          <p:cNvPr id="4" name="Picture 3" descr="misrepresentation">
            <a:extLst>
              <a:ext uri="{FF2B5EF4-FFF2-40B4-BE49-F238E27FC236}">
                <a16:creationId xmlns:a16="http://schemas.microsoft.com/office/drawing/2014/main" id="{1685242E-6014-C1C1-34E9-D94A3EF31316}"/>
              </a:ext>
            </a:extLst>
          </p:cNvPr>
          <p:cNvPicPr>
            <a:picLocks noChangeAspect="1"/>
          </p:cNvPicPr>
          <p:nvPr/>
        </p:nvPicPr>
        <p:blipFill rotWithShape="1">
          <a:blip r:embed="rId2"/>
          <a:srcRect t="29820" r="1" b="28392"/>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27" name="Freeform: Shape 26">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F496C3-711F-1E71-A999-B3961E9D3744}"/>
              </a:ext>
            </a:extLst>
          </p:cNvPr>
          <p:cNvSpPr>
            <a:spLocks noGrp="1"/>
          </p:cNvSpPr>
          <p:nvPr>
            <p:ph idx="1"/>
          </p:nvPr>
        </p:nvSpPr>
        <p:spPr>
          <a:xfrm>
            <a:off x="598026" y="4351322"/>
            <a:ext cx="11301954" cy="2246247"/>
          </a:xfrm>
        </p:spPr>
        <p:txBody>
          <a:bodyPr vert="horz" lIns="91440" tIns="45720" rIns="91440" bIns="45720" rtlCol="0" anchor="t">
            <a:noAutofit/>
          </a:bodyPr>
          <a:lstStyle/>
          <a:p>
            <a:pPr marL="0" indent="0">
              <a:buNone/>
            </a:pPr>
            <a:r>
              <a:rPr lang="en-US" sz="2000" dirty="0">
                <a:latin typeface="Georgia Pro"/>
                <a:ea typeface="Calibri"/>
                <a:cs typeface="Calibri"/>
              </a:rPr>
              <a:t>"Is the fabrication or alteration of data – for example, by changing data in order to confirm a hypothesis not supported by the actual data, or the invention or fabrication of the results of an experiment, which are then reported as genuine measurements. Included in falsification is the deliberate omission of data where, for example, experimental results or known facts are omitted in order to support an otherwise unsupportable hypothesis. Documentation can also be falsified and this could include for example, fraudulently inserting a signature on someone else’s behalf. In this example, it might also constitute non‐academic misconduct". </a:t>
            </a:r>
            <a:r>
              <a:rPr lang="en-US" sz="1600" dirty="0">
                <a:latin typeface="Georgia Pro"/>
                <a:ea typeface="Calibri"/>
                <a:cs typeface="Calibri"/>
              </a:rPr>
              <a:t> </a:t>
            </a:r>
            <a:r>
              <a:rPr lang="en-US" sz="1600" dirty="0">
                <a:latin typeface="Georgia Pro"/>
                <a:ea typeface="+mn-lt"/>
                <a:cs typeface="+mn-lt"/>
              </a:rPr>
              <a:t>(Abertay University 2023).</a:t>
            </a:r>
            <a:endParaRPr lang="en-US" sz="1600">
              <a:latin typeface="Georgia Pro"/>
            </a:endParaRPr>
          </a:p>
          <a:p>
            <a:endParaRPr lang="en-US" sz="1100">
              <a:latin typeface="Georgia Pro"/>
            </a:endParaRPr>
          </a:p>
        </p:txBody>
      </p:sp>
    </p:spTree>
    <p:extLst>
      <p:ext uri="{BB962C8B-B14F-4D97-AF65-F5344CB8AC3E}">
        <p14:creationId xmlns:p14="http://schemas.microsoft.com/office/powerpoint/2010/main" val="1710987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and blue symbols">
            <a:extLst>
              <a:ext uri="{FF2B5EF4-FFF2-40B4-BE49-F238E27FC236}">
                <a16:creationId xmlns:a16="http://schemas.microsoft.com/office/drawing/2014/main" id="{0C81CCBA-70B3-FDFD-CF9E-BAA9F34CC9A9}"/>
              </a:ext>
            </a:extLst>
          </p:cNvPr>
          <p:cNvPicPr>
            <a:picLocks noChangeAspect="1"/>
          </p:cNvPicPr>
          <p:nvPr/>
        </p:nvPicPr>
        <p:blipFill rotWithShape="1">
          <a:blip r:embed="rId2"/>
          <a:srcRect t="12968" r="-2" b="13515"/>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DBA9EC-E2E5-2CB5-940E-66F268D0191D}"/>
              </a:ext>
            </a:extLst>
          </p:cNvPr>
          <p:cNvSpPr>
            <a:spLocks noGrp="1"/>
          </p:cNvSpPr>
          <p:nvPr>
            <p:ph type="title"/>
          </p:nvPr>
        </p:nvSpPr>
        <p:spPr>
          <a:xfrm>
            <a:off x="1095376" y="1771650"/>
            <a:ext cx="4629150" cy="853841"/>
          </a:xfrm>
        </p:spPr>
        <p:txBody>
          <a:bodyPr vert="horz" lIns="91440" tIns="45720" rIns="91440" bIns="45720" rtlCol="0" anchor="t" anchorCtr="0">
            <a:normAutofit/>
          </a:bodyPr>
          <a:lstStyle/>
          <a:p>
            <a:r>
              <a:rPr lang="en-US" dirty="0">
                <a:latin typeface="Georgia Pro Cond Semibold"/>
                <a:ea typeface="Calibri"/>
                <a:cs typeface="Calibri"/>
              </a:rPr>
              <a:t>False citation</a:t>
            </a:r>
            <a:endParaRPr lang="en-US" dirty="0">
              <a:latin typeface="Georgia Pro Cond Semibold"/>
            </a:endParaRPr>
          </a:p>
        </p:txBody>
      </p:sp>
      <p:sp>
        <p:nvSpPr>
          <p:cNvPr id="3" name="Content Placeholder 2">
            <a:extLst>
              <a:ext uri="{FF2B5EF4-FFF2-40B4-BE49-F238E27FC236}">
                <a16:creationId xmlns:a16="http://schemas.microsoft.com/office/drawing/2014/main" id="{719589C0-EDFE-9E63-D9B5-1BD59965A78D}"/>
              </a:ext>
            </a:extLst>
          </p:cNvPr>
          <p:cNvSpPr>
            <a:spLocks noGrp="1"/>
          </p:cNvSpPr>
          <p:nvPr>
            <p:ph idx="1"/>
          </p:nvPr>
        </p:nvSpPr>
        <p:spPr>
          <a:xfrm>
            <a:off x="1095376" y="2825279"/>
            <a:ext cx="4629150" cy="2394421"/>
          </a:xfrm>
        </p:spPr>
        <p:txBody>
          <a:bodyPr vert="horz" lIns="91440" tIns="45720" rIns="91440" bIns="45720" rtlCol="0" anchor="t">
            <a:normAutofit/>
          </a:bodyPr>
          <a:lstStyle/>
          <a:p>
            <a:pPr marL="0" indent="0">
              <a:buNone/>
            </a:pPr>
            <a:r>
              <a:rPr lang="en-US" sz="2200" dirty="0">
                <a:latin typeface="Georgia Pro"/>
                <a:ea typeface="Calibri"/>
                <a:cs typeface="Calibri"/>
              </a:rPr>
              <a:t>"Is the citing of a source for information, when the source does not contain that information or when the information cited was not gleaned from that source" </a:t>
            </a:r>
            <a:r>
              <a:rPr lang="en-US" sz="1600" dirty="0">
                <a:latin typeface="Georgia Pro"/>
                <a:ea typeface="+mn-lt"/>
                <a:cs typeface="+mn-lt"/>
              </a:rPr>
              <a:t>(Abertay University 2023)</a:t>
            </a:r>
            <a:r>
              <a:rPr lang="en-US" sz="2200" dirty="0">
                <a:latin typeface="Georgia Pro"/>
                <a:ea typeface="Calibri"/>
                <a:cs typeface="Calibri"/>
              </a:rPr>
              <a:t>. </a:t>
            </a:r>
            <a:endParaRPr lang="en-US" sz="2200" dirty="0">
              <a:latin typeface="Georgia Pro"/>
            </a:endParaRPr>
          </a:p>
        </p:txBody>
      </p:sp>
    </p:spTree>
    <p:extLst>
      <p:ext uri="{BB962C8B-B14F-4D97-AF65-F5344CB8AC3E}">
        <p14:creationId xmlns:p14="http://schemas.microsoft.com/office/powerpoint/2010/main" val="3873561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4548CE4-8403-48E2-8485-18E40FC6D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4944" y="1"/>
            <a:ext cx="2227170" cy="68579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5" name="Picture 14" descr="A hand holding a pen and shading circles on a sheet">
            <a:extLst>
              <a:ext uri="{FF2B5EF4-FFF2-40B4-BE49-F238E27FC236}">
                <a16:creationId xmlns:a16="http://schemas.microsoft.com/office/drawing/2014/main" id="{2B2A70B1-6DC9-7225-672F-B56B5B11C788}"/>
              </a:ext>
            </a:extLst>
          </p:cNvPr>
          <p:cNvPicPr>
            <a:picLocks noChangeAspect="1"/>
          </p:cNvPicPr>
          <p:nvPr/>
        </p:nvPicPr>
        <p:blipFill rotWithShape="1">
          <a:blip r:embed="rId2"/>
          <a:srcRect l="42952" r="19641" b="-1"/>
          <a:stretch/>
        </p:blipFill>
        <p:spPr>
          <a:xfrm>
            <a:off x="20" y="10"/>
            <a:ext cx="4404098" cy="6857990"/>
          </a:xfrm>
          <a:custGeom>
            <a:avLst/>
            <a:gdLst/>
            <a:ahLst/>
            <a:cxnLst/>
            <a:rect l="l" t="t" r="r" b="b"/>
            <a:pathLst>
              <a:path w="4404118" h="6858000">
                <a:moveTo>
                  <a:pt x="2339583" y="0"/>
                </a:moveTo>
                <a:lnTo>
                  <a:pt x="2355830" y="61476"/>
                </a:lnTo>
                <a:cubicBezTo>
                  <a:pt x="2361586" y="83045"/>
                  <a:pt x="2368094" y="103971"/>
                  <a:pt x="2377524" y="122586"/>
                </a:cubicBezTo>
                <a:cubicBezTo>
                  <a:pt x="2392415" y="151907"/>
                  <a:pt x="2419460" y="173413"/>
                  <a:pt x="2444420" y="192440"/>
                </a:cubicBezTo>
                <a:cubicBezTo>
                  <a:pt x="2495529" y="231487"/>
                  <a:pt x="2527080" y="290106"/>
                  <a:pt x="2559207" y="349349"/>
                </a:cubicBezTo>
                <a:cubicBezTo>
                  <a:pt x="2571632" y="372606"/>
                  <a:pt x="2588563" y="392138"/>
                  <a:pt x="2602225" y="414481"/>
                </a:cubicBezTo>
                <a:cubicBezTo>
                  <a:pt x="2608496" y="424893"/>
                  <a:pt x="2614942" y="437236"/>
                  <a:pt x="2616684" y="450003"/>
                </a:cubicBezTo>
                <a:cubicBezTo>
                  <a:pt x="2622547" y="490034"/>
                  <a:pt x="2641148" y="514975"/>
                  <a:pt x="2669003" y="533869"/>
                </a:cubicBezTo>
                <a:cubicBezTo>
                  <a:pt x="2681901" y="542764"/>
                  <a:pt x="2691903" y="559689"/>
                  <a:pt x="2700535" y="575333"/>
                </a:cubicBezTo>
                <a:cubicBezTo>
                  <a:pt x="2729512" y="628690"/>
                  <a:pt x="2754821" y="684525"/>
                  <a:pt x="2807479" y="710990"/>
                </a:cubicBezTo>
                <a:cubicBezTo>
                  <a:pt x="2820500" y="717450"/>
                  <a:pt x="2830720" y="740669"/>
                  <a:pt x="2835001" y="758969"/>
                </a:cubicBezTo>
                <a:cubicBezTo>
                  <a:pt x="2842218" y="789390"/>
                  <a:pt x="2843647" y="820083"/>
                  <a:pt x="2870022" y="838495"/>
                </a:cubicBezTo>
                <a:cubicBezTo>
                  <a:pt x="2878885" y="844641"/>
                  <a:pt x="2881584" y="867894"/>
                  <a:pt x="2882402" y="884069"/>
                </a:cubicBezTo>
                <a:cubicBezTo>
                  <a:pt x="2885078" y="932638"/>
                  <a:pt x="2898165" y="960616"/>
                  <a:pt x="2936995" y="969072"/>
                </a:cubicBezTo>
                <a:cubicBezTo>
                  <a:pt x="3007357" y="984417"/>
                  <a:pt x="3043775" y="1046171"/>
                  <a:pt x="3076951" y="1112096"/>
                </a:cubicBezTo>
                <a:cubicBezTo>
                  <a:pt x="3100643" y="1158994"/>
                  <a:pt x="3117151" y="1211409"/>
                  <a:pt x="3141387" y="1257566"/>
                </a:cubicBezTo>
                <a:cubicBezTo>
                  <a:pt x="3153277" y="1279930"/>
                  <a:pt x="3173543" y="1297754"/>
                  <a:pt x="3193071" y="1311394"/>
                </a:cubicBezTo>
                <a:cubicBezTo>
                  <a:pt x="3224094" y="1332909"/>
                  <a:pt x="3241804" y="1362627"/>
                  <a:pt x="3250073" y="1405992"/>
                </a:cubicBezTo>
                <a:cubicBezTo>
                  <a:pt x="3257673" y="1446266"/>
                  <a:pt x="3273857" y="1483664"/>
                  <a:pt x="3283740" y="1523444"/>
                </a:cubicBezTo>
                <a:cubicBezTo>
                  <a:pt x="3293127" y="1560430"/>
                  <a:pt x="3298747" y="1599065"/>
                  <a:pt x="3306504" y="1636638"/>
                </a:cubicBezTo>
                <a:cubicBezTo>
                  <a:pt x="3311477" y="1661025"/>
                  <a:pt x="3314234" y="1687006"/>
                  <a:pt x="3323416" y="1708173"/>
                </a:cubicBezTo>
                <a:cubicBezTo>
                  <a:pt x="3340602" y="1747889"/>
                  <a:pt x="3341593" y="1786419"/>
                  <a:pt x="3330834" y="1831463"/>
                </a:cubicBezTo>
                <a:cubicBezTo>
                  <a:pt x="3323215" y="1863606"/>
                  <a:pt x="3323028" y="1899517"/>
                  <a:pt x="3325458" y="1932531"/>
                </a:cubicBezTo>
                <a:cubicBezTo>
                  <a:pt x="3328288" y="1972134"/>
                  <a:pt x="3328527" y="2009738"/>
                  <a:pt x="3320394" y="2050249"/>
                </a:cubicBezTo>
                <a:cubicBezTo>
                  <a:pt x="3309254" y="2105857"/>
                  <a:pt x="3314506" y="2159685"/>
                  <a:pt x="3338141" y="2210114"/>
                </a:cubicBezTo>
                <a:cubicBezTo>
                  <a:pt x="3363243" y="2264284"/>
                  <a:pt x="3384387" y="2321440"/>
                  <a:pt x="3404628" y="2378738"/>
                </a:cubicBezTo>
                <a:cubicBezTo>
                  <a:pt x="3410511" y="2395084"/>
                  <a:pt x="3411689" y="2418120"/>
                  <a:pt x="3407259" y="2435467"/>
                </a:cubicBezTo>
                <a:cubicBezTo>
                  <a:pt x="3392793" y="2491151"/>
                  <a:pt x="3380194" y="2549275"/>
                  <a:pt x="3356495" y="2599849"/>
                </a:cubicBezTo>
                <a:cubicBezTo>
                  <a:pt x="3320179" y="2677233"/>
                  <a:pt x="3293483" y="2755427"/>
                  <a:pt x="3294074" y="2842361"/>
                </a:cubicBezTo>
                <a:cubicBezTo>
                  <a:pt x="3294172" y="2865245"/>
                  <a:pt x="3302178" y="2890058"/>
                  <a:pt x="3312858" y="2908439"/>
                </a:cubicBezTo>
                <a:cubicBezTo>
                  <a:pt x="3331888" y="2941339"/>
                  <a:pt x="3348643" y="2973100"/>
                  <a:pt x="3351202" y="3016205"/>
                </a:cubicBezTo>
                <a:cubicBezTo>
                  <a:pt x="3353458" y="3055184"/>
                  <a:pt x="3399269" y="3091033"/>
                  <a:pt x="3438099" y="3085336"/>
                </a:cubicBezTo>
                <a:cubicBezTo>
                  <a:pt x="3481887" y="3078970"/>
                  <a:pt x="3514312" y="3095239"/>
                  <a:pt x="3539878" y="3136681"/>
                </a:cubicBezTo>
                <a:cubicBezTo>
                  <a:pt x="3550096" y="3153637"/>
                  <a:pt x="3567509" y="3163435"/>
                  <a:pt x="3579433" y="3179271"/>
                </a:cubicBezTo>
                <a:cubicBezTo>
                  <a:pt x="3589310" y="3192368"/>
                  <a:pt x="3599714" y="3207990"/>
                  <a:pt x="3603096" y="3224801"/>
                </a:cubicBezTo>
                <a:cubicBezTo>
                  <a:pt x="3609269" y="3254802"/>
                  <a:pt x="3620336" y="3275144"/>
                  <a:pt x="3643662" y="3288499"/>
                </a:cubicBezTo>
                <a:cubicBezTo>
                  <a:pt x="3677663" y="3307714"/>
                  <a:pt x="3709940" y="3331312"/>
                  <a:pt x="3743281" y="3352066"/>
                </a:cubicBezTo>
                <a:cubicBezTo>
                  <a:pt x="3762563" y="3364307"/>
                  <a:pt x="3771612" y="3383279"/>
                  <a:pt x="3773604" y="3409971"/>
                </a:cubicBezTo>
                <a:cubicBezTo>
                  <a:pt x="3774973" y="3425409"/>
                  <a:pt x="3774833" y="3445264"/>
                  <a:pt x="3782303" y="3455027"/>
                </a:cubicBezTo>
                <a:cubicBezTo>
                  <a:pt x="3823032" y="3508129"/>
                  <a:pt x="3817073" y="3575628"/>
                  <a:pt x="3816834" y="3641755"/>
                </a:cubicBezTo>
                <a:cubicBezTo>
                  <a:pt x="3816868" y="3649380"/>
                  <a:pt x="3816465" y="3656950"/>
                  <a:pt x="3815414" y="3664423"/>
                </a:cubicBezTo>
                <a:cubicBezTo>
                  <a:pt x="3801919" y="3755638"/>
                  <a:pt x="3815819" y="3842268"/>
                  <a:pt x="3831022" y="3929077"/>
                </a:cubicBezTo>
                <a:cubicBezTo>
                  <a:pt x="3835097" y="3951977"/>
                  <a:pt x="3833989" y="3977140"/>
                  <a:pt x="3833427" y="4001566"/>
                </a:cubicBezTo>
                <a:cubicBezTo>
                  <a:pt x="3832188" y="4065371"/>
                  <a:pt x="3821392" y="4131101"/>
                  <a:pt x="3844622" y="4190727"/>
                </a:cubicBezTo>
                <a:cubicBezTo>
                  <a:pt x="3862782" y="4237659"/>
                  <a:pt x="3887520" y="4278712"/>
                  <a:pt x="3928268" y="4300238"/>
                </a:cubicBezTo>
                <a:cubicBezTo>
                  <a:pt x="3955639" y="4314708"/>
                  <a:pt x="3971141" y="4338123"/>
                  <a:pt x="3977747" y="4374448"/>
                </a:cubicBezTo>
                <a:cubicBezTo>
                  <a:pt x="3983513" y="4405752"/>
                  <a:pt x="3995802" y="4434707"/>
                  <a:pt x="4003670" y="4465215"/>
                </a:cubicBezTo>
                <a:cubicBezTo>
                  <a:pt x="4007817" y="4481320"/>
                  <a:pt x="4013181" y="4499770"/>
                  <a:pt x="4010889" y="4516055"/>
                </a:cubicBezTo>
                <a:cubicBezTo>
                  <a:pt x="4004766" y="4559572"/>
                  <a:pt x="3997230" y="4603706"/>
                  <a:pt x="3985367" y="4645602"/>
                </a:cubicBezTo>
                <a:cubicBezTo>
                  <a:pt x="3979327" y="4666529"/>
                  <a:pt x="3964001" y="4685883"/>
                  <a:pt x="3949671" y="4701292"/>
                </a:cubicBezTo>
                <a:cubicBezTo>
                  <a:pt x="3934619" y="4717144"/>
                  <a:pt x="3926217" y="4732840"/>
                  <a:pt x="3934280" y="4754123"/>
                </a:cubicBezTo>
                <a:cubicBezTo>
                  <a:pt x="3954470" y="4807057"/>
                  <a:pt x="3975168" y="4859522"/>
                  <a:pt x="3997064" y="4911338"/>
                </a:cubicBezTo>
                <a:cubicBezTo>
                  <a:pt x="4000886" y="4920316"/>
                  <a:pt x="4011419" y="4925608"/>
                  <a:pt x="4019528" y="4930834"/>
                </a:cubicBezTo>
                <a:cubicBezTo>
                  <a:pt x="4057441" y="4955228"/>
                  <a:pt x="4096344" y="4977308"/>
                  <a:pt x="4133308" y="5003744"/>
                </a:cubicBezTo>
                <a:cubicBezTo>
                  <a:pt x="4145954" y="5012874"/>
                  <a:pt x="4153881" y="5031960"/>
                  <a:pt x="4163240" y="5047160"/>
                </a:cubicBezTo>
                <a:cubicBezTo>
                  <a:pt x="4166325" y="5051950"/>
                  <a:pt x="4165736" y="5060853"/>
                  <a:pt x="4169223" y="5064337"/>
                </a:cubicBezTo>
                <a:cubicBezTo>
                  <a:pt x="4201572" y="5095297"/>
                  <a:pt x="4199843" y="5142157"/>
                  <a:pt x="4206880" y="5186434"/>
                </a:cubicBezTo>
                <a:cubicBezTo>
                  <a:pt x="4212828" y="5224301"/>
                  <a:pt x="4215657" y="5263904"/>
                  <a:pt x="4222813" y="5299486"/>
                </a:cubicBezTo>
                <a:cubicBezTo>
                  <a:pt x="4234060" y="5354705"/>
                  <a:pt x="4242835" y="5405490"/>
                  <a:pt x="4235257" y="5464049"/>
                </a:cubicBezTo>
                <a:cubicBezTo>
                  <a:pt x="4232096" y="5488106"/>
                  <a:pt x="4247880" y="5518914"/>
                  <a:pt x="4261474" y="5540158"/>
                </a:cubicBezTo>
                <a:cubicBezTo>
                  <a:pt x="4287766" y="5581156"/>
                  <a:pt x="4293039" y="5623827"/>
                  <a:pt x="4280115" y="5674826"/>
                </a:cubicBezTo>
                <a:cubicBezTo>
                  <a:pt x="4275759" y="5691638"/>
                  <a:pt x="4279993" y="5711838"/>
                  <a:pt x="4282322" y="5729864"/>
                </a:cubicBezTo>
                <a:cubicBezTo>
                  <a:pt x="4284366" y="5746757"/>
                  <a:pt x="4288475" y="5763124"/>
                  <a:pt x="4293132" y="5778754"/>
                </a:cubicBezTo>
                <a:cubicBezTo>
                  <a:pt x="4298890" y="5797536"/>
                  <a:pt x="4302061" y="5820581"/>
                  <a:pt x="4313246" y="5832226"/>
                </a:cubicBezTo>
                <a:cubicBezTo>
                  <a:pt x="4348093" y="5868983"/>
                  <a:pt x="4358048" y="5922385"/>
                  <a:pt x="4360648" y="5971487"/>
                </a:cubicBezTo>
                <a:cubicBezTo>
                  <a:pt x="4364319" y="6036528"/>
                  <a:pt x="4361672" y="6107215"/>
                  <a:pt x="4321661" y="6165296"/>
                </a:cubicBezTo>
                <a:cubicBezTo>
                  <a:pt x="4297541" y="6200015"/>
                  <a:pt x="4287954" y="6235151"/>
                  <a:pt x="4306753" y="6277545"/>
                </a:cubicBezTo>
                <a:cubicBezTo>
                  <a:pt x="4319729" y="6306327"/>
                  <a:pt x="4304165" y="6357226"/>
                  <a:pt x="4281339" y="6379605"/>
                </a:cubicBezTo>
                <a:cubicBezTo>
                  <a:pt x="4273124" y="6387708"/>
                  <a:pt x="4264871" y="6396077"/>
                  <a:pt x="4251023" y="6409646"/>
                </a:cubicBezTo>
                <a:cubicBezTo>
                  <a:pt x="4300272" y="6444619"/>
                  <a:pt x="4296891" y="6503223"/>
                  <a:pt x="4299881" y="6560548"/>
                </a:cubicBezTo>
                <a:cubicBezTo>
                  <a:pt x="4301794" y="6595663"/>
                  <a:pt x="4327948" y="6607784"/>
                  <a:pt x="4352197" y="6617730"/>
                </a:cubicBezTo>
                <a:cubicBezTo>
                  <a:pt x="4395933" y="6635319"/>
                  <a:pt x="4412086" y="6665089"/>
                  <a:pt x="4400475" y="6720904"/>
                </a:cubicBezTo>
                <a:lnTo>
                  <a:pt x="4366138" y="6858000"/>
                </a:lnTo>
                <a:lnTo>
                  <a:pt x="0" y="6858000"/>
                </a:lnTo>
                <a:lnTo>
                  <a:pt x="1" y="0"/>
                </a:lnTo>
                <a:close/>
              </a:path>
            </a:pathLst>
          </a:custGeom>
        </p:spPr>
      </p:pic>
      <p:sp>
        <p:nvSpPr>
          <p:cNvPr id="25" name="Freeform: Shape 24">
            <a:extLst>
              <a:ext uri="{FF2B5EF4-FFF2-40B4-BE49-F238E27FC236}">
                <a16:creationId xmlns:a16="http://schemas.microsoft.com/office/drawing/2014/main" id="{87DD2577-05DC-4EEF-A945-D296C7336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4944" y="1"/>
            <a:ext cx="2227170" cy="68579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1668BF-9E3D-1A3D-20DB-9D751EC4F01E}"/>
              </a:ext>
            </a:extLst>
          </p:cNvPr>
          <p:cNvSpPr>
            <a:spLocks noGrp="1"/>
          </p:cNvSpPr>
          <p:nvPr>
            <p:ph type="title"/>
          </p:nvPr>
        </p:nvSpPr>
        <p:spPr>
          <a:xfrm>
            <a:off x="3538717" y="210063"/>
            <a:ext cx="3325407" cy="913787"/>
          </a:xfrm>
        </p:spPr>
        <p:txBody>
          <a:bodyPr vert="horz" lIns="91440" tIns="45720" rIns="91440" bIns="45720" rtlCol="0" anchor="t" anchorCtr="0">
            <a:normAutofit/>
          </a:bodyPr>
          <a:lstStyle/>
          <a:p>
            <a:r>
              <a:rPr lang="en-US" dirty="0">
                <a:latin typeface="Georgia Pro Cond Semibold"/>
                <a:ea typeface="Calibri"/>
                <a:cs typeface="Calibri"/>
              </a:rPr>
              <a:t>Cheating </a:t>
            </a:r>
            <a:endParaRPr lang="en-US">
              <a:latin typeface="Georgia Pro Cond Semibold"/>
            </a:endParaRPr>
          </a:p>
        </p:txBody>
      </p:sp>
      <p:sp>
        <p:nvSpPr>
          <p:cNvPr id="27" name="Freeform: Shape 26">
            <a:extLst>
              <a:ext uri="{FF2B5EF4-FFF2-40B4-BE49-F238E27FC236}">
                <a16:creationId xmlns:a16="http://schemas.microsoft.com/office/drawing/2014/main" id="{D3BC4B52-CC4A-4682-AFF8-09B671A26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7398" y="-1"/>
            <a:ext cx="1482665" cy="6857998"/>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Students cheating with cheat sheet">
            <a:extLst>
              <a:ext uri="{FF2B5EF4-FFF2-40B4-BE49-F238E27FC236}">
                <a16:creationId xmlns:a16="http://schemas.microsoft.com/office/drawing/2014/main" id="{ADB1A092-7790-0A13-2344-55296B0D3C1A}"/>
              </a:ext>
            </a:extLst>
          </p:cNvPr>
          <p:cNvPicPr>
            <a:picLocks noChangeAspect="1"/>
          </p:cNvPicPr>
          <p:nvPr/>
        </p:nvPicPr>
        <p:blipFill rotWithShape="1">
          <a:blip r:embed="rId4"/>
          <a:srcRect l="8124" r="54023"/>
          <a:stretch/>
        </p:blipFill>
        <p:spPr>
          <a:xfrm>
            <a:off x="8298032" y="1"/>
            <a:ext cx="3893968" cy="6858000"/>
          </a:xfrm>
          <a:custGeom>
            <a:avLst/>
            <a:gdLst/>
            <a:ahLst/>
            <a:cxnLst/>
            <a:rect l="l" t="t" r="r" b="b"/>
            <a:pathLst>
              <a:path w="3893968" h="6858000">
                <a:moveTo>
                  <a:pt x="338369" y="0"/>
                </a:moveTo>
                <a:lnTo>
                  <a:pt x="3893968" y="0"/>
                </a:lnTo>
                <a:lnTo>
                  <a:pt x="3893968" y="6858000"/>
                </a:lnTo>
                <a:lnTo>
                  <a:pt x="1216671" y="6858000"/>
                </a:lnTo>
                <a:lnTo>
                  <a:pt x="1198416" y="6818459"/>
                </a:lnTo>
                <a:cubicBezTo>
                  <a:pt x="1190734" y="6803472"/>
                  <a:pt x="1187035" y="6786020"/>
                  <a:pt x="1183009" y="6769170"/>
                </a:cubicBezTo>
                <a:cubicBezTo>
                  <a:pt x="1172295" y="6725194"/>
                  <a:pt x="1169341" y="6678213"/>
                  <a:pt x="1138622" y="6641421"/>
                </a:cubicBezTo>
                <a:cubicBezTo>
                  <a:pt x="1114549" y="6612440"/>
                  <a:pt x="1085974" y="6588651"/>
                  <a:pt x="1047406" y="6581078"/>
                </a:cubicBezTo>
                <a:cubicBezTo>
                  <a:pt x="1021497" y="6575985"/>
                  <a:pt x="1004018" y="6562662"/>
                  <a:pt x="991710" y="6538917"/>
                </a:cubicBezTo>
                <a:cubicBezTo>
                  <a:pt x="981041" y="6518466"/>
                  <a:pt x="965269" y="6500777"/>
                  <a:pt x="952962" y="6481244"/>
                </a:cubicBezTo>
                <a:cubicBezTo>
                  <a:pt x="946472" y="6470931"/>
                  <a:pt x="938516" y="6459224"/>
                  <a:pt x="937458" y="6447652"/>
                </a:cubicBezTo>
                <a:cubicBezTo>
                  <a:pt x="934632" y="6416727"/>
                  <a:pt x="932894" y="6385131"/>
                  <a:pt x="935239" y="6354307"/>
                </a:cubicBezTo>
                <a:cubicBezTo>
                  <a:pt x="936511" y="6338889"/>
                  <a:pt x="945954" y="6322914"/>
                  <a:pt x="955280" y="6309818"/>
                </a:cubicBezTo>
                <a:cubicBezTo>
                  <a:pt x="965138" y="6296290"/>
                  <a:pt x="969377" y="6284043"/>
                  <a:pt x="958607" y="6270870"/>
                </a:cubicBezTo>
                <a:cubicBezTo>
                  <a:pt x="931703" y="6238132"/>
                  <a:pt x="904454" y="6205803"/>
                  <a:pt x="876308" y="6174132"/>
                </a:cubicBezTo>
                <a:cubicBezTo>
                  <a:pt x="871407" y="6168650"/>
                  <a:pt x="861488" y="6166879"/>
                  <a:pt x="853639" y="6164727"/>
                </a:cubicBezTo>
                <a:cubicBezTo>
                  <a:pt x="816950" y="6154686"/>
                  <a:pt x="779845" y="6146408"/>
                  <a:pt x="743586" y="6134801"/>
                </a:cubicBezTo>
                <a:cubicBezTo>
                  <a:pt x="731165" y="6130771"/>
                  <a:pt x="720915" y="6119081"/>
                  <a:pt x="710165" y="6110309"/>
                </a:cubicBezTo>
                <a:cubicBezTo>
                  <a:pt x="706663" y="6107567"/>
                  <a:pt x="705521" y="6101357"/>
                  <a:pt x="701917" y="6099584"/>
                </a:cubicBezTo>
                <a:cubicBezTo>
                  <a:pt x="668742" y="6084061"/>
                  <a:pt x="661569" y="6051619"/>
                  <a:pt x="647429" y="6022496"/>
                </a:cubicBezTo>
                <a:cubicBezTo>
                  <a:pt x="635396" y="5997577"/>
                  <a:pt x="625690" y="5970917"/>
                  <a:pt x="613055" y="5947779"/>
                </a:cubicBezTo>
                <a:cubicBezTo>
                  <a:pt x="593323" y="5911894"/>
                  <a:pt x="576507" y="5878614"/>
                  <a:pt x="572144" y="5837119"/>
                </a:cubicBezTo>
                <a:cubicBezTo>
                  <a:pt x="570393" y="5820061"/>
                  <a:pt x="551309" y="5801720"/>
                  <a:pt x="535849" y="5789550"/>
                </a:cubicBezTo>
                <a:cubicBezTo>
                  <a:pt x="505966" y="5766073"/>
                  <a:pt x="493620" y="5737740"/>
                  <a:pt x="495189" y="5700485"/>
                </a:cubicBezTo>
                <a:cubicBezTo>
                  <a:pt x="495787" y="5688187"/>
                  <a:pt x="488469" y="5675080"/>
                  <a:pt x="483167" y="5663132"/>
                </a:cubicBezTo>
                <a:cubicBezTo>
                  <a:pt x="478315" y="5651905"/>
                  <a:pt x="471809" y="5641405"/>
                  <a:pt x="464972" y="5631508"/>
                </a:cubicBezTo>
                <a:cubicBezTo>
                  <a:pt x="456621" y="5619645"/>
                  <a:pt x="449678" y="5604401"/>
                  <a:pt x="438035" y="5598387"/>
                </a:cubicBezTo>
                <a:cubicBezTo>
                  <a:pt x="401668" y="5579329"/>
                  <a:pt x="383369" y="5544462"/>
                  <a:pt x="372106" y="5511248"/>
                </a:cubicBezTo>
                <a:cubicBezTo>
                  <a:pt x="356996" y="5467291"/>
                  <a:pt x="346209" y="5418348"/>
                  <a:pt x="369471" y="5371457"/>
                </a:cubicBezTo>
                <a:cubicBezTo>
                  <a:pt x="383550" y="5343391"/>
                  <a:pt x="385210" y="5317603"/>
                  <a:pt x="361431" y="5291847"/>
                </a:cubicBezTo>
                <a:cubicBezTo>
                  <a:pt x="345107" y="5274398"/>
                  <a:pt x="348937" y="5236746"/>
                  <a:pt x="364192" y="5217372"/>
                </a:cubicBezTo>
                <a:cubicBezTo>
                  <a:pt x="369673" y="5210365"/>
                  <a:pt x="375137" y="5203170"/>
                  <a:pt x="384393" y="5191420"/>
                </a:cubicBezTo>
                <a:cubicBezTo>
                  <a:pt x="336126" y="5176127"/>
                  <a:pt x="328192" y="5135340"/>
                  <a:pt x="315081" y="5096554"/>
                </a:cubicBezTo>
                <a:cubicBezTo>
                  <a:pt x="306982" y="5072810"/>
                  <a:pt x="282541" y="5069113"/>
                  <a:pt x="260118" y="5066571"/>
                </a:cubicBezTo>
                <a:cubicBezTo>
                  <a:pt x="219739" y="5062225"/>
                  <a:pt x="200534" y="5044659"/>
                  <a:pt x="200101" y="5004334"/>
                </a:cubicBezTo>
                <a:cubicBezTo>
                  <a:pt x="199667" y="4959801"/>
                  <a:pt x="201887" y="4915027"/>
                  <a:pt x="205282" y="4870526"/>
                </a:cubicBezTo>
                <a:cubicBezTo>
                  <a:pt x="207493" y="4842394"/>
                  <a:pt x="216776" y="4816294"/>
                  <a:pt x="237135" y="4794155"/>
                </a:cubicBezTo>
                <a:cubicBezTo>
                  <a:pt x="256979" y="4772639"/>
                  <a:pt x="254096" y="4768311"/>
                  <a:pt x="234769" y="4747312"/>
                </a:cubicBezTo>
                <a:cubicBezTo>
                  <a:pt x="212248" y="4722779"/>
                  <a:pt x="191160" y="4697159"/>
                  <a:pt x="171312" y="4670469"/>
                </a:cubicBezTo>
                <a:cubicBezTo>
                  <a:pt x="164997" y="4662055"/>
                  <a:pt x="164007" y="4649137"/>
                  <a:pt x="161847" y="4638047"/>
                </a:cubicBezTo>
                <a:cubicBezTo>
                  <a:pt x="158025" y="4619266"/>
                  <a:pt x="152446" y="4600072"/>
                  <a:pt x="153024" y="4581273"/>
                </a:cubicBezTo>
                <a:cubicBezTo>
                  <a:pt x="153671" y="4563232"/>
                  <a:pt x="159836" y="4544876"/>
                  <a:pt x="166106" y="4527662"/>
                </a:cubicBezTo>
                <a:cubicBezTo>
                  <a:pt x="183711" y="4479566"/>
                  <a:pt x="206974" y="4434780"/>
                  <a:pt x="242952" y="4397249"/>
                </a:cubicBezTo>
                <a:cubicBezTo>
                  <a:pt x="247676" y="4392419"/>
                  <a:pt x="248776" y="4383519"/>
                  <a:pt x="249824" y="4376152"/>
                </a:cubicBezTo>
                <a:cubicBezTo>
                  <a:pt x="251596" y="4364130"/>
                  <a:pt x="253141" y="4351746"/>
                  <a:pt x="252430" y="4339758"/>
                </a:cubicBezTo>
                <a:cubicBezTo>
                  <a:pt x="249021" y="4281533"/>
                  <a:pt x="271420" y="4233574"/>
                  <a:pt x="310483" y="4192126"/>
                </a:cubicBezTo>
                <a:cubicBezTo>
                  <a:pt x="321638" y="4180203"/>
                  <a:pt x="322204" y="4171734"/>
                  <a:pt x="307088" y="4161254"/>
                </a:cubicBezTo>
                <a:cubicBezTo>
                  <a:pt x="289526" y="4149088"/>
                  <a:pt x="294190" y="4128957"/>
                  <a:pt x="296371" y="4110965"/>
                </a:cubicBezTo>
                <a:cubicBezTo>
                  <a:pt x="298501" y="4092407"/>
                  <a:pt x="300805" y="4073639"/>
                  <a:pt x="302936" y="4055080"/>
                </a:cubicBezTo>
                <a:cubicBezTo>
                  <a:pt x="304360" y="4041369"/>
                  <a:pt x="305423" y="4027880"/>
                  <a:pt x="307434" y="4014304"/>
                </a:cubicBezTo>
                <a:cubicBezTo>
                  <a:pt x="313711" y="3972028"/>
                  <a:pt x="307277" y="3935121"/>
                  <a:pt x="273285" y="3904367"/>
                </a:cubicBezTo>
                <a:cubicBezTo>
                  <a:pt x="247229" y="3880922"/>
                  <a:pt x="237210" y="3848744"/>
                  <a:pt x="241230" y="3813177"/>
                </a:cubicBezTo>
                <a:cubicBezTo>
                  <a:pt x="241779" y="3808726"/>
                  <a:pt x="245070" y="3802879"/>
                  <a:pt x="243276" y="3799981"/>
                </a:cubicBezTo>
                <a:cubicBezTo>
                  <a:pt x="216902" y="3756289"/>
                  <a:pt x="252672" y="3716481"/>
                  <a:pt x="251290" y="3674138"/>
                </a:cubicBezTo>
                <a:cubicBezTo>
                  <a:pt x="250727" y="3655443"/>
                  <a:pt x="263035" y="3635188"/>
                  <a:pt x="272701" y="3617470"/>
                </a:cubicBezTo>
                <a:cubicBezTo>
                  <a:pt x="285970" y="3593109"/>
                  <a:pt x="298896" y="3571267"/>
                  <a:pt x="289223" y="3540780"/>
                </a:cubicBezTo>
                <a:cubicBezTo>
                  <a:pt x="279361" y="3510308"/>
                  <a:pt x="289661" y="3480672"/>
                  <a:pt x="309536" y="3455326"/>
                </a:cubicBezTo>
                <a:cubicBezTo>
                  <a:pt x="324601" y="3435968"/>
                  <a:pt x="324333" y="3416286"/>
                  <a:pt x="317440" y="3393195"/>
                </a:cubicBezTo>
                <a:cubicBezTo>
                  <a:pt x="308872" y="3364327"/>
                  <a:pt x="305700" y="3333817"/>
                  <a:pt x="299375" y="3304362"/>
                </a:cubicBezTo>
                <a:cubicBezTo>
                  <a:pt x="298026" y="3297979"/>
                  <a:pt x="294625" y="3290066"/>
                  <a:pt x="289725" y="3286686"/>
                </a:cubicBezTo>
                <a:cubicBezTo>
                  <a:pt x="228943" y="3245373"/>
                  <a:pt x="222391" y="3179973"/>
                  <a:pt x="213841" y="3115712"/>
                </a:cubicBezTo>
                <a:cubicBezTo>
                  <a:pt x="208562" y="3076788"/>
                  <a:pt x="204974" y="3037516"/>
                  <a:pt x="202333" y="2998158"/>
                </a:cubicBezTo>
                <a:cubicBezTo>
                  <a:pt x="201311" y="2984859"/>
                  <a:pt x="203063" y="2970544"/>
                  <a:pt x="207679" y="2958260"/>
                </a:cubicBezTo>
                <a:cubicBezTo>
                  <a:pt x="217395" y="2932695"/>
                  <a:pt x="230888" y="2908699"/>
                  <a:pt x="240811" y="2883304"/>
                </a:cubicBezTo>
                <a:cubicBezTo>
                  <a:pt x="244723" y="2873766"/>
                  <a:pt x="243837" y="2861986"/>
                  <a:pt x="243624" y="2851292"/>
                </a:cubicBezTo>
                <a:cubicBezTo>
                  <a:pt x="243427" y="2832371"/>
                  <a:pt x="236967" y="2811919"/>
                  <a:pt x="242323" y="2795169"/>
                </a:cubicBezTo>
                <a:cubicBezTo>
                  <a:pt x="256133" y="2751630"/>
                  <a:pt x="248562" y="2712721"/>
                  <a:pt x="227468" y="2674477"/>
                </a:cubicBezTo>
                <a:cubicBezTo>
                  <a:pt x="197898" y="2620936"/>
                  <a:pt x="194974" y="2568022"/>
                  <a:pt x="229169" y="2515160"/>
                </a:cubicBezTo>
                <a:cubicBezTo>
                  <a:pt x="244595" y="2491368"/>
                  <a:pt x="234271" y="2470503"/>
                  <a:pt x="218516" y="2453005"/>
                </a:cubicBezTo>
                <a:cubicBezTo>
                  <a:pt x="200223" y="2432867"/>
                  <a:pt x="194125" y="2412190"/>
                  <a:pt x="203806" y="2386246"/>
                </a:cubicBezTo>
                <a:cubicBezTo>
                  <a:pt x="205960" y="2380500"/>
                  <a:pt x="203921" y="2372844"/>
                  <a:pt x="202383" y="2366479"/>
                </a:cubicBezTo>
                <a:cubicBezTo>
                  <a:pt x="194277" y="2330108"/>
                  <a:pt x="182927" y="2293842"/>
                  <a:pt x="213009" y="2260869"/>
                </a:cubicBezTo>
                <a:cubicBezTo>
                  <a:pt x="218923" y="2254397"/>
                  <a:pt x="220676" y="2244289"/>
                  <a:pt x="224312" y="2235920"/>
                </a:cubicBezTo>
                <a:cubicBezTo>
                  <a:pt x="239095" y="2200902"/>
                  <a:pt x="237508" y="2202386"/>
                  <a:pt x="213159" y="2174578"/>
                </a:cubicBezTo>
                <a:cubicBezTo>
                  <a:pt x="200355" y="2160060"/>
                  <a:pt x="186823" y="2139680"/>
                  <a:pt x="186125" y="2121572"/>
                </a:cubicBezTo>
                <a:cubicBezTo>
                  <a:pt x="181881" y="2012343"/>
                  <a:pt x="145114" y="1911445"/>
                  <a:pt x="109864" y="1810408"/>
                </a:cubicBezTo>
                <a:cubicBezTo>
                  <a:pt x="88103" y="1748120"/>
                  <a:pt x="81469" y="1685980"/>
                  <a:pt x="91769" y="1620762"/>
                </a:cubicBezTo>
                <a:cubicBezTo>
                  <a:pt x="99319" y="1573585"/>
                  <a:pt x="75980" y="1531718"/>
                  <a:pt x="58766" y="1489867"/>
                </a:cubicBezTo>
                <a:cubicBezTo>
                  <a:pt x="55296" y="1481193"/>
                  <a:pt x="44098" y="1473800"/>
                  <a:pt x="34747" y="1469871"/>
                </a:cubicBezTo>
                <a:cubicBezTo>
                  <a:pt x="1693" y="1455674"/>
                  <a:pt x="-5822" y="1427857"/>
                  <a:pt x="4009" y="1390995"/>
                </a:cubicBezTo>
                <a:cubicBezTo>
                  <a:pt x="11672" y="1361792"/>
                  <a:pt x="22973" y="1334742"/>
                  <a:pt x="45160" y="1309565"/>
                </a:cubicBezTo>
                <a:cubicBezTo>
                  <a:pt x="71154" y="1280027"/>
                  <a:pt x="101047" y="1249173"/>
                  <a:pt x="109185" y="1206343"/>
                </a:cubicBezTo>
                <a:cubicBezTo>
                  <a:pt x="112659" y="1187852"/>
                  <a:pt x="111997" y="1172227"/>
                  <a:pt x="104951" y="1153741"/>
                </a:cubicBezTo>
                <a:cubicBezTo>
                  <a:pt x="91344" y="1117871"/>
                  <a:pt x="80754" y="1081537"/>
                  <a:pt x="109281" y="1044112"/>
                </a:cubicBezTo>
                <a:cubicBezTo>
                  <a:pt x="125001" y="1023546"/>
                  <a:pt x="133854" y="996911"/>
                  <a:pt x="126699" y="966766"/>
                </a:cubicBezTo>
                <a:cubicBezTo>
                  <a:pt x="117713" y="929136"/>
                  <a:pt x="128390" y="893152"/>
                  <a:pt x="145915" y="858839"/>
                </a:cubicBezTo>
                <a:cubicBezTo>
                  <a:pt x="152256" y="846589"/>
                  <a:pt x="155129" y="831979"/>
                  <a:pt x="157503" y="818181"/>
                </a:cubicBezTo>
                <a:cubicBezTo>
                  <a:pt x="163007" y="786305"/>
                  <a:pt x="167546" y="754324"/>
                  <a:pt x="171498" y="722208"/>
                </a:cubicBezTo>
                <a:cubicBezTo>
                  <a:pt x="174831" y="695887"/>
                  <a:pt x="176631" y="669515"/>
                  <a:pt x="179187" y="643071"/>
                </a:cubicBezTo>
                <a:cubicBezTo>
                  <a:pt x="181898" y="614129"/>
                  <a:pt x="192167" y="590426"/>
                  <a:pt x="219739" y="576047"/>
                </a:cubicBezTo>
                <a:cubicBezTo>
                  <a:pt x="228499" y="571420"/>
                  <a:pt x="234877" y="561655"/>
                  <a:pt x="241807" y="553752"/>
                </a:cubicBezTo>
                <a:cubicBezTo>
                  <a:pt x="246840" y="548128"/>
                  <a:pt x="250390" y="540914"/>
                  <a:pt x="255648" y="535652"/>
                </a:cubicBezTo>
                <a:cubicBezTo>
                  <a:pt x="283353" y="508059"/>
                  <a:pt x="311279" y="480830"/>
                  <a:pt x="339002" y="453429"/>
                </a:cubicBezTo>
                <a:cubicBezTo>
                  <a:pt x="341623" y="450701"/>
                  <a:pt x="344794" y="447734"/>
                  <a:pt x="345828" y="444388"/>
                </a:cubicBezTo>
                <a:cubicBezTo>
                  <a:pt x="356625" y="409732"/>
                  <a:pt x="366629" y="374766"/>
                  <a:pt x="378222" y="340421"/>
                </a:cubicBezTo>
                <a:cubicBezTo>
                  <a:pt x="382751" y="327190"/>
                  <a:pt x="388574" y="313459"/>
                  <a:pt x="397572" y="303070"/>
                </a:cubicBezTo>
                <a:cubicBezTo>
                  <a:pt x="417983" y="279398"/>
                  <a:pt x="440464" y="257448"/>
                  <a:pt x="447297" y="225451"/>
                </a:cubicBezTo>
                <a:cubicBezTo>
                  <a:pt x="449308" y="216084"/>
                  <a:pt x="449839" y="205132"/>
                  <a:pt x="446575" y="196630"/>
                </a:cubicBezTo>
                <a:cubicBezTo>
                  <a:pt x="433090" y="162088"/>
                  <a:pt x="417206" y="128533"/>
                  <a:pt x="403168" y="94234"/>
                </a:cubicBezTo>
                <a:cubicBezTo>
                  <a:pt x="394482" y="72455"/>
                  <a:pt x="384657" y="52883"/>
                  <a:pt x="360144" y="44217"/>
                </a:cubicBezTo>
                <a:cubicBezTo>
                  <a:pt x="353229" y="41791"/>
                  <a:pt x="345238" y="33911"/>
                  <a:pt x="343268" y="27013"/>
                </a:cubicBezTo>
                <a:close/>
              </a:path>
            </a:pathLst>
          </a:custGeom>
        </p:spPr>
      </p:pic>
      <p:sp>
        <p:nvSpPr>
          <p:cNvPr id="29" name="Freeform: Shape 28">
            <a:extLst>
              <a:ext uri="{FF2B5EF4-FFF2-40B4-BE49-F238E27FC236}">
                <a16:creationId xmlns:a16="http://schemas.microsoft.com/office/drawing/2014/main" id="{36A362B9-12E6-445C-8985-B25866945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7398" y="-1"/>
            <a:ext cx="1482665" cy="6857998"/>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F72AC08-BEE7-3E7A-45A4-0F039BDC17C5}"/>
              </a:ext>
            </a:extLst>
          </p:cNvPr>
          <p:cNvSpPr>
            <a:spLocks noGrp="1"/>
          </p:cNvSpPr>
          <p:nvPr>
            <p:ph idx="1"/>
          </p:nvPr>
        </p:nvSpPr>
        <p:spPr>
          <a:xfrm>
            <a:off x="4402065" y="2129838"/>
            <a:ext cx="3628873" cy="2805951"/>
          </a:xfrm>
        </p:spPr>
        <p:txBody>
          <a:bodyPr vert="horz" lIns="91440" tIns="45720" rIns="91440" bIns="45720" rtlCol="0">
            <a:normAutofit/>
          </a:bodyPr>
          <a:lstStyle/>
          <a:p>
            <a:pPr marL="0" indent="0">
              <a:buNone/>
            </a:pPr>
            <a:r>
              <a:rPr lang="en-US" sz="2400">
                <a:latin typeface="Georgia Pro"/>
              </a:rPr>
              <a:t>Cheating is "</a:t>
            </a:r>
            <a:r>
              <a:rPr lang="en-US" sz="2400">
                <a:latin typeface="Georgia Pro"/>
                <a:ea typeface="+mn-lt"/>
                <a:cs typeface="+mn-lt"/>
              </a:rPr>
              <a:t>the attempt to gain an advantage for oneself or another by deceit, and other misconduct"</a:t>
            </a:r>
            <a:r>
              <a:rPr lang="en-US" sz="2400">
                <a:latin typeface="Georgia Pro"/>
              </a:rPr>
              <a:t> (University of Reading, 2023). </a:t>
            </a:r>
            <a:r>
              <a:rPr lang="en-US" sz="2400" b="1" i="1">
                <a:latin typeface="Georgia Pro"/>
              </a:rPr>
              <a:t>  </a:t>
            </a:r>
          </a:p>
          <a:p>
            <a:pPr marL="0" indent="0">
              <a:buNone/>
            </a:pPr>
            <a:endParaRPr lang="en-US" sz="2400">
              <a:latin typeface="Georgia Pro"/>
            </a:endParaRPr>
          </a:p>
          <a:p>
            <a:pPr marL="0" indent="0">
              <a:buNone/>
            </a:pPr>
            <a:endParaRPr lang="en-US" sz="2400">
              <a:latin typeface="Georgia Pro"/>
            </a:endParaRPr>
          </a:p>
        </p:txBody>
      </p:sp>
    </p:spTree>
    <p:extLst>
      <p:ext uri="{BB962C8B-B14F-4D97-AF65-F5344CB8AC3E}">
        <p14:creationId xmlns:p14="http://schemas.microsoft.com/office/powerpoint/2010/main" val="3763536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98A42-5177-763C-168C-7FD1AC18F909}"/>
              </a:ext>
            </a:extLst>
          </p:cNvPr>
          <p:cNvSpPr>
            <a:spLocks noGrp="1"/>
          </p:cNvSpPr>
          <p:nvPr>
            <p:ph type="title"/>
          </p:nvPr>
        </p:nvSpPr>
        <p:spPr>
          <a:xfrm>
            <a:off x="75259" y="3702211"/>
            <a:ext cx="3952875" cy="760664"/>
          </a:xfrm>
        </p:spPr>
        <p:txBody>
          <a:bodyPr>
            <a:normAutofit/>
          </a:bodyPr>
          <a:lstStyle/>
          <a:p>
            <a:r>
              <a:rPr lang="en-US" u="sng" dirty="0">
                <a:solidFill>
                  <a:srgbClr val="7030A0"/>
                </a:solidFill>
                <a:latin typeface="Georgia Pro Cond Semibold"/>
              </a:rPr>
              <a:t>Conclusion </a:t>
            </a:r>
          </a:p>
        </p:txBody>
      </p:sp>
      <p:pic>
        <p:nvPicPr>
          <p:cNvPr id="4" name="Picture 3" descr="Misconduct rubber stamp">
            <a:extLst>
              <a:ext uri="{FF2B5EF4-FFF2-40B4-BE49-F238E27FC236}">
                <a16:creationId xmlns:a16="http://schemas.microsoft.com/office/drawing/2014/main" id="{7FB2B4FB-947A-097F-0BEA-61432BA4B66E}"/>
              </a:ext>
            </a:extLst>
          </p:cNvPr>
          <p:cNvPicPr>
            <a:picLocks noChangeAspect="1"/>
          </p:cNvPicPr>
          <p:nvPr/>
        </p:nvPicPr>
        <p:blipFill rotWithShape="1">
          <a:blip r:embed="rId2"/>
          <a:srcRect t="21576" r="1" b="29454"/>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19" name="Freeform: Shape 18">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78B9581-7EE0-DD1F-E835-03F112E5CF50}"/>
              </a:ext>
            </a:extLst>
          </p:cNvPr>
          <p:cNvSpPr>
            <a:spLocks noGrp="1"/>
          </p:cNvSpPr>
          <p:nvPr>
            <p:ph idx="1"/>
          </p:nvPr>
        </p:nvSpPr>
        <p:spPr>
          <a:xfrm>
            <a:off x="117654" y="4426581"/>
            <a:ext cx="11941895" cy="2026900"/>
          </a:xfrm>
        </p:spPr>
        <p:txBody>
          <a:bodyPr vert="horz" lIns="91440" tIns="45720" rIns="91440" bIns="45720" rtlCol="0" anchor="t">
            <a:normAutofit/>
          </a:bodyPr>
          <a:lstStyle/>
          <a:p>
            <a:pPr marL="0" indent="0">
              <a:buNone/>
            </a:pPr>
            <a:r>
              <a:rPr lang="en-US" sz="2000" dirty="0">
                <a:latin typeface="Georgia Pro"/>
              </a:rPr>
              <a:t>Academic misconduct is easily done, and you must try and avoid it as much as possible, as the consequences far out way the worth of committing the misconduct in the place.   </a:t>
            </a:r>
          </a:p>
          <a:p>
            <a:pPr marL="0" indent="0">
              <a:buNone/>
            </a:pPr>
            <a:r>
              <a:rPr lang="en-US" sz="2000" dirty="0">
                <a:latin typeface="Georgia Pro"/>
                <a:ea typeface="+mn-lt"/>
                <a:cs typeface="+mn-lt"/>
              </a:rPr>
              <a:t>Misconduct is any of the ones I have mentioned already in this presentation, and they are all wrong.   To avoid getting yourself into trouble, make sure you reference the source properly.   Don't be lazy! You will </a:t>
            </a:r>
            <a:r>
              <a:rPr lang="en-US" sz="2000">
                <a:latin typeface="Georgia Pro"/>
                <a:ea typeface="+mn-lt"/>
                <a:cs typeface="+mn-lt"/>
              </a:rPr>
              <a:t>get caught, there are systems in place to help you, use them.   </a:t>
            </a:r>
          </a:p>
          <a:p>
            <a:pPr marL="0" indent="0">
              <a:buNone/>
            </a:pPr>
            <a:r>
              <a:rPr lang="en-US" sz="2000" dirty="0">
                <a:latin typeface="Georgia Pro"/>
              </a:rPr>
              <a:t>If you don’t, bye </a:t>
            </a:r>
            <a:r>
              <a:rPr lang="en-US" sz="2000" err="1">
                <a:latin typeface="Georgia Pro"/>
              </a:rPr>
              <a:t>bye</a:t>
            </a:r>
            <a:r>
              <a:rPr lang="en-US" sz="2000" dirty="0">
                <a:latin typeface="Georgia Pro"/>
              </a:rPr>
              <a:t> to your education and your pride – again it's</a:t>
            </a:r>
            <a:r>
              <a:rPr lang="en-US" sz="2000">
                <a:latin typeface="Georgia Pro"/>
              </a:rPr>
              <a:t> not worth it, it truly isn't.   </a:t>
            </a:r>
            <a:endParaRPr lang="en-US" sz="2000" dirty="0">
              <a:latin typeface="Georgia Pro"/>
            </a:endParaRPr>
          </a:p>
        </p:txBody>
      </p:sp>
    </p:spTree>
    <p:extLst>
      <p:ext uri="{BB962C8B-B14F-4D97-AF65-F5344CB8AC3E}">
        <p14:creationId xmlns:p14="http://schemas.microsoft.com/office/powerpoint/2010/main" val="1551679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3CA9F-C830-4133-B052-7FFA92E86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C4083-0C59-B799-E0F3-C58AD7B5EDB2}"/>
              </a:ext>
            </a:extLst>
          </p:cNvPr>
          <p:cNvSpPr>
            <a:spLocks noGrp="1"/>
          </p:cNvSpPr>
          <p:nvPr>
            <p:ph type="title"/>
          </p:nvPr>
        </p:nvSpPr>
        <p:spPr>
          <a:xfrm>
            <a:off x="117231" y="166077"/>
            <a:ext cx="10194897" cy="1006231"/>
          </a:xfrm>
        </p:spPr>
        <p:txBody>
          <a:bodyPr vert="horz" lIns="91440" tIns="45720" rIns="91440" bIns="45720" rtlCol="0" anchor="t" anchorCtr="0">
            <a:normAutofit/>
          </a:bodyPr>
          <a:lstStyle/>
          <a:p>
            <a:r>
              <a:rPr lang="en-US" sz="5400" u="sng" dirty="0">
                <a:solidFill>
                  <a:srgbClr val="FFC000"/>
                </a:solidFill>
                <a:latin typeface="Georgia Pro Cond Semibold"/>
              </a:rPr>
              <a:t>Reference List</a:t>
            </a:r>
          </a:p>
        </p:txBody>
      </p:sp>
      <p:grpSp>
        <p:nvGrpSpPr>
          <p:cNvPr id="10" name="Group 9">
            <a:extLst>
              <a:ext uri="{FF2B5EF4-FFF2-40B4-BE49-F238E27FC236}">
                <a16:creationId xmlns:a16="http://schemas.microsoft.com/office/drawing/2014/main" id="{DD96CD84-9D50-432C-8C05-59E8F75509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230876A4-CAFD-49D3-B139-03D1511FA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DF0CA92-AE7D-4ADE-8503-198DFDBAD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EE2A7179-B082-D274-CC6D-5FB496C9B3D2}"/>
              </a:ext>
            </a:extLst>
          </p:cNvPr>
          <p:cNvSpPr txBox="1"/>
          <p:nvPr/>
        </p:nvSpPr>
        <p:spPr>
          <a:xfrm>
            <a:off x="174104" y="1248652"/>
            <a:ext cx="11219392"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solidFill>
                <a:srgbClr val="00B0F0"/>
              </a:solidFill>
              <a:latin typeface="Georgia Pro"/>
              <a:ea typeface="Calibri"/>
              <a:cs typeface="Calibri"/>
            </a:endParaRPr>
          </a:p>
          <a:p>
            <a:pPr marL="285750" indent="-285750">
              <a:buFont typeface="Wingdings"/>
              <a:buChar char="q"/>
            </a:pPr>
            <a:r>
              <a:rPr lang="en-US" sz="1600" dirty="0">
                <a:latin typeface="Georgia Pro"/>
                <a:ea typeface="Calibri"/>
                <a:cs typeface="Calibri"/>
              </a:rPr>
              <a:t>Self-plagiarism - Abertay University 2023. </a:t>
            </a:r>
            <a:r>
              <a:rPr lang="en-US" sz="1600" dirty="0">
                <a:solidFill>
                  <a:srgbClr val="00B0F0"/>
                </a:solidFill>
                <a:latin typeface="Georgia Pro"/>
                <a:ea typeface="Calibri"/>
                <a:cs typeface="Calibri"/>
                <a:hlinkClick r:id="rId3">
                  <a:extLst>
                    <a:ext uri="{A12FA001-AC4F-418D-AE19-62706E023703}">
                      <ahyp:hlinkClr xmlns:ahyp="http://schemas.microsoft.com/office/drawing/2018/hyperlinkcolor" val="tx"/>
                    </a:ext>
                  </a:extLst>
                </a:hlinkClick>
              </a:rPr>
              <a:t>Code of Student Discipline: Academic Misconduct (abertay.ac.uk)</a:t>
            </a:r>
            <a:r>
              <a:rPr lang="en-US" sz="1600" dirty="0">
                <a:solidFill>
                  <a:srgbClr val="00B0F0"/>
                </a:solidFill>
                <a:latin typeface="Georgia Pro"/>
                <a:ea typeface="Calibri"/>
                <a:cs typeface="Calibri"/>
              </a:rPr>
              <a:t> </a:t>
            </a:r>
            <a:endParaRPr lang="en-US" sz="1600">
              <a:solidFill>
                <a:srgbClr val="00B0F0"/>
              </a:solidFill>
              <a:latin typeface="Georgia Pro"/>
            </a:endParaRPr>
          </a:p>
          <a:p>
            <a:endParaRPr lang="en-US" sz="1600" dirty="0">
              <a:solidFill>
                <a:srgbClr val="00B0F0"/>
              </a:solidFill>
              <a:latin typeface="Georgia Pro"/>
              <a:ea typeface="Calibri"/>
              <a:cs typeface="Calibri"/>
            </a:endParaRPr>
          </a:p>
          <a:p>
            <a:pPr marL="285750" indent="-285750">
              <a:buFont typeface="Wingdings"/>
              <a:buChar char="q"/>
            </a:pPr>
            <a:r>
              <a:rPr lang="en-US" sz="1600" dirty="0">
                <a:latin typeface="Georgia Pro"/>
                <a:ea typeface="Calibri"/>
                <a:cs typeface="Calibri"/>
              </a:rPr>
              <a:t>Falsification - Abertay University 2023. </a:t>
            </a:r>
            <a:r>
              <a:rPr lang="en-US" sz="1600" dirty="0">
                <a:solidFill>
                  <a:srgbClr val="00B0F0"/>
                </a:solidFill>
                <a:latin typeface="Georgia Pro"/>
                <a:ea typeface="Calibri"/>
                <a:cs typeface="Calibri"/>
                <a:hlinkClick r:id="rId3">
                  <a:extLst>
                    <a:ext uri="{A12FA001-AC4F-418D-AE19-62706E023703}">
                      <ahyp:hlinkClr xmlns:ahyp="http://schemas.microsoft.com/office/drawing/2018/hyperlinkcolor" val="tx"/>
                    </a:ext>
                  </a:extLst>
                </a:hlinkClick>
              </a:rPr>
              <a:t>Code of Student Discipline: Academic Misconduct (abertay.ac.uk)</a:t>
            </a:r>
            <a:r>
              <a:rPr lang="en-US" sz="1600" dirty="0">
                <a:latin typeface="Georgia Pro"/>
                <a:ea typeface="Calibri"/>
                <a:cs typeface="Calibri"/>
              </a:rPr>
              <a:t> </a:t>
            </a:r>
            <a:endParaRPr lang="en-US" sz="1600">
              <a:latin typeface="Georgia Pro"/>
            </a:endParaRPr>
          </a:p>
          <a:p>
            <a:endParaRPr lang="en-US" sz="1600" dirty="0">
              <a:latin typeface="Georgia Pro"/>
              <a:ea typeface="Calibri"/>
              <a:cs typeface="Calibri"/>
            </a:endParaRPr>
          </a:p>
          <a:p>
            <a:pPr marL="285750" indent="-285750">
              <a:buFont typeface="Wingdings"/>
              <a:buChar char="q"/>
            </a:pPr>
            <a:r>
              <a:rPr lang="en-US" sz="1600" dirty="0">
                <a:latin typeface="Georgia Pro"/>
                <a:ea typeface="Calibri"/>
                <a:cs typeface="Calibri"/>
              </a:rPr>
              <a:t>False citation - Abertay University 2023.</a:t>
            </a:r>
            <a:r>
              <a:rPr lang="en-US" sz="1600" dirty="0">
                <a:solidFill>
                  <a:srgbClr val="00B0F0"/>
                </a:solidFill>
                <a:latin typeface="Georgia Pro"/>
                <a:ea typeface="Calibri"/>
                <a:cs typeface="Calibri"/>
              </a:rPr>
              <a:t> </a:t>
            </a:r>
            <a:r>
              <a:rPr lang="en-US" sz="1600" dirty="0">
                <a:solidFill>
                  <a:srgbClr val="00B0F0"/>
                </a:solidFill>
                <a:latin typeface="Georgia Pro"/>
                <a:ea typeface="Calibri"/>
                <a:cs typeface="Calibri"/>
                <a:hlinkClick r:id="rId3">
                  <a:extLst>
                    <a:ext uri="{A12FA001-AC4F-418D-AE19-62706E023703}">
                      <ahyp:hlinkClr xmlns:ahyp="http://schemas.microsoft.com/office/drawing/2018/hyperlinkcolor" val="tx"/>
                    </a:ext>
                  </a:extLst>
                </a:hlinkClick>
              </a:rPr>
              <a:t>Code of Student Discipline: Academic Misconduct (abertay.ac.uk)</a:t>
            </a:r>
            <a:r>
              <a:rPr lang="en-US" sz="1600" dirty="0">
                <a:solidFill>
                  <a:srgbClr val="00B0F0"/>
                </a:solidFill>
                <a:latin typeface="Georgia Pro"/>
                <a:ea typeface="Calibri"/>
                <a:cs typeface="Calibri"/>
              </a:rPr>
              <a:t> </a:t>
            </a:r>
            <a:endParaRPr lang="en-US" sz="1600" dirty="0">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Sans-Serif"/>
              <a:buChar char="q"/>
            </a:pPr>
            <a:r>
              <a:rPr lang="en-US" sz="1600" dirty="0">
                <a:solidFill>
                  <a:srgbClr val="FFFFFF"/>
                </a:solidFill>
                <a:latin typeface="Georgia Pro"/>
                <a:cs typeface="Calibri"/>
              </a:rPr>
              <a:t>Plagiarism – University of Edinburgh, 14 Sept 2023. </a:t>
            </a:r>
            <a:r>
              <a:rPr lang="en-US" sz="1600" dirty="0">
                <a:solidFill>
                  <a:srgbClr val="00B0F0"/>
                </a:solidFill>
                <a:latin typeface="Georgia Pro"/>
                <a:cs typeface="Calibri"/>
              </a:rPr>
              <a:t> </a:t>
            </a:r>
            <a:r>
              <a:rPr lang="en-US" sz="1600" dirty="0">
                <a:solidFill>
                  <a:srgbClr val="00B0F0"/>
                </a:solidFill>
                <a:latin typeface="Georgia Pro"/>
                <a:cs typeface="Calibri"/>
                <a:hlinkClick r:id="rId4">
                  <a:extLst>
                    <a:ext uri="{A12FA001-AC4F-418D-AE19-62706E023703}">
                      <ahyp:hlinkClr xmlns:ahyp="http://schemas.microsoft.com/office/drawing/2018/hyperlinkcolor" val="tx"/>
                    </a:ext>
                  </a:extLst>
                </a:hlinkClick>
              </a:rPr>
              <a:t>What is academic misconduct? | The University of Edinburgh</a:t>
            </a:r>
            <a:r>
              <a:rPr lang="en-US" sz="1600" dirty="0">
                <a:solidFill>
                  <a:srgbClr val="00B0F0"/>
                </a:solidFill>
                <a:latin typeface="Georgia Pro"/>
                <a:cs typeface="Calibri"/>
              </a:rPr>
              <a:t> </a:t>
            </a:r>
          </a:p>
          <a:p>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Cheating -</a:t>
            </a:r>
            <a:r>
              <a:rPr lang="en-US" sz="1600" dirty="0">
                <a:solidFill>
                  <a:srgbClr val="05F2FA"/>
                </a:solidFill>
                <a:latin typeface="Georgia Pro"/>
                <a:cs typeface="Calibri"/>
              </a:rPr>
              <a:t> </a:t>
            </a:r>
            <a:r>
              <a:rPr lang="en-US" sz="1600" dirty="0">
                <a:latin typeface="Georgia Pro"/>
                <a:ea typeface="Calibri"/>
                <a:cs typeface="Calibri"/>
              </a:rPr>
              <a:t>University of Reading accessed October 2023. </a:t>
            </a:r>
            <a:r>
              <a:rPr lang="en-US" sz="1600" dirty="0">
                <a:solidFill>
                  <a:srgbClr val="FFFFFF"/>
                </a:solidFill>
                <a:latin typeface="Georgia Pro"/>
                <a:ea typeface="Calibri"/>
                <a:cs typeface="Calibri"/>
              </a:rPr>
              <a:t> </a:t>
            </a:r>
            <a:r>
              <a:rPr lang="en-US" sz="1600" dirty="0">
                <a:solidFill>
                  <a:srgbClr val="00B0F0"/>
                </a:solidFill>
                <a:latin typeface="Georgia Pro"/>
                <a:ea typeface="Calibri"/>
                <a:cs typeface="Calibri"/>
                <a:hlinkClick r:id="rId5">
                  <a:extLst>
                    <a:ext uri="{A12FA001-AC4F-418D-AE19-62706E023703}">
                      <ahyp:hlinkClr xmlns:ahyp="http://schemas.microsoft.com/office/drawing/2018/hyperlinkcolor" val="tx"/>
                    </a:ext>
                  </a:extLst>
                </a:hlinkClick>
              </a:rPr>
              <a:t>Academic</a:t>
            </a:r>
            <a:r>
              <a:rPr lang="en-US" sz="1600" dirty="0">
                <a:solidFill>
                  <a:srgbClr val="00B0F0"/>
                </a:solidFill>
                <a:latin typeface="Georgia Pro"/>
                <a:ea typeface="+mn-lt"/>
                <a:cs typeface="+mn-lt"/>
                <a:hlinkClick r:id="rId5">
                  <a:extLst>
                    <a:ext uri="{A12FA001-AC4F-418D-AE19-62706E023703}">
                      <ahyp:hlinkClr xmlns:ahyp="http://schemas.microsoft.com/office/drawing/2018/hyperlinkcolor" val="tx"/>
                    </a:ext>
                  </a:extLst>
                </a:hlinkClick>
              </a:rPr>
              <a:t> misconduct (reading.ac.uk)</a:t>
            </a:r>
            <a:r>
              <a:rPr lang="en-US" sz="1600" dirty="0">
                <a:solidFill>
                  <a:srgbClr val="00B0F0"/>
                </a:solidFill>
                <a:latin typeface="Georgia Pro"/>
                <a:ea typeface="+mn-lt"/>
                <a:cs typeface="+mn-lt"/>
              </a:rPr>
              <a:t> </a:t>
            </a: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Image – Cheating -</a:t>
            </a:r>
            <a:r>
              <a:rPr lang="en-US" sz="1600" dirty="0">
                <a:solidFill>
                  <a:srgbClr val="00B0F0"/>
                </a:solidFill>
                <a:latin typeface="Georgia Pro"/>
                <a:cs typeface="Calibri"/>
              </a:rPr>
              <a:t> </a:t>
            </a:r>
            <a:r>
              <a:rPr lang="en-US" sz="1600" dirty="0">
                <a:solidFill>
                  <a:srgbClr val="00B0F0"/>
                </a:solidFill>
                <a:latin typeface="Georgia Pro"/>
                <a:ea typeface="+mn-lt"/>
                <a:cs typeface="+mn-lt"/>
                <a:hlinkClick r:id="rId6">
                  <a:extLst>
                    <a:ext uri="{A12FA001-AC4F-418D-AE19-62706E023703}">
                      <ahyp:hlinkClr xmlns:ahyp="http://schemas.microsoft.com/office/drawing/2018/hyperlinkcolor" val="tx"/>
                    </a:ext>
                  </a:extLst>
                </a:hlinkClick>
              </a:rPr>
              <a:t>Cheating Images – Browse 64,976 Stock Photos, Vectors, and Video | Adobe Stock</a:t>
            </a:r>
            <a:endParaRPr lang="en-US" sz="1600" dirty="0">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Image – Misconduct</a:t>
            </a:r>
            <a:r>
              <a:rPr lang="en-US" sz="1600" dirty="0">
                <a:solidFill>
                  <a:srgbClr val="FFFFFF"/>
                </a:solidFill>
                <a:latin typeface="Georgia Pro"/>
                <a:cs typeface="Calibri"/>
              </a:rPr>
              <a:t> </a:t>
            </a:r>
            <a:r>
              <a:rPr lang="en-US" sz="1600" dirty="0">
                <a:solidFill>
                  <a:srgbClr val="00B0F0"/>
                </a:solidFill>
                <a:latin typeface="Georgia Pro"/>
                <a:cs typeface="Calibri"/>
              </a:rPr>
              <a:t> </a:t>
            </a:r>
            <a:r>
              <a:rPr lang="en-US" sz="1600" dirty="0">
                <a:latin typeface="Georgia Pro"/>
                <a:cs typeface="Calibri"/>
              </a:rPr>
              <a:t>- </a:t>
            </a:r>
            <a:r>
              <a:rPr lang="en-US" sz="1600" dirty="0">
                <a:solidFill>
                  <a:srgbClr val="00B0F0"/>
                </a:solidFill>
                <a:latin typeface="Georgia Pro"/>
                <a:ea typeface="+mn-lt"/>
                <a:cs typeface="+mn-lt"/>
                <a:hlinkClick r:id="rId7">
                  <a:extLst>
                    <a:ext uri="{A12FA001-AC4F-418D-AE19-62706E023703}">
                      <ahyp:hlinkClr xmlns:ahyp="http://schemas.microsoft.com/office/drawing/2018/hyperlinkcolor" val="tx"/>
                    </a:ext>
                  </a:extLst>
                </a:hlinkClick>
              </a:rPr>
              <a:t>https://www.dreamstime.com/stock-illustration-misconduct-rubber-stamp-white-print-impress-overprint-image83141598</a:t>
            </a:r>
            <a:r>
              <a:rPr lang="en-US" sz="1600" dirty="0">
                <a:solidFill>
                  <a:srgbClr val="00B0F0"/>
                </a:solidFill>
                <a:latin typeface="Georgia Pro"/>
                <a:ea typeface="+mn-lt"/>
                <a:cs typeface="+mn-lt"/>
              </a:rPr>
              <a:t> </a:t>
            </a:r>
            <a:endParaRPr lang="en-US" sz="1600" dirty="0">
              <a:solidFill>
                <a:srgbClr val="00B0F0"/>
              </a:solidFill>
              <a:latin typeface="Georgia Pro"/>
              <a:cs typeface="Calibri"/>
            </a:endParaRPr>
          </a:p>
          <a:p>
            <a:pPr marL="285750" indent="-285750">
              <a:buFont typeface="Wingdings"/>
              <a:buChar char="q"/>
            </a:pPr>
            <a:r>
              <a:rPr lang="en-US" sz="1600" dirty="0">
                <a:latin typeface="Georgia Pro"/>
                <a:ea typeface="+mn-lt"/>
                <a:cs typeface="+mn-lt"/>
              </a:rPr>
              <a:t>Image - Slide 3 - </a:t>
            </a:r>
            <a:r>
              <a:rPr lang="en-US" sz="1600" u="sng" dirty="0">
                <a:solidFill>
                  <a:srgbClr val="00B0F0"/>
                </a:solidFill>
                <a:latin typeface="Georgia Pro"/>
                <a:ea typeface="+mn-lt"/>
                <a:cs typeface="+mn-lt"/>
              </a:rPr>
              <a:t>School</a:t>
            </a:r>
            <a:r>
              <a:rPr lang="en-US" sz="1600" u="sng" dirty="0">
                <a:solidFill>
                  <a:srgbClr val="00B0F0"/>
                </a:solidFill>
                <a:latin typeface="Georgia Pro"/>
                <a:ea typeface="+mn-lt"/>
                <a:cs typeface="+mn-lt"/>
                <a:hlinkClick r:id="rId8">
                  <a:extLst>
                    <a:ext uri="{A12FA001-AC4F-418D-AE19-62706E023703}">
                      <ahyp:hlinkClr xmlns:ahyp="http://schemas.microsoft.com/office/drawing/2018/hyperlinkcolor" val="tx"/>
                    </a:ext>
                  </a:extLst>
                </a:hlinkClick>
              </a:rPr>
              <a:t> work stock photos, royalty-free images, vectors, video (adobe.com)</a:t>
            </a:r>
            <a:r>
              <a:rPr lang="en-US" sz="1600" u="sng" dirty="0">
                <a:solidFill>
                  <a:srgbClr val="00B0F0"/>
                </a:solidFill>
                <a:latin typeface="Georgia Pro"/>
                <a:ea typeface="+mn-lt"/>
                <a:cs typeface="+mn-lt"/>
              </a:rPr>
              <a:t> </a:t>
            </a:r>
            <a:endParaRPr lang="en-US" sz="1600" u="sng">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Image – Slide 4 - </a:t>
            </a:r>
            <a:r>
              <a:rPr lang="en-US" sz="1600" dirty="0">
                <a:solidFill>
                  <a:srgbClr val="00B0F0"/>
                </a:solidFill>
                <a:latin typeface="Georgia Pro"/>
                <a:ea typeface="+mn-lt"/>
                <a:cs typeface="+mn-lt"/>
                <a:hlinkClick r:id="rId9">
                  <a:extLst>
                    <a:ext uri="{A12FA001-AC4F-418D-AE19-62706E023703}">
                      <ahyp:hlinkClr xmlns:ahyp="http://schemas.microsoft.com/office/drawing/2018/hyperlinkcolor" val="tx"/>
                    </a:ext>
                  </a:extLst>
                </a:hlinkClick>
              </a:rPr>
              <a:t>Certification plagiarism stock photos, royalty-free images, vectors, video (adobe.com)</a:t>
            </a:r>
            <a:r>
              <a:rPr lang="en-US" sz="1600" dirty="0">
                <a:solidFill>
                  <a:srgbClr val="00B0F0"/>
                </a:solidFill>
                <a:latin typeface="Georgia Pro"/>
                <a:ea typeface="+mn-lt"/>
                <a:cs typeface="+mn-lt"/>
              </a:rPr>
              <a:t> </a:t>
            </a:r>
            <a:endParaRPr lang="en-US" sz="1600" dirty="0">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Image – Slide 6 -</a:t>
            </a:r>
            <a:r>
              <a:rPr lang="en-US" sz="1600" dirty="0">
                <a:solidFill>
                  <a:srgbClr val="00B0F0"/>
                </a:solidFill>
                <a:latin typeface="Georgia Pro"/>
                <a:cs typeface="Calibri"/>
              </a:rPr>
              <a:t> </a:t>
            </a:r>
            <a:r>
              <a:rPr lang="en-US" sz="1600" dirty="0">
                <a:solidFill>
                  <a:srgbClr val="00B0F0"/>
                </a:solidFill>
                <a:latin typeface="Georgia Pro"/>
                <a:ea typeface="+mn-lt"/>
                <a:cs typeface="+mn-lt"/>
                <a:hlinkClick r:id="rId10">
                  <a:extLst>
                    <a:ext uri="{A12FA001-AC4F-418D-AE19-62706E023703}">
                      <ahyp:hlinkClr xmlns:ahyp="http://schemas.microsoft.com/office/drawing/2018/hyperlinkcolor" val="tx"/>
                    </a:ext>
                  </a:extLst>
                </a:hlinkClick>
              </a:rPr>
              <a:t>Falsification stock photos, royalty-free images, vectors, video (adobe.com)</a:t>
            </a:r>
            <a:r>
              <a:rPr lang="en-US" sz="1600" dirty="0">
                <a:solidFill>
                  <a:srgbClr val="00B0F0"/>
                </a:solidFill>
                <a:latin typeface="Georgia Pro"/>
                <a:ea typeface="+mn-lt"/>
                <a:cs typeface="+mn-lt"/>
              </a:rPr>
              <a:t> </a:t>
            </a:r>
            <a:endParaRPr lang="en-US" sz="1600" dirty="0">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Stock image – Slide 2. </a:t>
            </a:r>
          </a:p>
          <a:p>
            <a:pPr marL="285750" indent="-285750">
              <a:buFont typeface="Wingdings"/>
              <a:buChar char="q"/>
            </a:pPr>
            <a:endParaRPr lang="en-US" sz="1600" dirty="0">
              <a:solidFill>
                <a:srgbClr val="00B0F0"/>
              </a:solidFill>
              <a:latin typeface="Verdana Pro"/>
              <a:cs typeface="Calibri"/>
            </a:endParaRPr>
          </a:p>
        </p:txBody>
      </p:sp>
    </p:spTree>
    <p:extLst>
      <p:ext uri="{BB962C8B-B14F-4D97-AF65-F5344CB8AC3E}">
        <p14:creationId xmlns:p14="http://schemas.microsoft.com/office/powerpoint/2010/main" val="3586790122"/>
      </p:ext>
    </p:extLst>
  </p:cSld>
  <p:clrMapOvr>
    <a:masterClrMapping/>
  </p:clrMapOvr>
</p:sld>
</file>

<file path=ppt/theme/theme1.xml><?xml version="1.0" encoding="utf-8"?>
<a:theme xmlns:a="http://schemas.openxmlformats.org/drawingml/2006/main" name="Torn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TornVTI</vt:lpstr>
      <vt:lpstr>Academic Misconduct </vt:lpstr>
      <vt:lpstr>What is academic misconduct?  </vt:lpstr>
      <vt:lpstr>Academic misconduct is when you cheat within your work.    There are several different types of misconduct that can occur.    </vt:lpstr>
      <vt:lpstr>PowerPoint Presentation</vt:lpstr>
      <vt:lpstr>Self‐plagiarism</vt:lpstr>
      <vt:lpstr>Falsification</vt:lpstr>
      <vt:lpstr>False citation</vt:lpstr>
      <vt:lpstr>Cheating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496</cp:revision>
  <dcterms:created xsi:type="dcterms:W3CDTF">2023-10-25T16:07:16Z</dcterms:created>
  <dcterms:modified xsi:type="dcterms:W3CDTF">2023-10-29T14:44:53Z</dcterms:modified>
</cp:coreProperties>
</file>