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70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87" d="100"/>
          <a:sy n="87" d="100"/>
        </p:scale>
        <p:origin x="52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4" Type="http://schemas.openxmlformats.org/officeDocument/2006/relationships/image" Target="../media/image13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image" Target="../media/image19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4" Type="http://schemas.openxmlformats.org/officeDocument/2006/relationships/image" Target="../media/image13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F8F90AB-026F-48E6-94EA-B5DC72D3355B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747A09D-68AB-4F3E-9173-0ABE9F634446}">
      <dgm:prSet/>
      <dgm:spPr/>
      <dgm:t>
        <a:bodyPr/>
        <a:lstStyle/>
        <a:p>
          <a:r>
            <a:rPr lang="en-US"/>
            <a:t>Part A - UFED Extraction Demo</a:t>
          </a:r>
        </a:p>
      </dgm:t>
    </dgm:pt>
    <dgm:pt modelId="{845733D2-4110-4E3F-9967-786B84671101}" type="parTrans" cxnId="{049AC2D2-6693-4224-B71A-554D45216DAC}">
      <dgm:prSet/>
      <dgm:spPr/>
      <dgm:t>
        <a:bodyPr/>
        <a:lstStyle/>
        <a:p>
          <a:endParaRPr lang="en-US"/>
        </a:p>
      </dgm:t>
    </dgm:pt>
    <dgm:pt modelId="{40888FD9-FC0A-422D-8F8E-C376D6706D70}" type="sibTrans" cxnId="{049AC2D2-6693-4224-B71A-554D45216DAC}">
      <dgm:prSet/>
      <dgm:spPr/>
      <dgm:t>
        <a:bodyPr/>
        <a:lstStyle/>
        <a:p>
          <a:endParaRPr lang="en-US"/>
        </a:p>
      </dgm:t>
    </dgm:pt>
    <dgm:pt modelId="{33D6CA26-B635-4D1B-9035-EF9802FA7A98}">
      <dgm:prSet/>
      <dgm:spPr/>
      <dgm:t>
        <a:bodyPr/>
        <a:lstStyle/>
        <a:p>
          <a:r>
            <a:rPr lang="en-US"/>
            <a:t>Part B – Quantam Tech case Investigation </a:t>
          </a:r>
        </a:p>
      </dgm:t>
    </dgm:pt>
    <dgm:pt modelId="{8FB3D22C-6DBF-436F-B0E6-E4069264B2B9}" type="parTrans" cxnId="{4E78A9C7-C7D6-4C6F-AA08-EE8F42EF569F}">
      <dgm:prSet/>
      <dgm:spPr/>
      <dgm:t>
        <a:bodyPr/>
        <a:lstStyle/>
        <a:p>
          <a:endParaRPr lang="en-US"/>
        </a:p>
      </dgm:t>
    </dgm:pt>
    <dgm:pt modelId="{A16C8893-918A-44D1-B0B6-DE76BBDC896E}" type="sibTrans" cxnId="{4E78A9C7-C7D6-4C6F-AA08-EE8F42EF569F}">
      <dgm:prSet/>
      <dgm:spPr/>
      <dgm:t>
        <a:bodyPr/>
        <a:lstStyle/>
        <a:p>
          <a:endParaRPr lang="en-US"/>
        </a:p>
      </dgm:t>
    </dgm:pt>
    <dgm:pt modelId="{68EF4412-352E-48F7-9681-BED42085FB4C}">
      <dgm:prSet/>
      <dgm:spPr/>
      <dgm:t>
        <a:bodyPr/>
        <a:lstStyle/>
        <a:p>
          <a:r>
            <a:rPr lang="en-US"/>
            <a:t>Evidence review</a:t>
          </a:r>
        </a:p>
      </dgm:t>
    </dgm:pt>
    <dgm:pt modelId="{F934F5F3-E157-46EB-B589-BAB1CE69F21D}" type="parTrans" cxnId="{FB327ADF-B24D-41A0-8C11-4D8C9E621707}">
      <dgm:prSet/>
      <dgm:spPr/>
      <dgm:t>
        <a:bodyPr/>
        <a:lstStyle/>
        <a:p>
          <a:endParaRPr lang="en-US"/>
        </a:p>
      </dgm:t>
    </dgm:pt>
    <dgm:pt modelId="{F580CA18-0187-415C-93BB-7D29F90A63C5}" type="sibTrans" cxnId="{FB327ADF-B24D-41A0-8C11-4D8C9E621707}">
      <dgm:prSet/>
      <dgm:spPr/>
      <dgm:t>
        <a:bodyPr/>
        <a:lstStyle/>
        <a:p>
          <a:endParaRPr lang="en-US"/>
        </a:p>
      </dgm:t>
    </dgm:pt>
    <dgm:pt modelId="{C171279A-4587-4535-9D1F-89A8FBE03DBC}">
      <dgm:prSet/>
      <dgm:spPr/>
      <dgm:t>
        <a:bodyPr/>
        <a:lstStyle/>
        <a:p>
          <a:r>
            <a:rPr lang="en-US"/>
            <a:t>Timelines</a:t>
          </a:r>
        </a:p>
      </dgm:t>
    </dgm:pt>
    <dgm:pt modelId="{EBD54223-E4C3-4FEC-BC69-78F6E79713E5}" type="parTrans" cxnId="{FEAE2106-2F3D-4BD2-B0B7-06C271266408}">
      <dgm:prSet/>
      <dgm:spPr/>
      <dgm:t>
        <a:bodyPr/>
        <a:lstStyle/>
        <a:p>
          <a:endParaRPr lang="en-US"/>
        </a:p>
      </dgm:t>
    </dgm:pt>
    <dgm:pt modelId="{B68C3DD5-81F0-4DEE-BA78-DD8C6510CDA4}" type="sibTrans" cxnId="{FEAE2106-2F3D-4BD2-B0B7-06C271266408}">
      <dgm:prSet/>
      <dgm:spPr/>
      <dgm:t>
        <a:bodyPr/>
        <a:lstStyle/>
        <a:p>
          <a:endParaRPr lang="en-US"/>
        </a:p>
      </dgm:t>
    </dgm:pt>
    <dgm:pt modelId="{0623A669-D9B3-443E-AD8A-946CD393265F}">
      <dgm:prSet/>
      <dgm:spPr/>
      <dgm:t>
        <a:bodyPr/>
        <a:lstStyle/>
        <a:p>
          <a:r>
            <a:rPr lang="en-US"/>
            <a:t>Suspect Analysis </a:t>
          </a:r>
        </a:p>
      </dgm:t>
    </dgm:pt>
    <dgm:pt modelId="{5C7B7666-D119-45FF-81F6-8471DC255194}" type="parTrans" cxnId="{ADA55EA6-C046-4B93-9C5D-3F6A9B8EB698}">
      <dgm:prSet/>
      <dgm:spPr/>
      <dgm:t>
        <a:bodyPr/>
        <a:lstStyle/>
        <a:p>
          <a:endParaRPr lang="en-US"/>
        </a:p>
      </dgm:t>
    </dgm:pt>
    <dgm:pt modelId="{15A90776-CAB3-4496-94A5-01719892D7D7}" type="sibTrans" cxnId="{ADA55EA6-C046-4B93-9C5D-3F6A9B8EB698}">
      <dgm:prSet/>
      <dgm:spPr/>
      <dgm:t>
        <a:bodyPr/>
        <a:lstStyle/>
        <a:p>
          <a:endParaRPr lang="en-US"/>
        </a:p>
      </dgm:t>
    </dgm:pt>
    <dgm:pt modelId="{498B4E41-3054-4297-ABEF-C6AC8232CFCA}">
      <dgm:prSet/>
      <dgm:spPr/>
      <dgm:t>
        <a:bodyPr/>
        <a:lstStyle/>
        <a:p>
          <a:r>
            <a:rPr lang="en-US"/>
            <a:t>Conclusion</a:t>
          </a:r>
        </a:p>
      </dgm:t>
    </dgm:pt>
    <dgm:pt modelId="{73631902-E880-4C18-AF3D-E9F76A7B6104}" type="parTrans" cxnId="{E850F465-7578-4460-BB0C-545F886DB78C}">
      <dgm:prSet/>
      <dgm:spPr/>
      <dgm:t>
        <a:bodyPr/>
        <a:lstStyle/>
        <a:p>
          <a:endParaRPr lang="en-US"/>
        </a:p>
      </dgm:t>
    </dgm:pt>
    <dgm:pt modelId="{65D4CD18-0E94-4A9D-9A79-978E0385089A}" type="sibTrans" cxnId="{E850F465-7578-4460-BB0C-545F886DB78C}">
      <dgm:prSet/>
      <dgm:spPr/>
      <dgm:t>
        <a:bodyPr/>
        <a:lstStyle/>
        <a:p>
          <a:endParaRPr lang="en-US"/>
        </a:p>
      </dgm:t>
    </dgm:pt>
    <dgm:pt modelId="{92DE3463-B853-4E14-A839-B58B81B2990C}" type="pres">
      <dgm:prSet presAssocID="{FF8F90AB-026F-48E6-94EA-B5DC72D3355B}" presName="diagram" presStyleCnt="0">
        <dgm:presLayoutVars>
          <dgm:dir/>
          <dgm:resizeHandles val="exact"/>
        </dgm:presLayoutVars>
      </dgm:prSet>
      <dgm:spPr/>
    </dgm:pt>
    <dgm:pt modelId="{7F557044-B7F7-4024-9D47-CD858A2FFBC0}" type="pres">
      <dgm:prSet presAssocID="{1747A09D-68AB-4F3E-9173-0ABE9F634446}" presName="node" presStyleLbl="node1" presStyleIdx="0" presStyleCnt="6">
        <dgm:presLayoutVars>
          <dgm:bulletEnabled val="1"/>
        </dgm:presLayoutVars>
      </dgm:prSet>
      <dgm:spPr/>
    </dgm:pt>
    <dgm:pt modelId="{D1E82F9F-E76C-4A86-B169-D96EFDE2F991}" type="pres">
      <dgm:prSet presAssocID="{40888FD9-FC0A-422D-8F8E-C376D6706D70}" presName="sibTrans" presStyleCnt="0"/>
      <dgm:spPr/>
    </dgm:pt>
    <dgm:pt modelId="{1A27E5BA-E052-40D9-8227-A4AC48669A20}" type="pres">
      <dgm:prSet presAssocID="{33D6CA26-B635-4D1B-9035-EF9802FA7A98}" presName="node" presStyleLbl="node1" presStyleIdx="1" presStyleCnt="6">
        <dgm:presLayoutVars>
          <dgm:bulletEnabled val="1"/>
        </dgm:presLayoutVars>
      </dgm:prSet>
      <dgm:spPr/>
    </dgm:pt>
    <dgm:pt modelId="{555AA526-870B-4C63-9D0D-35118D618522}" type="pres">
      <dgm:prSet presAssocID="{A16C8893-918A-44D1-B0B6-DE76BBDC896E}" presName="sibTrans" presStyleCnt="0"/>
      <dgm:spPr/>
    </dgm:pt>
    <dgm:pt modelId="{501F74B9-E473-473D-B14C-050D49D466DA}" type="pres">
      <dgm:prSet presAssocID="{68EF4412-352E-48F7-9681-BED42085FB4C}" presName="node" presStyleLbl="node1" presStyleIdx="2" presStyleCnt="6">
        <dgm:presLayoutVars>
          <dgm:bulletEnabled val="1"/>
        </dgm:presLayoutVars>
      </dgm:prSet>
      <dgm:spPr/>
    </dgm:pt>
    <dgm:pt modelId="{EDBABEB0-0635-4B22-BC64-E92A7FDBDD67}" type="pres">
      <dgm:prSet presAssocID="{F580CA18-0187-415C-93BB-7D29F90A63C5}" presName="sibTrans" presStyleCnt="0"/>
      <dgm:spPr/>
    </dgm:pt>
    <dgm:pt modelId="{737C9D84-93DB-4660-9232-C7977A8CB7A2}" type="pres">
      <dgm:prSet presAssocID="{C171279A-4587-4535-9D1F-89A8FBE03DBC}" presName="node" presStyleLbl="node1" presStyleIdx="3" presStyleCnt="6">
        <dgm:presLayoutVars>
          <dgm:bulletEnabled val="1"/>
        </dgm:presLayoutVars>
      </dgm:prSet>
      <dgm:spPr/>
    </dgm:pt>
    <dgm:pt modelId="{5B4E175D-0539-4F4A-9E6B-41A6F3B89810}" type="pres">
      <dgm:prSet presAssocID="{B68C3DD5-81F0-4DEE-BA78-DD8C6510CDA4}" presName="sibTrans" presStyleCnt="0"/>
      <dgm:spPr/>
    </dgm:pt>
    <dgm:pt modelId="{43E1E118-2391-46A3-8F46-64447419E747}" type="pres">
      <dgm:prSet presAssocID="{0623A669-D9B3-443E-AD8A-946CD393265F}" presName="node" presStyleLbl="node1" presStyleIdx="4" presStyleCnt="6">
        <dgm:presLayoutVars>
          <dgm:bulletEnabled val="1"/>
        </dgm:presLayoutVars>
      </dgm:prSet>
      <dgm:spPr/>
    </dgm:pt>
    <dgm:pt modelId="{E11078FF-93E7-4603-9555-EC028B9ADB06}" type="pres">
      <dgm:prSet presAssocID="{15A90776-CAB3-4496-94A5-01719892D7D7}" presName="sibTrans" presStyleCnt="0"/>
      <dgm:spPr/>
    </dgm:pt>
    <dgm:pt modelId="{2A2E26D5-9D06-4C49-AC9B-13103ED332DB}" type="pres">
      <dgm:prSet presAssocID="{498B4E41-3054-4297-ABEF-C6AC8232CFCA}" presName="node" presStyleLbl="node1" presStyleIdx="5" presStyleCnt="6">
        <dgm:presLayoutVars>
          <dgm:bulletEnabled val="1"/>
        </dgm:presLayoutVars>
      </dgm:prSet>
      <dgm:spPr/>
    </dgm:pt>
  </dgm:ptLst>
  <dgm:cxnLst>
    <dgm:cxn modelId="{FEAE2106-2F3D-4BD2-B0B7-06C271266408}" srcId="{FF8F90AB-026F-48E6-94EA-B5DC72D3355B}" destId="{C171279A-4587-4535-9D1F-89A8FBE03DBC}" srcOrd="3" destOrd="0" parTransId="{EBD54223-E4C3-4FEC-BC69-78F6E79713E5}" sibTransId="{B68C3DD5-81F0-4DEE-BA78-DD8C6510CDA4}"/>
    <dgm:cxn modelId="{062B2E37-F518-40CC-8860-00EA79EE2781}" type="presOf" srcId="{68EF4412-352E-48F7-9681-BED42085FB4C}" destId="{501F74B9-E473-473D-B14C-050D49D466DA}" srcOrd="0" destOrd="0" presId="urn:microsoft.com/office/officeart/2005/8/layout/default"/>
    <dgm:cxn modelId="{E850F465-7578-4460-BB0C-545F886DB78C}" srcId="{FF8F90AB-026F-48E6-94EA-B5DC72D3355B}" destId="{498B4E41-3054-4297-ABEF-C6AC8232CFCA}" srcOrd="5" destOrd="0" parTransId="{73631902-E880-4C18-AF3D-E9F76A7B6104}" sibTransId="{65D4CD18-0E94-4A9D-9A79-978E0385089A}"/>
    <dgm:cxn modelId="{45FBBC4C-9017-496D-BFF2-A3715AF05D0B}" type="presOf" srcId="{1747A09D-68AB-4F3E-9173-0ABE9F634446}" destId="{7F557044-B7F7-4024-9D47-CD858A2FFBC0}" srcOrd="0" destOrd="0" presId="urn:microsoft.com/office/officeart/2005/8/layout/default"/>
    <dgm:cxn modelId="{8CD86B7A-6EBB-4CDB-A10B-411F57C43D41}" type="presOf" srcId="{33D6CA26-B635-4D1B-9035-EF9802FA7A98}" destId="{1A27E5BA-E052-40D9-8227-A4AC48669A20}" srcOrd="0" destOrd="0" presId="urn:microsoft.com/office/officeart/2005/8/layout/default"/>
    <dgm:cxn modelId="{A4764A7E-A4F9-4F82-905A-19294C4DEF48}" type="presOf" srcId="{FF8F90AB-026F-48E6-94EA-B5DC72D3355B}" destId="{92DE3463-B853-4E14-A839-B58B81B2990C}" srcOrd="0" destOrd="0" presId="urn:microsoft.com/office/officeart/2005/8/layout/default"/>
    <dgm:cxn modelId="{ADA55EA6-C046-4B93-9C5D-3F6A9B8EB698}" srcId="{FF8F90AB-026F-48E6-94EA-B5DC72D3355B}" destId="{0623A669-D9B3-443E-AD8A-946CD393265F}" srcOrd="4" destOrd="0" parTransId="{5C7B7666-D119-45FF-81F6-8471DC255194}" sibTransId="{15A90776-CAB3-4496-94A5-01719892D7D7}"/>
    <dgm:cxn modelId="{391AD9A6-BD8D-48F1-B072-8E730EB6DA72}" type="presOf" srcId="{498B4E41-3054-4297-ABEF-C6AC8232CFCA}" destId="{2A2E26D5-9D06-4C49-AC9B-13103ED332DB}" srcOrd="0" destOrd="0" presId="urn:microsoft.com/office/officeart/2005/8/layout/default"/>
    <dgm:cxn modelId="{4E78A9C7-C7D6-4C6F-AA08-EE8F42EF569F}" srcId="{FF8F90AB-026F-48E6-94EA-B5DC72D3355B}" destId="{33D6CA26-B635-4D1B-9035-EF9802FA7A98}" srcOrd="1" destOrd="0" parTransId="{8FB3D22C-6DBF-436F-B0E6-E4069264B2B9}" sibTransId="{A16C8893-918A-44D1-B0B6-DE76BBDC896E}"/>
    <dgm:cxn modelId="{753AECCD-D7F8-4651-8867-E9D3F754118C}" type="presOf" srcId="{0623A669-D9B3-443E-AD8A-946CD393265F}" destId="{43E1E118-2391-46A3-8F46-64447419E747}" srcOrd="0" destOrd="0" presId="urn:microsoft.com/office/officeart/2005/8/layout/default"/>
    <dgm:cxn modelId="{049AC2D2-6693-4224-B71A-554D45216DAC}" srcId="{FF8F90AB-026F-48E6-94EA-B5DC72D3355B}" destId="{1747A09D-68AB-4F3E-9173-0ABE9F634446}" srcOrd="0" destOrd="0" parTransId="{845733D2-4110-4E3F-9967-786B84671101}" sibTransId="{40888FD9-FC0A-422D-8F8E-C376D6706D70}"/>
    <dgm:cxn modelId="{FB327ADF-B24D-41A0-8C11-4D8C9E621707}" srcId="{FF8F90AB-026F-48E6-94EA-B5DC72D3355B}" destId="{68EF4412-352E-48F7-9681-BED42085FB4C}" srcOrd="2" destOrd="0" parTransId="{F934F5F3-E157-46EB-B589-BAB1CE69F21D}" sibTransId="{F580CA18-0187-415C-93BB-7D29F90A63C5}"/>
    <dgm:cxn modelId="{2E4FE4E4-5AD9-41D7-881C-56DAF35C653F}" type="presOf" srcId="{C171279A-4587-4535-9D1F-89A8FBE03DBC}" destId="{737C9D84-93DB-4660-9232-C7977A8CB7A2}" srcOrd="0" destOrd="0" presId="urn:microsoft.com/office/officeart/2005/8/layout/default"/>
    <dgm:cxn modelId="{52B44FA4-298A-483D-B913-2AFE8B79C7C6}" type="presParOf" srcId="{92DE3463-B853-4E14-A839-B58B81B2990C}" destId="{7F557044-B7F7-4024-9D47-CD858A2FFBC0}" srcOrd="0" destOrd="0" presId="urn:microsoft.com/office/officeart/2005/8/layout/default"/>
    <dgm:cxn modelId="{9A211C8F-9B73-4622-A859-5B86336AA4B6}" type="presParOf" srcId="{92DE3463-B853-4E14-A839-B58B81B2990C}" destId="{D1E82F9F-E76C-4A86-B169-D96EFDE2F991}" srcOrd="1" destOrd="0" presId="urn:microsoft.com/office/officeart/2005/8/layout/default"/>
    <dgm:cxn modelId="{E018CAA2-2063-468C-A300-1CCECF84451F}" type="presParOf" srcId="{92DE3463-B853-4E14-A839-B58B81B2990C}" destId="{1A27E5BA-E052-40D9-8227-A4AC48669A20}" srcOrd="2" destOrd="0" presId="urn:microsoft.com/office/officeart/2005/8/layout/default"/>
    <dgm:cxn modelId="{54EB4C20-AEE6-4F72-8D5F-7962BEF4EC30}" type="presParOf" srcId="{92DE3463-B853-4E14-A839-B58B81B2990C}" destId="{555AA526-870B-4C63-9D0D-35118D618522}" srcOrd="3" destOrd="0" presId="urn:microsoft.com/office/officeart/2005/8/layout/default"/>
    <dgm:cxn modelId="{643A62EC-5A0C-475C-A305-4FA5A626A24B}" type="presParOf" srcId="{92DE3463-B853-4E14-A839-B58B81B2990C}" destId="{501F74B9-E473-473D-B14C-050D49D466DA}" srcOrd="4" destOrd="0" presId="urn:microsoft.com/office/officeart/2005/8/layout/default"/>
    <dgm:cxn modelId="{6C75774E-4AED-46DC-A4E5-DB46BE9A6AC3}" type="presParOf" srcId="{92DE3463-B853-4E14-A839-B58B81B2990C}" destId="{EDBABEB0-0635-4B22-BC64-E92A7FDBDD67}" srcOrd="5" destOrd="0" presId="urn:microsoft.com/office/officeart/2005/8/layout/default"/>
    <dgm:cxn modelId="{59840E7A-1B35-4FE6-850A-1AF40D262369}" type="presParOf" srcId="{92DE3463-B853-4E14-A839-B58B81B2990C}" destId="{737C9D84-93DB-4660-9232-C7977A8CB7A2}" srcOrd="6" destOrd="0" presId="urn:microsoft.com/office/officeart/2005/8/layout/default"/>
    <dgm:cxn modelId="{2CC14419-CE9C-4B65-8D98-FDE0BA839F68}" type="presParOf" srcId="{92DE3463-B853-4E14-A839-B58B81B2990C}" destId="{5B4E175D-0539-4F4A-9E6B-41A6F3B89810}" srcOrd="7" destOrd="0" presId="urn:microsoft.com/office/officeart/2005/8/layout/default"/>
    <dgm:cxn modelId="{89F51BFA-68A3-4106-8923-5B7F9F6AE81C}" type="presParOf" srcId="{92DE3463-B853-4E14-A839-B58B81B2990C}" destId="{43E1E118-2391-46A3-8F46-64447419E747}" srcOrd="8" destOrd="0" presId="urn:microsoft.com/office/officeart/2005/8/layout/default"/>
    <dgm:cxn modelId="{8CE36045-75FC-4B88-931F-0CB69FB7A8BD}" type="presParOf" srcId="{92DE3463-B853-4E14-A839-B58B81B2990C}" destId="{E11078FF-93E7-4603-9555-EC028B9ADB06}" srcOrd="9" destOrd="0" presId="urn:microsoft.com/office/officeart/2005/8/layout/default"/>
    <dgm:cxn modelId="{616E0AAD-D383-49D5-B485-65D846B6158D}" type="presParOf" srcId="{92DE3463-B853-4E14-A839-B58B81B2990C}" destId="{2A2E26D5-9D06-4C49-AC9B-13103ED332DB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24E56B9-0056-4C18-BFC4-9FC0F21BFB50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A50C66A-A956-4A90-86CD-1081B7194CE2}">
      <dgm:prSet/>
      <dgm:spPr/>
      <dgm:t>
        <a:bodyPr/>
        <a:lstStyle/>
        <a:p>
          <a:r>
            <a:rPr lang="en-US"/>
            <a:t>Three main Suspect</a:t>
          </a:r>
        </a:p>
      </dgm:t>
    </dgm:pt>
    <dgm:pt modelId="{E0D8C010-C7B5-40C0-B78E-4267D6C32269}" type="parTrans" cxnId="{49CF431D-7E7F-4338-8196-7822A34E39D8}">
      <dgm:prSet/>
      <dgm:spPr/>
      <dgm:t>
        <a:bodyPr/>
        <a:lstStyle/>
        <a:p>
          <a:endParaRPr lang="en-US"/>
        </a:p>
      </dgm:t>
    </dgm:pt>
    <dgm:pt modelId="{266091AF-D195-4FF3-AD86-8C288AFDCD62}" type="sibTrans" cxnId="{49CF431D-7E7F-4338-8196-7822A34E39D8}">
      <dgm:prSet/>
      <dgm:spPr/>
      <dgm:t>
        <a:bodyPr/>
        <a:lstStyle/>
        <a:p>
          <a:endParaRPr lang="en-US"/>
        </a:p>
      </dgm:t>
    </dgm:pt>
    <dgm:pt modelId="{BD9B75E8-682D-4CA3-8093-510605760B9C}">
      <dgm:prSet/>
      <dgm:spPr/>
      <dgm:t>
        <a:bodyPr/>
        <a:lstStyle/>
        <a:p>
          <a:r>
            <a:rPr lang="en-US"/>
            <a:t>Emma – Primary </a:t>
          </a:r>
        </a:p>
      </dgm:t>
    </dgm:pt>
    <dgm:pt modelId="{AEE7DDAB-763B-4509-8815-8EA4D2324C12}" type="parTrans" cxnId="{86BE2477-4CB5-4C44-89C7-4D43202BAD15}">
      <dgm:prSet/>
      <dgm:spPr/>
      <dgm:t>
        <a:bodyPr/>
        <a:lstStyle/>
        <a:p>
          <a:endParaRPr lang="en-US"/>
        </a:p>
      </dgm:t>
    </dgm:pt>
    <dgm:pt modelId="{C890CE37-E126-48B8-B42D-2100D03C9DF1}" type="sibTrans" cxnId="{86BE2477-4CB5-4C44-89C7-4D43202BAD15}">
      <dgm:prSet/>
      <dgm:spPr/>
      <dgm:t>
        <a:bodyPr/>
        <a:lstStyle/>
        <a:p>
          <a:endParaRPr lang="en-US"/>
        </a:p>
      </dgm:t>
    </dgm:pt>
    <dgm:pt modelId="{218C538D-E0A0-409E-8E71-8826C29C5D48}">
      <dgm:prSet/>
      <dgm:spPr/>
      <dgm:t>
        <a:bodyPr/>
        <a:lstStyle/>
        <a:p>
          <a:r>
            <a:rPr lang="en-US"/>
            <a:t>Joe – Intermediatry </a:t>
          </a:r>
        </a:p>
      </dgm:t>
    </dgm:pt>
    <dgm:pt modelId="{C4DFF3FE-B280-4EC1-9533-9F1A23F1CD8B}" type="parTrans" cxnId="{BD893DFB-CF73-4AEF-9B41-64C51F8F25ED}">
      <dgm:prSet/>
      <dgm:spPr/>
      <dgm:t>
        <a:bodyPr/>
        <a:lstStyle/>
        <a:p>
          <a:endParaRPr lang="en-US"/>
        </a:p>
      </dgm:t>
    </dgm:pt>
    <dgm:pt modelId="{DE80481E-B317-402B-915F-4887E8DE6BBF}" type="sibTrans" cxnId="{BD893DFB-CF73-4AEF-9B41-64C51F8F25ED}">
      <dgm:prSet/>
      <dgm:spPr/>
      <dgm:t>
        <a:bodyPr/>
        <a:lstStyle/>
        <a:p>
          <a:endParaRPr lang="en-US"/>
        </a:p>
      </dgm:t>
    </dgm:pt>
    <dgm:pt modelId="{BFDBFF00-AD08-427A-A766-F4D0221E2436}">
      <dgm:prSet/>
      <dgm:spPr/>
      <dgm:t>
        <a:bodyPr/>
        <a:lstStyle/>
        <a:p>
          <a:r>
            <a:rPr lang="en-US"/>
            <a:t>Norman – Buyer </a:t>
          </a:r>
        </a:p>
      </dgm:t>
    </dgm:pt>
    <dgm:pt modelId="{4599B270-968E-409F-8C64-7032214FE077}" type="parTrans" cxnId="{36B998F6-E1C6-4909-86F0-E0B9D8EBA35E}">
      <dgm:prSet/>
      <dgm:spPr/>
      <dgm:t>
        <a:bodyPr/>
        <a:lstStyle/>
        <a:p>
          <a:endParaRPr lang="en-US"/>
        </a:p>
      </dgm:t>
    </dgm:pt>
    <dgm:pt modelId="{228EB380-6A10-4F2E-87C3-AE4C53C76E82}" type="sibTrans" cxnId="{36B998F6-E1C6-4909-86F0-E0B9D8EBA35E}">
      <dgm:prSet/>
      <dgm:spPr/>
      <dgm:t>
        <a:bodyPr/>
        <a:lstStyle/>
        <a:p>
          <a:endParaRPr lang="en-US"/>
        </a:p>
      </dgm:t>
    </dgm:pt>
    <dgm:pt modelId="{2E6B864F-D4C7-4F2E-9F28-34853F6E8C5E}" type="pres">
      <dgm:prSet presAssocID="{224E56B9-0056-4C18-BFC4-9FC0F21BFB5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F3ADFA6-BB1A-47A4-97E7-6995EC7B659C}" type="pres">
      <dgm:prSet presAssocID="{1A50C66A-A956-4A90-86CD-1081B7194CE2}" presName="hierRoot1" presStyleCnt="0"/>
      <dgm:spPr/>
    </dgm:pt>
    <dgm:pt modelId="{AD19EBFB-A2EA-4F47-9A1B-124F0E2F5448}" type="pres">
      <dgm:prSet presAssocID="{1A50C66A-A956-4A90-86CD-1081B7194CE2}" presName="composite" presStyleCnt="0"/>
      <dgm:spPr/>
    </dgm:pt>
    <dgm:pt modelId="{30D27324-E101-46C3-881B-FF4FB0BD4B31}" type="pres">
      <dgm:prSet presAssocID="{1A50C66A-A956-4A90-86CD-1081B7194CE2}" presName="background" presStyleLbl="node0" presStyleIdx="0" presStyleCnt="4"/>
      <dgm:spPr/>
    </dgm:pt>
    <dgm:pt modelId="{A6CF1843-2FEA-4F41-B3C2-AF70EE0E7A42}" type="pres">
      <dgm:prSet presAssocID="{1A50C66A-A956-4A90-86CD-1081B7194CE2}" presName="text" presStyleLbl="fgAcc0" presStyleIdx="0" presStyleCnt="4">
        <dgm:presLayoutVars>
          <dgm:chPref val="3"/>
        </dgm:presLayoutVars>
      </dgm:prSet>
      <dgm:spPr/>
    </dgm:pt>
    <dgm:pt modelId="{C9FD7895-5328-440D-BC47-73D8EF87EB0F}" type="pres">
      <dgm:prSet presAssocID="{1A50C66A-A956-4A90-86CD-1081B7194CE2}" presName="hierChild2" presStyleCnt="0"/>
      <dgm:spPr/>
    </dgm:pt>
    <dgm:pt modelId="{A5B27453-DCD2-4967-BFDE-ADF9F6C33E1B}" type="pres">
      <dgm:prSet presAssocID="{BD9B75E8-682D-4CA3-8093-510605760B9C}" presName="hierRoot1" presStyleCnt="0"/>
      <dgm:spPr/>
    </dgm:pt>
    <dgm:pt modelId="{9214A45C-4D87-4B3F-95D0-E6F2216AEEE5}" type="pres">
      <dgm:prSet presAssocID="{BD9B75E8-682D-4CA3-8093-510605760B9C}" presName="composite" presStyleCnt="0"/>
      <dgm:spPr/>
    </dgm:pt>
    <dgm:pt modelId="{FE172AC8-E07B-4F08-9C98-C84124FC08B0}" type="pres">
      <dgm:prSet presAssocID="{BD9B75E8-682D-4CA3-8093-510605760B9C}" presName="background" presStyleLbl="node0" presStyleIdx="1" presStyleCnt="4"/>
      <dgm:spPr/>
    </dgm:pt>
    <dgm:pt modelId="{3F98B1A0-1967-4DD8-9C28-CD2E73CFB03A}" type="pres">
      <dgm:prSet presAssocID="{BD9B75E8-682D-4CA3-8093-510605760B9C}" presName="text" presStyleLbl="fgAcc0" presStyleIdx="1" presStyleCnt="4">
        <dgm:presLayoutVars>
          <dgm:chPref val="3"/>
        </dgm:presLayoutVars>
      </dgm:prSet>
      <dgm:spPr/>
    </dgm:pt>
    <dgm:pt modelId="{8B67147F-11DC-4706-98DD-0519A4557DCD}" type="pres">
      <dgm:prSet presAssocID="{BD9B75E8-682D-4CA3-8093-510605760B9C}" presName="hierChild2" presStyleCnt="0"/>
      <dgm:spPr/>
    </dgm:pt>
    <dgm:pt modelId="{553AA58F-B8F1-4DF5-841D-DEDF9FD477EA}" type="pres">
      <dgm:prSet presAssocID="{218C538D-E0A0-409E-8E71-8826C29C5D48}" presName="hierRoot1" presStyleCnt="0"/>
      <dgm:spPr/>
    </dgm:pt>
    <dgm:pt modelId="{AD00609A-DDE3-4A54-9598-B4175427375A}" type="pres">
      <dgm:prSet presAssocID="{218C538D-E0A0-409E-8E71-8826C29C5D48}" presName="composite" presStyleCnt="0"/>
      <dgm:spPr/>
    </dgm:pt>
    <dgm:pt modelId="{A4A41963-DD8A-4E6B-AE0A-8A130DDC952F}" type="pres">
      <dgm:prSet presAssocID="{218C538D-E0A0-409E-8E71-8826C29C5D48}" presName="background" presStyleLbl="node0" presStyleIdx="2" presStyleCnt="4"/>
      <dgm:spPr/>
    </dgm:pt>
    <dgm:pt modelId="{96689983-0192-4405-838D-D9877248A635}" type="pres">
      <dgm:prSet presAssocID="{218C538D-E0A0-409E-8E71-8826C29C5D48}" presName="text" presStyleLbl="fgAcc0" presStyleIdx="2" presStyleCnt="4">
        <dgm:presLayoutVars>
          <dgm:chPref val="3"/>
        </dgm:presLayoutVars>
      </dgm:prSet>
      <dgm:spPr/>
    </dgm:pt>
    <dgm:pt modelId="{B7044135-B7D3-490B-A432-48DBE199E694}" type="pres">
      <dgm:prSet presAssocID="{218C538D-E0A0-409E-8E71-8826C29C5D48}" presName="hierChild2" presStyleCnt="0"/>
      <dgm:spPr/>
    </dgm:pt>
    <dgm:pt modelId="{1F9854F7-5AFD-4DAC-8224-9640A11ABB6D}" type="pres">
      <dgm:prSet presAssocID="{BFDBFF00-AD08-427A-A766-F4D0221E2436}" presName="hierRoot1" presStyleCnt="0"/>
      <dgm:spPr/>
    </dgm:pt>
    <dgm:pt modelId="{A549332E-8BB8-4A2B-9520-AAFCECAF00F6}" type="pres">
      <dgm:prSet presAssocID="{BFDBFF00-AD08-427A-A766-F4D0221E2436}" presName="composite" presStyleCnt="0"/>
      <dgm:spPr/>
    </dgm:pt>
    <dgm:pt modelId="{3A084BBE-79A0-4845-8960-6CF5D79D2F11}" type="pres">
      <dgm:prSet presAssocID="{BFDBFF00-AD08-427A-A766-F4D0221E2436}" presName="background" presStyleLbl="node0" presStyleIdx="3" presStyleCnt="4"/>
      <dgm:spPr/>
    </dgm:pt>
    <dgm:pt modelId="{866ED887-B811-4DA2-9F0B-212FA9095907}" type="pres">
      <dgm:prSet presAssocID="{BFDBFF00-AD08-427A-A766-F4D0221E2436}" presName="text" presStyleLbl="fgAcc0" presStyleIdx="3" presStyleCnt="4">
        <dgm:presLayoutVars>
          <dgm:chPref val="3"/>
        </dgm:presLayoutVars>
      </dgm:prSet>
      <dgm:spPr/>
    </dgm:pt>
    <dgm:pt modelId="{5145AAD2-3DAD-416E-9856-5C540F5CD17B}" type="pres">
      <dgm:prSet presAssocID="{BFDBFF00-AD08-427A-A766-F4D0221E2436}" presName="hierChild2" presStyleCnt="0"/>
      <dgm:spPr/>
    </dgm:pt>
  </dgm:ptLst>
  <dgm:cxnLst>
    <dgm:cxn modelId="{19EC940D-27B7-46F8-A8C5-49418517DE32}" type="presOf" srcId="{BD9B75E8-682D-4CA3-8093-510605760B9C}" destId="{3F98B1A0-1967-4DD8-9C28-CD2E73CFB03A}" srcOrd="0" destOrd="0" presId="urn:microsoft.com/office/officeart/2005/8/layout/hierarchy1"/>
    <dgm:cxn modelId="{49CF431D-7E7F-4338-8196-7822A34E39D8}" srcId="{224E56B9-0056-4C18-BFC4-9FC0F21BFB50}" destId="{1A50C66A-A956-4A90-86CD-1081B7194CE2}" srcOrd="0" destOrd="0" parTransId="{E0D8C010-C7B5-40C0-B78E-4267D6C32269}" sibTransId="{266091AF-D195-4FF3-AD86-8C288AFDCD62}"/>
    <dgm:cxn modelId="{86BE2477-4CB5-4C44-89C7-4D43202BAD15}" srcId="{224E56B9-0056-4C18-BFC4-9FC0F21BFB50}" destId="{BD9B75E8-682D-4CA3-8093-510605760B9C}" srcOrd="1" destOrd="0" parTransId="{AEE7DDAB-763B-4509-8815-8EA4D2324C12}" sibTransId="{C890CE37-E126-48B8-B42D-2100D03C9DF1}"/>
    <dgm:cxn modelId="{E7A4158C-3CDE-4A9E-8AB1-18C6137D062E}" type="presOf" srcId="{1A50C66A-A956-4A90-86CD-1081B7194CE2}" destId="{A6CF1843-2FEA-4F41-B3C2-AF70EE0E7A42}" srcOrd="0" destOrd="0" presId="urn:microsoft.com/office/officeart/2005/8/layout/hierarchy1"/>
    <dgm:cxn modelId="{4354FFDC-6A9C-46C8-9C80-099B2709B7C4}" type="presOf" srcId="{224E56B9-0056-4C18-BFC4-9FC0F21BFB50}" destId="{2E6B864F-D4C7-4F2E-9F28-34853F6E8C5E}" srcOrd="0" destOrd="0" presId="urn:microsoft.com/office/officeart/2005/8/layout/hierarchy1"/>
    <dgm:cxn modelId="{1183CAE6-FE97-4271-9C92-2D488DD6D369}" type="presOf" srcId="{BFDBFF00-AD08-427A-A766-F4D0221E2436}" destId="{866ED887-B811-4DA2-9F0B-212FA9095907}" srcOrd="0" destOrd="0" presId="urn:microsoft.com/office/officeart/2005/8/layout/hierarchy1"/>
    <dgm:cxn modelId="{8D5D4DF0-2888-4E30-984D-D1B34476623F}" type="presOf" srcId="{218C538D-E0A0-409E-8E71-8826C29C5D48}" destId="{96689983-0192-4405-838D-D9877248A635}" srcOrd="0" destOrd="0" presId="urn:microsoft.com/office/officeart/2005/8/layout/hierarchy1"/>
    <dgm:cxn modelId="{36B998F6-E1C6-4909-86F0-E0B9D8EBA35E}" srcId="{224E56B9-0056-4C18-BFC4-9FC0F21BFB50}" destId="{BFDBFF00-AD08-427A-A766-F4D0221E2436}" srcOrd="3" destOrd="0" parTransId="{4599B270-968E-409F-8C64-7032214FE077}" sibTransId="{228EB380-6A10-4F2E-87C3-AE4C53C76E82}"/>
    <dgm:cxn modelId="{BD893DFB-CF73-4AEF-9B41-64C51F8F25ED}" srcId="{224E56B9-0056-4C18-BFC4-9FC0F21BFB50}" destId="{218C538D-E0A0-409E-8E71-8826C29C5D48}" srcOrd="2" destOrd="0" parTransId="{C4DFF3FE-B280-4EC1-9533-9F1A23F1CD8B}" sibTransId="{DE80481E-B317-402B-915F-4887E8DE6BBF}"/>
    <dgm:cxn modelId="{80374427-83CE-4AAE-86D4-0F2E63CEFDC5}" type="presParOf" srcId="{2E6B864F-D4C7-4F2E-9F28-34853F6E8C5E}" destId="{EF3ADFA6-BB1A-47A4-97E7-6995EC7B659C}" srcOrd="0" destOrd="0" presId="urn:microsoft.com/office/officeart/2005/8/layout/hierarchy1"/>
    <dgm:cxn modelId="{0B80D32F-3D12-48D6-A76E-61D75C5EC7CF}" type="presParOf" srcId="{EF3ADFA6-BB1A-47A4-97E7-6995EC7B659C}" destId="{AD19EBFB-A2EA-4F47-9A1B-124F0E2F5448}" srcOrd="0" destOrd="0" presId="urn:microsoft.com/office/officeart/2005/8/layout/hierarchy1"/>
    <dgm:cxn modelId="{F4D7B64C-5180-46D9-AF0D-0905A407BE97}" type="presParOf" srcId="{AD19EBFB-A2EA-4F47-9A1B-124F0E2F5448}" destId="{30D27324-E101-46C3-881B-FF4FB0BD4B31}" srcOrd="0" destOrd="0" presId="urn:microsoft.com/office/officeart/2005/8/layout/hierarchy1"/>
    <dgm:cxn modelId="{29E4EE9E-B614-47C4-8144-FF16548AB3AB}" type="presParOf" srcId="{AD19EBFB-A2EA-4F47-9A1B-124F0E2F5448}" destId="{A6CF1843-2FEA-4F41-B3C2-AF70EE0E7A42}" srcOrd="1" destOrd="0" presId="urn:microsoft.com/office/officeart/2005/8/layout/hierarchy1"/>
    <dgm:cxn modelId="{FFBBE553-C754-4881-BE59-96EF256B29FE}" type="presParOf" srcId="{EF3ADFA6-BB1A-47A4-97E7-6995EC7B659C}" destId="{C9FD7895-5328-440D-BC47-73D8EF87EB0F}" srcOrd="1" destOrd="0" presId="urn:microsoft.com/office/officeart/2005/8/layout/hierarchy1"/>
    <dgm:cxn modelId="{D0C6F442-D2F9-4547-94C1-8FB1C1463409}" type="presParOf" srcId="{2E6B864F-D4C7-4F2E-9F28-34853F6E8C5E}" destId="{A5B27453-DCD2-4967-BFDE-ADF9F6C33E1B}" srcOrd="1" destOrd="0" presId="urn:microsoft.com/office/officeart/2005/8/layout/hierarchy1"/>
    <dgm:cxn modelId="{E6CA7172-B3D6-4E5E-9FA9-63F4A570DC8E}" type="presParOf" srcId="{A5B27453-DCD2-4967-BFDE-ADF9F6C33E1B}" destId="{9214A45C-4D87-4B3F-95D0-E6F2216AEEE5}" srcOrd="0" destOrd="0" presId="urn:microsoft.com/office/officeart/2005/8/layout/hierarchy1"/>
    <dgm:cxn modelId="{B81C576B-F3BF-4240-BC09-EE81AC705D4F}" type="presParOf" srcId="{9214A45C-4D87-4B3F-95D0-E6F2216AEEE5}" destId="{FE172AC8-E07B-4F08-9C98-C84124FC08B0}" srcOrd="0" destOrd="0" presId="urn:microsoft.com/office/officeart/2005/8/layout/hierarchy1"/>
    <dgm:cxn modelId="{2A32499E-9227-4B8C-82C8-AB4B30123816}" type="presParOf" srcId="{9214A45C-4D87-4B3F-95D0-E6F2216AEEE5}" destId="{3F98B1A0-1967-4DD8-9C28-CD2E73CFB03A}" srcOrd="1" destOrd="0" presId="urn:microsoft.com/office/officeart/2005/8/layout/hierarchy1"/>
    <dgm:cxn modelId="{19C1833D-72EC-4B4B-9B63-A27BD6246754}" type="presParOf" srcId="{A5B27453-DCD2-4967-BFDE-ADF9F6C33E1B}" destId="{8B67147F-11DC-4706-98DD-0519A4557DCD}" srcOrd="1" destOrd="0" presId="urn:microsoft.com/office/officeart/2005/8/layout/hierarchy1"/>
    <dgm:cxn modelId="{DED55151-644C-4DCF-8118-0E9EA3BC3942}" type="presParOf" srcId="{2E6B864F-D4C7-4F2E-9F28-34853F6E8C5E}" destId="{553AA58F-B8F1-4DF5-841D-DEDF9FD477EA}" srcOrd="2" destOrd="0" presId="urn:microsoft.com/office/officeart/2005/8/layout/hierarchy1"/>
    <dgm:cxn modelId="{408558A9-1768-4405-9C5A-5D1440B97485}" type="presParOf" srcId="{553AA58F-B8F1-4DF5-841D-DEDF9FD477EA}" destId="{AD00609A-DDE3-4A54-9598-B4175427375A}" srcOrd="0" destOrd="0" presId="urn:microsoft.com/office/officeart/2005/8/layout/hierarchy1"/>
    <dgm:cxn modelId="{2CDD766C-EFA8-498F-BE7D-0C9992092EFC}" type="presParOf" srcId="{AD00609A-DDE3-4A54-9598-B4175427375A}" destId="{A4A41963-DD8A-4E6B-AE0A-8A130DDC952F}" srcOrd="0" destOrd="0" presId="urn:microsoft.com/office/officeart/2005/8/layout/hierarchy1"/>
    <dgm:cxn modelId="{C86720D9-A7FD-47BF-9429-82D93898AD2A}" type="presParOf" srcId="{AD00609A-DDE3-4A54-9598-B4175427375A}" destId="{96689983-0192-4405-838D-D9877248A635}" srcOrd="1" destOrd="0" presId="urn:microsoft.com/office/officeart/2005/8/layout/hierarchy1"/>
    <dgm:cxn modelId="{59104A4F-A6B1-4C51-9082-625FAD5D8994}" type="presParOf" srcId="{553AA58F-B8F1-4DF5-841D-DEDF9FD477EA}" destId="{B7044135-B7D3-490B-A432-48DBE199E694}" srcOrd="1" destOrd="0" presId="urn:microsoft.com/office/officeart/2005/8/layout/hierarchy1"/>
    <dgm:cxn modelId="{F76AFC66-21E5-4F91-BBCF-DD86C9EC13DA}" type="presParOf" srcId="{2E6B864F-D4C7-4F2E-9F28-34853F6E8C5E}" destId="{1F9854F7-5AFD-4DAC-8224-9640A11ABB6D}" srcOrd="3" destOrd="0" presId="urn:microsoft.com/office/officeart/2005/8/layout/hierarchy1"/>
    <dgm:cxn modelId="{A57D710C-7B2C-45FB-942E-359C60CFA0C0}" type="presParOf" srcId="{1F9854F7-5AFD-4DAC-8224-9640A11ABB6D}" destId="{A549332E-8BB8-4A2B-9520-AAFCECAF00F6}" srcOrd="0" destOrd="0" presId="urn:microsoft.com/office/officeart/2005/8/layout/hierarchy1"/>
    <dgm:cxn modelId="{BA60DC1A-2361-4313-9873-0C507FB94E4A}" type="presParOf" srcId="{A549332E-8BB8-4A2B-9520-AAFCECAF00F6}" destId="{3A084BBE-79A0-4845-8960-6CF5D79D2F11}" srcOrd="0" destOrd="0" presId="urn:microsoft.com/office/officeart/2005/8/layout/hierarchy1"/>
    <dgm:cxn modelId="{DF9E7B19-A57E-4AF5-9564-7A36810B1655}" type="presParOf" srcId="{A549332E-8BB8-4A2B-9520-AAFCECAF00F6}" destId="{866ED887-B811-4DA2-9F0B-212FA9095907}" srcOrd="1" destOrd="0" presId="urn:microsoft.com/office/officeart/2005/8/layout/hierarchy1"/>
    <dgm:cxn modelId="{E9C9A20F-8E04-43D1-B1E1-0DBD1B1FD34D}" type="presParOf" srcId="{1F9854F7-5AFD-4DAC-8224-9640A11ABB6D}" destId="{5145AAD2-3DAD-416E-9856-5C540F5CD17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4D13676-8464-4BCB-987A-B5BFAE556B11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ED38CE74-7A4D-4FC4-A21F-38C7036385B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Device 1 : Huawei P Smart – Emma</a:t>
          </a:r>
        </a:p>
      </dgm:t>
    </dgm:pt>
    <dgm:pt modelId="{F413D5B1-E806-42C0-B4E7-48F502ED098B}" type="parTrans" cxnId="{C2A2A9F0-E7F7-4B18-9AB1-FD25E7DB23BC}">
      <dgm:prSet/>
      <dgm:spPr/>
      <dgm:t>
        <a:bodyPr/>
        <a:lstStyle/>
        <a:p>
          <a:endParaRPr lang="en-US"/>
        </a:p>
      </dgm:t>
    </dgm:pt>
    <dgm:pt modelId="{62E62ED4-81FF-4488-B9D4-EDFA7D42AA4F}" type="sibTrans" cxnId="{C2A2A9F0-E7F7-4B18-9AB1-FD25E7DB23B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EB07647-E424-41C0-9626-368BD8F8EB6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Device 2 : Samsung Galaxy A13 – Joe </a:t>
          </a:r>
        </a:p>
      </dgm:t>
    </dgm:pt>
    <dgm:pt modelId="{BE831852-ADF5-4079-82CA-8EF6B0450B9D}" type="parTrans" cxnId="{2676BD3B-CAD3-47D4-A164-B66DCBA6A1F8}">
      <dgm:prSet/>
      <dgm:spPr/>
      <dgm:t>
        <a:bodyPr/>
        <a:lstStyle/>
        <a:p>
          <a:endParaRPr lang="en-US"/>
        </a:p>
      </dgm:t>
    </dgm:pt>
    <dgm:pt modelId="{38898C80-EAC4-4789-AA02-F16C91A8B0C4}" type="sibTrans" cxnId="{2676BD3B-CAD3-47D4-A164-B66DCBA6A1F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C482234-0832-4066-8DB7-2B62565B61E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Device 3 : Nokia C2 – Norman </a:t>
          </a:r>
        </a:p>
      </dgm:t>
    </dgm:pt>
    <dgm:pt modelId="{509310EE-F4DB-45E2-89A0-543700973C6D}" type="parTrans" cxnId="{D28CEDAB-C073-4020-8008-EBCABA402845}">
      <dgm:prSet/>
      <dgm:spPr/>
      <dgm:t>
        <a:bodyPr/>
        <a:lstStyle/>
        <a:p>
          <a:endParaRPr lang="en-US"/>
        </a:p>
      </dgm:t>
    </dgm:pt>
    <dgm:pt modelId="{037B0F4F-1989-42CC-98DE-97F14CF0FB75}" type="sibTrans" cxnId="{D28CEDAB-C073-4020-8008-EBCABA40284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6E89AF8-E9DD-4EFE-8D87-62CF4D84570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Device 4 : Note 14 – additional Source </a:t>
          </a:r>
        </a:p>
      </dgm:t>
    </dgm:pt>
    <dgm:pt modelId="{852FC17B-3122-4B2D-8DDB-7E06A6ADD4E9}" type="parTrans" cxnId="{D4984AE5-5E1A-404B-979F-1A3FA4CE0021}">
      <dgm:prSet/>
      <dgm:spPr/>
      <dgm:t>
        <a:bodyPr/>
        <a:lstStyle/>
        <a:p>
          <a:endParaRPr lang="en-US"/>
        </a:p>
      </dgm:t>
    </dgm:pt>
    <dgm:pt modelId="{09650409-41E6-4BE5-90DF-879A378B4A8A}" type="sibTrans" cxnId="{D4984AE5-5E1A-404B-979F-1A3FA4CE0021}">
      <dgm:prSet/>
      <dgm:spPr/>
      <dgm:t>
        <a:bodyPr/>
        <a:lstStyle/>
        <a:p>
          <a:endParaRPr lang="en-US"/>
        </a:p>
      </dgm:t>
    </dgm:pt>
    <dgm:pt modelId="{5E9477EE-1A56-4612-B096-BAEB311E8CA4}" type="pres">
      <dgm:prSet presAssocID="{64D13676-8464-4BCB-987A-B5BFAE556B11}" presName="root" presStyleCnt="0">
        <dgm:presLayoutVars>
          <dgm:dir/>
          <dgm:resizeHandles val="exact"/>
        </dgm:presLayoutVars>
      </dgm:prSet>
      <dgm:spPr/>
    </dgm:pt>
    <dgm:pt modelId="{B6F39244-BBEA-46C8-B9D1-A4E0331AF566}" type="pres">
      <dgm:prSet presAssocID="{64D13676-8464-4BCB-987A-B5BFAE556B11}" presName="container" presStyleCnt="0">
        <dgm:presLayoutVars>
          <dgm:dir/>
          <dgm:resizeHandles val="exact"/>
        </dgm:presLayoutVars>
      </dgm:prSet>
      <dgm:spPr/>
    </dgm:pt>
    <dgm:pt modelId="{9AA8E85C-7939-4F09-910C-7CCF34670E58}" type="pres">
      <dgm:prSet presAssocID="{ED38CE74-7A4D-4FC4-A21F-38C7036385B7}" presName="compNode" presStyleCnt="0"/>
      <dgm:spPr/>
    </dgm:pt>
    <dgm:pt modelId="{60C513BC-CB53-47DD-800B-7F5535427517}" type="pres">
      <dgm:prSet presAssocID="{ED38CE74-7A4D-4FC4-A21F-38C7036385B7}" presName="iconBgRect" presStyleLbl="bgShp" presStyleIdx="0" presStyleCnt="4"/>
      <dgm:spPr/>
    </dgm:pt>
    <dgm:pt modelId="{486F3FFF-3F88-4A34-9DD7-0AC435A9F7F6}" type="pres">
      <dgm:prSet presAssocID="{ED38CE74-7A4D-4FC4-A21F-38C7036385B7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B"/>
        </a:ext>
      </dgm:extLst>
    </dgm:pt>
    <dgm:pt modelId="{343D670D-92C4-4882-8542-F70725B4AE4C}" type="pres">
      <dgm:prSet presAssocID="{ED38CE74-7A4D-4FC4-A21F-38C7036385B7}" presName="spaceRect" presStyleCnt="0"/>
      <dgm:spPr/>
    </dgm:pt>
    <dgm:pt modelId="{5A1D7B60-A83E-41C2-9D6F-462F8EBD15DF}" type="pres">
      <dgm:prSet presAssocID="{ED38CE74-7A4D-4FC4-A21F-38C7036385B7}" presName="textRect" presStyleLbl="revTx" presStyleIdx="0" presStyleCnt="4">
        <dgm:presLayoutVars>
          <dgm:chMax val="1"/>
          <dgm:chPref val="1"/>
        </dgm:presLayoutVars>
      </dgm:prSet>
      <dgm:spPr/>
    </dgm:pt>
    <dgm:pt modelId="{98B95AAC-1BDE-4691-965B-FACE13DBB30C}" type="pres">
      <dgm:prSet presAssocID="{62E62ED4-81FF-4488-B9D4-EDFA7D42AA4F}" presName="sibTrans" presStyleLbl="sibTrans2D1" presStyleIdx="0" presStyleCnt="0"/>
      <dgm:spPr/>
    </dgm:pt>
    <dgm:pt modelId="{E353140C-3049-4F9B-B93A-A7F2DE405A27}" type="pres">
      <dgm:prSet presAssocID="{7EB07647-E424-41C0-9626-368BD8F8EB60}" presName="compNode" presStyleCnt="0"/>
      <dgm:spPr/>
    </dgm:pt>
    <dgm:pt modelId="{B5E1511A-5C4D-4424-9E79-C618674FB27A}" type="pres">
      <dgm:prSet presAssocID="{7EB07647-E424-41C0-9626-368BD8F8EB60}" presName="iconBgRect" presStyleLbl="bgShp" presStyleIdx="1" presStyleCnt="4"/>
      <dgm:spPr/>
    </dgm:pt>
    <dgm:pt modelId="{A1B7A27C-97AD-48EF-8ED5-1D04A2BBCF4C}" type="pres">
      <dgm:prSet presAssocID="{7EB07647-E424-41C0-9626-368BD8F8EB60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0B9A0325-1A57-4C89-9B00-E79431EBBBD9}" type="pres">
      <dgm:prSet presAssocID="{7EB07647-E424-41C0-9626-368BD8F8EB60}" presName="spaceRect" presStyleCnt="0"/>
      <dgm:spPr/>
    </dgm:pt>
    <dgm:pt modelId="{C2C13E3D-E95E-44BA-82C8-778E417EF5C1}" type="pres">
      <dgm:prSet presAssocID="{7EB07647-E424-41C0-9626-368BD8F8EB60}" presName="textRect" presStyleLbl="revTx" presStyleIdx="1" presStyleCnt="4">
        <dgm:presLayoutVars>
          <dgm:chMax val="1"/>
          <dgm:chPref val="1"/>
        </dgm:presLayoutVars>
      </dgm:prSet>
      <dgm:spPr/>
    </dgm:pt>
    <dgm:pt modelId="{B3A7122F-D73B-46D6-8E02-D12CB75EDCFF}" type="pres">
      <dgm:prSet presAssocID="{38898C80-EAC4-4789-AA02-F16C91A8B0C4}" presName="sibTrans" presStyleLbl="sibTrans2D1" presStyleIdx="0" presStyleCnt="0"/>
      <dgm:spPr/>
    </dgm:pt>
    <dgm:pt modelId="{C9FB0B95-0724-4B73-8C67-852843514400}" type="pres">
      <dgm:prSet presAssocID="{9C482234-0832-4066-8DB7-2B62565B61E0}" presName="compNode" presStyleCnt="0"/>
      <dgm:spPr/>
    </dgm:pt>
    <dgm:pt modelId="{AFF17B9C-B548-45B9-9E82-31F440F89250}" type="pres">
      <dgm:prSet presAssocID="{9C482234-0832-4066-8DB7-2B62565B61E0}" presName="iconBgRect" presStyleLbl="bgShp" presStyleIdx="2" presStyleCnt="4"/>
      <dgm:spPr/>
    </dgm:pt>
    <dgm:pt modelId="{C6A1BEFC-A4ED-4041-8F4F-DD18B1BF8469}" type="pres">
      <dgm:prSet presAssocID="{9C482234-0832-4066-8DB7-2B62565B61E0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blet"/>
        </a:ext>
      </dgm:extLst>
    </dgm:pt>
    <dgm:pt modelId="{52E5D469-C700-47B4-8523-B7AD88753CFB}" type="pres">
      <dgm:prSet presAssocID="{9C482234-0832-4066-8DB7-2B62565B61E0}" presName="spaceRect" presStyleCnt="0"/>
      <dgm:spPr/>
    </dgm:pt>
    <dgm:pt modelId="{C07238B6-D9A9-4B22-AB27-0347E9383999}" type="pres">
      <dgm:prSet presAssocID="{9C482234-0832-4066-8DB7-2B62565B61E0}" presName="textRect" presStyleLbl="revTx" presStyleIdx="2" presStyleCnt="4">
        <dgm:presLayoutVars>
          <dgm:chMax val="1"/>
          <dgm:chPref val="1"/>
        </dgm:presLayoutVars>
      </dgm:prSet>
      <dgm:spPr/>
    </dgm:pt>
    <dgm:pt modelId="{26C7543B-8A87-4094-A3E8-88B61206F7AB}" type="pres">
      <dgm:prSet presAssocID="{037B0F4F-1989-42CC-98DE-97F14CF0FB75}" presName="sibTrans" presStyleLbl="sibTrans2D1" presStyleIdx="0" presStyleCnt="0"/>
      <dgm:spPr/>
    </dgm:pt>
    <dgm:pt modelId="{62E3F1B1-A0B9-4E82-AA49-7560BDAB8370}" type="pres">
      <dgm:prSet presAssocID="{56E89AF8-E9DD-4EFE-8D87-62CF4D84570E}" presName="compNode" presStyleCnt="0"/>
      <dgm:spPr/>
    </dgm:pt>
    <dgm:pt modelId="{34297A8C-1762-45D8-8CBF-5FF71E09144B}" type="pres">
      <dgm:prSet presAssocID="{56E89AF8-E9DD-4EFE-8D87-62CF4D84570E}" presName="iconBgRect" presStyleLbl="bgShp" presStyleIdx="3" presStyleCnt="4"/>
      <dgm:spPr/>
    </dgm:pt>
    <dgm:pt modelId="{0F159461-AE51-40B3-8AAF-CDA94954CECE}" type="pres">
      <dgm:prSet presAssocID="{56E89AF8-E9DD-4EFE-8D87-62CF4D84570E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sic Note"/>
        </a:ext>
      </dgm:extLst>
    </dgm:pt>
    <dgm:pt modelId="{D31F38A2-6C81-4DBC-A1C1-56BB370BF2BE}" type="pres">
      <dgm:prSet presAssocID="{56E89AF8-E9DD-4EFE-8D87-62CF4D84570E}" presName="spaceRect" presStyleCnt="0"/>
      <dgm:spPr/>
    </dgm:pt>
    <dgm:pt modelId="{526C8981-F154-423F-B7C6-EAF218BE2C90}" type="pres">
      <dgm:prSet presAssocID="{56E89AF8-E9DD-4EFE-8D87-62CF4D84570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C670416-64DA-40C8-B6FA-D025B69A272A}" type="presOf" srcId="{38898C80-EAC4-4789-AA02-F16C91A8B0C4}" destId="{B3A7122F-D73B-46D6-8E02-D12CB75EDCFF}" srcOrd="0" destOrd="0" presId="urn:microsoft.com/office/officeart/2018/2/layout/IconCircleList"/>
    <dgm:cxn modelId="{2676BD3B-CAD3-47D4-A164-B66DCBA6A1F8}" srcId="{64D13676-8464-4BCB-987A-B5BFAE556B11}" destId="{7EB07647-E424-41C0-9626-368BD8F8EB60}" srcOrd="1" destOrd="0" parTransId="{BE831852-ADF5-4079-82CA-8EF6B0450B9D}" sibTransId="{38898C80-EAC4-4789-AA02-F16C91A8B0C4}"/>
    <dgm:cxn modelId="{0015185B-B073-4750-A3F9-C3E3A7647C15}" type="presOf" srcId="{037B0F4F-1989-42CC-98DE-97F14CF0FB75}" destId="{26C7543B-8A87-4094-A3E8-88B61206F7AB}" srcOrd="0" destOrd="0" presId="urn:microsoft.com/office/officeart/2018/2/layout/IconCircleList"/>
    <dgm:cxn modelId="{BFD91D60-F81D-4662-8F87-BCDCFC97629A}" type="presOf" srcId="{62E62ED4-81FF-4488-B9D4-EDFA7D42AA4F}" destId="{98B95AAC-1BDE-4691-965B-FACE13DBB30C}" srcOrd="0" destOrd="0" presId="urn:microsoft.com/office/officeart/2018/2/layout/IconCircleList"/>
    <dgm:cxn modelId="{152F1A6B-A30E-43E3-A11C-A58B4306AC09}" type="presOf" srcId="{7EB07647-E424-41C0-9626-368BD8F8EB60}" destId="{C2C13E3D-E95E-44BA-82C8-778E417EF5C1}" srcOrd="0" destOrd="0" presId="urn:microsoft.com/office/officeart/2018/2/layout/IconCircleList"/>
    <dgm:cxn modelId="{A7E2D14F-6748-46DE-B746-F596ED76E186}" type="presOf" srcId="{ED38CE74-7A4D-4FC4-A21F-38C7036385B7}" destId="{5A1D7B60-A83E-41C2-9D6F-462F8EBD15DF}" srcOrd="0" destOrd="0" presId="urn:microsoft.com/office/officeart/2018/2/layout/IconCircleList"/>
    <dgm:cxn modelId="{49C9BC89-260F-46D2-96D1-F25BA219B00F}" type="presOf" srcId="{64D13676-8464-4BCB-987A-B5BFAE556B11}" destId="{5E9477EE-1A56-4612-B096-BAEB311E8CA4}" srcOrd="0" destOrd="0" presId="urn:microsoft.com/office/officeart/2018/2/layout/IconCircleList"/>
    <dgm:cxn modelId="{D28CEDAB-C073-4020-8008-EBCABA402845}" srcId="{64D13676-8464-4BCB-987A-B5BFAE556B11}" destId="{9C482234-0832-4066-8DB7-2B62565B61E0}" srcOrd="2" destOrd="0" parTransId="{509310EE-F4DB-45E2-89A0-543700973C6D}" sibTransId="{037B0F4F-1989-42CC-98DE-97F14CF0FB75}"/>
    <dgm:cxn modelId="{9950F5BE-9026-420A-82FF-CEBBBC3F2F1D}" type="presOf" srcId="{9C482234-0832-4066-8DB7-2B62565B61E0}" destId="{C07238B6-D9A9-4B22-AB27-0347E9383999}" srcOrd="0" destOrd="0" presId="urn:microsoft.com/office/officeart/2018/2/layout/IconCircleList"/>
    <dgm:cxn modelId="{77D336C5-EBFB-41CA-B4E8-3CEC7A2A341E}" type="presOf" srcId="{56E89AF8-E9DD-4EFE-8D87-62CF4D84570E}" destId="{526C8981-F154-423F-B7C6-EAF218BE2C90}" srcOrd="0" destOrd="0" presId="urn:microsoft.com/office/officeart/2018/2/layout/IconCircleList"/>
    <dgm:cxn modelId="{D4984AE5-5E1A-404B-979F-1A3FA4CE0021}" srcId="{64D13676-8464-4BCB-987A-B5BFAE556B11}" destId="{56E89AF8-E9DD-4EFE-8D87-62CF4D84570E}" srcOrd="3" destOrd="0" parTransId="{852FC17B-3122-4B2D-8DDB-7E06A6ADD4E9}" sibTransId="{09650409-41E6-4BE5-90DF-879A378B4A8A}"/>
    <dgm:cxn modelId="{C2A2A9F0-E7F7-4B18-9AB1-FD25E7DB23BC}" srcId="{64D13676-8464-4BCB-987A-B5BFAE556B11}" destId="{ED38CE74-7A4D-4FC4-A21F-38C7036385B7}" srcOrd="0" destOrd="0" parTransId="{F413D5B1-E806-42C0-B4E7-48F502ED098B}" sibTransId="{62E62ED4-81FF-4488-B9D4-EDFA7D42AA4F}"/>
    <dgm:cxn modelId="{CD82759E-375A-41EF-8F0E-3A8D81375610}" type="presParOf" srcId="{5E9477EE-1A56-4612-B096-BAEB311E8CA4}" destId="{B6F39244-BBEA-46C8-B9D1-A4E0331AF566}" srcOrd="0" destOrd="0" presId="urn:microsoft.com/office/officeart/2018/2/layout/IconCircleList"/>
    <dgm:cxn modelId="{A080CB93-9AE3-4199-BF4E-B13B9C24B39A}" type="presParOf" srcId="{B6F39244-BBEA-46C8-B9D1-A4E0331AF566}" destId="{9AA8E85C-7939-4F09-910C-7CCF34670E58}" srcOrd="0" destOrd="0" presId="urn:microsoft.com/office/officeart/2018/2/layout/IconCircleList"/>
    <dgm:cxn modelId="{F4C6DE8A-31D8-485E-AA89-DCB8E48F3B90}" type="presParOf" srcId="{9AA8E85C-7939-4F09-910C-7CCF34670E58}" destId="{60C513BC-CB53-47DD-800B-7F5535427517}" srcOrd="0" destOrd="0" presId="urn:microsoft.com/office/officeart/2018/2/layout/IconCircleList"/>
    <dgm:cxn modelId="{0A18787A-03E3-4457-AED0-111479FBB116}" type="presParOf" srcId="{9AA8E85C-7939-4F09-910C-7CCF34670E58}" destId="{486F3FFF-3F88-4A34-9DD7-0AC435A9F7F6}" srcOrd="1" destOrd="0" presId="urn:microsoft.com/office/officeart/2018/2/layout/IconCircleList"/>
    <dgm:cxn modelId="{FE8F0AE7-8008-4BC5-96F2-D9EC7FDD1BB3}" type="presParOf" srcId="{9AA8E85C-7939-4F09-910C-7CCF34670E58}" destId="{343D670D-92C4-4882-8542-F70725B4AE4C}" srcOrd="2" destOrd="0" presId="urn:microsoft.com/office/officeart/2018/2/layout/IconCircleList"/>
    <dgm:cxn modelId="{357A4765-8A75-4909-9653-08C215B31DF2}" type="presParOf" srcId="{9AA8E85C-7939-4F09-910C-7CCF34670E58}" destId="{5A1D7B60-A83E-41C2-9D6F-462F8EBD15DF}" srcOrd="3" destOrd="0" presId="urn:microsoft.com/office/officeart/2018/2/layout/IconCircleList"/>
    <dgm:cxn modelId="{BB7E5BDD-3339-4538-96A2-E29F0DCA3BAA}" type="presParOf" srcId="{B6F39244-BBEA-46C8-B9D1-A4E0331AF566}" destId="{98B95AAC-1BDE-4691-965B-FACE13DBB30C}" srcOrd="1" destOrd="0" presId="urn:microsoft.com/office/officeart/2018/2/layout/IconCircleList"/>
    <dgm:cxn modelId="{F973B8F0-B928-4E9F-831C-92F6385817A7}" type="presParOf" srcId="{B6F39244-BBEA-46C8-B9D1-A4E0331AF566}" destId="{E353140C-3049-4F9B-B93A-A7F2DE405A27}" srcOrd="2" destOrd="0" presId="urn:microsoft.com/office/officeart/2018/2/layout/IconCircleList"/>
    <dgm:cxn modelId="{6ADAD68B-3C5C-47DF-94BB-A0F81D711724}" type="presParOf" srcId="{E353140C-3049-4F9B-B93A-A7F2DE405A27}" destId="{B5E1511A-5C4D-4424-9E79-C618674FB27A}" srcOrd="0" destOrd="0" presId="urn:microsoft.com/office/officeart/2018/2/layout/IconCircleList"/>
    <dgm:cxn modelId="{26C6D082-EAF8-4C0D-AC90-E0C922488A73}" type="presParOf" srcId="{E353140C-3049-4F9B-B93A-A7F2DE405A27}" destId="{A1B7A27C-97AD-48EF-8ED5-1D04A2BBCF4C}" srcOrd="1" destOrd="0" presId="urn:microsoft.com/office/officeart/2018/2/layout/IconCircleList"/>
    <dgm:cxn modelId="{52FC7D99-A35C-4F61-956C-0E8709B5F281}" type="presParOf" srcId="{E353140C-3049-4F9B-B93A-A7F2DE405A27}" destId="{0B9A0325-1A57-4C89-9B00-E79431EBBBD9}" srcOrd="2" destOrd="0" presId="urn:microsoft.com/office/officeart/2018/2/layout/IconCircleList"/>
    <dgm:cxn modelId="{CE5D9AD3-2F30-4937-916C-582E2BDE0C0D}" type="presParOf" srcId="{E353140C-3049-4F9B-B93A-A7F2DE405A27}" destId="{C2C13E3D-E95E-44BA-82C8-778E417EF5C1}" srcOrd="3" destOrd="0" presId="urn:microsoft.com/office/officeart/2018/2/layout/IconCircleList"/>
    <dgm:cxn modelId="{6923C59E-B8F5-4A6E-93EF-DE14DEE075E6}" type="presParOf" srcId="{B6F39244-BBEA-46C8-B9D1-A4E0331AF566}" destId="{B3A7122F-D73B-46D6-8E02-D12CB75EDCFF}" srcOrd="3" destOrd="0" presId="urn:microsoft.com/office/officeart/2018/2/layout/IconCircleList"/>
    <dgm:cxn modelId="{86971353-9623-47F5-9387-12395DF1C1D1}" type="presParOf" srcId="{B6F39244-BBEA-46C8-B9D1-A4E0331AF566}" destId="{C9FB0B95-0724-4B73-8C67-852843514400}" srcOrd="4" destOrd="0" presId="urn:microsoft.com/office/officeart/2018/2/layout/IconCircleList"/>
    <dgm:cxn modelId="{C5FEC363-45E2-41A5-B38E-515A0F305230}" type="presParOf" srcId="{C9FB0B95-0724-4B73-8C67-852843514400}" destId="{AFF17B9C-B548-45B9-9E82-31F440F89250}" srcOrd="0" destOrd="0" presId="urn:microsoft.com/office/officeart/2018/2/layout/IconCircleList"/>
    <dgm:cxn modelId="{BCB07C5B-EF67-44C8-9FF7-61D64CB49AEA}" type="presParOf" srcId="{C9FB0B95-0724-4B73-8C67-852843514400}" destId="{C6A1BEFC-A4ED-4041-8F4F-DD18B1BF8469}" srcOrd="1" destOrd="0" presId="urn:microsoft.com/office/officeart/2018/2/layout/IconCircleList"/>
    <dgm:cxn modelId="{8F6DBD32-DB0E-4F39-8832-2DAC12914038}" type="presParOf" srcId="{C9FB0B95-0724-4B73-8C67-852843514400}" destId="{52E5D469-C700-47B4-8523-B7AD88753CFB}" srcOrd="2" destOrd="0" presId="urn:microsoft.com/office/officeart/2018/2/layout/IconCircleList"/>
    <dgm:cxn modelId="{E623B708-D281-49BD-963A-325320919A72}" type="presParOf" srcId="{C9FB0B95-0724-4B73-8C67-852843514400}" destId="{C07238B6-D9A9-4B22-AB27-0347E9383999}" srcOrd="3" destOrd="0" presId="urn:microsoft.com/office/officeart/2018/2/layout/IconCircleList"/>
    <dgm:cxn modelId="{A07009D7-5C90-4DB3-95F9-1B979D7C1145}" type="presParOf" srcId="{B6F39244-BBEA-46C8-B9D1-A4E0331AF566}" destId="{26C7543B-8A87-4094-A3E8-88B61206F7AB}" srcOrd="5" destOrd="0" presId="urn:microsoft.com/office/officeart/2018/2/layout/IconCircleList"/>
    <dgm:cxn modelId="{188150C4-AFBC-4515-BB4F-10C0FD274A41}" type="presParOf" srcId="{B6F39244-BBEA-46C8-B9D1-A4E0331AF566}" destId="{62E3F1B1-A0B9-4E82-AA49-7560BDAB8370}" srcOrd="6" destOrd="0" presId="urn:microsoft.com/office/officeart/2018/2/layout/IconCircleList"/>
    <dgm:cxn modelId="{D148AD46-F7B7-404E-A329-E487C8D416CC}" type="presParOf" srcId="{62E3F1B1-A0B9-4E82-AA49-7560BDAB8370}" destId="{34297A8C-1762-45D8-8CBF-5FF71E09144B}" srcOrd="0" destOrd="0" presId="urn:microsoft.com/office/officeart/2018/2/layout/IconCircleList"/>
    <dgm:cxn modelId="{533993E7-A254-4767-A365-F1E7C4412DDF}" type="presParOf" srcId="{62E3F1B1-A0B9-4E82-AA49-7560BDAB8370}" destId="{0F159461-AE51-40B3-8AAF-CDA94954CECE}" srcOrd="1" destOrd="0" presId="urn:microsoft.com/office/officeart/2018/2/layout/IconCircleList"/>
    <dgm:cxn modelId="{F7A9E7BF-A77C-4E7B-B333-8EF1A4495DA6}" type="presParOf" srcId="{62E3F1B1-A0B9-4E82-AA49-7560BDAB8370}" destId="{D31F38A2-6C81-4DBC-A1C1-56BB370BF2BE}" srcOrd="2" destOrd="0" presId="urn:microsoft.com/office/officeart/2018/2/layout/IconCircleList"/>
    <dgm:cxn modelId="{E058B82B-0CA1-4468-AD4E-93D6991BBE1A}" type="presParOf" srcId="{62E3F1B1-A0B9-4E82-AA49-7560BDAB8370}" destId="{526C8981-F154-423F-B7C6-EAF218BE2C9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93E2B54-D464-46CC-8E7B-EEF6ED98ED7D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0CE37CD9-D4E6-4A0B-B1B1-A7315533B438}">
      <dgm:prSet/>
      <dgm:spPr/>
      <dgm:t>
        <a:bodyPr/>
        <a:lstStyle/>
        <a:p>
          <a:pPr>
            <a:defRPr cap="all"/>
          </a:pPr>
          <a:r>
            <a:rPr lang="en-US"/>
            <a:t>Evidence across 4 devices was consistent </a:t>
          </a:r>
        </a:p>
      </dgm:t>
    </dgm:pt>
    <dgm:pt modelId="{2EA030F4-F36D-49AF-93D6-56FA77373FED}" type="parTrans" cxnId="{95699BD7-496C-44F9-9D22-8F06831E7955}">
      <dgm:prSet/>
      <dgm:spPr/>
      <dgm:t>
        <a:bodyPr/>
        <a:lstStyle/>
        <a:p>
          <a:endParaRPr lang="en-US"/>
        </a:p>
      </dgm:t>
    </dgm:pt>
    <dgm:pt modelId="{7D4F1994-FC9E-467E-BBB3-88A7F2CE3573}" type="sibTrans" cxnId="{95699BD7-496C-44F9-9D22-8F06831E7955}">
      <dgm:prSet/>
      <dgm:spPr/>
      <dgm:t>
        <a:bodyPr/>
        <a:lstStyle/>
        <a:p>
          <a:endParaRPr lang="en-US"/>
        </a:p>
      </dgm:t>
    </dgm:pt>
    <dgm:pt modelId="{1F001E90-92E2-41F0-ABEC-7FDC2F42B473}">
      <dgm:prSet/>
      <dgm:spPr/>
      <dgm:t>
        <a:bodyPr/>
        <a:lstStyle/>
        <a:p>
          <a:pPr>
            <a:defRPr cap="all"/>
          </a:pPr>
          <a:r>
            <a:rPr lang="en-US"/>
            <a:t>The 5M deal appeared in whatsapp and Messanger </a:t>
          </a:r>
        </a:p>
      </dgm:t>
    </dgm:pt>
    <dgm:pt modelId="{7AE3B461-105A-46E8-82E2-6AA01BDAE420}" type="parTrans" cxnId="{B97F2E05-BD8D-44E3-A78F-23B887CF614A}">
      <dgm:prSet/>
      <dgm:spPr/>
      <dgm:t>
        <a:bodyPr/>
        <a:lstStyle/>
        <a:p>
          <a:endParaRPr lang="en-US"/>
        </a:p>
      </dgm:t>
    </dgm:pt>
    <dgm:pt modelId="{156ADFBA-E2EC-4361-9E2A-6F8D41E15443}" type="sibTrans" cxnId="{B97F2E05-BD8D-44E3-A78F-23B887CF614A}">
      <dgm:prSet/>
      <dgm:spPr/>
      <dgm:t>
        <a:bodyPr/>
        <a:lstStyle/>
        <a:p>
          <a:endParaRPr lang="en-US"/>
        </a:p>
      </dgm:t>
    </dgm:pt>
    <dgm:pt modelId="{9544B1EE-0414-42B6-A2CA-9E2632C2EA22}">
      <dgm:prSet/>
      <dgm:spPr/>
      <dgm:t>
        <a:bodyPr/>
        <a:lstStyle/>
        <a:p>
          <a:pPr>
            <a:defRPr cap="all"/>
          </a:pPr>
          <a:r>
            <a:rPr lang="en-US"/>
            <a:t>Joe’s  trip to Manchester was confirmed by GPS </a:t>
          </a:r>
        </a:p>
      </dgm:t>
    </dgm:pt>
    <dgm:pt modelId="{2AE30454-C57E-45F7-9F20-A0C7A072AAFD}" type="parTrans" cxnId="{2FB77725-5BA5-4E87-AFE6-445EAECBFAB9}">
      <dgm:prSet/>
      <dgm:spPr/>
      <dgm:t>
        <a:bodyPr/>
        <a:lstStyle/>
        <a:p>
          <a:endParaRPr lang="en-US"/>
        </a:p>
      </dgm:t>
    </dgm:pt>
    <dgm:pt modelId="{3BFD929A-79B3-4449-8E64-1A47F9D202F5}" type="sibTrans" cxnId="{2FB77725-5BA5-4E87-AFE6-445EAECBFAB9}">
      <dgm:prSet/>
      <dgm:spPr/>
      <dgm:t>
        <a:bodyPr/>
        <a:lstStyle/>
        <a:p>
          <a:endParaRPr lang="en-US"/>
        </a:p>
      </dgm:t>
    </dgm:pt>
    <dgm:pt modelId="{AE3EA592-FEF2-4EBD-AE5E-D7FA6BE526C9}" type="pres">
      <dgm:prSet presAssocID="{593E2B54-D464-46CC-8E7B-EEF6ED98ED7D}" presName="root" presStyleCnt="0">
        <dgm:presLayoutVars>
          <dgm:dir/>
          <dgm:resizeHandles val="exact"/>
        </dgm:presLayoutVars>
      </dgm:prSet>
      <dgm:spPr/>
    </dgm:pt>
    <dgm:pt modelId="{2FA39C22-E49B-493A-9466-74769DBE9829}" type="pres">
      <dgm:prSet presAssocID="{0CE37CD9-D4E6-4A0B-B1B1-A7315533B438}" presName="compNode" presStyleCnt="0"/>
      <dgm:spPr/>
    </dgm:pt>
    <dgm:pt modelId="{247EB2A6-0BCF-4D20-9191-1DA2FDF38A5C}" type="pres">
      <dgm:prSet presAssocID="{0CE37CD9-D4E6-4A0B-B1B1-A7315533B438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6681E37E-2EA6-44DB-B326-EE806EDF3C5F}" type="pres">
      <dgm:prSet presAssocID="{0CE37CD9-D4E6-4A0B-B1B1-A7315533B438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4C6A481C-CA72-426E-9353-0B74E8FDF7E1}" type="pres">
      <dgm:prSet presAssocID="{0CE37CD9-D4E6-4A0B-B1B1-A7315533B438}" presName="spaceRect" presStyleCnt="0"/>
      <dgm:spPr/>
    </dgm:pt>
    <dgm:pt modelId="{C84B01B4-7A0B-4BB7-BB78-95D908E44460}" type="pres">
      <dgm:prSet presAssocID="{0CE37CD9-D4E6-4A0B-B1B1-A7315533B438}" presName="textRect" presStyleLbl="revTx" presStyleIdx="0" presStyleCnt="3">
        <dgm:presLayoutVars>
          <dgm:chMax val="1"/>
          <dgm:chPref val="1"/>
        </dgm:presLayoutVars>
      </dgm:prSet>
      <dgm:spPr/>
    </dgm:pt>
    <dgm:pt modelId="{080C3F0C-69F4-40A9-AC6B-BC83D9395384}" type="pres">
      <dgm:prSet presAssocID="{7D4F1994-FC9E-467E-BBB3-88A7F2CE3573}" presName="sibTrans" presStyleCnt="0"/>
      <dgm:spPr/>
    </dgm:pt>
    <dgm:pt modelId="{11606A21-CE06-4A9E-8FFD-DF661FDC11BB}" type="pres">
      <dgm:prSet presAssocID="{1F001E90-92E2-41F0-ABEC-7FDC2F42B473}" presName="compNode" presStyleCnt="0"/>
      <dgm:spPr/>
    </dgm:pt>
    <dgm:pt modelId="{B6785C98-5793-4F7C-91E5-D545D15BDE8B}" type="pres">
      <dgm:prSet presAssocID="{1F001E90-92E2-41F0-ABEC-7FDC2F42B473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F179CC73-CF76-42E7-A3E4-BC97CEB83275}" type="pres">
      <dgm:prSet presAssocID="{1F001E90-92E2-41F0-ABEC-7FDC2F42B473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AC84AED0-D85E-47E5-B865-F9D60135C1BA}" type="pres">
      <dgm:prSet presAssocID="{1F001E90-92E2-41F0-ABEC-7FDC2F42B473}" presName="spaceRect" presStyleCnt="0"/>
      <dgm:spPr/>
    </dgm:pt>
    <dgm:pt modelId="{1E8D00A1-6842-4309-B7E2-216C856C913C}" type="pres">
      <dgm:prSet presAssocID="{1F001E90-92E2-41F0-ABEC-7FDC2F42B473}" presName="textRect" presStyleLbl="revTx" presStyleIdx="1" presStyleCnt="3">
        <dgm:presLayoutVars>
          <dgm:chMax val="1"/>
          <dgm:chPref val="1"/>
        </dgm:presLayoutVars>
      </dgm:prSet>
      <dgm:spPr/>
    </dgm:pt>
    <dgm:pt modelId="{84DF142D-A9BD-4BE0-89E5-2D8479CBE516}" type="pres">
      <dgm:prSet presAssocID="{156ADFBA-E2EC-4361-9E2A-6F8D41E15443}" presName="sibTrans" presStyleCnt="0"/>
      <dgm:spPr/>
    </dgm:pt>
    <dgm:pt modelId="{C74E1DDA-D323-4112-B506-6C5339858F61}" type="pres">
      <dgm:prSet presAssocID="{9544B1EE-0414-42B6-A2CA-9E2632C2EA22}" presName="compNode" presStyleCnt="0"/>
      <dgm:spPr/>
    </dgm:pt>
    <dgm:pt modelId="{6FBA83D0-ED3C-48F9-822B-F2BC9B213E29}" type="pres">
      <dgm:prSet presAssocID="{9544B1EE-0414-42B6-A2CA-9E2632C2EA22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86FA9542-2169-45F7-B7E5-88BF6AE60E8B}" type="pres">
      <dgm:prSet presAssocID="{9544B1EE-0414-42B6-A2CA-9E2632C2EA22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5F5FC21D-16F0-4334-BD0D-108B6F92C0DA}" type="pres">
      <dgm:prSet presAssocID="{9544B1EE-0414-42B6-A2CA-9E2632C2EA22}" presName="spaceRect" presStyleCnt="0"/>
      <dgm:spPr/>
    </dgm:pt>
    <dgm:pt modelId="{F51A40F2-EAA7-4E21-A487-F42E79FC4719}" type="pres">
      <dgm:prSet presAssocID="{9544B1EE-0414-42B6-A2CA-9E2632C2EA2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97F2E05-BD8D-44E3-A78F-23B887CF614A}" srcId="{593E2B54-D464-46CC-8E7B-EEF6ED98ED7D}" destId="{1F001E90-92E2-41F0-ABEC-7FDC2F42B473}" srcOrd="1" destOrd="0" parTransId="{7AE3B461-105A-46E8-82E2-6AA01BDAE420}" sibTransId="{156ADFBA-E2EC-4361-9E2A-6F8D41E15443}"/>
    <dgm:cxn modelId="{2FB77725-5BA5-4E87-AFE6-445EAECBFAB9}" srcId="{593E2B54-D464-46CC-8E7B-EEF6ED98ED7D}" destId="{9544B1EE-0414-42B6-A2CA-9E2632C2EA22}" srcOrd="2" destOrd="0" parTransId="{2AE30454-C57E-45F7-9F20-A0C7A072AAFD}" sibTransId="{3BFD929A-79B3-4449-8E64-1A47F9D202F5}"/>
    <dgm:cxn modelId="{0787FC53-0BDE-4E3F-8C3A-2631B2DCA7C2}" type="presOf" srcId="{593E2B54-D464-46CC-8E7B-EEF6ED98ED7D}" destId="{AE3EA592-FEF2-4EBD-AE5E-D7FA6BE526C9}" srcOrd="0" destOrd="0" presId="urn:microsoft.com/office/officeart/2018/5/layout/IconLeafLabelList"/>
    <dgm:cxn modelId="{54E0D8A0-C8CE-4B8B-921B-46D252E19ECB}" type="presOf" srcId="{9544B1EE-0414-42B6-A2CA-9E2632C2EA22}" destId="{F51A40F2-EAA7-4E21-A487-F42E79FC4719}" srcOrd="0" destOrd="0" presId="urn:microsoft.com/office/officeart/2018/5/layout/IconLeafLabelList"/>
    <dgm:cxn modelId="{038C4BB8-25B9-4B77-A8B8-00D916D65FA3}" type="presOf" srcId="{0CE37CD9-D4E6-4A0B-B1B1-A7315533B438}" destId="{C84B01B4-7A0B-4BB7-BB78-95D908E44460}" srcOrd="0" destOrd="0" presId="urn:microsoft.com/office/officeart/2018/5/layout/IconLeafLabelList"/>
    <dgm:cxn modelId="{95699BD7-496C-44F9-9D22-8F06831E7955}" srcId="{593E2B54-D464-46CC-8E7B-EEF6ED98ED7D}" destId="{0CE37CD9-D4E6-4A0B-B1B1-A7315533B438}" srcOrd="0" destOrd="0" parTransId="{2EA030F4-F36D-49AF-93D6-56FA77373FED}" sibTransId="{7D4F1994-FC9E-467E-BBB3-88A7F2CE3573}"/>
    <dgm:cxn modelId="{F47CA4F3-A0F6-4BC0-9DBA-652FBC4525E3}" type="presOf" srcId="{1F001E90-92E2-41F0-ABEC-7FDC2F42B473}" destId="{1E8D00A1-6842-4309-B7E2-216C856C913C}" srcOrd="0" destOrd="0" presId="urn:microsoft.com/office/officeart/2018/5/layout/IconLeafLabelList"/>
    <dgm:cxn modelId="{6509995F-C809-43B1-9F38-81E571C2F5CE}" type="presParOf" srcId="{AE3EA592-FEF2-4EBD-AE5E-D7FA6BE526C9}" destId="{2FA39C22-E49B-493A-9466-74769DBE9829}" srcOrd="0" destOrd="0" presId="urn:microsoft.com/office/officeart/2018/5/layout/IconLeafLabelList"/>
    <dgm:cxn modelId="{6B75C7D2-B177-4FE3-A3A6-AC33A7134F27}" type="presParOf" srcId="{2FA39C22-E49B-493A-9466-74769DBE9829}" destId="{247EB2A6-0BCF-4D20-9191-1DA2FDF38A5C}" srcOrd="0" destOrd="0" presId="urn:microsoft.com/office/officeart/2018/5/layout/IconLeafLabelList"/>
    <dgm:cxn modelId="{487BCE3A-6B20-4394-B42C-B919966351FC}" type="presParOf" srcId="{2FA39C22-E49B-493A-9466-74769DBE9829}" destId="{6681E37E-2EA6-44DB-B326-EE806EDF3C5F}" srcOrd="1" destOrd="0" presId="urn:microsoft.com/office/officeart/2018/5/layout/IconLeafLabelList"/>
    <dgm:cxn modelId="{1EF750AF-E65E-442E-B8E7-33DB712E2416}" type="presParOf" srcId="{2FA39C22-E49B-493A-9466-74769DBE9829}" destId="{4C6A481C-CA72-426E-9353-0B74E8FDF7E1}" srcOrd="2" destOrd="0" presId="urn:microsoft.com/office/officeart/2018/5/layout/IconLeafLabelList"/>
    <dgm:cxn modelId="{87F7E4FF-3CD8-457B-AA1A-EB3F1D7BD2A3}" type="presParOf" srcId="{2FA39C22-E49B-493A-9466-74769DBE9829}" destId="{C84B01B4-7A0B-4BB7-BB78-95D908E44460}" srcOrd="3" destOrd="0" presId="urn:microsoft.com/office/officeart/2018/5/layout/IconLeafLabelList"/>
    <dgm:cxn modelId="{DC499650-7CA0-4674-BC97-053E5D1B1F32}" type="presParOf" srcId="{AE3EA592-FEF2-4EBD-AE5E-D7FA6BE526C9}" destId="{080C3F0C-69F4-40A9-AC6B-BC83D9395384}" srcOrd="1" destOrd="0" presId="urn:microsoft.com/office/officeart/2018/5/layout/IconLeafLabelList"/>
    <dgm:cxn modelId="{E43F1EE3-EA20-4AF4-8A9D-B23C88EC4EA1}" type="presParOf" srcId="{AE3EA592-FEF2-4EBD-AE5E-D7FA6BE526C9}" destId="{11606A21-CE06-4A9E-8FFD-DF661FDC11BB}" srcOrd="2" destOrd="0" presId="urn:microsoft.com/office/officeart/2018/5/layout/IconLeafLabelList"/>
    <dgm:cxn modelId="{7C0A0339-7183-48A4-B7EB-C4889097E373}" type="presParOf" srcId="{11606A21-CE06-4A9E-8FFD-DF661FDC11BB}" destId="{B6785C98-5793-4F7C-91E5-D545D15BDE8B}" srcOrd="0" destOrd="0" presId="urn:microsoft.com/office/officeart/2018/5/layout/IconLeafLabelList"/>
    <dgm:cxn modelId="{7407C5E5-E58A-4370-9032-04EF1E999511}" type="presParOf" srcId="{11606A21-CE06-4A9E-8FFD-DF661FDC11BB}" destId="{F179CC73-CF76-42E7-A3E4-BC97CEB83275}" srcOrd="1" destOrd="0" presId="urn:microsoft.com/office/officeart/2018/5/layout/IconLeafLabelList"/>
    <dgm:cxn modelId="{E0F6C625-B774-4CBE-942F-CDF874DFBB5C}" type="presParOf" srcId="{11606A21-CE06-4A9E-8FFD-DF661FDC11BB}" destId="{AC84AED0-D85E-47E5-B865-F9D60135C1BA}" srcOrd="2" destOrd="0" presId="urn:microsoft.com/office/officeart/2018/5/layout/IconLeafLabelList"/>
    <dgm:cxn modelId="{7CEEED53-F113-4901-BF67-D805DF8B3A4D}" type="presParOf" srcId="{11606A21-CE06-4A9E-8FFD-DF661FDC11BB}" destId="{1E8D00A1-6842-4309-B7E2-216C856C913C}" srcOrd="3" destOrd="0" presId="urn:microsoft.com/office/officeart/2018/5/layout/IconLeafLabelList"/>
    <dgm:cxn modelId="{A1FA0660-0305-45DC-BC5A-4A3303E3C4D6}" type="presParOf" srcId="{AE3EA592-FEF2-4EBD-AE5E-D7FA6BE526C9}" destId="{84DF142D-A9BD-4BE0-89E5-2D8479CBE516}" srcOrd="3" destOrd="0" presId="urn:microsoft.com/office/officeart/2018/5/layout/IconLeafLabelList"/>
    <dgm:cxn modelId="{DCA505F5-4AC2-4C46-ADE8-33D799A2D7F0}" type="presParOf" srcId="{AE3EA592-FEF2-4EBD-AE5E-D7FA6BE526C9}" destId="{C74E1DDA-D323-4112-B506-6C5339858F61}" srcOrd="4" destOrd="0" presId="urn:microsoft.com/office/officeart/2018/5/layout/IconLeafLabelList"/>
    <dgm:cxn modelId="{25D7A6B8-A5A2-4ECB-8F67-FC26446395BD}" type="presParOf" srcId="{C74E1DDA-D323-4112-B506-6C5339858F61}" destId="{6FBA83D0-ED3C-48F9-822B-F2BC9B213E29}" srcOrd="0" destOrd="0" presId="urn:microsoft.com/office/officeart/2018/5/layout/IconLeafLabelList"/>
    <dgm:cxn modelId="{78A4230F-8F3E-4B5F-B8D9-A67DDBE167D3}" type="presParOf" srcId="{C74E1DDA-D323-4112-B506-6C5339858F61}" destId="{86FA9542-2169-45F7-B7E5-88BF6AE60E8B}" srcOrd="1" destOrd="0" presId="urn:microsoft.com/office/officeart/2018/5/layout/IconLeafLabelList"/>
    <dgm:cxn modelId="{74925610-FE16-4100-9357-3E034C5CFE5A}" type="presParOf" srcId="{C74E1DDA-D323-4112-B506-6C5339858F61}" destId="{5F5FC21D-16F0-4334-BD0D-108B6F92C0DA}" srcOrd="2" destOrd="0" presId="urn:microsoft.com/office/officeart/2018/5/layout/IconLeafLabelList"/>
    <dgm:cxn modelId="{74E864CD-C23C-48B5-9DC9-86F7828351D7}" type="presParOf" srcId="{C74E1DDA-D323-4112-B506-6C5339858F61}" destId="{F51A40F2-EAA7-4E21-A487-F42E79FC4719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557044-B7F7-4024-9D47-CD858A2FFBC0}">
      <dsp:nvSpPr>
        <dsp:cNvPr id="0" name=""/>
        <dsp:cNvSpPr/>
      </dsp:nvSpPr>
      <dsp:spPr>
        <a:xfrm>
          <a:off x="930572" y="3032"/>
          <a:ext cx="2833338" cy="170000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Part A - UFED Extraction Demo</a:t>
          </a:r>
        </a:p>
      </dsp:txBody>
      <dsp:txXfrm>
        <a:off x="930572" y="3032"/>
        <a:ext cx="2833338" cy="1700003"/>
      </dsp:txXfrm>
    </dsp:sp>
    <dsp:sp modelId="{1A27E5BA-E052-40D9-8227-A4AC48669A20}">
      <dsp:nvSpPr>
        <dsp:cNvPr id="0" name=""/>
        <dsp:cNvSpPr/>
      </dsp:nvSpPr>
      <dsp:spPr>
        <a:xfrm>
          <a:off x="4047245" y="3032"/>
          <a:ext cx="2833338" cy="170000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Part B – Quantam Tech case Investigation </a:t>
          </a:r>
        </a:p>
      </dsp:txBody>
      <dsp:txXfrm>
        <a:off x="4047245" y="3032"/>
        <a:ext cx="2833338" cy="1700003"/>
      </dsp:txXfrm>
    </dsp:sp>
    <dsp:sp modelId="{501F74B9-E473-473D-B14C-050D49D466DA}">
      <dsp:nvSpPr>
        <dsp:cNvPr id="0" name=""/>
        <dsp:cNvSpPr/>
      </dsp:nvSpPr>
      <dsp:spPr>
        <a:xfrm>
          <a:off x="7163917" y="3032"/>
          <a:ext cx="2833338" cy="170000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Evidence review</a:t>
          </a:r>
        </a:p>
      </dsp:txBody>
      <dsp:txXfrm>
        <a:off x="7163917" y="3032"/>
        <a:ext cx="2833338" cy="1700003"/>
      </dsp:txXfrm>
    </dsp:sp>
    <dsp:sp modelId="{737C9D84-93DB-4660-9232-C7977A8CB7A2}">
      <dsp:nvSpPr>
        <dsp:cNvPr id="0" name=""/>
        <dsp:cNvSpPr/>
      </dsp:nvSpPr>
      <dsp:spPr>
        <a:xfrm>
          <a:off x="930572" y="1986369"/>
          <a:ext cx="2833338" cy="170000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Timelines</a:t>
          </a:r>
        </a:p>
      </dsp:txBody>
      <dsp:txXfrm>
        <a:off x="930572" y="1986369"/>
        <a:ext cx="2833338" cy="1700003"/>
      </dsp:txXfrm>
    </dsp:sp>
    <dsp:sp modelId="{43E1E118-2391-46A3-8F46-64447419E747}">
      <dsp:nvSpPr>
        <dsp:cNvPr id="0" name=""/>
        <dsp:cNvSpPr/>
      </dsp:nvSpPr>
      <dsp:spPr>
        <a:xfrm>
          <a:off x="4047245" y="1986369"/>
          <a:ext cx="2833338" cy="170000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Suspect Analysis </a:t>
          </a:r>
        </a:p>
      </dsp:txBody>
      <dsp:txXfrm>
        <a:off x="4047245" y="1986369"/>
        <a:ext cx="2833338" cy="1700003"/>
      </dsp:txXfrm>
    </dsp:sp>
    <dsp:sp modelId="{2A2E26D5-9D06-4C49-AC9B-13103ED332DB}">
      <dsp:nvSpPr>
        <dsp:cNvPr id="0" name=""/>
        <dsp:cNvSpPr/>
      </dsp:nvSpPr>
      <dsp:spPr>
        <a:xfrm>
          <a:off x="7163917" y="1986369"/>
          <a:ext cx="2833338" cy="170000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Conclusion</a:t>
          </a:r>
        </a:p>
      </dsp:txBody>
      <dsp:txXfrm>
        <a:off x="7163917" y="1986369"/>
        <a:ext cx="2833338" cy="17000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D27324-E101-46C3-881B-FF4FB0BD4B31}">
      <dsp:nvSpPr>
        <dsp:cNvPr id="0" name=""/>
        <dsp:cNvSpPr/>
      </dsp:nvSpPr>
      <dsp:spPr>
        <a:xfrm>
          <a:off x="3201" y="998291"/>
          <a:ext cx="2285879" cy="14515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CF1843-2FEA-4F41-B3C2-AF70EE0E7A42}">
      <dsp:nvSpPr>
        <dsp:cNvPr id="0" name=""/>
        <dsp:cNvSpPr/>
      </dsp:nvSpPr>
      <dsp:spPr>
        <a:xfrm>
          <a:off x="257188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Three main Suspect</a:t>
          </a:r>
        </a:p>
      </dsp:txBody>
      <dsp:txXfrm>
        <a:off x="299702" y="1282093"/>
        <a:ext cx="2200851" cy="1366505"/>
      </dsp:txXfrm>
    </dsp:sp>
    <dsp:sp modelId="{FE172AC8-E07B-4F08-9C98-C84124FC08B0}">
      <dsp:nvSpPr>
        <dsp:cNvPr id="0" name=""/>
        <dsp:cNvSpPr/>
      </dsp:nvSpPr>
      <dsp:spPr>
        <a:xfrm>
          <a:off x="2797054" y="998291"/>
          <a:ext cx="2285879" cy="14515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98B1A0-1967-4DD8-9C28-CD2E73CFB03A}">
      <dsp:nvSpPr>
        <dsp:cNvPr id="0" name=""/>
        <dsp:cNvSpPr/>
      </dsp:nvSpPr>
      <dsp:spPr>
        <a:xfrm>
          <a:off x="3051041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Emma – Primary </a:t>
          </a:r>
        </a:p>
      </dsp:txBody>
      <dsp:txXfrm>
        <a:off x="3093555" y="1282093"/>
        <a:ext cx="2200851" cy="1366505"/>
      </dsp:txXfrm>
    </dsp:sp>
    <dsp:sp modelId="{A4A41963-DD8A-4E6B-AE0A-8A130DDC952F}">
      <dsp:nvSpPr>
        <dsp:cNvPr id="0" name=""/>
        <dsp:cNvSpPr/>
      </dsp:nvSpPr>
      <dsp:spPr>
        <a:xfrm>
          <a:off x="5590907" y="998291"/>
          <a:ext cx="2285879" cy="14515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689983-0192-4405-838D-D9877248A635}">
      <dsp:nvSpPr>
        <dsp:cNvPr id="0" name=""/>
        <dsp:cNvSpPr/>
      </dsp:nvSpPr>
      <dsp:spPr>
        <a:xfrm>
          <a:off x="5844894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Joe – Intermediatry </a:t>
          </a:r>
        </a:p>
      </dsp:txBody>
      <dsp:txXfrm>
        <a:off x="5887408" y="1282093"/>
        <a:ext cx="2200851" cy="1366505"/>
      </dsp:txXfrm>
    </dsp:sp>
    <dsp:sp modelId="{3A084BBE-79A0-4845-8960-6CF5D79D2F11}">
      <dsp:nvSpPr>
        <dsp:cNvPr id="0" name=""/>
        <dsp:cNvSpPr/>
      </dsp:nvSpPr>
      <dsp:spPr>
        <a:xfrm>
          <a:off x="8384760" y="998291"/>
          <a:ext cx="2285879" cy="14515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6ED887-B811-4DA2-9F0B-212FA9095907}">
      <dsp:nvSpPr>
        <dsp:cNvPr id="0" name=""/>
        <dsp:cNvSpPr/>
      </dsp:nvSpPr>
      <dsp:spPr>
        <a:xfrm>
          <a:off x="8638747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Norman – Buyer </a:t>
          </a:r>
        </a:p>
      </dsp:txBody>
      <dsp:txXfrm>
        <a:off x="8681261" y="1282093"/>
        <a:ext cx="2200851" cy="136650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C513BC-CB53-47DD-800B-7F5535427517}">
      <dsp:nvSpPr>
        <dsp:cNvPr id="0" name=""/>
        <dsp:cNvSpPr/>
      </dsp:nvSpPr>
      <dsp:spPr>
        <a:xfrm>
          <a:off x="210785" y="273818"/>
          <a:ext cx="1335114" cy="133511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6F3FFF-3F88-4A34-9DD7-0AC435A9F7F6}">
      <dsp:nvSpPr>
        <dsp:cNvPr id="0" name=""/>
        <dsp:cNvSpPr/>
      </dsp:nvSpPr>
      <dsp:spPr>
        <a:xfrm>
          <a:off x="491159" y="554192"/>
          <a:ext cx="774366" cy="77436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1D7B60-A83E-41C2-9D6F-462F8EBD15DF}">
      <dsp:nvSpPr>
        <dsp:cNvPr id="0" name=""/>
        <dsp:cNvSpPr/>
      </dsp:nvSpPr>
      <dsp:spPr>
        <a:xfrm>
          <a:off x="1831996" y="273818"/>
          <a:ext cx="3147056" cy="13351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Device 1 : Huawei P Smart – Emma</a:t>
          </a:r>
        </a:p>
      </dsp:txBody>
      <dsp:txXfrm>
        <a:off x="1831996" y="273818"/>
        <a:ext cx="3147056" cy="1335114"/>
      </dsp:txXfrm>
    </dsp:sp>
    <dsp:sp modelId="{B5E1511A-5C4D-4424-9E79-C618674FB27A}">
      <dsp:nvSpPr>
        <dsp:cNvPr id="0" name=""/>
        <dsp:cNvSpPr/>
      </dsp:nvSpPr>
      <dsp:spPr>
        <a:xfrm>
          <a:off x="5527403" y="273818"/>
          <a:ext cx="1335114" cy="133511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B7A27C-97AD-48EF-8ED5-1D04A2BBCF4C}">
      <dsp:nvSpPr>
        <dsp:cNvPr id="0" name=""/>
        <dsp:cNvSpPr/>
      </dsp:nvSpPr>
      <dsp:spPr>
        <a:xfrm>
          <a:off x="5807777" y="554192"/>
          <a:ext cx="774366" cy="77436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C13E3D-E95E-44BA-82C8-778E417EF5C1}">
      <dsp:nvSpPr>
        <dsp:cNvPr id="0" name=""/>
        <dsp:cNvSpPr/>
      </dsp:nvSpPr>
      <dsp:spPr>
        <a:xfrm>
          <a:off x="7148614" y="273818"/>
          <a:ext cx="3147056" cy="13351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Device 2 : Samsung Galaxy A13 – Joe </a:t>
          </a:r>
        </a:p>
      </dsp:txBody>
      <dsp:txXfrm>
        <a:off x="7148614" y="273818"/>
        <a:ext cx="3147056" cy="1335114"/>
      </dsp:txXfrm>
    </dsp:sp>
    <dsp:sp modelId="{AFF17B9C-B548-45B9-9E82-31F440F89250}">
      <dsp:nvSpPr>
        <dsp:cNvPr id="0" name=""/>
        <dsp:cNvSpPr/>
      </dsp:nvSpPr>
      <dsp:spPr>
        <a:xfrm>
          <a:off x="210785" y="2268014"/>
          <a:ext cx="1335114" cy="133511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A1BEFC-A4ED-4041-8F4F-DD18B1BF8469}">
      <dsp:nvSpPr>
        <dsp:cNvPr id="0" name=""/>
        <dsp:cNvSpPr/>
      </dsp:nvSpPr>
      <dsp:spPr>
        <a:xfrm>
          <a:off x="491159" y="2548388"/>
          <a:ext cx="774366" cy="77436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7238B6-D9A9-4B22-AB27-0347E9383999}">
      <dsp:nvSpPr>
        <dsp:cNvPr id="0" name=""/>
        <dsp:cNvSpPr/>
      </dsp:nvSpPr>
      <dsp:spPr>
        <a:xfrm>
          <a:off x="1831996" y="2268014"/>
          <a:ext cx="3147056" cy="13351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Device 3 : Nokia C2 – Norman </a:t>
          </a:r>
        </a:p>
      </dsp:txBody>
      <dsp:txXfrm>
        <a:off x="1831996" y="2268014"/>
        <a:ext cx="3147056" cy="1335114"/>
      </dsp:txXfrm>
    </dsp:sp>
    <dsp:sp modelId="{34297A8C-1762-45D8-8CBF-5FF71E09144B}">
      <dsp:nvSpPr>
        <dsp:cNvPr id="0" name=""/>
        <dsp:cNvSpPr/>
      </dsp:nvSpPr>
      <dsp:spPr>
        <a:xfrm>
          <a:off x="5527403" y="2268014"/>
          <a:ext cx="1335114" cy="133511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159461-AE51-40B3-8AAF-CDA94954CECE}">
      <dsp:nvSpPr>
        <dsp:cNvPr id="0" name=""/>
        <dsp:cNvSpPr/>
      </dsp:nvSpPr>
      <dsp:spPr>
        <a:xfrm>
          <a:off x="5807777" y="2548388"/>
          <a:ext cx="774366" cy="77436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6C8981-F154-423F-B7C6-EAF218BE2C90}">
      <dsp:nvSpPr>
        <dsp:cNvPr id="0" name=""/>
        <dsp:cNvSpPr/>
      </dsp:nvSpPr>
      <dsp:spPr>
        <a:xfrm>
          <a:off x="7148614" y="2268014"/>
          <a:ext cx="3147056" cy="13351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Device 4 : Note 14 – additional Source </a:t>
          </a:r>
        </a:p>
      </dsp:txBody>
      <dsp:txXfrm>
        <a:off x="7148614" y="2268014"/>
        <a:ext cx="3147056" cy="133511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7EB2A6-0BCF-4D20-9191-1DA2FDF38A5C}">
      <dsp:nvSpPr>
        <dsp:cNvPr id="0" name=""/>
        <dsp:cNvSpPr/>
      </dsp:nvSpPr>
      <dsp:spPr>
        <a:xfrm>
          <a:off x="679050" y="581261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81E37E-2EA6-44DB-B326-EE806EDF3C5F}">
      <dsp:nvSpPr>
        <dsp:cNvPr id="0" name=""/>
        <dsp:cNvSpPr/>
      </dsp:nvSpPr>
      <dsp:spPr>
        <a:xfrm>
          <a:off x="1081237" y="983449"/>
          <a:ext cx="1082812" cy="108281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4B01B4-7A0B-4BB7-BB78-95D908E44460}">
      <dsp:nvSpPr>
        <dsp:cNvPr id="0" name=""/>
        <dsp:cNvSpPr/>
      </dsp:nvSpPr>
      <dsp:spPr>
        <a:xfrm>
          <a:off x="75768" y="3056262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/>
            <a:t>Evidence across 4 devices was consistent </a:t>
          </a:r>
        </a:p>
      </dsp:txBody>
      <dsp:txXfrm>
        <a:off x="75768" y="3056262"/>
        <a:ext cx="3093750" cy="720000"/>
      </dsp:txXfrm>
    </dsp:sp>
    <dsp:sp modelId="{B6785C98-5793-4F7C-91E5-D545D15BDE8B}">
      <dsp:nvSpPr>
        <dsp:cNvPr id="0" name=""/>
        <dsp:cNvSpPr/>
      </dsp:nvSpPr>
      <dsp:spPr>
        <a:xfrm>
          <a:off x="4314206" y="581261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79CC73-CF76-42E7-A3E4-BC97CEB83275}">
      <dsp:nvSpPr>
        <dsp:cNvPr id="0" name=""/>
        <dsp:cNvSpPr/>
      </dsp:nvSpPr>
      <dsp:spPr>
        <a:xfrm>
          <a:off x="4716393" y="983449"/>
          <a:ext cx="1082812" cy="108281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8D00A1-6842-4309-B7E2-216C856C913C}">
      <dsp:nvSpPr>
        <dsp:cNvPr id="0" name=""/>
        <dsp:cNvSpPr/>
      </dsp:nvSpPr>
      <dsp:spPr>
        <a:xfrm>
          <a:off x="3710925" y="3056262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/>
            <a:t>The 5M deal appeared in whatsapp and Messanger </a:t>
          </a:r>
        </a:p>
      </dsp:txBody>
      <dsp:txXfrm>
        <a:off x="3710925" y="3056262"/>
        <a:ext cx="3093750" cy="720000"/>
      </dsp:txXfrm>
    </dsp:sp>
    <dsp:sp modelId="{6FBA83D0-ED3C-48F9-822B-F2BC9B213E29}">
      <dsp:nvSpPr>
        <dsp:cNvPr id="0" name=""/>
        <dsp:cNvSpPr/>
      </dsp:nvSpPr>
      <dsp:spPr>
        <a:xfrm>
          <a:off x="7949362" y="581261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FA9542-2169-45F7-B7E5-88BF6AE60E8B}">
      <dsp:nvSpPr>
        <dsp:cNvPr id="0" name=""/>
        <dsp:cNvSpPr/>
      </dsp:nvSpPr>
      <dsp:spPr>
        <a:xfrm>
          <a:off x="8351550" y="983449"/>
          <a:ext cx="1082812" cy="108281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1A40F2-EAA7-4E21-A487-F42E79FC4719}">
      <dsp:nvSpPr>
        <dsp:cNvPr id="0" name=""/>
        <dsp:cNvSpPr/>
      </dsp:nvSpPr>
      <dsp:spPr>
        <a:xfrm>
          <a:off x="7346081" y="3056262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/>
            <a:t>Joe’s  trip to Manchester was confirmed by GPS </a:t>
          </a:r>
        </a:p>
      </dsp:txBody>
      <dsp:txXfrm>
        <a:off x="7346081" y="3056262"/>
        <a:ext cx="30937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11AD53-C29F-4F9C-8221-82FD580F04C3}" type="datetimeFigureOut">
              <a:rPr lang="en-IN" smtClean="0"/>
              <a:t>29-04-2026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8C8290-713F-45B6-BD8C-5879CE1E523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547005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B5A4F-ACFB-D61E-9DFB-1D60688799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DF84777-2E3E-E939-C100-56C0BDA79C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A15F6E-5CE8-968B-0AF1-9ADB94C17E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15566-F685-4F35-89CF-5810C0D241F2}" type="datetimeFigureOut">
              <a:rPr lang="en-IN" smtClean="0"/>
              <a:t>29-04-2026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A672BC-5CF6-BB81-E9E5-C932E6E048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911445-423C-B562-6130-C7725F0FB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F03B6-2E42-4842-96EB-18DC7CCFE56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259918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07DFEA-98DA-1E37-AD6D-B330C8715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92421F-0471-99E0-47DE-6FFE4C9CCC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7D2695-A49D-44DB-93A9-92A2CFF84F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15566-F685-4F35-89CF-5810C0D241F2}" type="datetimeFigureOut">
              <a:rPr lang="en-IN" smtClean="0"/>
              <a:t>29-04-2026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F88F9-BEC9-2548-DF51-AB1CB1A1F8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6B7929-C38C-37AC-437D-4089728077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F03B6-2E42-4842-96EB-18DC7CCFE56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450191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A2C61-8EA5-C72D-A974-F38E60D831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A2A152-CD10-2CC1-B4A2-C7A03CC690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EEDE43-3A4C-ADA9-320E-163C489B79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15566-F685-4F35-89CF-5810C0D241F2}" type="datetimeFigureOut">
              <a:rPr lang="en-IN" smtClean="0"/>
              <a:t>29-04-2026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CEF36F-7DFB-A643-6B7D-98E7DFE799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7E58B1-64F8-4AFC-7F68-F68A52A736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F03B6-2E42-4842-96EB-18DC7CCFE56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30996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16B7C-6307-EA88-ACC9-7569A3F3B2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A94D2-706E-B2ED-4CD5-F751B6A887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2FFFE0-4335-9FB1-C1D2-4D766A16AD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9BE1AE-4F7A-9D59-9ACA-3B92202C17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15566-F685-4F35-89CF-5810C0D241F2}" type="datetimeFigureOut">
              <a:rPr lang="en-IN" smtClean="0"/>
              <a:t>29-04-2026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317569-1161-EA35-C018-189FD2A435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D4E2A0-1647-18D5-AB0E-1CE5E7D720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F03B6-2E42-4842-96EB-18DC7CCFE56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155698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B81AFB-E977-52E0-4678-6C73A83FE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BD7FCD-4718-B57B-E2F9-F311C5F40A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73B0E3-B786-4AFB-545B-9C1B9A2633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FC7A98A-C040-F987-3047-846FEE300A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FD9E8D-E882-4C78-47DC-0CC6E809525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87CE9E-85D2-5664-0E45-D58B2B4A86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15566-F685-4F35-89CF-5810C0D241F2}" type="datetimeFigureOut">
              <a:rPr lang="en-IN" smtClean="0"/>
              <a:t>29-04-2026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B41F61F-90DB-6E21-8D02-B20EA99434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7C9B014-765D-CB27-AA1D-C15814EEE5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F03B6-2E42-4842-96EB-18DC7CCFE56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250634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AEFD81-EA02-2BA3-69A2-A5FD6B61BB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390D3CD-9E88-5059-5755-EC624CDBD8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15566-F685-4F35-89CF-5810C0D241F2}" type="datetimeFigureOut">
              <a:rPr lang="en-IN" smtClean="0"/>
              <a:t>29-04-2026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50F0E54-DA05-6A42-4CF2-9AA4D3D8D8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6D807F-EEA1-5DF9-4E33-059908D9B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F03B6-2E42-4842-96EB-18DC7CCFE56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352525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61698E4-7186-A5FD-8481-4A996FC9BA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15566-F685-4F35-89CF-5810C0D241F2}" type="datetimeFigureOut">
              <a:rPr lang="en-IN" smtClean="0"/>
              <a:t>29-04-2026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71EB53A-55E8-87AF-113D-D6E9F1D942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B0CD66-FF88-127A-0C23-027F3A2BD7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F03B6-2E42-4842-96EB-18DC7CCFE56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011485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B0E4A-7277-2FF6-C19E-8A5B81A0D1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20209C-DB24-85A5-5EE8-B04411362A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3E9306-70EE-4F18-1D00-2BBB5982E2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16E2A4-2765-E421-77BF-DFE266781A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15566-F685-4F35-89CF-5810C0D241F2}" type="datetimeFigureOut">
              <a:rPr lang="en-IN" smtClean="0"/>
              <a:t>29-04-2026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877827-B8F7-CCFE-7713-74D8E249D0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21D7BC-626B-6B98-66E0-1D3E4527BB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F03B6-2E42-4842-96EB-18DC7CCFE56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112462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EC64E7-B1E9-A78D-1B67-D90422BAF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E40392D-A679-509C-729F-A8A006E342E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DA481E-CEB3-D643-0905-BE60DC1DB89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F24F7D-08F4-3701-E104-4A6CD600B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15566-F685-4F35-89CF-5810C0D241F2}" type="datetimeFigureOut">
              <a:rPr lang="en-IN" smtClean="0"/>
              <a:t>29-04-2026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4850A0-1DE3-48D3-C2DB-65DE8C96C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D86B01-2C3A-9059-F2A2-0374EBB512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F03B6-2E42-4842-96EB-18DC7CCFE56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496788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A8AAB7-E81C-BAA4-4E50-BAEC03A0A6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4F22561-4EBD-10C2-159C-BC319EF173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E97E63-0CA8-67B5-C570-0DE0ED5DE6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15566-F685-4F35-89CF-5810C0D241F2}" type="datetimeFigureOut">
              <a:rPr lang="en-IN" smtClean="0"/>
              <a:t>29-04-2026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DDFF27-5ED4-716F-70CA-4D8DF90C96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4F5BC2-B82F-0825-FFBE-0284816D37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F03B6-2E42-4842-96EB-18DC7CCFE56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208689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7A3BD11-E746-689C-63CF-CB2C9D1E3C4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C2A3A6-D4F9-CF93-96AA-57F458E28D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B13B22-F981-9644-B723-263C2B5BC2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15566-F685-4F35-89CF-5810C0D241F2}" type="datetimeFigureOut">
              <a:rPr lang="en-IN" smtClean="0"/>
              <a:t>29-04-2026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EF3FFB-4C73-8565-B493-B2893DE5A2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7DD11-D930-4330-F37D-E418CC0987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F03B6-2E42-4842-96EB-18DC7CCFE56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062641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04944A-8C23-2F88-AB63-BEF6A16F66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15619E-5712-F6B2-BC4B-46EE09D476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5A22BE-758E-A755-AED2-144E74E8B03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F415566-F685-4F35-89CF-5810C0D241F2}" type="datetimeFigureOut">
              <a:rPr lang="en-IN" smtClean="0"/>
              <a:t>29-04-2026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6BC114-18C5-A8A0-0B12-38F8F848101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DEE11E-D6D9-4622-98CD-2C7AE9B261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9AF03B6-2E42-4842-96EB-18DC7CCFE56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756897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FEC2833-CD60-40F9-CFD4-62C35331E104}"/>
              </a:ext>
            </a:extLst>
          </p:cNvPr>
          <p:cNvSpPr txBox="1"/>
          <p:nvPr/>
        </p:nvSpPr>
        <p:spPr>
          <a:xfrm>
            <a:off x="1229032" y="1818968"/>
            <a:ext cx="9399639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Digital forensic investigation of quantum tech </a:t>
            </a:r>
          </a:p>
          <a:p>
            <a:pPr algn="ctr"/>
            <a:endParaRPr lang="en-US" dirty="0"/>
          </a:p>
          <a:p>
            <a:r>
              <a:rPr lang="en-US" dirty="0"/>
              <a:t>Name : Dharmik Patel</a:t>
            </a:r>
          </a:p>
          <a:p>
            <a:endParaRPr lang="en-US" dirty="0"/>
          </a:p>
          <a:p>
            <a:r>
              <a:rPr lang="en-US" dirty="0"/>
              <a:t>Student ID: 2506712</a:t>
            </a:r>
          </a:p>
          <a:p>
            <a:endParaRPr lang="en-US" dirty="0"/>
          </a:p>
          <a:p>
            <a:r>
              <a:rPr lang="en-US" dirty="0"/>
              <a:t>Module Name: Digital Forensic Analysis</a:t>
            </a:r>
          </a:p>
          <a:p>
            <a:endParaRPr lang="en-US" dirty="0"/>
          </a:p>
          <a:p>
            <a:r>
              <a:rPr lang="en-US" dirty="0"/>
              <a:t>Module Code: ACCA7031</a:t>
            </a:r>
          </a:p>
          <a:p>
            <a:endParaRPr lang="en-US" dirty="0"/>
          </a:p>
          <a:p>
            <a:r>
              <a:rPr lang="en-US" dirty="0"/>
              <a:t>Date : 29/04/2026</a:t>
            </a:r>
          </a:p>
          <a:p>
            <a:endParaRPr lang="en-US" dirty="0"/>
          </a:p>
          <a:p>
            <a:endParaRPr lang="en-IN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94D2D78-622E-044F-B700-B0DF0816B4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2747" y="278781"/>
            <a:ext cx="2172003" cy="1133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91889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FF374A-18AD-5874-A6A8-C998F66955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Presentation Overview</a:t>
            </a:r>
            <a:endParaRPr lang="en-IN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4F53D90-8167-99D8-705D-AC552C98E2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0405232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953931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0" name="Freeform: Shape 29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7" name="Freeform: Shape 26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56FDB3-11FD-0F70-368E-FB0C65F47F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239012"/>
          </a:xfrm>
        </p:spPr>
        <p:txBody>
          <a:bodyPr anchor="ctr">
            <a:normAutofit/>
          </a:bodyPr>
          <a:lstStyle/>
          <a:p>
            <a:r>
              <a:rPr lang="en-US" sz="2800"/>
              <a:t>UFED device connection</a:t>
            </a:r>
            <a:endParaRPr lang="en-IN" sz="280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93" y="2443480"/>
            <a:ext cx="3383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CDF01-BF27-CB13-0D90-AAD01BA7D2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1700"/>
              <a:t>Oneplus 12r connected to UFED work station</a:t>
            </a:r>
          </a:p>
          <a:p>
            <a:pPr marL="0" indent="0">
              <a:buNone/>
            </a:pPr>
            <a:endParaRPr lang="en-IN" sz="1700"/>
          </a:p>
          <a:p>
            <a:pPr marL="0" indent="0">
              <a:buNone/>
            </a:pPr>
            <a:r>
              <a:rPr lang="en-IN" sz="1700"/>
              <a:t>UFED version – 7.76.0.24</a:t>
            </a:r>
          </a:p>
          <a:p>
            <a:pPr marL="0" indent="0">
              <a:buNone/>
            </a:pPr>
            <a:endParaRPr lang="en-IN" sz="1700"/>
          </a:p>
          <a:p>
            <a:pPr marL="0" indent="0">
              <a:buNone/>
            </a:pPr>
            <a:r>
              <a:rPr lang="en-IN" sz="1700"/>
              <a:t>Android 16</a:t>
            </a:r>
          </a:p>
          <a:p>
            <a:pPr marL="0" indent="0">
              <a:buNone/>
            </a:pPr>
            <a:endParaRPr lang="en-US" sz="17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FFDBE61-FFF7-94F7-8075-33450AC875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1184" y="1532477"/>
            <a:ext cx="6922008" cy="3893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8573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CB3C9B-ECFE-3569-74D6-791576937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UFED Extration result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8BCBCEC-14A9-9FC8-3DBF-1CD83FEBAA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2428" y="1396758"/>
            <a:ext cx="7225748" cy="4064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85769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9F529C3-C941-49FD-8C67-82F134F64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50000"/>
              <a:lumOff val="5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0586029-32A0-47E5-9AEC-AE3ABA6B9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DFC4EB2-592A-0E9A-3064-E517CF5375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67" y="1939860"/>
            <a:ext cx="5294716" cy="2978277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C730EAB-A532-4295-A302-FB4B90DB9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79958" y="1143000"/>
            <a:ext cx="0" cy="4572000"/>
          </a:xfrm>
          <a:prstGeom prst="line">
            <a:avLst/>
          </a:prstGeom>
          <a:ln>
            <a:solidFill>
              <a:srgbClr val="4E4E4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41632C66-93B3-0270-35F8-799DF9BD45D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3817" y="1939862"/>
            <a:ext cx="5294715" cy="297827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D57FB33-15D3-CAA3-3531-22CAA2AED001}"/>
              </a:ext>
            </a:extLst>
          </p:cNvPr>
          <p:cNvSpPr txBox="1"/>
          <p:nvPr/>
        </p:nvSpPr>
        <p:spPr>
          <a:xfrm>
            <a:off x="1047565" y="5069150"/>
            <a:ext cx="377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Media of my own phone </a:t>
            </a:r>
            <a:endParaRPr lang="en-IN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EE47716-04CF-49B3-CAFE-5CF5347F29F9}"/>
              </a:ext>
            </a:extLst>
          </p:cNvPr>
          <p:cNvSpPr txBox="1"/>
          <p:nvPr/>
        </p:nvSpPr>
        <p:spPr>
          <a:xfrm>
            <a:off x="6420035" y="5028866"/>
            <a:ext cx="377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Overview of my own phone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6174658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398F3DEE-0E56-499F-AFAE-C2DA7C2C8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85CCF60-79A2-440A-86A2-1A64A59F7B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F2162BA-EECD-43E0-99D9-C00B1948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7200" y="8482"/>
            <a:ext cx="3568276" cy="6858000"/>
          </a:xfrm>
          <a:prstGeom prst="rect">
            <a:avLst/>
          </a:prstGeom>
          <a:gradFill>
            <a:gsLst>
              <a:gs pos="0">
                <a:schemeClr val="accent1">
                  <a:alpha val="32000"/>
                </a:schemeClr>
              </a:gs>
              <a:gs pos="7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60DB805-F71F-46BB-A8CC-74F6D8306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F91054C-3439-420E-88EB-F0A5637EC5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FD9F1EC-3CB8-D734-E0F9-451125D7ABBA}"/>
              </a:ext>
            </a:extLst>
          </p:cNvPr>
          <p:cNvSpPr txBox="1">
            <a:spLocks/>
          </p:cNvSpPr>
          <p:nvPr/>
        </p:nvSpPr>
        <p:spPr>
          <a:xfrm>
            <a:off x="673740" y="2759383"/>
            <a:ext cx="2895573" cy="283422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dirty="0">
                <a:solidFill>
                  <a:srgbClr val="FFFFFF"/>
                </a:solidFill>
              </a:rPr>
              <a:t>Hash Generation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241495F-96D3-1E9E-6B20-A7411B71C9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0988" y="611304"/>
            <a:ext cx="3039945" cy="170996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85B86EB-27E9-D052-2CE1-7B31262E5B1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8768" y="608731"/>
            <a:ext cx="3044519" cy="171254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0CCAE86-E83A-50D8-0CAD-9DB6D1609D5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6200" y="2759383"/>
            <a:ext cx="3054733" cy="171828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28282E3-1B15-819D-61AC-E431A60AAB9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8768" y="2755397"/>
            <a:ext cx="3054730" cy="1718285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7F17C47E-4692-D96A-FCC8-A1C4D476CB63}"/>
              </a:ext>
            </a:extLst>
          </p:cNvPr>
          <p:cNvSpPr txBox="1"/>
          <p:nvPr/>
        </p:nvSpPr>
        <p:spPr>
          <a:xfrm>
            <a:off x="4601040" y="5270440"/>
            <a:ext cx="62098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UFED Generated a SHA-256 hash</a:t>
            </a:r>
          </a:p>
          <a:p>
            <a:r>
              <a:rPr lang="en-US" dirty="0"/>
              <a:t>It created automatically after extraction</a:t>
            </a:r>
            <a:endParaRPr lang="en-IN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0257700-178A-BCB3-2ECA-653A25428F75}"/>
              </a:ext>
            </a:extLst>
          </p:cNvPr>
          <p:cNvSpPr txBox="1"/>
          <p:nvPr/>
        </p:nvSpPr>
        <p:spPr>
          <a:xfrm>
            <a:off x="5369016" y="2392404"/>
            <a:ext cx="20290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Huawei </a:t>
            </a:r>
            <a:endParaRPr lang="en-IN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1FCBFA7-9F8E-7782-6CC1-2C75671480BA}"/>
              </a:ext>
            </a:extLst>
          </p:cNvPr>
          <p:cNvSpPr txBox="1"/>
          <p:nvPr/>
        </p:nvSpPr>
        <p:spPr>
          <a:xfrm>
            <a:off x="9036918" y="4473682"/>
            <a:ext cx="20290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Note 14 </a:t>
            </a:r>
            <a:endParaRPr lang="en-IN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86AD3EB-E6A8-ACE2-6FA4-48BD6257AA2E}"/>
              </a:ext>
            </a:extLst>
          </p:cNvPr>
          <p:cNvSpPr txBox="1"/>
          <p:nvPr/>
        </p:nvSpPr>
        <p:spPr>
          <a:xfrm>
            <a:off x="5369017" y="4510734"/>
            <a:ext cx="20290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Samsung</a:t>
            </a:r>
            <a:endParaRPr lang="en-IN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4D6BF2-0C5B-E58F-3636-39F20A755D09}"/>
              </a:ext>
            </a:extLst>
          </p:cNvPr>
          <p:cNvSpPr txBox="1"/>
          <p:nvPr/>
        </p:nvSpPr>
        <p:spPr>
          <a:xfrm>
            <a:off x="8805738" y="2406828"/>
            <a:ext cx="20290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Nokia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800973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4CC5A8B-4D13-28DF-B12D-124E5167C053}"/>
              </a:ext>
            </a:extLst>
          </p:cNvPr>
          <p:cNvSpPr txBox="1"/>
          <p:nvPr/>
        </p:nvSpPr>
        <p:spPr>
          <a:xfrm>
            <a:off x="1383564" y="348865"/>
            <a:ext cx="9718111" cy="15764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Case Background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C8D10B99-9CCD-C9B2-EC9F-672E451A353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19633303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46054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1D377EB-C9D2-4ED0-86A6-740A297E3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625ACF3-88BF-777C-C26B-89C3C3CF87A4}"/>
              </a:ext>
            </a:extLst>
          </p:cNvPr>
          <p:cNvSpPr txBox="1"/>
          <p:nvPr/>
        </p:nvSpPr>
        <p:spPr>
          <a:xfrm>
            <a:off x="841248" y="685800"/>
            <a:ext cx="10506456" cy="115700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Evidence inventory 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66346BE-FDB4-4772-A696-0719490AB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0140" y="34093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B92FFCE-0C90-454E-AA25-D4EE9A6C3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958056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860A368C-2BEC-1688-CFF3-D57FD793B75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06654224"/>
              </p:ext>
            </p:extLst>
          </p:nvPr>
        </p:nvGraphicFramePr>
        <p:xfrm>
          <a:off x="838200" y="2295252"/>
          <a:ext cx="10506456" cy="38769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039280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BA08410-C60E-5A73-ECCB-7787CC3E5B34}"/>
              </a:ext>
            </a:extLst>
          </p:cNvPr>
          <p:cNvSpPr txBox="1"/>
          <p:nvPr/>
        </p:nvSpPr>
        <p:spPr>
          <a:xfrm>
            <a:off x="3120013" y="423341"/>
            <a:ext cx="53758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/>
              <a:t>Investigation Methodology</a:t>
            </a:r>
            <a:endParaRPr lang="en-IN" sz="32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F12E82-B911-F0B3-0302-5D7453AEB388}"/>
              </a:ext>
            </a:extLst>
          </p:cNvPr>
          <p:cNvSpPr txBox="1"/>
          <p:nvPr/>
        </p:nvSpPr>
        <p:spPr>
          <a:xfrm>
            <a:off x="1105318" y="1652358"/>
            <a:ext cx="4029389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Stage 1 </a:t>
            </a:r>
          </a:p>
          <a:p>
            <a:endParaRPr lang="en-US" sz="2800" dirty="0"/>
          </a:p>
          <a:p>
            <a:r>
              <a:rPr lang="en-US" sz="2800" dirty="0"/>
              <a:t>Each device </a:t>
            </a:r>
            <a:r>
              <a:rPr lang="en-US" sz="2800" dirty="0" err="1"/>
              <a:t>analysed</a:t>
            </a:r>
            <a:r>
              <a:rPr lang="en-US" sz="2800" dirty="0"/>
              <a:t> separately </a:t>
            </a:r>
          </a:p>
          <a:p>
            <a:endParaRPr lang="en-US" sz="2800" dirty="0"/>
          </a:p>
          <a:p>
            <a:r>
              <a:rPr lang="en-US" sz="2800" dirty="0"/>
              <a:t>Hash verified per device </a:t>
            </a:r>
          </a:p>
          <a:p>
            <a:r>
              <a:rPr lang="en-US" sz="2800" dirty="0"/>
              <a:t>Device-specific apps and </a:t>
            </a:r>
            <a:r>
              <a:rPr lang="en-US" sz="2800" dirty="0" err="1"/>
              <a:t>gps</a:t>
            </a:r>
            <a:r>
              <a:rPr lang="en-US" sz="2800" dirty="0"/>
              <a:t> checked</a:t>
            </a:r>
            <a:endParaRPr lang="en-IN" sz="2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DD84D7E-9425-DFC8-E311-B328C53809DA}"/>
              </a:ext>
            </a:extLst>
          </p:cNvPr>
          <p:cNvSpPr txBox="1"/>
          <p:nvPr/>
        </p:nvSpPr>
        <p:spPr>
          <a:xfrm>
            <a:off x="7057295" y="1436914"/>
            <a:ext cx="438108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Stage 2 </a:t>
            </a:r>
          </a:p>
          <a:p>
            <a:endParaRPr lang="en-US" sz="2800" dirty="0"/>
          </a:p>
          <a:p>
            <a:r>
              <a:rPr lang="en-US" sz="2800" dirty="0"/>
              <a:t>Create evidence project </a:t>
            </a:r>
          </a:p>
          <a:p>
            <a:endParaRPr lang="en-US" sz="2800" dirty="0"/>
          </a:p>
          <a:p>
            <a:r>
              <a:rPr lang="en-US" sz="2800" dirty="0"/>
              <a:t>Cross-device communication analyzing</a:t>
            </a:r>
          </a:p>
          <a:p>
            <a:endParaRPr lang="en-US" sz="2800" dirty="0"/>
          </a:p>
          <a:p>
            <a:r>
              <a:rPr lang="en-US" sz="2800" dirty="0" err="1"/>
              <a:t>Whatsapp</a:t>
            </a:r>
            <a:r>
              <a:rPr lang="en-US" sz="2800" dirty="0"/>
              <a:t>/messenger/snapchat decoded </a:t>
            </a:r>
            <a:endParaRPr lang="en-IN" sz="2800" dirty="0"/>
          </a:p>
        </p:txBody>
      </p:sp>
    </p:spTree>
    <p:extLst>
      <p:ext uri="{BB962C8B-B14F-4D97-AF65-F5344CB8AC3E}">
        <p14:creationId xmlns:p14="http://schemas.microsoft.com/office/powerpoint/2010/main" val="26966922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78F36C4-9F87-AC7C-3844-75941AE66391}"/>
              </a:ext>
            </a:extLst>
          </p:cNvPr>
          <p:cNvSpPr txBox="1"/>
          <p:nvPr/>
        </p:nvSpPr>
        <p:spPr>
          <a:xfrm>
            <a:off x="660041" y="2767106"/>
            <a:ext cx="2880828" cy="307190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Chat evidence (Whatsapp)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87B257-1D07-2F17-5A34-17370B98F450}"/>
              </a:ext>
            </a:extLst>
          </p:cNvPr>
          <p:cNvSpPr txBox="1"/>
          <p:nvPr/>
        </p:nvSpPr>
        <p:spPr>
          <a:xfrm flipH="1">
            <a:off x="4601043" y="5003954"/>
            <a:ext cx="642046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Emma use fake identity – Peter Dover</a:t>
            </a:r>
          </a:p>
          <a:p>
            <a:r>
              <a:rPr lang="en-US" dirty="0"/>
              <a:t>Created on 17 Aug 2024</a:t>
            </a:r>
          </a:p>
          <a:p>
            <a:r>
              <a:rPr lang="en-US" dirty="0"/>
              <a:t>First contact to joe on 21 </a:t>
            </a:r>
            <a:r>
              <a:rPr lang="en-US" dirty="0" err="1"/>
              <a:t>aug</a:t>
            </a:r>
            <a:r>
              <a:rPr lang="en-US" dirty="0"/>
              <a:t> 2024</a:t>
            </a:r>
          </a:p>
          <a:p>
            <a:r>
              <a:rPr lang="en-US" dirty="0"/>
              <a:t>24 messages exchanged over 5 months </a:t>
            </a:r>
          </a:p>
          <a:p>
            <a:endParaRPr lang="en-IN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BE8D65D-8857-BAFE-44D8-3C751D2DC2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3840" y="854300"/>
            <a:ext cx="6546657" cy="3680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31133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2768ADF-1A5D-831B-AA40-1AB6090952DB}"/>
              </a:ext>
            </a:extLst>
          </p:cNvPr>
          <p:cNvSpPr txBox="1"/>
          <p:nvPr/>
        </p:nvSpPr>
        <p:spPr>
          <a:xfrm>
            <a:off x="630936" y="639520"/>
            <a:ext cx="3429000" cy="171907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Negotiation Phase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6357EC4F-235E-4222-A36F-C7878ACE3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CFEDB47-69CB-9F4D-1BDC-27D2DE68EA43}"/>
              </a:ext>
            </a:extLst>
          </p:cNvPr>
          <p:cNvSpPr txBox="1"/>
          <p:nvPr/>
        </p:nvSpPr>
        <p:spPr>
          <a:xfrm>
            <a:off x="630936" y="2807208"/>
            <a:ext cx="3429000" cy="341071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Message continued from August to November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Messenger Chat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Joe attend meeting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Emma forced joe for taking updates on it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20 </a:t>
            </a:r>
            <a:r>
              <a:rPr lang="en-US" sz="2000" dirty="0" err="1"/>
              <a:t>nov</a:t>
            </a:r>
            <a:r>
              <a:rPr lang="en-US" sz="2000" dirty="0"/>
              <a:t> – joe mentioned final talks in Manchester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529A906-0E81-D86E-BBDB-A55F2E8E69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296" y="1487329"/>
            <a:ext cx="6903720" cy="38833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9888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4235341-CB62-1659-A05A-69D0450996BE}"/>
              </a:ext>
            </a:extLst>
          </p:cNvPr>
          <p:cNvSpPr txBox="1"/>
          <p:nvPr/>
        </p:nvSpPr>
        <p:spPr>
          <a:xfrm>
            <a:off x="630936" y="639520"/>
            <a:ext cx="3429000" cy="171907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5M offshore Deal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6357EC4F-235E-4222-A36F-C7878ACE3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C3A0146-6D22-084F-3F80-8A66474F63D2}"/>
              </a:ext>
            </a:extLst>
          </p:cNvPr>
          <p:cNvSpPr txBox="1"/>
          <p:nvPr/>
        </p:nvSpPr>
        <p:spPr>
          <a:xfrm>
            <a:off x="630936" y="2807208"/>
            <a:ext cx="3429000" cy="34107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31 Jan 2025 – joe said 5M secured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Offshore arrangement discussed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This is clear and most important evidence of financial motive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D0D2A0-9521-7D7C-BA34-A2A5DF0903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296" y="1487329"/>
            <a:ext cx="6903720" cy="38833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32212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9D47016-023F-44BD-981C-50E7A10A66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F485FD-73FA-B899-2281-F42098FFD096}"/>
              </a:ext>
            </a:extLst>
          </p:cNvPr>
          <p:cNvSpPr txBox="1"/>
          <p:nvPr/>
        </p:nvSpPr>
        <p:spPr>
          <a:xfrm>
            <a:off x="630936" y="457200"/>
            <a:ext cx="4343400" cy="19293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>
                <a:latin typeface="+mj-lt"/>
                <a:ea typeface="+mj-ea"/>
                <a:cs typeface="+mj-cs"/>
              </a:rPr>
              <a:t>Supporting Evidence</a:t>
            </a:r>
          </a:p>
        </p:txBody>
      </p:sp>
      <p:sp>
        <p:nvSpPr>
          <p:cNvPr id="17" name="sketchy line">
            <a:extLst>
              <a:ext uri="{FF2B5EF4-FFF2-40B4-BE49-F238E27FC236}">
                <a16:creationId xmlns:a16="http://schemas.microsoft.com/office/drawing/2014/main" id="{6D8B37B0-0682-433E-BC8D-498C04ABD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471415" y="1412748"/>
            <a:ext cx="1554480" cy="18288"/>
          </a:xfrm>
          <a:custGeom>
            <a:avLst/>
            <a:gdLst>
              <a:gd name="csX0" fmla="*/ 0 w 1554480"/>
              <a:gd name="csY0" fmla="*/ 0 h 18288"/>
              <a:gd name="csX1" fmla="*/ 549250 w 1554480"/>
              <a:gd name="csY1" fmla="*/ 0 h 18288"/>
              <a:gd name="csX2" fmla="*/ 1082954 w 1554480"/>
              <a:gd name="csY2" fmla="*/ 0 h 18288"/>
              <a:gd name="csX3" fmla="*/ 1554480 w 1554480"/>
              <a:gd name="csY3" fmla="*/ 0 h 18288"/>
              <a:gd name="csX4" fmla="*/ 1554480 w 1554480"/>
              <a:gd name="csY4" fmla="*/ 18288 h 18288"/>
              <a:gd name="csX5" fmla="*/ 1067410 w 1554480"/>
              <a:gd name="csY5" fmla="*/ 18288 h 18288"/>
              <a:gd name="csX6" fmla="*/ 549250 w 1554480"/>
              <a:gd name="csY6" fmla="*/ 18288 h 18288"/>
              <a:gd name="csX7" fmla="*/ 0 w 1554480"/>
              <a:gd name="csY7" fmla="*/ 18288 h 18288"/>
              <a:gd name="csX8" fmla="*/ 0 w 1554480"/>
              <a:gd name="csY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5014C3F-27EA-A215-7478-C1988F5C75EE}"/>
              </a:ext>
            </a:extLst>
          </p:cNvPr>
          <p:cNvSpPr txBox="1"/>
          <p:nvPr/>
        </p:nvSpPr>
        <p:spPr>
          <a:xfrm>
            <a:off x="5541263" y="457200"/>
            <a:ext cx="6007608" cy="19293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Trip evidence – confirmed by train travel to Manchester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71 emails are recovered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Noman’s GPS linked to swanses 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7D8C0DE-44B4-2BC4-3C5C-E09C24B0AE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344" y="2871026"/>
            <a:ext cx="5468112" cy="307581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E094FCB-6372-0786-60D7-7462B6C5BE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496" y="2871026"/>
            <a:ext cx="5468112" cy="307581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AB9AB52-9927-FB98-C64C-9CC68771B56A}"/>
              </a:ext>
            </a:extLst>
          </p:cNvPr>
          <p:cNvSpPr txBox="1"/>
          <p:nvPr/>
        </p:nvSpPr>
        <p:spPr>
          <a:xfrm>
            <a:off x="1394624" y="6037868"/>
            <a:ext cx="39409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Extra Finding Could be useful</a:t>
            </a:r>
          </a:p>
          <a:p>
            <a:r>
              <a:rPr lang="en-US" dirty="0"/>
              <a:t>Shantou, China to Miami, USA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9479533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66402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70175"/>
            <a:ext cx="12185331" cy="1590742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lumMod val="50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5265546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3335" y="5263483"/>
            <a:ext cx="12192000" cy="1597433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A9A43E-2D71-2D9D-B805-979B514DD095}"/>
              </a:ext>
            </a:extLst>
          </p:cNvPr>
          <p:cNvSpPr txBox="1"/>
          <p:nvPr/>
        </p:nvSpPr>
        <p:spPr>
          <a:xfrm>
            <a:off x="1535810" y="150902"/>
            <a:ext cx="8332826" cy="1119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b="1" dirty="0"/>
              <a:t>Timeline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6FF02D31-DF08-CA7C-41FA-8B20B43ED4A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7374226"/>
              </p:ext>
            </p:extLst>
          </p:nvPr>
        </p:nvGraphicFramePr>
        <p:xfrm>
          <a:off x="1780307" y="1421785"/>
          <a:ext cx="6855339" cy="3215274"/>
        </p:xfrm>
        <a:graphic>
          <a:graphicData uri="http://schemas.openxmlformats.org/drawingml/2006/table">
            <a:tbl>
              <a:tblPr>
                <a:noFill/>
                <a:tableStyleId>{5C22544A-7EE6-4342-B048-85BDC9FD1C3A}</a:tableStyleId>
              </a:tblPr>
              <a:tblGrid>
                <a:gridCol w="1205484">
                  <a:extLst>
                    <a:ext uri="{9D8B030D-6E8A-4147-A177-3AD203B41FA5}">
                      <a16:colId xmlns:a16="http://schemas.microsoft.com/office/drawing/2014/main" val="2833977195"/>
                    </a:ext>
                  </a:extLst>
                </a:gridCol>
                <a:gridCol w="5649855">
                  <a:extLst>
                    <a:ext uri="{9D8B030D-6E8A-4147-A177-3AD203B41FA5}">
                      <a16:colId xmlns:a16="http://schemas.microsoft.com/office/drawing/2014/main" val="980588451"/>
                    </a:ext>
                  </a:extLst>
                </a:gridCol>
              </a:tblGrid>
              <a:tr h="535879">
                <a:tc>
                  <a:txBody>
                    <a:bodyPr/>
                    <a:lstStyle/>
                    <a:p>
                      <a:pPr algn="ctr" fontAlgn="b">
                        <a:lnSpc>
                          <a:spcPct val="200000"/>
                        </a:lnSpc>
                        <a:buNone/>
                      </a:pPr>
                      <a:r>
                        <a:rPr lang="en-IN" sz="1300" b="1" cap="none" spc="0">
                          <a:solidFill>
                            <a:schemeClr val="tx1"/>
                          </a:solidFill>
                        </a:rPr>
                        <a:t>Date</a:t>
                      </a:r>
                    </a:p>
                  </a:txBody>
                  <a:tcPr marL="70897" marR="8440" marT="20256" marB="151922" anchor="b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lnSpc>
                          <a:spcPct val="200000"/>
                        </a:lnSpc>
                        <a:buNone/>
                      </a:pPr>
                      <a:r>
                        <a:rPr lang="en-IN" sz="1300" b="1" cap="none" spc="0">
                          <a:solidFill>
                            <a:schemeClr val="tx1"/>
                          </a:solidFill>
                        </a:rPr>
                        <a:t>Incident</a:t>
                      </a:r>
                    </a:p>
                  </a:txBody>
                  <a:tcPr marL="70897" marR="8440" marT="20256" marB="151922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13284415"/>
                  </a:ext>
                </a:extLst>
              </a:tr>
              <a:tr h="535879">
                <a:tc>
                  <a:txBody>
                    <a:bodyPr/>
                    <a:lstStyle/>
                    <a:p>
                      <a:pPr algn="ctr" fontAlgn="b">
                        <a:lnSpc>
                          <a:spcPct val="200000"/>
                        </a:lnSpc>
                        <a:buNone/>
                      </a:pPr>
                      <a:r>
                        <a:rPr lang="en-IN" sz="1300" cap="none" spc="0" dirty="0">
                          <a:solidFill>
                            <a:schemeClr val="tx1"/>
                          </a:solidFill>
                        </a:rPr>
                        <a:t>17-Aug-24</a:t>
                      </a:r>
                    </a:p>
                  </a:txBody>
                  <a:tcPr marL="70897" marR="8440" marT="20256" marB="151922" anchor="b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lnSpc>
                          <a:spcPct val="200000"/>
                        </a:lnSpc>
                        <a:buNone/>
                      </a:pPr>
                      <a:r>
                        <a:rPr lang="en-US" sz="1300" cap="none" spc="0">
                          <a:solidFill>
                            <a:schemeClr val="tx1"/>
                          </a:solidFill>
                        </a:rPr>
                        <a:t>On this Date Emma Created her Fake Identity as a Peter Dover</a:t>
                      </a:r>
                    </a:p>
                  </a:txBody>
                  <a:tcPr marL="70897" marR="8440" marT="20256" marB="151922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53954190"/>
                  </a:ext>
                </a:extLst>
              </a:tr>
              <a:tr h="535879">
                <a:tc>
                  <a:txBody>
                    <a:bodyPr/>
                    <a:lstStyle/>
                    <a:p>
                      <a:pPr algn="ctr" fontAlgn="b">
                        <a:lnSpc>
                          <a:spcPct val="200000"/>
                        </a:lnSpc>
                        <a:buNone/>
                      </a:pPr>
                      <a:r>
                        <a:rPr lang="en-IN" sz="1300" cap="none" spc="0">
                          <a:solidFill>
                            <a:schemeClr val="tx1"/>
                          </a:solidFill>
                        </a:rPr>
                        <a:t>21-Aug-24</a:t>
                      </a:r>
                    </a:p>
                  </a:txBody>
                  <a:tcPr marL="70897" marR="8440" marT="20256" marB="151922" anchor="b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lnSpc>
                          <a:spcPct val="200000"/>
                        </a:lnSpc>
                        <a:buNone/>
                      </a:pPr>
                      <a:r>
                        <a:rPr lang="en-US" sz="1300" cap="none" spc="0">
                          <a:solidFill>
                            <a:schemeClr val="tx1"/>
                          </a:solidFill>
                        </a:rPr>
                        <a:t>In this Date I Have found First Time Contact On Whatsapp </a:t>
                      </a:r>
                    </a:p>
                  </a:txBody>
                  <a:tcPr marL="70897" marR="8440" marT="20256" marB="151922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31549486"/>
                  </a:ext>
                </a:extLst>
              </a:tr>
              <a:tr h="535879">
                <a:tc>
                  <a:txBody>
                    <a:bodyPr/>
                    <a:lstStyle/>
                    <a:p>
                      <a:pPr algn="ctr" fontAlgn="b">
                        <a:lnSpc>
                          <a:spcPct val="200000"/>
                        </a:lnSpc>
                        <a:buNone/>
                      </a:pPr>
                      <a:r>
                        <a:rPr lang="en-IN" sz="1300" cap="none" spc="0">
                          <a:solidFill>
                            <a:schemeClr val="tx1"/>
                          </a:solidFill>
                        </a:rPr>
                        <a:t>20-Nov-24</a:t>
                      </a:r>
                    </a:p>
                  </a:txBody>
                  <a:tcPr marL="70897" marR="8440" marT="20256" marB="151922" anchor="b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lnSpc>
                          <a:spcPct val="200000"/>
                        </a:lnSpc>
                        <a:buNone/>
                      </a:pPr>
                      <a:r>
                        <a:rPr lang="en-US" sz="1300" cap="none" spc="0">
                          <a:solidFill>
                            <a:schemeClr val="tx1"/>
                          </a:solidFill>
                        </a:rPr>
                        <a:t>On this Date Emma Take Foll-up from Joe for Meeting And Deling</a:t>
                      </a:r>
                    </a:p>
                  </a:txBody>
                  <a:tcPr marL="70897" marR="8440" marT="20256" marB="151922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87822019"/>
                  </a:ext>
                </a:extLst>
              </a:tr>
              <a:tr h="535879">
                <a:tc>
                  <a:txBody>
                    <a:bodyPr/>
                    <a:lstStyle/>
                    <a:p>
                      <a:pPr algn="ctr" fontAlgn="b">
                        <a:lnSpc>
                          <a:spcPct val="200000"/>
                        </a:lnSpc>
                        <a:buNone/>
                      </a:pPr>
                      <a:r>
                        <a:rPr lang="en-IN" sz="1300" cap="none" spc="0">
                          <a:solidFill>
                            <a:schemeClr val="tx1"/>
                          </a:solidFill>
                        </a:rPr>
                        <a:t>22-Nov-24</a:t>
                      </a:r>
                    </a:p>
                  </a:txBody>
                  <a:tcPr marL="70897" marR="8440" marT="20256" marB="151922" anchor="b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lnSpc>
                          <a:spcPct val="200000"/>
                        </a:lnSpc>
                        <a:buNone/>
                      </a:pPr>
                      <a:r>
                        <a:rPr lang="en-US" sz="1300" cap="none" spc="0">
                          <a:solidFill>
                            <a:schemeClr val="tx1"/>
                          </a:solidFill>
                        </a:rPr>
                        <a:t>Joe Went to Manchester for the Meeting</a:t>
                      </a:r>
                    </a:p>
                  </a:txBody>
                  <a:tcPr marL="70897" marR="8440" marT="20256" marB="151922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96158518"/>
                  </a:ext>
                </a:extLst>
              </a:tr>
              <a:tr h="535879">
                <a:tc>
                  <a:txBody>
                    <a:bodyPr/>
                    <a:lstStyle/>
                    <a:p>
                      <a:pPr algn="ctr" fontAlgn="b">
                        <a:lnSpc>
                          <a:spcPct val="200000"/>
                        </a:lnSpc>
                        <a:buNone/>
                      </a:pPr>
                      <a:r>
                        <a:rPr lang="en-IN" sz="1300" cap="none" spc="0" dirty="0">
                          <a:solidFill>
                            <a:schemeClr val="tx1"/>
                          </a:solidFill>
                        </a:rPr>
                        <a:t>31-Jan-25</a:t>
                      </a:r>
                    </a:p>
                  </a:txBody>
                  <a:tcPr marL="70897" marR="8440" marT="20256" marB="151922" anchor="b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lnSpc>
                          <a:spcPct val="200000"/>
                        </a:lnSpc>
                        <a:buNone/>
                      </a:pPr>
                      <a:r>
                        <a:rPr lang="en-US" sz="1300" cap="none" spc="0" dirty="0">
                          <a:solidFill>
                            <a:schemeClr val="tx1"/>
                          </a:solidFill>
                        </a:rPr>
                        <a:t>On this date all deal confirmed with 5M Offshore Transfer</a:t>
                      </a:r>
                    </a:p>
                  </a:txBody>
                  <a:tcPr marL="70897" marR="8440" marT="20256" marB="151922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820430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36427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30DDEC3-44F0-50D2-2281-2A597ADA316D}"/>
              </a:ext>
            </a:extLst>
          </p:cNvPr>
          <p:cNvSpPr txBox="1"/>
          <p:nvPr/>
        </p:nvSpPr>
        <p:spPr>
          <a:xfrm>
            <a:off x="841248" y="256032"/>
            <a:ext cx="10506456" cy="101498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20" name="TextBox 2">
            <a:extLst>
              <a:ext uri="{FF2B5EF4-FFF2-40B4-BE49-F238E27FC236}">
                <a16:creationId xmlns:a16="http://schemas.microsoft.com/office/drawing/2014/main" id="{18633750-6C0E-C980-D658-FE8B47AD911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09352280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940234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373</Words>
  <Application>Microsoft Office PowerPoint</Application>
  <PresentationFormat>Widescreen</PresentationFormat>
  <Paragraphs>104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Office Theme</vt:lpstr>
      <vt:lpstr>PowerPoint Presentation</vt:lpstr>
      <vt:lpstr>Presentation Overview</vt:lpstr>
      <vt:lpstr>UFED device connection</vt:lpstr>
      <vt:lpstr>UFED Extration result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Parth Pareshbhai Tablawala (2515744)</dc:creator>
  <cp:lastModifiedBy>Daxsh Vasantbhai Patel</cp:lastModifiedBy>
  <cp:revision>9</cp:revision>
  <dcterms:created xsi:type="dcterms:W3CDTF">2026-04-29T01:37:01Z</dcterms:created>
  <dcterms:modified xsi:type="dcterms:W3CDTF">2026-04-29T09:24:19Z</dcterms:modified>
</cp:coreProperties>
</file>