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92" r:id="rId2"/>
    <p:sldId id="259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07DA2C6D-4377-402B-B6F4-C8560C631D10}"/>
    <pc:docChg chg="custSel modSld">
      <pc:chgData name="Mohamed Asim" userId="463e8671-0eec-4074-8616-21d10d9d1eab" providerId="ADAL" clId="{07DA2C6D-4377-402B-B6F4-C8560C631D10}" dt="2023-03-04T19:23:23.818" v="8" actId="27636"/>
      <pc:docMkLst>
        <pc:docMk/>
      </pc:docMkLst>
      <pc:sldChg chg="modSp mod">
        <pc:chgData name="Mohamed Asim" userId="463e8671-0eec-4074-8616-21d10d9d1eab" providerId="ADAL" clId="{07DA2C6D-4377-402B-B6F4-C8560C631D10}" dt="2023-03-04T19:23:23.818" v="8" actId="27636"/>
        <pc:sldMkLst>
          <pc:docMk/>
          <pc:sldMk cId="0" sldId="259"/>
        </pc:sldMkLst>
        <pc:spChg chg="mod">
          <ac:chgData name="Mohamed Asim" userId="463e8671-0eec-4074-8616-21d10d9d1eab" providerId="ADAL" clId="{07DA2C6D-4377-402B-B6F4-C8560C631D10}" dt="2023-03-04T19:23:23.818" v="8" actId="27636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Mohamed Asim" userId="463e8671-0eec-4074-8616-21d10d9d1eab" providerId="ADAL" clId="{07DA2C6D-4377-402B-B6F4-C8560C631D10}" dt="2023-03-04T19:22:33.032" v="1" actId="20577"/>
        <pc:sldMkLst>
          <pc:docMk/>
          <pc:sldMk cId="3067330885" sldId="392"/>
        </pc:sldMkLst>
        <pc:spChg chg="mod">
          <ac:chgData name="Mohamed Asim" userId="463e8671-0eec-4074-8616-21d10d9d1eab" providerId="ADAL" clId="{07DA2C6D-4377-402B-B6F4-C8560C631D10}" dt="2023-03-04T19:22:33.032" v="1" actId="20577"/>
          <ac:spMkLst>
            <pc:docMk/>
            <pc:sldMk cId="3067330885" sldId="392"/>
            <ac:spMk id="5" creationId="{E8FBFAA6-7D53-4F46-B4FA-B6E25AA48337}"/>
          </ac:spMkLst>
        </pc:spChg>
      </pc:sldChg>
    </pc:docChg>
  </pc:docChgLst>
  <pc:docChgLst>
    <pc:chgData name="Mohamed Asim" userId="463e8671-0eec-4074-8616-21d10d9d1eab" providerId="ADAL" clId="{F54E2FD3-D9DE-40C4-82C7-367DE6F54E78}"/>
    <pc:docChg chg="custSel modSld">
      <pc:chgData name="Mohamed Asim" userId="463e8671-0eec-4074-8616-21d10d9d1eab" providerId="ADAL" clId="{F54E2FD3-D9DE-40C4-82C7-367DE6F54E78}" dt="2023-03-18T12:33:51.054" v="1078" actId="20577"/>
      <pc:docMkLst>
        <pc:docMk/>
      </pc:docMkLst>
      <pc:sldChg chg="modSp mod">
        <pc:chgData name="Mohamed Asim" userId="463e8671-0eec-4074-8616-21d10d9d1eab" providerId="ADAL" clId="{F54E2FD3-D9DE-40C4-82C7-367DE6F54E78}" dt="2023-03-18T12:33:51.054" v="1078" actId="20577"/>
        <pc:sldMkLst>
          <pc:docMk/>
          <pc:sldMk cId="0" sldId="259"/>
        </pc:sldMkLst>
        <pc:spChg chg="mod">
          <ac:chgData name="Mohamed Asim" userId="463e8671-0eec-4074-8616-21d10d9d1eab" providerId="ADAL" clId="{F54E2FD3-D9DE-40C4-82C7-367DE6F54E78}" dt="2023-03-18T12:33:51.054" v="1078" actId="20577"/>
          <ac:spMkLst>
            <pc:docMk/>
            <pc:sldMk cId="0" sldId="259"/>
            <ac:spMk id="4" creationId="{00000000-0000-0000-0000-000000000000}"/>
          </ac:spMkLst>
        </pc:spChg>
      </pc:sldChg>
      <pc:sldChg chg="modSp mod">
        <pc:chgData name="Mohamed Asim" userId="463e8671-0eec-4074-8616-21d10d9d1eab" providerId="ADAL" clId="{F54E2FD3-D9DE-40C4-82C7-367DE6F54E78}" dt="2023-03-18T12:22:59.139" v="2" actId="20577"/>
        <pc:sldMkLst>
          <pc:docMk/>
          <pc:sldMk cId="3067330885" sldId="392"/>
        </pc:sldMkLst>
        <pc:spChg chg="mod">
          <ac:chgData name="Mohamed Asim" userId="463e8671-0eec-4074-8616-21d10d9d1eab" providerId="ADAL" clId="{F54E2FD3-D9DE-40C4-82C7-367DE6F54E78}" dt="2023-03-18T12:22:59.139" v="2" actId="20577"/>
          <ac:spMkLst>
            <pc:docMk/>
            <pc:sldMk cId="3067330885" sldId="392"/>
            <ac:spMk id="5" creationId="{E8FBFAA6-7D53-4F46-B4FA-B6E25AA4833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114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18/03/2023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933056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Week 6</a:t>
            </a:r>
          </a:p>
          <a:p>
            <a:pPr eaLnBrk="1" hangingPunct="1"/>
            <a:r>
              <a:rPr lang="en-GB" altLang="en-US" sz="40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Seminar Activity 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335360" y="2293962"/>
            <a:ext cx="11521280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Human Resource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US" b="1" dirty="0">
                <a:solidFill>
                  <a:srgbClr val="003399"/>
                </a:solidFill>
              </a:rPr>
              <a:t>Seminar Activity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09600" y="1124744"/>
            <a:ext cx="10972800" cy="4392489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dirty="0"/>
              <a:t>Describe the main components of the </a:t>
            </a:r>
            <a:r>
              <a:rPr lang="en-US" dirty="0" err="1"/>
              <a:t>labour</a:t>
            </a:r>
            <a:r>
              <a:rPr lang="en-US" dirty="0"/>
              <a:t> market?</a:t>
            </a:r>
          </a:p>
          <a:p>
            <a:pPr algn="just"/>
            <a:r>
              <a:rPr lang="en-US" dirty="0"/>
              <a:t>Choose any key position </a:t>
            </a:r>
            <a:r>
              <a:rPr lang="en-US"/>
              <a:t>in a UK </a:t>
            </a:r>
            <a:r>
              <a:rPr lang="en-US" dirty="0"/>
              <a:t>company e.g. manager, marketing executive, IT engineer, software developer, or research and development professional.</a:t>
            </a:r>
          </a:p>
          <a:p>
            <a:pPr marL="514350" indent="-514350" algn="just">
              <a:buAutoNum type="arabicPeriod"/>
            </a:pPr>
            <a:r>
              <a:rPr lang="en-US" dirty="0"/>
              <a:t>Identify the state of the </a:t>
            </a:r>
            <a:r>
              <a:rPr lang="en-US" dirty="0" err="1"/>
              <a:t>labour</a:t>
            </a:r>
            <a:r>
              <a:rPr lang="en-US" dirty="0"/>
              <a:t> market for the selected position</a:t>
            </a:r>
          </a:p>
          <a:p>
            <a:pPr marL="514350" indent="-514350" algn="just">
              <a:buAutoNum type="arabicPeriod"/>
            </a:pPr>
            <a:r>
              <a:rPr lang="en-US" dirty="0"/>
              <a:t>Check the market for salaries for similar positions</a:t>
            </a:r>
          </a:p>
          <a:p>
            <a:pPr marL="514350" indent="-514350" algn="just">
              <a:buAutoNum type="arabicPeriod"/>
            </a:pPr>
            <a:r>
              <a:rPr lang="en-US" dirty="0"/>
              <a:t>Identify the market trends – shortage or surplus?</a:t>
            </a:r>
          </a:p>
          <a:p>
            <a:pPr marL="514350" indent="-514350" algn="just">
              <a:buAutoNum type="arabicPeriod"/>
            </a:pPr>
            <a:r>
              <a:rPr lang="en-US" dirty="0"/>
              <a:t>Do you think there is a need to make adjustments to the salary package</a:t>
            </a:r>
          </a:p>
          <a:p>
            <a:pPr marL="514350" indent="-514350" algn="just">
              <a:buAutoNum type="arabicPeriod"/>
            </a:pPr>
            <a:r>
              <a:rPr lang="en-US" dirty="0"/>
              <a:t>Considering the current </a:t>
            </a:r>
            <a:r>
              <a:rPr lang="en-US" dirty="0" err="1"/>
              <a:t>labour</a:t>
            </a:r>
            <a:r>
              <a:rPr lang="en-US" dirty="0"/>
              <a:t> market, what recruitment strategies will you adopt </a:t>
            </a:r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  <a:p>
            <a:pPr algn="just"/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B0F74-09A5-489A-9583-6307195A64A6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403766-4DF7-4986-878C-16BFE1042C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356349"/>
            <a:ext cx="685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lang="en-IN" sz="11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/>
              <a:t>Lussier, </a:t>
            </a:r>
            <a:r>
              <a:rPr lang="en-US" i="1"/>
              <a:t>Fundamentals of Human Resource Management, 2e</a:t>
            </a:r>
            <a:r>
              <a:rPr lang="en-US"/>
              <a:t>. © SAGE Publishing, 2020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</Words>
  <Application>Microsoft Office PowerPoint</Application>
  <PresentationFormat>Widescreen</PresentationFormat>
  <Paragraphs>19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Myriad Pro</vt:lpstr>
      <vt:lpstr>Aharoni</vt:lpstr>
      <vt:lpstr>Arial</vt:lpstr>
      <vt:lpstr>Verdana</vt:lpstr>
      <vt:lpstr>20140311PresentationUWTSDTemplate</vt:lpstr>
      <vt:lpstr>LCMB7000</vt:lpstr>
      <vt:lpstr>Seminar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64</cp:revision>
  <dcterms:created xsi:type="dcterms:W3CDTF">2020-09-30T03:06:41Z</dcterms:created>
  <dcterms:modified xsi:type="dcterms:W3CDTF">2023-03-18T12:33:59Z</dcterms:modified>
</cp:coreProperties>
</file>