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0" r:id="rId4"/>
  </p:sldMasterIdLst>
  <p:sldIdLst>
    <p:sldId id="270" r:id="rId5"/>
    <p:sldId id="271" r:id="rId6"/>
    <p:sldId id="272" r:id="rId7"/>
    <p:sldId id="274" r:id="rId8"/>
    <p:sldId id="364" r:id="rId9"/>
    <p:sldId id="273" r:id="rId10"/>
    <p:sldId id="261" r:id="rId11"/>
    <p:sldId id="337" r:id="rId12"/>
    <p:sldId id="365" r:id="rId13"/>
    <p:sldId id="265"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F05E01-4383-47A0-83F6-5C625F9127F9}" v="121" dt="2026-02-14T20:33:37.8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9" d="100"/>
          <a:sy n="69"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a Bi" userId="ea900ef0620c07d5" providerId="LiveId" clId="{FA1470A1-7655-4447-8E5D-06A3EA5A6852}"/>
    <pc:docChg chg="undo redo custSel addSld delSld modSld">
      <pc:chgData name="Sophia Bi" userId="ea900ef0620c07d5" providerId="LiveId" clId="{FA1470A1-7655-4447-8E5D-06A3EA5A6852}" dt="2026-02-14T21:11:51.113" v="3967" actId="14100"/>
      <pc:docMkLst>
        <pc:docMk/>
      </pc:docMkLst>
      <pc:sldChg chg="addSp delSp modSp mod">
        <pc:chgData name="Sophia Bi" userId="ea900ef0620c07d5" providerId="LiveId" clId="{FA1470A1-7655-4447-8E5D-06A3EA5A6852}" dt="2026-02-14T21:11:51.113" v="3967" actId="14100"/>
        <pc:sldMkLst>
          <pc:docMk/>
          <pc:sldMk cId="764605052" sldId="261"/>
        </pc:sldMkLst>
        <pc:spChg chg="mod">
          <ac:chgData name="Sophia Bi" userId="ea900ef0620c07d5" providerId="LiveId" clId="{FA1470A1-7655-4447-8E5D-06A3EA5A6852}" dt="2026-02-10T20:57:29.275" v="1712" actId="20577"/>
          <ac:spMkLst>
            <pc:docMk/>
            <pc:sldMk cId="764605052" sldId="261"/>
            <ac:spMk id="3" creationId="{E04C29E1-0FF6-7114-4118-5B68E71110F6}"/>
          </ac:spMkLst>
        </pc:spChg>
        <pc:spChg chg="add mod">
          <ac:chgData name="Sophia Bi" userId="ea900ef0620c07d5" providerId="LiveId" clId="{FA1470A1-7655-4447-8E5D-06A3EA5A6852}" dt="2026-02-14T21:11:04.829" v="3959" actId="27636"/>
          <ac:spMkLst>
            <pc:docMk/>
            <pc:sldMk cId="764605052" sldId="261"/>
            <ac:spMk id="5" creationId="{19A4659A-0736-3AB8-F1FA-D110FED1F4A3}"/>
          </ac:spMkLst>
        </pc:spChg>
        <pc:spChg chg="add mod">
          <ac:chgData name="Sophia Bi" userId="ea900ef0620c07d5" providerId="LiveId" clId="{FA1470A1-7655-4447-8E5D-06A3EA5A6852}" dt="2026-02-14T21:11:51.113" v="3967" actId="14100"/>
          <ac:spMkLst>
            <pc:docMk/>
            <pc:sldMk cId="764605052" sldId="261"/>
            <ac:spMk id="6" creationId="{E4185FA5-298E-1D25-8F4F-B9747A836506}"/>
          </ac:spMkLst>
        </pc:spChg>
        <pc:graphicFrameChg chg="mod modGraphic">
          <ac:chgData name="Sophia Bi" userId="ea900ef0620c07d5" providerId="LiveId" clId="{FA1470A1-7655-4447-8E5D-06A3EA5A6852}" dt="2026-02-14T21:11:19.777" v="3963" actId="14100"/>
          <ac:graphicFrameMkLst>
            <pc:docMk/>
            <pc:sldMk cId="764605052" sldId="261"/>
            <ac:graphicFrameMk id="7" creationId="{108D2D3F-BBD3-F859-AF29-5BEF174F1637}"/>
          </ac:graphicFrameMkLst>
        </pc:graphicFrameChg>
      </pc:sldChg>
      <pc:sldChg chg="modSp mod">
        <pc:chgData name="Sophia Bi" userId="ea900ef0620c07d5" providerId="LiveId" clId="{FA1470A1-7655-4447-8E5D-06A3EA5A6852}" dt="2026-02-14T15:57:55.719" v="3845" actId="27636"/>
        <pc:sldMkLst>
          <pc:docMk/>
          <pc:sldMk cId="2451324015" sldId="263"/>
        </pc:sldMkLst>
        <pc:spChg chg="mod">
          <ac:chgData name="Sophia Bi" userId="ea900ef0620c07d5" providerId="LiveId" clId="{FA1470A1-7655-4447-8E5D-06A3EA5A6852}" dt="2026-02-14T15:57:55.719" v="3845" actId="27636"/>
          <ac:spMkLst>
            <pc:docMk/>
            <pc:sldMk cId="2451324015" sldId="263"/>
            <ac:spMk id="3" creationId="{E04C29E1-0FF6-7114-4118-5B68E71110F6}"/>
          </ac:spMkLst>
        </pc:spChg>
      </pc:sldChg>
      <pc:sldChg chg="addSp delSp modSp mod setBg">
        <pc:chgData name="Sophia Bi" userId="ea900ef0620c07d5" providerId="LiveId" clId="{FA1470A1-7655-4447-8E5D-06A3EA5A6852}" dt="2026-02-11T21:50:19.790" v="3783" actId="26606"/>
        <pc:sldMkLst>
          <pc:docMk/>
          <pc:sldMk cId="1037257886" sldId="265"/>
        </pc:sldMkLst>
        <pc:spChg chg="mod">
          <ac:chgData name="Sophia Bi" userId="ea900ef0620c07d5" providerId="LiveId" clId="{FA1470A1-7655-4447-8E5D-06A3EA5A6852}" dt="2026-02-11T21:50:19.790" v="3783" actId="26606"/>
          <ac:spMkLst>
            <pc:docMk/>
            <pc:sldMk cId="1037257886" sldId="265"/>
            <ac:spMk id="2" creationId="{68A8AF1C-86E0-7043-44A2-DA950ED42D52}"/>
          </ac:spMkLst>
        </pc:spChg>
        <pc:spChg chg="add">
          <ac:chgData name="Sophia Bi" userId="ea900ef0620c07d5" providerId="LiveId" clId="{FA1470A1-7655-4447-8E5D-06A3EA5A6852}" dt="2026-02-11T21:50:19.790" v="3783" actId="26606"/>
          <ac:spMkLst>
            <pc:docMk/>
            <pc:sldMk cId="1037257886" sldId="265"/>
            <ac:spMk id="32" creationId="{94C52C56-BEF2-4E22-8C8E-A7AC96B03A72}"/>
          </ac:spMkLst>
        </pc:spChg>
        <pc:spChg chg="add">
          <ac:chgData name="Sophia Bi" userId="ea900ef0620c07d5" providerId="LiveId" clId="{FA1470A1-7655-4447-8E5D-06A3EA5A6852}" dt="2026-02-11T21:50:19.790" v="3783" actId="26606"/>
          <ac:spMkLst>
            <pc:docMk/>
            <pc:sldMk cId="1037257886" sldId="265"/>
            <ac:spMk id="33" creationId="{42285737-90EE-47DC-AC80-8AE156B11969}"/>
          </ac:spMkLst>
        </pc:spChg>
        <pc:grpChg chg="add">
          <ac:chgData name="Sophia Bi" userId="ea900ef0620c07d5" providerId="LiveId" clId="{FA1470A1-7655-4447-8E5D-06A3EA5A6852}" dt="2026-02-11T21:50:19.790" v="3783" actId="26606"/>
          <ac:grpSpMkLst>
            <pc:docMk/>
            <pc:sldMk cId="1037257886" sldId="265"/>
            <ac:grpSpMk id="13" creationId="{B57BDC17-F1B3-455F-BBF1-680AA1F25C06}"/>
          </ac:grpSpMkLst>
        </pc:grpChg>
        <pc:graphicFrameChg chg="add">
          <ac:chgData name="Sophia Bi" userId="ea900ef0620c07d5" providerId="LiveId" clId="{FA1470A1-7655-4447-8E5D-06A3EA5A6852}" dt="2026-02-11T21:50:19.790" v="3783" actId="26606"/>
          <ac:graphicFrameMkLst>
            <pc:docMk/>
            <pc:sldMk cId="1037257886" sldId="265"/>
            <ac:graphicFrameMk id="36" creationId="{17147C35-DB29-72C8-8742-801369E4D6DC}"/>
          </ac:graphicFrameMkLst>
        </pc:graphicFrameChg>
      </pc:sldChg>
      <pc:sldChg chg="addSp delSp modSp mod setBg delDesignElem">
        <pc:chgData name="Sophia Bi" userId="ea900ef0620c07d5" providerId="LiveId" clId="{FA1470A1-7655-4447-8E5D-06A3EA5A6852}" dt="2026-02-11T21:52:23.135" v="3790" actId="26606"/>
        <pc:sldMkLst>
          <pc:docMk/>
          <pc:sldMk cId="702059637" sldId="270"/>
        </pc:sldMkLst>
        <pc:spChg chg="add">
          <ac:chgData name="Sophia Bi" userId="ea900ef0620c07d5" providerId="LiveId" clId="{FA1470A1-7655-4447-8E5D-06A3EA5A6852}" dt="2026-02-11T21:52:23.135" v="3790" actId="26606"/>
          <ac:spMkLst>
            <pc:docMk/>
            <pc:sldMk cId="702059637" sldId="270"/>
            <ac:spMk id="10" creationId="{94C52C56-BEF2-4E22-8C8E-A7AC96B03A72}"/>
          </ac:spMkLst>
        </pc:spChg>
        <pc:spChg chg="add">
          <ac:chgData name="Sophia Bi" userId="ea900ef0620c07d5" providerId="LiveId" clId="{FA1470A1-7655-4447-8E5D-06A3EA5A6852}" dt="2026-02-11T21:52:23.135" v="3790" actId="26606"/>
          <ac:spMkLst>
            <pc:docMk/>
            <pc:sldMk cId="702059637" sldId="270"/>
            <ac:spMk id="12" creationId="{42285737-90EE-47DC-AC80-8AE156B11969}"/>
          </ac:spMkLst>
        </pc:spChg>
        <pc:grpChg chg="add">
          <ac:chgData name="Sophia Bi" userId="ea900ef0620c07d5" providerId="LiveId" clId="{FA1470A1-7655-4447-8E5D-06A3EA5A6852}" dt="2026-02-11T21:52:23.135" v="3790" actId="26606"/>
          <ac:grpSpMkLst>
            <pc:docMk/>
            <pc:sldMk cId="702059637" sldId="270"/>
            <ac:grpSpMk id="14" creationId="{B57BDC17-F1B3-455F-BBF1-680AA1F25C06}"/>
          </ac:grpSpMkLst>
        </pc:grpChg>
        <pc:graphicFrameChg chg="add">
          <ac:chgData name="Sophia Bi" userId="ea900ef0620c07d5" providerId="LiveId" clId="{FA1470A1-7655-4447-8E5D-06A3EA5A6852}" dt="2026-02-11T21:52:23.135" v="3790" actId="26606"/>
          <ac:graphicFrameMkLst>
            <pc:docMk/>
            <pc:sldMk cId="702059637" sldId="270"/>
            <ac:graphicFrameMk id="6" creationId="{51C18710-117C-7E67-B5CC-6C0694AC2986}"/>
          </ac:graphicFrameMkLst>
        </pc:graphicFrameChg>
      </pc:sldChg>
      <pc:sldChg chg="addSp modSp mod">
        <pc:chgData name="Sophia Bi" userId="ea900ef0620c07d5" providerId="LiveId" clId="{FA1470A1-7655-4447-8E5D-06A3EA5A6852}" dt="2026-02-09T22:07:17.460" v="1245" actId="115"/>
        <pc:sldMkLst>
          <pc:docMk/>
          <pc:sldMk cId="3321023050" sldId="271"/>
        </pc:sldMkLst>
        <pc:spChg chg="mod">
          <ac:chgData name="Sophia Bi" userId="ea900ef0620c07d5" providerId="LiveId" clId="{FA1470A1-7655-4447-8E5D-06A3EA5A6852}" dt="2026-02-09T22:07:17.460" v="1245" actId="115"/>
          <ac:spMkLst>
            <pc:docMk/>
            <pc:sldMk cId="3321023050" sldId="271"/>
            <ac:spMk id="2" creationId="{23379A11-1CF0-5125-F775-02C08085203B}"/>
          </ac:spMkLst>
        </pc:spChg>
        <pc:spChg chg="mod">
          <ac:chgData name="Sophia Bi" userId="ea900ef0620c07d5" providerId="LiveId" clId="{FA1470A1-7655-4447-8E5D-06A3EA5A6852}" dt="2026-02-09T21:18:53.231" v="783" actId="1076"/>
          <ac:spMkLst>
            <pc:docMk/>
            <pc:sldMk cId="3321023050" sldId="271"/>
            <ac:spMk id="3" creationId="{04A3744F-9B08-5DB9-23DC-76B7A65F7E67}"/>
          </ac:spMkLst>
        </pc:spChg>
        <pc:spChg chg="add mod">
          <ac:chgData name="Sophia Bi" userId="ea900ef0620c07d5" providerId="LiveId" clId="{FA1470A1-7655-4447-8E5D-06A3EA5A6852}" dt="2026-02-09T21:19:59.578" v="840" actId="12"/>
          <ac:spMkLst>
            <pc:docMk/>
            <pc:sldMk cId="3321023050" sldId="271"/>
            <ac:spMk id="5" creationId="{9BF95AEA-62FD-29D8-22F6-4D7AA9C3A12C}"/>
          </ac:spMkLst>
        </pc:spChg>
      </pc:sldChg>
      <pc:sldChg chg="addSp modSp mod setBg">
        <pc:chgData name="Sophia Bi" userId="ea900ef0620c07d5" providerId="LiveId" clId="{FA1470A1-7655-4447-8E5D-06A3EA5A6852}" dt="2026-02-14T16:45:18.416" v="3893" actId="20577"/>
        <pc:sldMkLst>
          <pc:docMk/>
          <pc:sldMk cId="1027608494" sldId="272"/>
        </pc:sldMkLst>
        <pc:spChg chg="mod">
          <ac:chgData name="Sophia Bi" userId="ea900ef0620c07d5" providerId="LiveId" clId="{FA1470A1-7655-4447-8E5D-06A3EA5A6852}" dt="2026-02-11T21:52:42.118" v="3791" actId="26606"/>
          <ac:spMkLst>
            <pc:docMk/>
            <pc:sldMk cId="1027608494" sldId="272"/>
            <ac:spMk id="2" creationId="{8A50C2D0-4F0F-32FA-368C-29CAACE5786E}"/>
          </ac:spMkLst>
        </pc:spChg>
        <pc:spChg chg="mod">
          <ac:chgData name="Sophia Bi" userId="ea900ef0620c07d5" providerId="LiveId" clId="{FA1470A1-7655-4447-8E5D-06A3EA5A6852}" dt="2026-02-14T16:45:18.416" v="3893" actId="20577"/>
          <ac:spMkLst>
            <pc:docMk/>
            <pc:sldMk cId="1027608494" sldId="272"/>
            <ac:spMk id="3" creationId="{E292113E-450D-CB08-601E-E45AB99509E7}"/>
          </ac:spMkLst>
        </pc:spChg>
        <pc:spChg chg="add">
          <ac:chgData name="Sophia Bi" userId="ea900ef0620c07d5" providerId="LiveId" clId="{FA1470A1-7655-4447-8E5D-06A3EA5A6852}" dt="2026-02-11T21:52:42.118" v="3791" actId="26606"/>
          <ac:spMkLst>
            <pc:docMk/>
            <pc:sldMk cId="1027608494" sldId="272"/>
            <ac:spMk id="9" creationId="{85428F22-76B3-4107-AADE-3F9EC95FD325}"/>
          </ac:spMkLst>
        </pc:spChg>
        <pc:grpChg chg="add">
          <ac:chgData name="Sophia Bi" userId="ea900ef0620c07d5" providerId="LiveId" clId="{FA1470A1-7655-4447-8E5D-06A3EA5A6852}" dt="2026-02-11T21:52:42.118" v="3791" actId="26606"/>
          <ac:grpSpMkLst>
            <pc:docMk/>
            <pc:sldMk cId="1027608494" sldId="272"/>
            <ac:grpSpMk id="11" creationId="{5346FBCF-5353-4172-96F5-4B7EB07777C4}"/>
          </ac:grpSpMkLst>
        </pc:grpChg>
        <pc:grpChg chg="add">
          <ac:chgData name="Sophia Bi" userId="ea900ef0620c07d5" providerId="LiveId" clId="{FA1470A1-7655-4447-8E5D-06A3EA5A6852}" dt="2026-02-11T21:52:42.118" v="3791" actId="26606"/>
          <ac:grpSpMkLst>
            <pc:docMk/>
            <pc:sldMk cId="1027608494" sldId="272"/>
            <ac:grpSpMk id="15" creationId="{78326E10-C8CB-487F-A110-F861268DE619}"/>
          </ac:grpSpMkLst>
        </pc:grpChg>
        <pc:picChg chg="add">
          <ac:chgData name="Sophia Bi" userId="ea900ef0620c07d5" providerId="LiveId" clId="{FA1470A1-7655-4447-8E5D-06A3EA5A6852}" dt="2026-02-11T21:52:42.118" v="3791" actId="26606"/>
          <ac:picMkLst>
            <pc:docMk/>
            <pc:sldMk cId="1027608494" sldId="272"/>
            <ac:picMk id="5" creationId="{11A51D14-7419-8689-C54F-41A15C328EDE}"/>
          </ac:picMkLst>
        </pc:picChg>
      </pc:sldChg>
      <pc:sldChg chg="modSp mod">
        <pc:chgData name="Sophia Bi" userId="ea900ef0620c07d5" providerId="LiveId" clId="{FA1470A1-7655-4447-8E5D-06A3EA5A6852}" dt="2026-02-14T20:35:20.082" v="3935" actId="14100"/>
        <pc:sldMkLst>
          <pc:docMk/>
          <pc:sldMk cId="2661610389" sldId="273"/>
        </pc:sldMkLst>
        <pc:spChg chg="mod">
          <ac:chgData name="Sophia Bi" userId="ea900ef0620c07d5" providerId="LiveId" clId="{FA1470A1-7655-4447-8E5D-06A3EA5A6852}" dt="2026-02-10T20:45:00.176" v="1341" actId="1076"/>
          <ac:spMkLst>
            <pc:docMk/>
            <pc:sldMk cId="2661610389" sldId="273"/>
            <ac:spMk id="2" creationId="{F1DF348C-F75E-75E9-74BA-22A65FB9E02F}"/>
          </ac:spMkLst>
        </pc:spChg>
        <pc:spChg chg="mod">
          <ac:chgData name="Sophia Bi" userId="ea900ef0620c07d5" providerId="LiveId" clId="{FA1470A1-7655-4447-8E5D-06A3EA5A6852}" dt="2026-02-11T21:30:48.612" v="3675"/>
          <ac:spMkLst>
            <pc:docMk/>
            <pc:sldMk cId="2661610389" sldId="273"/>
            <ac:spMk id="3" creationId="{881B820E-B9B3-5CF2-E1AE-F54AA3FA003E}"/>
          </ac:spMkLst>
        </pc:spChg>
        <pc:spChg chg="mod">
          <ac:chgData name="Sophia Bi" userId="ea900ef0620c07d5" providerId="LiveId" clId="{FA1470A1-7655-4447-8E5D-06A3EA5A6852}" dt="2026-02-14T20:35:20.082" v="3935" actId="14100"/>
          <ac:spMkLst>
            <pc:docMk/>
            <pc:sldMk cId="2661610389" sldId="273"/>
            <ac:spMk id="5" creationId="{EF01DF79-6A6A-BA50-4722-FF4B95BC5503}"/>
          </ac:spMkLst>
        </pc:spChg>
      </pc:sldChg>
      <pc:sldChg chg="addSp delSp modSp mod setBg">
        <pc:chgData name="Sophia Bi" userId="ea900ef0620c07d5" providerId="LiveId" clId="{FA1470A1-7655-4447-8E5D-06A3EA5A6852}" dt="2026-02-14T20:34:41.805" v="3932" actId="27636"/>
        <pc:sldMkLst>
          <pc:docMk/>
          <pc:sldMk cId="860344735" sldId="274"/>
        </pc:sldMkLst>
        <pc:spChg chg="mod">
          <ac:chgData name="Sophia Bi" userId="ea900ef0620c07d5" providerId="LiveId" clId="{FA1470A1-7655-4447-8E5D-06A3EA5A6852}" dt="2026-02-14T20:28:10.725" v="3900" actId="26606"/>
          <ac:spMkLst>
            <pc:docMk/>
            <pc:sldMk cId="860344735" sldId="274"/>
            <ac:spMk id="2" creationId="{A4625D9A-89A8-7973-B86A-02BB98C95A4B}"/>
          </ac:spMkLst>
        </pc:spChg>
        <pc:spChg chg="add mod">
          <ac:chgData name="Sophia Bi" userId="ea900ef0620c07d5" providerId="LiveId" clId="{FA1470A1-7655-4447-8E5D-06A3EA5A6852}" dt="2026-02-14T20:34:41.805" v="3932" actId="27636"/>
          <ac:spMkLst>
            <pc:docMk/>
            <pc:sldMk cId="860344735" sldId="274"/>
            <ac:spMk id="6" creationId="{2436F9E1-1EE0-D2D1-8347-73EB09473F7A}"/>
          </ac:spMkLst>
        </pc:spChg>
        <pc:spChg chg="add del">
          <ac:chgData name="Sophia Bi" userId="ea900ef0620c07d5" providerId="LiveId" clId="{FA1470A1-7655-4447-8E5D-06A3EA5A6852}" dt="2026-02-14T20:28:10.912" v="3901" actId="26606"/>
          <ac:spMkLst>
            <pc:docMk/>
            <pc:sldMk cId="860344735" sldId="274"/>
            <ac:spMk id="9" creationId="{94C52C56-BEF2-4E22-8C8E-A7AC96B03A72}"/>
          </ac:spMkLst>
        </pc:spChg>
        <pc:spChg chg="add del">
          <ac:chgData name="Sophia Bi" userId="ea900ef0620c07d5" providerId="LiveId" clId="{FA1470A1-7655-4447-8E5D-06A3EA5A6852}" dt="2026-02-14T20:28:10.912" v="3901" actId="26606"/>
          <ac:spMkLst>
            <pc:docMk/>
            <pc:sldMk cId="860344735" sldId="274"/>
            <ac:spMk id="11" creationId="{42285737-90EE-47DC-AC80-8AE156B11969}"/>
          </ac:spMkLst>
        </pc:spChg>
        <pc:spChg chg="add del">
          <ac:chgData name="Sophia Bi" userId="ea900ef0620c07d5" providerId="LiveId" clId="{FA1470A1-7655-4447-8E5D-06A3EA5A6852}" dt="2026-02-14T20:31:00.013" v="3906" actId="26606"/>
          <ac:spMkLst>
            <pc:docMk/>
            <pc:sldMk cId="860344735" sldId="274"/>
            <ac:spMk id="24" creationId="{94C52C56-BEF2-4E22-8C8E-A7AC96B03A72}"/>
          </ac:spMkLst>
        </pc:spChg>
        <pc:spChg chg="add del">
          <ac:chgData name="Sophia Bi" userId="ea900ef0620c07d5" providerId="LiveId" clId="{FA1470A1-7655-4447-8E5D-06A3EA5A6852}" dt="2026-02-14T20:31:00.013" v="3906" actId="26606"/>
          <ac:spMkLst>
            <pc:docMk/>
            <pc:sldMk cId="860344735" sldId="274"/>
            <ac:spMk id="26" creationId="{42285737-90EE-47DC-AC80-8AE156B11969}"/>
          </ac:spMkLst>
        </pc:spChg>
        <pc:spChg chg="add">
          <ac:chgData name="Sophia Bi" userId="ea900ef0620c07d5" providerId="LiveId" clId="{FA1470A1-7655-4447-8E5D-06A3EA5A6852}" dt="2026-02-14T20:31:00.013" v="3906" actId="26606"/>
          <ac:spMkLst>
            <pc:docMk/>
            <pc:sldMk cId="860344735" sldId="274"/>
            <ac:spMk id="39" creationId="{94C52C56-BEF2-4E22-8C8E-A7AC96B03A72}"/>
          </ac:spMkLst>
        </pc:spChg>
        <pc:spChg chg="add">
          <ac:chgData name="Sophia Bi" userId="ea900ef0620c07d5" providerId="LiveId" clId="{FA1470A1-7655-4447-8E5D-06A3EA5A6852}" dt="2026-02-14T20:31:00.013" v="3906" actId="26606"/>
          <ac:spMkLst>
            <pc:docMk/>
            <pc:sldMk cId="860344735" sldId="274"/>
            <ac:spMk id="41" creationId="{42285737-90EE-47DC-AC80-8AE156B11969}"/>
          </ac:spMkLst>
        </pc:spChg>
        <pc:grpChg chg="add del">
          <ac:chgData name="Sophia Bi" userId="ea900ef0620c07d5" providerId="LiveId" clId="{FA1470A1-7655-4447-8E5D-06A3EA5A6852}" dt="2026-02-14T20:28:10.912" v="3901" actId="26606"/>
          <ac:grpSpMkLst>
            <pc:docMk/>
            <pc:sldMk cId="860344735" sldId="274"/>
            <ac:grpSpMk id="13" creationId="{B57BDC17-F1B3-455F-BBF1-680AA1F25C06}"/>
          </ac:grpSpMkLst>
        </pc:grpChg>
        <pc:grpChg chg="add del">
          <ac:chgData name="Sophia Bi" userId="ea900ef0620c07d5" providerId="LiveId" clId="{FA1470A1-7655-4447-8E5D-06A3EA5A6852}" dt="2026-02-14T20:31:00.013" v="3906" actId="26606"/>
          <ac:grpSpMkLst>
            <pc:docMk/>
            <pc:sldMk cId="860344735" sldId="274"/>
            <ac:grpSpMk id="28" creationId="{B57BDC17-F1B3-455F-BBF1-680AA1F25C06}"/>
          </ac:grpSpMkLst>
        </pc:grpChg>
        <pc:grpChg chg="add">
          <ac:chgData name="Sophia Bi" userId="ea900ef0620c07d5" providerId="LiveId" clId="{FA1470A1-7655-4447-8E5D-06A3EA5A6852}" dt="2026-02-14T20:31:00.013" v="3906" actId="26606"/>
          <ac:grpSpMkLst>
            <pc:docMk/>
            <pc:sldMk cId="860344735" sldId="274"/>
            <ac:grpSpMk id="43" creationId="{B57BDC17-F1B3-455F-BBF1-680AA1F25C06}"/>
          </ac:grpSpMkLst>
        </pc:grpChg>
        <pc:graphicFrameChg chg="add del mod modGraphic">
          <ac:chgData name="Sophia Bi" userId="ea900ef0620c07d5" providerId="LiveId" clId="{FA1470A1-7655-4447-8E5D-06A3EA5A6852}" dt="2026-02-14T20:33:03.764" v="3917" actId="478"/>
          <ac:graphicFrameMkLst>
            <pc:docMk/>
            <pc:sldMk cId="860344735" sldId="274"/>
            <ac:graphicFrameMk id="5" creationId="{F346A857-CF2C-C520-3EF6-C726BADED77B}"/>
          </ac:graphicFrameMkLst>
        </pc:graphicFrameChg>
      </pc:sldChg>
      <pc:sldChg chg="addSp delSp modSp mod">
        <pc:chgData name="Sophia Bi" userId="ea900ef0620c07d5" providerId="LiveId" clId="{FA1470A1-7655-4447-8E5D-06A3EA5A6852}" dt="2026-02-14T16:01:15.891" v="3888" actId="20577"/>
        <pc:sldMkLst>
          <pc:docMk/>
          <pc:sldMk cId="2319079123" sldId="337"/>
        </pc:sldMkLst>
        <pc:spChg chg="mod">
          <ac:chgData name="Sophia Bi" userId="ea900ef0620c07d5" providerId="LiveId" clId="{FA1470A1-7655-4447-8E5D-06A3EA5A6852}" dt="2026-02-11T21:30:48.612" v="3675"/>
          <ac:spMkLst>
            <pc:docMk/>
            <pc:sldMk cId="2319079123" sldId="337"/>
            <ac:spMk id="2" creationId="{F6A380E8-2AC0-F0B7-9432-FB8903B92FD6}"/>
          </ac:spMkLst>
        </pc:spChg>
        <pc:spChg chg="add del mod">
          <ac:chgData name="Sophia Bi" userId="ea900ef0620c07d5" providerId="LiveId" clId="{FA1470A1-7655-4447-8E5D-06A3EA5A6852}" dt="2026-02-14T16:01:15.891" v="3888" actId="20577"/>
          <ac:spMkLst>
            <pc:docMk/>
            <pc:sldMk cId="2319079123" sldId="337"/>
            <ac:spMk id="3" creationId="{1B4D8426-20C5-630E-80E5-EAB06B11CCD5}"/>
          </ac:spMkLst>
        </pc:spChg>
        <pc:spChg chg="mod">
          <ac:chgData name="Sophia Bi" userId="ea900ef0620c07d5" providerId="LiveId" clId="{FA1470A1-7655-4447-8E5D-06A3EA5A6852}" dt="2026-02-14T15:57:30.013" v="3819" actId="20577"/>
          <ac:spMkLst>
            <pc:docMk/>
            <pc:sldMk cId="2319079123" sldId="337"/>
            <ac:spMk id="5" creationId="{4FE718F0-679C-850D-A5D4-2484229AD645}"/>
          </ac:spMkLst>
        </pc:spChg>
      </pc:sldChg>
      <pc:sldChg chg="addSp delSp modSp new mod">
        <pc:chgData name="Sophia Bi" userId="ea900ef0620c07d5" providerId="LiveId" clId="{FA1470A1-7655-4447-8E5D-06A3EA5A6852}" dt="2026-02-10T21:27:57.458" v="2339" actId="113"/>
        <pc:sldMkLst>
          <pc:docMk/>
          <pc:sldMk cId="2273552349" sldId="364"/>
        </pc:sldMkLst>
        <pc:spChg chg="add mod">
          <ac:chgData name="Sophia Bi" userId="ea900ef0620c07d5" providerId="LiveId" clId="{FA1470A1-7655-4447-8E5D-06A3EA5A6852}" dt="2026-02-09T22:04:39.827" v="1242" actId="14100"/>
          <ac:spMkLst>
            <pc:docMk/>
            <pc:sldMk cId="2273552349" sldId="364"/>
            <ac:spMk id="6" creationId="{D2BA4E62-5261-B9E8-0F7A-41DDAFD62D80}"/>
          </ac:spMkLst>
        </pc:spChg>
        <pc:spChg chg="add mod">
          <ac:chgData name="Sophia Bi" userId="ea900ef0620c07d5" providerId="LiveId" clId="{FA1470A1-7655-4447-8E5D-06A3EA5A6852}" dt="2026-02-10T21:27:57.458" v="2339" actId="113"/>
          <ac:spMkLst>
            <pc:docMk/>
            <pc:sldMk cId="2273552349" sldId="364"/>
            <ac:spMk id="8" creationId="{CD6A55CA-9BEE-22E4-B111-C8C3FCCDC8FB}"/>
          </ac:spMkLst>
        </pc:spChg>
        <pc:graphicFrameChg chg="add mod modGraphic">
          <ac:chgData name="Sophia Bi" userId="ea900ef0620c07d5" providerId="LiveId" clId="{FA1470A1-7655-4447-8E5D-06A3EA5A6852}" dt="2026-02-09T22:01:52.516" v="1168" actId="1076"/>
          <ac:graphicFrameMkLst>
            <pc:docMk/>
            <pc:sldMk cId="2273552349" sldId="364"/>
            <ac:graphicFrameMk id="4" creationId="{D4A0E9E1-B9DB-3598-E0D9-9E0ADEA1E9C0}"/>
          </ac:graphicFrameMkLst>
        </pc:graphicFrameChg>
      </pc:sldChg>
      <pc:sldChg chg="addSp delSp modSp new mod">
        <pc:chgData name="Sophia Bi" userId="ea900ef0620c07d5" providerId="LiveId" clId="{FA1470A1-7655-4447-8E5D-06A3EA5A6852}" dt="2026-02-14T15:56:17.588" v="3793" actId="6549"/>
        <pc:sldMkLst>
          <pc:docMk/>
          <pc:sldMk cId="356318255" sldId="365"/>
        </pc:sldMkLst>
        <pc:spChg chg="add mod">
          <ac:chgData name="Sophia Bi" userId="ea900ef0620c07d5" providerId="LiveId" clId="{FA1470A1-7655-4447-8E5D-06A3EA5A6852}" dt="2026-02-11T21:32:07.897" v="3684" actId="1076"/>
          <ac:spMkLst>
            <pc:docMk/>
            <pc:sldMk cId="356318255" sldId="365"/>
            <ac:spMk id="4" creationId="{B3A011B9-F8D3-0476-3018-F1C2469CD82F}"/>
          </ac:spMkLst>
        </pc:spChg>
        <pc:spChg chg="add mod">
          <ac:chgData name="Sophia Bi" userId="ea900ef0620c07d5" providerId="LiveId" clId="{FA1470A1-7655-4447-8E5D-06A3EA5A6852}" dt="2026-02-11T21:42:13.391" v="3741" actId="1076"/>
          <ac:spMkLst>
            <pc:docMk/>
            <pc:sldMk cId="356318255" sldId="365"/>
            <ac:spMk id="9" creationId="{5E2AA8C9-D7B0-25ED-23D4-A55F484D4A8F}"/>
          </ac:spMkLst>
        </pc:spChg>
        <pc:spChg chg="add mod">
          <ac:chgData name="Sophia Bi" userId="ea900ef0620c07d5" providerId="LiveId" clId="{FA1470A1-7655-4447-8E5D-06A3EA5A6852}" dt="2026-02-11T21:35:41.483" v="3702" actId="1076"/>
          <ac:spMkLst>
            <pc:docMk/>
            <pc:sldMk cId="356318255" sldId="365"/>
            <ac:spMk id="10" creationId="{5779BD4C-4810-374F-6455-E608B192A89D}"/>
          </ac:spMkLst>
        </pc:spChg>
        <pc:spChg chg="add mod">
          <ac:chgData name="Sophia Bi" userId="ea900ef0620c07d5" providerId="LiveId" clId="{FA1470A1-7655-4447-8E5D-06A3EA5A6852}" dt="2026-02-11T21:35:38.938" v="3701" actId="1076"/>
          <ac:spMkLst>
            <pc:docMk/>
            <pc:sldMk cId="356318255" sldId="365"/>
            <ac:spMk id="11" creationId="{82C9A1D9-E7C4-223A-EC46-ACDBE0F3178D}"/>
          </ac:spMkLst>
        </pc:spChg>
        <pc:spChg chg="add mod">
          <ac:chgData name="Sophia Bi" userId="ea900ef0620c07d5" providerId="LiveId" clId="{FA1470A1-7655-4447-8E5D-06A3EA5A6852}" dt="2026-02-11T21:48:12.225" v="3777" actId="255"/>
          <ac:spMkLst>
            <pc:docMk/>
            <pc:sldMk cId="356318255" sldId="365"/>
            <ac:spMk id="12" creationId="{15B016B7-FB54-6AB1-E36E-0D66C0F9DAD0}"/>
          </ac:spMkLst>
        </pc:spChg>
        <pc:spChg chg="add mod">
          <ac:chgData name="Sophia Bi" userId="ea900ef0620c07d5" providerId="LiveId" clId="{FA1470A1-7655-4447-8E5D-06A3EA5A6852}" dt="2026-02-11T21:48:08.141" v="3776" actId="255"/>
          <ac:spMkLst>
            <pc:docMk/>
            <pc:sldMk cId="356318255" sldId="365"/>
            <ac:spMk id="13" creationId="{82831800-8C38-62C0-CB7F-09600F024F04}"/>
          </ac:spMkLst>
        </pc:spChg>
        <pc:spChg chg="add mod">
          <ac:chgData name="Sophia Bi" userId="ea900ef0620c07d5" providerId="LiveId" clId="{FA1470A1-7655-4447-8E5D-06A3EA5A6852}" dt="2026-02-11T21:36:52.352" v="3709" actId="1076"/>
          <ac:spMkLst>
            <pc:docMk/>
            <pc:sldMk cId="356318255" sldId="365"/>
            <ac:spMk id="14" creationId="{0C4CB5D6-B4C5-135A-CF85-94A7C9CC73AB}"/>
          </ac:spMkLst>
        </pc:spChg>
        <pc:spChg chg="add mod">
          <ac:chgData name="Sophia Bi" userId="ea900ef0620c07d5" providerId="LiveId" clId="{FA1470A1-7655-4447-8E5D-06A3EA5A6852}" dt="2026-02-11T21:44:50.345" v="3756" actId="1076"/>
          <ac:spMkLst>
            <pc:docMk/>
            <pc:sldMk cId="356318255" sldId="365"/>
            <ac:spMk id="15" creationId="{152EA666-B8BE-4804-E962-8AD48C504C66}"/>
          </ac:spMkLst>
        </pc:spChg>
        <pc:spChg chg="add mod">
          <ac:chgData name="Sophia Bi" userId="ea900ef0620c07d5" providerId="LiveId" clId="{FA1470A1-7655-4447-8E5D-06A3EA5A6852}" dt="2026-02-11T21:45:58.399" v="3763" actId="1076"/>
          <ac:spMkLst>
            <pc:docMk/>
            <pc:sldMk cId="356318255" sldId="365"/>
            <ac:spMk id="16" creationId="{5A9C6B36-328A-12F6-8FD8-54E8B66D84F3}"/>
          </ac:spMkLst>
        </pc:spChg>
        <pc:spChg chg="add mod">
          <ac:chgData name="Sophia Bi" userId="ea900ef0620c07d5" providerId="LiveId" clId="{FA1470A1-7655-4447-8E5D-06A3EA5A6852}" dt="2026-02-11T21:44:54.680" v="3757" actId="1076"/>
          <ac:spMkLst>
            <pc:docMk/>
            <pc:sldMk cId="356318255" sldId="365"/>
            <ac:spMk id="17" creationId="{66FFA3D3-5EE1-ABD7-8678-6117A0A6AC04}"/>
          </ac:spMkLst>
        </pc:spChg>
        <pc:spChg chg="add mod">
          <ac:chgData name="Sophia Bi" userId="ea900ef0620c07d5" providerId="LiveId" clId="{FA1470A1-7655-4447-8E5D-06A3EA5A6852}" dt="2026-02-11T21:38:16.323" v="3717" actId="1076"/>
          <ac:spMkLst>
            <pc:docMk/>
            <pc:sldMk cId="356318255" sldId="365"/>
            <ac:spMk id="18" creationId="{E4FD41C7-04C3-EC58-085C-40B80F548D50}"/>
          </ac:spMkLst>
        </pc:spChg>
        <pc:spChg chg="add mod">
          <ac:chgData name="Sophia Bi" userId="ea900ef0620c07d5" providerId="LiveId" clId="{FA1470A1-7655-4447-8E5D-06A3EA5A6852}" dt="2026-02-11T21:38:37.299" v="3719" actId="1076"/>
          <ac:spMkLst>
            <pc:docMk/>
            <pc:sldMk cId="356318255" sldId="365"/>
            <ac:spMk id="19" creationId="{F9B0F60B-B331-2FD2-CFFE-A964A10506FA}"/>
          </ac:spMkLst>
        </pc:spChg>
        <pc:spChg chg="add mod">
          <ac:chgData name="Sophia Bi" userId="ea900ef0620c07d5" providerId="LiveId" clId="{FA1470A1-7655-4447-8E5D-06A3EA5A6852}" dt="2026-02-11T21:39:35.634" v="3725" actId="1076"/>
          <ac:spMkLst>
            <pc:docMk/>
            <pc:sldMk cId="356318255" sldId="365"/>
            <ac:spMk id="20" creationId="{682CBE9C-A468-3734-3CBB-9E50DC31882F}"/>
          </ac:spMkLst>
        </pc:spChg>
        <pc:spChg chg="add mod">
          <ac:chgData name="Sophia Bi" userId="ea900ef0620c07d5" providerId="LiveId" clId="{FA1470A1-7655-4447-8E5D-06A3EA5A6852}" dt="2026-02-11T21:39:42.125" v="3726" actId="1076"/>
          <ac:spMkLst>
            <pc:docMk/>
            <pc:sldMk cId="356318255" sldId="365"/>
            <ac:spMk id="21" creationId="{CD225D16-62F1-D6D7-3E4C-C1C223CAE39E}"/>
          </ac:spMkLst>
        </pc:spChg>
        <pc:spChg chg="add mod">
          <ac:chgData name="Sophia Bi" userId="ea900ef0620c07d5" providerId="LiveId" clId="{FA1470A1-7655-4447-8E5D-06A3EA5A6852}" dt="2026-02-11T21:46:03.884" v="3764" actId="1076"/>
          <ac:spMkLst>
            <pc:docMk/>
            <pc:sldMk cId="356318255" sldId="365"/>
            <ac:spMk id="22" creationId="{0A908C82-AA6F-CC0A-D0FD-5A8DB99A491F}"/>
          </ac:spMkLst>
        </pc:spChg>
        <pc:spChg chg="add mod">
          <ac:chgData name="Sophia Bi" userId="ea900ef0620c07d5" providerId="LiveId" clId="{FA1470A1-7655-4447-8E5D-06A3EA5A6852}" dt="2026-02-11T21:46:29.628" v="3767" actId="14100"/>
          <ac:spMkLst>
            <pc:docMk/>
            <pc:sldMk cId="356318255" sldId="365"/>
            <ac:spMk id="23" creationId="{0C65A4B2-DDB7-FD8B-6B73-2B2291091D71}"/>
          </ac:spMkLst>
        </pc:spChg>
        <pc:spChg chg="add mod">
          <ac:chgData name="Sophia Bi" userId="ea900ef0620c07d5" providerId="LiveId" clId="{FA1470A1-7655-4447-8E5D-06A3EA5A6852}" dt="2026-02-11T21:46:51.341" v="3768" actId="1076"/>
          <ac:spMkLst>
            <pc:docMk/>
            <pc:sldMk cId="356318255" sldId="365"/>
            <ac:spMk id="24" creationId="{D9DBBD85-0EE0-3D89-CAEE-44050B23183C}"/>
          </ac:spMkLst>
        </pc:spChg>
        <pc:spChg chg="add mod">
          <ac:chgData name="Sophia Bi" userId="ea900ef0620c07d5" providerId="LiveId" clId="{FA1470A1-7655-4447-8E5D-06A3EA5A6852}" dt="2026-02-11T21:41:11.180" v="3734" actId="1076"/>
          <ac:spMkLst>
            <pc:docMk/>
            <pc:sldMk cId="356318255" sldId="365"/>
            <ac:spMk id="25" creationId="{97859C4B-41BF-458D-E011-780969F0B67F}"/>
          </ac:spMkLst>
        </pc:spChg>
        <pc:spChg chg="add mod">
          <ac:chgData name="Sophia Bi" userId="ea900ef0620c07d5" providerId="LiveId" clId="{FA1470A1-7655-4447-8E5D-06A3EA5A6852}" dt="2026-02-11T21:47:23.624" v="3772" actId="1076"/>
          <ac:spMkLst>
            <pc:docMk/>
            <pc:sldMk cId="356318255" sldId="365"/>
            <ac:spMk id="26" creationId="{D507E328-C088-7C16-600B-338B85974DD8}"/>
          </ac:spMkLst>
        </pc:spChg>
        <pc:spChg chg="add mod">
          <ac:chgData name="Sophia Bi" userId="ea900ef0620c07d5" providerId="LiveId" clId="{FA1470A1-7655-4447-8E5D-06A3EA5A6852}" dt="2026-02-11T21:42:57.264" v="3747" actId="1076"/>
          <ac:spMkLst>
            <pc:docMk/>
            <pc:sldMk cId="356318255" sldId="365"/>
            <ac:spMk id="27" creationId="{ACD09EC0-E800-27BA-E88C-D26AE4B79B17}"/>
          </ac:spMkLst>
        </pc:spChg>
        <pc:spChg chg="add mod">
          <ac:chgData name="Sophia Bi" userId="ea900ef0620c07d5" providerId="LiveId" clId="{FA1470A1-7655-4447-8E5D-06A3EA5A6852}" dt="2026-02-14T15:56:17.588" v="3793" actId="6549"/>
          <ac:spMkLst>
            <pc:docMk/>
            <pc:sldMk cId="356318255" sldId="365"/>
            <ac:spMk id="38" creationId="{1A5EF99D-E650-8D06-49AC-5757A69C57BB}"/>
          </ac:spMkLst>
        </pc:spChg>
        <pc:picChg chg="add mod">
          <ac:chgData name="Sophia Bi" userId="ea900ef0620c07d5" providerId="LiveId" clId="{FA1470A1-7655-4447-8E5D-06A3EA5A6852}" dt="2026-02-11T21:42:41.509" v="3744" actId="1076"/>
          <ac:picMkLst>
            <pc:docMk/>
            <pc:sldMk cId="356318255" sldId="365"/>
            <ac:picMk id="8" creationId="{FAF485DB-DD64-60D2-1F65-89F0DD7ACCBC}"/>
          </ac:picMkLst>
        </pc:picChg>
        <pc:cxnChg chg="add mod">
          <ac:chgData name="Sophia Bi" userId="ea900ef0620c07d5" providerId="LiveId" clId="{FA1470A1-7655-4447-8E5D-06A3EA5A6852}" dt="2026-02-11T21:43:37.509" v="3750" actId="14100"/>
          <ac:cxnSpMkLst>
            <pc:docMk/>
            <pc:sldMk cId="356318255" sldId="365"/>
            <ac:cxnSpMk id="28" creationId="{A34FFFC8-EC41-C9D0-0C0F-555745EB81E4}"/>
          </ac:cxnSpMkLst>
        </pc:cxnChg>
        <pc:cxnChg chg="add mod">
          <ac:chgData name="Sophia Bi" userId="ea900ef0620c07d5" providerId="LiveId" clId="{FA1470A1-7655-4447-8E5D-06A3EA5A6852}" dt="2026-02-11T21:44:21.806" v="3752" actId="1076"/>
          <ac:cxnSpMkLst>
            <pc:docMk/>
            <pc:sldMk cId="356318255" sldId="365"/>
            <ac:cxnSpMk id="30" creationId="{D143974C-785A-1890-7B7F-0F120333DF42}"/>
          </ac:cxnSpMkLst>
        </pc:cxnChg>
        <pc:cxnChg chg="add mod">
          <ac:chgData name="Sophia Bi" userId="ea900ef0620c07d5" providerId="LiveId" clId="{FA1470A1-7655-4447-8E5D-06A3EA5A6852}" dt="2026-02-11T21:45:02.197" v="3758" actId="14100"/>
          <ac:cxnSpMkLst>
            <pc:docMk/>
            <pc:sldMk cId="356318255" sldId="365"/>
            <ac:cxnSpMk id="31" creationId="{E0BCBFCA-1EE1-44A7-1D5A-BBF9E5FE90FD}"/>
          </ac:cxnSpMkLst>
        </pc:cxnChg>
        <pc:cxnChg chg="add mod">
          <ac:chgData name="Sophia Bi" userId="ea900ef0620c07d5" providerId="LiveId" clId="{FA1470A1-7655-4447-8E5D-06A3EA5A6852}" dt="2026-02-11T21:45:26.134" v="3760" actId="1076"/>
          <ac:cxnSpMkLst>
            <pc:docMk/>
            <pc:sldMk cId="356318255" sldId="365"/>
            <ac:cxnSpMk id="33" creationId="{3E782467-2D80-2827-7203-A7703037A2F2}"/>
          </ac:cxnSpMkLst>
        </pc:cxnChg>
        <pc:cxnChg chg="add mod">
          <ac:chgData name="Sophia Bi" userId="ea900ef0620c07d5" providerId="LiveId" clId="{FA1470A1-7655-4447-8E5D-06A3EA5A6852}" dt="2026-02-11T21:46:24.368" v="3766" actId="14100"/>
          <ac:cxnSpMkLst>
            <pc:docMk/>
            <pc:sldMk cId="356318255" sldId="365"/>
            <ac:cxnSpMk id="34" creationId="{45722818-779A-DF17-96DE-B4C2ED155859}"/>
          </ac:cxnSpMkLst>
        </pc:cxnChg>
        <pc:cxnChg chg="add mod">
          <ac:chgData name="Sophia Bi" userId="ea900ef0620c07d5" providerId="LiveId" clId="{FA1470A1-7655-4447-8E5D-06A3EA5A6852}" dt="2026-02-11T21:47:15.973" v="3771" actId="14100"/>
          <ac:cxnSpMkLst>
            <pc:docMk/>
            <pc:sldMk cId="356318255" sldId="365"/>
            <ac:cxnSpMk id="36" creationId="{96A7F130-DE82-B7D9-E011-A0400441F16C}"/>
          </ac:cxnSpMkLst>
        </pc:cxnChg>
      </pc:sldChg>
      <pc:sldChg chg="modSp new del mod">
        <pc:chgData name="Sophia Bi" userId="ea900ef0620c07d5" providerId="LiveId" clId="{FA1470A1-7655-4447-8E5D-06A3EA5A6852}" dt="2026-02-14T20:34:52.014" v="3933" actId="2696"/>
        <pc:sldMkLst>
          <pc:docMk/>
          <pc:sldMk cId="427701923" sldId="366"/>
        </pc:sldMkLst>
        <pc:spChg chg="mod">
          <ac:chgData name="Sophia Bi" userId="ea900ef0620c07d5" providerId="LiveId" clId="{FA1470A1-7655-4447-8E5D-06A3EA5A6852}" dt="2026-02-14T20:32:34.050" v="3913" actId="27636"/>
          <ac:spMkLst>
            <pc:docMk/>
            <pc:sldMk cId="427701923" sldId="366"/>
            <ac:spMk id="2" creationId="{458C254E-F893-2A69-78F9-21955D6476D3}"/>
          </ac:spMkLst>
        </pc:spChg>
        <pc:spChg chg="mod">
          <ac:chgData name="Sophia Bi" userId="ea900ef0620c07d5" providerId="LiveId" clId="{FA1470A1-7655-4447-8E5D-06A3EA5A6852}" dt="2026-02-14T20:32:14.042" v="3911"/>
          <ac:spMkLst>
            <pc:docMk/>
            <pc:sldMk cId="427701923" sldId="366"/>
            <ac:spMk id="3" creationId="{D0C2C78E-EE7B-6E50-8D80-920077F1F577}"/>
          </ac:spMkLst>
        </pc:spChg>
      </pc:sldChg>
      <pc:sldMasterChg chg="addSldLayout delSldLayout">
        <pc:chgData name="Sophia Bi" userId="ea900ef0620c07d5" providerId="LiveId" clId="{FA1470A1-7655-4447-8E5D-06A3EA5A6852}" dt="2026-02-11T21:49:50.421" v="3778" actId="2696"/>
        <pc:sldMasterMkLst>
          <pc:docMk/>
          <pc:sldMasterMk cId="948517506" sldId="2147483950"/>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79D05D-C69E-42CD-9D63-78D98416CEB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1BB8D3D-81E1-478A-A5EA-E685899CFDAA}">
      <dgm:prSet/>
      <dgm:spPr/>
      <dgm:t>
        <a:bodyPr/>
        <a:lstStyle/>
        <a:p>
          <a:r>
            <a:rPr lang="en-GB" b="1"/>
            <a:t>Student Name:	</a:t>
          </a:r>
          <a:r>
            <a:rPr lang="en-GB"/>
            <a:t>Basit Ali</a:t>
          </a:r>
          <a:endParaRPr lang="en-US"/>
        </a:p>
      </dgm:t>
    </dgm:pt>
    <dgm:pt modelId="{359E2AF4-9340-4FB1-B576-7C37E97F992A}" type="parTrans" cxnId="{B7A34815-8075-45BD-A8C3-9D1147BD1CA5}">
      <dgm:prSet/>
      <dgm:spPr/>
      <dgm:t>
        <a:bodyPr/>
        <a:lstStyle/>
        <a:p>
          <a:endParaRPr lang="en-US"/>
        </a:p>
      </dgm:t>
    </dgm:pt>
    <dgm:pt modelId="{9D4058DB-011C-4627-8052-0B2DD2BA0E67}" type="sibTrans" cxnId="{B7A34815-8075-45BD-A8C3-9D1147BD1CA5}">
      <dgm:prSet/>
      <dgm:spPr/>
      <dgm:t>
        <a:bodyPr/>
        <a:lstStyle/>
        <a:p>
          <a:endParaRPr lang="en-US"/>
        </a:p>
      </dgm:t>
    </dgm:pt>
    <dgm:pt modelId="{007B0DD7-7E27-4E99-82A0-A54F80754EA6}">
      <dgm:prSet/>
      <dgm:spPr/>
      <dgm:t>
        <a:bodyPr/>
        <a:lstStyle/>
        <a:p>
          <a:r>
            <a:rPr lang="en-GB" b="1"/>
            <a:t>Student ID:		</a:t>
          </a:r>
          <a:r>
            <a:rPr lang="en-GB"/>
            <a:t>2505194</a:t>
          </a:r>
          <a:endParaRPr lang="en-US"/>
        </a:p>
      </dgm:t>
    </dgm:pt>
    <dgm:pt modelId="{A94CACC1-A99F-45FA-84F3-CEECB5219116}" type="parTrans" cxnId="{C72BCF3A-C56D-40D1-8AC2-0DAF0C32D9E1}">
      <dgm:prSet/>
      <dgm:spPr/>
      <dgm:t>
        <a:bodyPr/>
        <a:lstStyle/>
        <a:p>
          <a:endParaRPr lang="en-US"/>
        </a:p>
      </dgm:t>
    </dgm:pt>
    <dgm:pt modelId="{C4130753-5216-4CB7-A893-47359E6CBC85}" type="sibTrans" cxnId="{C72BCF3A-C56D-40D1-8AC2-0DAF0C32D9E1}">
      <dgm:prSet/>
      <dgm:spPr/>
      <dgm:t>
        <a:bodyPr/>
        <a:lstStyle/>
        <a:p>
          <a:endParaRPr lang="en-US"/>
        </a:p>
      </dgm:t>
    </dgm:pt>
    <dgm:pt modelId="{B743D327-49C0-46D7-B41A-470DA337278E}">
      <dgm:prSet/>
      <dgm:spPr/>
      <dgm:t>
        <a:bodyPr/>
        <a:lstStyle/>
        <a:p>
          <a:r>
            <a:rPr lang="en-GB" b="1"/>
            <a:t>Lecturer’s Name:	</a:t>
          </a:r>
          <a:r>
            <a:rPr lang="en-GB" b="0" i="0"/>
            <a:t>Chijioke Uba</a:t>
          </a:r>
          <a:endParaRPr lang="en-US"/>
        </a:p>
      </dgm:t>
    </dgm:pt>
    <dgm:pt modelId="{A225C852-94A2-44F3-A742-278FBA6E9B8F}" type="parTrans" cxnId="{F262BE0D-7790-407E-A8B7-2D9EF2910D34}">
      <dgm:prSet/>
      <dgm:spPr/>
      <dgm:t>
        <a:bodyPr/>
        <a:lstStyle/>
        <a:p>
          <a:endParaRPr lang="en-US"/>
        </a:p>
      </dgm:t>
    </dgm:pt>
    <dgm:pt modelId="{B3C1F186-9BE2-4C46-86A5-16CC399E1F14}" type="sibTrans" cxnId="{F262BE0D-7790-407E-A8B7-2D9EF2910D34}">
      <dgm:prSet/>
      <dgm:spPr/>
      <dgm:t>
        <a:bodyPr/>
        <a:lstStyle/>
        <a:p>
          <a:endParaRPr lang="en-US"/>
        </a:p>
      </dgm:t>
    </dgm:pt>
    <dgm:pt modelId="{D8C9CEF2-1DE3-45B3-A75A-9A6D41F55949}">
      <dgm:prSet/>
      <dgm:spPr/>
      <dgm:t>
        <a:bodyPr/>
        <a:lstStyle/>
        <a:p>
          <a:r>
            <a:rPr lang="en-GB" b="1"/>
            <a:t>Module Code: 	</a:t>
          </a:r>
          <a:r>
            <a:rPr lang="en-GB"/>
            <a:t>LCLM 4004</a:t>
          </a:r>
          <a:endParaRPr lang="en-US"/>
        </a:p>
      </dgm:t>
    </dgm:pt>
    <dgm:pt modelId="{19829C26-C606-4120-A5BC-92562F44053A}" type="parTrans" cxnId="{10CC77FE-7CAF-4C0B-A815-EAA95ACAD526}">
      <dgm:prSet/>
      <dgm:spPr/>
      <dgm:t>
        <a:bodyPr/>
        <a:lstStyle/>
        <a:p>
          <a:endParaRPr lang="en-US"/>
        </a:p>
      </dgm:t>
    </dgm:pt>
    <dgm:pt modelId="{180672F5-4510-4D0E-844F-FDE789525251}" type="sibTrans" cxnId="{10CC77FE-7CAF-4C0B-A815-EAA95ACAD526}">
      <dgm:prSet/>
      <dgm:spPr/>
      <dgm:t>
        <a:bodyPr/>
        <a:lstStyle/>
        <a:p>
          <a:endParaRPr lang="en-US"/>
        </a:p>
      </dgm:t>
    </dgm:pt>
    <dgm:pt modelId="{4573FF11-4251-40CA-90D1-88B19058F474}">
      <dgm:prSet/>
      <dgm:spPr/>
      <dgm:t>
        <a:bodyPr/>
        <a:lstStyle/>
        <a:p>
          <a:r>
            <a:rPr lang="en-GB" b="1"/>
            <a:t>Module Name: 	</a:t>
          </a:r>
          <a:r>
            <a:rPr lang="en-GB"/>
            <a:t>Problem Solving and Decision-Making</a:t>
          </a:r>
          <a:endParaRPr lang="en-US"/>
        </a:p>
      </dgm:t>
    </dgm:pt>
    <dgm:pt modelId="{9D62F555-E2A5-44A2-94A8-FB6C89F73A70}" type="parTrans" cxnId="{FFFC88B8-A99D-4D47-BDBF-216DDBFD832E}">
      <dgm:prSet/>
      <dgm:spPr/>
      <dgm:t>
        <a:bodyPr/>
        <a:lstStyle/>
        <a:p>
          <a:endParaRPr lang="en-US"/>
        </a:p>
      </dgm:t>
    </dgm:pt>
    <dgm:pt modelId="{4295C0DD-D567-400B-B123-DAC807FDE688}" type="sibTrans" cxnId="{FFFC88B8-A99D-4D47-BDBF-216DDBFD832E}">
      <dgm:prSet/>
      <dgm:spPr/>
      <dgm:t>
        <a:bodyPr/>
        <a:lstStyle/>
        <a:p>
          <a:endParaRPr lang="en-US"/>
        </a:p>
      </dgm:t>
    </dgm:pt>
    <dgm:pt modelId="{82BAF2A3-6267-4C7B-9685-819D7553289C}">
      <dgm:prSet/>
      <dgm:spPr/>
      <dgm:t>
        <a:bodyPr/>
        <a:lstStyle/>
        <a:p>
          <a:r>
            <a:rPr lang="en-GB" b="1"/>
            <a:t>Component 1: 	</a:t>
          </a:r>
          <a:r>
            <a:rPr lang="en-GB"/>
            <a:t>Green Haven Florists</a:t>
          </a:r>
          <a:endParaRPr lang="en-US"/>
        </a:p>
      </dgm:t>
    </dgm:pt>
    <dgm:pt modelId="{D8008689-34C9-410B-92E9-3151B02AD384}" type="parTrans" cxnId="{EE728A64-7AFB-4856-9841-2236050C8FA2}">
      <dgm:prSet/>
      <dgm:spPr/>
      <dgm:t>
        <a:bodyPr/>
        <a:lstStyle/>
        <a:p>
          <a:endParaRPr lang="en-US"/>
        </a:p>
      </dgm:t>
    </dgm:pt>
    <dgm:pt modelId="{95087B48-0F4C-4F10-BCF8-1273A55CB84D}" type="sibTrans" cxnId="{EE728A64-7AFB-4856-9841-2236050C8FA2}">
      <dgm:prSet/>
      <dgm:spPr/>
      <dgm:t>
        <a:bodyPr/>
        <a:lstStyle/>
        <a:p>
          <a:endParaRPr lang="en-US"/>
        </a:p>
      </dgm:t>
    </dgm:pt>
    <dgm:pt modelId="{EBE9FAD8-B023-41B3-BE1E-F1A08DC604D0}" type="pres">
      <dgm:prSet presAssocID="{CB79D05D-C69E-42CD-9D63-78D98416CEBE}" presName="vert0" presStyleCnt="0">
        <dgm:presLayoutVars>
          <dgm:dir/>
          <dgm:animOne val="branch"/>
          <dgm:animLvl val="lvl"/>
        </dgm:presLayoutVars>
      </dgm:prSet>
      <dgm:spPr/>
    </dgm:pt>
    <dgm:pt modelId="{36E12268-73F0-462C-91C6-9CF5A439E8E8}" type="pres">
      <dgm:prSet presAssocID="{71BB8D3D-81E1-478A-A5EA-E685899CFDAA}" presName="thickLine" presStyleLbl="alignNode1" presStyleIdx="0" presStyleCnt="6"/>
      <dgm:spPr/>
    </dgm:pt>
    <dgm:pt modelId="{80CC44DC-7A8F-4FEE-80AA-287C77041B69}" type="pres">
      <dgm:prSet presAssocID="{71BB8D3D-81E1-478A-A5EA-E685899CFDAA}" presName="horz1" presStyleCnt="0"/>
      <dgm:spPr/>
    </dgm:pt>
    <dgm:pt modelId="{83B712A7-436B-4286-8A13-99ACD05355DD}" type="pres">
      <dgm:prSet presAssocID="{71BB8D3D-81E1-478A-A5EA-E685899CFDAA}" presName="tx1" presStyleLbl="revTx" presStyleIdx="0" presStyleCnt="6"/>
      <dgm:spPr/>
    </dgm:pt>
    <dgm:pt modelId="{D7E79682-358E-40FC-98F3-9A5CAF3F1A7E}" type="pres">
      <dgm:prSet presAssocID="{71BB8D3D-81E1-478A-A5EA-E685899CFDAA}" presName="vert1" presStyleCnt="0"/>
      <dgm:spPr/>
    </dgm:pt>
    <dgm:pt modelId="{3F1C7106-D280-4F76-8574-DCAEFA9990EF}" type="pres">
      <dgm:prSet presAssocID="{007B0DD7-7E27-4E99-82A0-A54F80754EA6}" presName="thickLine" presStyleLbl="alignNode1" presStyleIdx="1" presStyleCnt="6"/>
      <dgm:spPr/>
    </dgm:pt>
    <dgm:pt modelId="{1DE315E2-A95B-4AB7-99A6-769637987B9C}" type="pres">
      <dgm:prSet presAssocID="{007B0DD7-7E27-4E99-82A0-A54F80754EA6}" presName="horz1" presStyleCnt="0"/>
      <dgm:spPr/>
    </dgm:pt>
    <dgm:pt modelId="{AC17908D-E2C8-47D7-8B66-999898C9DE9B}" type="pres">
      <dgm:prSet presAssocID="{007B0DD7-7E27-4E99-82A0-A54F80754EA6}" presName="tx1" presStyleLbl="revTx" presStyleIdx="1" presStyleCnt="6"/>
      <dgm:spPr/>
    </dgm:pt>
    <dgm:pt modelId="{1071E260-3AFE-48FA-A1B4-A17C666EDC95}" type="pres">
      <dgm:prSet presAssocID="{007B0DD7-7E27-4E99-82A0-A54F80754EA6}" presName="vert1" presStyleCnt="0"/>
      <dgm:spPr/>
    </dgm:pt>
    <dgm:pt modelId="{1D240A69-75E8-4937-BA68-C7332CD15EEB}" type="pres">
      <dgm:prSet presAssocID="{B743D327-49C0-46D7-B41A-470DA337278E}" presName="thickLine" presStyleLbl="alignNode1" presStyleIdx="2" presStyleCnt="6"/>
      <dgm:spPr/>
    </dgm:pt>
    <dgm:pt modelId="{D7520770-7041-4D83-BC68-E2A80F45AD4B}" type="pres">
      <dgm:prSet presAssocID="{B743D327-49C0-46D7-B41A-470DA337278E}" presName="horz1" presStyleCnt="0"/>
      <dgm:spPr/>
    </dgm:pt>
    <dgm:pt modelId="{5B4BA956-8455-4141-A51D-6CBC05D47BD6}" type="pres">
      <dgm:prSet presAssocID="{B743D327-49C0-46D7-B41A-470DA337278E}" presName="tx1" presStyleLbl="revTx" presStyleIdx="2" presStyleCnt="6"/>
      <dgm:spPr/>
    </dgm:pt>
    <dgm:pt modelId="{E1A3837F-1647-4CEE-8BB6-99E25EBE13BD}" type="pres">
      <dgm:prSet presAssocID="{B743D327-49C0-46D7-B41A-470DA337278E}" presName="vert1" presStyleCnt="0"/>
      <dgm:spPr/>
    </dgm:pt>
    <dgm:pt modelId="{400EF06B-BBA2-4E03-9230-4E629A55BF53}" type="pres">
      <dgm:prSet presAssocID="{D8C9CEF2-1DE3-45B3-A75A-9A6D41F55949}" presName="thickLine" presStyleLbl="alignNode1" presStyleIdx="3" presStyleCnt="6"/>
      <dgm:spPr/>
    </dgm:pt>
    <dgm:pt modelId="{BA37EC44-A845-44A8-B2E6-2E973A476867}" type="pres">
      <dgm:prSet presAssocID="{D8C9CEF2-1DE3-45B3-A75A-9A6D41F55949}" presName="horz1" presStyleCnt="0"/>
      <dgm:spPr/>
    </dgm:pt>
    <dgm:pt modelId="{FADFF063-2996-4FD3-8108-2C6A851DBBBD}" type="pres">
      <dgm:prSet presAssocID="{D8C9CEF2-1DE3-45B3-A75A-9A6D41F55949}" presName="tx1" presStyleLbl="revTx" presStyleIdx="3" presStyleCnt="6"/>
      <dgm:spPr/>
    </dgm:pt>
    <dgm:pt modelId="{1DF2BD3E-4FA2-4F92-9C99-DE41717FD4A1}" type="pres">
      <dgm:prSet presAssocID="{D8C9CEF2-1DE3-45B3-A75A-9A6D41F55949}" presName="vert1" presStyleCnt="0"/>
      <dgm:spPr/>
    </dgm:pt>
    <dgm:pt modelId="{2F713271-C18F-4D9B-974A-E0C048F0252F}" type="pres">
      <dgm:prSet presAssocID="{4573FF11-4251-40CA-90D1-88B19058F474}" presName="thickLine" presStyleLbl="alignNode1" presStyleIdx="4" presStyleCnt="6"/>
      <dgm:spPr/>
    </dgm:pt>
    <dgm:pt modelId="{1000C46D-4FFD-4BCF-8062-EACA854AC1DB}" type="pres">
      <dgm:prSet presAssocID="{4573FF11-4251-40CA-90D1-88B19058F474}" presName="horz1" presStyleCnt="0"/>
      <dgm:spPr/>
    </dgm:pt>
    <dgm:pt modelId="{CCB4EE1B-890A-40B4-A4DF-B47F9806C134}" type="pres">
      <dgm:prSet presAssocID="{4573FF11-4251-40CA-90D1-88B19058F474}" presName="tx1" presStyleLbl="revTx" presStyleIdx="4" presStyleCnt="6"/>
      <dgm:spPr/>
    </dgm:pt>
    <dgm:pt modelId="{5DFFC78E-A840-456B-8B89-2DE96FEC3388}" type="pres">
      <dgm:prSet presAssocID="{4573FF11-4251-40CA-90D1-88B19058F474}" presName="vert1" presStyleCnt="0"/>
      <dgm:spPr/>
    </dgm:pt>
    <dgm:pt modelId="{9BA6B59A-8951-4016-9724-C970F7EE5275}" type="pres">
      <dgm:prSet presAssocID="{82BAF2A3-6267-4C7B-9685-819D7553289C}" presName="thickLine" presStyleLbl="alignNode1" presStyleIdx="5" presStyleCnt="6"/>
      <dgm:spPr/>
    </dgm:pt>
    <dgm:pt modelId="{D3046387-7894-41D9-A447-364B853498AB}" type="pres">
      <dgm:prSet presAssocID="{82BAF2A3-6267-4C7B-9685-819D7553289C}" presName="horz1" presStyleCnt="0"/>
      <dgm:spPr/>
    </dgm:pt>
    <dgm:pt modelId="{2A459B34-6395-496C-BABF-F5B71A852056}" type="pres">
      <dgm:prSet presAssocID="{82BAF2A3-6267-4C7B-9685-819D7553289C}" presName="tx1" presStyleLbl="revTx" presStyleIdx="5" presStyleCnt="6"/>
      <dgm:spPr/>
    </dgm:pt>
    <dgm:pt modelId="{7AB24805-BF79-4E3C-B113-C88B55404456}" type="pres">
      <dgm:prSet presAssocID="{82BAF2A3-6267-4C7B-9685-819D7553289C}" presName="vert1" presStyleCnt="0"/>
      <dgm:spPr/>
    </dgm:pt>
  </dgm:ptLst>
  <dgm:cxnLst>
    <dgm:cxn modelId="{F262BE0D-7790-407E-A8B7-2D9EF2910D34}" srcId="{CB79D05D-C69E-42CD-9D63-78D98416CEBE}" destId="{B743D327-49C0-46D7-B41A-470DA337278E}" srcOrd="2" destOrd="0" parTransId="{A225C852-94A2-44F3-A742-278FBA6E9B8F}" sibTransId="{B3C1F186-9BE2-4C46-86A5-16CC399E1F14}"/>
    <dgm:cxn modelId="{B7A34815-8075-45BD-A8C3-9D1147BD1CA5}" srcId="{CB79D05D-C69E-42CD-9D63-78D98416CEBE}" destId="{71BB8D3D-81E1-478A-A5EA-E685899CFDAA}" srcOrd="0" destOrd="0" parTransId="{359E2AF4-9340-4FB1-B576-7C37E97F992A}" sibTransId="{9D4058DB-011C-4627-8052-0B2DD2BA0E67}"/>
    <dgm:cxn modelId="{466FE426-8738-4DBC-83BB-251C121A087A}" type="presOf" srcId="{82BAF2A3-6267-4C7B-9685-819D7553289C}" destId="{2A459B34-6395-496C-BABF-F5B71A852056}" srcOrd="0" destOrd="0" presId="urn:microsoft.com/office/officeart/2008/layout/LinedList"/>
    <dgm:cxn modelId="{C72BCF3A-C56D-40D1-8AC2-0DAF0C32D9E1}" srcId="{CB79D05D-C69E-42CD-9D63-78D98416CEBE}" destId="{007B0DD7-7E27-4E99-82A0-A54F80754EA6}" srcOrd="1" destOrd="0" parTransId="{A94CACC1-A99F-45FA-84F3-CEECB5219116}" sibTransId="{C4130753-5216-4CB7-A893-47359E6CBC85}"/>
    <dgm:cxn modelId="{EE728A64-7AFB-4856-9841-2236050C8FA2}" srcId="{CB79D05D-C69E-42CD-9D63-78D98416CEBE}" destId="{82BAF2A3-6267-4C7B-9685-819D7553289C}" srcOrd="5" destOrd="0" parTransId="{D8008689-34C9-410B-92E9-3151B02AD384}" sibTransId="{95087B48-0F4C-4F10-BCF8-1273A55CB84D}"/>
    <dgm:cxn modelId="{1F7B387C-BC20-4D0C-8113-D7980C5FF8C6}" type="presOf" srcId="{007B0DD7-7E27-4E99-82A0-A54F80754EA6}" destId="{AC17908D-E2C8-47D7-8B66-999898C9DE9B}" srcOrd="0" destOrd="0" presId="urn:microsoft.com/office/officeart/2008/layout/LinedList"/>
    <dgm:cxn modelId="{98DAF989-8576-4547-AA4E-98C1E04D833D}" type="presOf" srcId="{B743D327-49C0-46D7-B41A-470DA337278E}" destId="{5B4BA956-8455-4141-A51D-6CBC05D47BD6}" srcOrd="0" destOrd="0" presId="urn:microsoft.com/office/officeart/2008/layout/LinedList"/>
    <dgm:cxn modelId="{DD87A58D-14CA-407A-BE51-AFDF9837EB7B}" type="presOf" srcId="{71BB8D3D-81E1-478A-A5EA-E685899CFDAA}" destId="{83B712A7-436B-4286-8A13-99ACD05355DD}" srcOrd="0" destOrd="0" presId="urn:microsoft.com/office/officeart/2008/layout/LinedList"/>
    <dgm:cxn modelId="{FFFC88B8-A99D-4D47-BDBF-216DDBFD832E}" srcId="{CB79D05D-C69E-42CD-9D63-78D98416CEBE}" destId="{4573FF11-4251-40CA-90D1-88B19058F474}" srcOrd="4" destOrd="0" parTransId="{9D62F555-E2A5-44A2-94A8-FB6C89F73A70}" sibTransId="{4295C0DD-D567-400B-B123-DAC807FDE688}"/>
    <dgm:cxn modelId="{BCBEBDC5-8DBE-47D7-A5E4-29D67C15E345}" type="presOf" srcId="{CB79D05D-C69E-42CD-9D63-78D98416CEBE}" destId="{EBE9FAD8-B023-41B3-BE1E-F1A08DC604D0}" srcOrd="0" destOrd="0" presId="urn:microsoft.com/office/officeart/2008/layout/LinedList"/>
    <dgm:cxn modelId="{D66013DB-8BA4-4989-8852-973EE2CD5A43}" type="presOf" srcId="{4573FF11-4251-40CA-90D1-88B19058F474}" destId="{CCB4EE1B-890A-40B4-A4DF-B47F9806C134}" srcOrd="0" destOrd="0" presId="urn:microsoft.com/office/officeart/2008/layout/LinedList"/>
    <dgm:cxn modelId="{10CC77FE-7CAF-4C0B-A815-EAA95ACAD526}" srcId="{CB79D05D-C69E-42CD-9D63-78D98416CEBE}" destId="{D8C9CEF2-1DE3-45B3-A75A-9A6D41F55949}" srcOrd="3" destOrd="0" parTransId="{19829C26-C606-4120-A5BC-92562F44053A}" sibTransId="{180672F5-4510-4D0E-844F-FDE789525251}"/>
    <dgm:cxn modelId="{E3EBA2FF-EEED-4931-B2B3-435FB5D7B2CC}" type="presOf" srcId="{D8C9CEF2-1DE3-45B3-A75A-9A6D41F55949}" destId="{FADFF063-2996-4FD3-8108-2C6A851DBBBD}" srcOrd="0" destOrd="0" presId="urn:microsoft.com/office/officeart/2008/layout/LinedList"/>
    <dgm:cxn modelId="{98216369-FCAC-49D4-A411-B313558730D7}" type="presParOf" srcId="{EBE9FAD8-B023-41B3-BE1E-F1A08DC604D0}" destId="{36E12268-73F0-462C-91C6-9CF5A439E8E8}" srcOrd="0" destOrd="0" presId="urn:microsoft.com/office/officeart/2008/layout/LinedList"/>
    <dgm:cxn modelId="{C402C48F-2B80-41F1-BD9F-E90A22985C67}" type="presParOf" srcId="{EBE9FAD8-B023-41B3-BE1E-F1A08DC604D0}" destId="{80CC44DC-7A8F-4FEE-80AA-287C77041B69}" srcOrd="1" destOrd="0" presId="urn:microsoft.com/office/officeart/2008/layout/LinedList"/>
    <dgm:cxn modelId="{C9F28324-404E-4E8F-B04A-10F2D597DAA7}" type="presParOf" srcId="{80CC44DC-7A8F-4FEE-80AA-287C77041B69}" destId="{83B712A7-436B-4286-8A13-99ACD05355DD}" srcOrd="0" destOrd="0" presId="urn:microsoft.com/office/officeart/2008/layout/LinedList"/>
    <dgm:cxn modelId="{B12E22A2-380E-46F3-8845-B8A33ABE09C0}" type="presParOf" srcId="{80CC44DC-7A8F-4FEE-80AA-287C77041B69}" destId="{D7E79682-358E-40FC-98F3-9A5CAF3F1A7E}" srcOrd="1" destOrd="0" presId="urn:microsoft.com/office/officeart/2008/layout/LinedList"/>
    <dgm:cxn modelId="{946EBB61-E827-4081-B74C-CA968F177534}" type="presParOf" srcId="{EBE9FAD8-B023-41B3-BE1E-F1A08DC604D0}" destId="{3F1C7106-D280-4F76-8574-DCAEFA9990EF}" srcOrd="2" destOrd="0" presId="urn:microsoft.com/office/officeart/2008/layout/LinedList"/>
    <dgm:cxn modelId="{C5D88C4B-8399-4CBC-B55A-7E065BDAC4A8}" type="presParOf" srcId="{EBE9FAD8-B023-41B3-BE1E-F1A08DC604D0}" destId="{1DE315E2-A95B-4AB7-99A6-769637987B9C}" srcOrd="3" destOrd="0" presId="urn:microsoft.com/office/officeart/2008/layout/LinedList"/>
    <dgm:cxn modelId="{4E9D9FE5-15A9-4544-B6AA-7188B314A14C}" type="presParOf" srcId="{1DE315E2-A95B-4AB7-99A6-769637987B9C}" destId="{AC17908D-E2C8-47D7-8B66-999898C9DE9B}" srcOrd="0" destOrd="0" presId="urn:microsoft.com/office/officeart/2008/layout/LinedList"/>
    <dgm:cxn modelId="{39C12024-50D1-483D-A19E-440569720D1F}" type="presParOf" srcId="{1DE315E2-A95B-4AB7-99A6-769637987B9C}" destId="{1071E260-3AFE-48FA-A1B4-A17C666EDC95}" srcOrd="1" destOrd="0" presId="urn:microsoft.com/office/officeart/2008/layout/LinedList"/>
    <dgm:cxn modelId="{F1EF3EDD-0DF8-437A-A6DC-5A7382EE5EA4}" type="presParOf" srcId="{EBE9FAD8-B023-41B3-BE1E-F1A08DC604D0}" destId="{1D240A69-75E8-4937-BA68-C7332CD15EEB}" srcOrd="4" destOrd="0" presId="urn:microsoft.com/office/officeart/2008/layout/LinedList"/>
    <dgm:cxn modelId="{07BF48AF-CE6A-4D91-BAF0-479EDB3F6C6B}" type="presParOf" srcId="{EBE9FAD8-B023-41B3-BE1E-F1A08DC604D0}" destId="{D7520770-7041-4D83-BC68-E2A80F45AD4B}" srcOrd="5" destOrd="0" presId="urn:microsoft.com/office/officeart/2008/layout/LinedList"/>
    <dgm:cxn modelId="{36ED673B-B61A-4F05-9934-0FBA92C16B30}" type="presParOf" srcId="{D7520770-7041-4D83-BC68-E2A80F45AD4B}" destId="{5B4BA956-8455-4141-A51D-6CBC05D47BD6}" srcOrd="0" destOrd="0" presId="urn:microsoft.com/office/officeart/2008/layout/LinedList"/>
    <dgm:cxn modelId="{C74033D0-5E57-43D7-B687-0E658C81A371}" type="presParOf" srcId="{D7520770-7041-4D83-BC68-E2A80F45AD4B}" destId="{E1A3837F-1647-4CEE-8BB6-99E25EBE13BD}" srcOrd="1" destOrd="0" presId="urn:microsoft.com/office/officeart/2008/layout/LinedList"/>
    <dgm:cxn modelId="{A2150F35-6E4F-4C1E-9F42-5427956290E4}" type="presParOf" srcId="{EBE9FAD8-B023-41B3-BE1E-F1A08DC604D0}" destId="{400EF06B-BBA2-4E03-9230-4E629A55BF53}" srcOrd="6" destOrd="0" presId="urn:microsoft.com/office/officeart/2008/layout/LinedList"/>
    <dgm:cxn modelId="{5B7E64B2-0F3E-4352-B1E1-B970172B5AAE}" type="presParOf" srcId="{EBE9FAD8-B023-41B3-BE1E-F1A08DC604D0}" destId="{BA37EC44-A845-44A8-B2E6-2E973A476867}" srcOrd="7" destOrd="0" presId="urn:microsoft.com/office/officeart/2008/layout/LinedList"/>
    <dgm:cxn modelId="{D4D1CCBC-47A4-46A3-909B-896C05ECB11B}" type="presParOf" srcId="{BA37EC44-A845-44A8-B2E6-2E973A476867}" destId="{FADFF063-2996-4FD3-8108-2C6A851DBBBD}" srcOrd="0" destOrd="0" presId="urn:microsoft.com/office/officeart/2008/layout/LinedList"/>
    <dgm:cxn modelId="{ACAFAEAC-F06D-45BC-A2C5-39CBEB28638F}" type="presParOf" srcId="{BA37EC44-A845-44A8-B2E6-2E973A476867}" destId="{1DF2BD3E-4FA2-4F92-9C99-DE41717FD4A1}" srcOrd="1" destOrd="0" presId="urn:microsoft.com/office/officeart/2008/layout/LinedList"/>
    <dgm:cxn modelId="{8C44DCC5-F28D-4A99-A4FC-0C5AB1C6B160}" type="presParOf" srcId="{EBE9FAD8-B023-41B3-BE1E-F1A08DC604D0}" destId="{2F713271-C18F-4D9B-974A-E0C048F0252F}" srcOrd="8" destOrd="0" presId="urn:microsoft.com/office/officeart/2008/layout/LinedList"/>
    <dgm:cxn modelId="{DE12C97E-F0DE-4586-9091-E2AAA834292E}" type="presParOf" srcId="{EBE9FAD8-B023-41B3-BE1E-F1A08DC604D0}" destId="{1000C46D-4FFD-4BCF-8062-EACA854AC1DB}" srcOrd="9" destOrd="0" presId="urn:microsoft.com/office/officeart/2008/layout/LinedList"/>
    <dgm:cxn modelId="{D4F350B4-0D2D-419F-89D6-1B04E1B7103E}" type="presParOf" srcId="{1000C46D-4FFD-4BCF-8062-EACA854AC1DB}" destId="{CCB4EE1B-890A-40B4-A4DF-B47F9806C134}" srcOrd="0" destOrd="0" presId="urn:microsoft.com/office/officeart/2008/layout/LinedList"/>
    <dgm:cxn modelId="{9013A5B1-6378-49E1-9840-2D605E1BD5A5}" type="presParOf" srcId="{1000C46D-4FFD-4BCF-8062-EACA854AC1DB}" destId="{5DFFC78E-A840-456B-8B89-2DE96FEC3388}" srcOrd="1" destOrd="0" presId="urn:microsoft.com/office/officeart/2008/layout/LinedList"/>
    <dgm:cxn modelId="{B64445CE-7B60-470F-95D8-C699C15F3B3F}" type="presParOf" srcId="{EBE9FAD8-B023-41B3-BE1E-F1A08DC604D0}" destId="{9BA6B59A-8951-4016-9724-C970F7EE5275}" srcOrd="10" destOrd="0" presId="urn:microsoft.com/office/officeart/2008/layout/LinedList"/>
    <dgm:cxn modelId="{E69A4E39-E1B3-40D3-8D81-FCC1F4A59CB0}" type="presParOf" srcId="{EBE9FAD8-B023-41B3-BE1E-F1A08DC604D0}" destId="{D3046387-7894-41D9-A447-364B853498AB}" srcOrd="11" destOrd="0" presId="urn:microsoft.com/office/officeart/2008/layout/LinedList"/>
    <dgm:cxn modelId="{E08F7C84-81B4-4C0E-9055-4320B4C4702A}" type="presParOf" srcId="{D3046387-7894-41D9-A447-364B853498AB}" destId="{2A459B34-6395-496C-BABF-F5B71A852056}" srcOrd="0" destOrd="0" presId="urn:microsoft.com/office/officeart/2008/layout/LinedList"/>
    <dgm:cxn modelId="{988CB937-5B4A-4A02-BFC8-0C54D6388A4C}" type="presParOf" srcId="{D3046387-7894-41D9-A447-364B853498AB}" destId="{7AB24805-BF79-4E3C-B113-C88B554044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3B29BB-AFE9-450D-9343-F62813099EF0}"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86E330CB-E3D3-46A8-96A1-B3F47943DC03}">
      <dgm:prSet/>
      <dgm:spPr/>
      <dgm:t>
        <a:bodyPr/>
        <a:lstStyle/>
        <a:p>
          <a:r>
            <a:rPr lang="en-US"/>
            <a:t>Key</a:t>
          </a:r>
        </a:p>
      </dgm:t>
    </dgm:pt>
    <dgm:pt modelId="{A363A38E-FBFF-47A9-8A5B-72FECB289841}" type="parTrans" cxnId="{000A81F9-C728-4307-85D9-928D8080DEA5}">
      <dgm:prSet/>
      <dgm:spPr/>
      <dgm:t>
        <a:bodyPr/>
        <a:lstStyle/>
        <a:p>
          <a:endParaRPr lang="en-US"/>
        </a:p>
      </dgm:t>
    </dgm:pt>
    <dgm:pt modelId="{101DBA83-C301-4A1B-BBDC-61119F86FAB8}" type="sibTrans" cxnId="{000A81F9-C728-4307-85D9-928D8080DEA5}">
      <dgm:prSet/>
      <dgm:spPr/>
      <dgm:t>
        <a:bodyPr/>
        <a:lstStyle/>
        <a:p>
          <a:endParaRPr lang="en-US"/>
        </a:p>
      </dgm:t>
    </dgm:pt>
    <dgm:pt modelId="{5E9BD6CF-873D-468F-87B8-151DF4956B1D}">
      <dgm:prSet/>
      <dgm:spPr/>
      <dgm:t>
        <a:bodyPr/>
        <a:lstStyle/>
        <a:p>
          <a:r>
            <a:rPr lang="en-US"/>
            <a:t>Key Finding 1: The analysis shows that declining performance is caused by multiple interconnected factors, not a single issue.</a:t>
          </a:r>
        </a:p>
      </dgm:t>
    </dgm:pt>
    <dgm:pt modelId="{53E9D90A-8B98-4A74-921F-FAB9B25EA147}" type="parTrans" cxnId="{86DFD000-34F2-4292-B31B-B71676C59A64}">
      <dgm:prSet/>
      <dgm:spPr/>
      <dgm:t>
        <a:bodyPr/>
        <a:lstStyle/>
        <a:p>
          <a:endParaRPr lang="en-US"/>
        </a:p>
      </dgm:t>
    </dgm:pt>
    <dgm:pt modelId="{89B7FC3B-69B1-4707-9700-D2432C6071EE}" type="sibTrans" cxnId="{86DFD000-34F2-4292-B31B-B71676C59A64}">
      <dgm:prSet/>
      <dgm:spPr/>
      <dgm:t>
        <a:bodyPr/>
        <a:lstStyle/>
        <a:p>
          <a:endParaRPr lang="en-US"/>
        </a:p>
      </dgm:t>
    </dgm:pt>
    <dgm:pt modelId="{520B8100-0214-4465-98F6-39342C0FFED8}">
      <dgm:prSet/>
      <dgm:spPr/>
      <dgm:t>
        <a:bodyPr/>
        <a:lstStyle/>
        <a:p>
          <a:r>
            <a:rPr lang="en-US"/>
            <a:t>Key</a:t>
          </a:r>
        </a:p>
      </dgm:t>
    </dgm:pt>
    <dgm:pt modelId="{860AD469-1428-4537-B8F6-C4296B2EED3A}" type="parTrans" cxnId="{BCB74B26-A9AD-451D-B26F-BF2E3BC9CA0C}">
      <dgm:prSet/>
      <dgm:spPr/>
      <dgm:t>
        <a:bodyPr/>
        <a:lstStyle/>
        <a:p>
          <a:endParaRPr lang="en-US"/>
        </a:p>
      </dgm:t>
    </dgm:pt>
    <dgm:pt modelId="{0A20D46B-3A8C-4F89-94CC-AD2238D48718}" type="sibTrans" cxnId="{BCB74B26-A9AD-451D-B26F-BF2E3BC9CA0C}">
      <dgm:prSet/>
      <dgm:spPr/>
      <dgm:t>
        <a:bodyPr/>
        <a:lstStyle/>
        <a:p>
          <a:endParaRPr lang="en-US"/>
        </a:p>
      </dgm:t>
    </dgm:pt>
    <dgm:pt modelId="{90E866EE-B54E-403A-9308-1127337B64C0}">
      <dgm:prSet/>
      <dgm:spPr/>
      <dgm:t>
        <a:bodyPr/>
        <a:lstStyle/>
        <a:p>
          <a:r>
            <a:rPr lang="en-US"/>
            <a:t>Key Finding 2: Operational inefficiencies, such as slow order processing and poor stock rotation, contribute to waste and customer dissatisfaction.</a:t>
          </a:r>
        </a:p>
      </dgm:t>
    </dgm:pt>
    <dgm:pt modelId="{E83987AF-5710-4743-901A-7F31AD12FF80}" type="parTrans" cxnId="{F2C192CD-8C39-4466-8F3E-782BF06B2267}">
      <dgm:prSet/>
      <dgm:spPr/>
      <dgm:t>
        <a:bodyPr/>
        <a:lstStyle/>
        <a:p>
          <a:endParaRPr lang="en-US"/>
        </a:p>
      </dgm:t>
    </dgm:pt>
    <dgm:pt modelId="{80141A2A-2647-48C8-860B-F831C49C8411}" type="sibTrans" cxnId="{F2C192CD-8C39-4466-8F3E-782BF06B2267}">
      <dgm:prSet/>
      <dgm:spPr/>
      <dgm:t>
        <a:bodyPr/>
        <a:lstStyle/>
        <a:p>
          <a:endParaRPr lang="en-US"/>
        </a:p>
      </dgm:t>
    </dgm:pt>
    <dgm:pt modelId="{9551F997-FC29-40AD-A214-55DC43B227DC}">
      <dgm:prSet/>
      <dgm:spPr/>
      <dgm:t>
        <a:bodyPr/>
        <a:lstStyle/>
        <a:p>
          <a:r>
            <a:rPr lang="en-US"/>
            <a:t>Key</a:t>
          </a:r>
        </a:p>
      </dgm:t>
    </dgm:pt>
    <dgm:pt modelId="{625DAEAA-D9CF-4DDF-BEA0-CFE99AE637A8}" type="parTrans" cxnId="{EF88CE2E-B222-4732-9D0B-F246D92E687B}">
      <dgm:prSet/>
      <dgm:spPr/>
      <dgm:t>
        <a:bodyPr/>
        <a:lstStyle/>
        <a:p>
          <a:endParaRPr lang="en-US"/>
        </a:p>
      </dgm:t>
    </dgm:pt>
    <dgm:pt modelId="{9BAF20EE-5420-4CA2-9E8A-2EB3BCF6926D}" type="sibTrans" cxnId="{EF88CE2E-B222-4732-9D0B-F246D92E687B}">
      <dgm:prSet/>
      <dgm:spPr/>
      <dgm:t>
        <a:bodyPr/>
        <a:lstStyle/>
        <a:p>
          <a:endParaRPr lang="en-US"/>
        </a:p>
      </dgm:t>
    </dgm:pt>
    <dgm:pt modelId="{FC48D58F-36B5-4A03-8EC0-06D2DDA4A4B8}">
      <dgm:prSet/>
      <dgm:spPr/>
      <dgm:t>
        <a:bodyPr/>
        <a:lstStyle/>
        <a:p>
          <a:r>
            <a:rPr lang="en-US"/>
            <a:t>Key Finding 3: People and technology issues, including limited staff training and weak online presence, reduce customer retention and reach.</a:t>
          </a:r>
        </a:p>
      </dgm:t>
    </dgm:pt>
    <dgm:pt modelId="{A7F5105B-86F3-47C6-873A-A6A8943D3C6D}" type="parTrans" cxnId="{04C0CE19-6405-4802-9A70-CB7CB8D89B04}">
      <dgm:prSet/>
      <dgm:spPr/>
      <dgm:t>
        <a:bodyPr/>
        <a:lstStyle/>
        <a:p>
          <a:endParaRPr lang="en-US"/>
        </a:p>
      </dgm:t>
    </dgm:pt>
    <dgm:pt modelId="{DA18FA70-87E5-4A5F-8932-CE7C6520C89F}" type="sibTrans" cxnId="{04C0CE19-6405-4802-9A70-CB7CB8D89B04}">
      <dgm:prSet/>
      <dgm:spPr/>
      <dgm:t>
        <a:bodyPr/>
        <a:lstStyle/>
        <a:p>
          <a:endParaRPr lang="en-US"/>
        </a:p>
      </dgm:t>
    </dgm:pt>
    <dgm:pt modelId="{E4FA344C-4F72-4AC7-9B12-FB7364054F82}">
      <dgm:prSet/>
      <dgm:spPr/>
      <dgm:t>
        <a:bodyPr/>
        <a:lstStyle/>
        <a:p>
          <a:r>
            <a:rPr lang="en-US"/>
            <a:t>Key</a:t>
          </a:r>
        </a:p>
      </dgm:t>
    </dgm:pt>
    <dgm:pt modelId="{BF2D0ADD-9032-4FBA-A9B7-6AE6DA022AAE}" type="parTrans" cxnId="{676A8FEC-1478-4466-A565-97E3DD075E6B}">
      <dgm:prSet/>
      <dgm:spPr/>
      <dgm:t>
        <a:bodyPr/>
        <a:lstStyle/>
        <a:p>
          <a:endParaRPr lang="en-US"/>
        </a:p>
      </dgm:t>
    </dgm:pt>
    <dgm:pt modelId="{F46BA7EF-4C35-4B32-8A3E-8D27DF3E27C0}" type="sibTrans" cxnId="{676A8FEC-1478-4466-A565-97E3DD075E6B}">
      <dgm:prSet/>
      <dgm:spPr/>
      <dgm:t>
        <a:bodyPr/>
        <a:lstStyle/>
        <a:p>
          <a:endParaRPr lang="en-US"/>
        </a:p>
      </dgm:t>
    </dgm:pt>
    <dgm:pt modelId="{234DE8C6-469D-432C-A296-BA7BA1AF8C38}">
      <dgm:prSet/>
      <dgm:spPr/>
      <dgm:t>
        <a:bodyPr/>
        <a:lstStyle/>
        <a:p>
          <a:r>
            <a:rPr lang="en-US"/>
            <a:t>Key Finding 4: External factors, such as seasonal demand and environmental conditions, further impact sales and supply stability.</a:t>
          </a:r>
        </a:p>
      </dgm:t>
    </dgm:pt>
    <dgm:pt modelId="{BFAB6C5B-9874-4A90-8921-DF2DAC4E6929}" type="parTrans" cxnId="{4D8FF808-1CF3-41C0-BF1D-8846BBC45860}">
      <dgm:prSet/>
      <dgm:spPr/>
      <dgm:t>
        <a:bodyPr/>
        <a:lstStyle/>
        <a:p>
          <a:endParaRPr lang="en-US"/>
        </a:p>
      </dgm:t>
    </dgm:pt>
    <dgm:pt modelId="{E19F25C3-E5F7-4DC9-978D-9AFE26693DC8}" type="sibTrans" cxnId="{4D8FF808-1CF3-41C0-BF1D-8846BBC45860}">
      <dgm:prSet/>
      <dgm:spPr/>
      <dgm:t>
        <a:bodyPr/>
        <a:lstStyle/>
        <a:p>
          <a:endParaRPr lang="en-US"/>
        </a:p>
      </dgm:t>
    </dgm:pt>
    <dgm:pt modelId="{486571D9-F101-46D3-A376-A1F81FC5E222}" type="pres">
      <dgm:prSet presAssocID="{673B29BB-AFE9-450D-9343-F62813099EF0}" presName="Name0" presStyleCnt="0">
        <dgm:presLayoutVars>
          <dgm:dir/>
          <dgm:animLvl val="lvl"/>
          <dgm:resizeHandles val="exact"/>
        </dgm:presLayoutVars>
      </dgm:prSet>
      <dgm:spPr/>
    </dgm:pt>
    <dgm:pt modelId="{FFF342FE-C643-44B2-BA56-D34347E58192}" type="pres">
      <dgm:prSet presAssocID="{86E330CB-E3D3-46A8-96A1-B3F47943DC03}" presName="linNode" presStyleCnt="0"/>
      <dgm:spPr/>
    </dgm:pt>
    <dgm:pt modelId="{C3555D8F-5FA4-467E-92A6-0626A9C1CD71}" type="pres">
      <dgm:prSet presAssocID="{86E330CB-E3D3-46A8-96A1-B3F47943DC03}" presName="parentText" presStyleLbl="solidFgAcc1" presStyleIdx="0" presStyleCnt="4">
        <dgm:presLayoutVars>
          <dgm:chMax val="1"/>
          <dgm:bulletEnabled/>
        </dgm:presLayoutVars>
      </dgm:prSet>
      <dgm:spPr/>
    </dgm:pt>
    <dgm:pt modelId="{81E863A1-96E2-4B99-9C0A-D7DA23D092B8}" type="pres">
      <dgm:prSet presAssocID="{86E330CB-E3D3-46A8-96A1-B3F47943DC03}" presName="descendantText" presStyleLbl="alignNode1" presStyleIdx="0" presStyleCnt="4">
        <dgm:presLayoutVars>
          <dgm:bulletEnabled/>
        </dgm:presLayoutVars>
      </dgm:prSet>
      <dgm:spPr/>
    </dgm:pt>
    <dgm:pt modelId="{38B3CA28-9995-438E-B566-BFD2207E5FC4}" type="pres">
      <dgm:prSet presAssocID="{101DBA83-C301-4A1B-BBDC-61119F86FAB8}" presName="sp" presStyleCnt="0"/>
      <dgm:spPr/>
    </dgm:pt>
    <dgm:pt modelId="{88754BC7-F4C7-4376-8449-75E64A9FFAD5}" type="pres">
      <dgm:prSet presAssocID="{520B8100-0214-4465-98F6-39342C0FFED8}" presName="linNode" presStyleCnt="0"/>
      <dgm:spPr/>
    </dgm:pt>
    <dgm:pt modelId="{866819C6-9698-4291-8ABA-AEF6531DD5BF}" type="pres">
      <dgm:prSet presAssocID="{520B8100-0214-4465-98F6-39342C0FFED8}" presName="parentText" presStyleLbl="solidFgAcc1" presStyleIdx="1" presStyleCnt="4">
        <dgm:presLayoutVars>
          <dgm:chMax val="1"/>
          <dgm:bulletEnabled/>
        </dgm:presLayoutVars>
      </dgm:prSet>
      <dgm:spPr/>
    </dgm:pt>
    <dgm:pt modelId="{4D93FDF1-4150-4F7C-8ED2-BC6626DDE50E}" type="pres">
      <dgm:prSet presAssocID="{520B8100-0214-4465-98F6-39342C0FFED8}" presName="descendantText" presStyleLbl="alignNode1" presStyleIdx="1" presStyleCnt="4">
        <dgm:presLayoutVars>
          <dgm:bulletEnabled/>
        </dgm:presLayoutVars>
      </dgm:prSet>
      <dgm:spPr/>
    </dgm:pt>
    <dgm:pt modelId="{BABCD4F1-9B84-4B12-A9F2-05D3BE887A4F}" type="pres">
      <dgm:prSet presAssocID="{0A20D46B-3A8C-4F89-94CC-AD2238D48718}" presName="sp" presStyleCnt="0"/>
      <dgm:spPr/>
    </dgm:pt>
    <dgm:pt modelId="{22E9574B-6FB2-4954-83B6-5653D8C6CFEA}" type="pres">
      <dgm:prSet presAssocID="{9551F997-FC29-40AD-A214-55DC43B227DC}" presName="linNode" presStyleCnt="0"/>
      <dgm:spPr/>
    </dgm:pt>
    <dgm:pt modelId="{16E8693B-8089-4FB0-A6FE-4142C5B6BF23}" type="pres">
      <dgm:prSet presAssocID="{9551F997-FC29-40AD-A214-55DC43B227DC}" presName="parentText" presStyleLbl="solidFgAcc1" presStyleIdx="2" presStyleCnt="4">
        <dgm:presLayoutVars>
          <dgm:chMax val="1"/>
          <dgm:bulletEnabled/>
        </dgm:presLayoutVars>
      </dgm:prSet>
      <dgm:spPr/>
    </dgm:pt>
    <dgm:pt modelId="{0D219D50-4860-41E7-BB82-9C78BBB5FEAC}" type="pres">
      <dgm:prSet presAssocID="{9551F997-FC29-40AD-A214-55DC43B227DC}" presName="descendantText" presStyleLbl="alignNode1" presStyleIdx="2" presStyleCnt="4">
        <dgm:presLayoutVars>
          <dgm:bulletEnabled/>
        </dgm:presLayoutVars>
      </dgm:prSet>
      <dgm:spPr/>
    </dgm:pt>
    <dgm:pt modelId="{DDC826B5-936A-4693-82F3-04F5066C6B6E}" type="pres">
      <dgm:prSet presAssocID="{9BAF20EE-5420-4CA2-9E8A-2EB3BCF6926D}" presName="sp" presStyleCnt="0"/>
      <dgm:spPr/>
    </dgm:pt>
    <dgm:pt modelId="{931010C1-72E3-4AA7-AB47-C3FAED4E7874}" type="pres">
      <dgm:prSet presAssocID="{E4FA344C-4F72-4AC7-9B12-FB7364054F82}" presName="linNode" presStyleCnt="0"/>
      <dgm:spPr/>
    </dgm:pt>
    <dgm:pt modelId="{3ADBE3C0-547D-42BF-A554-713D15788362}" type="pres">
      <dgm:prSet presAssocID="{E4FA344C-4F72-4AC7-9B12-FB7364054F82}" presName="parentText" presStyleLbl="solidFgAcc1" presStyleIdx="3" presStyleCnt="4">
        <dgm:presLayoutVars>
          <dgm:chMax val="1"/>
          <dgm:bulletEnabled/>
        </dgm:presLayoutVars>
      </dgm:prSet>
      <dgm:spPr/>
    </dgm:pt>
    <dgm:pt modelId="{560ACE54-F004-4CF5-8DBB-9E549EA5E561}" type="pres">
      <dgm:prSet presAssocID="{E4FA344C-4F72-4AC7-9B12-FB7364054F82}" presName="descendantText" presStyleLbl="alignNode1" presStyleIdx="3" presStyleCnt="4">
        <dgm:presLayoutVars>
          <dgm:bulletEnabled/>
        </dgm:presLayoutVars>
      </dgm:prSet>
      <dgm:spPr/>
    </dgm:pt>
  </dgm:ptLst>
  <dgm:cxnLst>
    <dgm:cxn modelId="{86DFD000-34F2-4292-B31B-B71676C59A64}" srcId="{86E330CB-E3D3-46A8-96A1-B3F47943DC03}" destId="{5E9BD6CF-873D-468F-87B8-151DF4956B1D}" srcOrd="0" destOrd="0" parTransId="{53E9D90A-8B98-4A74-921F-FAB9B25EA147}" sibTransId="{89B7FC3B-69B1-4707-9700-D2432C6071EE}"/>
    <dgm:cxn modelId="{7D53C503-C6A2-47F8-B02F-AFBA97860123}" type="presOf" srcId="{5E9BD6CF-873D-468F-87B8-151DF4956B1D}" destId="{81E863A1-96E2-4B99-9C0A-D7DA23D092B8}" srcOrd="0" destOrd="0" presId="urn:microsoft.com/office/officeart/2016/7/layout/VerticalHollowActionList"/>
    <dgm:cxn modelId="{4D8FF808-1CF3-41C0-BF1D-8846BBC45860}" srcId="{E4FA344C-4F72-4AC7-9B12-FB7364054F82}" destId="{234DE8C6-469D-432C-A296-BA7BA1AF8C38}" srcOrd="0" destOrd="0" parTransId="{BFAB6C5B-9874-4A90-8921-DF2DAC4E6929}" sibTransId="{E19F25C3-E5F7-4DC9-978D-9AFE26693DC8}"/>
    <dgm:cxn modelId="{04C0CE19-6405-4802-9A70-CB7CB8D89B04}" srcId="{9551F997-FC29-40AD-A214-55DC43B227DC}" destId="{FC48D58F-36B5-4A03-8EC0-06D2DDA4A4B8}" srcOrd="0" destOrd="0" parTransId="{A7F5105B-86F3-47C6-873A-A6A8943D3C6D}" sibTransId="{DA18FA70-87E5-4A5F-8932-CE7C6520C89F}"/>
    <dgm:cxn modelId="{BCB74B26-A9AD-451D-B26F-BF2E3BC9CA0C}" srcId="{673B29BB-AFE9-450D-9343-F62813099EF0}" destId="{520B8100-0214-4465-98F6-39342C0FFED8}" srcOrd="1" destOrd="0" parTransId="{860AD469-1428-4537-B8F6-C4296B2EED3A}" sibTransId="{0A20D46B-3A8C-4F89-94CC-AD2238D48718}"/>
    <dgm:cxn modelId="{EF88CE2E-B222-4732-9D0B-F246D92E687B}" srcId="{673B29BB-AFE9-450D-9343-F62813099EF0}" destId="{9551F997-FC29-40AD-A214-55DC43B227DC}" srcOrd="2" destOrd="0" parTransId="{625DAEAA-D9CF-4DDF-BEA0-CFE99AE637A8}" sibTransId="{9BAF20EE-5420-4CA2-9E8A-2EB3BCF6926D}"/>
    <dgm:cxn modelId="{318A6B3B-BCD7-4051-A854-4BC1A034F73B}" type="presOf" srcId="{9551F997-FC29-40AD-A214-55DC43B227DC}" destId="{16E8693B-8089-4FB0-A6FE-4142C5B6BF23}" srcOrd="0" destOrd="0" presId="urn:microsoft.com/office/officeart/2016/7/layout/VerticalHollowActionList"/>
    <dgm:cxn modelId="{30D48E3F-7EBC-43DC-92AD-27DDC2549809}" type="presOf" srcId="{90E866EE-B54E-403A-9308-1127337B64C0}" destId="{4D93FDF1-4150-4F7C-8ED2-BC6626DDE50E}" srcOrd="0" destOrd="0" presId="urn:microsoft.com/office/officeart/2016/7/layout/VerticalHollowActionList"/>
    <dgm:cxn modelId="{05ED5141-3EC0-420B-873C-92EBFFCA7686}" type="presOf" srcId="{E4FA344C-4F72-4AC7-9B12-FB7364054F82}" destId="{3ADBE3C0-547D-42BF-A554-713D15788362}" srcOrd="0" destOrd="0" presId="urn:microsoft.com/office/officeart/2016/7/layout/VerticalHollowActionList"/>
    <dgm:cxn modelId="{21B67463-953A-46A1-8BA0-96B861856CF3}" type="presOf" srcId="{234DE8C6-469D-432C-A296-BA7BA1AF8C38}" destId="{560ACE54-F004-4CF5-8DBB-9E549EA5E561}" srcOrd="0" destOrd="0" presId="urn:microsoft.com/office/officeart/2016/7/layout/VerticalHollowActionList"/>
    <dgm:cxn modelId="{7C1DC864-CB59-4B84-9724-4ED86B074A62}" type="presOf" srcId="{FC48D58F-36B5-4A03-8EC0-06D2DDA4A4B8}" destId="{0D219D50-4860-41E7-BB82-9C78BBB5FEAC}" srcOrd="0" destOrd="0" presId="urn:microsoft.com/office/officeart/2016/7/layout/VerticalHollowActionList"/>
    <dgm:cxn modelId="{5C4A1CCB-300D-40A9-B359-6B205B8013B5}" type="presOf" srcId="{673B29BB-AFE9-450D-9343-F62813099EF0}" destId="{486571D9-F101-46D3-A376-A1F81FC5E222}" srcOrd="0" destOrd="0" presId="urn:microsoft.com/office/officeart/2016/7/layout/VerticalHollowActionList"/>
    <dgm:cxn modelId="{F2C192CD-8C39-4466-8F3E-782BF06B2267}" srcId="{520B8100-0214-4465-98F6-39342C0FFED8}" destId="{90E866EE-B54E-403A-9308-1127337B64C0}" srcOrd="0" destOrd="0" parTransId="{E83987AF-5710-4743-901A-7F31AD12FF80}" sibTransId="{80141A2A-2647-48C8-860B-F831C49C8411}"/>
    <dgm:cxn modelId="{5FD1D4DB-D145-4BB3-98C8-7B3536B982DE}" type="presOf" srcId="{520B8100-0214-4465-98F6-39342C0FFED8}" destId="{866819C6-9698-4291-8ABA-AEF6531DD5BF}" srcOrd="0" destOrd="0" presId="urn:microsoft.com/office/officeart/2016/7/layout/VerticalHollowActionList"/>
    <dgm:cxn modelId="{676A8FEC-1478-4466-A565-97E3DD075E6B}" srcId="{673B29BB-AFE9-450D-9343-F62813099EF0}" destId="{E4FA344C-4F72-4AC7-9B12-FB7364054F82}" srcOrd="3" destOrd="0" parTransId="{BF2D0ADD-9032-4FBA-A9B7-6AE6DA022AAE}" sibTransId="{F46BA7EF-4C35-4B32-8A3E-8D27DF3E27C0}"/>
    <dgm:cxn modelId="{000A81F9-C728-4307-85D9-928D8080DEA5}" srcId="{673B29BB-AFE9-450D-9343-F62813099EF0}" destId="{86E330CB-E3D3-46A8-96A1-B3F47943DC03}" srcOrd="0" destOrd="0" parTransId="{A363A38E-FBFF-47A9-8A5B-72FECB289841}" sibTransId="{101DBA83-C301-4A1B-BBDC-61119F86FAB8}"/>
    <dgm:cxn modelId="{746AC8FF-AF51-4239-BBBF-93FB184DCE08}" type="presOf" srcId="{86E330CB-E3D3-46A8-96A1-B3F47943DC03}" destId="{C3555D8F-5FA4-467E-92A6-0626A9C1CD71}" srcOrd="0" destOrd="0" presId="urn:microsoft.com/office/officeart/2016/7/layout/VerticalHollowActionList"/>
    <dgm:cxn modelId="{C9313D2D-EE98-4B39-A54F-D4544C7FACE6}" type="presParOf" srcId="{486571D9-F101-46D3-A376-A1F81FC5E222}" destId="{FFF342FE-C643-44B2-BA56-D34347E58192}" srcOrd="0" destOrd="0" presId="urn:microsoft.com/office/officeart/2016/7/layout/VerticalHollowActionList"/>
    <dgm:cxn modelId="{F8603EF1-FA99-4E9D-BF09-655D07781D3B}" type="presParOf" srcId="{FFF342FE-C643-44B2-BA56-D34347E58192}" destId="{C3555D8F-5FA4-467E-92A6-0626A9C1CD71}" srcOrd="0" destOrd="0" presId="urn:microsoft.com/office/officeart/2016/7/layout/VerticalHollowActionList"/>
    <dgm:cxn modelId="{88F643EB-0A64-4FA6-AFB9-630711667FE6}" type="presParOf" srcId="{FFF342FE-C643-44B2-BA56-D34347E58192}" destId="{81E863A1-96E2-4B99-9C0A-D7DA23D092B8}" srcOrd="1" destOrd="0" presId="urn:microsoft.com/office/officeart/2016/7/layout/VerticalHollowActionList"/>
    <dgm:cxn modelId="{38246B7B-B693-441C-AD99-F39F2661EE63}" type="presParOf" srcId="{486571D9-F101-46D3-A376-A1F81FC5E222}" destId="{38B3CA28-9995-438E-B566-BFD2207E5FC4}" srcOrd="1" destOrd="0" presId="urn:microsoft.com/office/officeart/2016/7/layout/VerticalHollowActionList"/>
    <dgm:cxn modelId="{79641F23-52A0-4B28-B18F-7D0B28E46C39}" type="presParOf" srcId="{486571D9-F101-46D3-A376-A1F81FC5E222}" destId="{88754BC7-F4C7-4376-8449-75E64A9FFAD5}" srcOrd="2" destOrd="0" presId="urn:microsoft.com/office/officeart/2016/7/layout/VerticalHollowActionList"/>
    <dgm:cxn modelId="{C1ED32A1-7DE6-4A18-84E7-C1B206F91687}" type="presParOf" srcId="{88754BC7-F4C7-4376-8449-75E64A9FFAD5}" destId="{866819C6-9698-4291-8ABA-AEF6531DD5BF}" srcOrd="0" destOrd="0" presId="urn:microsoft.com/office/officeart/2016/7/layout/VerticalHollowActionList"/>
    <dgm:cxn modelId="{7D621805-67D5-49ED-A4F0-A15ACA6DF502}" type="presParOf" srcId="{88754BC7-F4C7-4376-8449-75E64A9FFAD5}" destId="{4D93FDF1-4150-4F7C-8ED2-BC6626DDE50E}" srcOrd="1" destOrd="0" presId="urn:microsoft.com/office/officeart/2016/7/layout/VerticalHollowActionList"/>
    <dgm:cxn modelId="{A1BD4AC4-378C-4308-BFAB-1C38005AED4E}" type="presParOf" srcId="{486571D9-F101-46D3-A376-A1F81FC5E222}" destId="{BABCD4F1-9B84-4B12-A9F2-05D3BE887A4F}" srcOrd="3" destOrd="0" presId="urn:microsoft.com/office/officeart/2016/7/layout/VerticalHollowActionList"/>
    <dgm:cxn modelId="{773BA5FE-A892-4991-99F1-0053944CB7B1}" type="presParOf" srcId="{486571D9-F101-46D3-A376-A1F81FC5E222}" destId="{22E9574B-6FB2-4954-83B6-5653D8C6CFEA}" srcOrd="4" destOrd="0" presId="urn:microsoft.com/office/officeart/2016/7/layout/VerticalHollowActionList"/>
    <dgm:cxn modelId="{F82FDCDD-70F6-4E28-8EC8-C9F21BAD621D}" type="presParOf" srcId="{22E9574B-6FB2-4954-83B6-5653D8C6CFEA}" destId="{16E8693B-8089-4FB0-A6FE-4142C5B6BF23}" srcOrd="0" destOrd="0" presId="urn:microsoft.com/office/officeart/2016/7/layout/VerticalHollowActionList"/>
    <dgm:cxn modelId="{F05FF65D-87A3-43BA-BADC-8EB6779E7681}" type="presParOf" srcId="{22E9574B-6FB2-4954-83B6-5653D8C6CFEA}" destId="{0D219D50-4860-41E7-BB82-9C78BBB5FEAC}" srcOrd="1" destOrd="0" presId="urn:microsoft.com/office/officeart/2016/7/layout/VerticalHollowActionList"/>
    <dgm:cxn modelId="{3FCEC832-C959-4E42-AD27-A0135CD85EFD}" type="presParOf" srcId="{486571D9-F101-46D3-A376-A1F81FC5E222}" destId="{DDC826B5-936A-4693-82F3-04F5066C6B6E}" srcOrd="5" destOrd="0" presId="urn:microsoft.com/office/officeart/2016/7/layout/VerticalHollowActionList"/>
    <dgm:cxn modelId="{98A61098-DC10-450D-9D24-D76BE134599C}" type="presParOf" srcId="{486571D9-F101-46D3-A376-A1F81FC5E222}" destId="{931010C1-72E3-4AA7-AB47-C3FAED4E7874}" srcOrd="6" destOrd="0" presId="urn:microsoft.com/office/officeart/2016/7/layout/VerticalHollowActionList"/>
    <dgm:cxn modelId="{A54703B8-0EF9-40D1-B5B7-7D469831F67C}" type="presParOf" srcId="{931010C1-72E3-4AA7-AB47-C3FAED4E7874}" destId="{3ADBE3C0-547D-42BF-A554-713D15788362}" srcOrd="0" destOrd="0" presId="urn:microsoft.com/office/officeart/2016/7/layout/VerticalHollowActionList"/>
    <dgm:cxn modelId="{E94B64E4-EB4F-4EFC-ADC7-4860A6983BB8}" type="presParOf" srcId="{931010C1-72E3-4AA7-AB47-C3FAED4E7874}" destId="{560ACE54-F004-4CF5-8DBB-9E549EA5E561}"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12268-73F0-462C-91C6-9CF5A439E8E8}">
      <dsp:nvSpPr>
        <dsp:cNvPr id="0" name=""/>
        <dsp:cNvSpPr/>
      </dsp:nvSpPr>
      <dsp:spPr>
        <a:xfrm>
          <a:off x="0" y="2492"/>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B712A7-436B-4286-8A13-99ACD05355DD}">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Student Name:	</a:t>
          </a:r>
          <a:r>
            <a:rPr lang="en-GB" sz="2300" kern="1200"/>
            <a:t>Basit Ali</a:t>
          </a:r>
          <a:endParaRPr lang="en-US" sz="2300" kern="1200"/>
        </a:p>
      </dsp:txBody>
      <dsp:txXfrm>
        <a:off x="0" y="2492"/>
        <a:ext cx="6492875" cy="850069"/>
      </dsp:txXfrm>
    </dsp:sp>
    <dsp:sp modelId="{3F1C7106-D280-4F76-8574-DCAEFA9990EF}">
      <dsp:nvSpPr>
        <dsp:cNvPr id="0" name=""/>
        <dsp:cNvSpPr/>
      </dsp:nvSpPr>
      <dsp:spPr>
        <a:xfrm>
          <a:off x="0" y="852561"/>
          <a:ext cx="6492875" cy="0"/>
        </a:xfrm>
        <a:prstGeom prst="line">
          <a:avLst/>
        </a:prstGeom>
        <a:solidFill>
          <a:schemeClr val="accent2">
            <a:hueOff val="-718792"/>
            <a:satOff val="4944"/>
            <a:lumOff val="549"/>
            <a:alphaOff val="0"/>
          </a:schemeClr>
        </a:solidFill>
        <a:ln w="15875" cap="rnd" cmpd="sng" algn="ctr">
          <a:solidFill>
            <a:schemeClr val="accent2">
              <a:hueOff val="-718792"/>
              <a:satOff val="4944"/>
              <a:lumOff val="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17908D-E2C8-47D7-8B66-999898C9DE9B}">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Student ID:		</a:t>
          </a:r>
          <a:r>
            <a:rPr lang="en-GB" sz="2300" kern="1200"/>
            <a:t>2505194</a:t>
          </a:r>
          <a:endParaRPr lang="en-US" sz="2300" kern="1200"/>
        </a:p>
      </dsp:txBody>
      <dsp:txXfrm>
        <a:off x="0" y="852561"/>
        <a:ext cx="6492875" cy="850069"/>
      </dsp:txXfrm>
    </dsp:sp>
    <dsp:sp modelId="{1D240A69-75E8-4937-BA68-C7332CD15EEB}">
      <dsp:nvSpPr>
        <dsp:cNvPr id="0" name=""/>
        <dsp:cNvSpPr/>
      </dsp:nvSpPr>
      <dsp:spPr>
        <a:xfrm>
          <a:off x="0" y="1702630"/>
          <a:ext cx="6492875" cy="0"/>
        </a:xfrm>
        <a:prstGeom prst="line">
          <a:avLst/>
        </a:prstGeom>
        <a:solidFill>
          <a:schemeClr val="accent2">
            <a:hueOff val="-1437584"/>
            <a:satOff val="9889"/>
            <a:lumOff val="1098"/>
            <a:alphaOff val="0"/>
          </a:schemeClr>
        </a:solidFill>
        <a:ln w="15875" cap="rnd" cmpd="sng" algn="ctr">
          <a:solidFill>
            <a:schemeClr val="accent2">
              <a:hueOff val="-1437584"/>
              <a:satOff val="9889"/>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4BA956-8455-4141-A51D-6CBC05D47BD6}">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Lecturer’s Name:	</a:t>
          </a:r>
          <a:r>
            <a:rPr lang="en-GB" sz="2300" b="0" i="0" kern="1200"/>
            <a:t>Chijioke Uba</a:t>
          </a:r>
          <a:endParaRPr lang="en-US" sz="2300" kern="1200"/>
        </a:p>
      </dsp:txBody>
      <dsp:txXfrm>
        <a:off x="0" y="1702630"/>
        <a:ext cx="6492875" cy="850069"/>
      </dsp:txXfrm>
    </dsp:sp>
    <dsp:sp modelId="{400EF06B-BBA2-4E03-9230-4E629A55BF53}">
      <dsp:nvSpPr>
        <dsp:cNvPr id="0" name=""/>
        <dsp:cNvSpPr/>
      </dsp:nvSpPr>
      <dsp:spPr>
        <a:xfrm>
          <a:off x="0" y="2552699"/>
          <a:ext cx="6492875" cy="0"/>
        </a:xfrm>
        <a:prstGeom prst="line">
          <a:avLst/>
        </a:prstGeom>
        <a:solidFill>
          <a:schemeClr val="accent2">
            <a:hueOff val="-2156377"/>
            <a:satOff val="14833"/>
            <a:lumOff val="1646"/>
            <a:alphaOff val="0"/>
          </a:schemeClr>
        </a:solidFill>
        <a:ln w="15875" cap="rnd" cmpd="sng" algn="ctr">
          <a:solidFill>
            <a:schemeClr val="accent2">
              <a:hueOff val="-2156377"/>
              <a:satOff val="14833"/>
              <a:lumOff val="16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DFF063-2996-4FD3-8108-2C6A851DBBBD}">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Module Code: 	</a:t>
          </a:r>
          <a:r>
            <a:rPr lang="en-GB" sz="2300" kern="1200"/>
            <a:t>LCLM 4004</a:t>
          </a:r>
          <a:endParaRPr lang="en-US" sz="2300" kern="1200"/>
        </a:p>
      </dsp:txBody>
      <dsp:txXfrm>
        <a:off x="0" y="2552699"/>
        <a:ext cx="6492875" cy="850069"/>
      </dsp:txXfrm>
    </dsp:sp>
    <dsp:sp modelId="{2F713271-C18F-4D9B-974A-E0C048F0252F}">
      <dsp:nvSpPr>
        <dsp:cNvPr id="0" name=""/>
        <dsp:cNvSpPr/>
      </dsp:nvSpPr>
      <dsp:spPr>
        <a:xfrm>
          <a:off x="0" y="3402769"/>
          <a:ext cx="6492875" cy="0"/>
        </a:xfrm>
        <a:prstGeom prst="line">
          <a:avLst/>
        </a:prstGeom>
        <a:solidFill>
          <a:schemeClr val="accent2">
            <a:hueOff val="-2875169"/>
            <a:satOff val="19778"/>
            <a:lumOff val="2195"/>
            <a:alphaOff val="0"/>
          </a:schemeClr>
        </a:solidFill>
        <a:ln w="15875" cap="rnd" cmpd="sng" algn="ctr">
          <a:solidFill>
            <a:schemeClr val="accent2">
              <a:hueOff val="-2875169"/>
              <a:satOff val="19778"/>
              <a:lumOff val="21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B4EE1B-890A-40B4-A4DF-B47F9806C134}">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Module Name: 	</a:t>
          </a:r>
          <a:r>
            <a:rPr lang="en-GB" sz="2300" kern="1200"/>
            <a:t>Problem Solving and Decision-Making</a:t>
          </a:r>
          <a:endParaRPr lang="en-US" sz="2300" kern="1200"/>
        </a:p>
      </dsp:txBody>
      <dsp:txXfrm>
        <a:off x="0" y="3402769"/>
        <a:ext cx="6492875" cy="850069"/>
      </dsp:txXfrm>
    </dsp:sp>
    <dsp:sp modelId="{9BA6B59A-8951-4016-9724-C970F7EE5275}">
      <dsp:nvSpPr>
        <dsp:cNvPr id="0" name=""/>
        <dsp:cNvSpPr/>
      </dsp:nvSpPr>
      <dsp:spPr>
        <a:xfrm>
          <a:off x="0" y="4252838"/>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459B34-6395-496C-BABF-F5B71A852056}">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Component 1: 	</a:t>
          </a:r>
          <a:r>
            <a:rPr lang="en-GB" sz="2300" kern="1200"/>
            <a:t>Green Haven Florists</a:t>
          </a:r>
          <a:endParaRPr lang="en-US" sz="2300" kern="1200"/>
        </a:p>
      </dsp:txBody>
      <dsp:txXfrm>
        <a:off x="0" y="4252838"/>
        <a:ext cx="6492875" cy="8500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863A1-96E2-4B99-9C0A-D7DA23D092B8}">
      <dsp:nvSpPr>
        <dsp:cNvPr id="0" name=""/>
        <dsp:cNvSpPr/>
      </dsp:nvSpPr>
      <dsp:spPr>
        <a:xfrm>
          <a:off x="1298574" y="2355"/>
          <a:ext cx="5194300" cy="122026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784" tIns="309946" rIns="100784" bIns="309946" numCol="1" spcCol="1270" anchor="ctr" anchorCtr="0">
          <a:noAutofit/>
        </a:bodyPr>
        <a:lstStyle/>
        <a:p>
          <a:pPr marL="0" lvl="0" indent="0" algn="l" defTabSz="622300">
            <a:lnSpc>
              <a:spcPct val="90000"/>
            </a:lnSpc>
            <a:spcBef>
              <a:spcPct val="0"/>
            </a:spcBef>
            <a:spcAft>
              <a:spcPct val="35000"/>
            </a:spcAft>
            <a:buNone/>
          </a:pPr>
          <a:r>
            <a:rPr lang="en-US" sz="1400" kern="1200"/>
            <a:t>Key Finding 1: The analysis shows that declining performance is caused by multiple interconnected factors, not a single issue.</a:t>
          </a:r>
        </a:p>
      </dsp:txBody>
      <dsp:txXfrm>
        <a:off x="1298574" y="2355"/>
        <a:ext cx="5194300" cy="1220260"/>
      </dsp:txXfrm>
    </dsp:sp>
    <dsp:sp modelId="{C3555D8F-5FA4-467E-92A6-0626A9C1CD71}">
      <dsp:nvSpPr>
        <dsp:cNvPr id="0" name=""/>
        <dsp:cNvSpPr/>
      </dsp:nvSpPr>
      <dsp:spPr>
        <a:xfrm>
          <a:off x="0" y="2355"/>
          <a:ext cx="1298575" cy="1220260"/>
        </a:xfrm>
        <a:prstGeom prst="rect">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716" tIns="120535" rIns="68716" bIns="120535" numCol="1" spcCol="1270" anchor="ctr" anchorCtr="0">
          <a:noAutofit/>
        </a:bodyPr>
        <a:lstStyle/>
        <a:p>
          <a:pPr marL="0" lvl="0" indent="0" algn="ctr" defTabSz="800100">
            <a:lnSpc>
              <a:spcPct val="90000"/>
            </a:lnSpc>
            <a:spcBef>
              <a:spcPct val="0"/>
            </a:spcBef>
            <a:spcAft>
              <a:spcPct val="35000"/>
            </a:spcAft>
            <a:buNone/>
          </a:pPr>
          <a:r>
            <a:rPr lang="en-US" sz="1800" kern="1200"/>
            <a:t>Key</a:t>
          </a:r>
        </a:p>
      </dsp:txBody>
      <dsp:txXfrm>
        <a:off x="0" y="2355"/>
        <a:ext cx="1298575" cy="1220260"/>
      </dsp:txXfrm>
    </dsp:sp>
    <dsp:sp modelId="{4D93FDF1-4150-4F7C-8ED2-BC6626DDE50E}">
      <dsp:nvSpPr>
        <dsp:cNvPr id="0" name=""/>
        <dsp:cNvSpPr/>
      </dsp:nvSpPr>
      <dsp:spPr>
        <a:xfrm>
          <a:off x="1298575" y="1295831"/>
          <a:ext cx="5194300" cy="122026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784" tIns="309946" rIns="100784" bIns="309946" numCol="1" spcCol="1270" anchor="ctr" anchorCtr="0">
          <a:noAutofit/>
        </a:bodyPr>
        <a:lstStyle/>
        <a:p>
          <a:pPr marL="0" lvl="0" indent="0" algn="l" defTabSz="622300">
            <a:lnSpc>
              <a:spcPct val="90000"/>
            </a:lnSpc>
            <a:spcBef>
              <a:spcPct val="0"/>
            </a:spcBef>
            <a:spcAft>
              <a:spcPct val="35000"/>
            </a:spcAft>
            <a:buNone/>
          </a:pPr>
          <a:r>
            <a:rPr lang="en-US" sz="1400" kern="1200"/>
            <a:t>Key Finding 2: Operational inefficiencies, such as slow order processing and poor stock rotation, contribute to waste and customer dissatisfaction.</a:t>
          </a:r>
        </a:p>
      </dsp:txBody>
      <dsp:txXfrm>
        <a:off x="1298575" y="1295831"/>
        <a:ext cx="5194300" cy="1220260"/>
      </dsp:txXfrm>
    </dsp:sp>
    <dsp:sp modelId="{866819C6-9698-4291-8ABA-AEF6531DD5BF}">
      <dsp:nvSpPr>
        <dsp:cNvPr id="0" name=""/>
        <dsp:cNvSpPr/>
      </dsp:nvSpPr>
      <dsp:spPr>
        <a:xfrm>
          <a:off x="0" y="1295831"/>
          <a:ext cx="1298575" cy="1220260"/>
        </a:xfrm>
        <a:prstGeom prst="rect">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716" tIns="120535" rIns="68716" bIns="120535" numCol="1" spcCol="1270" anchor="ctr" anchorCtr="0">
          <a:noAutofit/>
        </a:bodyPr>
        <a:lstStyle/>
        <a:p>
          <a:pPr marL="0" lvl="0" indent="0" algn="ctr" defTabSz="800100">
            <a:lnSpc>
              <a:spcPct val="90000"/>
            </a:lnSpc>
            <a:spcBef>
              <a:spcPct val="0"/>
            </a:spcBef>
            <a:spcAft>
              <a:spcPct val="35000"/>
            </a:spcAft>
            <a:buNone/>
          </a:pPr>
          <a:r>
            <a:rPr lang="en-US" sz="1800" kern="1200"/>
            <a:t>Key</a:t>
          </a:r>
        </a:p>
      </dsp:txBody>
      <dsp:txXfrm>
        <a:off x="0" y="1295831"/>
        <a:ext cx="1298575" cy="1220260"/>
      </dsp:txXfrm>
    </dsp:sp>
    <dsp:sp modelId="{0D219D50-4860-41E7-BB82-9C78BBB5FEAC}">
      <dsp:nvSpPr>
        <dsp:cNvPr id="0" name=""/>
        <dsp:cNvSpPr/>
      </dsp:nvSpPr>
      <dsp:spPr>
        <a:xfrm>
          <a:off x="1298575" y="2589307"/>
          <a:ext cx="5194300" cy="122026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784" tIns="309946" rIns="100784" bIns="309946" numCol="1" spcCol="1270" anchor="ctr" anchorCtr="0">
          <a:noAutofit/>
        </a:bodyPr>
        <a:lstStyle/>
        <a:p>
          <a:pPr marL="0" lvl="0" indent="0" algn="l" defTabSz="622300">
            <a:lnSpc>
              <a:spcPct val="90000"/>
            </a:lnSpc>
            <a:spcBef>
              <a:spcPct val="0"/>
            </a:spcBef>
            <a:spcAft>
              <a:spcPct val="35000"/>
            </a:spcAft>
            <a:buNone/>
          </a:pPr>
          <a:r>
            <a:rPr lang="en-US" sz="1400" kern="1200"/>
            <a:t>Key Finding 3: People and technology issues, including limited staff training and weak online presence, reduce customer retention and reach.</a:t>
          </a:r>
        </a:p>
      </dsp:txBody>
      <dsp:txXfrm>
        <a:off x="1298575" y="2589307"/>
        <a:ext cx="5194300" cy="1220260"/>
      </dsp:txXfrm>
    </dsp:sp>
    <dsp:sp modelId="{16E8693B-8089-4FB0-A6FE-4142C5B6BF23}">
      <dsp:nvSpPr>
        <dsp:cNvPr id="0" name=""/>
        <dsp:cNvSpPr/>
      </dsp:nvSpPr>
      <dsp:spPr>
        <a:xfrm>
          <a:off x="0" y="2589307"/>
          <a:ext cx="1298575" cy="1220260"/>
        </a:xfrm>
        <a:prstGeom prst="rect">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716" tIns="120535" rIns="68716" bIns="120535" numCol="1" spcCol="1270" anchor="ctr" anchorCtr="0">
          <a:noAutofit/>
        </a:bodyPr>
        <a:lstStyle/>
        <a:p>
          <a:pPr marL="0" lvl="0" indent="0" algn="ctr" defTabSz="800100">
            <a:lnSpc>
              <a:spcPct val="90000"/>
            </a:lnSpc>
            <a:spcBef>
              <a:spcPct val="0"/>
            </a:spcBef>
            <a:spcAft>
              <a:spcPct val="35000"/>
            </a:spcAft>
            <a:buNone/>
          </a:pPr>
          <a:r>
            <a:rPr lang="en-US" sz="1800" kern="1200"/>
            <a:t>Key</a:t>
          </a:r>
        </a:p>
      </dsp:txBody>
      <dsp:txXfrm>
        <a:off x="0" y="2589307"/>
        <a:ext cx="1298575" cy="1220260"/>
      </dsp:txXfrm>
    </dsp:sp>
    <dsp:sp modelId="{560ACE54-F004-4CF5-8DBB-9E549EA5E561}">
      <dsp:nvSpPr>
        <dsp:cNvPr id="0" name=""/>
        <dsp:cNvSpPr/>
      </dsp:nvSpPr>
      <dsp:spPr>
        <a:xfrm>
          <a:off x="1298575" y="3882783"/>
          <a:ext cx="5194300" cy="122026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784" tIns="309946" rIns="100784" bIns="309946" numCol="1" spcCol="1270" anchor="ctr" anchorCtr="0">
          <a:noAutofit/>
        </a:bodyPr>
        <a:lstStyle/>
        <a:p>
          <a:pPr marL="0" lvl="0" indent="0" algn="l" defTabSz="622300">
            <a:lnSpc>
              <a:spcPct val="90000"/>
            </a:lnSpc>
            <a:spcBef>
              <a:spcPct val="0"/>
            </a:spcBef>
            <a:spcAft>
              <a:spcPct val="35000"/>
            </a:spcAft>
            <a:buNone/>
          </a:pPr>
          <a:r>
            <a:rPr lang="en-US" sz="1400" kern="1200"/>
            <a:t>Key Finding 4: External factors, such as seasonal demand and environmental conditions, further impact sales and supply stability.</a:t>
          </a:r>
        </a:p>
      </dsp:txBody>
      <dsp:txXfrm>
        <a:off x="1298575" y="3882783"/>
        <a:ext cx="5194300" cy="1220260"/>
      </dsp:txXfrm>
    </dsp:sp>
    <dsp:sp modelId="{3ADBE3C0-547D-42BF-A554-713D15788362}">
      <dsp:nvSpPr>
        <dsp:cNvPr id="0" name=""/>
        <dsp:cNvSpPr/>
      </dsp:nvSpPr>
      <dsp:spPr>
        <a:xfrm>
          <a:off x="0" y="3882783"/>
          <a:ext cx="1298575" cy="1220260"/>
        </a:xfrm>
        <a:prstGeom prst="rect">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716" tIns="120535" rIns="68716" bIns="120535" numCol="1" spcCol="1270" anchor="ctr" anchorCtr="0">
          <a:noAutofit/>
        </a:bodyPr>
        <a:lstStyle/>
        <a:p>
          <a:pPr marL="0" lvl="0" indent="0" algn="ctr" defTabSz="800100">
            <a:lnSpc>
              <a:spcPct val="90000"/>
            </a:lnSpc>
            <a:spcBef>
              <a:spcPct val="0"/>
            </a:spcBef>
            <a:spcAft>
              <a:spcPct val="35000"/>
            </a:spcAft>
            <a:buNone/>
          </a:pPr>
          <a:r>
            <a:rPr lang="en-US" sz="1800" kern="1200"/>
            <a:t>Key</a:t>
          </a:r>
        </a:p>
      </dsp:txBody>
      <dsp:txXfrm>
        <a:off x="0" y="3882783"/>
        <a:ext cx="1298575" cy="122026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642801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23805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509593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88124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32400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11990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96389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91387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34919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49494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61560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007134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438864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6718849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518432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2427129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19843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C5998CB-538F-45AF-896C-2191D41163B7}" type="datetimeFigureOut">
              <a:rPr lang="en-GB" smtClean="0"/>
              <a:t>14/02/2026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948517506"/>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 id="2147483962" r:id="rId12"/>
    <p:sldLayoutId id="2147483963" r:id="rId13"/>
    <p:sldLayoutId id="2147483964" r:id="rId14"/>
    <p:sldLayoutId id="2147483965" r:id="rId15"/>
    <p:sldLayoutId id="2147483966" r:id="rId16"/>
    <p:sldLayoutId id="214748396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4"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6" name="TextBox 3">
            <a:extLst>
              <a:ext uri="{FF2B5EF4-FFF2-40B4-BE49-F238E27FC236}">
                <a16:creationId xmlns:a16="http://schemas.microsoft.com/office/drawing/2014/main" id="{51C18710-117C-7E67-B5CC-6C0694AC2986}"/>
              </a:ext>
            </a:extLst>
          </p:cNvPr>
          <p:cNvGraphicFramePr/>
          <p:nvPr>
            <p:extLst>
              <p:ext uri="{D42A27DB-BD31-4B8C-83A1-F6EECF244321}">
                <p14:modId xmlns:p14="http://schemas.microsoft.com/office/powerpoint/2010/main" val="388843823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1856510" y="227104"/>
            <a:ext cx="8880764" cy="747682"/>
          </a:xfrm>
        </p:spPr>
        <p:txBody>
          <a:bodyPr>
            <a:normAutofit/>
          </a:bodyPr>
          <a:lstStyle/>
          <a:p>
            <a:r>
              <a:rPr lang="en-GB" sz="3200" b="1" u="sng" dirty="0">
                <a:latin typeface="Arial" panose="020B0604020202020204" pitchFamily="34" charset="0"/>
                <a:cs typeface="Arial" panose="020B0604020202020204" pitchFamily="34" charset="0"/>
              </a:rPr>
              <a:t>Overview of my Presentation  </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1510145" y="1490459"/>
            <a:ext cx="10007427" cy="4632444"/>
          </a:xfrm>
        </p:spPr>
        <p:txBody>
          <a:bodyPr>
            <a:normAutofit/>
          </a:bodyPr>
          <a:lstStyle/>
          <a:p>
            <a:pPr marL="0" indent="0">
              <a:lnSpc>
                <a:spcPct val="120000"/>
              </a:lnSpc>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
        <p:nvSpPr>
          <p:cNvPr id="5" name="TextBox 4">
            <a:extLst>
              <a:ext uri="{FF2B5EF4-FFF2-40B4-BE49-F238E27FC236}">
                <a16:creationId xmlns:a16="http://schemas.microsoft.com/office/drawing/2014/main" id="{9BF95AEA-62FD-29D8-22F6-4D7AA9C3A12C}"/>
              </a:ext>
            </a:extLst>
          </p:cNvPr>
          <p:cNvSpPr txBox="1"/>
          <p:nvPr/>
        </p:nvSpPr>
        <p:spPr>
          <a:xfrm>
            <a:off x="1856509" y="2067089"/>
            <a:ext cx="9130145" cy="3502497"/>
          </a:xfrm>
          <a:prstGeom prst="rect">
            <a:avLst/>
          </a:prstGeom>
          <a:noFill/>
        </p:spPr>
        <p:txBody>
          <a:bodyPr wrap="square">
            <a:spAutoFit/>
          </a:bodyPr>
          <a:lstStyle/>
          <a:p>
            <a:pPr marL="800100" lvl="1" indent="-342900">
              <a:lnSpc>
                <a:spcPct val="120000"/>
              </a:lnSpc>
              <a:buFont typeface="+mj-lt"/>
              <a:buAutoNum type="arabicPeriod"/>
            </a:pPr>
            <a:r>
              <a:rPr lang="en-GB" sz="2400" dirty="0">
                <a:latin typeface="Arial" panose="020B0604020202020204" pitchFamily="34" charset="0"/>
                <a:cs typeface="Arial" panose="020B0604020202020204" pitchFamily="34" charset="0"/>
              </a:rPr>
              <a:t>Overview Green Havan Florists and the nature and scope of the problems they are encountering.</a:t>
            </a:r>
          </a:p>
          <a:p>
            <a:pPr marL="800100" lvl="1" indent="-342900">
              <a:lnSpc>
                <a:spcPct val="120000"/>
              </a:lnSpc>
              <a:buFont typeface="+mj-lt"/>
              <a:buAutoNum type="arabicPeriod"/>
            </a:pPr>
            <a:r>
              <a:rPr lang="en-GB" sz="2400" dirty="0">
                <a:latin typeface="Arial" panose="020B0604020202020204" pitchFamily="34" charset="0"/>
                <a:cs typeface="Arial" panose="020B0604020202020204" pitchFamily="34" charset="0"/>
              </a:rPr>
              <a:t>An application of the 5W2H model that summarises these issues.</a:t>
            </a:r>
          </a:p>
          <a:p>
            <a:pPr marL="800100" lvl="1" indent="-342900">
              <a:lnSpc>
                <a:spcPct val="120000"/>
              </a:lnSpc>
              <a:buFont typeface="+mj-lt"/>
              <a:buAutoNum type="arabicPeriod"/>
            </a:pPr>
            <a:r>
              <a:rPr lang="en-GB" sz="2400" dirty="0">
                <a:latin typeface="Arial" panose="020B0604020202020204" pitchFamily="34" charset="0"/>
                <a:cs typeface="Arial" panose="020B0604020202020204" pitchFamily="34" charset="0"/>
              </a:rPr>
              <a:t>A critique and application of the PESTEL framework.</a:t>
            </a:r>
          </a:p>
          <a:p>
            <a:pPr marL="800100" lvl="1" indent="-342900">
              <a:lnSpc>
                <a:spcPct val="120000"/>
              </a:lnSpc>
              <a:buFont typeface="+mj-lt"/>
              <a:buAutoNum type="arabicPeriod"/>
            </a:pPr>
            <a:r>
              <a:rPr lang="en-GB" sz="2400" dirty="0">
                <a:latin typeface="Arial" panose="020B0604020202020204" pitchFamily="34" charset="0"/>
                <a:cs typeface="Arial" panose="020B0604020202020204" pitchFamily="34" charset="0"/>
              </a:rPr>
              <a:t>A critique and application of the Cause-and-Effect model.</a:t>
            </a:r>
          </a:p>
          <a:p>
            <a:pPr marL="914400" lvl="1" indent="-457200">
              <a:lnSpc>
                <a:spcPct val="120000"/>
              </a:lnSpc>
              <a:buFont typeface="+mj-lt"/>
              <a:buAutoNum type="arabicPeriod"/>
            </a:pPr>
            <a:r>
              <a:rPr lang="en-GB" sz="2400" dirty="0">
                <a:latin typeface="Arial" panose="020B0604020202020204" pitchFamily="34" charset="0"/>
                <a:cs typeface="Arial" panose="020B0604020202020204" pitchFamily="34" charset="0"/>
              </a:rPr>
              <a:t>Summary of the key findings.</a:t>
            </a:r>
          </a:p>
          <a:p>
            <a:pPr algn="l">
              <a:spcAft>
                <a:spcPts val="900"/>
              </a:spcAft>
              <a:buFont typeface="+mj-lt"/>
              <a:buAutoNum type="arabicPeriod"/>
            </a:pPr>
            <a:endParaRPr lang="en-GB" sz="2000" b="0"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3962399" y="685800"/>
            <a:ext cx="7345891" cy="1413933"/>
          </a:xfrm>
        </p:spPr>
        <p:txBody>
          <a:bodyPr>
            <a:normAutofit/>
          </a:bodyPr>
          <a:lstStyle/>
          <a:p>
            <a:r>
              <a:rPr lang="en-GB" b="1" u="sng">
                <a:latin typeface="Arial" panose="020B0604020202020204" pitchFamily="34" charset="0"/>
                <a:cs typeface="Arial" panose="020B0604020202020204" pitchFamily="34" charset="0"/>
              </a:rPr>
              <a:t>Overview of the Case Study</a:t>
            </a:r>
            <a:endParaRPr lang="en-GB" u="sng"/>
          </a:p>
        </p:txBody>
      </p:sp>
      <p:pic>
        <p:nvPicPr>
          <p:cNvPr id="5" name="Picture 4" descr="Different coloured tulips">
            <a:extLst>
              <a:ext uri="{FF2B5EF4-FFF2-40B4-BE49-F238E27FC236}">
                <a16:creationId xmlns:a16="http://schemas.microsoft.com/office/drawing/2014/main" id="{11A51D14-7419-8689-C54F-41A15C328EDE}"/>
              </a:ext>
            </a:extLst>
          </p:cNvPr>
          <p:cNvPicPr>
            <a:picLocks noChangeAspect="1"/>
          </p:cNvPicPr>
          <p:nvPr/>
        </p:nvPicPr>
        <p:blipFill>
          <a:blip r:embed="rId3"/>
          <a:srcRect l="24710" r="41621" b="-1"/>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3843867" y="2048933"/>
            <a:ext cx="7659156" cy="3742267"/>
          </a:xfrm>
        </p:spPr>
        <p:txBody>
          <a:bodyPr>
            <a:normAutofit/>
          </a:bodyPr>
          <a:lstStyle/>
          <a:p>
            <a:r>
              <a:rPr lang="en-GB" b="0" i="0" dirty="0">
                <a:effectLst/>
                <a:latin typeface="Arial" panose="020B0604020202020204" pitchFamily="34" charset="0"/>
                <a:cs typeface="Arial" panose="020B0604020202020204" pitchFamily="34" charset="0"/>
              </a:rPr>
              <a:t>Green Haven Florists is an independent flower shop in Norwich, founded in 2016 and known for bespoke arrangements and eco-friendly practices.</a:t>
            </a:r>
          </a:p>
          <a:p>
            <a:r>
              <a:rPr lang="en-GB" b="0" i="0" dirty="0">
                <a:effectLst/>
                <a:latin typeface="Arial" panose="020B0604020202020204" pitchFamily="34" charset="0"/>
                <a:cs typeface="Arial" panose="020B0604020202020204" pitchFamily="34" charset="0"/>
              </a:rPr>
              <a:t> Despite a loyal customer base, the business has faced declining performance over the past year. </a:t>
            </a:r>
          </a:p>
          <a:p>
            <a:r>
              <a:rPr lang="en-GB" b="0" i="0" dirty="0">
                <a:effectLst/>
                <a:latin typeface="Arial" panose="020B0604020202020204" pitchFamily="34" charset="0"/>
                <a:cs typeface="Arial" panose="020B0604020202020204" pitchFamily="34" charset="0"/>
              </a:rPr>
              <a:t>Reduced in-store sales, rising costs, and increased competition from online retailers have created pressure for Green Haven to adapt its business model.</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35021" y="685800"/>
            <a:ext cx="2639962" cy="5105400"/>
          </a:xfrm>
        </p:spPr>
        <p:txBody>
          <a:bodyPr>
            <a:normAutofit/>
          </a:bodyPr>
          <a:lstStyle/>
          <a:p>
            <a:r>
              <a:rPr lang="en-GB" b="1" u="sng">
                <a:solidFill>
                  <a:srgbClr val="FFFFFF"/>
                </a:solidFill>
                <a:latin typeface="Arial" panose="020B0604020202020204" pitchFamily="34" charset="0"/>
                <a:cs typeface="Arial" panose="020B0604020202020204" pitchFamily="34" charset="0"/>
              </a:rPr>
              <a:t>An insight into the problems Green Haven Florists are facing </a:t>
            </a:r>
            <a:endParaRPr lang="en-GB" u="sng" dirty="0">
              <a:solidFill>
                <a:srgbClr val="FFFFFF"/>
              </a:solidFill>
            </a:endParaRPr>
          </a:p>
        </p:txBody>
      </p:sp>
      <p:grpSp>
        <p:nvGrpSpPr>
          <p:cNvPr id="43" name="Group 4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4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4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4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6" name="Content Placeholder 5">
            <a:extLst>
              <a:ext uri="{FF2B5EF4-FFF2-40B4-BE49-F238E27FC236}">
                <a16:creationId xmlns:a16="http://schemas.microsoft.com/office/drawing/2014/main" id="{2436F9E1-1EE0-D2D1-8347-73EB09473F7A}"/>
              </a:ext>
            </a:extLst>
          </p:cNvPr>
          <p:cNvSpPr>
            <a:spLocks noGrp="1"/>
          </p:cNvSpPr>
          <p:nvPr>
            <p:ph idx="1"/>
          </p:nvPr>
        </p:nvSpPr>
        <p:spPr>
          <a:xfrm>
            <a:off x="5143443" y="841662"/>
            <a:ext cx="5822257" cy="5185065"/>
          </a:xfrm>
        </p:spPr>
        <p:txBody>
          <a:bodyPr>
            <a:normAutofit fontScale="85000" lnSpcReduction="20000"/>
          </a:bodyPr>
          <a:lstStyle/>
          <a:p>
            <a:r>
              <a:rPr lang="en-GB" dirty="0">
                <a:latin typeface="Arial" panose="020B0604020202020204" pitchFamily="34" charset="0"/>
                <a:cs typeface="Arial" panose="020B0604020202020204" pitchFamily="34" charset="0"/>
              </a:rPr>
              <a:t>The company has seen a sharp drop in performance over the last 12 months, despite having a devoted clientele and a strong reputation as a brand.</a:t>
            </a:r>
          </a:p>
          <a:p>
            <a:pPr marL="285750" marR="0" lvl="0" indent="-285750" algn="l" defTabSz="457200" rtl="0" eaLnBrk="1" fontAlgn="auto" latinLnBrk="0" hangingPunct="1">
              <a:lnSpc>
                <a:spcPct val="100000"/>
              </a:lnSpc>
              <a:spcBef>
                <a:spcPct val="20000"/>
              </a:spcBef>
              <a:spcAft>
                <a:spcPts val="600"/>
              </a:spcAft>
              <a:buClr>
                <a:srgbClr val="30ACEC">
                  <a:lumMod val="75000"/>
                </a:srgbClr>
              </a:buClr>
              <a:buSzPct val="145000"/>
              <a:buFont typeface="Arial"/>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Increases in online orders haven't been enough to make up for the roughly 30% decline in in-store sales. </a:t>
            </a:r>
          </a:p>
          <a:p>
            <a:pPr marL="285750" marR="0" lvl="0" indent="-285750" algn="l" defTabSz="457200" rtl="0" eaLnBrk="1" fontAlgn="auto" latinLnBrk="0" hangingPunct="1">
              <a:lnSpc>
                <a:spcPct val="100000"/>
              </a:lnSpc>
              <a:spcBef>
                <a:spcPct val="20000"/>
              </a:spcBef>
              <a:spcAft>
                <a:spcPts val="600"/>
              </a:spcAft>
              <a:buClr>
                <a:srgbClr val="30ACEC">
                  <a:lumMod val="75000"/>
                </a:srgbClr>
              </a:buClr>
              <a:buSzPct val="145000"/>
              <a:buFont typeface="Arial"/>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business is under more strain now than ever before due to several factors, including an outdated website, limited digital marketing capabilities, rising operational costs, and increased competition from online retailers. </a:t>
            </a:r>
          </a:p>
          <a:p>
            <a:pPr marL="285750" marR="0" lvl="0" indent="-285750" algn="l" defTabSz="457200" rtl="0" eaLnBrk="1" fontAlgn="auto" latinLnBrk="0" hangingPunct="1">
              <a:lnSpc>
                <a:spcPct val="100000"/>
              </a:lnSpc>
              <a:spcBef>
                <a:spcPct val="20000"/>
              </a:spcBef>
              <a:spcAft>
                <a:spcPts val="600"/>
              </a:spcAft>
              <a:buClr>
                <a:srgbClr val="30ACEC">
                  <a:lumMod val="75000"/>
                </a:srgbClr>
              </a:buClr>
              <a:buSzPct val="145000"/>
              <a:buFont typeface="Arial"/>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Green Haven must therefore modify its business plan to stay profitable and competitive</a:t>
            </a:r>
            <a:r>
              <a:rPr kumimoji="0" lang="en-GB" sz="2400" b="0" i="0" u="none" strike="noStrike" kern="1200" cap="none" spc="0" normalizeH="0" baseline="0" noProof="0" dirty="0">
                <a:ln>
                  <a:noFill/>
                </a:ln>
                <a:solidFill>
                  <a:prstClr val="black"/>
                </a:solidFill>
                <a:effectLst/>
                <a:uLnTx/>
                <a:uFillTx/>
                <a:latin typeface="Corbel" panose="020B0503020204020204"/>
                <a:ea typeface="+mn-ea"/>
                <a:cs typeface="+mn-cs"/>
              </a:rPr>
              <a:t>.</a:t>
            </a:r>
            <a:endParaRPr kumimoji="0" lang="en-US" sz="2400" b="0" i="0" u="none" strike="noStrike" kern="1200" cap="none" spc="0" normalizeH="0" baseline="0" noProof="0" dirty="0">
              <a:ln>
                <a:noFill/>
              </a:ln>
              <a:solidFill>
                <a:prstClr val="black"/>
              </a:solidFill>
              <a:effectLst/>
              <a:uLnTx/>
              <a:uFillTx/>
              <a:latin typeface="Corbel" panose="020B0503020204020204"/>
              <a:ea typeface="+mn-ea"/>
              <a:cs typeface="+mn-cs"/>
            </a:endParaRPr>
          </a:p>
          <a:p>
            <a:pPr marL="0" indent="0">
              <a:buNone/>
            </a:pPr>
            <a:br>
              <a:rPr lang="en-GB" dirty="0"/>
            </a:br>
            <a:endParaRPr lang="en-GB" dirty="0"/>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4A0E9E1-B9DB-3598-E0D9-9E0ADEA1E9C0}"/>
              </a:ext>
            </a:extLst>
          </p:cNvPr>
          <p:cNvGraphicFramePr>
            <a:graphicFrameLocks noGrp="1"/>
          </p:cNvGraphicFramePr>
          <p:nvPr>
            <p:extLst>
              <p:ext uri="{D42A27DB-BD31-4B8C-83A1-F6EECF244321}">
                <p14:modId xmlns:p14="http://schemas.microsoft.com/office/powerpoint/2010/main" val="1367545421"/>
              </p:ext>
            </p:extLst>
          </p:nvPr>
        </p:nvGraphicFramePr>
        <p:xfrm>
          <a:off x="1343891" y="935648"/>
          <a:ext cx="10584877" cy="4986704"/>
        </p:xfrm>
        <a:graphic>
          <a:graphicData uri="http://schemas.openxmlformats.org/drawingml/2006/table">
            <a:tbl>
              <a:tblPr firstRow="1" bandRow="1">
                <a:noFill/>
                <a:tableStyleId>{93296810-A885-4BE3-A3E7-6D5BEEA58F35}</a:tableStyleId>
              </a:tblPr>
              <a:tblGrid>
                <a:gridCol w="1498583">
                  <a:extLst>
                    <a:ext uri="{9D8B030D-6E8A-4147-A177-3AD203B41FA5}">
                      <a16:colId xmlns:a16="http://schemas.microsoft.com/office/drawing/2014/main" val="516700139"/>
                    </a:ext>
                  </a:extLst>
                </a:gridCol>
                <a:gridCol w="1498583">
                  <a:extLst>
                    <a:ext uri="{9D8B030D-6E8A-4147-A177-3AD203B41FA5}">
                      <a16:colId xmlns:a16="http://schemas.microsoft.com/office/drawing/2014/main" val="1482979515"/>
                    </a:ext>
                  </a:extLst>
                </a:gridCol>
                <a:gridCol w="1498583">
                  <a:extLst>
                    <a:ext uri="{9D8B030D-6E8A-4147-A177-3AD203B41FA5}">
                      <a16:colId xmlns:a16="http://schemas.microsoft.com/office/drawing/2014/main" val="1537974666"/>
                    </a:ext>
                  </a:extLst>
                </a:gridCol>
                <a:gridCol w="1498583">
                  <a:extLst>
                    <a:ext uri="{9D8B030D-6E8A-4147-A177-3AD203B41FA5}">
                      <a16:colId xmlns:a16="http://schemas.microsoft.com/office/drawing/2014/main" val="2616223528"/>
                    </a:ext>
                  </a:extLst>
                </a:gridCol>
                <a:gridCol w="1593379">
                  <a:extLst>
                    <a:ext uri="{9D8B030D-6E8A-4147-A177-3AD203B41FA5}">
                      <a16:colId xmlns:a16="http://schemas.microsoft.com/office/drawing/2014/main" val="3425015451"/>
                    </a:ext>
                  </a:extLst>
                </a:gridCol>
                <a:gridCol w="1498583">
                  <a:extLst>
                    <a:ext uri="{9D8B030D-6E8A-4147-A177-3AD203B41FA5}">
                      <a16:colId xmlns:a16="http://schemas.microsoft.com/office/drawing/2014/main" val="1430925739"/>
                    </a:ext>
                  </a:extLst>
                </a:gridCol>
                <a:gridCol w="1498583">
                  <a:extLst>
                    <a:ext uri="{9D8B030D-6E8A-4147-A177-3AD203B41FA5}">
                      <a16:colId xmlns:a16="http://schemas.microsoft.com/office/drawing/2014/main" val="283900714"/>
                    </a:ext>
                  </a:extLst>
                </a:gridCol>
              </a:tblGrid>
              <a:tr h="341731">
                <a:tc gridSpan="7">
                  <a:txBody>
                    <a:bodyPr/>
                    <a:lstStyle/>
                    <a:p>
                      <a:pPr algn="ctr"/>
                      <a:r>
                        <a:rPr lang="en-GB" sz="1200" b="1" cap="all" spc="150" dirty="0">
                          <a:solidFill>
                            <a:schemeClr val="lt1"/>
                          </a:solidFill>
                          <a:latin typeface="Arial" panose="020B0604020202020204" pitchFamily="34" charset="0"/>
                          <a:cs typeface="Arial" panose="020B0604020202020204" pitchFamily="34" charset="0"/>
                        </a:rPr>
                        <a:t>Identify the Root Problem</a:t>
                      </a:r>
                    </a:p>
                  </a:txBody>
                  <a:tcPr marL="102119" marR="102119" marT="102119" marB="102119">
                    <a:lnL w="12700" cmpd="sng">
                      <a:noFill/>
                    </a:lnL>
                    <a:lnR w="12700" cmpd="sng">
                      <a:noFill/>
                    </a:lnR>
                    <a:lnT w="12700" cmpd="sng">
                      <a:noFill/>
                    </a:lnT>
                    <a:lnB w="38100" cmpd="sng">
                      <a:noFill/>
                    </a:lnB>
                    <a:solidFill>
                      <a:srgbClr val="505356"/>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341731">
                <a:tc>
                  <a:txBody>
                    <a:bodyPr/>
                    <a:lstStyle/>
                    <a:p>
                      <a:pPr algn="ctr"/>
                      <a:r>
                        <a:rPr lang="en-GB" sz="1200" b="1" cap="none" spc="0" dirty="0">
                          <a:solidFill>
                            <a:schemeClr val="tx1"/>
                          </a:solidFill>
                          <a:latin typeface="Arial" panose="020B0604020202020204" pitchFamily="34" charset="0"/>
                          <a:cs typeface="Arial" panose="020B0604020202020204" pitchFamily="34" charset="0"/>
                        </a:rPr>
                        <a:t>What?</a:t>
                      </a:r>
                    </a:p>
                  </a:txBody>
                  <a:tcPr marL="102119" marR="102119" marT="102119" marB="102119">
                    <a:lnL w="12700" cmpd="sng">
                      <a:noFill/>
                      <a:prstDash val="solid"/>
                    </a:lnL>
                    <a:lnR w="12700" cmpd="sng">
                      <a:noFill/>
                      <a:prstDash val="solid"/>
                    </a:lnR>
                    <a:lnT w="38100" cmpd="sng">
                      <a:noFill/>
                    </a:lnT>
                    <a:lnB w="12700" cmpd="sng">
                      <a:noFill/>
                      <a:prstDash val="solid"/>
                    </a:lnB>
                    <a:noFill/>
                  </a:tcPr>
                </a:tc>
                <a:tc>
                  <a:txBody>
                    <a:bodyPr/>
                    <a:lstStyle/>
                    <a:p>
                      <a:pPr algn="ctr"/>
                      <a:r>
                        <a:rPr lang="en-GB" sz="1200" b="1" cap="none" spc="0">
                          <a:solidFill>
                            <a:schemeClr val="tx1"/>
                          </a:solidFill>
                          <a:latin typeface="Arial" panose="020B0604020202020204" pitchFamily="34" charset="0"/>
                          <a:cs typeface="Arial" panose="020B0604020202020204" pitchFamily="34" charset="0"/>
                        </a:rPr>
                        <a:t>Where? </a:t>
                      </a:r>
                    </a:p>
                  </a:txBody>
                  <a:tcPr marL="102119" marR="102119" marT="102119" marB="102119">
                    <a:lnL w="12700" cmpd="sng">
                      <a:noFill/>
                      <a:prstDash val="solid"/>
                    </a:lnL>
                    <a:lnR w="12700" cmpd="sng">
                      <a:noFill/>
                      <a:prstDash val="solid"/>
                    </a:lnR>
                    <a:lnT w="38100" cmpd="sng">
                      <a:noFill/>
                    </a:lnT>
                    <a:lnB w="12700" cmpd="sng">
                      <a:noFill/>
                      <a:prstDash val="solid"/>
                    </a:lnB>
                    <a:noFill/>
                  </a:tcPr>
                </a:tc>
                <a:tc>
                  <a:txBody>
                    <a:bodyPr/>
                    <a:lstStyle/>
                    <a:p>
                      <a:pPr algn="ctr"/>
                      <a:r>
                        <a:rPr lang="en-GB" sz="1200" b="1" cap="none" spc="0" dirty="0">
                          <a:solidFill>
                            <a:schemeClr val="tx1"/>
                          </a:solidFill>
                          <a:latin typeface="Arial" panose="020B0604020202020204" pitchFamily="34" charset="0"/>
                          <a:cs typeface="Arial" panose="020B0604020202020204" pitchFamily="34" charset="0"/>
                        </a:rPr>
                        <a:t>When?</a:t>
                      </a:r>
                    </a:p>
                  </a:txBody>
                  <a:tcPr marL="102119" marR="102119" marT="102119" marB="102119">
                    <a:lnL w="12700" cmpd="sng">
                      <a:noFill/>
                      <a:prstDash val="solid"/>
                    </a:lnL>
                    <a:lnR w="12700" cmpd="sng">
                      <a:noFill/>
                      <a:prstDash val="solid"/>
                    </a:lnR>
                    <a:lnT w="38100" cmpd="sng">
                      <a:noFill/>
                    </a:lnT>
                    <a:lnB w="12700" cmpd="sng">
                      <a:noFill/>
                      <a:prstDash val="solid"/>
                    </a:lnB>
                    <a:noFill/>
                  </a:tcPr>
                </a:tc>
                <a:tc>
                  <a:txBody>
                    <a:bodyPr/>
                    <a:lstStyle/>
                    <a:p>
                      <a:pPr algn="ctr"/>
                      <a:r>
                        <a:rPr lang="en-GB" sz="1200" b="1" cap="none" spc="0" dirty="0">
                          <a:solidFill>
                            <a:schemeClr val="tx1"/>
                          </a:solidFill>
                          <a:latin typeface="Arial" panose="020B0604020202020204" pitchFamily="34" charset="0"/>
                          <a:cs typeface="Arial" panose="020B0604020202020204" pitchFamily="34" charset="0"/>
                        </a:rPr>
                        <a:t>Who?</a:t>
                      </a:r>
                    </a:p>
                  </a:txBody>
                  <a:tcPr marL="102119" marR="102119" marT="102119" marB="102119">
                    <a:lnL w="12700" cmpd="sng">
                      <a:noFill/>
                      <a:prstDash val="solid"/>
                    </a:lnL>
                    <a:lnR w="12700" cmpd="sng">
                      <a:noFill/>
                      <a:prstDash val="solid"/>
                    </a:lnR>
                    <a:lnT w="38100" cmpd="sng">
                      <a:noFill/>
                    </a:lnT>
                    <a:lnB w="12700" cmpd="sng">
                      <a:noFill/>
                      <a:prstDash val="solid"/>
                    </a:lnB>
                    <a:noFill/>
                  </a:tcPr>
                </a:tc>
                <a:tc>
                  <a:txBody>
                    <a:bodyPr/>
                    <a:lstStyle/>
                    <a:p>
                      <a:pPr algn="ctr"/>
                      <a:r>
                        <a:rPr lang="en-GB" sz="1200" b="1" cap="none" spc="0" dirty="0">
                          <a:solidFill>
                            <a:schemeClr val="tx1"/>
                          </a:solidFill>
                          <a:latin typeface="Arial" panose="020B0604020202020204" pitchFamily="34" charset="0"/>
                          <a:cs typeface="Arial" panose="020B0604020202020204" pitchFamily="34" charset="0"/>
                        </a:rPr>
                        <a:t>Why?</a:t>
                      </a:r>
                    </a:p>
                  </a:txBody>
                  <a:tcPr marL="102119" marR="102119" marT="102119" marB="102119">
                    <a:lnL w="12700" cmpd="sng">
                      <a:noFill/>
                      <a:prstDash val="solid"/>
                    </a:lnL>
                    <a:lnR w="12700" cmpd="sng">
                      <a:noFill/>
                      <a:prstDash val="solid"/>
                    </a:lnR>
                    <a:lnT w="38100" cmpd="sng">
                      <a:noFill/>
                    </a:lnT>
                    <a:lnB w="12700" cmpd="sng">
                      <a:noFill/>
                      <a:prstDash val="solid"/>
                    </a:lnB>
                    <a:noFill/>
                  </a:tcPr>
                </a:tc>
                <a:tc>
                  <a:txBody>
                    <a:bodyPr/>
                    <a:lstStyle/>
                    <a:p>
                      <a:pPr algn="ctr"/>
                      <a:r>
                        <a:rPr lang="en-GB" sz="1200" b="1" cap="none" spc="0" dirty="0">
                          <a:solidFill>
                            <a:schemeClr val="tx1"/>
                          </a:solidFill>
                          <a:latin typeface="Arial" panose="020B0604020202020204" pitchFamily="34" charset="0"/>
                          <a:cs typeface="Arial" panose="020B0604020202020204" pitchFamily="34" charset="0"/>
                        </a:rPr>
                        <a:t>How?</a:t>
                      </a:r>
                    </a:p>
                  </a:txBody>
                  <a:tcPr marL="102119" marR="102119" marT="102119" marB="102119">
                    <a:lnL w="12700" cmpd="sng">
                      <a:noFill/>
                      <a:prstDash val="solid"/>
                    </a:lnL>
                    <a:lnR w="12700" cmpd="sng">
                      <a:noFill/>
                      <a:prstDash val="solid"/>
                    </a:lnR>
                    <a:lnT w="38100" cmpd="sng">
                      <a:noFill/>
                    </a:lnT>
                    <a:lnB w="12700" cmpd="sng">
                      <a:noFill/>
                      <a:prstDash val="solid"/>
                    </a:lnB>
                    <a:noFill/>
                  </a:tcPr>
                </a:tc>
                <a:tc>
                  <a:txBody>
                    <a:bodyPr/>
                    <a:lstStyle/>
                    <a:p>
                      <a:pPr algn="ctr"/>
                      <a:r>
                        <a:rPr lang="en-GB" sz="1200" b="1" cap="none" spc="0" dirty="0">
                          <a:solidFill>
                            <a:schemeClr val="tx1"/>
                          </a:solidFill>
                          <a:latin typeface="Arial" panose="020B0604020202020204" pitchFamily="34" charset="0"/>
                          <a:cs typeface="Arial" panose="020B0604020202020204" pitchFamily="34" charset="0"/>
                        </a:rPr>
                        <a:t>How much?</a:t>
                      </a:r>
                    </a:p>
                  </a:txBody>
                  <a:tcPr marL="102119" marR="102119" marT="102119" marB="102119">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480788629"/>
                  </a:ext>
                </a:extLst>
              </a:tr>
              <a:tr h="664607">
                <a:tc>
                  <a:txBody>
                    <a:bodyPr/>
                    <a:lstStyle/>
                    <a:p>
                      <a:r>
                        <a:rPr lang="en-GB" sz="1200" b="1" cap="none" spc="0">
                          <a:solidFill>
                            <a:schemeClr val="tx1"/>
                          </a:solidFill>
                        </a:rPr>
                        <a:t>What effect is it having?</a:t>
                      </a:r>
                    </a:p>
                  </a:txBody>
                  <a:tcPr marL="102119" marR="102119" marT="102119" marB="102119">
                    <a:lnL w="12700" cmpd="sng">
                      <a:noFill/>
                      <a:prstDash val="solid"/>
                    </a:lnL>
                    <a:lnR w="12700" cmpd="sng">
                      <a:noFill/>
                      <a:prstDash val="solid"/>
                    </a:lnR>
                    <a:lnT w="12700" cmpd="sng">
                      <a:noFill/>
                      <a:prstDash val="solid"/>
                    </a:lnT>
                    <a:lnB w="12700" cap="flat" cmpd="sng" algn="ctr">
                      <a:solidFill>
                        <a:schemeClr val="tx1"/>
                      </a:solidFill>
                      <a:prstDash val="solid"/>
                      <a:round/>
                      <a:headEnd type="none" w="med" len="med"/>
                      <a:tailEnd type="none" w="med" len="med"/>
                    </a:lnB>
                    <a:solidFill>
                      <a:srgbClr val="000000">
                        <a:alpha val="7843"/>
                      </a:srgbClr>
                    </a:solidFill>
                  </a:tcPr>
                </a:tc>
                <a:tc>
                  <a:txBody>
                    <a:bodyPr/>
                    <a:lstStyle/>
                    <a:p>
                      <a:r>
                        <a:rPr lang="en-GB" sz="1200" b="1" cap="none" spc="0">
                          <a:solidFill>
                            <a:schemeClr val="tx1"/>
                          </a:solidFill>
                        </a:rPr>
                        <a:t>Where is the problem occurring?</a:t>
                      </a: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1200" b="1" cap="none" spc="0">
                          <a:solidFill>
                            <a:schemeClr val="tx1"/>
                          </a:solidFill>
                        </a:rPr>
                        <a:t>When was the problem first noticed?</a:t>
                      </a: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1200" b="1" cap="none" spc="0" dirty="0">
                          <a:solidFill>
                            <a:schemeClr val="tx1"/>
                          </a:solidFill>
                        </a:rPr>
                        <a:t>Who is impacted by the problem?</a:t>
                      </a: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1200" b="1" cap="none" spc="0">
                          <a:solidFill>
                            <a:schemeClr val="tx1"/>
                          </a:solidFill>
                        </a:rPr>
                        <a:t>Why is the problem happening?</a:t>
                      </a: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1200" b="1" cap="none" spc="0">
                          <a:solidFill>
                            <a:schemeClr val="tx1"/>
                          </a:solidFill>
                        </a:rPr>
                        <a:t>How serious is the problem?</a:t>
                      </a: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1200" b="1" cap="none" spc="0" dirty="0">
                          <a:solidFill>
                            <a:schemeClr val="tx1"/>
                          </a:solidFill>
                        </a:rPr>
                        <a:t>How much money is being lost?</a:t>
                      </a: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2046650194"/>
                  </a:ext>
                </a:extLst>
              </a:tr>
              <a:tr h="1794676">
                <a:tc>
                  <a:txBody>
                    <a:bodyPr/>
                    <a:lstStyle/>
                    <a:p>
                      <a:pPr marL="0" indent="0">
                        <a:buFont typeface="Arial" panose="020B0604020202020204" pitchFamily="34" charset="0"/>
                        <a:buNone/>
                      </a:pPr>
                      <a:r>
                        <a:rPr lang="en-GB" sz="1200" cap="none" spc="0" dirty="0">
                          <a:solidFill>
                            <a:schemeClr val="tx1"/>
                          </a:solidFill>
                          <a:latin typeface="Arial" panose="020B0604020202020204" pitchFamily="34" charset="0"/>
                          <a:cs typeface="Arial" panose="020B0604020202020204" pitchFamily="34" charset="0"/>
                        </a:rPr>
                        <a:t>Declining business performance, particularly a 30% reduction in in-store sales and shrinking profit margins</a:t>
                      </a:r>
                      <a:r>
                        <a:rPr lang="en-GB" sz="1000" cap="none" spc="0" dirty="0">
                          <a:solidFill>
                            <a:schemeClr val="tx1"/>
                          </a:solidFill>
                        </a:rPr>
                        <a:t>.</a:t>
                      </a:r>
                    </a:p>
                  </a:txBody>
                  <a:tcPr marL="102119" marR="102119" marT="102119" marB="10211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indent="0">
                        <a:buFont typeface="Arial" panose="020B0604020202020204" pitchFamily="34" charset="0"/>
                        <a:buNone/>
                      </a:pPr>
                      <a:r>
                        <a:rPr lang="en-GB" sz="1200" dirty="0">
                          <a:solidFill>
                            <a:srgbClr val="000000"/>
                          </a:solidFill>
                          <a:effectLst/>
                          <a:latin typeface="Arial" panose="020B0604020202020204" pitchFamily="34" charset="0"/>
                          <a:cs typeface="Arial" panose="020B0604020202020204" pitchFamily="34" charset="0"/>
                        </a:rPr>
                        <a:t>Primarily at the physical retail store in Norwich, with underperformance in online sales channels.</a:t>
                      </a:r>
                      <a:endParaRPr lang="en-GB" sz="1200" cap="none" spc="0" dirty="0">
                        <a:solidFill>
                          <a:schemeClr val="tx1"/>
                        </a:solidFill>
                        <a:latin typeface="Arial" panose="020B0604020202020204" pitchFamily="34" charset="0"/>
                        <a:cs typeface="Arial" panose="020B0604020202020204" pitchFamily="34" charset="0"/>
                      </a:endParaRPr>
                    </a:p>
                  </a:txBody>
                  <a:tcPr marL="102119" marR="102119" marT="102119" marB="102119">
                    <a:lnL w="12700" cap="flat" cmpd="sng" algn="ctr">
                      <a:solidFill>
                        <a:schemeClr val="tx1"/>
                      </a:solidFill>
                      <a:prstDash val="solid"/>
                      <a:round/>
                      <a:headEnd type="none" w="med" len="med"/>
                      <a:tailEnd type="none" w="med" len="med"/>
                    </a:lnL>
                    <a:lnR w="12700" cmpd="sng">
                      <a:noFill/>
                      <a:prstDash val="solid"/>
                    </a:lnR>
                    <a:lnT w="12700" cmpd="sng">
                      <a:noFill/>
                      <a:prstDash val="solid"/>
                    </a:lnT>
                    <a:lnB w="12700" cmpd="sng">
                      <a:noFill/>
                      <a:prstDash val="solid"/>
                    </a:lnB>
                    <a:noFill/>
                  </a:tcPr>
                </a:tc>
                <a:tc>
                  <a:txBody>
                    <a:bodyPr/>
                    <a:lstStyle/>
                    <a:p>
                      <a:pPr marL="0" indent="0">
                        <a:buFont typeface="Arial" panose="020B0604020202020204" pitchFamily="34" charset="0"/>
                        <a:buNone/>
                      </a:pPr>
                      <a:r>
                        <a:rPr lang="en-GB" sz="1200" dirty="0">
                          <a:solidFill>
                            <a:srgbClr val="000000"/>
                          </a:solidFill>
                          <a:effectLst/>
                          <a:latin typeface="Arial" panose="020B0604020202020204" pitchFamily="34" charset="0"/>
                          <a:cs typeface="Arial" panose="020B0604020202020204" pitchFamily="34" charset="0"/>
                        </a:rPr>
                        <a:t>Over the past 12 months, coinciding with rising inflation and increased dominance of online retailers.</a:t>
                      </a:r>
                      <a:endParaRPr lang="en-GB" sz="1200" cap="none" spc="0" dirty="0">
                        <a:solidFill>
                          <a:schemeClr val="tx1"/>
                        </a:solidFill>
                        <a:latin typeface="Arial" panose="020B0604020202020204" pitchFamily="34" charset="0"/>
                        <a:cs typeface="Arial" panose="020B0604020202020204" pitchFamily="34" charset="0"/>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noFill/>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Business owners Liam and Priya, employees, loyal in-store customers, and potential online customers affected by limited digital access.</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noFill/>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Changing consumer behaviour towards online shopping, increased competition from online florists, rising operational costs, and limited digital capability.</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endParaRPr lang="en-GB" sz="1200" cap="none" spc="0" dirty="0">
                        <a:solidFill>
                          <a:schemeClr val="tx1"/>
                        </a:solidFill>
                        <a:latin typeface="Arial" panose="020B0604020202020204" pitchFamily="34" charset="0"/>
                        <a:cs typeface="Arial" panose="020B0604020202020204" pitchFamily="34" charset="0"/>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noFill/>
                  </a:tcPr>
                </a:tc>
                <a:tc>
                  <a:txBody>
                    <a:bodyPr/>
                    <a:lstStyle/>
                    <a:p>
                      <a:pPr marL="0" indent="0">
                        <a:buFont typeface="Arial" panose="020B0604020202020204" pitchFamily="34" charset="0"/>
                        <a:buNone/>
                      </a:pPr>
                      <a:r>
                        <a:rPr lang="en-GB" sz="1200" dirty="0">
                          <a:solidFill>
                            <a:srgbClr val="000000"/>
                          </a:solidFill>
                          <a:effectLst/>
                          <a:latin typeface="Arial" panose="020B0604020202020204" pitchFamily="34" charset="0"/>
                          <a:cs typeface="Arial" panose="020B0604020202020204" pitchFamily="34" charset="0"/>
                        </a:rPr>
                        <a:t>Reduced footfall, higher supply costs, outdated website, and lack of effective digital marketing strategies.</a:t>
                      </a:r>
                      <a:endParaRPr lang="en-GB" sz="1200" cap="none" spc="0" dirty="0">
                        <a:solidFill>
                          <a:schemeClr val="tx1"/>
                        </a:solidFill>
                        <a:latin typeface="Arial" panose="020B0604020202020204" pitchFamily="34" charset="0"/>
                        <a:cs typeface="Arial" panose="020B0604020202020204" pitchFamily="34" charset="0"/>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noFill/>
                  </a:tcPr>
                </a:tc>
                <a:tc>
                  <a:txBody>
                    <a:bodyPr/>
                    <a:lstStyle/>
                    <a:p>
                      <a:pPr marL="0" indent="0">
                        <a:buFont typeface="Arial" panose="020B0604020202020204" pitchFamily="34" charset="0"/>
                        <a:buNone/>
                      </a:pPr>
                      <a:r>
                        <a:rPr lang="en-GB" sz="1200" dirty="0">
                          <a:solidFill>
                            <a:srgbClr val="000000"/>
                          </a:solidFill>
                          <a:effectLst/>
                          <a:latin typeface="Arial" panose="020B0604020202020204" pitchFamily="34" charset="0"/>
                          <a:cs typeface="Arial" panose="020B0604020202020204" pitchFamily="34" charset="0"/>
                        </a:rPr>
                        <a:t>Approximately 30% decline in in-store sales and increased cost pressures reducing overall profitability</a:t>
                      </a:r>
                      <a:r>
                        <a:rPr lang="en-GB" sz="1000" dirty="0">
                          <a:solidFill>
                            <a:srgbClr val="000000"/>
                          </a:solidFill>
                          <a:effectLst/>
                          <a:latin typeface="Aptos" panose="020B0004020202020204" pitchFamily="34" charset="0"/>
                        </a:rPr>
                        <a:t>.</a:t>
                      </a: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886584623"/>
                  </a:ext>
                </a:extLst>
              </a:tr>
              <a:tr h="314824">
                <a:tc>
                  <a:txBody>
                    <a:bodyPr/>
                    <a:lstStyle/>
                    <a:p>
                      <a:pPr marL="0" indent="0">
                        <a:buFont typeface="Arial" panose="020B0604020202020204" pitchFamily="34" charset="0"/>
                        <a:buNone/>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ap="flat" cmpd="sng" algn="ctr">
                      <a:solidFill>
                        <a:schemeClr val="tx1"/>
                      </a:solidFill>
                      <a:prstDash val="solid"/>
                      <a:round/>
                      <a:headEnd type="none" w="med" len="med"/>
                      <a:tailEnd type="none" w="med" len="med"/>
                    </a:lnT>
                    <a:lnB w="12700" cmpd="sng">
                      <a:noFill/>
                      <a:prstDash val="solid"/>
                    </a:lnB>
                    <a:no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noFill/>
                  </a:tcPr>
                </a:tc>
                <a:tc>
                  <a:txBody>
                    <a:bodyPr/>
                    <a:lstStyle/>
                    <a:p>
                      <a:pPr marL="0" indent="0">
                        <a:buFont typeface="Arial" panose="020B0604020202020204" pitchFamily="34" charset="0"/>
                        <a:buNone/>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noFill/>
                  </a:tcPr>
                </a:tc>
                <a:tc>
                  <a:txBody>
                    <a:bodyPr/>
                    <a:lstStyle/>
                    <a:p>
                      <a:pPr marL="0" indent="0">
                        <a:buFont typeface="Arial" panose="020B0604020202020204" pitchFamily="34" charset="0"/>
                        <a:buNone/>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noFill/>
                  </a:tcPr>
                </a:tc>
                <a:tc>
                  <a:txBody>
                    <a:bodyPr/>
                    <a:lstStyle/>
                    <a:p>
                      <a:pPr marL="0" indent="0">
                        <a:buFont typeface="Arial" panose="020B0604020202020204" pitchFamily="34" charset="0"/>
                        <a:buNone/>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no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no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67297363"/>
                  </a:ext>
                </a:extLst>
              </a:tr>
              <a:tr h="314824">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0" indent="0">
                        <a:buFont typeface="Arial" panose="020B0604020202020204" pitchFamily="34" charset="0"/>
                        <a:buNone/>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0" indent="0">
                        <a:buFont typeface="Arial" panose="020B0604020202020204" pitchFamily="34" charset="0"/>
                        <a:buNone/>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0" indent="0">
                        <a:buFont typeface="Arial" panose="020B0604020202020204" pitchFamily="34" charset="0"/>
                        <a:buNone/>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2864397266"/>
                  </a:ext>
                </a:extLst>
              </a:tr>
              <a:tr h="314824">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0" indent="0">
                        <a:buFont typeface="Arial" panose="020B0604020202020204" pitchFamily="34" charset="0"/>
                        <a:buNone/>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0" indent="0">
                        <a:buFont typeface="Arial" panose="020B0604020202020204" pitchFamily="34" charset="0"/>
                        <a:buNone/>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0" indent="0">
                        <a:buFont typeface="Arial" panose="020B0604020202020204" pitchFamily="34" charset="0"/>
                        <a:buNone/>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450259662"/>
                  </a:ext>
                </a:extLst>
              </a:tr>
              <a:tr h="314824">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285750" indent="-285750">
                        <a:buFont typeface="Arial" panose="020B0604020202020204" pitchFamily="34" charset="0"/>
                        <a:buChar char="•"/>
                      </a:pPr>
                      <a:endParaRPr lang="en-GB" sz="1000" cap="none" spc="0" dirty="0">
                        <a:solidFill>
                          <a:schemeClr val="tx1"/>
                        </a:solidFill>
                      </a:endParaRPr>
                    </a:p>
                  </a:txBody>
                  <a:tcPr marL="102119" marR="102119" marT="102119" marB="1021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439326847"/>
                  </a:ext>
                </a:extLst>
              </a:tr>
            </a:tbl>
          </a:graphicData>
        </a:graphic>
      </p:graphicFrame>
      <p:sp>
        <p:nvSpPr>
          <p:cNvPr id="6" name="Rectangle 5">
            <a:extLst>
              <a:ext uri="{FF2B5EF4-FFF2-40B4-BE49-F238E27FC236}">
                <a16:creationId xmlns:a16="http://schemas.microsoft.com/office/drawing/2014/main" id="{D2BA4E62-5261-B9E8-0F7A-41DDAFD62D80}"/>
              </a:ext>
            </a:extLst>
          </p:cNvPr>
          <p:cNvSpPr/>
          <p:nvPr/>
        </p:nvSpPr>
        <p:spPr>
          <a:xfrm>
            <a:off x="1911927" y="290945"/>
            <a:ext cx="9310255" cy="440574"/>
          </a:xfrm>
          <a:prstGeom prst="rect">
            <a:avLst/>
          </a:prstGeom>
          <a:solidFill>
            <a:schemeClr val="tx2">
              <a:lumMod val="10000"/>
              <a:lumOff val="9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dirty="0">
                <a:latin typeface="Arial" panose="020B0604020202020204" pitchFamily="34" charset="0"/>
                <a:cs typeface="Arial" panose="020B0604020202020204" pitchFamily="34" charset="0"/>
              </a:rPr>
              <a:t>Apply a 5W2H model and discuss the information provided in your table </a:t>
            </a:r>
          </a:p>
        </p:txBody>
      </p:sp>
      <p:sp>
        <p:nvSpPr>
          <p:cNvPr id="8" name="Rectangle 7">
            <a:extLst>
              <a:ext uri="{FF2B5EF4-FFF2-40B4-BE49-F238E27FC236}">
                <a16:creationId xmlns:a16="http://schemas.microsoft.com/office/drawing/2014/main" id="{CD6A55CA-9BEE-22E4-B111-C8C3FCCDC8FB}"/>
              </a:ext>
            </a:extLst>
          </p:cNvPr>
          <p:cNvSpPr/>
          <p:nvPr/>
        </p:nvSpPr>
        <p:spPr>
          <a:xfrm>
            <a:off x="3158836" y="6098772"/>
            <a:ext cx="8063346" cy="468283"/>
          </a:xfrm>
          <a:prstGeom prst="rect">
            <a:avLst/>
          </a:prstGeom>
          <a:solidFill>
            <a:schemeClr val="bg2"/>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latin typeface="Arial" panose="020B0604020202020204" pitchFamily="34" charset="0"/>
                <a:cs typeface="Arial" panose="020B0604020202020204" pitchFamily="34" charset="0"/>
              </a:rPr>
              <a:t>5W2H analysis adopted from MindTools (2023)</a:t>
            </a:r>
          </a:p>
        </p:txBody>
      </p:sp>
    </p:spTree>
    <p:extLst>
      <p:ext uri="{BB962C8B-B14F-4D97-AF65-F5344CB8AC3E}">
        <p14:creationId xmlns:p14="http://schemas.microsoft.com/office/powerpoint/2010/main" val="2273552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191634"/>
            <a:ext cx="10515600" cy="633223"/>
          </a:xfrm>
        </p:spPr>
        <p:txBody>
          <a:bodyPr>
            <a:normAutofit/>
          </a:bodyPr>
          <a:lstStyle/>
          <a:p>
            <a:r>
              <a:rPr lang="en-GB" sz="3200" b="1" u="sng" dirty="0">
                <a:latin typeface="Arial" panose="020B0604020202020204" pitchFamily="34" charset="0"/>
                <a:cs typeface="Arial" panose="020B0604020202020204" pitchFamily="34" charset="0"/>
              </a:rPr>
              <a:t>Critique of the PESTEL Framework</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1306078" y="940890"/>
            <a:ext cx="9389631" cy="4397851"/>
          </a:xfrm>
        </p:spPr>
        <p:txBody>
          <a:bodyPr>
            <a:normAutofit fontScale="62500" lnSpcReduction="20000"/>
          </a:bodyPr>
          <a:lstStyle/>
          <a:p>
            <a:pPr marL="0" indent="0">
              <a:lnSpc>
                <a:spcPct val="100000"/>
              </a:lnSpc>
              <a:buNone/>
            </a:pPr>
            <a:endParaRPr lang="en-GB" sz="1900" dirty="0">
              <a:latin typeface="Arial" panose="020B0604020202020204" pitchFamily="34" charset="0"/>
              <a:cs typeface="Arial" panose="020B0604020202020204" pitchFamily="34" charset="0"/>
            </a:endParaRPr>
          </a:p>
          <a:p>
            <a:pPr marL="0" indent="0">
              <a:lnSpc>
                <a:spcPct val="100000"/>
              </a:lnSpc>
              <a:buNone/>
            </a:pPr>
            <a:r>
              <a:rPr lang="en-GB" sz="2600" b="1" dirty="0">
                <a:latin typeface="Arial" panose="020B0604020202020204" pitchFamily="34" charset="0"/>
                <a:cs typeface="Arial" panose="020B0604020202020204" pitchFamily="34" charset="0"/>
              </a:rPr>
              <a:t>What is PESTEL?</a:t>
            </a:r>
          </a:p>
          <a:p>
            <a:pPr>
              <a:lnSpc>
                <a:spcPct val="100000"/>
              </a:lnSpc>
            </a:pPr>
            <a:r>
              <a:rPr lang="en-GB" sz="1900" dirty="0">
                <a:latin typeface="Arial" panose="020B0604020202020204" pitchFamily="34" charset="0"/>
                <a:cs typeface="Arial" panose="020B0604020202020204" pitchFamily="34" charset="0"/>
              </a:rPr>
              <a:t>Tool for analysing the macro-environment</a:t>
            </a:r>
          </a:p>
          <a:p>
            <a:pPr>
              <a:lnSpc>
                <a:spcPct val="100000"/>
              </a:lnSpc>
            </a:pPr>
            <a:r>
              <a:rPr lang="en-GB" sz="1900" dirty="0">
                <a:latin typeface="Arial" panose="020B0604020202020204" pitchFamily="34" charset="0"/>
                <a:cs typeface="Arial" panose="020B0604020202020204" pitchFamily="34" charset="0"/>
              </a:rPr>
              <a:t>Political, Economic, Social, Technological, Environmental, Legal factors</a:t>
            </a:r>
          </a:p>
          <a:p>
            <a:pPr marL="0" indent="0">
              <a:lnSpc>
                <a:spcPct val="100000"/>
              </a:lnSpc>
              <a:buNone/>
            </a:pPr>
            <a:r>
              <a:rPr lang="en-GB" sz="2300" b="1" dirty="0">
                <a:latin typeface="Arial" panose="020B0604020202020204" pitchFamily="34" charset="0"/>
                <a:cs typeface="Arial" panose="020B0604020202020204" pitchFamily="34" charset="0"/>
              </a:rPr>
              <a:t>Why &amp; where it’s used?</a:t>
            </a:r>
          </a:p>
          <a:p>
            <a:pPr>
              <a:lnSpc>
                <a:spcPct val="100000"/>
              </a:lnSpc>
            </a:pPr>
            <a:r>
              <a:rPr lang="en-GB" sz="1900" dirty="0">
                <a:latin typeface="Arial" panose="020B0604020202020204" pitchFamily="34" charset="0"/>
                <a:cs typeface="Arial" panose="020B0604020202020204" pitchFamily="34" charset="0"/>
              </a:rPr>
              <a:t>Strategic planning and market entry</a:t>
            </a:r>
          </a:p>
          <a:p>
            <a:pPr>
              <a:lnSpc>
                <a:spcPct val="100000"/>
              </a:lnSpc>
            </a:pPr>
            <a:r>
              <a:rPr lang="en-GB" sz="1900" dirty="0">
                <a:latin typeface="Arial" panose="020B0604020202020204" pitchFamily="34" charset="0"/>
                <a:cs typeface="Arial" panose="020B0604020202020204" pitchFamily="34" charset="0"/>
              </a:rPr>
              <a:t>Identifying external opportunities and threats</a:t>
            </a:r>
          </a:p>
          <a:p>
            <a:pPr marL="0" indent="0">
              <a:lnSpc>
                <a:spcPct val="100000"/>
              </a:lnSpc>
              <a:buNone/>
            </a:pPr>
            <a:r>
              <a:rPr lang="en-GB" sz="2300" b="1" dirty="0">
                <a:latin typeface="Arial" panose="020B0604020202020204" pitchFamily="34" charset="0"/>
                <a:cs typeface="Arial" panose="020B0604020202020204" pitchFamily="34" charset="0"/>
              </a:rPr>
              <a:t>Benefit </a:t>
            </a:r>
          </a:p>
          <a:p>
            <a:pPr>
              <a:spcAft>
                <a:spcPts val="900"/>
              </a:spcAft>
            </a:pPr>
            <a:r>
              <a:rPr lang="en-GB" sz="1900" b="0" i="0" dirty="0">
                <a:solidFill>
                  <a:srgbClr val="000000"/>
                </a:solidFill>
                <a:effectLst/>
                <a:latin typeface="Arial" panose="020B0604020202020204" pitchFamily="34" charset="0"/>
                <a:cs typeface="Arial" panose="020B0604020202020204" pitchFamily="34" charset="0"/>
              </a:rPr>
              <a:t>Structured and easy to use</a:t>
            </a:r>
          </a:p>
          <a:p>
            <a:pPr algn="l">
              <a:spcAft>
                <a:spcPts val="900"/>
              </a:spcAft>
              <a:buFont typeface="Arial" panose="020B0604020202020204" pitchFamily="34" charset="0"/>
              <a:buChar char="•"/>
            </a:pPr>
            <a:r>
              <a:rPr lang="en-GB" sz="1900" b="0" i="0" dirty="0">
                <a:solidFill>
                  <a:srgbClr val="000000"/>
                </a:solidFill>
                <a:effectLst/>
                <a:latin typeface="Arial" panose="020B0604020202020204" pitchFamily="34" charset="0"/>
                <a:cs typeface="Arial" panose="020B0604020202020204" pitchFamily="34" charset="0"/>
              </a:rPr>
              <a:t>Encourages broad environmental awareness</a:t>
            </a:r>
            <a:endParaRPr lang="en-GB" sz="1900" b="0" i="0" dirty="0">
              <a:solidFill>
                <a:srgbClr val="242424"/>
              </a:solidFill>
              <a:effectLst/>
              <a:latin typeface="Arial" panose="020B0604020202020204" pitchFamily="34" charset="0"/>
              <a:cs typeface="Arial" panose="020B0604020202020204" pitchFamily="34" charset="0"/>
            </a:endParaRPr>
          </a:p>
          <a:p>
            <a:pPr algn="l">
              <a:spcAft>
                <a:spcPts val="900"/>
              </a:spcAft>
              <a:buNone/>
            </a:pPr>
            <a:r>
              <a:rPr lang="en-GB" sz="2600" b="1" i="0" dirty="0">
                <a:solidFill>
                  <a:srgbClr val="000000"/>
                </a:solidFill>
                <a:effectLst/>
                <a:latin typeface="Arial" panose="020B0604020202020204" pitchFamily="34" charset="0"/>
                <a:cs typeface="Arial" panose="020B0604020202020204" pitchFamily="34" charset="0"/>
              </a:rPr>
              <a:t>Criticisms</a:t>
            </a:r>
          </a:p>
          <a:p>
            <a:pPr>
              <a:spcAft>
                <a:spcPts val="900"/>
              </a:spcAft>
            </a:pPr>
            <a:r>
              <a:rPr lang="en-GB" sz="1900" b="0" i="0" dirty="0">
                <a:solidFill>
                  <a:srgbClr val="000000"/>
                </a:solidFill>
                <a:effectLst/>
                <a:latin typeface="Arial" panose="020B0604020202020204" pitchFamily="34" charset="0"/>
                <a:cs typeface="Arial" panose="020B0604020202020204" pitchFamily="34" charset="0"/>
              </a:rPr>
              <a:t>Can be subjective and overly general</a:t>
            </a:r>
          </a:p>
          <a:p>
            <a:pPr algn="l">
              <a:spcAft>
                <a:spcPts val="900"/>
              </a:spcAft>
              <a:buFont typeface="Arial" panose="020B0604020202020204" pitchFamily="34" charset="0"/>
              <a:buChar char="•"/>
            </a:pPr>
            <a:r>
              <a:rPr lang="en-GB" sz="1900" b="0" i="0" dirty="0">
                <a:solidFill>
                  <a:srgbClr val="000000"/>
                </a:solidFill>
                <a:effectLst/>
                <a:latin typeface="Arial" panose="020B0604020202020204" pitchFamily="34" charset="0"/>
                <a:cs typeface="Arial" panose="020B0604020202020204" pitchFamily="34" charset="0"/>
              </a:rPr>
              <a:t>Quickly becomes outdated</a:t>
            </a:r>
          </a:p>
          <a:p>
            <a:pPr algn="l">
              <a:spcAft>
                <a:spcPts val="900"/>
              </a:spcAft>
              <a:buFont typeface="Arial" panose="020B0604020202020204" pitchFamily="34" charset="0"/>
              <a:buChar char="•"/>
            </a:pPr>
            <a:r>
              <a:rPr lang="en-GB" sz="1900" b="0" i="0" dirty="0">
                <a:solidFill>
                  <a:srgbClr val="000000"/>
                </a:solidFill>
                <a:effectLst/>
                <a:latin typeface="Arial" panose="020B0604020202020204" pitchFamily="34" charset="0"/>
                <a:cs typeface="Arial" panose="020B0604020202020204" pitchFamily="34" charset="0"/>
              </a:rPr>
              <a:t>Does not prioritise factors or provide solutions</a:t>
            </a:r>
          </a:p>
          <a:p>
            <a:pPr>
              <a:buNone/>
            </a:pPr>
            <a:br>
              <a:rPr lang="en-GB" sz="1100" dirty="0"/>
            </a:br>
            <a:endParaRPr lang="en-GB" sz="1400" dirty="0">
              <a:latin typeface="Arial" panose="020B0604020202020204" pitchFamily="34" charset="0"/>
              <a:cs typeface="Arial" panose="020B0604020202020204" pitchFamily="34" charset="0"/>
            </a:endParaRPr>
          </a:p>
          <a:p>
            <a:pPr>
              <a:lnSpc>
                <a:spcPct val="100000"/>
              </a:lnSpc>
            </a:pPr>
            <a:endParaRPr lang="en-GB"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F01DF79-6A6A-BA50-4722-FF4B95BC5503}"/>
              </a:ext>
            </a:extLst>
          </p:cNvPr>
          <p:cNvSpPr txBox="1"/>
          <p:nvPr/>
        </p:nvSpPr>
        <p:spPr>
          <a:xfrm>
            <a:off x="5902038" y="2701233"/>
            <a:ext cx="5860472" cy="1061829"/>
          </a:xfrm>
          <a:prstGeom prst="rect">
            <a:avLst/>
          </a:prstGeom>
          <a:noFill/>
        </p:spPr>
        <p:txBody>
          <a:bodyPr wrap="square">
            <a:spAutoFit/>
          </a:bodyPr>
          <a:lstStyle/>
          <a:p>
            <a:pPr algn="l">
              <a:spcAft>
                <a:spcPts val="900"/>
              </a:spcAft>
              <a:buFont typeface="Arial" panose="020B0604020202020204" pitchFamily="34" charset="0"/>
              <a:buChar char="•"/>
            </a:pPr>
            <a:r>
              <a:rPr lang="en-GB" sz="1200" b="0" i="0" dirty="0">
                <a:solidFill>
                  <a:srgbClr val="FF0000"/>
                </a:solidFill>
                <a:effectLst/>
                <a:latin typeface="Arial" panose="020B0604020202020204" pitchFamily="34" charset="0"/>
                <a:cs typeface="Arial" panose="020B0604020202020204" pitchFamily="34" charset="0"/>
              </a:rPr>
              <a:t>Johnson, G., Scholes, K., &amp; Whittington, R. (2017). Exploring Strategy. Pearson Education.</a:t>
            </a:r>
          </a:p>
          <a:p>
            <a:pPr algn="l">
              <a:spcAft>
                <a:spcPts val="900"/>
              </a:spcAft>
              <a:buFont typeface="Arial" panose="020B0604020202020204" pitchFamily="34" charset="0"/>
              <a:buChar char="•"/>
            </a:pPr>
            <a:r>
              <a:rPr lang="en-GB" sz="1200" b="0" i="0" dirty="0">
                <a:solidFill>
                  <a:srgbClr val="FF0000"/>
                </a:solidFill>
                <a:effectLst/>
                <a:latin typeface="Arial" panose="020B0604020202020204" pitchFamily="34" charset="0"/>
                <a:cs typeface="Arial" panose="020B0604020202020204" pitchFamily="34" charset="0"/>
              </a:rPr>
              <a:t>Kotler, P., &amp; Keller, K. L. (2016). Marketing Management. Pearson.</a:t>
            </a:r>
          </a:p>
          <a:p>
            <a:pPr algn="l">
              <a:spcAft>
                <a:spcPts val="900"/>
              </a:spcAft>
              <a:buFont typeface="Arial" panose="020B0604020202020204" pitchFamily="34" charset="0"/>
              <a:buChar char="•"/>
            </a:pPr>
            <a:r>
              <a:rPr lang="en-GB" sz="1200" b="0" i="0" dirty="0">
                <a:solidFill>
                  <a:srgbClr val="FF0000"/>
                </a:solidFill>
                <a:effectLst/>
                <a:latin typeface="Arial" panose="020B0604020202020204" pitchFamily="34" charset="0"/>
                <a:cs typeface="Arial" panose="020B0604020202020204" pitchFamily="34" charset="0"/>
              </a:rPr>
              <a:t>CIPD (2023). PESTLE Analysis Factsheet</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9A4659A-0736-3AB8-F1FA-D110FED1F4A3}"/>
              </a:ext>
            </a:extLst>
          </p:cNvPr>
          <p:cNvSpPr>
            <a:spLocks noGrp="1"/>
          </p:cNvSpPr>
          <p:nvPr>
            <p:ph type="title"/>
          </p:nvPr>
        </p:nvSpPr>
        <p:spPr>
          <a:xfrm>
            <a:off x="2008909" y="120319"/>
            <a:ext cx="9060873" cy="515991"/>
          </a:xfrm>
        </p:spPr>
        <p:txBody>
          <a:bodyPr>
            <a:normAutofit fontScale="90000"/>
          </a:bodyPr>
          <a:lstStyle/>
          <a:p>
            <a:r>
              <a:rPr lang="en-GB" sz="3200" b="1" u="sng" dirty="0">
                <a:latin typeface="Arial" panose="020B0604020202020204" pitchFamily="34" charset="0"/>
                <a:cs typeface="Arial" panose="020B0604020202020204" pitchFamily="34" charset="0"/>
              </a:rPr>
              <a:t>PESTEL Framework</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sz="1800" b="1" dirty="0">
              <a:solidFill>
                <a:srgbClr val="FF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902074502"/>
              </p:ext>
            </p:extLst>
          </p:nvPr>
        </p:nvGraphicFramePr>
        <p:xfrm>
          <a:off x="1442746" y="746868"/>
          <a:ext cx="10499870" cy="3886200"/>
        </p:xfrm>
        <a:graphic>
          <a:graphicData uri="http://schemas.openxmlformats.org/drawingml/2006/table">
            <a:tbl>
              <a:tblPr firstRow="1" bandRow="1">
                <a:tableStyleId>{5C22544A-7EE6-4342-B048-85BDC9FD1C3A}</a:tableStyleId>
              </a:tblPr>
              <a:tblGrid>
                <a:gridCol w="1704638">
                  <a:extLst>
                    <a:ext uri="{9D8B030D-6E8A-4147-A177-3AD203B41FA5}">
                      <a16:colId xmlns:a16="http://schemas.microsoft.com/office/drawing/2014/main" val="1284065850"/>
                    </a:ext>
                  </a:extLst>
                </a:gridCol>
                <a:gridCol w="1798751">
                  <a:extLst>
                    <a:ext uri="{9D8B030D-6E8A-4147-A177-3AD203B41FA5}">
                      <a16:colId xmlns:a16="http://schemas.microsoft.com/office/drawing/2014/main" val="1858564028"/>
                    </a:ext>
                  </a:extLst>
                </a:gridCol>
                <a:gridCol w="1784372">
                  <a:extLst>
                    <a:ext uri="{9D8B030D-6E8A-4147-A177-3AD203B41FA5}">
                      <a16:colId xmlns:a16="http://schemas.microsoft.com/office/drawing/2014/main" val="1949424782"/>
                    </a:ext>
                  </a:extLst>
                </a:gridCol>
                <a:gridCol w="1787276">
                  <a:extLst>
                    <a:ext uri="{9D8B030D-6E8A-4147-A177-3AD203B41FA5}">
                      <a16:colId xmlns:a16="http://schemas.microsoft.com/office/drawing/2014/main" val="446382655"/>
                    </a:ext>
                  </a:extLst>
                </a:gridCol>
                <a:gridCol w="1478827">
                  <a:extLst>
                    <a:ext uri="{9D8B030D-6E8A-4147-A177-3AD203B41FA5}">
                      <a16:colId xmlns:a16="http://schemas.microsoft.com/office/drawing/2014/main" val="3644160467"/>
                    </a:ext>
                  </a:extLst>
                </a:gridCol>
                <a:gridCol w="1946006">
                  <a:extLst>
                    <a:ext uri="{9D8B030D-6E8A-4147-A177-3AD203B41FA5}">
                      <a16:colId xmlns:a16="http://schemas.microsoft.com/office/drawing/2014/main" val="66830876"/>
                    </a:ext>
                  </a:extLst>
                </a:gridCol>
              </a:tblGrid>
              <a:tr h="1282369">
                <a:tc>
                  <a:txBody>
                    <a:bodyPr/>
                    <a:lstStyle/>
                    <a:p>
                      <a:pPr marL="285750" indent="-285750">
                        <a:buFont typeface="Arial" panose="020B0604020202020204" pitchFamily="34" charset="0"/>
                        <a:buChar char="•"/>
                      </a:pPr>
                      <a:endParaRPr lang="en-GB" sz="1600" dirty="0"/>
                    </a:p>
                    <a:p>
                      <a:pPr marL="342900" indent="-342900" algn="ctr">
                        <a:buFont typeface="Arial" panose="020B0604020202020204" pitchFamily="34" charset="0"/>
                        <a:buChar char="•"/>
                      </a:pPr>
                      <a:r>
                        <a:rPr lang="en-GB" sz="2400" dirty="0">
                          <a:solidFill>
                            <a:schemeClr val="tx1"/>
                          </a:solidFill>
                        </a:rPr>
                        <a:t>Political  Factors</a:t>
                      </a:r>
                    </a:p>
                  </a:txBody>
                  <a:tcPr>
                    <a:pattFill prst="pct40">
                      <a:fgClr>
                        <a:srgbClr val="FF0000"/>
                      </a:fgClr>
                      <a:bgClr>
                        <a:schemeClr val="bg1"/>
                      </a:bgClr>
                    </a:pattFill>
                  </a:tcPr>
                </a:tc>
                <a:tc>
                  <a:txBody>
                    <a:bodyPr/>
                    <a:lstStyle/>
                    <a:p>
                      <a:pPr marL="285750" indent="-285750">
                        <a:buFont typeface="Arial" panose="020B0604020202020204" pitchFamily="34" charset="0"/>
                        <a:buChar char="•"/>
                      </a:pPr>
                      <a:endParaRPr lang="en-GB" sz="1600" dirty="0"/>
                    </a:p>
                    <a:p>
                      <a:pPr marL="342900" indent="-342900" algn="ctr">
                        <a:buFont typeface="Arial" panose="020B0604020202020204" pitchFamily="34" charset="0"/>
                        <a:buChar char="•"/>
                      </a:pPr>
                      <a:r>
                        <a:rPr lang="en-GB" sz="2400" dirty="0">
                          <a:solidFill>
                            <a:schemeClr val="tx1"/>
                          </a:solidFill>
                        </a:rPr>
                        <a:t>Economic Factors</a:t>
                      </a:r>
                    </a:p>
                  </a:txBody>
                  <a:tcPr>
                    <a:pattFill prst="pct40">
                      <a:fgClr>
                        <a:srgbClr val="FFC000"/>
                      </a:fgClr>
                      <a:bgClr>
                        <a:schemeClr val="bg1"/>
                      </a:bgClr>
                    </a:pattFill>
                  </a:tcPr>
                </a:tc>
                <a:tc>
                  <a:txBody>
                    <a:bodyPr/>
                    <a:lstStyle/>
                    <a:p>
                      <a:pPr marL="285750" indent="-285750">
                        <a:buFont typeface="Arial" panose="020B0604020202020204" pitchFamily="34" charset="0"/>
                        <a:buChar char="•"/>
                      </a:pPr>
                      <a:endParaRPr lang="en-GB" sz="1600" dirty="0"/>
                    </a:p>
                    <a:p>
                      <a:pPr marL="342900" indent="-342900" algn="ctr">
                        <a:buFont typeface="Arial" panose="020B0604020202020204" pitchFamily="34" charset="0"/>
                        <a:buChar char="•"/>
                      </a:pPr>
                      <a:r>
                        <a:rPr lang="en-GB" sz="2400" dirty="0">
                          <a:solidFill>
                            <a:schemeClr val="tx1"/>
                          </a:solidFill>
                        </a:rPr>
                        <a:t>Social Factors</a:t>
                      </a:r>
                    </a:p>
                  </a:txBody>
                  <a:tcPr>
                    <a:pattFill prst="pct40">
                      <a:fgClr>
                        <a:srgbClr val="FFFF00"/>
                      </a:fgClr>
                      <a:bgClr>
                        <a:schemeClr val="bg1"/>
                      </a:bgClr>
                    </a:pattFill>
                  </a:tcPr>
                </a:tc>
                <a:tc>
                  <a:txBody>
                    <a:bodyPr/>
                    <a:lstStyle/>
                    <a:p>
                      <a:pPr marL="285750" indent="-285750">
                        <a:buFont typeface="Arial" panose="020B0604020202020204" pitchFamily="34" charset="0"/>
                        <a:buChar char="•"/>
                      </a:pPr>
                      <a:endParaRPr lang="en-GB" sz="1600" dirty="0"/>
                    </a:p>
                    <a:p>
                      <a:pPr marL="342900" indent="-342900" algn="ctr">
                        <a:buFont typeface="Arial" panose="020B0604020202020204" pitchFamily="34" charset="0"/>
                        <a:buChar char="•"/>
                      </a:pPr>
                      <a:r>
                        <a:rPr lang="en-GB" sz="2000" dirty="0">
                          <a:solidFill>
                            <a:schemeClr val="tx1"/>
                          </a:solidFill>
                        </a:rPr>
                        <a:t>Technological </a:t>
                      </a:r>
                    </a:p>
                    <a:p>
                      <a:pPr marL="342900" indent="-342900" algn="ctr">
                        <a:buFont typeface="Arial" panose="020B0604020202020204" pitchFamily="34" charset="0"/>
                        <a:buChar char="•"/>
                      </a:pPr>
                      <a:r>
                        <a:rPr lang="en-GB" sz="2000" dirty="0">
                          <a:solidFill>
                            <a:schemeClr val="tx1"/>
                          </a:solidFill>
                        </a:rPr>
                        <a:t>Factors</a:t>
                      </a:r>
                    </a:p>
                  </a:txBody>
                  <a:tcPr>
                    <a:pattFill prst="pct40">
                      <a:fgClr>
                        <a:srgbClr val="92D050"/>
                      </a:fgClr>
                      <a:bgClr>
                        <a:schemeClr val="bg1"/>
                      </a:bgClr>
                    </a:pattFill>
                  </a:tcPr>
                </a:tc>
                <a:tc>
                  <a:txBody>
                    <a:bodyPr/>
                    <a:lstStyle/>
                    <a:p>
                      <a:pPr marL="285750" indent="-285750">
                        <a:buFont typeface="Arial" panose="020B0604020202020204" pitchFamily="34" charset="0"/>
                        <a:buChar char="•"/>
                      </a:pPr>
                      <a:endParaRPr lang="en-GB" sz="1600" dirty="0"/>
                    </a:p>
                    <a:p>
                      <a:pPr marL="342900" indent="-342900" algn="ctr">
                        <a:buFont typeface="Arial" panose="020B0604020202020204" pitchFamily="34" charset="0"/>
                        <a:buChar char="•"/>
                      </a:pPr>
                      <a:r>
                        <a:rPr lang="en-GB" sz="2400" dirty="0">
                          <a:solidFill>
                            <a:schemeClr val="tx1"/>
                          </a:solidFill>
                        </a:rPr>
                        <a:t>Legal Factors</a:t>
                      </a:r>
                    </a:p>
                  </a:txBody>
                  <a:tcPr>
                    <a:pattFill prst="pct40">
                      <a:fgClr>
                        <a:srgbClr val="00B0F0"/>
                      </a:fgClr>
                      <a:bgClr>
                        <a:schemeClr val="bg1"/>
                      </a:bgClr>
                    </a:pattFill>
                  </a:tcPr>
                </a:tc>
                <a:tc>
                  <a:txBody>
                    <a:bodyPr/>
                    <a:lstStyle/>
                    <a:p>
                      <a:pPr marL="285750" indent="-285750">
                        <a:buFont typeface="Arial" panose="020B0604020202020204" pitchFamily="34" charset="0"/>
                        <a:buChar char="•"/>
                      </a:pPr>
                      <a:endParaRPr lang="en-GB" sz="1600" dirty="0"/>
                    </a:p>
                    <a:p>
                      <a:pPr marL="342900" indent="-342900" algn="ctr">
                        <a:buFont typeface="Arial" panose="020B0604020202020204" pitchFamily="34" charset="0"/>
                        <a:buChar char="•"/>
                      </a:pP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2196399">
                <a:tc>
                  <a:txBody>
                    <a:bodyPr/>
                    <a:lstStyle/>
                    <a:p>
                      <a:pPr marL="285750" indent="-285750">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Small business policies</a:t>
                      </a:r>
                    </a:p>
                    <a:p>
                      <a:pPr marL="285750" indent="-285750">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Import regulations (post-Brexit)</a:t>
                      </a:r>
                    </a:p>
                    <a:p>
                      <a:pPr marL="285750" indent="-285750">
                        <a:buFont typeface="Wingdings" panose="05000000000000000000" pitchFamily="2" charset="2"/>
                        <a:buChar char="§"/>
                      </a:pPr>
                      <a:endParaRPr lang="en-GB" sz="1400" b="1" dirty="0"/>
                    </a:p>
                  </a:txBody>
                  <a:tcPr>
                    <a:pattFill prst="pct40">
                      <a:fgClr>
                        <a:srgbClr val="FF0000"/>
                      </a:fgClr>
                      <a:bgClr>
                        <a:schemeClr val="bg1"/>
                      </a:bgClr>
                    </a:pattFill>
                  </a:tcPr>
                </a:tc>
                <a:tc>
                  <a:txBody>
                    <a:bodyPr/>
                    <a:lstStyle/>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Inflation and rising energy costs</a:t>
                      </a:r>
                    </a:p>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Seasonal demand fluctuations</a:t>
                      </a:r>
                    </a:p>
                    <a:p>
                      <a:pPr marL="285750" indent="-285750">
                        <a:buFont typeface="Arial" panose="020B0604020202020204" pitchFamily="34" charset="0"/>
                        <a:buChar char="•"/>
                      </a:pPr>
                      <a:endParaRPr lang="en-GB" sz="1400" b="1" dirty="0"/>
                    </a:p>
                  </a:txBody>
                  <a:tcPr>
                    <a:pattFill prst="pct40">
                      <a:fgClr>
                        <a:srgbClr val="FFC000"/>
                      </a:fgClr>
                      <a:bgClr>
                        <a:schemeClr val="bg1"/>
                      </a:bgClr>
                    </a:pattFill>
                  </a:tcPr>
                </a:tc>
                <a:tc>
                  <a:txBody>
                    <a:bodyPr/>
                    <a:lstStyle/>
                    <a:p>
                      <a:pPr algn="l">
                        <a:spcAft>
                          <a:spcPts val="900"/>
                        </a:spcAft>
                        <a:buFont typeface="Arial" panose="020B0604020202020204" pitchFamily="34" charset="0"/>
                        <a:buChar char="•"/>
                      </a:pPr>
                      <a:r>
                        <a:rPr lang="en-GB" sz="1800" b="0" i="0" dirty="0">
                          <a:solidFill>
                            <a:srgbClr val="000000"/>
                          </a:solidFill>
                          <a:effectLst/>
                          <a:latin typeface="Arial" panose="020B0604020202020204" pitchFamily="34" charset="0"/>
                          <a:cs typeface="Arial" panose="020B0604020202020204" pitchFamily="34" charset="0"/>
                        </a:rPr>
                        <a:t>Demand for sustainable, local products</a:t>
                      </a:r>
                    </a:p>
                    <a:p>
                      <a:pPr algn="l">
                        <a:spcAft>
                          <a:spcPts val="900"/>
                        </a:spcAft>
                        <a:buFont typeface="Arial" panose="020B0604020202020204" pitchFamily="34" charset="0"/>
                        <a:buChar char="•"/>
                      </a:pPr>
                      <a:r>
                        <a:rPr lang="en-GB" sz="1800" b="0" i="0" dirty="0">
                          <a:solidFill>
                            <a:srgbClr val="000000"/>
                          </a:solidFill>
                          <a:effectLst/>
                          <a:latin typeface="Arial" panose="020B0604020202020204" pitchFamily="34" charset="0"/>
                          <a:cs typeface="Arial" panose="020B0604020202020204" pitchFamily="34" charset="0"/>
                        </a:rPr>
                        <a:t>Ethical consumer behaviour</a:t>
                      </a:r>
                    </a:p>
                    <a:p>
                      <a:pPr marL="0" indent="0">
                        <a:buFont typeface="Arial" panose="020B0604020202020204" pitchFamily="34" charset="0"/>
                        <a:buNone/>
                      </a:pPr>
                      <a:endParaRPr lang="en-GB" sz="1400" b="1" dirty="0"/>
                    </a:p>
                  </a:txBody>
                  <a:tcPr>
                    <a:pattFill prst="pct40">
                      <a:fgClr>
                        <a:srgbClr val="FFFF00"/>
                      </a:fgClr>
                      <a:bgClr>
                        <a:schemeClr val="bg1"/>
                      </a:bgClr>
                    </a:pattFill>
                  </a:tcPr>
                </a:tc>
                <a:tc>
                  <a:txBody>
                    <a:bodyPr/>
                    <a:lstStyle/>
                    <a:p>
                      <a:pPr algn="l">
                        <a:spcAft>
                          <a:spcPts val="900"/>
                        </a:spcAft>
                        <a:buFont typeface="Arial" panose="020B0604020202020204" pitchFamily="34" charset="0"/>
                        <a:buChar char="•"/>
                      </a:pPr>
                      <a:r>
                        <a:rPr lang="en-GB" sz="1800" b="0" i="0" dirty="0">
                          <a:solidFill>
                            <a:srgbClr val="000000"/>
                          </a:solidFill>
                          <a:effectLst/>
                          <a:latin typeface="Arial" panose="020B0604020202020204" pitchFamily="34" charset="0"/>
                          <a:cs typeface="Arial" panose="020B0604020202020204" pitchFamily="34" charset="0"/>
                        </a:rPr>
                        <a:t>Online ordering and social media</a:t>
                      </a:r>
                    </a:p>
                    <a:p>
                      <a:pPr algn="l">
                        <a:spcAft>
                          <a:spcPts val="900"/>
                        </a:spcAft>
                        <a:buFont typeface="Arial" panose="020B0604020202020204" pitchFamily="34" charset="0"/>
                        <a:buChar char="•"/>
                      </a:pPr>
                      <a:r>
                        <a:rPr lang="en-GB" sz="1800" b="0" i="0" dirty="0">
                          <a:solidFill>
                            <a:srgbClr val="000000"/>
                          </a:solidFill>
                          <a:effectLst/>
                          <a:latin typeface="Arial" panose="020B0604020202020204" pitchFamily="34" charset="0"/>
                          <a:cs typeface="Arial" panose="020B0604020202020204" pitchFamily="34" charset="0"/>
                        </a:rPr>
                        <a:t>Digital marketing opportunities</a:t>
                      </a:r>
                    </a:p>
                    <a:p>
                      <a:pPr marL="285750" indent="-285750">
                        <a:buFont typeface="Arial" panose="020B0604020202020204" pitchFamily="34" charset="0"/>
                        <a:buChar char="•"/>
                      </a:pPr>
                      <a:endParaRPr lang="en-GB" sz="1400" b="1" dirty="0"/>
                    </a:p>
                  </a:txBody>
                  <a:tcPr>
                    <a:pattFill prst="pct40">
                      <a:fgClr>
                        <a:srgbClr val="92D050"/>
                      </a:fgClr>
                      <a:bgClr>
                        <a:schemeClr val="bg1"/>
                      </a:bgClr>
                    </a:pattFill>
                  </a:tcPr>
                </a:tc>
                <a:tc>
                  <a:txBody>
                    <a:bodyPr/>
                    <a:lstStyle/>
                    <a:p>
                      <a:pPr algn="l">
                        <a:spcAft>
                          <a:spcPts val="900"/>
                        </a:spcAft>
                        <a:buFont typeface="Arial" panose="020B0604020202020204" pitchFamily="34" charset="0"/>
                        <a:buChar char="•"/>
                      </a:pPr>
                      <a:r>
                        <a:rPr lang="en-GB" sz="1800" b="0" i="0" dirty="0">
                          <a:solidFill>
                            <a:srgbClr val="000000"/>
                          </a:solidFill>
                          <a:effectLst/>
                          <a:latin typeface="Arial" panose="020B0604020202020204" pitchFamily="34" charset="0"/>
                          <a:cs typeface="Arial" panose="020B0604020202020204" pitchFamily="34" charset="0"/>
                        </a:rPr>
                        <a:t>Employment and minimum wage laws</a:t>
                      </a:r>
                    </a:p>
                    <a:p>
                      <a:pPr algn="l">
                        <a:spcAft>
                          <a:spcPts val="900"/>
                        </a:spcAft>
                        <a:buFont typeface="Arial" panose="020B0604020202020204" pitchFamily="34" charset="0"/>
                        <a:buChar char="•"/>
                      </a:pPr>
                      <a:r>
                        <a:rPr lang="en-GB" sz="1800" b="0" i="0" dirty="0">
                          <a:solidFill>
                            <a:srgbClr val="000000"/>
                          </a:solidFill>
                          <a:effectLst/>
                          <a:latin typeface="Arial" panose="020B0604020202020204" pitchFamily="34" charset="0"/>
                          <a:cs typeface="Arial" panose="020B0604020202020204" pitchFamily="34" charset="0"/>
                        </a:rPr>
                        <a:t>Health and safety regulations</a:t>
                      </a:r>
                    </a:p>
                    <a:p>
                      <a:pPr marL="0" indent="0">
                        <a:buFont typeface="Wingdings" panose="05000000000000000000" pitchFamily="2" charset="2"/>
                        <a:buNone/>
                      </a:pPr>
                      <a:endParaRPr lang="en-GB" sz="1400" b="1" dirty="0"/>
                    </a:p>
                  </a:txBody>
                  <a:tcPr>
                    <a:pattFill prst="pct40">
                      <a:fgClr>
                        <a:srgbClr val="00B0F0"/>
                      </a:fgClr>
                      <a:bgClr>
                        <a:schemeClr val="bg1"/>
                      </a:bgClr>
                    </a:pattFill>
                  </a:tcPr>
                </a:tc>
                <a:tc>
                  <a:txBody>
                    <a:bodyPr/>
                    <a:lstStyle/>
                    <a:p>
                      <a:pPr marL="285750" indent="-285750">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Climate change affecting supply</a:t>
                      </a:r>
                    </a:p>
                    <a:p>
                      <a:pPr marL="285750" indent="-285750">
                        <a:buFont typeface="Arial" panose="020B0604020202020204" pitchFamily="34" charset="0"/>
                        <a:buChar char="•"/>
                      </a:pPr>
                      <a:r>
                        <a:rPr lang="en-GB" sz="1800" b="0" i="0" kern="1200" dirty="0">
                          <a:solidFill>
                            <a:schemeClr val="dk1"/>
                          </a:solidFill>
                          <a:effectLst/>
                          <a:latin typeface="Arial" panose="020B0604020202020204" pitchFamily="34" charset="0"/>
                          <a:ea typeface="+mn-ea"/>
                          <a:cs typeface="Arial" panose="020B0604020202020204" pitchFamily="34" charset="0"/>
                        </a:rPr>
                        <a:t>Pressure to reduce waste and plastics</a:t>
                      </a:r>
                    </a:p>
                    <a:p>
                      <a:pPr marL="285750" indent="-285750">
                        <a:buFont typeface="Wingdings" panose="05000000000000000000" pitchFamily="2" charset="2"/>
                        <a:buChar char="§"/>
                      </a:pPr>
                      <a:endParaRPr lang="en-GB" sz="1400" b="1" dirty="0"/>
                    </a:p>
                    <a:p>
                      <a:pPr marL="285750" indent="-285750">
                        <a:buFont typeface="Arial" panose="020B0604020202020204" pitchFamily="34" charset="0"/>
                        <a:buChar char="•"/>
                      </a:pPr>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
        <p:nvSpPr>
          <p:cNvPr id="6" name="Rectangle 5">
            <a:extLst>
              <a:ext uri="{FF2B5EF4-FFF2-40B4-BE49-F238E27FC236}">
                <a16:creationId xmlns:a16="http://schemas.microsoft.com/office/drawing/2014/main" id="{E4185FA5-298E-1D25-8F4F-B9747A836506}"/>
              </a:ext>
            </a:extLst>
          </p:cNvPr>
          <p:cNvSpPr/>
          <p:nvPr/>
        </p:nvSpPr>
        <p:spPr>
          <a:xfrm>
            <a:off x="1648689" y="4932217"/>
            <a:ext cx="10293927" cy="1805463"/>
          </a:xfrm>
          <a:prstGeom prst="rect">
            <a:avLst/>
          </a:prstGeom>
          <a:solidFill>
            <a:schemeClr val="bg2"/>
          </a:solidFill>
        </p:spPr>
        <p:style>
          <a:lnRef idx="2">
            <a:schemeClr val="accent6"/>
          </a:lnRef>
          <a:fillRef idx="1">
            <a:schemeClr val="lt1"/>
          </a:fillRef>
          <a:effectRef idx="0">
            <a:schemeClr val="accent6"/>
          </a:effectRef>
          <a:fontRef idx="minor">
            <a:schemeClr val="dk1"/>
          </a:fontRef>
        </p:style>
        <p:txBody>
          <a:bodyPr rtlCol="0" anchor="ctr"/>
          <a:lstStyle/>
          <a:p>
            <a:r>
              <a:rPr lang="en-GB" sz="1200" dirty="0">
                <a:solidFill>
                  <a:srgbClr val="FF0000"/>
                </a:solidFill>
              </a:rPr>
              <a:t>Johnson, G., Scholes, K., &amp; Whittington, R. (2017). Exploring Strategy. Pearson.</a:t>
            </a:r>
          </a:p>
          <a:p>
            <a:r>
              <a:rPr lang="en-GB" sz="1200" dirty="0">
                <a:solidFill>
                  <a:srgbClr val="FF0000"/>
                </a:solidFill>
              </a:rPr>
              <a:t>CIPD (2023). PESTLE Analysis Factsheet.</a:t>
            </a:r>
          </a:p>
          <a:p>
            <a:r>
              <a:rPr lang="en-GB" sz="1200" dirty="0">
                <a:solidFill>
                  <a:srgbClr val="FF0000"/>
                </a:solidFill>
              </a:rPr>
              <a:t>Kotler, P., &amp; Keller, K. L. (2016). Marketing Management. Pearson.</a:t>
            </a:r>
          </a:p>
          <a:p>
            <a:r>
              <a:rPr lang="en-GB" sz="1200" dirty="0">
                <a:solidFill>
                  <a:srgbClr val="FF0000"/>
                </a:solidFill>
              </a:rPr>
              <a:t>International Fresh Produce Association (2026) 2025 Floral Industry Trends: A Comprehensive Look Back &amp; Forward. Accessed from</a:t>
            </a:r>
          </a:p>
          <a:p>
            <a:r>
              <a:rPr lang="en-GB" sz="1200" dirty="0">
                <a:solidFill>
                  <a:srgbClr val="FF0000"/>
                </a:solidFill>
                <a:latin typeface="Arial" panose="020B0604020202020204" pitchFamily="34" charset="0"/>
                <a:cs typeface="Arial" panose="020B0604020202020204" pitchFamily="34" charset="0"/>
              </a:rPr>
              <a:t>https://www.freshproduce.com/resources/floral/2025-floral-industry-trends/on</a:t>
            </a:r>
          </a:p>
          <a:p>
            <a:r>
              <a:rPr lang="en-GB" sz="1200" dirty="0">
                <a:solidFill>
                  <a:srgbClr val="FF0000"/>
                </a:solidFill>
                <a:latin typeface="Arial" panose="020B0604020202020204" pitchFamily="34" charset="0"/>
                <a:cs typeface="Arial" panose="020B0604020202020204" pitchFamily="34" charset="0"/>
              </a:rPr>
              <a:t>14/02/2026</a:t>
            </a:r>
          </a:p>
          <a:p>
            <a:r>
              <a:rPr lang="en-GB" sz="1200" dirty="0">
                <a:solidFill>
                  <a:srgbClr val="FF0000"/>
                </a:solidFill>
                <a:latin typeface="Arial" panose="020B0604020202020204" pitchFamily="34" charset="0"/>
                <a:cs typeface="Arial" panose="020B0604020202020204" pitchFamily="34" charset="0"/>
              </a:rPr>
              <a:t>International Fresh Produce Association (2025) Floral Industry Trends Six months into</a:t>
            </a:r>
          </a:p>
          <a:p>
            <a:r>
              <a:rPr lang="en-GB" sz="1200" dirty="0">
                <a:solidFill>
                  <a:srgbClr val="FF0000"/>
                </a:solidFill>
                <a:latin typeface="Arial" panose="020B0604020202020204" pitchFamily="34" charset="0"/>
                <a:cs typeface="Arial" panose="020B0604020202020204" pitchFamily="34" charset="0"/>
              </a:rPr>
              <a:t>2025. Accessed from https://www.freshproduce.com/siteassets/files/floral/2025-floral-</a:t>
            </a:r>
          </a:p>
          <a:p>
            <a:r>
              <a:rPr lang="en-GB" sz="1200" dirty="0">
                <a:solidFill>
                  <a:srgbClr val="FF0000"/>
                </a:solidFill>
                <a:latin typeface="Arial" panose="020B0604020202020204" pitchFamily="34" charset="0"/>
                <a:cs typeface="Arial" panose="020B0604020202020204" pitchFamily="34" charset="0"/>
              </a:rPr>
              <a:t>consumer-trends-mid-year-update.pdf on 14/02/2026</a:t>
            </a:r>
          </a:p>
        </p:txBody>
      </p:sp>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1484310" y="218477"/>
            <a:ext cx="9869490" cy="848324"/>
          </a:xfrm>
        </p:spPr>
        <p:txBody>
          <a:bodyPr>
            <a:normAutofit/>
          </a:bodyPr>
          <a:lstStyle/>
          <a:p>
            <a:r>
              <a:rPr lang="en-GB" sz="3200" b="1" u="sng" dirty="0">
                <a:latin typeface="Arial" panose="020B0604020202020204" pitchFamily="34" charset="0"/>
                <a:cs typeface="Arial" panose="020B0604020202020204" pitchFamily="34" charset="0"/>
              </a:rPr>
              <a:t>A critique of the Cause-and-Effect model</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1484310" y="1066802"/>
            <a:ext cx="10018713" cy="4516580"/>
          </a:xfrm>
        </p:spPr>
        <p:txBody>
          <a:bodyPr>
            <a:normAutofit fontScale="70000" lnSpcReduction="20000"/>
          </a:bodyPr>
          <a:lstStyle/>
          <a:p>
            <a:pPr algn="l" rtl="0">
              <a:buNone/>
            </a:pPr>
            <a:r>
              <a:rPr lang="en-GB" sz="2500" b="1" i="0" dirty="0">
                <a:solidFill>
                  <a:srgbClr val="000000"/>
                </a:solidFill>
                <a:effectLst/>
                <a:latin typeface="Arial" panose="020B0604020202020204" pitchFamily="34" charset="0"/>
                <a:cs typeface="Arial" panose="020B0604020202020204" pitchFamily="34" charset="0"/>
              </a:rPr>
              <a:t>What is it?</a:t>
            </a:r>
            <a:endParaRPr lang="en-GB" sz="2500" b="1" i="0" dirty="0">
              <a:solidFill>
                <a:srgbClr val="24242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cs typeface="Arial" panose="020B0604020202020204" pitchFamily="34" charset="0"/>
              </a:rPr>
              <a:t>A visual aid for determining the underlying causes of issues (Ishikawa. 1985)</a:t>
            </a:r>
          </a:p>
          <a:p>
            <a:pPr algn="l">
              <a:buFont typeface="Arial" panose="020B0604020202020204" pitchFamily="34" charset="0"/>
              <a:buChar char="•"/>
            </a:pPr>
            <a:r>
              <a:rPr lang="en-GB" sz="2000" b="0" i="0" dirty="0">
                <a:solidFill>
                  <a:srgbClr val="000000"/>
                </a:solidFill>
                <a:effectLst/>
                <a:latin typeface="Arial" panose="020B0604020202020204" pitchFamily="34" charset="0"/>
                <a:cs typeface="Arial" panose="020B0604020202020204" pitchFamily="34" charset="0"/>
              </a:rPr>
              <a:t>﻿Also referred to as the Ishikawa Diagram or fish bone</a:t>
            </a:r>
          </a:p>
          <a:p>
            <a:pPr algn="l">
              <a:buNone/>
            </a:pPr>
            <a:r>
              <a:rPr lang="en-GB" sz="2500" b="1" i="0" dirty="0">
                <a:solidFill>
                  <a:srgbClr val="000000"/>
                </a:solidFill>
                <a:effectLst/>
                <a:latin typeface="Arial" panose="020B0604020202020204" pitchFamily="34" charset="0"/>
                <a:cs typeface="Arial" panose="020B0604020202020204" pitchFamily="34" charset="0"/>
              </a:rPr>
              <a:t>Where and why, it's used</a:t>
            </a:r>
            <a:endParaRPr lang="en-GB" sz="2500" b="1" i="0" dirty="0">
              <a:solidFill>
                <a:srgbClr val="24242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cs typeface="Arial" panose="020B0604020202020204" pitchFamily="34" charset="0"/>
              </a:rPr>
              <a:t>﻿Quality control and problem-solving</a:t>
            </a:r>
          </a:p>
          <a:p>
            <a:pPr algn="l">
              <a:buFont typeface="Arial" panose="020B0604020202020204" pitchFamily="34" charset="0"/>
              <a:buChar char="•"/>
            </a:pPr>
            <a:r>
              <a:rPr lang="en-GB" sz="2000" b="0" i="0" dirty="0">
                <a:solidFill>
                  <a:srgbClr val="000000"/>
                </a:solidFill>
                <a:effectLst/>
                <a:latin typeface="Arial" panose="020B0604020202020204" pitchFamily="34" charset="0"/>
                <a:cs typeface="Arial" panose="020B0604020202020204" pitchFamily="34" charset="0"/>
              </a:rPr>
              <a:t>﻿Healthcare, operations, and business enhancement</a:t>
            </a:r>
          </a:p>
          <a:p>
            <a:pPr algn="l">
              <a:buNone/>
            </a:pPr>
            <a:r>
              <a:rPr lang="en-GB" sz="2500" b="1" dirty="0">
                <a:solidFill>
                  <a:srgbClr val="000000"/>
                </a:solidFill>
                <a:latin typeface="Arial" panose="020B0604020202020204" pitchFamily="34" charset="0"/>
                <a:cs typeface="Arial" panose="020B0604020202020204" pitchFamily="34" charset="0"/>
              </a:rPr>
              <a:t>Benefits </a:t>
            </a:r>
            <a:endParaRPr lang="en-GB" sz="2500" b="1" i="0" dirty="0">
              <a:solidFill>
                <a:srgbClr val="24242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cs typeface="Arial" panose="020B0604020202020204" pitchFamily="34" charset="0"/>
              </a:rPr>
              <a:t>﻿A logical and well-organized analysis</a:t>
            </a:r>
          </a:p>
          <a:p>
            <a:pPr algn="l">
              <a:buFont typeface="Arial" panose="020B0604020202020204" pitchFamily="34" charset="0"/>
              <a:buChar char="•"/>
            </a:pPr>
            <a:r>
              <a:rPr lang="en-GB" sz="2000" b="0" i="0" dirty="0">
                <a:solidFill>
                  <a:srgbClr val="000000"/>
                </a:solidFill>
                <a:effectLst/>
                <a:latin typeface="Arial" panose="020B0604020202020204" pitchFamily="34" charset="0"/>
                <a:cs typeface="Arial" panose="020B0604020202020204" pitchFamily="34" charset="0"/>
              </a:rPr>
              <a:t>﻿Promotes dialogue and teamwork</a:t>
            </a:r>
          </a:p>
          <a:p>
            <a:pPr algn="l">
              <a:buFont typeface="Arial" panose="020B0604020202020204" pitchFamily="34" charset="0"/>
              <a:buChar char="•"/>
            </a:pPr>
            <a:r>
              <a:rPr lang="en-GB" sz="2000" b="0" i="0" dirty="0">
                <a:solidFill>
                  <a:srgbClr val="000000"/>
                </a:solidFill>
                <a:effectLst/>
                <a:latin typeface="Arial" panose="020B0604020202020204" pitchFamily="34" charset="0"/>
                <a:cs typeface="Arial" panose="020B0604020202020204" pitchFamily="34" charset="0"/>
              </a:rPr>
              <a:t>﻿Visual and easy to comprehend (Slack et al, 2022)</a:t>
            </a:r>
          </a:p>
          <a:p>
            <a:pPr algn="l">
              <a:buNone/>
            </a:pPr>
            <a:r>
              <a:rPr lang="en-GB" sz="2500" b="1" dirty="0">
                <a:solidFill>
                  <a:srgbClr val="000000"/>
                </a:solidFill>
                <a:latin typeface="Arial" panose="020B0604020202020204" pitchFamily="34" charset="0"/>
                <a:cs typeface="Arial" panose="020B0604020202020204" pitchFamily="34" charset="0"/>
              </a:rPr>
              <a:t>Criticisms</a:t>
            </a:r>
            <a:endParaRPr lang="en-GB" sz="2500" b="1" i="0" dirty="0">
              <a:solidFill>
                <a:srgbClr val="242424"/>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 Able to oversimplify difficult issues</a:t>
            </a:r>
            <a:endParaRPr lang="en-GB" sz="2000" b="0" i="0" dirty="0">
              <a:solidFill>
                <a:srgbClr val="242424"/>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Subjective and dependent on the individuals involved</a:t>
            </a:r>
            <a:endParaRPr lang="en-GB" sz="2000" b="0" i="0" dirty="0">
              <a:solidFill>
                <a:srgbClr val="242424"/>
              </a:solidFill>
              <a:effectLst/>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Does not prioritize causes or </a:t>
            </a:r>
            <a:r>
              <a:rPr lang="en-GB" sz="2000" b="0" i="0">
                <a:solidFill>
                  <a:srgbClr val="000000"/>
                </a:solidFill>
                <a:effectLst/>
                <a:latin typeface="Arial" panose="020B0604020202020204" pitchFamily="34" charset="0"/>
                <a:cs typeface="Arial" panose="020B0604020202020204" pitchFamily="34" charset="0"/>
              </a:rPr>
              <a:t>provide answers(Mind Tools 2023)</a:t>
            </a:r>
            <a:endParaRPr lang="en-GB" sz="2000" b="0" i="0" dirty="0">
              <a:solidFill>
                <a:srgbClr val="242424"/>
              </a:solidFill>
              <a:effectLst/>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FE718F0-679C-850D-A5D4-2484229AD645}"/>
              </a:ext>
            </a:extLst>
          </p:cNvPr>
          <p:cNvSpPr txBox="1"/>
          <p:nvPr/>
        </p:nvSpPr>
        <p:spPr>
          <a:xfrm>
            <a:off x="2563092" y="5583382"/>
            <a:ext cx="9193666" cy="923330"/>
          </a:xfrm>
          <a:prstGeom prst="rect">
            <a:avLst/>
          </a:prstGeom>
          <a:noFill/>
        </p:spPr>
        <p:txBody>
          <a:bodyPr wrap="square">
            <a:spAutoFit/>
          </a:bodyPr>
          <a:lstStyle/>
          <a:p>
            <a:r>
              <a:rPr lang="en-GB" dirty="0">
                <a:solidFill>
                  <a:srgbClr val="FF0000"/>
                </a:solidFill>
                <a:latin typeface="Arial" panose="020B0604020202020204" pitchFamily="34" charset="0"/>
                <a:cs typeface="Arial" panose="020B0604020202020204" pitchFamily="34" charset="0"/>
              </a:rPr>
              <a:t>.</a:t>
            </a:r>
          </a:p>
          <a:p>
            <a:r>
              <a:rPr lang="en-GB" dirty="0">
                <a:solidFill>
                  <a:srgbClr val="FF0000"/>
                </a:solidFill>
                <a:latin typeface="Arial" panose="020B0604020202020204" pitchFamily="34" charset="0"/>
                <a:cs typeface="Arial" panose="020B0604020202020204" pitchFamily="34" charset="0"/>
              </a:rPr>
              <a:t>.</a:t>
            </a:r>
          </a:p>
          <a:p>
            <a:r>
              <a:rPr lang="en-GB" dirty="0">
                <a:solidFill>
                  <a:srgbClr val="FF0000"/>
                </a:solidFill>
                <a:latin typeface="Arial" panose="020B0604020202020204" pitchFamily="34" charset="0"/>
                <a:cs typeface="Arial" panose="020B0604020202020204" pitchFamily="34" charset="0"/>
              </a:rPr>
              <a:t>Mind Tools (2023). Cause and Effect Analysis.</a:t>
            </a: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A011B9-F8D3-0476-3018-F1C2469CD82F}"/>
              </a:ext>
            </a:extLst>
          </p:cNvPr>
          <p:cNvSpPr txBox="1">
            <a:spLocks noGrp="1"/>
          </p:cNvSpPr>
          <p:nvPr>
            <p:ph type="title"/>
          </p:nvPr>
        </p:nvSpPr>
        <p:spPr>
          <a:xfrm>
            <a:off x="1331911" y="306426"/>
            <a:ext cx="10527580"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Cause-and-Effect diagram</a:t>
            </a:r>
          </a:p>
        </p:txBody>
      </p:sp>
      <p:pic>
        <p:nvPicPr>
          <p:cNvPr id="8" name="Content Placeholder 7">
            <a:extLst>
              <a:ext uri="{FF2B5EF4-FFF2-40B4-BE49-F238E27FC236}">
                <a16:creationId xmlns:a16="http://schemas.microsoft.com/office/drawing/2014/main" id="{FAF485DB-DD64-60D2-1F65-89F0DD7ACCBC}"/>
              </a:ext>
            </a:extLst>
          </p:cNvPr>
          <p:cNvPicPr>
            <a:picLocks noGrp="1" noChangeAspect="1"/>
          </p:cNvPicPr>
          <p:nvPr>
            <p:ph idx="1"/>
          </p:nvPr>
        </p:nvPicPr>
        <p:blipFill>
          <a:blip r:embed="rId2"/>
          <a:stretch>
            <a:fillRect/>
          </a:stretch>
        </p:blipFill>
        <p:spPr>
          <a:xfrm>
            <a:off x="1117771" y="3348543"/>
            <a:ext cx="8675360" cy="79255"/>
          </a:xfrm>
          <a:prstGeom prst="rect">
            <a:avLst/>
          </a:prstGeom>
        </p:spPr>
      </p:pic>
      <p:sp>
        <p:nvSpPr>
          <p:cNvPr id="9" name="TextBox 8">
            <a:extLst>
              <a:ext uri="{FF2B5EF4-FFF2-40B4-BE49-F238E27FC236}">
                <a16:creationId xmlns:a16="http://schemas.microsoft.com/office/drawing/2014/main" id="{5E2AA8C9-D7B0-25ED-23D4-A55F484D4A8F}"/>
              </a:ext>
            </a:extLst>
          </p:cNvPr>
          <p:cNvSpPr txBox="1"/>
          <p:nvPr/>
        </p:nvSpPr>
        <p:spPr>
          <a:xfrm>
            <a:off x="1905626" y="1015198"/>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10" name="TextBox 9">
            <a:extLst>
              <a:ext uri="{FF2B5EF4-FFF2-40B4-BE49-F238E27FC236}">
                <a16:creationId xmlns:a16="http://schemas.microsoft.com/office/drawing/2014/main" id="{5779BD4C-4810-374F-6455-E608B192A89D}"/>
              </a:ext>
            </a:extLst>
          </p:cNvPr>
          <p:cNvSpPr txBox="1"/>
          <p:nvPr/>
        </p:nvSpPr>
        <p:spPr>
          <a:xfrm>
            <a:off x="1827712" y="1777261"/>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Issues may include outdated sales processes</a:t>
            </a:r>
          </a:p>
        </p:txBody>
      </p:sp>
      <p:sp>
        <p:nvSpPr>
          <p:cNvPr id="11" name="TextBox 10">
            <a:extLst>
              <a:ext uri="{FF2B5EF4-FFF2-40B4-BE49-F238E27FC236}">
                <a16:creationId xmlns:a16="http://schemas.microsoft.com/office/drawing/2014/main" id="{82C9A1D9-E7C4-223A-EC46-ACDBE0F3178D}"/>
              </a:ext>
            </a:extLst>
          </p:cNvPr>
          <p:cNvSpPr txBox="1"/>
          <p:nvPr/>
        </p:nvSpPr>
        <p:spPr>
          <a:xfrm>
            <a:off x="1827712" y="2488887"/>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Lack of promotional strategies</a:t>
            </a:r>
          </a:p>
        </p:txBody>
      </p:sp>
      <p:sp>
        <p:nvSpPr>
          <p:cNvPr id="12" name="TextBox 11">
            <a:extLst>
              <a:ext uri="{FF2B5EF4-FFF2-40B4-BE49-F238E27FC236}">
                <a16:creationId xmlns:a16="http://schemas.microsoft.com/office/drawing/2014/main" id="{15B016B7-FB54-6AB1-E36E-0D66C0F9DAD0}"/>
              </a:ext>
            </a:extLst>
          </p:cNvPr>
          <p:cNvSpPr txBox="1"/>
          <p:nvPr/>
        </p:nvSpPr>
        <p:spPr>
          <a:xfrm>
            <a:off x="1827712" y="375359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Flower quality  </a:t>
            </a:r>
          </a:p>
        </p:txBody>
      </p:sp>
      <p:sp>
        <p:nvSpPr>
          <p:cNvPr id="13" name="TextBox 12">
            <a:extLst>
              <a:ext uri="{FF2B5EF4-FFF2-40B4-BE49-F238E27FC236}">
                <a16:creationId xmlns:a16="http://schemas.microsoft.com/office/drawing/2014/main" id="{82831800-8C38-62C0-CB7F-09600F024F04}"/>
              </a:ext>
            </a:extLst>
          </p:cNvPr>
          <p:cNvSpPr txBox="1"/>
          <p:nvPr/>
        </p:nvSpPr>
        <p:spPr>
          <a:xfrm>
            <a:off x="1634395" y="424762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Supplier reliability </a:t>
            </a:r>
          </a:p>
        </p:txBody>
      </p:sp>
      <p:sp>
        <p:nvSpPr>
          <p:cNvPr id="14" name="TextBox 13">
            <a:extLst>
              <a:ext uri="{FF2B5EF4-FFF2-40B4-BE49-F238E27FC236}">
                <a16:creationId xmlns:a16="http://schemas.microsoft.com/office/drawing/2014/main" id="{0C4CB5D6-B4C5-135A-CF85-94A7C9CC73AB}"/>
              </a:ext>
            </a:extLst>
          </p:cNvPr>
          <p:cNvSpPr txBox="1"/>
          <p:nvPr/>
        </p:nvSpPr>
        <p:spPr>
          <a:xfrm>
            <a:off x="1788755" y="4881196"/>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15" name="TextBox 14">
            <a:extLst>
              <a:ext uri="{FF2B5EF4-FFF2-40B4-BE49-F238E27FC236}">
                <a16:creationId xmlns:a16="http://schemas.microsoft.com/office/drawing/2014/main" id="{152EA666-B8BE-4804-E962-8AD48C504C66}"/>
              </a:ext>
            </a:extLst>
          </p:cNvPr>
          <p:cNvSpPr txBox="1"/>
          <p:nvPr/>
        </p:nvSpPr>
        <p:spPr>
          <a:xfrm>
            <a:off x="4318286" y="1057549"/>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16" name="TextBox 15">
            <a:extLst>
              <a:ext uri="{FF2B5EF4-FFF2-40B4-BE49-F238E27FC236}">
                <a16:creationId xmlns:a16="http://schemas.microsoft.com/office/drawing/2014/main" id="{5A9C6B36-328A-12F6-8FD8-54E8B66D84F3}"/>
              </a:ext>
            </a:extLst>
          </p:cNvPr>
          <p:cNvSpPr txBox="1"/>
          <p:nvPr/>
        </p:nvSpPr>
        <p:spPr>
          <a:xfrm>
            <a:off x="7033014" y="1099102"/>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17" name="TextBox 16">
            <a:extLst>
              <a:ext uri="{FF2B5EF4-FFF2-40B4-BE49-F238E27FC236}">
                <a16:creationId xmlns:a16="http://schemas.microsoft.com/office/drawing/2014/main" id="{66FFA3D3-5EE1-ABD7-8678-6117A0A6AC04}"/>
              </a:ext>
            </a:extLst>
          </p:cNvPr>
          <p:cNvSpPr txBox="1"/>
          <p:nvPr/>
        </p:nvSpPr>
        <p:spPr>
          <a:xfrm>
            <a:off x="4351654" y="170843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technology use such as e-commerce platform</a:t>
            </a:r>
          </a:p>
        </p:txBody>
      </p:sp>
      <p:sp>
        <p:nvSpPr>
          <p:cNvPr id="18" name="TextBox 17">
            <a:extLst>
              <a:ext uri="{FF2B5EF4-FFF2-40B4-BE49-F238E27FC236}">
                <a16:creationId xmlns:a16="http://schemas.microsoft.com/office/drawing/2014/main" id="{E4FD41C7-04C3-EC58-085C-40B80F548D50}"/>
              </a:ext>
            </a:extLst>
          </p:cNvPr>
          <p:cNvSpPr txBox="1"/>
          <p:nvPr/>
        </p:nvSpPr>
        <p:spPr>
          <a:xfrm>
            <a:off x="4747506" y="2378837"/>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Outdated POS systems</a:t>
            </a:r>
          </a:p>
        </p:txBody>
      </p:sp>
      <p:sp>
        <p:nvSpPr>
          <p:cNvPr id="19" name="TextBox 18">
            <a:extLst>
              <a:ext uri="{FF2B5EF4-FFF2-40B4-BE49-F238E27FC236}">
                <a16:creationId xmlns:a16="http://schemas.microsoft.com/office/drawing/2014/main" id="{F9B0F60B-B331-2FD2-CFFE-A964A10506FA}"/>
              </a:ext>
            </a:extLst>
          </p:cNvPr>
          <p:cNvSpPr txBox="1"/>
          <p:nvPr/>
        </p:nvSpPr>
        <p:spPr>
          <a:xfrm>
            <a:off x="4825420" y="368969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Poor tracking of sales data</a:t>
            </a:r>
          </a:p>
        </p:txBody>
      </p:sp>
      <p:sp>
        <p:nvSpPr>
          <p:cNvPr id="20" name="TextBox 19">
            <a:extLst>
              <a:ext uri="{FF2B5EF4-FFF2-40B4-BE49-F238E27FC236}">
                <a16:creationId xmlns:a16="http://schemas.microsoft.com/office/drawing/2014/main" id="{682CBE9C-A468-3734-3CBB-9E50DC31882F}"/>
              </a:ext>
            </a:extLst>
          </p:cNvPr>
          <p:cNvSpPr txBox="1"/>
          <p:nvPr/>
        </p:nvSpPr>
        <p:spPr>
          <a:xfrm>
            <a:off x="4825420" y="4060788"/>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Lack of performance monitoring could limit informed decision making </a:t>
            </a:r>
          </a:p>
        </p:txBody>
      </p:sp>
      <p:sp>
        <p:nvSpPr>
          <p:cNvPr id="21" name="TextBox 20">
            <a:extLst>
              <a:ext uri="{FF2B5EF4-FFF2-40B4-BE49-F238E27FC236}">
                <a16:creationId xmlns:a16="http://schemas.microsoft.com/office/drawing/2014/main" id="{CD225D16-62F1-D6D7-3E4C-C1C223CAE39E}"/>
              </a:ext>
            </a:extLst>
          </p:cNvPr>
          <p:cNvSpPr txBox="1"/>
          <p:nvPr/>
        </p:nvSpPr>
        <p:spPr>
          <a:xfrm>
            <a:off x="4827186" y="4831055"/>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22" name="TextBox 21">
            <a:extLst>
              <a:ext uri="{FF2B5EF4-FFF2-40B4-BE49-F238E27FC236}">
                <a16:creationId xmlns:a16="http://schemas.microsoft.com/office/drawing/2014/main" id="{0A908C82-AA6F-CC0A-D0FD-5A8DB99A491F}"/>
              </a:ext>
            </a:extLst>
          </p:cNvPr>
          <p:cNvSpPr txBox="1"/>
          <p:nvPr/>
        </p:nvSpPr>
        <p:spPr>
          <a:xfrm>
            <a:off x="7086181" y="18041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Insufficient training</a:t>
            </a:r>
          </a:p>
        </p:txBody>
      </p:sp>
      <p:sp>
        <p:nvSpPr>
          <p:cNvPr id="23" name="TextBox 22">
            <a:extLst>
              <a:ext uri="{FF2B5EF4-FFF2-40B4-BE49-F238E27FC236}">
                <a16:creationId xmlns:a16="http://schemas.microsoft.com/office/drawing/2014/main" id="{0C65A4B2-DDB7-FD8B-6B73-2B2291091D71}"/>
              </a:ext>
            </a:extLst>
          </p:cNvPr>
          <p:cNvSpPr txBox="1"/>
          <p:nvPr/>
        </p:nvSpPr>
        <p:spPr>
          <a:xfrm>
            <a:off x="7462234" y="2378837"/>
            <a:ext cx="1831541"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Customer service quality could be factors</a:t>
            </a:r>
          </a:p>
        </p:txBody>
      </p:sp>
      <p:sp>
        <p:nvSpPr>
          <p:cNvPr id="24" name="TextBox 23">
            <a:extLst>
              <a:ext uri="{FF2B5EF4-FFF2-40B4-BE49-F238E27FC236}">
                <a16:creationId xmlns:a16="http://schemas.microsoft.com/office/drawing/2014/main" id="{D9DBBD85-0EE0-3D89-CAEE-44050B23183C}"/>
              </a:ext>
            </a:extLst>
          </p:cNvPr>
          <p:cNvSpPr txBox="1"/>
          <p:nvPr/>
        </p:nvSpPr>
        <p:spPr>
          <a:xfrm>
            <a:off x="7605773" y="4759251"/>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25" name="TextBox 24">
            <a:extLst>
              <a:ext uri="{FF2B5EF4-FFF2-40B4-BE49-F238E27FC236}">
                <a16:creationId xmlns:a16="http://schemas.microsoft.com/office/drawing/2014/main" id="{97859C4B-41BF-458D-E011-780969F0B67F}"/>
              </a:ext>
            </a:extLst>
          </p:cNvPr>
          <p:cNvSpPr txBox="1"/>
          <p:nvPr/>
        </p:nvSpPr>
        <p:spPr>
          <a:xfrm>
            <a:off x="7578839" y="3690895"/>
            <a:ext cx="2207594" cy="307777"/>
          </a:xfrm>
          <a:prstGeom prst="rect">
            <a:avLst/>
          </a:prstGeom>
          <a:noFill/>
          <a:ln w="12700">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Economic conditions </a:t>
            </a:r>
          </a:p>
        </p:txBody>
      </p:sp>
      <p:sp>
        <p:nvSpPr>
          <p:cNvPr id="26" name="TextBox 25">
            <a:extLst>
              <a:ext uri="{FF2B5EF4-FFF2-40B4-BE49-F238E27FC236}">
                <a16:creationId xmlns:a16="http://schemas.microsoft.com/office/drawing/2014/main" id="{D507E328-C088-7C16-600B-338B85974DD8}"/>
              </a:ext>
            </a:extLst>
          </p:cNvPr>
          <p:cNvSpPr txBox="1"/>
          <p:nvPr/>
        </p:nvSpPr>
        <p:spPr>
          <a:xfrm>
            <a:off x="7274207" y="4159435"/>
            <a:ext cx="2207594" cy="307777"/>
          </a:xfrm>
          <a:prstGeom prst="rect">
            <a:avLst/>
          </a:prstGeom>
          <a:noFill/>
          <a:ln w="12700">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Local completions  </a:t>
            </a:r>
          </a:p>
        </p:txBody>
      </p:sp>
      <p:sp>
        <p:nvSpPr>
          <p:cNvPr id="27" name="TextBox 26">
            <a:extLst>
              <a:ext uri="{FF2B5EF4-FFF2-40B4-BE49-F238E27FC236}">
                <a16:creationId xmlns:a16="http://schemas.microsoft.com/office/drawing/2014/main" id="{ACD09EC0-E800-27BA-E88C-D26AE4B79B17}"/>
              </a:ext>
            </a:extLst>
          </p:cNvPr>
          <p:cNvSpPr txBox="1"/>
          <p:nvPr/>
        </p:nvSpPr>
        <p:spPr>
          <a:xfrm>
            <a:off x="9874894" y="2929638"/>
            <a:ext cx="2167128" cy="646331"/>
          </a:xfrm>
          <a:prstGeom prst="rect">
            <a:avLst/>
          </a:prstGeom>
          <a:noFill/>
          <a:ln w="57150">
            <a:solidFill>
              <a:schemeClr val="tx1"/>
            </a:solidFill>
          </a:ln>
        </p:spPr>
        <p:txBody>
          <a:bodyPr wrap="square" rtlCol="0">
            <a:spAutoFit/>
          </a:bodyPr>
          <a:lstStyle/>
          <a:p>
            <a:r>
              <a:rPr lang="en-GB" b="1" dirty="0">
                <a:latin typeface="Arial" panose="020B0604020202020204" pitchFamily="34" charset="0"/>
                <a:cs typeface="Arial" panose="020B0604020202020204" pitchFamily="34" charset="0"/>
              </a:rPr>
              <a:t>The 30% decline in in-store sales</a:t>
            </a:r>
          </a:p>
        </p:txBody>
      </p:sp>
      <p:cxnSp>
        <p:nvCxnSpPr>
          <p:cNvPr id="28" name="Straight Connector 27">
            <a:extLst>
              <a:ext uri="{FF2B5EF4-FFF2-40B4-BE49-F238E27FC236}">
                <a16:creationId xmlns:a16="http://schemas.microsoft.com/office/drawing/2014/main" id="{A34FFFC8-EC41-C9D0-0C0F-555745EB81E4}"/>
              </a:ext>
            </a:extLst>
          </p:cNvPr>
          <p:cNvCxnSpPr>
            <a:cxnSpLocks/>
          </p:cNvCxnSpPr>
          <p:nvPr/>
        </p:nvCxnSpPr>
        <p:spPr>
          <a:xfrm flipH="1" flipV="1">
            <a:off x="3594651" y="1631550"/>
            <a:ext cx="1663149" cy="1593057"/>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D143974C-785A-1890-7B7F-0F120333DF42}"/>
              </a:ext>
            </a:extLst>
          </p:cNvPr>
          <p:cNvCxnSpPr/>
          <p:nvPr/>
        </p:nvCxnSpPr>
        <p:spPr>
          <a:xfrm flipH="1">
            <a:off x="3811845" y="3319676"/>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E0BCBFCA-1EE1-44A7-1D5A-BBF9E5FE90FD}"/>
              </a:ext>
            </a:extLst>
          </p:cNvPr>
          <p:cNvCxnSpPr>
            <a:cxnSpLocks/>
          </p:cNvCxnSpPr>
          <p:nvPr/>
        </p:nvCxnSpPr>
        <p:spPr>
          <a:xfrm flipH="1" flipV="1">
            <a:off x="6447966" y="1590728"/>
            <a:ext cx="1219334" cy="1662075"/>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3E782467-2D80-2827-7203-A7703037A2F2}"/>
              </a:ext>
            </a:extLst>
          </p:cNvPr>
          <p:cNvCxnSpPr/>
          <p:nvPr/>
        </p:nvCxnSpPr>
        <p:spPr>
          <a:xfrm flipH="1">
            <a:off x="6212150" y="3354925"/>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45722818-779A-DF17-96DE-B4C2ED155859}"/>
              </a:ext>
            </a:extLst>
          </p:cNvPr>
          <p:cNvCxnSpPr>
            <a:cxnSpLocks/>
            <a:stCxn id="8" idx="3"/>
          </p:cNvCxnSpPr>
          <p:nvPr/>
        </p:nvCxnSpPr>
        <p:spPr>
          <a:xfrm flipH="1" flipV="1">
            <a:off x="8174434" y="1668306"/>
            <a:ext cx="1618697" cy="1719865"/>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96A7F130-DE82-B7D9-E011-A0400441F16C}"/>
              </a:ext>
            </a:extLst>
          </p:cNvPr>
          <p:cNvCxnSpPr>
            <a:cxnSpLocks/>
          </p:cNvCxnSpPr>
          <p:nvPr/>
        </p:nvCxnSpPr>
        <p:spPr>
          <a:xfrm flipH="1">
            <a:off x="8426637" y="3417038"/>
            <a:ext cx="1419393" cy="1278184"/>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8" name="TextBox 37">
            <a:extLst>
              <a:ext uri="{FF2B5EF4-FFF2-40B4-BE49-F238E27FC236}">
                <a16:creationId xmlns:a16="http://schemas.microsoft.com/office/drawing/2014/main" id="{1A5EF99D-E650-8D06-49AC-5757A69C57BB}"/>
              </a:ext>
            </a:extLst>
          </p:cNvPr>
          <p:cNvSpPr txBox="1"/>
          <p:nvPr/>
        </p:nvSpPr>
        <p:spPr>
          <a:xfrm>
            <a:off x="2738192" y="5850451"/>
            <a:ext cx="8966128" cy="646331"/>
          </a:xfrm>
          <a:prstGeom prst="rect">
            <a:avLst/>
          </a:prstGeom>
          <a:noFill/>
        </p:spPr>
        <p:txBody>
          <a:bodyPr wrap="square">
            <a:spAutoFit/>
          </a:bodyPr>
          <a:lstStyle/>
          <a:p>
            <a:pPr algn="l" rtl="0">
              <a:buNone/>
            </a:pPr>
            <a:r>
              <a:rPr lang="en-GB" sz="1800" i="0" dirty="0">
                <a:solidFill>
                  <a:srgbClr val="FF0000"/>
                </a:solidFill>
                <a:effectLst/>
                <a:latin typeface="Aptos" panose="020B0004020202020204" pitchFamily="34" charset="0"/>
              </a:rPr>
              <a:t>.</a:t>
            </a:r>
            <a:endParaRPr lang="en-GB" i="0" dirty="0">
              <a:solidFill>
                <a:srgbClr val="FF0000"/>
              </a:solidFill>
              <a:effectLst/>
              <a:latin typeface="Segoe UI" panose="020B0502040204020203"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31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535021" y="685800"/>
            <a:ext cx="2639962" cy="5105400"/>
          </a:xfrm>
        </p:spPr>
        <p:txBody>
          <a:bodyPr>
            <a:normAutofit/>
          </a:bodyPr>
          <a:lstStyle/>
          <a:p>
            <a:r>
              <a:rPr lang="en-GB" b="1" u="sng">
                <a:solidFill>
                  <a:srgbClr val="FFFFFF"/>
                </a:solidFill>
                <a:latin typeface="Arial" panose="020B0604020202020204" pitchFamily="34" charset="0"/>
                <a:cs typeface="Arial" panose="020B0604020202020204" pitchFamily="34" charset="0"/>
              </a:rPr>
              <a:t>Summary of your Key Findings</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36" name="Content Placeholder 2">
            <a:extLst>
              <a:ext uri="{FF2B5EF4-FFF2-40B4-BE49-F238E27FC236}">
                <a16:creationId xmlns:a16="http://schemas.microsoft.com/office/drawing/2014/main" id="{17147C35-DB29-72C8-8742-801369E4D6DC}"/>
              </a:ext>
            </a:extLst>
          </p:cNvPr>
          <p:cNvGraphicFramePr>
            <a:graphicFrameLocks noGrp="1"/>
          </p:cNvGraphicFramePr>
          <p:nvPr>
            <p:ph idx="1"/>
            <p:extLst>
              <p:ext uri="{D42A27DB-BD31-4B8C-83A1-F6EECF244321}">
                <p14:modId xmlns:p14="http://schemas.microsoft.com/office/powerpoint/2010/main" val="1857201492"/>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856509" y="1543492"/>
            <a:ext cx="9850974" cy="3693526"/>
          </a:xfrm>
        </p:spPr>
        <p:txBody>
          <a:bodyPr>
            <a:normAutofit fontScale="92500" lnSpcReduction="10000"/>
          </a:bodyPr>
          <a:lstStyle/>
          <a:p>
            <a:r>
              <a:rPr lang="en-GB" sz="2000" dirty="0">
                <a:latin typeface="Arial" panose="020B0604020202020204" pitchFamily="34" charset="0"/>
                <a:cs typeface="Arial" panose="020B0604020202020204" pitchFamily="34" charset="0"/>
              </a:rPr>
              <a:t>Oakland, J. S. (2014). Total Quality Management and Operational Excellence. Routledge.</a:t>
            </a:r>
          </a:p>
          <a:p>
            <a:r>
              <a:rPr lang="en-GB" sz="2000" dirty="0">
                <a:latin typeface="Arial" panose="020B0604020202020204" pitchFamily="34" charset="0"/>
                <a:cs typeface="Arial" panose="020B0604020202020204" pitchFamily="34" charset="0"/>
              </a:rPr>
              <a:t>Evans, J. R., &amp; Lindsay, W. M. (2020). Managing for Quality and Performance Excellence. Cengage Learning.</a:t>
            </a:r>
          </a:p>
          <a:p>
            <a:r>
              <a:rPr lang="en-GB" sz="2000" dirty="0">
                <a:latin typeface="Arial" panose="020B0604020202020204" pitchFamily="34" charset="0"/>
                <a:cs typeface="Arial" panose="020B0604020202020204" pitchFamily="34" charset="0"/>
              </a:rPr>
              <a:t>ASQ (2023). Cause-and-Effect (Fishbone) Diagram. American Society for Quality.</a:t>
            </a:r>
          </a:p>
          <a:p>
            <a:r>
              <a:rPr lang="en-GB" sz="2000" dirty="0">
                <a:latin typeface="Arial" panose="020B0604020202020204" pitchFamily="34" charset="0"/>
                <a:cs typeface="Arial" panose="020B0604020202020204" pitchFamily="34" charset="0"/>
              </a:rPr>
              <a:t>British Standards Institution (BSI) (2022). Quality Management Principles</a:t>
            </a:r>
            <a:r>
              <a:rPr lang="en-GB" dirty="0"/>
              <a:t>.</a:t>
            </a:r>
          </a:p>
          <a:p>
            <a:r>
              <a:rPr lang="en-GB" dirty="0"/>
              <a:t>Ishikawa, K. (1985). What Is Total Quality Control? The Japanese Way. Prentice Hall</a:t>
            </a:r>
          </a:p>
          <a:p>
            <a:r>
              <a:rPr lang="en-GB" dirty="0"/>
              <a:t>Slack, N., Brandon-Jones, A., &amp; Burgess, N. (2022). Operations Management. Pearson</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2504</TotalTime>
  <Words>1190</Words>
  <Application>Microsoft Office PowerPoint</Application>
  <PresentationFormat>Widescreen</PresentationFormat>
  <Paragraphs>169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Corbel</vt:lpstr>
      <vt:lpstr>Segoe UI</vt:lpstr>
      <vt:lpstr>Wingdings</vt:lpstr>
      <vt:lpstr>Parallax</vt:lpstr>
      <vt:lpstr>PowerPoint Presentation</vt:lpstr>
      <vt:lpstr>Overview of my Presentation  </vt:lpstr>
      <vt:lpstr>Overview of the Case Study</vt:lpstr>
      <vt:lpstr>An insight into the problems Green Haven Florists are facing </vt:lpstr>
      <vt:lpstr>PowerPoint Presentation</vt:lpstr>
      <vt:lpstr>Critique of the PESTEL Framework</vt:lpstr>
      <vt:lpstr>PESTEL Framework</vt:lpstr>
      <vt:lpstr>A critique of the Cause-and-Effect model</vt:lpstr>
      <vt:lpstr>Cause-and-Effect diagram</vt:lpstr>
      <vt:lpstr>Summary of your Key Findings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Sophia Bi</cp:lastModifiedBy>
  <cp:revision>91</cp:revision>
  <dcterms:created xsi:type="dcterms:W3CDTF">2024-01-29T11:42:05Z</dcterms:created>
  <dcterms:modified xsi:type="dcterms:W3CDTF">2026-02-14T21:11:55Z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