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60" r:id="rId2"/>
    <p:sldId id="259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499ED1-B583-72DF-11F8-635F800DC074}" v="178" dt="2021-03-16T11:55:31.185"/>
    <p1510:client id="{2B5CB775-FF28-56ED-00CB-EC48666E243E}" v="41" dt="2021-04-20T08:24:46.453"/>
    <p1510:client id="{3BDFBB56-4298-FBAD-11EA-A427E75EB83D}" v="1298" dt="2021-03-15T19:50:48.324"/>
    <p1510:client id="{70DC4C21-9131-4809-ADB1-0C8C63FAF331}" v="104" dt="2021-03-11T11:51:12.203"/>
    <p1510:client id="{8BABD82F-49E2-5DAD-B6EE-1DA1F0D6851E}" v="45" dt="2021-03-15T19:55:52.781"/>
    <p1510:client id="{920F1AAA-F12A-CFD3-3CC8-49403D58B52E}" v="112" dt="2021-03-14T21:13:54.466"/>
    <p1510:client id="{DF89D1D3-15A8-4F10-94B6-9AA0F43C50CD}" v="2491" dt="2021-03-11T18:19:03.9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Hayward" userId="S::julie.hayward@uwtsd.ac.uk::ca36735c-1641-450a-978e-fa18b6a40d1b" providerId="AD" clId="Web-{2B5CB775-FF28-56ED-00CB-EC48666E243E}"/>
    <pc:docChg chg="addSld delSld modSld">
      <pc:chgData name="Julie Hayward" userId="S::julie.hayward@uwtsd.ac.uk::ca36735c-1641-450a-978e-fa18b6a40d1b" providerId="AD" clId="Web-{2B5CB775-FF28-56ED-00CB-EC48666E243E}" dt="2021-04-20T08:24:46.453" v="26"/>
      <pc:docMkLst>
        <pc:docMk/>
      </pc:docMkLst>
      <pc:sldChg chg="addSp delSp modSp new del mod setBg setClrOvrMap">
        <pc:chgData name="Julie Hayward" userId="S::julie.hayward@uwtsd.ac.uk::ca36735c-1641-450a-978e-fa18b6a40d1b" providerId="AD" clId="Web-{2B5CB775-FF28-56ED-00CB-EC48666E243E}" dt="2021-04-20T08:24:33.859" v="25"/>
        <pc:sldMkLst>
          <pc:docMk/>
          <pc:sldMk cId="656111570" sldId="261"/>
        </pc:sldMkLst>
        <pc:spChg chg="mod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2" creationId="{934EC9B9-5577-4668-A431-B499D7FFFDE1}"/>
          </ac:spMkLst>
        </pc:spChg>
        <pc:spChg chg="del">
          <ac:chgData name="Julie Hayward" userId="S::julie.hayward@uwtsd.ac.uk::ca36735c-1641-450a-978e-fa18b6a40d1b" providerId="AD" clId="Web-{2B5CB775-FF28-56ED-00CB-EC48666E243E}" dt="2021-04-20T08:21:11.447" v="1"/>
          <ac:spMkLst>
            <pc:docMk/>
            <pc:sldMk cId="656111570" sldId="261"/>
            <ac:spMk id="3" creationId="{C36680AE-13B2-4425-9271-AABD1EF8C243}"/>
          </ac:spMkLst>
        </pc:spChg>
        <pc:spChg chg="add del mod">
          <ac:chgData name="Julie Hayward" userId="S::julie.hayward@uwtsd.ac.uk::ca36735c-1641-450a-978e-fa18b6a40d1b" providerId="AD" clId="Web-{2B5CB775-FF28-56ED-00CB-EC48666E243E}" dt="2021-04-20T08:24:15.843" v="22"/>
          <ac:spMkLst>
            <pc:docMk/>
            <pc:sldMk cId="656111570" sldId="261"/>
            <ac:spMk id="6" creationId="{835EBF64-36AD-46AE-A37E-FD2B7D1369C9}"/>
          </ac:spMkLst>
        </pc:spChg>
        <pc:spChg chg="add del">
          <ac:chgData name="Julie Hayward" userId="S::julie.hayward@uwtsd.ac.uk::ca36735c-1641-450a-978e-fa18b6a40d1b" providerId="AD" clId="Web-{2B5CB775-FF28-56ED-00CB-EC48666E243E}" dt="2021-04-20T08:23:00.716" v="20"/>
          <ac:spMkLst>
            <pc:docMk/>
            <pc:sldMk cId="656111570" sldId="261"/>
            <ac:spMk id="8" creationId="{074B7FA9-F6E8-4A9B-A0DE-BD6DE6DE0DA1}"/>
          </ac:spMkLst>
        </pc:spChg>
        <pc:spChg chg="add del">
          <ac:chgData name="Julie Hayward" userId="S::julie.hayward@uwtsd.ac.uk::ca36735c-1641-450a-978e-fa18b6a40d1b" providerId="AD" clId="Web-{2B5CB775-FF28-56ED-00CB-EC48666E243E}" dt="2021-04-20T08:23:00.716" v="20"/>
          <ac:spMkLst>
            <pc:docMk/>
            <pc:sldMk cId="656111570" sldId="261"/>
            <ac:spMk id="11" creationId="{1BB56EB9-078F-4952-AC1F-149C7A0AE4D5}"/>
          </ac:spMkLst>
        </pc:spChg>
        <pc:spChg chg="add del">
          <ac:chgData name="Julie Hayward" userId="S::julie.hayward@uwtsd.ac.uk::ca36735c-1641-450a-978e-fa18b6a40d1b" providerId="AD" clId="Web-{2B5CB775-FF28-56ED-00CB-EC48666E243E}" dt="2021-04-20T08:23:00.716" v="20"/>
          <ac:spMkLst>
            <pc:docMk/>
            <pc:sldMk cId="656111570" sldId="261"/>
            <ac:spMk id="13" creationId="{D3772EE4-ED5E-4D3A-A306-B22CF866786D}"/>
          </ac:spMkLst>
        </pc:spChg>
        <pc:spChg chg="add del">
          <ac:chgData name="Julie Hayward" userId="S::julie.hayward@uwtsd.ac.uk::ca36735c-1641-450a-978e-fa18b6a40d1b" providerId="AD" clId="Web-{2B5CB775-FF28-56ED-00CB-EC48666E243E}" dt="2021-04-20T08:23:00.716" v="20"/>
          <ac:spMkLst>
            <pc:docMk/>
            <pc:sldMk cId="656111570" sldId="261"/>
            <ac:spMk id="15" creationId="{10058680-D07C-4893-B2B7-91543F18AB32}"/>
          </ac:spMkLst>
        </pc:spChg>
        <pc:spChg chg="add del">
          <ac:chgData name="Julie Hayward" userId="S::julie.hayward@uwtsd.ac.uk::ca36735c-1641-450a-978e-fa18b6a40d1b" providerId="AD" clId="Web-{2B5CB775-FF28-56ED-00CB-EC48666E243E}" dt="2021-04-20T08:23:00.716" v="20"/>
          <ac:spMkLst>
            <pc:docMk/>
            <pc:sldMk cId="656111570" sldId="261"/>
            <ac:spMk id="17" creationId="{7B42427A-0A1F-4A55-8705-D9179F1E0CFB}"/>
          </ac:spMkLst>
        </pc:spChg>
        <pc:spChg chg="add del">
          <ac:chgData name="Julie Hayward" userId="S::julie.hayward@uwtsd.ac.uk::ca36735c-1641-450a-978e-fa18b6a40d1b" providerId="AD" clId="Web-{2B5CB775-FF28-56ED-00CB-EC48666E243E}" dt="2021-04-20T08:23:00.716" v="20"/>
          <ac:spMkLst>
            <pc:docMk/>
            <pc:sldMk cId="656111570" sldId="261"/>
            <ac:spMk id="19" creationId="{EE54A6FE-D8CB-48A3-900B-053D4EBD3B85}"/>
          </ac:spMkLst>
        </pc:spChg>
        <pc:spChg chg="add del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24" creationId="{DD651B61-325E-4E73-8445-38B0DE8AAAB6}"/>
          </ac:spMkLst>
        </pc:spChg>
        <pc:spChg chg="add del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26" creationId="{B42E5253-D3AC-4AC2-B766-8B34F13C2F5E}"/>
          </ac:spMkLst>
        </pc:spChg>
        <pc:spChg chg="add del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28" creationId="{10AE8D57-436A-4073-9A75-15BB5949F8B4}"/>
          </ac:spMkLst>
        </pc:spChg>
        <pc:spChg chg="add del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30" creationId="{E2852671-8EB6-4EAF-8AF8-65CF3FD66456}"/>
          </ac:spMkLst>
        </pc:spChg>
        <pc:spChg chg="add del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32" creationId="{26B4480E-B7FF-4481-890E-043A69AE6FE2}"/>
          </ac:spMkLst>
        </pc:spChg>
        <pc:spChg chg="add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41" creationId="{DD651B61-325E-4E73-8445-38B0DE8AAAB6}"/>
          </ac:spMkLst>
        </pc:spChg>
        <pc:spChg chg="add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43" creationId="{B42E5253-D3AC-4AC2-B766-8B34F13C2F5E}"/>
          </ac:spMkLst>
        </pc:spChg>
        <pc:spChg chg="add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45" creationId="{10AE8D57-436A-4073-9A75-15BB5949F8B4}"/>
          </ac:spMkLst>
        </pc:spChg>
        <pc:spChg chg="add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47" creationId="{E2852671-8EB6-4EAF-8AF8-65CF3FD66456}"/>
          </ac:spMkLst>
        </pc:spChg>
        <pc:spChg chg="add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49" creationId="{F7207B7B-5C57-458C-BE38-95D2CD7655BB}"/>
          </ac:spMkLst>
        </pc:spChg>
        <pc:spChg chg="add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51" creationId="{9822E561-F97C-4CBB-A9A6-A6BF6317BC84}"/>
          </ac:spMkLst>
        </pc:spChg>
        <pc:spChg chg="add">
          <ac:chgData name="Julie Hayward" userId="S::julie.hayward@uwtsd.ac.uk::ca36735c-1641-450a-978e-fa18b6a40d1b" providerId="AD" clId="Web-{2B5CB775-FF28-56ED-00CB-EC48666E243E}" dt="2021-04-20T08:24:20.452" v="23"/>
          <ac:spMkLst>
            <pc:docMk/>
            <pc:sldMk cId="656111570" sldId="261"/>
            <ac:spMk id="53" creationId="{B01B0E58-A5C8-4CDA-A2E0-35DF94E59857}"/>
          </ac:spMkLst>
        </pc:spChg>
        <pc:grpChg chg="add del">
          <ac:chgData name="Julie Hayward" userId="S::julie.hayward@uwtsd.ac.uk::ca36735c-1641-450a-978e-fa18b6a40d1b" providerId="AD" clId="Web-{2B5CB775-FF28-56ED-00CB-EC48666E243E}" dt="2021-04-20T08:24:20.452" v="23"/>
          <ac:grpSpMkLst>
            <pc:docMk/>
            <pc:sldMk cId="656111570" sldId="261"/>
            <ac:grpSpMk id="34" creationId="{79394E1F-0B5F-497D-B2A6-8383A2A54834}"/>
          </ac:grpSpMkLst>
        </pc:grpChg>
        <pc:picChg chg="add del mod ord">
          <ac:chgData name="Julie Hayward" userId="S::julie.hayward@uwtsd.ac.uk::ca36735c-1641-450a-978e-fa18b6a40d1b" providerId="AD" clId="Web-{2B5CB775-FF28-56ED-00CB-EC48666E243E}" dt="2021-04-20T08:23:19.091" v="21"/>
          <ac:picMkLst>
            <pc:docMk/>
            <pc:sldMk cId="656111570" sldId="261"/>
            <ac:picMk id="4" creationId="{B1E8ED0D-2841-4082-8B2F-E6C527E42EE3}"/>
          </ac:picMkLst>
        </pc:picChg>
        <pc:picChg chg="add mod ord">
          <ac:chgData name="Julie Hayward" userId="S::julie.hayward@uwtsd.ac.uk::ca36735c-1641-450a-978e-fa18b6a40d1b" providerId="AD" clId="Web-{2B5CB775-FF28-56ED-00CB-EC48666E243E}" dt="2021-04-20T08:24:20.452" v="23"/>
          <ac:picMkLst>
            <pc:docMk/>
            <pc:sldMk cId="656111570" sldId="261"/>
            <ac:picMk id="7" creationId="{F7F5BDAD-C454-4DB0-8387-3D3B5FA1AD9F}"/>
          </ac:picMkLst>
        </pc:picChg>
      </pc:sldChg>
      <pc:sldChg chg="new del">
        <pc:chgData name="Julie Hayward" userId="S::julie.hayward@uwtsd.ac.uk::ca36735c-1641-450a-978e-fa18b6a40d1b" providerId="AD" clId="Web-{2B5CB775-FF28-56ED-00CB-EC48666E243E}" dt="2021-04-20T08:24:46.453" v="26"/>
        <pc:sldMkLst>
          <pc:docMk/>
          <pc:sldMk cId="1696172940" sldId="262"/>
        </pc:sldMkLst>
      </pc:sldChg>
      <pc:sldChg chg="addSp delSp modSp new del mod setBg setClrOvrMap">
        <pc:chgData name="Julie Hayward" userId="S::julie.hayward@uwtsd.ac.uk::ca36735c-1641-450a-978e-fa18b6a40d1b" providerId="AD" clId="Web-{2B5CB775-FF28-56ED-00CB-EC48666E243E}" dt="2021-04-20T08:24:33.375" v="24"/>
        <pc:sldMkLst>
          <pc:docMk/>
          <pc:sldMk cId="1148467820" sldId="263"/>
        </pc:sldMkLst>
        <pc:spChg chg="mod">
          <ac:chgData name="Julie Hayward" userId="S::julie.hayward@uwtsd.ac.uk::ca36735c-1641-450a-978e-fa18b6a40d1b" providerId="AD" clId="Web-{2B5CB775-FF28-56ED-00CB-EC48666E243E}" dt="2021-04-20T08:22:20.512" v="18"/>
          <ac:spMkLst>
            <pc:docMk/>
            <pc:sldMk cId="1148467820" sldId="263"/>
            <ac:spMk id="2" creationId="{FDB11E7E-B3E8-4BC0-BD48-4AE770CFC237}"/>
          </ac:spMkLst>
        </pc:spChg>
        <pc:spChg chg="del mod">
          <ac:chgData name="Julie Hayward" userId="S::julie.hayward@uwtsd.ac.uk::ca36735c-1641-450a-978e-fa18b6a40d1b" providerId="AD" clId="Web-{2B5CB775-FF28-56ED-00CB-EC48666E243E}" dt="2021-04-20T08:22:20.512" v="18"/>
          <ac:spMkLst>
            <pc:docMk/>
            <pc:sldMk cId="1148467820" sldId="263"/>
            <ac:spMk id="3" creationId="{F4FB9D75-F881-4ECA-9AEB-C589761849F7}"/>
          </ac:spMkLst>
        </pc:spChg>
        <pc:spChg chg="add">
          <ac:chgData name="Julie Hayward" userId="S::julie.hayward@uwtsd.ac.uk::ca36735c-1641-450a-978e-fa18b6a40d1b" providerId="AD" clId="Web-{2B5CB775-FF28-56ED-00CB-EC48666E243E}" dt="2021-04-20T08:22:20.512" v="18"/>
          <ac:spMkLst>
            <pc:docMk/>
            <pc:sldMk cId="1148467820" sldId="263"/>
            <ac:spMk id="9" creationId="{BFABBCE0-E08C-4BBE-9FD2-E2B253D4D5F2}"/>
          </ac:spMkLst>
        </pc:spChg>
        <pc:spChg chg="add">
          <ac:chgData name="Julie Hayward" userId="S::julie.hayward@uwtsd.ac.uk::ca36735c-1641-450a-978e-fa18b6a40d1b" providerId="AD" clId="Web-{2B5CB775-FF28-56ED-00CB-EC48666E243E}" dt="2021-04-20T08:22:20.512" v="18"/>
          <ac:spMkLst>
            <pc:docMk/>
            <pc:sldMk cId="1148467820" sldId="263"/>
            <ac:spMk id="11" creationId="{FF426BAC-43D6-468E-B6FF-167034D5CE43}"/>
          </ac:spMkLst>
        </pc:spChg>
        <pc:spChg chg="add">
          <ac:chgData name="Julie Hayward" userId="S::julie.hayward@uwtsd.ac.uk::ca36735c-1641-450a-978e-fa18b6a40d1b" providerId="AD" clId="Web-{2B5CB775-FF28-56ED-00CB-EC48666E243E}" dt="2021-04-20T08:22:20.512" v="18"/>
          <ac:spMkLst>
            <pc:docMk/>
            <pc:sldMk cId="1148467820" sldId="263"/>
            <ac:spMk id="13" creationId="{FB02D80E-5995-4C54-8387-5893C2C89473}"/>
          </ac:spMkLst>
        </pc:spChg>
        <pc:spChg chg="add">
          <ac:chgData name="Julie Hayward" userId="S::julie.hayward@uwtsd.ac.uk::ca36735c-1641-450a-978e-fa18b6a40d1b" providerId="AD" clId="Web-{2B5CB775-FF28-56ED-00CB-EC48666E243E}" dt="2021-04-20T08:22:20.512" v="18"/>
          <ac:spMkLst>
            <pc:docMk/>
            <pc:sldMk cId="1148467820" sldId="263"/>
            <ac:spMk id="15" creationId="{896083C8-1401-4950-AF56-E2FAFE42D656}"/>
          </ac:spMkLst>
        </pc:spChg>
        <pc:graphicFrameChg chg="add">
          <ac:chgData name="Julie Hayward" userId="S::julie.hayward@uwtsd.ac.uk::ca36735c-1641-450a-978e-fa18b6a40d1b" providerId="AD" clId="Web-{2B5CB775-FF28-56ED-00CB-EC48666E243E}" dt="2021-04-20T08:22:20.512" v="18"/>
          <ac:graphicFrameMkLst>
            <pc:docMk/>
            <pc:sldMk cId="1148467820" sldId="263"/>
            <ac:graphicFrameMk id="5" creationId="{3A391E05-2739-414C-946D-8CB0900E2F7A}"/>
          </ac:graphicFrameMkLst>
        </pc:graphicFrameChg>
      </pc:sldChg>
    </pc:docChg>
  </pc:docChgLst>
  <pc:docChgLst>
    <pc:chgData name="Julie Hayward" userId="S::julie.hayward@uwtsd.ac.uk::ca36735c-1641-450a-978e-fa18b6a40d1b" providerId="AD" clId="Web-{920F1AAA-F12A-CFD3-3CC8-49403D58B52E}"/>
    <pc:docChg chg="addSld modSld">
      <pc:chgData name="Julie Hayward" userId="S::julie.hayward@uwtsd.ac.uk::ca36735c-1641-450a-978e-fa18b6a40d1b" providerId="AD" clId="Web-{920F1AAA-F12A-CFD3-3CC8-49403D58B52E}" dt="2021-03-14T21:13:54.466" v="63" actId="20577"/>
      <pc:docMkLst>
        <pc:docMk/>
      </pc:docMkLst>
      <pc:sldChg chg="addSp delSp modSp mod setBg setClrOvrMap">
        <pc:chgData name="Julie Hayward" userId="S::julie.hayward@uwtsd.ac.uk::ca36735c-1641-450a-978e-fa18b6a40d1b" providerId="AD" clId="Web-{920F1AAA-F12A-CFD3-3CC8-49403D58B52E}" dt="2021-03-14T21:01:47.114" v="2" actId="20577"/>
        <pc:sldMkLst>
          <pc:docMk/>
          <pc:sldMk cId="61443366" sldId="262"/>
        </pc:sldMkLst>
        <pc:spChg chg="mod">
          <ac:chgData name="Julie Hayward" userId="S::julie.hayward@uwtsd.ac.uk::ca36735c-1641-450a-978e-fa18b6a40d1b" providerId="AD" clId="Web-{920F1AAA-F12A-CFD3-3CC8-49403D58B52E}" dt="2021-03-14T21:00:47.751" v="0"/>
          <ac:spMkLst>
            <pc:docMk/>
            <pc:sldMk cId="61443366" sldId="262"/>
            <ac:spMk id="2" creationId="{AC6C222E-0E42-46CE-AAB0-ECC8D4D3BF53}"/>
          </ac:spMkLst>
        </pc:spChg>
        <pc:spChg chg="mod">
          <ac:chgData name="Julie Hayward" userId="S::julie.hayward@uwtsd.ac.uk::ca36735c-1641-450a-978e-fa18b6a40d1b" providerId="AD" clId="Web-{920F1AAA-F12A-CFD3-3CC8-49403D58B52E}" dt="2021-03-14T21:01:47.114" v="2" actId="20577"/>
          <ac:spMkLst>
            <pc:docMk/>
            <pc:sldMk cId="61443366" sldId="262"/>
            <ac:spMk id="3" creationId="{E8F93664-B0B3-4012-9272-0CF460F7B9CA}"/>
          </ac:spMkLst>
        </pc:spChg>
        <pc:spChg chg="mod">
          <ac:chgData name="Julie Hayward" userId="S::julie.hayward@uwtsd.ac.uk::ca36735c-1641-450a-978e-fa18b6a40d1b" providerId="AD" clId="Web-{920F1AAA-F12A-CFD3-3CC8-49403D58B52E}" dt="2021-03-14T21:00:47.751" v="0"/>
          <ac:spMkLst>
            <pc:docMk/>
            <pc:sldMk cId="61443366" sldId="262"/>
            <ac:spMk id="5" creationId="{A948D9CA-5B1D-4DED-A8E6-987A759CA54C}"/>
          </ac:spMkLst>
        </pc:spChg>
        <pc:spChg chg="del">
          <ac:chgData name="Julie Hayward" userId="S::julie.hayward@uwtsd.ac.uk::ca36735c-1641-450a-978e-fa18b6a40d1b" providerId="AD" clId="Web-{920F1AAA-F12A-CFD3-3CC8-49403D58B52E}" dt="2021-03-14T21:00:47.751" v="0"/>
          <ac:spMkLst>
            <pc:docMk/>
            <pc:sldMk cId="61443366" sldId="262"/>
            <ac:spMk id="28" creationId="{1BB56EB9-078F-4952-AC1F-149C7A0AE4D5}"/>
          </ac:spMkLst>
        </pc:spChg>
        <pc:spChg chg="del">
          <ac:chgData name="Julie Hayward" userId="S::julie.hayward@uwtsd.ac.uk::ca36735c-1641-450a-978e-fa18b6a40d1b" providerId="AD" clId="Web-{920F1AAA-F12A-CFD3-3CC8-49403D58B52E}" dt="2021-03-14T21:00:47.751" v="0"/>
          <ac:spMkLst>
            <pc:docMk/>
            <pc:sldMk cId="61443366" sldId="262"/>
            <ac:spMk id="30" creationId="{D3772EE4-ED5E-4D3A-A306-B22CF866786D}"/>
          </ac:spMkLst>
        </pc:spChg>
        <pc:spChg chg="del">
          <ac:chgData name="Julie Hayward" userId="S::julie.hayward@uwtsd.ac.uk::ca36735c-1641-450a-978e-fa18b6a40d1b" providerId="AD" clId="Web-{920F1AAA-F12A-CFD3-3CC8-49403D58B52E}" dt="2021-03-14T21:00:47.751" v="0"/>
          <ac:spMkLst>
            <pc:docMk/>
            <pc:sldMk cId="61443366" sldId="262"/>
            <ac:spMk id="32" creationId="{10058680-D07C-4893-B2B7-91543F18AB32}"/>
          </ac:spMkLst>
        </pc:spChg>
        <pc:spChg chg="del">
          <ac:chgData name="Julie Hayward" userId="S::julie.hayward@uwtsd.ac.uk::ca36735c-1641-450a-978e-fa18b6a40d1b" providerId="AD" clId="Web-{920F1AAA-F12A-CFD3-3CC8-49403D58B52E}" dt="2021-03-14T21:00:47.751" v="0"/>
          <ac:spMkLst>
            <pc:docMk/>
            <pc:sldMk cId="61443366" sldId="262"/>
            <ac:spMk id="34" creationId="{7B42427A-0A1F-4A55-8705-D9179F1E0CFB}"/>
          </ac:spMkLst>
        </pc:spChg>
        <pc:spChg chg="del">
          <ac:chgData name="Julie Hayward" userId="S::julie.hayward@uwtsd.ac.uk::ca36735c-1641-450a-978e-fa18b6a40d1b" providerId="AD" clId="Web-{920F1AAA-F12A-CFD3-3CC8-49403D58B52E}" dt="2021-03-14T21:00:47.751" v="0"/>
          <ac:spMkLst>
            <pc:docMk/>
            <pc:sldMk cId="61443366" sldId="262"/>
            <ac:spMk id="36" creationId="{EE54A6FE-D8CB-48A3-900B-053D4EBD3B85}"/>
          </ac:spMkLst>
        </pc:spChg>
        <pc:spChg chg="add">
          <ac:chgData name="Julie Hayward" userId="S::julie.hayward@uwtsd.ac.uk::ca36735c-1641-450a-978e-fa18b6a40d1b" providerId="AD" clId="Web-{920F1AAA-F12A-CFD3-3CC8-49403D58B52E}" dt="2021-03-14T21:00:47.751" v="0"/>
          <ac:spMkLst>
            <pc:docMk/>
            <pc:sldMk cId="61443366" sldId="262"/>
            <ac:spMk id="41" creationId="{9831CBB7-4817-4B54-A7F9-0AE2D0C47870}"/>
          </ac:spMkLst>
        </pc:spChg>
        <pc:spChg chg="add">
          <ac:chgData name="Julie Hayward" userId="S::julie.hayward@uwtsd.ac.uk::ca36735c-1641-450a-978e-fa18b6a40d1b" providerId="AD" clId="Web-{920F1AAA-F12A-CFD3-3CC8-49403D58B52E}" dt="2021-03-14T21:00:47.751" v="0"/>
          <ac:spMkLst>
            <pc:docMk/>
            <pc:sldMk cId="61443366" sldId="262"/>
            <ac:spMk id="43" creationId="{96BC321D-B05F-4857-8880-97F61B9B7858}"/>
          </ac:spMkLst>
        </pc:spChg>
        <pc:picChg chg="mod ord">
          <ac:chgData name="Julie Hayward" userId="S::julie.hayward@uwtsd.ac.uk::ca36735c-1641-450a-978e-fa18b6a40d1b" providerId="AD" clId="Web-{920F1AAA-F12A-CFD3-3CC8-49403D58B52E}" dt="2021-03-14T21:00:47.751" v="0"/>
          <ac:picMkLst>
            <pc:docMk/>
            <pc:sldMk cId="61443366" sldId="262"/>
            <ac:picMk id="4" creationId="{A95FB2C7-47B7-41A5-8192-1AA80E581E7D}"/>
          </ac:picMkLst>
        </pc:picChg>
      </pc:sldChg>
      <pc:sldChg chg="addSp modSp mod setBg">
        <pc:chgData name="Julie Hayward" userId="S::julie.hayward@uwtsd.ac.uk::ca36735c-1641-450a-978e-fa18b6a40d1b" providerId="AD" clId="Web-{920F1AAA-F12A-CFD3-3CC8-49403D58B52E}" dt="2021-03-14T21:03:56.481" v="15"/>
        <pc:sldMkLst>
          <pc:docMk/>
          <pc:sldMk cId="2696551216" sldId="265"/>
        </pc:sldMkLst>
        <pc:spChg chg="mod">
          <ac:chgData name="Julie Hayward" userId="S::julie.hayward@uwtsd.ac.uk::ca36735c-1641-450a-978e-fa18b6a40d1b" providerId="AD" clId="Web-{920F1AAA-F12A-CFD3-3CC8-49403D58B52E}" dt="2021-03-14T21:03:56.481" v="15"/>
          <ac:spMkLst>
            <pc:docMk/>
            <pc:sldMk cId="2696551216" sldId="265"/>
            <ac:spMk id="2" creationId="{A738880D-F443-4B3E-9A84-721F302039EF}"/>
          </ac:spMkLst>
        </pc:spChg>
        <pc:spChg chg="mod">
          <ac:chgData name="Julie Hayward" userId="S::julie.hayward@uwtsd.ac.uk::ca36735c-1641-450a-978e-fa18b6a40d1b" providerId="AD" clId="Web-{920F1AAA-F12A-CFD3-3CC8-49403D58B52E}" dt="2021-03-14T21:03:56.481" v="15"/>
          <ac:spMkLst>
            <pc:docMk/>
            <pc:sldMk cId="2696551216" sldId="265"/>
            <ac:spMk id="3" creationId="{568CF791-8719-4157-9089-F5187BAF1F67}"/>
          </ac:spMkLst>
        </pc:spChg>
        <pc:spChg chg="add">
          <ac:chgData name="Julie Hayward" userId="S::julie.hayward@uwtsd.ac.uk::ca36735c-1641-450a-978e-fa18b6a40d1b" providerId="AD" clId="Web-{920F1AAA-F12A-CFD3-3CC8-49403D58B52E}" dt="2021-03-14T21:03:56.481" v="15"/>
          <ac:spMkLst>
            <pc:docMk/>
            <pc:sldMk cId="2696551216" sldId="265"/>
            <ac:spMk id="9" creationId="{9831CBB7-4817-4B54-A7F9-0AE2D0C47870}"/>
          </ac:spMkLst>
        </pc:spChg>
        <pc:spChg chg="add">
          <ac:chgData name="Julie Hayward" userId="S::julie.hayward@uwtsd.ac.uk::ca36735c-1641-450a-978e-fa18b6a40d1b" providerId="AD" clId="Web-{920F1AAA-F12A-CFD3-3CC8-49403D58B52E}" dt="2021-03-14T21:03:56.481" v="15"/>
          <ac:spMkLst>
            <pc:docMk/>
            <pc:sldMk cId="2696551216" sldId="265"/>
            <ac:spMk id="11" creationId="{96BC321D-B05F-4857-8880-97F61B9B7858}"/>
          </ac:spMkLst>
        </pc:spChg>
        <pc:picChg chg="add">
          <ac:chgData name="Julie Hayward" userId="S::julie.hayward@uwtsd.ac.uk::ca36735c-1641-450a-978e-fa18b6a40d1b" providerId="AD" clId="Web-{920F1AAA-F12A-CFD3-3CC8-49403D58B52E}" dt="2021-03-14T21:03:56.481" v="15"/>
          <ac:picMkLst>
            <pc:docMk/>
            <pc:sldMk cId="2696551216" sldId="265"/>
            <ac:picMk id="5" creationId="{AA95A714-F24E-4469-9230-039927E2E099}"/>
          </ac:picMkLst>
        </pc:picChg>
      </pc:sldChg>
      <pc:sldChg chg="addSp delSp modSp mod setBg setClrOvrMap">
        <pc:chgData name="Julie Hayward" userId="S::julie.hayward@uwtsd.ac.uk::ca36735c-1641-450a-978e-fa18b6a40d1b" providerId="AD" clId="Web-{920F1AAA-F12A-CFD3-3CC8-49403D58B52E}" dt="2021-03-14T21:05:28.767" v="25"/>
        <pc:sldMkLst>
          <pc:docMk/>
          <pc:sldMk cId="3070050378" sldId="268"/>
        </pc:sldMkLst>
        <pc:spChg chg="mod">
          <ac:chgData name="Julie Hayward" userId="S::julie.hayward@uwtsd.ac.uk::ca36735c-1641-450a-978e-fa18b6a40d1b" providerId="AD" clId="Web-{920F1AAA-F12A-CFD3-3CC8-49403D58B52E}" dt="2021-03-14T21:04:58.937" v="18"/>
          <ac:spMkLst>
            <pc:docMk/>
            <pc:sldMk cId="3070050378" sldId="268"/>
            <ac:spMk id="2" creationId="{4084729F-32D9-4AED-8CF4-87F38CC98F49}"/>
          </ac:spMkLst>
        </pc:spChg>
        <pc:spChg chg="mod ord">
          <ac:chgData name="Julie Hayward" userId="S::julie.hayward@uwtsd.ac.uk::ca36735c-1641-450a-978e-fa18b6a40d1b" providerId="AD" clId="Web-{920F1AAA-F12A-CFD3-3CC8-49403D58B52E}" dt="2021-03-14T21:05:28.767" v="25"/>
          <ac:spMkLst>
            <pc:docMk/>
            <pc:sldMk cId="3070050378" sldId="268"/>
            <ac:spMk id="3" creationId="{9E7F972C-7323-4F2A-ADA0-BEBED22EE9A2}"/>
          </ac:spMkLst>
        </pc:spChg>
        <pc:spChg chg="add del">
          <ac:chgData name="Julie Hayward" userId="S::julie.hayward@uwtsd.ac.uk::ca36735c-1641-450a-978e-fa18b6a40d1b" providerId="AD" clId="Web-{920F1AAA-F12A-CFD3-3CC8-49403D58B52E}" dt="2021-03-14T21:04:58.937" v="18"/>
          <ac:spMkLst>
            <pc:docMk/>
            <pc:sldMk cId="3070050378" sldId="268"/>
            <ac:spMk id="21" creationId="{1BB56EB9-078F-4952-AC1F-149C7A0AE4D5}"/>
          </ac:spMkLst>
        </pc:spChg>
        <pc:spChg chg="add del">
          <ac:chgData name="Julie Hayward" userId="S::julie.hayward@uwtsd.ac.uk::ca36735c-1641-450a-978e-fa18b6a40d1b" providerId="AD" clId="Web-{920F1AAA-F12A-CFD3-3CC8-49403D58B52E}" dt="2021-03-14T21:04:58.937" v="18"/>
          <ac:spMkLst>
            <pc:docMk/>
            <pc:sldMk cId="3070050378" sldId="268"/>
            <ac:spMk id="23" creationId="{10058680-D07C-4893-B2B7-91543F18AB32}"/>
          </ac:spMkLst>
        </pc:spChg>
        <pc:spChg chg="add del">
          <ac:chgData name="Julie Hayward" userId="S::julie.hayward@uwtsd.ac.uk::ca36735c-1641-450a-978e-fa18b6a40d1b" providerId="AD" clId="Web-{920F1AAA-F12A-CFD3-3CC8-49403D58B52E}" dt="2021-03-14T21:04:58.937" v="18"/>
          <ac:spMkLst>
            <pc:docMk/>
            <pc:sldMk cId="3070050378" sldId="268"/>
            <ac:spMk id="25" creationId="{7B42427A-0A1F-4A55-8705-D9179F1E0CFB}"/>
          </ac:spMkLst>
        </pc:spChg>
        <pc:spChg chg="add del">
          <ac:chgData name="Julie Hayward" userId="S::julie.hayward@uwtsd.ac.uk::ca36735c-1641-450a-978e-fa18b6a40d1b" providerId="AD" clId="Web-{920F1AAA-F12A-CFD3-3CC8-49403D58B52E}" dt="2021-03-14T21:04:58.937" v="18"/>
          <ac:spMkLst>
            <pc:docMk/>
            <pc:sldMk cId="3070050378" sldId="268"/>
            <ac:spMk id="27" creationId="{EE54A6FE-D8CB-48A3-900B-053D4EBD3B85}"/>
          </ac:spMkLst>
        </pc:spChg>
        <pc:spChg chg="add">
          <ac:chgData name="Julie Hayward" userId="S::julie.hayward@uwtsd.ac.uk::ca36735c-1641-450a-978e-fa18b6a40d1b" providerId="AD" clId="Web-{920F1AAA-F12A-CFD3-3CC8-49403D58B52E}" dt="2021-03-14T21:04:58.937" v="18"/>
          <ac:spMkLst>
            <pc:docMk/>
            <pc:sldMk cId="3070050378" sldId="268"/>
            <ac:spMk id="29" creationId="{504BED40-EAF7-4E55-AFF7-2CD840EBD3AA}"/>
          </ac:spMkLst>
        </pc:spChg>
        <pc:spChg chg="add">
          <ac:chgData name="Julie Hayward" userId="S::julie.hayward@uwtsd.ac.uk::ca36735c-1641-450a-978e-fa18b6a40d1b" providerId="AD" clId="Web-{920F1AAA-F12A-CFD3-3CC8-49403D58B52E}" dt="2021-03-14T21:04:58.937" v="18"/>
          <ac:spMkLst>
            <pc:docMk/>
            <pc:sldMk cId="3070050378" sldId="268"/>
            <ac:spMk id="30" creationId="{F367CCF1-BB1E-41CF-8499-94A870C33EFA}"/>
          </ac:spMkLst>
        </pc:spChg>
        <pc:spChg chg="add del">
          <ac:chgData name="Julie Hayward" userId="S::julie.hayward@uwtsd.ac.uk::ca36735c-1641-450a-978e-fa18b6a40d1b" providerId="AD" clId="Web-{920F1AAA-F12A-CFD3-3CC8-49403D58B52E}" dt="2021-03-14T21:04:58.922" v="17"/>
          <ac:spMkLst>
            <pc:docMk/>
            <pc:sldMk cId="3070050378" sldId="268"/>
            <ac:spMk id="32" creationId="{7A4CA679-3546-4E14-8FB8-F57168C37635}"/>
          </ac:spMkLst>
        </pc:spChg>
        <pc:spChg chg="add del">
          <ac:chgData name="Julie Hayward" userId="S::julie.hayward@uwtsd.ac.uk::ca36735c-1641-450a-978e-fa18b6a40d1b" providerId="AD" clId="Web-{920F1AAA-F12A-CFD3-3CC8-49403D58B52E}" dt="2021-03-14T21:04:58.922" v="17"/>
          <ac:spMkLst>
            <pc:docMk/>
            <pc:sldMk cId="3070050378" sldId="268"/>
            <ac:spMk id="34" creationId="{44D16E90-7C64-4C04-A50A-B866A1A92B4E}"/>
          </ac:spMkLst>
        </pc:spChg>
        <pc:spChg chg="add del">
          <ac:chgData name="Julie Hayward" userId="S::julie.hayward@uwtsd.ac.uk::ca36735c-1641-450a-978e-fa18b6a40d1b" providerId="AD" clId="Web-{920F1AAA-F12A-CFD3-3CC8-49403D58B52E}" dt="2021-03-14T21:04:58.922" v="17"/>
          <ac:spMkLst>
            <pc:docMk/>
            <pc:sldMk cId="3070050378" sldId="268"/>
            <ac:spMk id="36" creationId="{DBE4DD59-5AA2-46C6-B6A8-9B4C62D19877}"/>
          </ac:spMkLst>
        </pc:spChg>
        <pc:spChg chg="add del">
          <ac:chgData name="Julie Hayward" userId="S::julie.hayward@uwtsd.ac.uk::ca36735c-1641-450a-978e-fa18b6a40d1b" providerId="AD" clId="Web-{920F1AAA-F12A-CFD3-3CC8-49403D58B52E}" dt="2021-03-14T21:04:58.922" v="17"/>
          <ac:spMkLst>
            <pc:docMk/>
            <pc:sldMk cId="3070050378" sldId="268"/>
            <ac:spMk id="38" creationId="{160CE81C-67DC-489E-BFFB-877C80B854DB}"/>
          </ac:spMkLst>
        </pc:spChg>
        <pc:picChg chg="mod">
          <ac:chgData name="Julie Hayward" userId="S::julie.hayward@uwtsd.ac.uk::ca36735c-1641-450a-978e-fa18b6a40d1b" providerId="AD" clId="Web-{920F1AAA-F12A-CFD3-3CC8-49403D58B52E}" dt="2021-03-14T21:04:58.937" v="18"/>
          <ac:picMkLst>
            <pc:docMk/>
            <pc:sldMk cId="3070050378" sldId="268"/>
            <ac:picMk id="4" creationId="{AAA585B6-64E6-48F2-A828-DD05EEF47D8D}"/>
          </ac:picMkLst>
        </pc:picChg>
      </pc:sldChg>
      <pc:sldChg chg="addSp delSp modSp">
        <pc:chgData name="Julie Hayward" userId="S::julie.hayward@uwtsd.ac.uk::ca36735c-1641-450a-978e-fa18b6a40d1b" providerId="AD" clId="Web-{920F1AAA-F12A-CFD3-3CC8-49403D58B52E}" dt="2021-03-14T21:06:46.021" v="46"/>
        <pc:sldMkLst>
          <pc:docMk/>
          <pc:sldMk cId="1661564840" sldId="269"/>
        </pc:sldMkLst>
        <pc:spChg chg="mod">
          <ac:chgData name="Julie Hayward" userId="S::julie.hayward@uwtsd.ac.uk::ca36735c-1641-450a-978e-fa18b6a40d1b" providerId="AD" clId="Web-{920F1AAA-F12A-CFD3-3CC8-49403D58B52E}" dt="2021-03-14T21:06:46.021" v="46"/>
          <ac:spMkLst>
            <pc:docMk/>
            <pc:sldMk cId="1661564840" sldId="269"/>
            <ac:spMk id="2" creationId="{8BB4B34F-3499-40FA-8252-DBFAF03D5104}"/>
          </ac:spMkLst>
        </pc:spChg>
        <pc:spChg chg="mod ord">
          <ac:chgData name="Julie Hayward" userId="S::julie.hayward@uwtsd.ac.uk::ca36735c-1641-450a-978e-fa18b6a40d1b" providerId="AD" clId="Web-{920F1AAA-F12A-CFD3-3CC8-49403D58B52E}" dt="2021-03-14T21:06:46.021" v="46"/>
          <ac:spMkLst>
            <pc:docMk/>
            <pc:sldMk cId="1661564840" sldId="269"/>
            <ac:spMk id="3" creationId="{61DBC50A-5D3A-434D-BA3A-6FDA902319AD}"/>
          </ac:spMkLst>
        </pc:spChg>
        <pc:spChg chg="del">
          <ac:chgData name="Julie Hayward" userId="S::julie.hayward@uwtsd.ac.uk::ca36735c-1641-450a-978e-fa18b6a40d1b" providerId="AD" clId="Web-{920F1AAA-F12A-CFD3-3CC8-49403D58B52E}" dt="2021-03-14T21:06:46.021" v="46"/>
          <ac:spMkLst>
            <pc:docMk/>
            <pc:sldMk cId="1661564840" sldId="269"/>
            <ac:spMk id="17" creationId="{504BED40-EAF7-4E55-AFF7-2CD840EBD3AA}"/>
          </ac:spMkLst>
        </pc:spChg>
        <pc:spChg chg="del">
          <ac:chgData name="Julie Hayward" userId="S::julie.hayward@uwtsd.ac.uk::ca36735c-1641-450a-978e-fa18b6a40d1b" providerId="AD" clId="Web-{920F1AAA-F12A-CFD3-3CC8-49403D58B52E}" dt="2021-03-14T21:06:46.021" v="46"/>
          <ac:spMkLst>
            <pc:docMk/>
            <pc:sldMk cId="1661564840" sldId="269"/>
            <ac:spMk id="19" creationId="{F367CCF1-BB1E-41CF-8499-94A870C33EFA}"/>
          </ac:spMkLst>
        </pc:spChg>
        <pc:spChg chg="add">
          <ac:chgData name="Julie Hayward" userId="S::julie.hayward@uwtsd.ac.uk::ca36735c-1641-450a-978e-fa18b6a40d1b" providerId="AD" clId="Web-{920F1AAA-F12A-CFD3-3CC8-49403D58B52E}" dt="2021-03-14T21:06:46.021" v="46"/>
          <ac:spMkLst>
            <pc:docMk/>
            <pc:sldMk cId="1661564840" sldId="269"/>
            <ac:spMk id="24" creationId="{1BB56EB9-078F-4952-AC1F-149C7A0AE4D5}"/>
          </ac:spMkLst>
        </pc:spChg>
        <pc:spChg chg="add">
          <ac:chgData name="Julie Hayward" userId="S::julie.hayward@uwtsd.ac.uk::ca36735c-1641-450a-978e-fa18b6a40d1b" providerId="AD" clId="Web-{920F1AAA-F12A-CFD3-3CC8-49403D58B52E}" dt="2021-03-14T21:06:46.021" v="46"/>
          <ac:spMkLst>
            <pc:docMk/>
            <pc:sldMk cId="1661564840" sldId="269"/>
            <ac:spMk id="26" creationId="{10058680-D07C-4893-B2B7-91543F18AB32}"/>
          </ac:spMkLst>
        </pc:spChg>
        <pc:spChg chg="add">
          <ac:chgData name="Julie Hayward" userId="S::julie.hayward@uwtsd.ac.uk::ca36735c-1641-450a-978e-fa18b6a40d1b" providerId="AD" clId="Web-{920F1AAA-F12A-CFD3-3CC8-49403D58B52E}" dt="2021-03-14T21:06:46.021" v="46"/>
          <ac:spMkLst>
            <pc:docMk/>
            <pc:sldMk cId="1661564840" sldId="269"/>
            <ac:spMk id="28" creationId="{7B42427A-0A1F-4A55-8705-D9179F1E0CFB}"/>
          </ac:spMkLst>
        </pc:spChg>
        <pc:spChg chg="add">
          <ac:chgData name="Julie Hayward" userId="S::julie.hayward@uwtsd.ac.uk::ca36735c-1641-450a-978e-fa18b6a40d1b" providerId="AD" clId="Web-{920F1AAA-F12A-CFD3-3CC8-49403D58B52E}" dt="2021-03-14T21:06:46.021" v="46"/>
          <ac:spMkLst>
            <pc:docMk/>
            <pc:sldMk cId="1661564840" sldId="269"/>
            <ac:spMk id="30" creationId="{EE54A6FE-D8CB-48A3-900B-053D4EBD3B85}"/>
          </ac:spMkLst>
        </pc:spChg>
        <pc:picChg chg="mod">
          <ac:chgData name="Julie Hayward" userId="S::julie.hayward@uwtsd.ac.uk::ca36735c-1641-450a-978e-fa18b6a40d1b" providerId="AD" clId="Web-{920F1AAA-F12A-CFD3-3CC8-49403D58B52E}" dt="2021-03-14T21:06:46.021" v="46"/>
          <ac:picMkLst>
            <pc:docMk/>
            <pc:sldMk cId="1661564840" sldId="269"/>
            <ac:picMk id="4" creationId="{2B5D8959-5749-4794-AB80-97E7DCFF0F7F}"/>
          </ac:picMkLst>
        </pc:picChg>
      </pc:sldChg>
      <pc:sldChg chg="modSp new">
        <pc:chgData name="Julie Hayward" userId="S::julie.hayward@uwtsd.ac.uk::ca36735c-1641-450a-978e-fa18b6a40d1b" providerId="AD" clId="Web-{920F1AAA-F12A-CFD3-3CC8-49403D58B52E}" dt="2021-03-14T21:13:45.919" v="56" actId="20577"/>
        <pc:sldMkLst>
          <pc:docMk/>
          <pc:sldMk cId="445903806" sldId="271"/>
        </pc:sldMkLst>
        <pc:spChg chg="mod">
          <ac:chgData name="Julie Hayward" userId="S::julie.hayward@uwtsd.ac.uk::ca36735c-1641-450a-978e-fa18b6a40d1b" providerId="AD" clId="Web-{920F1AAA-F12A-CFD3-3CC8-49403D58B52E}" dt="2021-03-14T21:13:45.919" v="56" actId="20577"/>
          <ac:spMkLst>
            <pc:docMk/>
            <pc:sldMk cId="445903806" sldId="271"/>
            <ac:spMk id="2" creationId="{D125EC1D-938F-4C70-82AE-0E3523A620FA}"/>
          </ac:spMkLst>
        </pc:spChg>
      </pc:sldChg>
      <pc:sldChg chg="modSp new">
        <pc:chgData name="Julie Hayward" userId="S::julie.hayward@uwtsd.ac.uk::ca36735c-1641-450a-978e-fa18b6a40d1b" providerId="AD" clId="Web-{920F1AAA-F12A-CFD3-3CC8-49403D58B52E}" dt="2021-03-14T21:13:54.466" v="63" actId="20577"/>
        <pc:sldMkLst>
          <pc:docMk/>
          <pc:sldMk cId="2480509222" sldId="272"/>
        </pc:sldMkLst>
        <pc:spChg chg="mod">
          <ac:chgData name="Julie Hayward" userId="S::julie.hayward@uwtsd.ac.uk::ca36735c-1641-450a-978e-fa18b6a40d1b" providerId="AD" clId="Web-{920F1AAA-F12A-CFD3-3CC8-49403D58B52E}" dt="2021-03-14T21:13:54.466" v="63" actId="20577"/>
          <ac:spMkLst>
            <pc:docMk/>
            <pc:sldMk cId="2480509222" sldId="272"/>
            <ac:spMk id="2" creationId="{E98F135E-A043-4FE0-8E18-C11B95B46C97}"/>
          </ac:spMkLst>
        </pc:spChg>
      </pc:sldChg>
    </pc:docChg>
  </pc:docChgLst>
  <pc:docChgLst>
    <pc:chgData clId="Web-{DF89D1D3-15A8-4F10-94B6-9AA0F43C50CD}"/>
    <pc:docChg chg="modSld">
      <pc:chgData name="" userId="" providerId="" clId="Web-{DF89D1D3-15A8-4F10-94B6-9AA0F43C50CD}" dt="2021-03-11T16:22:39.859" v="0"/>
      <pc:docMkLst>
        <pc:docMk/>
      </pc:docMkLst>
      <pc:sldChg chg="delSp">
        <pc:chgData name="" userId="" providerId="" clId="Web-{DF89D1D3-15A8-4F10-94B6-9AA0F43C50CD}" dt="2021-03-11T16:22:39.859" v="0"/>
        <pc:sldMkLst>
          <pc:docMk/>
          <pc:sldMk cId="109857222" sldId="256"/>
        </pc:sldMkLst>
        <pc:spChg chg="del">
          <ac:chgData name="" userId="" providerId="" clId="Web-{DF89D1D3-15A8-4F10-94B6-9AA0F43C50CD}" dt="2021-03-11T16:22:39.859" v="0"/>
          <ac:spMkLst>
            <pc:docMk/>
            <pc:sldMk cId="109857222" sldId="256"/>
            <ac:spMk id="5" creationId="{98727AB2-8223-42DB-A08C-2CBE7A9427D2}"/>
          </ac:spMkLst>
        </pc:spChg>
      </pc:sldChg>
    </pc:docChg>
  </pc:docChgLst>
  <pc:docChgLst>
    <pc:chgData name="Julie Hayward" userId="S::julie.hayward@uwtsd.ac.uk::ca36735c-1641-450a-978e-fa18b6a40d1b" providerId="AD" clId="Web-{8BABD82F-49E2-5DAD-B6EE-1DA1F0D6851E}"/>
    <pc:docChg chg="delSld modSld">
      <pc:chgData name="Julie Hayward" userId="S::julie.hayward@uwtsd.ac.uk::ca36735c-1641-450a-978e-fa18b6a40d1b" providerId="AD" clId="Web-{8BABD82F-49E2-5DAD-B6EE-1DA1F0D6851E}" dt="2021-03-15T19:56:07.531" v="32"/>
      <pc:docMkLst>
        <pc:docMk/>
      </pc:docMkLst>
      <pc:sldChg chg="addSp delSp modSp">
        <pc:chgData name="Julie Hayward" userId="S::julie.hayward@uwtsd.ac.uk::ca36735c-1641-450a-978e-fa18b6a40d1b" providerId="AD" clId="Web-{8BABD82F-49E2-5DAD-B6EE-1DA1F0D6851E}" dt="2021-03-15T19:56:07.531" v="32"/>
        <pc:sldMkLst>
          <pc:docMk/>
          <pc:sldMk cId="109857222" sldId="256"/>
        </pc:sldMkLst>
        <pc:spChg chg="mod">
          <ac:chgData name="Julie Hayward" userId="S::julie.hayward@uwtsd.ac.uk::ca36735c-1641-450a-978e-fa18b6a40d1b" providerId="AD" clId="Web-{8BABD82F-49E2-5DAD-B6EE-1DA1F0D6851E}" dt="2021-03-15T19:56:07.531" v="3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8BABD82F-49E2-5DAD-B6EE-1DA1F0D6851E}" dt="2021-03-15T19:56:07.531" v="32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Julie Hayward" userId="S::julie.hayward@uwtsd.ac.uk::ca36735c-1641-450a-978e-fa18b6a40d1b" providerId="AD" clId="Web-{8BABD82F-49E2-5DAD-B6EE-1DA1F0D6851E}" dt="2021-03-15T19:56:07.531" v="32"/>
          <ac:spMkLst>
            <pc:docMk/>
            <pc:sldMk cId="109857222" sldId="256"/>
            <ac:spMk id="9" creationId="{26B4480E-B7FF-4481-890E-043A69AE6FE2}"/>
          </ac:spMkLst>
        </pc:spChg>
        <pc:spChg chg="del">
          <ac:chgData name="Julie Hayward" userId="S::julie.hayward@uwtsd.ac.uk::ca36735c-1641-450a-978e-fa18b6a40d1b" providerId="AD" clId="Web-{8BABD82F-49E2-5DAD-B6EE-1DA1F0D6851E}" dt="2021-03-15T19:56:07.531" v="32"/>
          <ac:spMkLst>
            <pc:docMk/>
            <pc:sldMk cId="109857222" sldId="256"/>
            <ac:spMk id="11" creationId="{64C13BAB-7C00-4D21-A857-E3D41C0A2A66}"/>
          </ac:spMkLst>
        </pc:spChg>
        <pc:spChg chg="del">
          <ac:chgData name="Julie Hayward" userId="S::julie.hayward@uwtsd.ac.uk::ca36735c-1641-450a-978e-fa18b6a40d1b" providerId="AD" clId="Web-{8BABD82F-49E2-5DAD-B6EE-1DA1F0D6851E}" dt="2021-03-15T19:56:07.531" v="32"/>
          <ac:spMkLst>
            <pc:docMk/>
            <pc:sldMk cId="109857222" sldId="256"/>
            <ac:spMk id="13" creationId="{1F1FF39A-AC3C-4066-9D4C-519AA22812EA}"/>
          </ac:spMkLst>
        </pc:spChg>
        <pc:spChg chg="add">
          <ac:chgData name="Julie Hayward" userId="S::julie.hayward@uwtsd.ac.uk::ca36735c-1641-450a-978e-fa18b6a40d1b" providerId="AD" clId="Web-{8BABD82F-49E2-5DAD-B6EE-1DA1F0D6851E}" dt="2021-03-15T19:56:07.531" v="32"/>
          <ac:spMkLst>
            <pc:docMk/>
            <pc:sldMk cId="109857222" sldId="256"/>
            <ac:spMk id="19" creationId="{007891EC-4501-44ED-A8C8-B11B6DB767AB}"/>
          </ac:spMkLst>
        </pc:spChg>
        <pc:picChg chg="del">
          <ac:chgData name="Julie Hayward" userId="S::julie.hayward@uwtsd.ac.uk::ca36735c-1641-450a-978e-fa18b6a40d1b" providerId="AD" clId="Web-{8BABD82F-49E2-5DAD-B6EE-1DA1F0D6851E}" dt="2021-03-15T19:55:28.171" v="11"/>
          <ac:picMkLst>
            <pc:docMk/>
            <pc:sldMk cId="109857222" sldId="256"/>
            <ac:picMk id="4" creationId="{D572915B-B04B-4A07-A758-7BFFBA9F1DC9}"/>
          </ac:picMkLst>
        </pc:picChg>
        <pc:picChg chg="add">
          <ac:chgData name="Julie Hayward" userId="S::julie.hayward@uwtsd.ac.uk::ca36735c-1641-450a-978e-fa18b6a40d1b" providerId="AD" clId="Web-{8BABD82F-49E2-5DAD-B6EE-1DA1F0D6851E}" dt="2021-03-15T19:56:07.531" v="32"/>
          <ac:picMkLst>
            <pc:docMk/>
            <pc:sldMk cId="109857222" sldId="256"/>
            <ac:picMk id="15" creationId="{F62C8FE3-5EFA-459D-8EB7-4CA1669D4422}"/>
          </ac:picMkLst>
        </pc:picChg>
        <pc:cxnChg chg="add">
          <ac:chgData name="Julie Hayward" userId="S::julie.hayward@uwtsd.ac.uk::ca36735c-1641-450a-978e-fa18b6a40d1b" providerId="AD" clId="Web-{8BABD82F-49E2-5DAD-B6EE-1DA1F0D6851E}" dt="2021-03-15T19:56:07.531" v="32"/>
          <ac:cxnSpMkLst>
            <pc:docMk/>
            <pc:sldMk cId="109857222" sldId="256"/>
            <ac:cxnSpMk id="21" creationId="{34E5597F-CE67-4085-9548-E6A8036DA3BB}"/>
          </ac:cxnSpMkLst>
        </pc:cxnChg>
      </pc:sldChg>
      <pc:sldChg chg="del">
        <pc:chgData name="Julie Hayward" userId="S::julie.hayward@uwtsd.ac.uk::ca36735c-1641-450a-978e-fa18b6a40d1b" providerId="AD" clId="Web-{8BABD82F-49E2-5DAD-B6EE-1DA1F0D6851E}" dt="2021-03-15T19:55:31.671" v="12"/>
        <pc:sldMkLst>
          <pc:docMk/>
          <pc:sldMk cId="1376466068" sldId="257"/>
        </pc:sldMkLst>
      </pc:sldChg>
      <pc:sldChg chg="del">
        <pc:chgData name="Julie Hayward" userId="S::julie.hayward@uwtsd.ac.uk::ca36735c-1641-450a-978e-fa18b6a40d1b" providerId="AD" clId="Web-{8BABD82F-49E2-5DAD-B6EE-1DA1F0D6851E}" dt="2021-03-15T19:55:41.281" v="17"/>
        <pc:sldMkLst>
          <pc:docMk/>
          <pc:sldMk cId="1558421332" sldId="258"/>
        </pc:sldMkLst>
      </pc:sldChg>
      <pc:sldChg chg="del">
        <pc:chgData name="Julie Hayward" userId="S::julie.hayward@uwtsd.ac.uk::ca36735c-1641-450a-978e-fa18b6a40d1b" providerId="AD" clId="Web-{8BABD82F-49E2-5DAD-B6EE-1DA1F0D6851E}" dt="2021-03-15T19:55:41.281" v="16"/>
        <pc:sldMkLst>
          <pc:docMk/>
          <pc:sldMk cId="3328163876" sldId="260"/>
        </pc:sldMkLst>
      </pc:sldChg>
      <pc:sldChg chg="del">
        <pc:chgData name="Julie Hayward" userId="S::julie.hayward@uwtsd.ac.uk::ca36735c-1641-450a-978e-fa18b6a40d1b" providerId="AD" clId="Web-{8BABD82F-49E2-5DAD-B6EE-1DA1F0D6851E}" dt="2021-03-15T19:55:37.796" v="15"/>
        <pc:sldMkLst>
          <pc:docMk/>
          <pc:sldMk cId="2021035027" sldId="261"/>
        </pc:sldMkLst>
      </pc:sldChg>
      <pc:sldChg chg="del">
        <pc:chgData name="Julie Hayward" userId="S::julie.hayward@uwtsd.ac.uk::ca36735c-1641-450a-978e-fa18b6a40d1b" providerId="AD" clId="Web-{8BABD82F-49E2-5DAD-B6EE-1DA1F0D6851E}" dt="2021-03-15T19:55:41.281" v="19"/>
        <pc:sldMkLst>
          <pc:docMk/>
          <pc:sldMk cId="61443366" sldId="262"/>
        </pc:sldMkLst>
      </pc:sldChg>
      <pc:sldChg chg="del">
        <pc:chgData name="Julie Hayward" userId="S::julie.hayward@uwtsd.ac.uk::ca36735c-1641-450a-978e-fa18b6a40d1b" providerId="AD" clId="Web-{8BABD82F-49E2-5DAD-B6EE-1DA1F0D6851E}" dt="2021-03-15T19:55:41.281" v="20"/>
        <pc:sldMkLst>
          <pc:docMk/>
          <pc:sldMk cId="1894874300" sldId="263"/>
        </pc:sldMkLst>
      </pc:sldChg>
      <pc:sldChg chg="del">
        <pc:chgData name="Julie Hayward" userId="S::julie.hayward@uwtsd.ac.uk::ca36735c-1641-450a-978e-fa18b6a40d1b" providerId="AD" clId="Web-{8BABD82F-49E2-5DAD-B6EE-1DA1F0D6851E}" dt="2021-03-15T19:55:41.281" v="18"/>
        <pc:sldMkLst>
          <pc:docMk/>
          <pc:sldMk cId="1408600964" sldId="264"/>
        </pc:sldMkLst>
      </pc:sldChg>
      <pc:sldChg chg="del">
        <pc:chgData name="Julie Hayward" userId="S::julie.hayward@uwtsd.ac.uk::ca36735c-1641-450a-978e-fa18b6a40d1b" providerId="AD" clId="Web-{8BABD82F-49E2-5DAD-B6EE-1DA1F0D6851E}" dt="2021-03-15T19:55:45.499" v="24"/>
        <pc:sldMkLst>
          <pc:docMk/>
          <pc:sldMk cId="2696551216" sldId="265"/>
        </pc:sldMkLst>
      </pc:sldChg>
      <pc:sldChg chg="del">
        <pc:chgData name="Julie Hayward" userId="S::julie.hayward@uwtsd.ac.uk::ca36735c-1641-450a-978e-fa18b6a40d1b" providerId="AD" clId="Web-{8BABD82F-49E2-5DAD-B6EE-1DA1F0D6851E}" dt="2021-03-15T19:55:45.499" v="23"/>
        <pc:sldMkLst>
          <pc:docMk/>
          <pc:sldMk cId="80348353" sldId="266"/>
        </pc:sldMkLst>
      </pc:sldChg>
      <pc:sldChg chg="del">
        <pc:chgData name="Julie Hayward" userId="S::julie.hayward@uwtsd.ac.uk::ca36735c-1641-450a-978e-fa18b6a40d1b" providerId="AD" clId="Web-{8BABD82F-49E2-5DAD-B6EE-1DA1F0D6851E}" dt="2021-03-15T19:55:45.499" v="22"/>
        <pc:sldMkLst>
          <pc:docMk/>
          <pc:sldMk cId="125636920" sldId="267"/>
        </pc:sldMkLst>
      </pc:sldChg>
      <pc:sldChg chg="del">
        <pc:chgData name="Julie Hayward" userId="S::julie.hayward@uwtsd.ac.uk::ca36735c-1641-450a-978e-fa18b6a40d1b" providerId="AD" clId="Web-{8BABD82F-49E2-5DAD-B6EE-1DA1F0D6851E}" dt="2021-03-15T19:55:49" v="26"/>
        <pc:sldMkLst>
          <pc:docMk/>
          <pc:sldMk cId="3070050378" sldId="268"/>
        </pc:sldMkLst>
      </pc:sldChg>
      <pc:sldChg chg="del">
        <pc:chgData name="Julie Hayward" userId="S::julie.hayward@uwtsd.ac.uk::ca36735c-1641-450a-978e-fa18b6a40d1b" providerId="AD" clId="Web-{8BABD82F-49E2-5DAD-B6EE-1DA1F0D6851E}" dt="2021-03-15T19:55:49" v="25"/>
        <pc:sldMkLst>
          <pc:docMk/>
          <pc:sldMk cId="1661564840" sldId="269"/>
        </pc:sldMkLst>
      </pc:sldChg>
      <pc:sldChg chg="del">
        <pc:chgData name="Julie Hayward" userId="S::julie.hayward@uwtsd.ac.uk::ca36735c-1641-450a-978e-fa18b6a40d1b" providerId="AD" clId="Web-{8BABD82F-49E2-5DAD-B6EE-1DA1F0D6851E}" dt="2021-03-15T19:55:52.781" v="31"/>
        <pc:sldMkLst>
          <pc:docMk/>
          <pc:sldMk cId="445903806" sldId="271"/>
        </pc:sldMkLst>
      </pc:sldChg>
      <pc:sldChg chg="del">
        <pc:chgData name="Julie Hayward" userId="S::julie.hayward@uwtsd.ac.uk::ca36735c-1641-450a-978e-fa18b6a40d1b" providerId="AD" clId="Web-{8BABD82F-49E2-5DAD-B6EE-1DA1F0D6851E}" dt="2021-03-15T19:55:49" v="28"/>
        <pc:sldMkLst>
          <pc:docMk/>
          <pc:sldMk cId="512602130" sldId="273"/>
        </pc:sldMkLst>
      </pc:sldChg>
      <pc:sldChg chg="del">
        <pc:chgData name="Julie Hayward" userId="S::julie.hayward@uwtsd.ac.uk::ca36735c-1641-450a-978e-fa18b6a40d1b" providerId="AD" clId="Web-{8BABD82F-49E2-5DAD-B6EE-1DA1F0D6851E}" dt="2021-03-15T19:55:36.655" v="14"/>
        <pc:sldMkLst>
          <pc:docMk/>
          <pc:sldMk cId="3620951542" sldId="275"/>
        </pc:sldMkLst>
      </pc:sldChg>
      <pc:sldChg chg="del">
        <pc:chgData name="Julie Hayward" userId="S::julie.hayward@uwtsd.ac.uk::ca36735c-1641-450a-978e-fa18b6a40d1b" providerId="AD" clId="Web-{8BABD82F-49E2-5DAD-B6EE-1DA1F0D6851E}" dt="2021-03-15T19:55:32.530" v="13"/>
        <pc:sldMkLst>
          <pc:docMk/>
          <pc:sldMk cId="1586856804" sldId="276"/>
        </pc:sldMkLst>
      </pc:sldChg>
      <pc:sldChg chg="del">
        <pc:chgData name="Julie Hayward" userId="S::julie.hayward@uwtsd.ac.uk::ca36735c-1641-450a-978e-fa18b6a40d1b" providerId="AD" clId="Web-{8BABD82F-49E2-5DAD-B6EE-1DA1F0D6851E}" dt="2021-03-15T19:55:45.499" v="21"/>
        <pc:sldMkLst>
          <pc:docMk/>
          <pc:sldMk cId="3315634936" sldId="277"/>
        </pc:sldMkLst>
      </pc:sldChg>
      <pc:sldChg chg="del">
        <pc:chgData name="Julie Hayward" userId="S::julie.hayward@uwtsd.ac.uk::ca36735c-1641-450a-978e-fa18b6a40d1b" providerId="AD" clId="Web-{8BABD82F-49E2-5DAD-B6EE-1DA1F0D6851E}" dt="2021-03-15T19:55:51.578" v="30"/>
        <pc:sldMkLst>
          <pc:docMk/>
          <pc:sldMk cId="4274256386" sldId="278"/>
        </pc:sldMkLst>
      </pc:sldChg>
      <pc:sldChg chg="del">
        <pc:chgData name="Julie Hayward" userId="S::julie.hayward@uwtsd.ac.uk::ca36735c-1641-450a-978e-fa18b6a40d1b" providerId="AD" clId="Web-{8BABD82F-49E2-5DAD-B6EE-1DA1F0D6851E}" dt="2021-03-15T19:55:49" v="29"/>
        <pc:sldMkLst>
          <pc:docMk/>
          <pc:sldMk cId="206269400" sldId="279"/>
        </pc:sldMkLst>
      </pc:sldChg>
      <pc:sldChg chg="del">
        <pc:chgData name="Julie Hayward" userId="S::julie.hayward@uwtsd.ac.uk::ca36735c-1641-450a-978e-fa18b6a40d1b" providerId="AD" clId="Web-{8BABD82F-49E2-5DAD-B6EE-1DA1F0D6851E}" dt="2021-03-15T19:55:49" v="27"/>
        <pc:sldMkLst>
          <pc:docMk/>
          <pc:sldMk cId="1329867714" sldId="280"/>
        </pc:sldMkLst>
      </pc:sldChg>
    </pc:docChg>
  </pc:docChgLst>
  <pc:docChgLst>
    <pc:chgData name="Julie Hayward" userId="S::julie.hayward@uwtsd.ac.uk::ca36735c-1641-450a-978e-fa18b6a40d1b" providerId="AD" clId="Web-{3BDFBB56-4298-FBAD-11EA-A427E75EB83D}"/>
    <pc:docChg chg="addSld delSld modSld sldOrd">
      <pc:chgData name="Julie Hayward" userId="S::julie.hayward@uwtsd.ac.uk::ca36735c-1641-450a-978e-fa18b6a40d1b" providerId="AD" clId="Web-{3BDFBB56-4298-FBAD-11EA-A427E75EB83D}" dt="2021-03-15T19:50:47.402" v="676" actId="20577"/>
      <pc:docMkLst>
        <pc:docMk/>
      </pc:docMkLst>
      <pc:sldChg chg="modSp">
        <pc:chgData name="Julie Hayward" userId="S::julie.hayward@uwtsd.ac.uk::ca36735c-1641-450a-978e-fa18b6a40d1b" providerId="AD" clId="Web-{3BDFBB56-4298-FBAD-11EA-A427E75EB83D}" dt="2021-03-15T19:18:51.724" v="231" actId="20577"/>
        <pc:sldMkLst>
          <pc:docMk/>
          <pc:sldMk cId="1376466068" sldId="257"/>
        </pc:sldMkLst>
        <pc:graphicFrameChg chg="modGraphic">
          <ac:chgData name="Julie Hayward" userId="S::julie.hayward@uwtsd.ac.uk::ca36735c-1641-450a-978e-fa18b6a40d1b" providerId="AD" clId="Web-{3BDFBB56-4298-FBAD-11EA-A427E75EB83D}" dt="2021-03-15T19:18:51.724" v="231" actId="20577"/>
          <ac:graphicFrameMkLst>
            <pc:docMk/>
            <pc:sldMk cId="1376466068" sldId="257"/>
            <ac:graphicFrameMk id="5" creationId="{E4469169-6CDB-4D33-966D-F3E97328ADF3}"/>
          </ac:graphicFrameMkLst>
        </pc:graphicFrameChg>
      </pc:sldChg>
      <pc:sldChg chg="modSp">
        <pc:chgData name="Julie Hayward" userId="S::julie.hayward@uwtsd.ac.uk::ca36735c-1641-450a-978e-fa18b6a40d1b" providerId="AD" clId="Web-{3BDFBB56-4298-FBAD-11EA-A427E75EB83D}" dt="2021-03-15T19:25:03.639" v="318" actId="20577"/>
        <pc:sldMkLst>
          <pc:docMk/>
          <pc:sldMk cId="61443366" sldId="262"/>
        </pc:sldMkLst>
        <pc:spChg chg="mod">
          <ac:chgData name="Julie Hayward" userId="S::julie.hayward@uwtsd.ac.uk::ca36735c-1641-450a-978e-fa18b6a40d1b" providerId="AD" clId="Web-{3BDFBB56-4298-FBAD-11EA-A427E75EB83D}" dt="2021-03-15T19:25:03.639" v="318" actId="20577"/>
          <ac:spMkLst>
            <pc:docMk/>
            <pc:sldMk cId="61443366" sldId="262"/>
            <ac:spMk id="3" creationId="{E8F93664-B0B3-4012-9272-0CF460F7B9CA}"/>
          </ac:spMkLst>
        </pc:spChg>
      </pc:sldChg>
      <pc:sldChg chg="modSp">
        <pc:chgData name="Julie Hayward" userId="S::julie.hayward@uwtsd.ac.uk::ca36735c-1641-450a-978e-fa18b6a40d1b" providerId="AD" clId="Web-{3BDFBB56-4298-FBAD-11EA-A427E75EB83D}" dt="2021-03-15T19:24:43.748" v="317" actId="20577"/>
        <pc:sldMkLst>
          <pc:docMk/>
          <pc:sldMk cId="1894874300" sldId="263"/>
        </pc:sldMkLst>
        <pc:spChg chg="mod">
          <ac:chgData name="Julie Hayward" userId="S::julie.hayward@uwtsd.ac.uk::ca36735c-1641-450a-978e-fa18b6a40d1b" providerId="AD" clId="Web-{3BDFBB56-4298-FBAD-11EA-A427E75EB83D}" dt="2021-03-15T19:24:43.748" v="317" actId="20577"/>
          <ac:spMkLst>
            <pc:docMk/>
            <pc:sldMk cId="1894874300" sldId="263"/>
            <ac:spMk id="2" creationId="{B53CDF03-1567-4F1B-AEB0-DB1E08A8DEAF}"/>
          </ac:spMkLst>
        </pc:spChg>
      </pc:sldChg>
      <pc:sldChg chg="modSp del ord">
        <pc:chgData name="Julie Hayward" userId="S::julie.hayward@uwtsd.ac.uk::ca36735c-1641-450a-978e-fa18b6a40d1b" providerId="AD" clId="Web-{3BDFBB56-4298-FBAD-11EA-A427E75EB83D}" dt="2021-03-15T19:45:49.263" v="600"/>
        <pc:sldMkLst>
          <pc:docMk/>
          <pc:sldMk cId="2380880655" sldId="270"/>
        </pc:sldMkLst>
        <pc:spChg chg="mod">
          <ac:chgData name="Julie Hayward" userId="S::julie.hayward@uwtsd.ac.uk::ca36735c-1641-450a-978e-fa18b6a40d1b" providerId="AD" clId="Web-{3BDFBB56-4298-FBAD-11EA-A427E75EB83D}" dt="2021-03-15T19:43:51.927" v="582" actId="20577"/>
          <ac:spMkLst>
            <pc:docMk/>
            <pc:sldMk cId="2380880655" sldId="270"/>
            <ac:spMk id="2" creationId="{7D3F4212-56BD-48AA-A1D4-296DE7F07AFC}"/>
          </ac:spMkLst>
        </pc:spChg>
      </pc:sldChg>
      <pc:sldChg chg="modSp">
        <pc:chgData name="Julie Hayward" userId="S::julie.hayward@uwtsd.ac.uk::ca36735c-1641-450a-978e-fa18b6a40d1b" providerId="AD" clId="Web-{3BDFBB56-4298-FBAD-11EA-A427E75EB83D}" dt="2021-03-15T19:50:04.821" v="650" actId="20577"/>
        <pc:sldMkLst>
          <pc:docMk/>
          <pc:sldMk cId="445903806" sldId="271"/>
        </pc:sldMkLst>
        <pc:spChg chg="mod">
          <ac:chgData name="Julie Hayward" userId="S::julie.hayward@uwtsd.ac.uk::ca36735c-1641-450a-978e-fa18b6a40d1b" providerId="AD" clId="Web-{3BDFBB56-4298-FBAD-11EA-A427E75EB83D}" dt="2021-03-15T19:01:39.607" v="38" actId="20577"/>
          <ac:spMkLst>
            <pc:docMk/>
            <pc:sldMk cId="445903806" sldId="271"/>
            <ac:spMk id="2" creationId="{D125EC1D-938F-4C70-82AE-0E3523A620FA}"/>
          </ac:spMkLst>
        </pc:spChg>
        <pc:spChg chg="mod">
          <ac:chgData name="Julie Hayward" userId="S::julie.hayward@uwtsd.ac.uk::ca36735c-1641-450a-978e-fa18b6a40d1b" providerId="AD" clId="Web-{3BDFBB56-4298-FBAD-11EA-A427E75EB83D}" dt="2021-03-15T19:50:04.821" v="650" actId="20577"/>
          <ac:spMkLst>
            <pc:docMk/>
            <pc:sldMk cId="445903806" sldId="271"/>
            <ac:spMk id="3" creationId="{A2A2835C-6A6A-417C-A5EB-0A46C8A166D2}"/>
          </ac:spMkLst>
        </pc:spChg>
      </pc:sldChg>
      <pc:sldChg chg="addSp delSp modSp del mod setBg setClrOvrMap">
        <pc:chgData name="Julie Hayward" userId="S::julie.hayward@uwtsd.ac.uk::ca36735c-1641-450a-978e-fa18b6a40d1b" providerId="AD" clId="Web-{3BDFBB56-4298-FBAD-11EA-A427E75EB83D}" dt="2021-03-15T19:24:00.823" v="312"/>
        <pc:sldMkLst>
          <pc:docMk/>
          <pc:sldMk cId="2480509222" sldId="272"/>
        </pc:sldMkLst>
        <pc:spChg chg="mod">
          <ac:chgData name="Julie Hayward" userId="S::julie.hayward@uwtsd.ac.uk::ca36735c-1641-450a-978e-fa18b6a40d1b" providerId="AD" clId="Web-{3BDFBB56-4298-FBAD-11EA-A427E75EB83D}" dt="2021-03-15T18:32:09.231" v="8"/>
          <ac:spMkLst>
            <pc:docMk/>
            <pc:sldMk cId="2480509222" sldId="272"/>
            <ac:spMk id="2" creationId="{E98F135E-A043-4FE0-8E18-C11B95B46C97}"/>
          </ac:spMkLst>
        </pc:spChg>
        <pc:spChg chg="del">
          <ac:chgData name="Julie Hayward" userId="S::julie.hayward@uwtsd.ac.uk::ca36735c-1641-450a-978e-fa18b6a40d1b" providerId="AD" clId="Web-{3BDFBB56-4298-FBAD-11EA-A427E75EB83D}" dt="2021-03-15T18:31:47.089" v="5"/>
          <ac:spMkLst>
            <pc:docMk/>
            <pc:sldMk cId="2480509222" sldId="272"/>
            <ac:spMk id="3" creationId="{7D1199A3-18F4-4DA3-A0A1-5FAD9A3F0EA3}"/>
          </ac:spMkLst>
        </pc:spChg>
        <pc:spChg chg="add">
          <ac:chgData name="Julie Hayward" userId="S::julie.hayward@uwtsd.ac.uk::ca36735c-1641-450a-978e-fa18b6a40d1b" providerId="AD" clId="Web-{3BDFBB56-4298-FBAD-11EA-A427E75EB83D}" dt="2021-03-15T18:32:09.231" v="8"/>
          <ac:spMkLst>
            <pc:docMk/>
            <pc:sldMk cId="2480509222" sldId="272"/>
            <ac:spMk id="6" creationId="{3CED7894-4F62-4A6C-8DB5-DB5BE08E9C03}"/>
          </ac:spMkLst>
        </pc:spChg>
        <pc:spChg chg="add">
          <ac:chgData name="Julie Hayward" userId="S::julie.hayward@uwtsd.ac.uk::ca36735c-1641-450a-978e-fa18b6a40d1b" providerId="AD" clId="Web-{3BDFBB56-4298-FBAD-11EA-A427E75EB83D}" dt="2021-03-15T18:32:09.231" v="8"/>
          <ac:spMkLst>
            <pc:docMk/>
            <pc:sldMk cId="2480509222" sldId="272"/>
            <ac:spMk id="7" creationId="{E536F3B4-50F6-4C52-8F76-4EB1214719DC}"/>
          </ac:spMkLst>
        </pc:spChg>
        <pc:spChg chg="add del">
          <ac:chgData name="Julie Hayward" userId="S::julie.hayward@uwtsd.ac.uk::ca36735c-1641-450a-978e-fa18b6a40d1b" providerId="AD" clId="Web-{3BDFBB56-4298-FBAD-11EA-A427E75EB83D}" dt="2021-03-15T18:32:09.215" v="7"/>
          <ac:spMkLst>
            <pc:docMk/>
            <pc:sldMk cId="2480509222" sldId="272"/>
            <ac:spMk id="8" creationId="{9AAB12FC-4D82-4464-918F-866A4ACF897F}"/>
          </ac:spMkLst>
        </pc:spChg>
        <pc:spChg chg="add">
          <ac:chgData name="Julie Hayward" userId="S::julie.hayward@uwtsd.ac.uk::ca36735c-1641-450a-978e-fa18b6a40d1b" providerId="AD" clId="Web-{3BDFBB56-4298-FBAD-11EA-A427E75EB83D}" dt="2021-03-15T18:32:09.231" v="8"/>
          <ac:spMkLst>
            <pc:docMk/>
            <pc:sldMk cId="2480509222" sldId="272"/>
            <ac:spMk id="9" creationId="{85A9497D-1EB8-4147-A9EB-8948B3DBE685}"/>
          </ac:spMkLst>
        </pc:spChg>
        <pc:spChg chg="add del">
          <ac:chgData name="Julie Hayward" userId="S::julie.hayward@uwtsd.ac.uk::ca36735c-1641-450a-978e-fa18b6a40d1b" providerId="AD" clId="Web-{3BDFBB56-4298-FBAD-11EA-A427E75EB83D}" dt="2021-03-15T18:32:09.215" v="7"/>
          <ac:spMkLst>
            <pc:docMk/>
            <pc:sldMk cId="2480509222" sldId="272"/>
            <ac:spMk id="11" creationId="{1BB56EB9-078F-4952-AC1F-149C7A0AE4D5}"/>
          </ac:spMkLst>
        </pc:spChg>
        <pc:spChg chg="add del">
          <ac:chgData name="Julie Hayward" userId="S::julie.hayward@uwtsd.ac.uk::ca36735c-1641-450a-978e-fa18b6a40d1b" providerId="AD" clId="Web-{3BDFBB56-4298-FBAD-11EA-A427E75EB83D}" dt="2021-03-15T18:32:09.215" v="7"/>
          <ac:spMkLst>
            <pc:docMk/>
            <pc:sldMk cId="2480509222" sldId="272"/>
            <ac:spMk id="13" creationId="{D3772EE4-ED5E-4D3A-A306-B22CF866786D}"/>
          </ac:spMkLst>
        </pc:spChg>
        <pc:spChg chg="add del">
          <ac:chgData name="Julie Hayward" userId="S::julie.hayward@uwtsd.ac.uk::ca36735c-1641-450a-978e-fa18b6a40d1b" providerId="AD" clId="Web-{3BDFBB56-4298-FBAD-11EA-A427E75EB83D}" dt="2021-03-15T18:32:09.215" v="7"/>
          <ac:spMkLst>
            <pc:docMk/>
            <pc:sldMk cId="2480509222" sldId="272"/>
            <ac:spMk id="15" creationId="{10058680-D07C-4893-B2B7-91543F18AB32}"/>
          </ac:spMkLst>
        </pc:spChg>
        <pc:spChg chg="add del">
          <ac:chgData name="Julie Hayward" userId="S::julie.hayward@uwtsd.ac.uk::ca36735c-1641-450a-978e-fa18b6a40d1b" providerId="AD" clId="Web-{3BDFBB56-4298-FBAD-11EA-A427E75EB83D}" dt="2021-03-15T18:32:09.215" v="7"/>
          <ac:spMkLst>
            <pc:docMk/>
            <pc:sldMk cId="2480509222" sldId="272"/>
            <ac:spMk id="17" creationId="{7B42427A-0A1F-4A55-8705-D9179F1E0CFB}"/>
          </ac:spMkLst>
        </pc:spChg>
        <pc:spChg chg="add del">
          <ac:chgData name="Julie Hayward" userId="S::julie.hayward@uwtsd.ac.uk::ca36735c-1641-450a-978e-fa18b6a40d1b" providerId="AD" clId="Web-{3BDFBB56-4298-FBAD-11EA-A427E75EB83D}" dt="2021-03-15T18:32:09.215" v="7"/>
          <ac:spMkLst>
            <pc:docMk/>
            <pc:sldMk cId="2480509222" sldId="272"/>
            <ac:spMk id="19" creationId="{EE54A6FE-D8CB-48A3-900B-053D4EBD3B85}"/>
          </ac:spMkLst>
        </pc:spChg>
        <pc:picChg chg="add mod ord">
          <ac:chgData name="Julie Hayward" userId="S::julie.hayward@uwtsd.ac.uk::ca36735c-1641-450a-978e-fa18b6a40d1b" providerId="AD" clId="Web-{3BDFBB56-4298-FBAD-11EA-A427E75EB83D}" dt="2021-03-15T18:39:16.590" v="10" actId="1076"/>
          <ac:picMkLst>
            <pc:docMk/>
            <pc:sldMk cId="2480509222" sldId="272"/>
            <ac:picMk id="4" creationId="{48EFD11D-88C4-41FD-84FF-D08FE58FBEA9}"/>
          </ac:picMkLst>
        </pc:picChg>
      </pc:sldChg>
      <pc:sldChg chg="addSp modSp new ord">
        <pc:chgData name="Julie Hayward" userId="S::julie.hayward@uwtsd.ac.uk::ca36735c-1641-450a-978e-fa18b6a40d1b" providerId="AD" clId="Web-{3BDFBB56-4298-FBAD-11EA-A427E75EB83D}" dt="2021-03-15T19:36:32.006" v="448" actId="1076"/>
        <pc:sldMkLst>
          <pc:docMk/>
          <pc:sldMk cId="512602130" sldId="273"/>
        </pc:sldMkLst>
        <pc:spChg chg="mod">
          <ac:chgData name="Julie Hayward" userId="S::julie.hayward@uwtsd.ac.uk::ca36735c-1641-450a-978e-fa18b6a40d1b" providerId="AD" clId="Web-{3BDFBB56-4298-FBAD-11EA-A427E75EB83D}" dt="2021-03-15T19:01:08.073" v="24" actId="20577"/>
          <ac:spMkLst>
            <pc:docMk/>
            <pc:sldMk cId="512602130" sldId="273"/>
            <ac:spMk id="2" creationId="{BC3305A4-5794-4C93-A414-2A1D51853F41}"/>
          </ac:spMkLst>
        </pc:spChg>
        <pc:spChg chg="mod">
          <ac:chgData name="Julie Hayward" userId="S::julie.hayward@uwtsd.ac.uk::ca36735c-1641-450a-978e-fa18b6a40d1b" providerId="AD" clId="Web-{3BDFBB56-4298-FBAD-11EA-A427E75EB83D}" dt="2021-03-15T19:32:30.911" v="402" actId="20577"/>
          <ac:spMkLst>
            <pc:docMk/>
            <pc:sldMk cId="512602130" sldId="273"/>
            <ac:spMk id="3" creationId="{1AAEED3B-2719-4717-BEA7-211B22EA231B}"/>
          </ac:spMkLst>
        </pc:spChg>
        <pc:spChg chg="add mod">
          <ac:chgData name="Julie Hayward" userId="S::julie.hayward@uwtsd.ac.uk::ca36735c-1641-450a-978e-fa18b6a40d1b" providerId="AD" clId="Web-{3BDFBB56-4298-FBAD-11EA-A427E75EB83D}" dt="2021-03-15T19:36:32.006" v="448" actId="1076"/>
          <ac:spMkLst>
            <pc:docMk/>
            <pc:sldMk cId="512602130" sldId="273"/>
            <ac:spMk id="4" creationId="{11DCB1BE-8EB5-440B-BAE4-A82F9ACE9C36}"/>
          </ac:spMkLst>
        </pc:spChg>
      </pc:sldChg>
      <pc:sldChg chg="new del">
        <pc:chgData name="Julie Hayward" userId="S::julie.hayward@uwtsd.ac.uk::ca36735c-1641-450a-978e-fa18b6a40d1b" providerId="AD" clId="Web-{3BDFBB56-4298-FBAD-11EA-A427E75EB83D}" dt="2021-03-15T19:25:20.031" v="319"/>
        <pc:sldMkLst>
          <pc:docMk/>
          <pc:sldMk cId="2072186502" sldId="274"/>
        </pc:sldMkLst>
      </pc:sldChg>
      <pc:sldChg chg="addSp delSp modSp new mod setBg modClrScheme setClrOvrMap chgLayout">
        <pc:chgData name="Julie Hayward" userId="S::julie.hayward@uwtsd.ac.uk::ca36735c-1641-450a-978e-fa18b6a40d1b" providerId="AD" clId="Web-{3BDFBB56-4298-FBAD-11EA-A427E75EB83D}" dt="2021-03-15T19:18:59.881" v="234" actId="20577"/>
        <pc:sldMkLst>
          <pc:docMk/>
          <pc:sldMk cId="3620951542" sldId="275"/>
        </pc:sldMkLst>
        <pc:spChg chg="mod ord">
          <ac:chgData name="Julie Hayward" userId="S::julie.hayward@uwtsd.ac.uk::ca36735c-1641-450a-978e-fa18b6a40d1b" providerId="AD" clId="Web-{3BDFBB56-4298-FBAD-11EA-A427E75EB83D}" dt="2021-03-15T19:18:59.881" v="234" actId="20577"/>
          <ac:spMkLst>
            <pc:docMk/>
            <pc:sldMk cId="3620951542" sldId="275"/>
            <ac:spMk id="2" creationId="{C0D95C04-075E-4A76-BC39-6EDB169F5B49}"/>
          </ac:spMkLst>
        </pc:spChg>
        <pc:spChg chg="mod ord">
          <ac:chgData name="Julie Hayward" userId="S::julie.hayward@uwtsd.ac.uk::ca36735c-1641-450a-978e-fa18b6a40d1b" providerId="AD" clId="Web-{3BDFBB56-4298-FBAD-11EA-A427E75EB83D}" dt="2021-03-15T19:16:55.262" v="183" actId="20577"/>
          <ac:spMkLst>
            <pc:docMk/>
            <pc:sldMk cId="3620951542" sldId="275"/>
            <ac:spMk id="3" creationId="{800642B4-668B-4B45-B527-3A8A22DBDF91}"/>
          </ac:spMkLst>
        </pc:spChg>
        <pc:spChg chg="add del">
          <ac:chgData name="Julie Hayward" userId="S::julie.hayward@uwtsd.ac.uk::ca36735c-1641-450a-978e-fa18b6a40d1b" providerId="AD" clId="Web-{3BDFBB56-4298-FBAD-11EA-A427E75EB83D}" dt="2021-03-15T19:16:14.213" v="170"/>
          <ac:spMkLst>
            <pc:docMk/>
            <pc:sldMk cId="3620951542" sldId="275"/>
            <ac:spMk id="10" creationId="{A52FF1B8-145F-47AA-9F6F-7DA3201AA6CB}"/>
          </ac:spMkLst>
        </pc:spChg>
        <pc:spChg chg="add del">
          <ac:chgData name="Julie Hayward" userId="S::julie.hayward@uwtsd.ac.uk::ca36735c-1641-450a-978e-fa18b6a40d1b" providerId="AD" clId="Web-{3BDFBB56-4298-FBAD-11EA-A427E75EB83D}" dt="2021-03-15T19:16:14.213" v="170"/>
          <ac:spMkLst>
            <pc:docMk/>
            <pc:sldMk cId="3620951542" sldId="275"/>
            <ac:spMk id="12" creationId="{6DFE8A8C-8C1F-40A1-8A45-9D05B0DD8EF8}"/>
          </ac:spMkLst>
        </pc:spChg>
        <pc:spChg chg="add del">
          <ac:chgData name="Julie Hayward" userId="S::julie.hayward@uwtsd.ac.uk::ca36735c-1641-450a-978e-fa18b6a40d1b" providerId="AD" clId="Web-{3BDFBB56-4298-FBAD-11EA-A427E75EB83D}" dt="2021-03-15T19:16:14.213" v="170"/>
          <ac:spMkLst>
            <pc:docMk/>
            <pc:sldMk cId="3620951542" sldId="275"/>
            <ac:spMk id="14" creationId="{EE1EF8C3-8F8A-447D-A5FF-C12426825418}"/>
          </ac:spMkLst>
        </pc:spChg>
        <pc:spChg chg="add del">
          <ac:chgData name="Julie Hayward" userId="S::julie.hayward@uwtsd.ac.uk::ca36735c-1641-450a-978e-fa18b6a40d1b" providerId="AD" clId="Web-{3BDFBB56-4298-FBAD-11EA-A427E75EB83D}" dt="2021-03-15T19:16:14.213" v="170"/>
          <ac:spMkLst>
            <pc:docMk/>
            <pc:sldMk cId="3620951542" sldId="275"/>
            <ac:spMk id="16" creationId="{1B511BAF-6DC3-420A-8603-96945C66ADB3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16:14.213" v="170"/>
          <ac:spMkLst>
            <pc:docMk/>
            <pc:sldMk cId="3620951542" sldId="275"/>
            <ac:spMk id="21" creationId="{26B4480E-B7FF-4481-890E-043A69AE6FE2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16:14.213" v="170"/>
          <ac:spMkLst>
            <pc:docMk/>
            <pc:sldMk cId="3620951542" sldId="275"/>
            <ac:spMk id="23" creationId="{64C13BAB-7C00-4D21-A857-E3D41C0A2A66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16:14.213" v="170"/>
          <ac:spMkLst>
            <pc:docMk/>
            <pc:sldMk cId="3620951542" sldId="275"/>
            <ac:spMk id="25" creationId="{1F1FF39A-AC3C-4066-9D4C-519AA22812EA}"/>
          </ac:spMkLst>
        </pc:spChg>
        <pc:picChg chg="add mod ord">
          <ac:chgData name="Julie Hayward" userId="S::julie.hayward@uwtsd.ac.uk::ca36735c-1641-450a-978e-fa18b6a40d1b" providerId="AD" clId="Web-{3BDFBB56-4298-FBAD-11EA-A427E75EB83D}" dt="2021-03-15T19:16:14.213" v="170"/>
          <ac:picMkLst>
            <pc:docMk/>
            <pc:sldMk cId="3620951542" sldId="275"/>
            <ac:picMk id="4" creationId="{0B549750-6A88-4E06-AB3B-58C35A6C38D7}"/>
          </ac:picMkLst>
        </pc:picChg>
        <pc:picChg chg="add del">
          <ac:chgData name="Julie Hayward" userId="S::julie.hayward@uwtsd.ac.uk::ca36735c-1641-450a-978e-fa18b6a40d1b" providerId="AD" clId="Web-{3BDFBB56-4298-FBAD-11EA-A427E75EB83D}" dt="2021-03-15T19:16:07.400" v="168"/>
          <ac:picMkLst>
            <pc:docMk/>
            <pc:sldMk cId="3620951542" sldId="275"/>
            <ac:picMk id="7" creationId="{BAB7A04E-A009-4712-86C2-E7157B75E966}"/>
          </ac:picMkLst>
        </pc:picChg>
      </pc:sldChg>
      <pc:sldChg chg="addSp delSp modSp new mod setBg setClrOvrMap">
        <pc:chgData name="Julie Hayward" userId="S::julie.hayward@uwtsd.ac.uk::ca36735c-1641-450a-978e-fa18b6a40d1b" providerId="AD" clId="Web-{3BDFBB56-4298-FBAD-11EA-A427E75EB83D}" dt="2021-03-15T19:23:13.445" v="307" actId="1076"/>
        <pc:sldMkLst>
          <pc:docMk/>
          <pc:sldMk cId="1586856804" sldId="276"/>
        </pc:sldMkLst>
        <pc:spChg chg="mod">
          <ac:chgData name="Julie Hayward" userId="S::julie.hayward@uwtsd.ac.uk::ca36735c-1641-450a-978e-fa18b6a40d1b" providerId="AD" clId="Web-{3BDFBB56-4298-FBAD-11EA-A427E75EB83D}" dt="2021-03-15T19:22:26.082" v="300"/>
          <ac:spMkLst>
            <pc:docMk/>
            <pc:sldMk cId="1586856804" sldId="276"/>
            <ac:spMk id="2" creationId="{02C31213-3053-45C5-903A-E14276847ABD}"/>
          </ac:spMkLst>
        </pc:spChg>
        <pc:spChg chg="del mod">
          <ac:chgData name="Julie Hayward" userId="S::julie.hayward@uwtsd.ac.uk::ca36735c-1641-450a-978e-fa18b6a40d1b" providerId="AD" clId="Web-{3BDFBB56-4298-FBAD-11EA-A427E75EB83D}" dt="2021-03-15T19:22:26.082" v="300"/>
          <ac:spMkLst>
            <pc:docMk/>
            <pc:sldMk cId="1586856804" sldId="276"/>
            <ac:spMk id="3" creationId="{3745CB4C-E457-44A8-B334-A4D8C84CC843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22:26.082" v="300"/>
          <ac:spMkLst>
            <pc:docMk/>
            <pc:sldMk cId="1586856804" sldId="276"/>
            <ac:spMk id="9" creationId="{BFABBCE0-E08C-4BBE-9FD2-E2B253D4D5F2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22:26.082" v="300"/>
          <ac:spMkLst>
            <pc:docMk/>
            <pc:sldMk cId="1586856804" sldId="276"/>
            <ac:spMk id="11" creationId="{FF426BAC-43D6-468E-B6FF-167034D5CE43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22:26.082" v="300"/>
          <ac:spMkLst>
            <pc:docMk/>
            <pc:sldMk cId="1586856804" sldId="276"/>
            <ac:spMk id="13" creationId="{FB02D80E-5995-4C54-8387-5893C2C89473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22:26.082" v="300"/>
          <ac:spMkLst>
            <pc:docMk/>
            <pc:sldMk cId="1586856804" sldId="276"/>
            <ac:spMk id="15" creationId="{896083C8-1401-4950-AF56-E2FAFE42D656}"/>
          </ac:spMkLst>
        </pc:spChg>
        <pc:spChg chg="add mod">
          <ac:chgData name="Julie Hayward" userId="S::julie.hayward@uwtsd.ac.uk::ca36735c-1641-450a-978e-fa18b6a40d1b" providerId="AD" clId="Web-{3BDFBB56-4298-FBAD-11EA-A427E75EB83D}" dt="2021-03-15T19:23:13.445" v="307" actId="1076"/>
          <ac:spMkLst>
            <pc:docMk/>
            <pc:sldMk cId="1586856804" sldId="276"/>
            <ac:spMk id="16" creationId="{BA205E00-15A7-4389-82BB-DB9DE36B5156}"/>
          </ac:spMkLst>
        </pc:spChg>
        <pc:graphicFrameChg chg="add">
          <ac:chgData name="Julie Hayward" userId="S::julie.hayward@uwtsd.ac.uk::ca36735c-1641-450a-978e-fa18b6a40d1b" providerId="AD" clId="Web-{3BDFBB56-4298-FBAD-11EA-A427E75EB83D}" dt="2021-03-15T19:22:26.082" v="300"/>
          <ac:graphicFrameMkLst>
            <pc:docMk/>
            <pc:sldMk cId="1586856804" sldId="276"/>
            <ac:graphicFrameMk id="5" creationId="{D9C0B107-4AE6-4101-A82F-09C3089D1DCD}"/>
          </ac:graphicFrameMkLst>
        </pc:graphicFrameChg>
      </pc:sldChg>
      <pc:sldChg chg="modSp add ord replId">
        <pc:chgData name="Julie Hayward" userId="S::julie.hayward@uwtsd.ac.uk::ca36735c-1641-450a-978e-fa18b6a40d1b" providerId="AD" clId="Web-{3BDFBB56-4298-FBAD-11EA-A427E75EB83D}" dt="2021-03-15T19:26:39.193" v="355" actId="20577"/>
        <pc:sldMkLst>
          <pc:docMk/>
          <pc:sldMk cId="3315634936" sldId="277"/>
        </pc:sldMkLst>
        <pc:spChg chg="mod">
          <ac:chgData name="Julie Hayward" userId="S::julie.hayward@uwtsd.ac.uk::ca36735c-1641-450a-978e-fa18b6a40d1b" providerId="AD" clId="Web-{3BDFBB56-4298-FBAD-11EA-A427E75EB83D}" dt="2021-03-15T19:25:54.377" v="330" actId="20577"/>
          <ac:spMkLst>
            <pc:docMk/>
            <pc:sldMk cId="3315634936" sldId="277"/>
            <ac:spMk id="2" creationId="{C0D95C04-075E-4A76-BC39-6EDB169F5B49}"/>
          </ac:spMkLst>
        </pc:spChg>
        <pc:spChg chg="mod">
          <ac:chgData name="Julie Hayward" userId="S::julie.hayward@uwtsd.ac.uk::ca36735c-1641-450a-978e-fa18b6a40d1b" providerId="AD" clId="Web-{3BDFBB56-4298-FBAD-11EA-A427E75EB83D}" dt="2021-03-15T19:26:39.193" v="355" actId="20577"/>
          <ac:spMkLst>
            <pc:docMk/>
            <pc:sldMk cId="3315634936" sldId="277"/>
            <ac:spMk id="3" creationId="{800642B4-668B-4B45-B527-3A8A22DBDF91}"/>
          </ac:spMkLst>
        </pc:spChg>
      </pc:sldChg>
      <pc:sldChg chg="modSp add ord replId">
        <pc:chgData name="Julie Hayward" userId="S::julie.hayward@uwtsd.ac.uk::ca36735c-1641-450a-978e-fa18b6a40d1b" providerId="AD" clId="Web-{3BDFBB56-4298-FBAD-11EA-A427E75EB83D}" dt="2021-03-15T19:50:47.402" v="676" actId="20577"/>
        <pc:sldMkLst>
          <pc:docMk/>
          <pc:sldMk cId="4274256386" sldId="278"/>
        </pc:sldMkLst>
        <pc:spChg chg="mod">
          <ac:chgData name="Julie Hayward" userId="S::julie.hayward@uwtsd.ac.uk::ca36735c-1641-450a-978e-fa18b6a40d1b" providerId="AD" clId="Web-{3BDFBB56-4298-FBAD-11EA-A427E75EB83D}" dt="2021-03-15T19:50:27.104" v="657" actId="20577"/>
          <ac:spMkLst>
            <pc:docMk/>
            <pc:sldMk cId="4274256386" sldId="278"/>
            <ac:spMk id="2" creationId="{C0D95C04-075E-4A76-BC39-6EDB169F5B49}"/>
          </ac:spMkLst>
        </pc:spChg>
        <pc:spChg chg="mod">
          <ac:chgData name="Julie Hayward" userId="S::julie.hayward@uwtsd.ac.uk::ca36735c-1641-450a-978e-fa18b6a40d1b" providerId="AD" clId="Web-{3BDFBB56-4298-FBAD-11EA-A427E75EB83D}" dt="2021-03-15T19:50:47.402" v="676" actId="20577"/>
          <ac:spMkLst>
            <pc:docMk/>
            <pc:sldMk cId="4274256386" sldId="278"/>
            <ac:spMk id="3" creationId="{800642B4-668B-4B45-B527-3A8A22DBDF91}"/>
          </ac:spMkLst>
        </pc:spChg>
      </pc:sldChg>
      <pc:sldChg chg="addSp modSp new mod ord setBg">
        <pc:chgData name="Julie Hayward" userId="S::julie.hayward@uwtsd.ac.uk::ca36735c-1641-450a-978e-fa18b6a40d1b" providerId="AD" clId="Web-{3BDFBB56-4298-FBAD-11EA-A427E75EB83D}" dt="2021-03-15T19:46:47.704" v="602"/>
        <pc:sldMkLst>
          <pc:docMk/>
          <pc:sldMk cId="206269400" sldId="279"/>
        </pc:sldMkLst>
        <pc:spChg chg="mod">
          <ac:chgData name="Julie Hayward" userId="S::julie.hayward@uwtsd.ac.uk::ca36735c-1641-450a-978e-fa18b6a40d1b" providerId="AD" clId="Web-{3BDFBB56-4298-FBAD-11EA-A427E75EB83D}" dt="2021-03-15T19:46:47.704" v="602"/>
          <ac:spMkLst>
            <pc:docMk/>
            <pc:sldMk cId="206269400" sldId="279"/>
            <ac:spMk id="2" creationId="{E49C46E9-35B3-4C14-8BC4-F28E66FA5C2D}"/>
          </ac:spMkLst>
        </pc:spChg>
        <pc:spChg chg="mod">
          <ac:chgData name="Julie Hayward" userId="S::julie.hayward@uwtsd.ac.uk::ca36735c-1641-450a-978e-fa18b6a40d1b" providerId="AD" clId="Web-{3BDFBB56-4298-FBAD-11EA-A427E75EB83D}" dt="2021-03-15T19:46:47.704" v="602"/>
          <ac:spMkLst>
            <pc:docMk/>
            <pc:sldMk cId="206269400" sldId="279"/>
            <ac:spMk id="3" creationId="{ADC619CC-4398-4BEB-B276-32B0E1877F00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46:47.704" v="602"/>
          <ac:spMkLst>
            <pc:docMk/>
            <pc:sldMk cId="206269400" sldId="279"/>
            <ac:spMk id="9" creationId="{504BED40-EAF7-4E55-AFF7-2CD840EBD3AA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46:47.704" v="602"/>
          <ac:spMkLst>
            <pc:docMk/>
            <pc:sldMk cId="206269400" sldId="279"/>
            <ac:spMk id="11" creationId="{F367CCF1-BB1E-41CF-8499-94A870C33EFA}"/>
          </ac:spMkLst>
        </pc:spChg>
        <pc:picChg chg="add mod">
          <ac:chgData name="Julie Hayward" userId="S::julie.hayward@uwtsd.ac.uk::ca36735c-1641-450a-978e-fa18b6a40d1b" providerId="AD" clId="Web-{3BDFBB56-4298-FBAD-11EA-A427E75EB83D}" dt="2021-03-15T19:46:47.704" v="602"/>
          <ac:picMkLst>
            <pc:docMk/>
            <pc:sldMk cId="206269400" sldId="279"/>
            <ac:picMk id="4" creationId="{ADF16C32-C926-4995-82D7-46B685723AA4}"/>
          </ac:picMkLst>
        </pc:picChg>
      </pc:sldChg>
      <pc:sldChg chg="addSp delSp modSp new mod setBg setClrOvrMap">
        <pc:chgData name="Julie Hayward" userId="S::julie.hayward@uwtsd.ac.uk::ca36735c-1641-450a-978e-fa18b6a40d1b" providerId="AD" clId="Web-{3BDFBB56-4298-FBAD-11EA-A427E75EB83D}" dt="2021-03-15T19:48:56.707" v="648" actId="20577"/>
        <pc:sldMkLst>
          <pc:docMk/>
          <pc:sldMk cId="1329867714" sldId="280"/>
        </pc:sldMkLst>
        <pc:spChg chg="mod">
          <ac:chgData name="Julie Hayward" userId="S::julie.hayward@uwtsd.ac.uk::ca36735c-1641-450a-978e-fa18b6a40d1b" providerId="AD" clId="Web-{3BDFBB56-4298-FBAD-11EA-A427E75EB83D}" dt="2021-03-15T19:45:22.292" v="596"/>
          <ac:spMkLst>
            <pc:docMk/>
            <pc:sldMk cId="1329867714" sldId="280"/>
            <ac:spMk id="2" creationId="{CE737495-E579-4130-B02E-56726DBE081C}"/>
          </ac:spMkLst>
        </pc:spChg>
        <pc:spChg chg="add del mod">
          <ac:chgData name="Julie Hayward" userId="S::julie.hayward@uwtsd.ac.uk::ca36735c-1641-450a-978e-fa18b6a40d1b" providerId="AD" clId="Web-{3BDFBB56-4298-FBAD-11EA-A427E75EB83D}" dt="2021-03-15T19:48:56.707" v="648" actId="20577"/>
          <ac:spMkLst>
            <pc:docMk/>
            <pc:sldMk cId="1329867714" sldId="280"/>
            <ac:spMk id="3" creationId="{BAF51DB5-9216-4B14-A9EF-C6068DC6B7DC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45:22.292" v="596"/>
          <ac:spMkLst>
            <pc:docMk/>
            <pc:sldMk cId="1329867714" sldId="280"/>
            <ac:spMk id="10" creationId="{1BB56EB9-078F-4952-AC1F-149C7A0AE4D5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45:22.292" v="596"/>
          <ac:spMkLst>
            <pc:docMk/>
            <pc:sldMk cId="1329867714" sldId="280"/>
            <ac:spMk id="12" creationId="{D3772EE4-ED5E-4D3A-A306-B22CF866786D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45:22.292" v="596"/>
          <ac:spMkLst>
            <pc:docMk/>
            <pc:sldMk cId="1329867714" sldId="280"/>
            <ac:spMk id="14" creationId="{10058680-D07C-4893-B2B7-91543F18AB32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45:22.292" v="596"/>
          <ac:spMkLst>
            <pc:docMk/>
            <pc:sldMk cId="1329867714" sldId="280"/>
            <ac:spMk id="16" creationId="{7B42427A-0A1F-4A55-8705-D9179F1E0CFB}"/>
          </ac:spMkLst>
        </pc:spChg>
        <pc:spChg chg="add">
          <ac:chgData name="Julie Hayward" userId="S::julie.hayward@uwtsd.ac.uk::ca36735c-1641-450a-978e-fa18b6a40d1b" providerId="AD" clId="Web-{3BDFBB56-4298-FBAD-11EA-A427E75EB83D}" dt="2021-03-15T19:45:22.292" v="596"/>
          <ac:spMkLst>
            <pc:docMk/>
            <pc:sldMk cId="1329867714" sldId="280"/>
            <ac:spMk id="18" creationId="{EE54A6FE-D8CB-48A3-900B-053D4EBD3B85}"/>
          </ac:spMkLst>
        </pc:spChg>
        <pc:picChg chg="add del mod ord">
          <ac:chgData name="Julie Hayward" userId="S::julie.hayward@uwtsd.ac.uk::ca36735c-1641-450a-978e-fa18b6a40d1b" providerId="AD" clId="Web-{3BDFBB56-4298-FBAD-11EA-A427E75EB83D}" dt="2021-03-15T19:44:33.195" v="592"/>
          <ac:picMkLst>
            <pc:docMk/>
            <pc:sldMk cId="1329867714" sldId="280"/>
            <ac:picMk id="4" creationId="{9A3D252B-4F5C-403D-8295-6475494196F9}"/>
          </ac:picMkLst>
        </pc:picChg>
        <pc:picChg chg="add mod">
          <ac:chgData name="Julie Hayward" userId="S::julie.hayward@uwtsd.ac.uk::ca36735c-1641-450a-978e-fa18b6a40d1b" providerId="AD" clId="Web-{3BDFBB56-4298-FBAD-11EA-A427E75EB83D}" dt="2021-03-15T19:45:22.292" v="596"/>
          <ac:picMkLst>
            <pc:docMk/>
            <pc:sldMk cId="1329867714" sldId="280"/>
            <ac:picMk id="5" creationId="{177FFE70-A30D-4D37-BFD3-DAF7B4985186}"/>
          </ac:picMkLst>
        </pc:picChg>
      </pc:sldChg>
    </pc:docChg>
  </pc:docChgLst>
  <pc:docChgLst>
    <pc:chgData name="Julie Hayward" userId="S::julie.hayward@uwtsd.ac.uk::ca36735c-1641-450a-978e-fa18b6a40d1b" providerId="AD" clId="Web-{70DC4C21-9131-4809-ADB1-0C8C63FAF331}"/>
    <pc:docChg chg="addSld modSld addMainMaster delMainMaster">
      <pc:chgData name="Julie Hayward" userId="S::julie.hayward@uwtsd.ac.uk::ca36735c-1641-450a-978e-fa18b6a40d1b" providerId="AD" clId="Web-{70DC4C21-9131-4809-ADB1-0C8C63FAF331}" dt="2021-03-11T11:51:12.172" v="52" actId="20577"/>
      <pc:docMkLst>
        <pc:docMk/>
      </pc:docMkLst>
      <pc:sldChg chg="addSp modSp mod setBg modClrScheme chgLayout">
        <pc:chgData name="Julie Hayward" userId="S::julie.hayward@uwtsd.ac.uk::ca36735c-1641-450a-978e-fa18b6a40d1b" providerId="AD" clId="Web-{70DC4C21-9131-4809-ADB1-0C8C63FAF331}" dt="2021-03-11T11:49:35.872" v="20"/>
        <pc:sldMkLst>
          <pc:docMk/>
          <pc:sldMk cId="109857222" sldId="256"/>
        </pc:sldMkLst>
        <pc:spChg chg="mod">
          <ac:chgData name="Julie Hayward" userId="S::julie.hayward@uwtsd.ac.uk::ca36735c-1641-450a-978e-fa18b6a40d1b" providerId="AD" clId="Web-{70DC4C21-9131-4809-ADB1-0C8C63FAF331}" dt="2021-03-11T11:47:44.041" v="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0DC4C21-9131-4809-ADB1-0C8C63FAF331}" dt="2021-03-11T11:47:54.667" v="15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Julie Hayward" userId="S::julie.hayward@uwtsd.ac.uk::ca36735c-1641-450a-978e-fa18b6a40d1b" providerId="AD" clId="Web-{70DC4C21-9131-4809-ADB1-0C8C63FAF331}" dt="2021-03-11T11:49:35.872" v="20"/>
          <ac:spMkLst>
            <pc:docMk/>
            <pc:sldMk cId="109857222" sldId="256"/>
            <ac:spMk id="5" creationId="{98727AB2-8223-42DB-A08C-2CBE7A9427D2}"/>
          </ac:spMkLst>
        </pc:spChg>
        <pc:spChg chg="add">
          <ac:chgData name="Julie Hayward" userId="S::julie.hayward@uwtsd.ac.uk::ca36735c-1641-450a-978e-fa18b6a40d1b" providerId="AD" clId="Web-{70DC4C21-9131-4809-ADB1-0C8C63FAF331}" dt="2021-03-11T11:47:44.041" v="7"/>
          <ac:spMkLst>
            <pc:docMk/>
            <pc:sldMk cId="109857222" sldId="256"/>
            <ac:spMk id="9" creationId="{26B4480E-B7FF-4481-890E-043A69AE6FE2}"/>
          </ac:spMkLst>
        </pc:spChg>
        <pc:spChg chg="add">
          <ac:chgData name="Julie Hayward" userId="S::julie.hayward@uwtsd.ac.uk::ca36735c-1641-450a-978e-fa18b6a40d1b" providerId="AD" clId="Web-{70DC4C21-9131-4809-ADB1-0C8C63FAF331}" dt="2021-03-11T11:47:44.041" v="7"/>
          <ac:spMkLst>
            <pc:docMk/>
            <pc:sldMk cId="109857222" sldId="256"/>
            <ac:spMk id="11" creationId="{64C13BAB-7C00-4D21-A857-E3D41C0A2A66}"/>
          </ac:spMkLst>
        </pc:spChg>
        <pc:spChg chg="add">
          <ac:chgData name="Julie Hayward" userId="S::julie.hayward@uwtsd.ac.uk::ca36735c-1641-450a-978e-fa18b6a40d1b" providerId="AD" clId="Web-{70DC4C21-9131-4809-ADB1-0C8C63FAF331}" dt="2021-03-11T11:47:44.041" v="7"/>
          <ac:spMkLst>
            <pc:docMk/>
            <pc:sldMk cId="109857222" sldId="256"/>
            <ac:spMk id="13" creationId="{1F1FF39A-AC3C-4066-9D4C-519AA22812EA}"/>
          </ac:spMkLst>
        </pc:spChg>
        <pc:picChg chg="add mod">
          <ac:chgData name="Julie Hayward" userId="S::julie.hayward@uwtsd.ac.uk::ca36735c-1641-450a-978e-fa18b6a40d1b" providerId="AD" clId="Web-{70DC4C21-9131-4809-ADB1-0C8C63FAF331}" dt="2021-03-11T11:49:35.841" v="18"/>
          <ac:picMkLst>
            <pc:docMk/>
            <pc:sldMk cId="109857222" sldId="256"/>
            <ac:picMk id="4" creationId="{D572915B-B04B-4A07-A758-7BFFBA9F1DC9}"/>
          </ac:picMkLst>
        </pc:picChg>
      </pc:sldChg>
      <pc:sldChg chg="modSp new">
        <pc:chgData name="Julie Hayward" userId="S::julie.hayward@uwtsd.ac.uk::ca36735c-1641-450a-978e-fa18b6a40d1b" providerId="AD" clId="Web-{70DC4C21-9131-4809-ADB1-0C8C63FAF331}" dt="2021-03-11T11:51:12.172" v="52" actId="20577"/>
        <pc:sldMkLst>
          <pc:docMk/>
          <pc:sldMk cId="1376466068" sldId="257"/>
        </pc:sldMkLst>
        <pc:spChg chg="mod">
          <ac:chgData name="Julie Hayward" userId="S::julie.hayward@uwtsd.ac.uk::ca36735c-1641-450a-978e-fa18b6a40d1b" providerId="AD" clId="Web-{70DC4C21-9131-4809-ADB1-0C8C63FAF331}" dt="2021-03-11T11:50:05.576" v="25" actId="20577"/>
          <ac:spMkLst>
            <pc:docMk/>
            <pc:sldMk cId="1376466068" sldId="257"/>
            <ac:spMk id="2" creationId="{0A5B6B9A-7C21-47EE-A255-E998551E32C1}"/>
          </ac:spMkLst>
        </pc:spChg>
        <pc:spChg chg="mod">
          <ac:chgData name="Julie Hayward" userId="S::julie.hayward@uwtsd.ac.uk::ca36735c-1641-450a-978e-fa18b6a40d1b" providerId="AD" clId="Web-{70DC4C21-9131-4809-ADB1-0C8C63FAF331}" dt="2021-03-11T11:51:12.172" v="52" actId="20577"/>
          <ac:spMkLst>
            <pc:docMk/>
            <pc:sldMk cId="1376466068" sldId="257"/>
            <ac:spMk id="3" creationId="{6CFB52DC-B529-4013-9E66-5DB6F6602068}"/>
          </ac:spMkLst>
        </pc:spChg>
      </pc:sldChg>
      <pc:sldMasterChg chg="del delSldLayout">
        <pc:chgData name="Julie Hayward" userId="S::julie.hayward@uwtsd.ac.uk::ca36735c-1641-450a-978e-fa18b6a40d1b" providerId="AD" clId="Web-{70DC4C21-9131-4809-ADB1-0C8C63FAF331}" dt="2021-03-11T11:47:44.041" v="7"/>
        <pc:sldMasterMkLst>
          <pc:docMk/>
          <pc:sldMasterMk cId="2460954070" sldId="2147483660"/>
        </pc:sldMasterMkLst>
        <pc:sldLayoutChg chg="del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Julie Hayward" userId="S::julie.hayward@uwtsd.ac.uk::ca36735c-1641-450a-978e-fa18b6a40d1b" providerId="AD" clId="Web-{70DC4C21-9131-4809-ADB1-0C8C63FAF331}" dt="2021-03-11T11:47:44.041" v="7"/>
        <pc:sldMasterMkLst>
          <pc:docMk/>
          <pc:sldMasterMk cId="3785657228" sldId="2147483738"/>
        </pc:sldMasterMkLst>
        <pc:sldLayoutChg chg="add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3785657228" sldId="2147483738"/>
            <pc:sldLayoutMk cId="82639845" sldId="2147483727"/>
          </pc:sldLayoutMkLst>
        </pc:sldLayoutChg>
        <pc:sldLayoutChg chg="add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3785657228" sldId="2147483738"/>
            <pc:sldLayoutMk cId="3161490002" sldId="2147483728"/>
          </pc:sldLayoutMkLst>
        </pc:sldLayoutChg>
        <pc:sldLayoutChg chg="add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3785657228" sldId="2147483738"/>
            <pc:sldLayoutMk cId="262877561" sldId="2147483729"/>
          </pc:sldLayoutMkLst>
        </pc:sldLayoutChg>
        <pc:sldLayoutChg chg="add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3785657228" sldId="2147483738"/>
            <pc:sldLayoutMk cId="2557793351" sldId="2147483730"/>
          </pc:sldLayoutMkLst>
        </pc:sldLayoutChg>
        <pc:sldLayoutChg chg="add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3785657228" sldId="2147483738"/>
            <pc:sldLayoutMk cId="2422411174" sldId="2147483731"/>
          </pc:sldLayoutMkLst>
        </pc:sldLayoutChg>
        <pc:sldLayoutChg chg="add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3785657228" sldId="2147483738"/>
            <pc:sldLayoutMk cId="1022904657" sldId="2147483732"/>
          </pc:sldLayoutMkLst>
        </pc:sldLayoutChg>
        <pc:sldLayoutChg chg="add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3785657228" sldId="2147483738"/>
            <pc:sldLayoutMk cId="2982670961" sldId="2147483733"/>
          </pc:sldLayoutMkLst>
        </pc:sldLayoutChg>
        <pc:sldLayoutChg chg="add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3785657228" sldId="2147483738"/>
            <pc:sldLayoutMk cId="1029430452" sldId="2147483734"/>
          </pc:sldLayoutMkLst>
        </pc:sldLayoutChg>
        <pc:sldLayoutChg chg="add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3785657228" sldId="2147483738"/>
            <pc:sldLayoutMk cId="917146174" sldId="2147483735"/>
          </pc:sldLayoutMkLst>
        </pc:sldLayoutChg>
        <pc:sldLayoutChg chg="add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3785657228" sldId="2147483738"/>
            <pc:sldLayoutMk cId="1870315292" sldId="2147483736"/>
          </pc:sldLayoutMkLst>
        </pc:sldLayoutChg>
        <pc:sldLayoutChg chg="add">
          <pc:chgData name="Julie Hayward" userId="S::julie.hayward@uwtsd.ac.uk::ca36735c-1641-450a-978e-fa18b6a40d1b" providerId="AD" clId="Web-{70DC4C21-9131-4809-ADB1-0C8C63FAF331}" dt="2021-03-11T11:47:44.041" v="7"/>
          <pc:sldLayoutMkLst>
            <pc:docMk/>
            <pc:sldMasterMk cId="3785657228" sldId="2147483738"/>
            <pc:sldLayoutMk cId="3423037643" sldId="2147483737"/>
          </pc:sldLayoutMkLst>
        </pc:sldLayoutChg>
      </pc:sldMasterChg>
    </pc:docChg>
  </pc:docChgLst>
  <pc:docChgLst>
    <pc:chgData name="Julie Hayward" userId="S::julie.hayward@uwtsd.ac.uk::ca36735c-1641-450a-978e-fa18b6a40d1b" providerId="AD" clId="Web-{DF89D1D3-15A8-4F10-94B6-9AA0F43C50CD}"/>
    <pc:docChg chg="addSld delSld modSld sldOrd">
      <pc:chgData name="Julie Hayward" userId="S::julie.hayward@uwtsd.ac.uk::ca36735c-1641-450a-978e-fa18b6a40d1b" providerId="AD" clId="Web-{DF89D1D3-15A8-4F10-94B6-9AA0F43C50CD}" dt="2021-03-11T18:19:02.106" v="1283" actId="20577"/>
      <pc:docMkLst>
        <pc:docMk/>
      </pc:docMkLst>
      <pc:sldChg chg="addSp delSp modSp mod setBg">
        <pc:chgData name="Julie Hayward" userId="S::julie.hayward@uwtsd.ac.uk::ca36735c-1641-450a-978e-fa18b6a40d1b" providerId="AD" clId="Web-{DF89D1D3-15A8-4F10-94B6-9AA0F43C50CD}" dt="2021-03-11T16:26:20.436" v="19" actId="20577"/>
        <pc:sldMkLst>
          <pc:docMk/>
          <pc:sldMk cId="1376466068" sldId="257"/>
        </pc:sldMkLst>
        <pc:spChg chg="mod">
          <ac:chgData name="Julie Hayward" userId="S::julie.hayward@uwtsd.ac.uk::ca36735c-1641-450a-978e-fa18b6a40d1b" providerId="AD" clId="Web-{DF89D1D3-15A8-4F10-94B6-9AA0F43C50CD}" dt="2021-03-11T16:25:03.556" v="16"/>
          <ac:spMkLst>
            <pc:docMk/>
            <pc:sldMk cId="1376466068" sldId="257"/>
            <ac:spMk id="2" creationId="{0A5B6B9A-7C21-47EE-A255-E998551E32C1}"/>
          </ac:spMkLst>
        </pc:spChg>
        <pc:spChg chg="del mod">
          <ac:chgData name="Julie Hayward" userId="S::julie.hayward@uwtsd.ac.uk::ca36735c-1641-450a-978e-fa18b6a40d1b" providerId="AD" clId="Web-{DF89D1D3-15A8-4F10-94B6-9AA0F43C50CD}" dt="2021-03-11T16:25:03.556" v="16"/>
          <ac:spMkLst>
            <pc:docMk/>
            <pc:sldMk cId="1376466068" sldId="257"/>
            <ac:spMk id="3" creationId="{6CFB52DC-B529-4013-9E66-5DB6F6602068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25:03.556" v="16"/>
          <ac:spMkLst>
            <pc:docMk/>
            <pc:sldMk cId="1376466068" sldId="257"/>
            <ac:spMk id="9" creationId="{F92989FB-1024-49B7-BDF1-B3CE27D48623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25:03.556" v="16"/>
          <ac:spMkLst>
            <pc:docMk/>
            <pc:sldMk cId="1376466068" sldId="257"/>
            <ac:spMk id="11" creationId="{2987D6F4-EC95-4EF1-A8AD-4B70386CEEC7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25:03.556" v="16"/>
          <ac:spMkLst>
            <pc:docMk/>
            <pc:sldMk cId="1376466068" sldId="257"/>
            <ac:spMk id="13" creationId="{F5F792DF-9D0A-4DB6-9A9E-7312F5A7E87D}"/>
          </ac:spMkLst>
        </pc:spChg>
        <pc:graphicFrameChg chg="add modGraphic">
          <ac:chgData name="Julie Hayward" userId="S::julie.hayward@uwtsd.ac.uk::ca36735c-1641-450a-978e-fa18b6a40d1b" providerId="AD" clId="Web-{DF89D1D3-15A8-4F10-94B6-9AA0F43C50CD}" dt="2021-03-11T16:26:20.436" v="19" actId="20577"/>
          <ac:graphicFrameMkLst>
            <pc:docMk/>
            <pc:sldMk cId="1376466068" sldId="257"/>
            <ac:graphicFrameMk id="5" creationId="{E4469169-6CDB-4D33-966D-F3E97328ADF3}"/>
          </ac:graphicFrameMkLst>
        </pc:graphicFrameChg>
      </pc:sldChg>
      <pc:sldChg chg="addSp delSp modSp new mod ord setBg">
        <pc:chgData name="Julie Hayward" userId="S::julie.hayward@uwtsd.ac.uk::ca36735c-1641-450a-978e-fa18b6a40d1b" providerId="AD" clId="Web-{DF89D1D3-15A8-4F10-94B6-9AA0F43C50CD}" dt="2021-03-11T17:19:36.807" v="647"/>
        <pc:sldMkLst>
          <pc:docMk/>
          <pc:sldMk cId="1558421332" sldId="258"/>
        </pc:sldMkLst>
        <pc:spChg chg="del">
          <ac:chgData name="Julie Hayward" userId="S::julie.hayward@uwtsd.ac.uk::ca36735c-1641-450a-978e-fa18b6a40d1b" providerId="AD" clId="Web-{DF89D1D3-15A8-4F10-94B6-9AA0F43C50CD}" dt="2021-03-11T16:45:08.398" v="210"/>
          <ac:spMkLst>
            <pc:docMk/>
            <pc:sldMk cId="1558421332" sldId="258"/>
            <ac:spMk id="2" creationId="{CF5CC86A-F86C-4439-8C8F-4F3A19D9FB8E}"/>
          </ac:spMkLst>
        </pc:spChg>
        <pc:spChg chg="del">
          <ac:chgData name="Julie Hayward" userId="S::julie.hayward@uwtsd.ac.uk::ca36735c-1641-450a-978e-fa18b6a40d1b" providerId="AD" clId="Web-{DF89D1D3-15A8-4F10-94B6-9AA0F43C50CD}" dt="2021-03-11T16:45:04.695" v="209"/>
          <ac:spMkLst>
            <pc:docMk/>
            <pc:sldMk cId="1558421332" sldId="258"/>
            <ac:spMk id="3" creationId="{35837EDA-B7A8-4BD3-9D35-607865AE8386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45:08.398" v="210"/>
          <ac:spMkLst>
            <pc:docMk/>
            <pc:sldMk cId="1558421332" sldId="258"/>
            <ac:spMk id="9" creationId="{1DDC3EF6-2EA5-44B3-94C7-9DDA67A127D0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45:08.398" v="210"/>
          <ac:spMkLst>
            <pc:docMk/>
            <pc:sldMk cId="1558421332" sldId="258"/>
            <ac:spMk id="11" creationId="{87925A9A-E9FA-496E-9C09-7C2845E0062B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45:08.398" v="210"/>
          <ac:spMkLst>
            <pc:docMk/>
            <pc:sldMk cId="1558421332" sldId="258"/>
            <ac:spMk id="13" creationId="{2073ABB4-E164-4CBF-ADFF-25552BB7913B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45:08.398" v="210"/>
          <ac:spMkLst>
            <pc:docMk/>
            <pc:sldMk cId="1558421332" sldId="258"/>
            <ac:spMk id="15" creationId="{8C266B9D-DC87-430A-8D3A-2E83639A1768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45:08.398" v="210"/>
          <ac:spMkLst>
            <pc:docMk/>
            <pc:sldMk cId="1558421332" sldId="258"/>
            <ac:spMk id="17" creationId="{254B162D-1BD7-41E0-844F-F94AE2CE2B87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45:08.398" v="210"/>
          <ac:spMkLst>
            <pc:docMk/>
            <pc:sldMk cId="1558421332" sldId="258"/>
            <ac:spMk id="19" creationId="{1264404B-1C0F-4383-8FC3-A3E3264AA4C3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45:08.398" v="210"/>
          <ac:spMkLst>
            <pc:docMk/>
            <pc:sldMk cId="1558421332" sldId="258"/>
            <ac:spMk id="21" creationId="{619F5C88-C232-4D01-8DB1-8A0C673DDBC3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45:08.398" v="210"/>
          <ac:spMkLst>
            <pc:docMk/>
            <pc:sldMk cId="1558421332" sldId="258"/>
            <ac:spMk id="23" creationId="{1EEE7F17-8E08-4C69-8E22-661908E6DF72}"/>
          </ac:spMkLst>
        </pc:spChg>
        <pc:picChg chg="add mod ord">
          <ac:chgData name="Julie Hayward" userId="S::julie.hayward@uwtsd.ac.uk::ca36735c-1641-450a-978e-fa18b6a40d1b" providerId="AD" clId="Web-{DF89D1D3-15A8-4F10-94B6-9AA0F43C50CD}" dt="2021-03-11T16:45:08.398" v="210"/>
          <ac:picMkLst>
            <pc:docMk/>
            <pc:sldMk cId="1558421332" sldId="258"/>
            <ac:picMk id="4" creationId="{408201F6-4F98-46C4-A09C-1E40AF603D85}"/>
          </ac:picMkLst>
        </pc:picChg>
      </pc:sldChg>
      <pc:sldChg chg="addSp delSp modSp new mod setBg setClrOvrMap">
        <pc:chgData name="Julie Hayward" userId="S::julie.hayward@uwtsd.ac.uk::ca36735c-1641-450a-978e-fa18b6a40d1b" providerId="AD" clId="Web-{DF89D1D3-15A8-4F10-94B6-9AA0F43C50CD}" dt="2021-03-11T16:36:42.910" v="208"/>
        <pc:sldMkLst>
          <pc:docMk/>
          <pc:sldMk cId="1184354615" sldId="259"/>
        </pc:sldMkLst>
        <pc:spChg chg="mod">
          <ac:chgData name="Julie Hayward" userId="S::julie.hayward@uwtsd.ac.uk::ca36735c-1641-450a-978e-fa18b6a40d1b" providerId="AD" clId="Web-{DF89D1D3-15A8-4F10-94B6-9AA0F43C50CD}" dt="2021-03-11T16:35:45.531" v="197"/>
          <ac:spMkLst>
            <pc:docMk/>
            <pc:sldMk cId="1184354615" sldId="259"/>
            <ac:spMk id="2" creationId="{9EC56F48-140C-4937-A8A5-D76BBD7F48C5}"/>
          </ac:spMkLst>
        </pc:spChg>
        <pc:spChg chg="del mod">
          <ac:chgData name="Julie Hayward" userId="S::julie.hayward@uwtsd.ac.uk::ca36735c-1641-450a-978e-fa18b6a40d1b" providerId="AD" clId="Web-{DF89D1D3-15A8-4F10-94B6-9AA0F43C50CD}" dt="2021-03-11T16:35:45.531" v="197"/>
          <ac:spMkLst>
            <pc:docMk/>
            <pc:sldMk cId="1184354615" sldId="259"/>
            <ac:spMk id="3" creationId="{D2CF680A-4E0F-4940-BE0E-9B8F7407C332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6:36:42.910" v="208"/>
          <ac:spMkLst>
            <pc:docMk/>
            <pc:sldMk cId="1184354615" sldId="259"/>
            <ac:spMk id="9" creationId="{F92989FB-1024-49B7-BDF1-B3CE27D48623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6:36:42.910" v="208"/>
          <ac:spMkLst>
            <pc:docMk/>
            <pc:sldMk cId="1184354615" sldId="259"/>
            <ac:spMk id="11" creationId="{2987D6F4-EC95-4EF1-A8AD-4B70386CEEC7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6:36:42.910" v="208"/>
          <ac:spMkLst>
            <pc:docMk/>
            <pc:sldMk cId="1184354615" sldId="259"/>
            <ac:spMk id="13" creationId="{F5F792DF-9D0A-4DB6-9A9E-7312F5A7E87D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6:36:42.910" v="208"/>
          <ac:spMkLst>
            <pc:docMk/>
            <pc:sldMk cId="1184354615" sldId="259"/>
            <ac:spMk id="15" creationId="{7BC7EA7B-802E-41F4-8926-C4475287AA31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36:42.910" v="208"/>
          <ac:spMkLst>
            <pc:docMk/>
            <pc:sldMk cId="1184354615" sldId="259"/>
            <ac:spMk id="20" creationId="{F92989FB-1024-49B7-BDF1-B3CE27D48623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36:42.910" v="208"/>
          <ac:spMkLst>
            <pc:docMk/>
            <pc:sldMk cId="1184354615" sldId="259"/>
            <ac:spMk id="22" creationId="{2987D6F4-EC95-4EF1-A8AD-4B70386CEEC7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36:42.910" v="208"/>
          <ac:spMkLst>
            <pc:docMk/>
            <pc:sldMk cId="1184354615" sldId="259"/>
            <ac:spMk id="24" creationId="{F5F792DF-9D0A-4DB6-9A9E-7312F5A7E87D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36:42.910" v="208"/>
          <ac:spMkLst>
            <pc:docMk/>
            <pc:sldMk cId="1184354615" sldId="259"/>
            <ac:spMk id="26" creationId="{7BC7EA7B-802E-41F4-8926-C4475287AA31}"/>
          </ac:spMkLst>
        </pc:spChg>
        <pc:graphicFrameChg chg="add mod modGraphic">
          <ac:chgData name="Julie Hayward" userId="S::julie.hayward@uwtsd.ac.uk::ca36735c-1641-450a-978e-fa18b6a40d1b" providerId="AD" clId="Web-{DF89D1D3-15A8-4F10-94B6-9AA0F43C50CD}" dt="2021-03-11T16:36:42.910" v="208"/>
          <ac:graphicFrameMkLst>
            <pc:docMk/>
            <pc:sldMk cId="1184354615" sldId="259"/>
            <ac:graphicFrameMk id="5" creationId="{E9601184-45F0-451E-A1E7-7FCC86856167}"/>
          </ac:graphicFrameMkLst>
        </pc:graphicFrameChg>
      </pc:sldChg>
      <pc:sldChg chg="addSp delSp modSp new mod setBg modClrScheme chgLayout">
        <pc:chgData name="Julie Hayward" userId="S::julie.hayward@uwtsd.ac.uk::ca36735c-1641-450a-978e-fa18b6a40d1b" providerId="AD" clId="Web-{DF89D1D3-15A8-4F10-94B6-9AA0F43C50CD}" dt="2021-03-11T17:02:55.242" v="422"/>
        <pc:sldMkLst>
          <pc:docMk/>
          <pc:sldMk cId="3328163876" sldId="260"/>
        </pc:sldMkLst>
        <pc:spChg chg="mod ord">
          <ac:chgData name="Julie Hayward" userId="S::julie.hayward@uwtsd.ac.uk::ca36735c-1641-450a-978e-fa18b6a40d1b" providerId="AD" clId="Web-{DF89D1D3-15A8-4F10-94B6-9AA0F43C50CD}" dt="2021-03-11T17:02:55.242" v="422"/>
          <ac:spMkLst>
            <pc:docMk/>
            <pc:sldMk cId="3328163876" sldId="260"/>
            <ac:spMk id="2" creationId="{51ED9CAE-F6CE-4316-82B3-B75EF6320A2C}"/>
          </ac:spMkLst>
        </pc:spChg>
        <pc:spChg chg="del mod ord">
          <ac:chgData name="Julie Hayward" userId="S::julie.hayward@uwtsd.ac.uk::ca36735c-1641-450a-978e-fa18b6a40d1b" providerId="AD" clId="Web-{DF89D1D3-15A8-4F10-94B6-9AA0F43C50CD}" dt="2021-03-11T17:02:51.789" v="421"/>
          <ac:spMkLst>
            <pc:docMk/>
            <pc:sldMk cId="3328163876" sldId="260"/>
            <ac:spMk id="3" creationId="{B8EEF426-812C-4C12-8599-BD708457191A}"/>
          </ac:spMkLst>
        </pc:spChg>
        <pc:spChg chg="add del mod ord">
          <ac:chgData name="Julie Hayward" userId="S::julie.hayward@uwtsd.ac.uk::ca36735c-1641-450a-978e-fa18b6a40d1b" providerId="AD" clId="Web-{DF89D1D3-15A8-4F10-94B6-9AA0F43C50CD}" dt="2021-03-11T17:02:38.538" v="420"/>
          <ac:spMkLst>
            <pc:docMk/>
            <pc:sldMk cId="3328163876" sldId="260"/>
            <ac:spMk id="4" creationId="{8A18F987-0567-4682-9F8D-0DD00AD42D58}"/>
          </ac:spMkLst>
        </pc:spChg>
        <pc:spChg chg="add del mod ord">
          <ac:chgData name="Julie Hayward" userId="S::julie.hayward@uwtsd.ac.uk::ca36735c-1641-450a-978e-fa18b6a40d1b" providerId="AD" clId="Web-{DF89D1D3-15A8-4F10-94B6-9AA0F43C50CD}" dt="2021-03-11T17:02:38.538" v="420"/>
          <ac:spMkLst>
            <pc:docMk/>
            <pc:sldMk cId="3328163876" sldId="260"/>
            <ac:spMk id="5" creationId="{C3D36A9C-D289-4677-A920-8E007238B78B}"/>
          </ac:spMkLst>
        </pc:spChg>
        <pc:spChg chg="add del mod ord">
          <ac:chgData name="Julie Hayward" userId="S::julie.hayward@uwtsd.ac.uk::ca36735c-1641-450a-978e-fa18b6a40d1b" providerId="AD" clId="Web-{DF89D1D3-15A8-4F10-94B6-9AA0F43C50CD}" dt="2021-03-11T17:02:38.538" v="420"/>
          <ac:spMkLst>
            <pc:docMk/>
            <pc:sldMk cId="3328163876" sldId="260"/>
            <ac:spMk id="6" creationId="{9583D56E-EE72-4379-AC42-B35AFF76EDE2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02:55.242" v="422"/>
          <ac:spMkLst>
            <pc:docMk/>
            <pc:sldMk cId="3328163876" sldId="260"/>
            <ac:spMk id="12" creationId="{DD651B61-325E-4E73-8445-38B0DE8AAAB6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02:55.242" v="422"/>
          <ac:spMkLst>
            <pc:docMk/>
            <pc:sldMk cId="3328163876" sldId="260"/>
            <ac:spMk id="14" creationId="{B42E5253-D3AC-4AC2-B766-8B34F13C2F5E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02:55.242" v="422"/>
          <ac:spMkLst>
            <pc:docMk/>
            <pc:sldMk cId="3328163876" sldId="260"/>
            <ac:spMk id="16" creationId="{10AE8D57-436A-4073-9A75-15BB5949F8B4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02:55.242" v="422"/>
          <ac:spMkLst>
            <pc:docMk/>
            <pc:sldMk cId="3328163876" sldId="260"/>
            <ac:spMk id="18" creationId="{E2852671-8EB6-4EAF-8AF8-65CF3FD66456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02:55.242" v="422"/>
          <ac:spMkLst>
            <pc:docMk/>
            <pc:sldMk cId="3328163876" sldId="260"/>
            <ac:spMk id="20" creationId="{26B4480E-B7FF-4481-890E-043A69AE6FE2}"/>
          </ac:spMkLst>
        </pc:spChg>
        <pc:grpChg chg="add">
          <ac:chgData name="Julie Hayward" userId="S::julie.hayward@uwtsd.ac.uk::ca36735c-1641-450a-978e-fa18b6a40d1b" providerId="AD" clId="Web-{DF89D1D3-15A8-4F10-94B6-9AA0F43C50CD}" dt="2021-03-11T17:02:55.242" v="422"/>
          <ac:grpSpMkLst>
            <pc:docMk/>
            <pc:sldMk cId="3328163876" sldId="260"/>
            <ac:grpSpMk id="22" creationId="{79394E1F-0B5F-497D-B2A6-8383A2A54834}"/>
          </ac:grpSpMkLst>
        </pc:grpChg>
        <pc:picChg chg="add mod ord">
          <ac:chgData name="Julie Hayward" userId="S::julie.hayward@uwtsd.ac.uk::ca36735c-1641-450a-978e-fa18b6a40d1b" providerId="AD" clId="Web-{DF89D1D3-15A8-4F10-94B6-9AA0F43C50CD}" dt="2021-03-11T17:02:55.242" v="422"/>
          <ac:picMkLst>
            <pc:docMk/>
            <pc:sldMk cId="3328163876" sldId="260"/>
            <ac:picMk id="7" creationId="{77A00E30-EBD9-4B5F-8951-B53D63CC0AEB}"/>
          </ac:picMkLst>
        </pc:picChg>
      </pc:sldChg>
      <pc:sldChg chg="addSp delSp modSp new mod setBg">
        <pc:chgData name="Julie Hayward" userId="S::julie.hayward@uwtsd.ac.uk::ca36735c-1641-450a-978e-fa18b6a40d1b" providerId="AD" clId="Web-{DF89D1D3-15A8-4F10-94B6-9AA0F43C50CD}" dt="2021-03-11T17:11:46.412" v="593" actId="20577"/>
        <pc:sldMkLst>
          <pc:docMk/>
          <pc:sldMk cId="2021035027" sldId="261"/>
        </pc:sldMkLst>
        <pc:spChg chg="mod">
          <ac:chgData name="Julie Hayward" userId="S::julie.hayward@uwtsd.ac.uk::ca36735c-1641-450a-978e-fa18b6a40d1b" providerId="AD" clId="Web-{DF89D1D3-15A8-4F10-94B6-9AA0F43C50CD}" dt="2021-03-11T16:58:44.725" v="366"/>
          <ac:spMkLst>
            <pc:docMk/>
            <pc:sldMk cId="2021035027" sldId="261"/>
            <ac:spMk id="2" creationId="{9A02A352-1B8C-48CA-A769-8D9769D2B6F0}"/>
          </ac:spMkLst>
        </pc:spChg>
        <pc:spChg chg="mod ord">
          <ac:chgData name="Julie Hayward" userId="S::julie.hayward@uwtsd.ac.uk::ca36735c-1641-450a-978e-fa18b6a40d1b" providerId="AD" clId="Web-{DF89D1D3-15A8-4F10-94B6-9AA0F43C50CD}" dt="2021-03-11T17:11:46.412" v="593" actId="20577"/>
          <ac:spMkLst>
            <pc:docMk/>
            <pc:sldMk cId="2021035027" sldId="261"/>
            <ac:spMk id="3" creationId="{33C3F41A-AB7E-476A-A84D-6D8BF2627B9F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58:44.725" v="366"/>
          <ac:spMkLst>
            <pc:docMk/>
            <pc:sldMk cId="2021035027" sldId="261"/>
            <ac:spMk id="10" creationId="{FBB53F82-F191-4EEB-AB7B-F69E634FA3E8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58:44.725" v="366"/>
          <ac:spMkLst>
            <pc:docMk/>
            <pc:sldMk cId="2021035027" sldId="261"/>
            <ac:spMk id="12" creationId="{8616AA08-3831-473D-B61B-89484A33CF65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58:44.725" v="366"/>
          <ac:spMkLst>
            <pc:docMk/>
            <pc:sldMk cId="2021035027" sldId="261"/>
            <ac:spMk id="14" creationId="{8431B918-3A1C-46BA-9430-CAD97D9DA0FC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58:44.725" v="366"/>
          <ac:spMkLst>
            <pc:docMk/>
            <pc:sldMk cId="2021035027" sldId="261"/>
            <ac:spMk id="16" creationId="{8400935A-2F82-4DC4-A4E1-E12EFB8C2738}"/>
          </ac:spMkLst>
        </pc:spChg>
        <pc:spChg chg="add">
          <ac:chgData name="Julie Hayward" userId="S::julie.hayward@uwtsd.ac.uk::ca36735c-1641-450a-978e-fa18b6a40d1b" providerId="AD" clId="Web-{DF89D1D3-15A8-4F10-94B6-9AA0F43C50CD}" dt="2021-03-11T16:58:44.725" v="366"/>
          <ac:spMkLst>
            <pc:docMk/>
            <pc:sldMk cId="2021035027" sldId="261"/>
            <ac:spMk id="18" creationId="{A3D5D599-1CAE-4C92-B5AE-8E51AF6D47C9}"/>
          </ac:spMkLst>
        </pc:spChg>
        <pc:picChg chg="add del mod">
          <ac:chgData name="Julie Hayward" userId="S::julie.hayward@uwtsd.ac.uk::ca36735c-1641-450a-978e-fa18b6a40d1b" providerId="AD" clId="Web-{DF89D1D3-15A8-4F10-94B6-9AA0F43C50CD}" dt="2021-03-11T16:55:05.178" v="305"/>
          <ac:picMkLst>
            <pc:docMk/>
            <pc:sldMk cId="2021035027" sldId="261"/>
            <ac:picMk id="4" creationId="{55C8359C-DE64-48F2-BDDE-4305EBD0D063}"/>
          </ac:picMkLst>
        </pc:picChg>
        <pc:picChg chg="add mod">
          <ac:chgData name="Julie Hayward" userId="S::julie.hayward@uwtsd.ac.uk::ca36735c-1641-450a-978e-fa18b6a40d1b" providerId="AD" clId="Web-{DF89D1D3-15A8-4F10-94B6-9AA0F43C50CD}" dt="2021-03-11T16:58:44.725" v="366"/>
          <ac:picMkLst>
            <pc:docMk/>
            <pc:sldMk cId="2021035027" sldId="261"/>
            <ac:picMk id="5" creationId="{08B6916B-8DB7-4372-90B9-D59CA504D122}"/>
          </ac:picMkLst>
        </pc:picChg>
      </pc:sldChg>
      <pc:sldChg chg="addSp delSp modSp new mod setBg setClrOvrMap">
        <pc:chgData name="Julie Hayward" userId="S::julie.hayward@uwtsd.ac.uk::ca36735c-1641-450a-978e-fa18b6a40d1b" providerId="AD" clId="Web-{DF89D1D3-15A8-4F10-94B6-9AA0F43C50CD}" dt="2021-03-11T18:16:26.861" v="1269"/>
        <pc:sldMkLst>
          <pc:docMk/>
          <pc:sldMk cId="61443366" sldId="262"/>
        </pc:sldMkLst>
        <pc:spChg chg="mod">
          <ac:chgData name="Julie Hayward" userId="S::julie.hayward@uwtsd.ac.uk::ca36735c-1641-450a-978e-fa18b6a40d1b" providerId="AD" clId="Web-{DF89D1D3-15A8-4F10-94B6-9AA0F43C50CD}" dt="2021-03-11T18:16:26.861" v="1269"/>
          <ac:spMkLst>
            <pc:docMk/>
            <pc:sldMk cId="61443366" sldId="262"/>
            <ac:spMk id="2" creationId="{AC6C222E-0E42-46CE-AAB0-ECC8D4D3BF53}"/>
          </ac:spMkLst>
        </pc:spChg>
        <pc:spChg chg="mod">
          <ac:chgData name="Julie Hayward" userId="S::julie.hayward@uwtsd.ac.uk::ca36735c-1641-450a-978e-fa18b6a40d1b" providerId="AD" clId="Web-{DF89D1D3-15A8-4F10-94B6-9AA0F43C50CD}" dt="2021-03-11T18:16:26.861" v="1269"/>
          <ac:spMkLst>
            <pc:docMk/>
            <pc:sldMk cId="61443366" sldId="262"/>
            <ac:spMk id="3" creationId="{E8F93664-B0B3-4012-9272-0CF460F7B9CA}"/>
          </ac:spMkLst>
        </pc:spChg>
        <pc:spChg chg="add mod">
          <ac:chgData name="Julie Hayward" userId="S::julie.hayward@uwtsd.ac.uk::ca36735c-1641-450a-978e-fa18b6a40d1b" providerId="AD" clId="Web-{DF89D1D3-15A8-4F10-94B6-9AA0F43C50CD}" dt="2021-03-11T18:16:26.861" v="1269"/>
          <ac:spMkLst>
            <pc:docMk/>
            <pc:sldMk cId="61443366" sldId="262"/>
            <ac:spMk id="5" creationId="{A948D9CA-5B1D-4DED-A8E6-987A759CA54C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19:07.711" v="644"/>
          <ac:spMkLst>
            <pc:docMk/>
            <pc:sldMk cId="61443366" sldId="262"/>
            <ac:spMk id="10" creationId="{1BB56EB9-078F-4952-AC1F-149C7A0AE4D5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19:07.711" v="644"/>
          <ac:spMkLst>
            <pc:docMk/>
            <pc:sldMk cId="61443366" sldId="262"/>
            <ac:spMk id="12" creationId="{10058680-D07C-4893-B2B7-91543F18AB32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19:07.711" v="644"/>
          <ac:spMkLst>
            <pc:docMk/>
            <pc:sldMk cId="61443366" sldId="262"/>
            <ac:spMk id="14" creationId="{7B42427A-0A1F-4A55-8705-D9179F1E0CFB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19:07.711" v="644"/>
          <ac:spMkLst>
            <pc:docMk/>
            <pc:sldMk cId="61443366" sldId="262"/>
            <ac:spMk id="16" creationId="{EE54A6FE-D8CB-48A3-900B-053D4EBD3B85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6:26.861" v="1269"/>
          <ac:spMkLst>
            <pc:docMk/>
            <pc:sldMk cId="61443366" sldId="262"/>
            <ac:spMk id="21" creationId="{3CED7894-4F62-4A6C-8DB5-DB5BE08E9C03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6:26.861" v="1269"/>
          <ac:spMkLst>
            <pc:docMk/>
            <pc:sldMk cId="61443366" sldId="262"/>
            <ac:spMk id="23" creationId="{E536F3B4-50F6-4C52-8F76-4EB1214719DC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26.861" v="1269"/>
          <ac:spMkLst>
            <pc:docMk/>
            <pc:sldMk cId="61443366" sldId="262"/>
            <ac:spMk id="28" creationId="{1BB56EB9-078F-4952-AC1F-149C7A0AE4D5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26.861" v="1269"/>
          <ac:spMkLst>
            <pc:docMk/>
            <pc:sldMk cId="61443366" sldId="262"/>
            <ac:spMk id="30" creationId="{D3772EE4-ED5E-4D3A-A306-B22CF866786D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26.861" v="1269"/>
          <ac:spMkLst>
            <pc:docMk/>
            <pc:sldMk cId="61443366" sldId="262"/>
            <ac:spMk id="32" creationId="{10058680-D07C-4893-B2B7-91543F18AB32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26.861" v="1269"/>
          <ac:spMkLst>
            <pc:docMk/>
            <pc:sldMk cId="61443366" sldId="262"/>
            <ac:spMk id="34" creationId="{7B42427A-0A1F-4A55-8705-D9179F1E0CFB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26.861" v="1269"/>
          <ac:spMkLst>
            <pc:docMk/>
            <pc:sldMk cId="61443366" sldId="262"/>
            <ac:spMk id="36" creationId="{EE54A6FE-D8CB-48A3-900B-053D4EBD3B85}"/>
          </ac:spMkLst>
        </pc:spChg>
        <pc:picChg chg="add mod">
          <ac:chgData name="Julie Hayward" userId="S::julie.hayward@uwtsd.ac.uk::ca36735c-1641-450a-978e-fa18b6a40d1b" providerId="AD" clId="Web-{DF89D1D3-15A8-4F10-94B6-9AA0F43C50CD}" dt="2021-03-11T18:16:26.861" v="1269"/>
          <ac:picMkLst>
            <pc:docMk/>
            <pc:sldMk cId="61443366" sldId="262"/>
            <ac:picMk id="4" creationId="{A95FB2C7-47B7-41A5-8192-1AA80E581E7D}"/>
          </ac:picMkLst>
        </pc:picChg>
      </pc:sldChg>
      <pc:sldChg chg="addSp delSp modSp new mod setBg setClrOvrMap">
        <pc:chgData name="Julie Hayward" userId="S::julie.hayward@uwtsd.ac.uk::ca36735c-1641-450a-978e-fa18b6a40d1b" providerId="AD" clId="Web-{DF89D1D3-15A8-4F10-94B6-9AA0F43C50CD}" dt="2021-03-11T18:16:11.704" v="1268"/>
        <pc:sldMkLst>
          <pc:docMk/>
          <pc:sldMk cId="1894874300" sldId="263"/>
        </pc:sldMkLst>
        <pc:spChg chg="mod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2" creationId="{B53CDF03-1567-4F1B-AEB0-DB1E08A8DEAF}"/>
          </ac:spMkLst>
        </pc:spChg>
        <pc:spChg chg="mod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3" creationId="{706DD0B0-C356-43B0-9198-C30D806BF275}"/>
          </ac:spMkLst>
        </pc:spChg>
        <pc:spChg chg="add del mod">
          <ac:chgData name="Julie Hayward" userId="S::julie.hayward@uwtsd.ac.uk::ca36735c-1641-450a-978e-fa18b6a40d1b" providerId="AD" clId="Web-{DF89D1D3-15A8-4F10-94B6-9AA0F43C50CD}" dt="2021-03-11T17:09:15.448" v="540"/>
          <ac:spMkLst>
            <pc:docMk/>
            <pc:sldMk cId="1894874300" sldId="263"/>
            <ac:spMk id="5" creationId="{AE4970E2-AEEA-478B-B626-8BEB86711E17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7" creationId="{1BB56EB9-078F-4952-AC1F-149C7A0AE4D5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8" creationId="{D3772EE4-ED5E-4D3A-A306-B22CF866786D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9" creationId="{10058680-D07C-4893-B2B7-91543F18AB32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09:10.119" v="538"/>
          <ac:spMkLst>
            <pc:docMk/>
            <pc:sldMk cId="1894874300" sldId="263"/>
            <ac:spMk id="10" creationId="{E6C8E6EB-4C59-429B-97E4-72A058CFC4FB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11" creationId="{7B42427A-0A1F-4A55-8705-D9179F1E0CFB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09:10.119" v="538"/>
          <ac:spMkLst>
            <pc:docMk/>
            <pc:sldMk cId="1894874300" sldId="263"/>
            <ac:spMk id="12" creationId="{B5B90362-AFCC-46A9-B41C-A257A8C5B314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13" creationId="{EE54A6FE-D8CB-48A3-900B-053D4EBD3B85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09:10.119" v="538"/>
          <ac:spMkLst>
            <pc:docMk/>
            <pc:sldMk cId="1894874300" sldId="263"/>
            <ac:spMk id="14" creationId="{F71EF7F1-38BA-471D-8CD4-2A9AE8E35527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15" creationId="{E6C8E6EB-4C59-429B-97E4-72A058CFC4FB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09:10.119" v="538"/>
          <ac:spMkLst>
            <pc:docMk/>
            <pc:sldMk cId="1894874300" sldId="263"/>
            <ac:spMk id="16" creationId="{C0524398-BFB4-4C4A-8317-83B8729F9B26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17" creationId="{B5B90362-AFCC-46A9-B41C-A257A8C5B314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09:10.119" v="538"/>
          <ac:spMkLst>
            <pc:docMk/>
            <pc:sldMk cId="1894874300" sldId="263"/>
            <ac:spMk id="18" creationId="{E08D4B6A-8113-4DFB-B82E-B60CAC8E0A50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19" creationId="{F71EF7F1-38BA-471D-8CD4-2A9AE8E35527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09:10.119" v="538"/>
          <ac:spMkLst>
            <pc:docMk/>
            <pc:sldMk cId="1894874300" sldId="263"/>
            <ac:spMk id="20" creationId="{9822E561-F97C-4CBB-A9A6-A6BF6317BC84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09:10.119" v="538"/>
          <ac:spMkLst>
            <pc:docMk/>
            <pc:sldMk cId="1894874300" sldId="263"/>
            <ac:spMk id="22" creationId="{B01B0E58-A5C8-4CDA-A2E0-35DF94E59857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24" creationId="{C0524398-BFB4-4C4A-8317-83B8729F9B26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26" creationId="{386191B5-2583-4B3E-B008-3E5A37614715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28" creationId="{295C4DB5-1B45-490F-A51B-23C9B9A433C2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30" creationId="{63C20DDE-67DF-47CA-B658-875EA5D810BA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32" creationId="{72B4ED93-D6A4-4A1D-9CA7-A0549AB6D402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11.704" v="1268"/>
          <ac:spMkLst>
            <pc:docMk/>
            <pc:sldMk cId="1894874300" sldId="263"/>
            <ac:spMk id="34" creationId="{A9C7CFDB-8577-4539-8795-F8B34A3075B2}"/>
          </ac:spMkLst>
        </pc:spChg>
        <pc:picChg chg="add mod ord">
          <ac:chgData name="Julie Hayward" userId="S::julie.hayward@uwtsd.ac.uk::ca36735c-1641-450a-978e-fa18b6a40d1b" providerId="AD" clId="Web-{DF89D1D3-15A8-4F10-94B6-9AA0F43C50CD}" dt="2021-03-11T18:16:11.704" v="1268"/>
          <ac:picMkLst>
            <pc:docMk/>
            <pc:sldMk cId="1894874300" sldId="263"/>
            <ac:picMk id="4" creationId="{CB457D08-1C2F-407E-BE71-717FA3EC83CE}"/>
          </ac:picMkLst>
        </pc:picChg>
      </pc:sldChg>
      <pc:sldChg chg="addSp delSp modSp new mod setBg setClrOvrMap">
        <pc:chgData name="Julie Hayward" userId="S::julie.hayward@uwtsd.ac.uk::ca36735c-1641-450a-978e-fa18b6a40d1b" providerId="AD" clId="Web-{DF89D1D3-15A8-4F10-94B6-9AA0F43C50CD}" dt="2021-03-11T18:16:47.722" v="1270"/>
        <pc:sldMkLst>
          <pc:docMk/>
          <pc:sldMk cId="1408600964" sldId="264"/>
        </pc:sldMkLst>
        <pc:spChg chg="mod">
          <ac:chgData name="Julie Hayward" userId="S::julie.hayward@uwtsd.ac.uk::ca36735c-1641-450a-978e-fa18b6a40d1b" providerId="AD" clId="Web-{DF89D1D3-15A8-4F10-94B6-9AA0F43C50CD}" dt="2021-03-11T18:16:47.722" v="1270"/>
          <ac:spMkLst>
            <pc:docMk/>
            <pc:sldMk cId="1408600964" sldId="264"/>
            <ac:spMk id="2" creationId="{5FFB2369-984F-4D81-B2B6-95306F40CA69}"/>
          </ac:spMkLst>
        </pc:spChg>
        <pc:spChg chg="mod">
          <ac:chgData name="Julie Hayward" userId="S::julie.hayward@uwtsd.ac.uk::ca36735c-1641-450a-978e-fa18b6a40d1b" providerId="AD" clId="Web-{DF89D1D3-15A8-4F10-94B6-9AA0F43C50CD}" dt="2021-03-11T18:16:47.722" v="1270"/>
          <ac:spMkLst>
            <pc:docMk/>
            <pc:sldMk cId="1408600964" sldId="264"/>
            <ac:spMk id="3" creationId="{BEAB7269-0F2F-4F0D-A491-5D86CBEBB5CF}"/>
          </ac:spMkLst>
        </pc:spChg>
        <pc:spChg chg="add del mod">
          <ac:chgData name="Julie Hayward" userId="S::julie.hayward@uwtsd.ac.uk::ca36735c-1641-450a-978e-fa18b6a40d1b" providerId="AD" clId="Web-{DF89D1D3-15A8-4F10-94B6-9AA0F43C50CD}" dt="2021-03-11T17:23:22.838" v="727"/>
          <ac:spMkLst>
            <pc:docMk/>
            <pc:sldMk cId="1408600964" sldId="264"/>
            <ac:spMk id="5" creationId="{61471ED4-FA49-4E19-BC21-3FD6812DA8BB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24:19.326" v="728"/>
          <ac:spMkLst>
            <pc:docMk/>
            <pc:sldMk cId="1408600964" sldId="264"/>
            <ac:spMk id="10" creationId="{3CED7894-4F62-4A6C-8DB5-DB5BE08E9C03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24:19.326" v="728"/>
          <ac:spMkLst>
            <pc:docMk/>
            <pc:sldMk cId="1408600964" sldId="264"/>
            <ac:spMk id="12" creationId="{E536F3B4-50F6-4C52-8F76-4EB1214719DC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6:47.722" v="1270"/>
          <ac:spMkLst>
            <pc:docMk/>
            <pc:sldMk cId="1408600964" sldId="264"/>
            <ac:spMk id="17" creationId="{FAAAB002-E48E-4009-828A-511F7A828053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6:47.722" v="1270"/>
          <ac:spMkLst>
            <pc:docMk/>
            <pc:sldMk cId="1408600964" sldId="264"/>
            <ac:spMk id="19" creationId="{97EF55D5-23F0-4398-B16B-AEF5778C3048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6:47.722" v="1270"/>
          <ac:spMkLst>
            <pc:docMk/>
            <pc:sldMk cId="1408600964" sldId="264"/>
            <ac:spMk id="21" creationId="{FDF32581-CAA1-43C6-8532-DC56C8435C25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47.722" v="1270"/>
          <ac:spMkLst>
            <pc:docMk/>
            <pc:sldMk cId="1408600964" sldId="264"/>
            <ac:spMk id="26" creationId="{1BB56EB9-078F-4952-AC1F-149C7A0AE4D5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47.722" v="1270"/>
          <ac:spMkLst>
            <pc:docMk/>
            <pc:sldMk cId="1408600964" sldId="264"/>
            <ac:spMk id="28" creationId="{D3772EE4-ED5E-4D3A-A306-B22CF866786D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47.722" v="1270"/>
          <ac:spMkLst>
            <pc:docMk/>
            <pc:sldMk cId="1408600964" sldId="264"/>
            <ac:spMk id="30" creationId="{10058680-D07C-4893-B2B7-91543F18AB32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47.722" v="1270"/>
          <ac:spMkLst>
            <pc:docMk/>
            <pc:sldMk cId="1408600964" sldId="264"/>
            <ac:spMk id="32" creationId="{7B42427A-0A1F-4A55-8705-D9179F1E0CFB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6:47.722" v="1270"/>
          <ac:spMkLst>
            <pc:docMk/>
            <pc:sldMk cId="1408600964" sldId="264"/>
            <ac:spMk id="34" creationId="{EE54A6FE-D8CB-48A3-900B-053D4EBD3B85}"/>
          </ac:spMkLst>
        </pc:spChg>
        <pc:picChg chg="add mod ord">
          <ac:chgData name="Julie Hayward" userId="S::julie.hayward@uwtsd.ac.uk::ca36735c-1641-450a-978e-fa18b6a40d1b" providerId="AD" clId="Web-{DF89D1D3-15A8-4F10-94B6-9AA0F43C50CD}" dt="2021-03-11T18:16:47.722" v="1270"/>
          <ac:picMkLst>
            <pc:docMk/>
            <pc:sldMk cId="1408600964" sldId="264"/>
            <ac:picMk id="4" creationId="{66708886-4B46-4DA0-A939-03A02C104A18}"/>
          </ac:picMkLst>
        </pc:picChg>
      </pc:sldChg>
      <pc:sldChg chg="modSp new">
        <pc:chgData name="Julie Hayward" userId="S::julie.hayward@uwtsd.ac.uk::ca36735c-1641-450a-978e-fa18b6a40d1b" providerId="AD" clId="Web-{DF89D1D3-15A8-4F10-94B6-9AA0F43C50CD}" dt="2021-03-11T17:42:33.214" v="998" actId="20577"/>
        <pc:sldMkLst>
          <pc:docMk/>
          <pc:sldMk cId="2696551216" sldId="265"/>
        </pc:sldMkLst>
        <pc:spChg chg="mod">
          <ac:chgData name="Julie Hayward" userId="S::julie.hayward@uwtsd.ac.uk::ca36735c-1641-450a-978e-fa18b6a40d1b" providerId="AD" clId="Web-{DF89D1D3-15A8-4F10-94B6-9AA0F43C50CD}" dt="2021-03-11T17:42:33.214" v="998" actId="20577"/>
          <ac:spMkLst>
            <pc:docMk/>
            <pc:sldMk cId="2696551216" sldId="265"/>
            <ac:spMk id="2" creationId="{A738880D-F443-4B3E-9A84-721F302039EF}"/>
          </ac:spMkLst>
        </pc:spChg>
        <pc:spChg chg="mod">
          <ac:chgData name="Julie Hayward" userId="S::julie.hayward@uwtsd.ac.uk::ca36735c-1641-450a-978e-fa18b6a40d1b" providerId="AD" clId="Web-{DF89D1D3-15A8-4F10-94B6-9AA0F43C50CD}" dt="2021-03-11T17:37:55.164" v="902" actId="20577"/>
          <ac:spMkLst>
            <pc:docMk/>
            <pc:sldMk cId="2696551216" sldId="265"/>
            <ac:spMk id="3" creationId="{568CF791-8719-4157-9089-F5187BAF1F67}"/>
          </ac:spMkLst>
        </pc:spChg>
      </pc:sldChg>
      <pc:sldChg chg="addSp delSp modSp new mod setBg setClrOvrMap">
        <pc:chgData name="Julie Hayward" userId="S::julie.hayward@uwtsd.ac.uk::ca36735c-1641-450a-978e-fa18b6a40d1b" providerId="AD" clId="Web-{DF89D1D3-15A8-4F10-94B6-9AA0F43C50CD}" dt="2021-03-11T17:41:36.179" v="989" actId="20577"/>
        <pc:sldMkLst>
          <pc:docMk/>
          <pc:sldMk cId="80348353" sldId="266"/>
        </pc:sldMkLst>
        <pc:spChg chg="mod">
          <ac:chgData name="Julie Hayward" userId="S::julie.hayward@uwtsd.ac.uk::ca36735c-1641-450a-978e-fa18b6a40d1b" providerId="AD" clId="Web-{DF89D1D3-15A8-4F10-94B6-9AA0F43C50CD}" dt="2021-03-11T17:41:36.179" v="989" actId="20577"/>
          <ac:spMkLst>
            <pc:docMk/>
            <pc:sldMk cId="80348353" sldId="266"/>
            <ac:spMk id="2" creationId="{C65BB14B-9EDD-482A-A633-D43B03101F72}"/>
          </ac:spMkLst>
        </pc:spChg>
        <pc:spChg chg="del mod">
          <ac:chgData name="Julie Hayward" userId="S::julie.hayward@uwtsd.ac.uk::ca36735c-1641-450a-978e-fa18b6a40d1b" providerId="AD" clId="Web-{DF89D1D3-15A8-4F10-94B6-9AA0F43C50CD}" dt="2021-03-11T17:40:15.080" v="978"/>
          <ac:spMkLst>
            <pc:docMk/>
            <pc:sldMk cId="80348353" sldId="266"/>
            <ac:spMk id="3" creationId="{B7EC7415-86BA-4588-89D5-DF5C8811DFE1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40:15.080" v="978"/>
          <ac:spMkLst>
            <pc:docMk/>
            <pc:sldMk cId="80348353" sldId="266"/>
            <ac:spMk id="9" creationId="{BFABBCE0-E08C-4BBE-9FD2-E2B253D4D5F2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40:15.080" v="978"/>
          <ac:spMkLst>
            <pc:docMk/>
            <pc:sldMk cId="80348353" sldId="266"/>
            <ac:spMk id="11" creationId="{FF426BAC-43D6-468E-B6FF-167034D5CE43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40:15.080" v="978"/>
          <ac:spMkLst>
            <pc:docMk/>
            <pc:sldMk cId="80348353" sldId="266"/>
            <ac:spMk id="13" creationId="{FB02D80E-5995-4C54-8387-5893C2C89473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40:15.080" v="978"/>
          <ac:spMkLst>
            <pc:docMk/>
            <pc:sldMk cId="80348353" sldId="266"/>
            <ac:spMk id="15" creationId="{896083C8-1401-4950-AF56-E2FAFE42D656}"/>
          </ac:spMkLst>
        </pc:spChg>
        <pc:graphicFrameChg chg="add">
          <ac:chgData name="Julie Hayward" userId="S::julie.hayward@uwtsd.ac.uk::ca36735c-1641-450a-978e-fa18b6a40d1b" providerId="AD" clId="Web-{DF89D1D3-15A8-4F10-94B6-9AA0F43C50CD}" dt="2021-03-11T17:40:15.080" v="978"/>
          <ac:graphicFrameMkLst>
            <pc:docMk/>
            <pc:sldMk cId="80348353" sldId="266"/>
            <ac:graphicFrameMk id="5" creationId="{5F75A3C9-D91B-4DBE-B9DB-8B4DC42E5F63}"/>
          </ac:graphicFrameMkLst>
        </pc:graphicFrameChg>
      </pc:sldChg>
      <pc:sldChg chg="addSp delSp modSp new mod setBg setClrOvrMap">
        <pc:chgData name="Julie Hayward" userId="S::julie.hayward@uwtsd.ac.uk::ca36735c-1641-450a-978e-fa18b6a40d1b" providerId="AD" clId="Web-{DF89D1D3-15A8-4F10-94B6-9AA0F43C50CD}" dt="2021-03-11T17:49:04.929" v="1121"/>
        <pc:sldMkLst>
          <pc:docMk/>
          <pc:sldMk cId="125636920" sldId="267"/>
        </pc:sldMkLst>
        <pc:spChg chg="mod">
          <ac:chgData name="Julie Hayward" userId="S::julie.hayward@uwtsd.ac.uk::ca36735c-1641-450a-978e-fa18b6a40d1b" providerId="AD" clId="Web-{DF89D1D3-15A8-4F10-94B6-9AA0F43C50CD}" dt="2021-03-11T17:49:04.929" v="1121"/>
          <ac:spMkLst>
            <pc:docMk/>
            <pc:sldMk cId="125636920" sldId="267"/>
            <ac:spMk id="2" creationId="{11FA2118-2075-4179-9DB8-BEEDB5D6EB1C}"/>
          </ac:spMkLst>
        </pc:spChg>
        <pc:spChg chg="add del mod">
          <ac:chgData name="Julie Hayward" userId="S::julie.hayward@uwtsd.ac.uk::ca36735c-1641-450a-978e-fa18b6a40d1b" providerId="AD" clId="Web-{DF89D1D3-15A8-4F10-94B6-9AA0F43C50CD}" dt="2021-03-11T17:49:04.929" v="1121"/>
          <ac:spMkLst>
            <pc:docMk/>
            <pc:sldMk cId="125636920" sldId="267"/>
            <ac:spMk id="3" creationId="{51A879D0-2A99-408A-BDDC-9DB1C7E3861C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49:04.929" v="1121"/>
          <ac:spMkLst>
            <pc:docMk/>
            <pc:sldMk cId="125636920" sldId="267"/>
            <ac:spMk id="6" creationId="{F92989FB-1024-49B7-BDF1-B3CE27D48623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49:04.929" v="1121"/>
          <ac:spMkLst>
            <pc:docMk/>
            <pc:sldMk cId="125636920" sldId="267"/>
            <ac:spMk id="7" creationId="{2987D6F4-EC95-4EF1-A8AD-4B70386CEEC7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49:04.929" v="1121"/>
          <ac:spMkLst>
            <pc:docMk/>
            <pc:sldMk cId="125636920" sldId="267"/>
            <ac:spMk id="8" creationId="{F5F792DF-9D0A-4DB6-9A9E-7312F5A7E87D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49:04.897" v="1120"/>
          <ac:spMkLst>
            <pc:docMk/>
            <pc:sldMk cId="125636920" sldId="267"/>
            <ac:spMk id="9" creationId="{BFABBCE0-E08C-4BBE-9FD2-E2B253D4D5F2}"/>
          </ac:spMkLst>
        </pc:spChg>
        <pc:spChg chg="add">
          <ac:chgData name="Julie Hayward" userId="S::julie.hayward@uwtsd.ac.uk::ca36735c-1641-450a-978e-fa18b6a40d1b" providerId="AD" clId="Web-{DF89D1D3-15A8-4F10-94B6-9AA0F43C50CD}" dt="2021-03-11T17:49:04.929" v="1121"/>
          <ac:spMkLst>
            <pc:docMk/>
            <pc:sldMk cId="125636920" sldId="267"/>
            <ac:spMk id="10" creationId="{7BC7EA7B-802E-41F4-8926-C4475287AA31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49:04.897" v="1120"/>
          <ac:spMkLst>
            <pc:docMk/>
            <pc:sldMk cId="125636920" sldId="267"/>
            <ac:spMk id="11" creationId="{FF426BAC-43D6-468E-B6FF-167034D5CE43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49:04.897" v="1120"/>
          <ac:spMkLst>
            <pc:docMk/>
            <pc:sldMk cId="125636920" sldId="267"/>
            <ac:spMk id="13" creationId="{FB02D80E-5995-4C54-8387-5893C2C89473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7:49:04.897" v="1120"/>
          <ac:spMkLst>
            <pc:docMk/>
            <pc:sldMk cId="125636920" sldId="267"/>
            <ac:spMk id="15" creationId="{896083C8-1401-4950-AF56-E2FAFE42D656}"/>
          </ac:spMkLst>
        </pc:spChg>
        <pc:graphicFrameChg chg="add del">
          <ac:chgData name="Julie Hayward" userId="S::julie.hayward@uwtsd.ac.uk::ca36735c-1641-450a-978e-fa18b6a40d1b" providerId="AD" clId="Web-{DF89D1D3-15A8-4F10-94B6-9AA0F43C50CD}" dt="2021-03-11T17:49:04.897" v="1120"/>
          <ac:graphicFrameMkLst>
            <pc:docMk/>
            <pc:sldMk cId="125636920" sldId="267"/>
            <ac:graphicFrameMk id="5" creationId="{9598A94A-951B-44D7-9BCC-B11B95178051}"/>
          </ac:graphicFrameMkLst>
        </pc:graphicFrameChg>
        <pc:graphicFrameChg chg="add">
          <ac:chgData name="Julie Hayward" userId="S::julie.hayward@uwtsd.ac.uk::ca36735c-1641-450a-978e-fa18b6a40d1b" providerId="AD" clId="Web-{DF89D1D3-15A8-4F10-94B6-9AA0F43C50CD}" dt="2021-03-11T17:49:04.929" v="1121"/>
          <ac:graphicFrameMkLst>
            <pc:docMk/>
            <pc:sldMk cId="125636920" sldId="267"/>
            <ac:graphicFrameMk id="12" creationId="{A70783B0-6728-4DF3-B2A8-22B1F5A079E1}"/>
          </ac:graphicFrameMkLst>
        </pc:graphicFrameChg>
      </pc:sldChg>
      <pc:sldChg chg="addSp delSp modSp new mod setBg setClrOvrMap">
        <pc:chgData name="Julie Hayward" userId="S::julie.hayward@uwtsd.ac.uk::ca36735c-1641-450a-978e-fa18b6a40d1b" providerId="AD" clId="Web-{DF89D1D3-15A8-4F10-94B6-9AA0F43C50CD}" dt="2021-03-11T18:18:48.683" v="1282"/>
        <pc:sldMkLst>
          <pc:docMk/>
          <pc:sldMk cId="3070050378" sldId="268"/>
        </pc:sldMkLst>
        <pc:spChg chg="mod">
          <ac:chgData name="Julie Hayward" userId="S::julie.hayward@uwtsd.ac.uk::ca36735c-1641-450a-978e-fa18b6a40d1b" providerId="AD" clId="Web-{DF89D1D3-15A8-4F10-94B6-9AA0F43C50CD}" dt="2021-03-11T18:17:39.397" v="1275"/>
          <ac:spMkLst>
            <pc:docMk/>
            <pc:sldMk cId="3070050378" sldId="268"/>
            <ac:spMk id="2" creationId="{4084729F-32D9-4AED-8CF4-87F38CC98F49}"/>
          </ac:spMkLst>
        </pc:spChg>
        <pc:spChg chg="mod">
          <ac:chgData name="Julie Hayward" userId="S::julie.hayward@uwtsd.ac.uk::ca36735c-1641-450a-978e-fa18b6a40d1b" providerId="AD" clId="Web-{DF89D1D3-15A8-4F10-94B6-9AA0F43C50CD}" dt="2021-03-11T18:17:39.397" v="1275"/>
          <ac:spMkLst>
            <pc:docMk/>
            <pc:sldMk cId="3070050378" sldId="268"/>
            <ac:spMk id="3" creationId="{9E7F972C-7323-4F2A-ADA0-BEBED22EE9A2}"/>
          </ac:spMkLst>
        </pc:spChg>
        <pc:spChg chg="add del mod">
          <ac:chgData name="Julie Hayward" userId="S::julie.hayward@uwtsd.ac.uk::ca36735c-1641-450a-978e-fa18b6a40d1b" providerId="AD" clId="Web-{DF89D1D3-15A8-4F10-94B6-9AA0F43C50CD}" dt="2021-03-11T18:17:45.194" v="1276"/>
          <ac:spMkLst>
            <pc:docMk/>
            <pc:sldMk cId="3070050378" sldId="268"/>
            <ac:spMk id="5" creationId="{4BCF0A04-EA3F-455E-B757-65F4395AD838}"/>
          </ac:spMkLst>
        </pc:spChg>
        <pc:spChg chg="add del mod">
          <ac:chgData name="Julie Hayward" userId="S::julie.hayward@uwtsd.ac.uk::ca36735c-1641-450a-978e-fa18b6a40d1b" providerId="AD" clId="Web-{DF89D1D3-15A8-4F10-94B6-9AA0F43C50CD}" dt="2021-03-11T18:18:48.683" v="1282"/>
          <ac:spMkLst>
            <pc:docMk/>
            <pc:sldMk cId="3070050378" sldId="268"/>
            <ac:spMk id="7" creationId="{36A57AC8-D696-4486-BED4-2202B84DFC36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8:44.777" v="1281"/>
          <ac:spMkLst>
            <pc:docMk/>
            <pc:sldMk cId="3070050378" sldId="268"/>
            <ac:spMk id="10" creationId="{1BB56EB9-078F-4952-AC1F-149C7A0AE4D5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8:44.777" v="1281"/>
          <ac:spMkLst>
            <pc:docMk/>
            <pc:sldMk cId="3070050378" sldId="268"/>
            <ac:spMk id="12" creationId="{10058680-D07C-4893-B2B7-91543F18AB32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8:44.777" v="1281"/>
          <ac:spMkLst>
            <pc:docMk/>
            <pc:sldMk cId="3070050378" sldId="268"/>
            <ac:spMk id="14" creationId="{7B42427A-0A1F-4A55-8705-D9179F1E0CFB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8:44.777" v="1281"/>
          <ac:spMkLst>
            <pc:docMk/>
            <pc:sldMk cId="3070050378" sldId="268"/>
            <ac:spMk id="16" creationId="{EE54A6FE-D8CB-48A3-900B-053D4EBD3B85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8:44.777" v="1281"/>
          <ac:spMkLst>
            <pc:docMk/>
            <pc:sldMk cId="3070050378" sldId="268"/>
            <ac:spMk id="21" creationId="{1BB56EB9-078F-4952-AC1F-149C7A0AE4D5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8:44.777" v="1281"/>
          <ac:spMkLst>
            <pc:docMk/>
            <pc:sldMk cId="3070050378" sldId="268"/>
            <ac:spMk id="23" creationId="{10058680-D07C-4893-B2B7-91543F18AB32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8:44.777" v="1281"/>
          <ac:spMkLst>
            <pc:docMk/>
            <pc:sldMk cId="3070050378" sldId="268"/>
            <ac:spMk id="25" creationId="{7B42427A-0A1F-4A55-8705-D9179F1E0CFB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8:44.777" v="1281"/>
          <ac:spMkLst>
            <pc:docMk/>
            <pc:sldMk cId="3070050378" sldId="268"/>
            <ac:spMk id="27" creationId="{EE54A6FE-D8CB-48A3-900B-053D4EBD3B85}"/>
          </ac:spMkLst>
        </pc:spChg>
        <pc:picChg chg="add mod">
          <ac:chgData name="Julie Hayward" userId="S::julie.hayward@uwtsd.ac.uk::ca36735c-1641-450a-978e-fa18b6a40d1b" providerId="AD" clId="Web-{DF89D1D3-15A8-4F10-94B6-9AA0F43C50CD}" dt="2021-03-11T18:18:44.777" v="1281"/>
          <ac:picMkLst>
            <pc:docMk/>
            <pc:sldMk cId="3070050378" sldId="268"/>
            <ac:picMk id="4" creationId="{AAA585B6-64E6-48F2-A828-DD05EEF47D8D}"/>
          </ac:picMkLst>
        </pc:picChg>
      </pc:sldChg>
      <pc:sldChg chg="addSp delSp modSp new mod setBg">
        <pc:chgData name="Julie Hayward" userId="S::julie.hayward@uwtsd.ac.uk::ca36735c-1641-450a-978e-fa18b6a40d1b" providerId="AD" clId="Web-{DF89D1D3-15A8-4F10-94B6-9AA0F43C50CD}" dt="2021-03-11T18:19:02.106" v="1283" actId="20577"/>
        <pc:sldMkLst>
          <pc:docMk/>
          <pc:sldMk cId="1661564840" sldId="269"/>
        </pc:sldMkLst>
        <pc:spChg chg="mod">
          <ac:chgData name="Julie Hayward" userId="S::julie.hayward@uwtsd.ac.uk::ca36735c-1641-450a-978e-fa18b6a40d1b" providerId="AD" clId="Web-{DF89D1D3-15A8-4F10-94B6-9AA0F43C50CD}" dt="2021-03-11T18:19:02.106" v="1283" actId="20577"/>
          <ac:spMkLst>
            <pc:docMk/>
            <pc:sldMk cId="1661564840" sldId="269"/>
            <ac:spMk id="2" creationId="{8BB4B34F-3499-40FA-8252-DBFAF03D5104}"/>
          </ac:spMkLst>
        </pc:spChg>
        <pc:spChg chg="mod">
          <ac:chgData name="Julie Hayward" userId="S::julie.hayward@uwtsd.ac.uk::ca36735c-1641-450a-978e-fa18b6a40d1b" providerId="AD" clId="Web-{DF89D1D3-15A8-4F10-94B6-9AA0F43C50CD}" dt="2021-03-11T18:11:37.026" v="1266" actId="20577"/>
          <ac:spMkLst>
            <pc:docMk/>
            <pc:sldMk cId="1661564840" sldId="269"/>
            <ac:spMk id="3" creationId="{61DBC50A-5D3A-434D-BA3A-6FDA902319AD}"/>
          </ac:spMkLst>
        </pc:spChg>
        <pc:spChg chg="add del mod">
          <ac:chgData name="Julie Hayward" userId="S::julie.hayward@uwtsd.ac.uk::ca36735c-1641-450a-978e-fa18b6a40d1b" providerId="AD" clId="Web-{DF89D1D3-15A8-4F10-94B6-9AA0F43C50CD}" dt="2021-03-11T18:10:55.992" v="1263"/>
          <ac:spMkLst>
            <pc:docMk/>
            <pc:sldMk cId="1661564840" sldId="269"/>
            <ac:spMk id="5" creationId="{957D5945-1B37-4827-AB18-149C26BC7C0E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0:51.023" v="1262"/>
          <ac:spMkLst>
            <pc:docMk/>
            <pc:sldMk cId="1661564840" sldId="269"/>
            <ac:spMk id="8" creationId="{18FFF8BA-E008-4068-851C-2CED296AC5C1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0:51.023" v="1262"/>
          <ac:spMkLst>
            <pc:docMk/>
            <pc:sldMk cId="1661564840" sldId="269"/>
            <ac:spMk id="10" creationId="{832B0DA7-13B0-4805-B9BD-9BFACCB233CC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10:51.023" v="1262"/>
          <ac:spMkLst>
            <pc:docMk/>
            <pc:sldMk cId="1661564840" sldId="269"/>
            <ac:spMk id="12" creationId="{D5D17921-1EF4-488E-A9AA-AC6B7F3CE91D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0:51.023" v="1262"/>
          <ac:spMkLst>
            <pc:docMk/>
            <pc:sldMk cId="1661564840" sldId="269"/>
            <ac:spMk id="17" creationId="{504BED40-EAF7-4E55-AFF7-2CD840EBD3AA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10:51.023" v="1262"/>
          <ac:spMkLst>
            <pc:docMk/>
            <pc:sldMk cId="1661564840" sldId="269"/>
            <ac:spMk id="19" creationId="{F367CCF1-BB1E-41CF-8499-94A870C33EFA}"/>
          </ac:spMkLst>
        </pc:spChg>
        <pc:picChg chg="add mod">
          <ac:chgData name="Julie Hayward" userId="S::julie.hayward@uwtsd.ac.uk::ca36735c-1641-450a-978e-fa18b6a40d1b" providerId="AD" clId="Web-{DF89D1D3-15A8-4F10-94B6-9AA0F43C50CD}" dt="2021-03-11T18:10:51.023" v="1262"/>
          <ac:picMkLst>
            <pc:docMk/>
            <pc:sldMk cId="1661564840" sldId="269"/>
            <ac:picMk id="4" creationId="{2B5D8959-5749-4794-AB80-97E7DCFF0F7F}"/>
          </ac:picMkLst>
        </pc:picChg>
      </pc:sldChg>
      <pc:sldChg chg="addSp delSp modSp new mod setBg setClrOvrMap">
        <pc:chgData name="Julie Hayward" userId="S::julie.hayward@uwtsd.ac.uk::ca36735c-1641-450a-978e-fa18b6a40d1b" providerId="AD" clId="Web-{DF89D1D3-15A8-4F10-94B6-9AA0F43C50CD}" dt="2021-03-11T18:06:38.615" v="1240" actId="20577"/>
        <pc:sldMkLst>
          <pc:docMk/>
          <pc:sldMk cId="2380880655" sldId="270"/>
        </pc:sldMkLst>
        <pc:spChg chg="add del mod">
          <ac:chgData name="Julie Hayward" userId="S::julie.hayward@uwtsd.ac.uk::ca36735c-1641-450a-978e-fa18b6a40d1b" providerId="AD" clId="Web-{DF89D1D3-15A8-4F10-94B6-9AA0F43C50CD}" dt="2021-03-11T18:06:38.615" v="1240" actId="20577"/>
          <ac:spMkLst>
            <pc:docMk/>
            <pc:sldMk cId="2380880655" sldId="270"/>
            <ac:spMk id="2" creationId="{7D3F4212-56BD-48AA-A1D4-296DE7F07AFC}"/>
          </ac:spMkLst>
        </pc:spChg>
        <pc:spChg chg="del">
          <ac:chgData name="Julie Hayward" userId="S::julie.hayward@uwtsd.ac.uk::ca36735c-1641-450a-978e-fa18b6a40d1b" providerId="AD" clId="Web-{DF89D1D3-15A8-4F10-94B6-9AA0F43C50CD}" dt="2021-03-11T18:05:49.455" v="1216"/>
          <ac:spMkLst>
            <pc:docMk/>
            <pc:sldMk cId="2380880655" sldId="270"/>
            <ac:spMk id="3" creationId="{678FFAF3-1C02-4279-8B65-BAC4ADB56F94}"/>
          </ac:spMkLst>
        </pc:spChg>
        <pc:spChg chg="add del mod">
          <ac:chgData name="Julie Hayward" userId="S::julie.hayward@uwtsd.ac.uk::ca36735c-1641-450a-978e-fa18b6a40d1b" providerId="AD" clId="Web-{DF89D1D3-15A8-4F10-94B6-9AA0F43C50CD}" dt="2021-03-11T18:05:59.956" v="1225"/>
          <ac:spMkLst>
            <pc:docMk/>
            <pc:sldMk cId="2380880655" sldId="270"/>
            <ac:spMk id="5" creationId="{26E1DB5A-EE1F-4AE2-A81D-57954BDC90F2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05:57.096" v="1223"/>
          <ac:spMkLst>
            <pc:docMk/>
            <pc:sldMk cId="2380880655" sldId="270"/>
            <ac:spMk id="7" creationId="{1DDC3EF6-2EA5-44B3-94C7-9DDA67A127D0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05:57.096" v="1223"/>
          <ac:spMkLst>
            <pc:docMk/>
            <pc:sldMk cId="2380880655" sldId="270"/>
            <ac:spMk id="8" creationId="{87925A9A-E9FA-496E-9C09-7C2845E0062B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05:57.096" v="1223"/>
          <ac:spMkLst>
            <pc:docMk/>
            <pc:sldMk cId="2380880655" sldId="270"/>
            <ac:spMk id="9" creationId="{2073ABB4-E164-4CBF-ADFF-25552BB7913B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05:54.768" v="1221"/>
          <ac:spMkLst>
            <pc:docMk/>
            <pc:sldMk cId="2380880655" sldId="270"/>
            <ac:spMk id="10" creationId="{1DDC3EF6-2EA5-44B3-94C7-9DDA67A127D0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05:57.096" v="1223"/>
          <ac:spMkLst>
            <pc:docMk/>
            <pc:sldMk cId="2380880655" sldId="270"/>
            <ac:spMk id="11" creationId="{65D9C196-56A3-4D2B-B250-2501F51B4C14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05:54.768" v="1221"/>
          <ac:spMkLst>
            <pc:docMk/>
            <pc:sldMk cId="2380880655" sldId="270"/>
            <ac:spMk id="12" creationId="{87925A9A-E9FA-496E-9C09-7C2845E0062B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05:57.096" v="1223"/>
          <ac:spMkLst>
            <pc:docMk/>
            <pc:sldMk cId="2380880655" sldId="270"/>
            <ac:spMk id="13" creationId="{3A6EBF77-A535-4798-83D5-C5D9C36BFA83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05:54.768" v="1221"/>
          <ac:spMkLst>
            <pc:docMk/>
            <pc:sldMk cId="2380880655" sldId="270"/>
            <ac:spMk id="14" creationId="{2073ABB4-E164-4CBF-ADFF-25552BB7913B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05:57.096" v="1223"/>
          <ac:spMkLst>
            <pc:docMk/>
            <pc:sldMk cId="2380880655" sldId="270"/>
            <ac:spMk id="15" creationId="{DDB2DB23-D2D0-4E56-A97D-E9B80FD3E4A7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05:54.768" v="1221"/>
          <ac:spMkLst>
            <pc:docMk/>
            <pc:sldMk cId="2380880655" sldId="270"/>
            <ac:spMk id="16" creationId="{20C97E5C-C165-417B-BBDE-6701E226BE3D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05:57.112" v="1224"/>
          <ac:spMkLst>
            <pc:docMk/>
            <pc:sldMk cId="2380880655" sldId="270"/>
            <ac:spMk id="17" creationId="{DD651B61-325E-4E73-8445-38B0DE8AAAB6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05:54.768" v="1221"/>
          <ac:spMkLst>
            <pc:docMk/>
            <pc:sldMk cId="2380880655" sldId="270"/>
            <ac:spMk id="18" creationId="{95D0E1C6-221C-4835-B0D4-24184F6B6E21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05:57.112" v="1224"/>
          <ac:spMkLst>
            <pc:docMk/>
            <pc:sldMk cId="2380880655" sldId="270"/>
            <ac:spMk id="19" creationId="{B42E5253-D3AC-4AC2-B766-8B34F13C2F5E}"/>
          </ac:spMkLst>
        </pc:spChg>
        <pc:spChg chg="add del">
          <ac:chgData name="Julie Hayward" userId="S::julie.hayward@uwtsd.ac.uk::ca36735c-1641-450a-978e-fa18b6a40d1b" providerId="AD" clId="Web-{DF89D1D3-15A8-4F10-94B6-9AA0F43C50CD}" dt="2021-03-11T18:05:54.768" v="1221"/>
          <ac:spMkLst>
            <pc:docMk/>
            <pc:sldMk cId="2380880655" sldId="270"/>
            <ac:spMk id="20" creationId="{A98F2782-0AD1-4AB6-BBB8-3BA1BB416CE2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05:57.112" v="1224"/>
          <ac:spMkLst>
            <pc:docMk/>
            <pc:sldMk cId="2380880655" sldId="270"/>
            <ac:spMk id="23" creationId="{10AE8D57-436A-4073-9A75-15BB5949F8B4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05:57.112" v="1224"/>
          <ac:spMkLst>
            <pc:docMk/>
            <pc:sldMk cId="2380880655" sldId="270"/>
            <ac:spMk id="24" creationId="{E2852671-8EB6-4EAF-8AF8-65CF3FD66456}"/>
          </ac:spMkLst>
        </pc:spChg>
        <pc:spChg chg="add">
          <ac:chgData name="Julie Hayward" userId="S::julie.hayward@uwtsd.ac.uk::ca36735c-1641-450a-978e-fa18b6a40d1b" providerId="AD" clId="Web-{DF89D1D3-15A8-4F10-94B6-9AA0F43C50CD}" dt="2021-03-11T18:05:57.112" v="1224"/>
          <ac:spMkLst>
            <pc:docMk/>
            <pc:sldMk cId="2380880655" sldId="270"/>
            <ac:spMk id="25" creationId="{26B4480E-B7FF-4481-890E-043A69AE6FE2}"/>
          </ac:spMkLst>
        </pc:spChg>
        <pc:grpChg chg="add">
          <ac:chgData name="Julie Hayward" userId="S::julie.hayward@uwtsd.ac.uk::ca36735c-1641-450a-978e-fa18b6a40d1b" providerId="AD" clId="Web-{DF89D1D3-15A8-4F10-94B6-9AA0F43C50CD}" dt="2021-03-11T18:05:57.112" v="1224"/>
          <ac:grpSpMkLst>
            <pc:docMk/>
            <pc:sldMk cId="2380880655" sldId="270"/>
            <ac:grpSpMk id="26" creationId="{79394E1F-0B5F-497D-B2A6-8383A2A54834}"/>
          </ac:grpSpMkLst>
        </pc:grpChg>
        <pc:picChg chg="add mod ord">
          <ac:chgData name="Julie Hayward" userId="S::julie.hayward@uwtsd.ac.uk::ca36735c-1641-450a-978e-fa18b6a40d1b" providerId="AD" clId="Web-{DF89D1D3-15A8-4F10-94B6-9AA0F43C50CD}" dt="2021-03-11T18:05:57.112" v="1224"/>
          <ac:picMkLst>
            <pc:docMk/>
            <pc:sldMk cId="2380880655" sldId="270"/>
            <ac:picMk id="4" creationId="{5CA01C24-D784-43D5-B5A6-302DD0E5FBAF}"/>
          </ac:picMkLst>
        </pc:picChg>
      </pc:sldChg>
      <pc:sldChg chg="modSp new del">
        <pc:chgData name="Julie Hayward" userId="S::julie.hayward@uwtsd.ac.uk::ca36735c-1641-450a-978e-fa18b6a40d1b" providerId="AD" clId="Web-{DF89D1D3-15A8-4F10-94B6-9AA0F43C50CD}" dt="2021-03-11T18:11:44.105" v="1267"/>
        <pc:sldMkLst>
          <pc:docMk/>
          <pc:sldMk cId="2360990920" sldId="271"/>
        </pc:sldMkLst>
        <pc:spChg chg="mod">
          <ac:chgData name="Julie Hayward" userId="S::julie.hayward@uwtsd.ac.uk::ca36735c-1641-450a-978e-fa18b6a40d1b" providerId="AD" clId="Web-{DF89D1D3-15A8-4F10-94B6-9AA0F43C50CD}" dt="2021-03-11T18:07:03.851" v="1248" actId="20577"/>
          <ac:spMkLst>
            <pc:docMk/>
            <pc:sldMk cId="2360990920" sldId="271"/>
            <ac:spMk id="2" creationId="{7DA00D56-5DE1-4A36-8EC8-E8E3C69A10ED}"/>
          </ac:spMkLst>
        </pc:spChg>
      </pc:sldChg>
    </pc:docChg>
  </pc:docChgLst>
  <pc:docChgLst>
    <pc:chgData clId="Web-{22499ED1-B583-72DF-11F8-635F800DC074}"/>
    <pc:docChg chg="delSld">
      <pc:chgData name="" userId="" providerId="" clId="Web-{22499ED1-B583-72DF-11F8-635F800DC074}" dt="2021-03-16T11:51:19.117" v="0"/>
      <pc:docMkLst>
        <pc:docMk/>
      </pc:docMkLst>
      <pc:sldChg chg="del">
        <pc:chgData name="" userId="" providerId="" clId="Web-{22499ED1-B583-72DF-11F8-635F800DC074}" dt="2021-03-16T11:51:19.117" v="0"/>
        <pc:sldMkLst>
          <pc:docMk/>
          <pc:sldMk cId="109857222" sldId="256"/>
        </pc:sldMkLst>
      </pc:sldChg>
    </pc:docChg>
  </pc:docChgLst>
  <pc:docChgLst>
    <pc:chgData name="Julie Hayward" userId="S::julie.hayward@uwtsd.ac.uk::ca36735c-1641-450a-978e-fa18b6a40d1b" providerId="AD" clId="Web-{22499ED1-B583-72DF-11F8-635F800DC074}"/>
    <pc:docChg chg="addSld modSld sldOrd">
      <pc:chgData name="Julie Hayward" userId="S::julie.hayward@uwtsd.ac.uk::ca36735c-1641-450a-978e-fa18b6a40d1b" providerId="AD" clId="Web-{22499ED1-B583-72DF-11F8-635F800DC074}" dt="2021-03-16T11:55:31.185" v="88"/>
      <pc:docMkLst>
        <pc:docMk/>
      </pc:docMkLst>
      <pc:sldChg chg="addSp delSp modSp new mod ord setBg setClrOvrMap">
        <pc:chgData name="Julie Hayward" userId="S::julie.hayward@uwtsd.ac.uk::ca36735c-1641-450a-978e-fa18b6a40d1b" providerId="AD" clId="Web-{22499ED1-B583-72DF-11F8-635F800DC074}" dt="2021-03-16T11:55:31.185" v="88"/>
        <pc:sldMkLst>
          <pc:docMk/>
          <pc:sldMk cId="1560709180" sldId="260"/>
        </pc:sldMkLst>
        <pc:spChg chg="mod">
          <ac:chgData name="Julie Hayward" userId="S::julie.hayward@uwtsd.ac.uk::ca36735c-1641-450a-978e-fa18b6a40d1b" providerId="AD" clId="Web-{22499ED1-B583-72DF-11F8-635F800DC074}" dt="2021-03-16T11:54:53.590" v="87"/>
          <ac:spMkLst>
            <pc:docMk/>
            <pc:sldMk cId="1560709180" sldId="260"/>
            <ac:spMk id="2" creationId="{075A5E63-6E00-468D-A1AE-FC17E086101E}"/>
          </ac:spMkLst>
        </pc:spChg>
        <pc:spChg chg="del mod">
          <ac:chgData name="Julie Hayward" userId="S::julie.hayward@uwtsd.ac.uk::ca36735c-1641-450a-978e-fa18b6a40d1b" providerId="AD" clId="Web-{22499ED1-B583-72DF-11F8-635F800DC074}" dt="2021-03-16T11:54:53.590" v="87"/>
          <ac:spMkLst>
            <pc:docMk/>
            <pc:sldMk cId="1560709180" sldId="260"/>
            <ac:spMk id="3" creationId="{B74D918F-7396-4E37-8542-79EFFD058801}"/>
          </ac:spMkLst>
        </pc:spChg>
        <pc:spChg chg="add">
          <ac:chgData name="Julie Hayward" userId="S::julie.hayward@uwtsd.ac.uk::ca36735c-1641-450a-978e-fa18b6a40d1b" providerId="AD" clId="Web-{22499ED1-B583-72DF-11F8-635F800DC074}" dt="2021-03-16T11:54:53.590" v="87"/>
          <ac:spMkLst>
            <pc:docMk/>
            <pc:sldMk cId="1560709180" sldId="260"/>
            <ac:spMk id="9" creationId="{BFABBCE0-E08C-4BBE-9FD2-E2B253D4D5F2}"/>
          </ac:spMkLst>
        </pc:spChg>
        <pc:spChg chg="add">
          <ac:chgData name="Julie Hayward" userId="S::julie.hayward@uwtsd.ac.uk::ca36735c-1641-450a-978e-fa18b6a40d1b" providerId="AD" clId="Web-{22499ED1-B583-72DF-11F8-635F800DC074}" dt="2021-03-16T11:54:53.590" v="87"/>
          <ac:spMkLst>
            <pc:docMk/>
            <pc:sldMk cId="1560709180" sldId="260"/>
            <ac:spMk id="11" creationId="{FF426BAC-43D6-468E-B6FF-167034D5CE43}"/>
          </ac:spMkLst>
        </pc:spChg>
        <pc:spChg chg="add">
          <ac:chgData name="Julie Hayward" userId="S::julie.hayward@uwtsd.ac.uk::ca36735c-1641-450a-978e-fa18b6a40d1b" providerId="AD" clId="Web-{22499ED1-B583-72DF-11F8-635F800DC074}" dt="2021-03-16T11:54:53.590" v="87"/>
          <ac:spMkLst>
            <pc:docMk/>
            <pc:sldMk cId="1560709180" sldId="260"/>
            <ac:spMk id="13" creationId="{FB02D80E-5995-4C54-8387-5893C2C89473}"/>
          </ac:spMkLst>
        </pc:spChg>
        <pc:spChg chg="add">
          <ac:chgData name="Julie Hayward" userId="S::julie.hayward@uwtsd.ac.uk::ca36735c-1641-450a-978e-fa18b6a40d1b" providerId="AD" clId="Web-{22499ED1-B583-72DF-11F8-635F800DC074}" dt="2021-03-16T11:54:53.590" v="87"/>
          <ac:spMkLst>
            <pc:docMk/>
            <pc:sldMk cId="1560709180" sldId="260"/>
            <ac:spMk id="15" creationId="{896083C8-1401-4950-AF56-E2FAFE42D656}"/>
          </ac:spMkLst>
        </pc:spChg>
        <pc:graphicFrameChg chg="add modGraphic">
          <ac:chgData name="Julie Hayward" userId="S::julie.hayward@uwtsd.ac.uk::ca36735c-1641-450a-978e-fa18b6a40d1b" providerId="AD" clId="Web-{22499ED1-B583-72DF-11F8-635F800DC074}" dt="2021-03-16T11:55:31.185" v="88"/>
          <ac:graphicFrameMkLst>
            <pc:docMk/>
            <pc:sldMk cId="1560709180" sldId="260"/>
            <ac:graphicFrameMk id="5" creationId="{6D27AFC8-B764-47A6-A01A-6774ABADC446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6" Type="http://schemas.openxmlformats.org/officeDocument/2006/relationships/image" Target="../media/image26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6" Type="http://schemas.openxmlformats.org/officeDocument/2006/relationships/image" Target="../media/image26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713722-EF40-4A6C-981E-C800709664A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837C746-8DDE-4FCC-B62D-2D923B94E3A0}">
      <dgm:prSet/>
      <dgm:spPr/>
      <dgm:t>
        <a:bodyPr/>
        <a:lstStyle/>
        <a:p>
          <a:r>
            <a:rPr lang="en-GB"/>
            <a:t>An introduction to the team</a:t>
          </a:r>
          <a:endParaRPr lang="en-US"/>
        </a:p>
      </dgm:t>
    </dgm:pt>
    <dgm:pt modelId="{040D135F-7849-464A-8B5A-F474B57AF353}" type="parTrans" cxnId="{07FD92AF-1CC6-44D6-BD2C-774EF9D15070}">
      <dgm:prSet/>
      <dgm:spPr/>
      <dgm:t>
        <a:bodyPr/>
        <a:lstStyle/>
        <a:p>
          <a:endParaRPr lang="en-US"/>
        </a:p>
      </dgm:t>
    </dgm:pt>
    <dgm:pt modelId="{0B004F65-6EB3-4CD7-8583-C9FE49739617}" type="sibTrans" cxnId="{07FD92AF-1CC6-44D6-BD2C-774EF9D15070}">
      <dgm:prSet/>
      <dgm:spPr/>
      <dgm:t>
        <a:bodyPr/>
        <a:lstStyle/>
        <a:p>
          <a:endParaRPr lang="en-US"/>
        </a:p>
      </dgm:t>
    </dgm:pt>
    <dgm:pt modelId="{EA9F018F-3780-4DDB-888F-37801ED6EB95}">
      <dgm:prSet/>
      <dgm:spPr/>
      <dgm:t>
        <a:bodyPr/>
        <a:lstStyle/>
        <a:p>
          <a:r>
            <a:rPr lang="en-GB"/>
            <a:t>A summary of the information included in the introduction</a:t>
          </a:r>
          <a:endParaRPr lang="en-US"/>
        </a:p>
      </dgm:t>
    </dgm:pt>
    <dgm:pt modelId="{1E06DF88-7156-449F-9CB3-89C39BC66619}" type="parTrans" cxnId="{DB403E68-A6F1-4C9D-A031-ECC4FBC774E5}">
      <dgm:prSet/>
      <dgm:spPr/>
      <dgm:t>
        <a:bodyPr/>
        <a:lstStyle/>
        <a:p>
          <a:endParaRPr lang="en-US"/>
        </a:p>
      </dgm:t>
    </dgm:pt>
    <dgm:pt modelId="{DB3D0144-C270-45B9-9CDE-5427326E41D8}" type="sibTrans" cxnId="{DB403E68-A6F1-4C9D-A031-ECC4FBC774E5}">
      <dgm:prSet/>
      <dgm:spPr/>
      <dgm:t>
        <a:bodyPr/>
        <a:lstStyle/>
        <a:p>
          <a:endParaRPr lang="en-US"/>
        </a:p>
      </dgm:t>
    </dgm:pt>
    <dgm:pt modelId="{537C49C5-1372-4FEA-8C6D-76CA36ABF77B}">
      <dgm:prSet/>
      <dgm:spPr/>
      <dgm:t>
        <a:bodyPr/>
        <a:lstStyle/>
        <a:p>
          <a:r>
            <a:rPr lang="en-GB"/>
            <a:t>A summary of the learning plan</a:t>
          </a:r>
          <a:endParaRPr lang="en-US"/>
        </a:p>
      </dgm:t>
    </dgm:pt>
    <dgm:pt modelId="{E9069A7A-FEAD-405C-9195-31E62D679A99}" type="parTrans" cxnId="{26597081-A7E8-4F47-BE8B-00D5F490700E}">
      <dgm:prSet/>
      <dgm:spPr/>
      <dgm:t>
        <a:bodyPr/>
        <a:lstStyle/>
        <a:p>
          <a:endParaRPr lang="en-US"/>
        </a:p>
      </dgm:t>
    </dgm:pt>
    <dgm:pt modelId="{F74C6090-A2D2-494C-8D85-EDC459A6A059}" type="sibTrans" cxnId="{26597081-A7E8-4F47-BE8B-00D5F490700E}">
      <dgm:prSet/>
      <dgm:spPr/>
      <dgm:t>
        <a:bodyPr/>
        <a:lstStyle/>
        <a:p>
          <a:endParaRPr lang="en-US"/>
        </a:p>
      </dgm:t>
    </dgm:pt>
    <dgm:pt modelId="{C22A6C9B-B75A-418E-A3C8-13024FD84A1A}">
      <dgm:prSet/>
      <dgm:spPr/>
      <dgm:t>
        <a:bodyPr/>
        <a:lstStyle/>
        <a:p>
          <a:r>
            <a:rPr lang="en-GB"/>
            <a:t>A summary of the justification for the learning methods chosen</a:t>
          </a:r>
          <a:endParaRPr lang="en-US"/>
        </a:p>
      </dgm:t>
    </dgm:pt>
    <dgm:pt modelId="{C600CE85-EEB1-4F49-8194-E0771FCA6A2D}" type="parTrans" cxnId="{7416E15E-7864-4C94-92F7-DA60E3F79996}">
      <dgm:prSet/>
      <dgm:spPr/>
      <dgm:t>
        <a:bodyPr/>
        <a:lstStyle/>
        <a:p>
          <a:endParaRPr lang="en-US"/>
        </a:p>
      </dgm:t>
    </dgm:pt>
    <dgm:pt modelId="{571BB932-DBA9-46A0-8E45-01465D716984}" type="sibTrans" cxnId="{7416E15E-7864-4C94-92F7-DA60E3F79996}">
      <dgm:prSet/>
      <dgm:spPr/>
      <dgm:t>
        <a:bodyPr/>
        <a:lstStyle/>
        <a:p>
          <a:endParaRPr lang="en-US"/>
        </a:p>
      </dgm:t>
    </dgm:pt>
    <dgm:pt modelId="{3F4D28A1-5815-48F3-B23D-6EE0B01C3715}">
      <dgm:prSet/>
      <dgm:spPr/>
      <dgm:t>
        <a:bodyPr/>
        <a:lstStyle/>
        <a:p>
          <a:r>
            <a:rPr lang="en-GB"/>
            <a:t>A conclusion</a:t>
          </a:r>
          <a:endParaRPr lang="en-US"/>
        </a:p>
      </dgm:t>
    </dgm:pt>
    <dgm:pt modelId="{EE8155D8-689A-4BB9-82EC-4EABD82C7E2E}" type="parTrans" cxnId="{7EC6C5BD-FA10-49A6-AB8A-B819DE41F2F0}">
      <dgm:prSet/>
      <dgm:spPr/>
      <dgm:t>
        <a:bodyPr/>
        <a:lstStyle/>
        <a:p>
          <a:endParaRPr lang="en-US"/>
        </a:p>
      </dgm:t>
    </dgm:pt>
    <dgm:pt modelId="{EB183385-57E8-4051-AB91-5A4C283F94AB}" type="sibTrans" cxnId="{7EC6C5BD-FA10-49A6-AB8A-B819DE41F2F0}">
      <dgm:prSet/>
      <dgm:spPr/>
      <dgm:t>
        <a:bodyPr/>
        <a:lstStyle/>
        <a:p>
          <a:endParaRPr lang="en-US"/>
        </a:p>
      </dgm:t>
    </dgm:pt>
    <dgm:pt modelId="{E15AE527-BAA9-4FB5-B64B-FBD6270D266F}" type="pres">
      <dgm:prSet presAssocID="{58713722-EF40-4A6C-981E-C800709664A6}" presName="root" presStyleCnt="0">
        <dgm:presLayoutVars>
          <dgm:dir/>
          <dgm:resizeHandles val="exact"/>
        </dgm:presLayoutVars>
      </dgm:prSet>
      <dgm:spPr/>
    </dgm:pt>
    <dgm:pt modelId="{9D140C35-85B0-4A66-9D74-6022C7F50CF1}" type="pres">
      <dgm:prSet presAssocID="{8837C746-8DDE-4FCC-B62D-2D923B94E3A0}" presName="compNode" presStyleCnt="0"/>
      <dgm:spPr/>
    </dgm:pt>
    <dgm:pt modelId="{1303C51C-5E06-4903-BEE3-7555FB7DBB3C}" type="pres">
      <dgm:prSet presAssocID="{8837C746-8DDE-4FCC-B62D-2D923B94E3A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67D1895-F4A6-49A5-BE03-DDE85446EE38}" type="pres">
      <dgm:prSet presAssocID="{8837C746-8DDE-4FCC-B62D-2D923B94E3A0}" presName="spaceRect" presStyleCnt="0"/>
      <dgm:spPr/>
    </dgm:pt>
    <dgm:pt modelId="{33129928-2072-4A95-AD59-7E7F1EEA671A}" type="pres">
      <dgm:prSet presAssocID="{8837C746-8DDE-4FCC-B62D-2D923B94E3A0}" presName="textRect" presStyleLbl="revTx" presStyleIdx="0" presStyleCnt="5">
        <dgm:presLayoutVars>
          <dgm:chMax val="1"/>
          <dgm:chPref val="1"/>
        </dgm:presLayoutVars>
      </dgm:prSet>
      <dgm:spPr/>
    </dgm:pt>
    <dgm:pt modelId="{8EC52A18-278F-4D88-874E-953D08738477}" type="pres">
      <dgm:prSet presAssocID="{0B004F65-6EB3-4CD7-8583-C9FE49739617}" presName="sibTrans" presStyleCnt="0"/>
      <dgm:spPr/>
    </dgm:pt>
    <dgm:pt modelId="{220F1AAB-FEB9-46A1-A3A1-406C26C3A938}" type="pres">
      <dgm:prSet presAssocID="{EA9F018F-3780-4DDB-888F-37801ED6EB95}" presName="compNode" presStyleCnt="0"/>
      <dgm:spPr/>
    </dgm:pt>
    <dgm:pt modelId="{CA1B9145-C08F-49BB-9773-2C948187AF62}" type="pres">
      <dgm:prSet presAssocID="{EA9F018F-3780-4DDB-888F-37801ED6EB9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 and gear with solid fill"/>
        </a:ext>
      </dgm:extLst>
    </dgm:pt>
    <dgm:pt modelId="{864CD78F-B07B-4F3F-ACF1-AE299F678B9F}" type="pres">
      <dgm:prSet presAssocID="{EA9F018F-3780-4DDB-888F-37801ED6EB95}" presName="spaceRect" presStyleCnt="0"/>
      <dgm:spPr/>
    </dgm:pt>
    <dgm:pt modelId="{82C349F1-3F70-43F0-B223-3FDD1B68EFFE}" type="pres">
      <dgm:prSet presAssocID="{EA9F018F-3780-4DDB-888F-37801ED6EB95}" presName="textRect" presStyleLbl="revTx" presStyleIdx="1" presStyleCnt="5">
        <dgm:presLayoutVars>
          <dgm:chMax val="1"/>
          <dgm:chPref val="1"/>
        </dgm:presLayoutVars>
      </dgm:prSet>
      <dgm:spPr/>
    </dgm:pt>
    <dgm:pt modelId="{909D63A1-FE0A-41DB-87D2-362226184818}" type="pres">
      <dgm:prSet presAssocID="{DB3D0144-C270-45B9-9CDE-5427326E41D8}" presName="sibTrans" presStyleCnt="0"/>
      <dgm:spPr/>
    </dgm:pt>
    <dgm:pt modelId="{983C2DC8-31C2-488E-87EA-AB736692187E}" type="pres">
      <dgm:prSet presAssocID="{537C49C5-1372-4FEA-8C6D-76CA36ABF77B}" presName="compNode" presStyleCnt="0"/>
      <dgm:spPr/>
    </dgm:pt>
    <dgm:pt modelId="{1B6F0085-28EB-497F-A9A4-5110608D8A01}" type="pres">
      <dgm:prSet presAssocID="{537C49C5-1372-4FEA-8C6D-76CA36ABF77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1FDCFF6E-C611-40C2-813C-3237E0C7A251}" type="pres">
      <dgm:prSet presAssocID="{537C49C5-1372-4FEA-8C6D-76CA36ABF77B}" presName="spaceRect" presStyleCnt="0"/>
      <dgm:spPr/>
    </dgm:pt>
    <dgm:pt modelId="{55E42258-5484-4BDA-8E7F-533ABD9CD52C}" type="pres">
      <dgm:prSet presAssocID="{537C49C5-1372-4FEA-8C6D-76CA36ABF77B}" presName="textRect" presStyleLbl="revTx" presStyleIdx="2" presStyleCnt="5">
        <dgm:presLayoutVars>
          <dgm:chMax val="1"/>
          <dgm:chPref val="1"/>
        </dgm:presLayoutVars>
      </dgm:prSet>
      <dgm:spPr/>
    </dgm:pt>
    <dgm:pt modelId="{7B620A1D-09BD-438B-9DB4-DB8B24168D52}" type="pres">
      <dgm:prSet presAssocID="{F74C6090-A2D2-494C-8D85-EDC459A6A059}" presName="sibTrans" presStyleCnt="0"/>
      <dgm:spPr/>
    </dgm:pt>
    <dgm:pt modelId="{BD23CFCE-6165-4077-9818-215C864E9F5D}" type="pres">
      <dgm:prSet presAssocID="{C22A6C9B-B75A-418E-A3C8-13024FD84A1A}" presName="compNode" presStyleCnt="0"/>
      <dgm:spPr/>
    </dgm:pt>
    <dgm:pt modelId="{894F640D-ABCD-4507-B5B6-09A5685A8E2D}" type="pres">
      <dgm:prSet presAssocID="{C22A6C9B-B75A-418E-A3C8-13024FD84A1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4824736-715A-4120-95AB-1B93FD23B3F8}" type="pres">
      <dgm:prSet presAssocID="{C22A6C9B-B75A-418E-A3C8-13024FD84A1A}" presName="spaceRect" presStyleCnt="0"/>
      <dgm:spPr/>
    </dgm:pt>
    <dgm:pt modelId="{368D34B4-1573-449B-81DA-3F09092A1B49}" type="pres">
      <dgm:prSet presAssocID="{C22A6C9B-B75A-418E-A3C8-13024FD84A1A}" presName="textRect" presStyleLbl="revTx" presStyleIdx="3" presStyleCnt="5">
        <dgm:presLayoutVars>
          <dgm:chMax val="1"/>
          <dgm:chPref val="1"/>
        </dgm:presLayoutVars>
      </dgm:prSet>
      <dgm:spPr/>
    </dgm:pt>
    <dgm:pt modelId="{DB194B61-0DCB-48B4-8745-4D7066050DCA}" type="pres">
      <dgm:prSet presAssocID="{571BB932-DBA9-46A0-8E45-01465D716984}" presName="sibTrans" presStyleCnt="0"/>
      <dgm:spPr/>
    </dgm:pt>
    <dgm:pt modelId="{696067D0-321B-456E-ABE5-A7DBE3EC0D53}" type="pres">
      <dgm:prSet presAssocID="{3F4D28A1-5815-48F3-B23D-6EE0B01C3715}" presName="compNode" presStyleCnt="0"/>
      <dgm:spPr/>
    </dgm:pt>
    <dgm:pt modelId="{91FDEA09-32DE-4DA3-B9C6-656C6CEFF1C7}" type="pres">
      <dgm:prSet presAssocID="{3F4D28A1-5815-48F3-B23D-6EE0B01C371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1B6C7B78-7853-4E5B-8A56-968427EFE9D8}" type="pres">
      <dgm:prSet presAssocID="{3F4D28A1-5815-48F3-B23D-6EE0B01C3715}" presName="spaceRect" presStyleCnt="0"/>
      <dgm:spPr/>
    </dgm:pt>
    <dgm:pt modelId="{A3898A76-C5EC-4C3D-9997-96BAC4C469AA}" type="pres">
      <dgm:prSet presAssocID="{3F4D28A1-5815-48F3-B23D-6EE0B01C371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77B2D1D-BFE7-46E1-BD16-F0FB8641EF37}" type="presOf" srcId="{EA9F018F-3780-4DDB-888F-37801ED6EB95}" destId="{82C349F1-3F70-43F0-B223-3FDD1B68EFFE}" srcOrd="0" destOrd="0" presId="urn:microsoft.com/office/officeart/2018/2/layout/IconLabelList"/>
    <dgm:cxn modelId="{7416E15E-7864-4C94-92F7-DA60E3F79996}" srcId="{58713722-EF40-4A6C-981E-C800709664A6}" destId="{C22A6C9B-B75A-418E-A3C8-13024FD84A1A}" srcOrd="3" destOrd="0" parTransId="{C600CE85-EEB1-4F49-8194-E0771FCA6A2D}" sibTransId="{571BB932-DBA9-46A0-8E45-01465D716984}"/>
    <dgm:cxn modelId="{DB403E68-A6F1-4C9D-A031-ECC4FBC774E5}" srcId="{58713722-EF40-4A6C-981E-C800709664A6}" destId="{EA9F018F-3780-4DDB-888F-37801ED6EB95}" srcOrd="1" destOrd="0" parTransId="{1E06DF88-7156-449F-9CB3-89C39BC66619}" sibTransId="{DB3D0144-C270-45B9-9CDE-5427326E41D8}"/>
    <dgm:cxn modelId="{14CCB66F-87FE-472C-81DA-47CDC5FCDF89}" type="presOf" srcId="{C22A6C9B-B75A-418E-A3C8-13024FD84A1A}" destId="{368D34B4-1573-449B-81DA-3F09092A1B49}" srcOrd="0" destOrd="0" presId="urn:microsoft.com/office/officeart/2018/2/layout/IconLabelList"/>
    <dgm:cxn modelId="{26597081-A7E8-4F47-BE8B-00D5F490700E}" srcId="{58713722-EF40-4A6C-981E-C800709664A6}" destId="{537C49C5-1372-4FEA-8C6D-76CA36ABF77B}" srcOrd="2" destOrd="0" parTransId="{E9069A7A-FEAD-405C-9195-31E62D679A99}" sibTransId="{F74C6090-A2D2-494C-8D85-EDC459A6A059}"/>
    <dgm:cxn modelId="{E345EC97-5581-4432-A25B-873271898150}" type="presOf" srcId="{8837C746-8DDE-4FCC-B62D-2D923B94E3A0}" destId="{33129928-2072-4A95-AD59-7E7F1EEA671A}" srcOrd="0" destOrd="0" presId="urn:microsoft.com/office/officeart/2018/2/layout/IconLabelList"/>
    <dgm:cxn modelId="{07FD92AF-1CC6-44D6-BD2C-774EF9D15070}" srcId="{58713722-EF40-4A6C-981E-C800709664A6}" destId="{8837C746-8DDE-4FCC-B62D-2D923B94E3A0}" srcOrd="0" destOrd="0" parTransId="{040D135F-7849-464A-8B5A-F474B57AF353}" sibTransId="{0B004F65-6EB3-4CD7-8583-C9FE49739617}"/>
    <dgm:cxn modelId="{EB1CB7AF-260D-4B8B-85A9-E33D3B240156}" type="presOf" srcId="{58713722-EF40-4A6C-981E-C800709664A6}" destId="{E15AE527-BAA9-4FB5-B64B-FBD6270D266F}" srcOrd="0" destOrd="0" presId="urn:microsoft.com/office/officeart/2018/2/layout/IconLabelList"/>
    <dgm:cxn modelId="{7EC6C5BD-FA10-49A6-AB8A-B819DE41F2F0}" srcId="{58713722-EF40-4A6C-981E-C800709664A6}" destId="{3F4D28A1-5815-48F3-B23D-6EE0B01C3715}" srcOrd="4" destOrd="0" parTransId="{EE8155D8-689A-4BB9-82EC-4EABD82C7E2E}" sibTransId="{EB183385-57E8-4051-AB91-5A4C283F94AB}"/>
    <dgm:cxn modelId="{5E8DBCD9-AFC6-41EC-9F31-3CEB4C84D34E}" type="presOf" srcId="{3F4D28A1-5815-48F3-B23D-6EE0B01C3715}" destId="{A3898A76-C5EC-4C3D-9997-96BAC4C469AA}" srcOrd="0" destOrd="0" presId="urn:microsoft.com/office/officeart/2018/2/layout/IconLabelList"/>
    <dgm:cxn modelId="{065C91E4-DBDC-47EF-A193-13606EDAAE71}" type="presOf" srcId="{537C49C5-1372-4FEA-8C6D-76CA36ABF77B}" destId="{55E42258-5484-4BDA-8E7F-533ABD9CD52C}" srcOrd="0" destOrd="0" presId="urn:microsoft.com/office/officeart/2018/2/layout/IconLabelList"/>
    <dgm:cxn modelId="{3DCB60E3-76B2-4604-8287-98216570AA80}" type="presParOf" srcId="{E15AE527-BAA9-4FB5-B64B-FBD6270D266F}" destId="{9D140C35-85B0-4A66-9D74-6022C7F50CF1}" srcOrd="0" destOrd="0" presId="urn:microsoft.com/office/officeart/2018/2/layout/IconLabelList"/>
    <dgm:cxn modelId="{3CA2D016-F67C-47A2-8F85-73C22DBE0BFC}" type="presParOf" srcId="{9D140C35-85B0-4A66-9D74-6022C7F50CF1}" destId="{1303C51C-5E06-4903-BEE3-7555FB7DBB3C}" srcOrd="0" destOrd="0" presId="urn:microsoft.com/office/officeart/2018/2/layout/IconLabelList"/>
    <dgm:cxn modelId="{81192878-C27C-4B21-B747-AD635922D529}" type="presParOf" srcId="{9D140C35-85B0-4A66-9D74-6022C7F50CF1}" destId="{067D1895-F4A6-49A5-BE03-DDE85446EE38}" srcOrd="1" destOrd="0" presId="urn:microsoft.com/office/officeart/2018/2/layout/IconLabelList"/>
    <dgm:cxn modelId="{F9C3D3EC-B597-407C-88AA-76BE8C3E4BA0}" type="presParOf" srcId="{9D140C35-85B0-4A66-9D74-6022C7F50CF1}" destId="{33129928-2072-4A95-AD59-7E7F1EEA671A}" srcOrd="2" destOrd="0" presId="urn:microsoft.com/office/officeart/2018/2/layout/IconLabelList"/>
    <dgm:cxn modelId="{D049BB6B-F6FE-4F03-AC93-DFF7047884EB}" type="presParOf" srcId="{E15AE527-BAA9-4FB5-B64B-FBD6270D266F}" destId="{8EC52A18-278F-4D88-874E-953D08738477}" srcOrd="1" destOrd="0" presId="urn:microsoft.com/office/officeart/2018/2/layout/IconLabelList"/>
    <dgm:cxn modelId="{CEA24535-204A-469C-ADF7-621E752292C0}" type="presParOf" srcId="{E15AE527-BAA9-4FB5-B64B-FBD6270D266F}" destId="{220F1AAB-FEB9-46A1-A3A1-406C26C3A938}" srcOrd="2" destOrd="0" presId="urn:microsoft.com/office/officeart/2018/2/layout/IconLabelList"/>
    <dgm:cxn modelId="{296DA902-A269-47B3-9066-0A77A969233B}" type="presParOf" srcId="{220F1AAB-FEB9-46A1-A3A1-406C26C3A938}" destId="{CA1B9145-C08F-49BB-9773-2C948187AF62}" srcOrd="0" destOrd="0" presId="urn:microsoft.com/office/officeart/2018/2/layout/IconLabelList"/>
    <dgm:cxn modelId="{C465B649-BF34-4A7C-A636-CC23C727110E}" type="presParOf" srcId="{220F1AAB-FEB9-46A1-A3A1-406C26C3A938}" destId="{864CD78F-B07B-4F3F-ACF1-AE299F678B9F}" srcOrd="1" destOrd="0" presId="urn:microsoft.com/office/officeart/2018/2/layout/IconLabelList"/>
    <dgm:cxn modelId="{DF2489BC-40EA-46AF-9303-8E1A94E7EC88}" type="presParOf" srcId="{220F1AAB-FEB9-46A1-A3A1-406C26C3A938}" destId="{82C349F1-3F70-43F0-B223-3FDD1B68EFFE}" srcOrd="2" destOrd="0" presId="urn:microsoft.com/office/officeart/2018/2/layout/IconLabelList"/>
    <dgm:cxn modelId="{536EA720-6FB0-4ADA-AB20-E96FF94061A3}" type="presParOf" srcId="{E15AE527-BAA9-4FB5-B64B-FBD6270D266F}" destId="{909D63A1-FE0A-41DB-87D2-362226184818}" srcOrd="3" destOrd="0" presId="urn:microsoft.com/office/officeart/2018/2/layout/IconLabelList"/>
    <dgm:cxn modelId="{21ED450D-6C57-42D9-99DA-16973E33657E}" type="presParOf" srcId="{E15AE527-BAA9-4FB5-B64B-FBD6270D266F}" destId="{983C2DC8-31C2-488E-87EA-AB736692187E}" srcOrd="4" destOrd="0" presId="urn:microsoft.com/office/officeart/2018/2/layout/IconLabelList"/>
    <dgm:cxn modelId="{AB64FAD6-4D4C-4CDD-85ED-436BD93C96C1}" type="presParOf" srcId="{983C2DC8-31C2-488E-87EA-AB736692187E}" destId="{1B6F0085-28EB-497F-A9A4-5110608D8A01}" srcOrd="0" destOrd="0" presId="urn:microsoft.com/office/officeart/2018/2/layout/IconLabelList"/>
    <dgm:cxn modelId="{E8A27A79-B96A-4F8C-990F-87A76CA0BED1}" type="presParOf" srcId="{983C2DC8-31C2-488E-87EA-AB736692187E}" destId="{1FDCFF6E-C611-40C2-813C-3237E0C7A251}" srcOrd="1" destOrd="0" presId="urn:microsoft.com/office/officeart/2018/2/layout/IconLabelList"/>
    <dgm:cxn modelId="{72642F88-EC45-4741-9BA4-AF1D396CFF14}" type="presParOf" srcId="{983C2DC8-31C2-488E-87EA-AB736692187E}" destId="{55E42258-5484-4BDA-8E7F-533ABD9CD52C}" srcOrd="2" destOrd="0" presId="urn:microsoft.com/office/officeart/2018/2/layout/IconLabelList"/>
    <dgm:cxn modelId="{349B0453-8EC5-493C-911A-49EAA7243A37}" type="presParOf" srcId="{E15AE527-BAA9-4FB5-B64B-FBD6270D266F}" destId="{7B620A1D-09BD-438B-9DB4-DB8B24168D52}" srcOrd="5" destOrd="0" presId="urn:microsoft.com/office/officeart/2018/2/layout/IconLabelList"/>
    <dgm:cxn modelId="{54DEC493-E890-49CD-A7C2-070BCBC8EFC6}" type="presParOf" srcId="{E15AE527-BAA9-4FB5-B64B-FBD6270D266F}" destId="{BD23CFCE-6165-4077-9818-215C864E9F5D}" srcOrd="6" destOrd="0" presId="urn:microsoft.com/office/officeart/2018/2/layout/IconLabelList"/>
    <dgm:cxn modelId="{FB44344E-6E01-4623-9820-0D1805CCF6D9}" type="presParOf" srcId="{BD23CFCE-6165-4077-9818-215C864E9F5D}" destId="{894F640D-ABCD-4507-B5B6-09A5685A8E2D}" srcOrd="0" destOrd="0" presId="urn:microsoft.com/office/officeart/2018/2/layout/IconLabelList"/>
    <dgm:cxn modelId="{822B4A93-A420-40A3-B949-1D04B01D8232}" type="presParOf" srcId="{BD23CFCE-6165-4077-9818-215C864E9F5D}" destId="{54824736-715A-4120-95AB-1B93FD23B3F8}" srcOrd="1" destOrd="0" presId="urn:microsoft.com/office/officeart/2018/2/layout/IconLabelList"/>
    <dgm:cxn modelId="{4420ACAF-A49C-4233-86FE-85B9B6066BA5}" type="presParOf" srcId="{BD23CFCE-6165-4077-9818-215C864E9F5D}" destId="{368D34B4-1573-449B-81DA-3F09092A1B49}" srcOrd="2" destOrd="0" presId="urn:microsoft.com/office/officeart/2018/2/layout/IconLabelList"/>
    <dgm:cxn modelId="{F6489E9E-3E73-426A-B623-A4E5CF5071DC}" type="presParOf" srcId="{E15AE527-BAA9-4FB5-B64B-FBD6270D266F}" destId="{DB194B61-0DCB-48B4-8745-4D7066050DCA}" srcOrd="7" destOrd="0" presId="urn:microsoft.com/office/officeart/2018/2/layout/IconLabelList"/>
    <dgm:cxn modelId="{BEFA9565-AE5D-49F9-91D6-AF992D7DCE41}" type="presParOf" srcId="{E15AE527-BAA9-4FB5-B64B-FBD6270D266F}" destId="{696067D0-321B-456E-ABE5-A7DBE3EC0D53}" srcOrd="8" destOrd="0" presId="urn:microsoft.com/office/officeart/2018/2/layout/IconLabelList"/>
    <dgm:cxn modelId="{D1D83CB6-28F6-4681-812D-977D2BA2CE40}" type="presParOf" srcId="{696067D0-321B-456E-ABE5-A7DBE3EC0D53}" destId="{91FDEA09-32DE-4DA3-B9C6-656C6CEFF1C7}" srcOrd="0" destOrd="0" presId="urn:microsoft.com/office/officeart/2018/2/layout/IconLabelList"/>
    <dgm:cxn modelId="{774FD389-AA44-4928-B841-3BA3EC08EDF4}" type="presParOf" srcId="{696067D0-321B-456E-ABE5-A7DBE3EC0D53}" destId="{1B6C7B78-7853-4E5B-8A56-968427EFE9D8}" srcOrd="1" destOrd="0" presId="urn:microsoft.com/office/officeart/2018/2/layout/IconLabelList"/>
    <dgm:cxn modelId="{591779DE-0842-4168-B2DA-83289107BC38}" type="presParOf" srcId="{696067D0-321B-456E-ABE5-A7DBE3EC0D53}" destId="{A3898A76-C5EC-4C3D-9997-96BAC4C469A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78B7A0-8666-4C13-9BB0-63F701430F5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2EE93C2-FB7E-46BB-9CCE-5DFC35A998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Have you applied the correct referencing convention and included a reference page?</a:t>
          </a:r>
          <a:endParaRPr lang="en-US" dirty="0"/>
        </a:p>
      </dgm:t>
    </dgm:pt>
    <dgm:pt modelId="{69CF49DE-A574-40C3-A6F8-ED46F237F55D}" type="parTrans" cxnId="{0E819346-D262-4F21-93F6-B53A07F7C5B9}">
      <dgm:prSet/>
      <dgm:spPr/>
      <dgm:t>
        <a:bodyPr/>
        <a:lstStyle/>
        <a:p>
          <a:endParaRPr lang="en-US"/>
        </a:p>
      </dgm:t>
    </dgm:pt>
    <dgm:pt modelId="{951C3083-F388-4B8F-A407-B050E3D48323}" type="sibTrans" cxnId="{0E819346-D262-4F21-93F6-B53A07F7C5B9}">
      <dgm:prSet/>
      <dgm:spPr/>
      <dgm:t>
        <a:bodyPr/>
        <a:lstStyle/>
        <a:p>
          <a:endParaRPr lang="en-US"/>
        </a:p>
      </dgm:t>
    </dgm:pt>
    <dgm:pt modelId="{DA4C83C8-495A-41A4-979F-B51F35E421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Are selected images </a:t>
          </a:r>
          <a:r>
            <a:rPr lang="en-GB">
              <a:latin typeface="Univers Condensed" panose="020B0502020104020203"/>
            </a:rPr>
            <a:t>subject to copyright</a:t>
          </a:r>
          <a:r>
            <a:rPr lang="en-GB"/>
            <a:t>?</a:t>
          </a:r>
          <a:endParaRPr lang="en-US"/>
        </a:p>
      </dgm:t>
    </dgm:pt>
    <dgm:pt modelId="{AACC9BB0-224B-4071-8F8C-E3927FB50BF2}" type="parTrans" cxnId="{24E9ACCC-CF5C-41BE-B6C8-6C6BF87B1EC8}">
      <dgm:prSet/>
      <dgm:spPr/>
      <dgm:t>
        <a:bodyPr/>
        <a:lstStyle/>
        <a:p>
          <a:endParaRPr lang="en-US"/>
        </a:p>
      </dgm:t>
    </dgm:pt>
    <dgm:pt modelId="{3C662705-92F8-4042-A90D-8C113A0E0223}" type="sibTrans" cxnId="{24E9ACCC-CF5C-41BE-B6C8-6C6BF87B1EC8}">
      <dgm:prSet/>
      <dgm:spPr/>
      <dgm:t>
        <a:bodyPr/>
        <a:lstStyle/>
        <a:p>
          <a:endParaRPr lang="en-US"/>
        </a:p>
      </dgm:t>
    </dgm:pt>
    <dgm:pt modelId="{8F4C56DA-0793-4EEC-9A72-A0874BC419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Are selected images appropriate and relevant?</a:t>
          </a:r>
          <a:endParaRPr lang="en-US" dirty="0"/>
        </a:p>
      </dgm:t>
    </dgm:pt>
    <dgm:pt modelId="{16731A92-21D1-4933-911E-B14D9C85DB22}" type="parTrans" cxnId="{6D2AACAF-1C0A-4EB1-83E0-6278280A379B}">
      <dgm:prSet/>
      <dgm:spPr/>
      <dgm:t>
        <a:bodyPr/>
        <a:lstStyle/>
        <a:p>
          <a:endParaRPr lang="en-US"/>
        </a:p>
      </dgm:t>
    </dgm:pt>
    <dgm:pt modelId="{1AF80D00-6900-4FD2-B264-8AE061BAACA2}" type="sibTrans" cxnId="{6D2AACAF-1C0A-4EB1-83E0-6278280A379B}">
      <dgm:prSet/>
      <dgm:spPr/>
      <dgm:t>
        <a:bodyPr/>
        <a:lstStyle/>
        <a:p>
          <a:endParaRPr lang="en-US"/>
        </a:p>
      </dgm:t>
    </dgm:pt>
    <dgm:pt modelId="{01ACD3FF-C2FD-46A9-9EDA-18F912A8C2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Are models and diagrams correctly labelled?</a:t>
          </a:r>
          <a:endParaRPr lang="en-US" dirty="0"/>
        </a:p>
      </dgm:t>
    </dgm:pt>
    <dgm:pt modelId="{B4D1B9C1-76FD-4B8A-AA58-E5A09B4EE8CF}" type="parTrans" cxnId="{D88AAA0E-43C1-46D5-B876-C78D3539D32E}">
      <dgm:prSet/>
      <dgm:spPr/>
      <dgm:t>
        <a:bodyPr/>
        <a:lstStyle/>
        <a:p>
          <a:endParaRPr lang="en-US"/>
        </a:p>
      </dgm:t>
    </dgm:pt>
    <dgm:pt modelId="{91BC57DA-9E9A-450F-A16E-0D9CAF43A4BE}" type="sibTrans" cxnId="{D88AAA0E-43C1-46D5-B876-C78D3539D32E}">
      <dgm:prSet/>
      <dgm:spPr/>
      <dgm:t>
        <a:bodyPr/>
        <a:lstStyle/>
        <a:p>
          <a:endParaRPr lang="en-US"/>
        </a:p>
      </dgm:t>
    </dgm:pt>
    <dgm:pt modelId="{6E422D64-C821-4B1B-AB03-454FB3B334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Are the key points of the questions addresses succinctly without overuse of text?</a:t>
          </a:r>
          <a:endParaRPr lang="en-US" dirty="0"/>
        </a:p>
      </dgm:t>
    </dgm:pt>
    <dgm:pt modelId="{6A680824-9B7C-4D95-BFAD-9D94401E919F}" type="parTrans" cxnId="{D764E4CF-E34F-43CF-AE15-2C8DCF72554B}">
      <dgm:prSet/>
      <dgm:spPr/>
      <dgm:t>
        <a:bodyPr/>
        <a:lstStyle/>
        <a:p>
          <a:endParaRPr lang="en-US"/>
        </a:p>
      </dgm:t>
    </dgm:pt>
    <dgm:pt modelId="{E726B0E9-49B0-486B-8B40-8384CA50E2E6}" type="sibTrans" cxnId="{D764E4CF-E34F-43CF-AE15-2C8DCF72554B}">
      <dgm:prSet/>
      <dgm:spPr/>
      <dgm:t>
        <a:bodyPr/>
        <a:lstStyle/>
        <a:p>
          <a:endParaRPr lang="en-US"/>
        </a:p>
      </dgm:t>
    </dgm:pt>
    <dgm:pt modelId="{AEED58DA-3121-4A01-A13C-0BF2E0110D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Is the slide pack consistent, polished and professional?</a:t>
          </a:r>
          <a:endParaRPr lang="en-US" dirty="0"/>
        </a:p>
      </dgm:t>
    </dgm:pt>
    <dgm:pt modelId="{BF02C39E-8776-4557-9F09-2702E070F822}" type="parTrans" cxnId="{85B54CC7-F055-4B70-96DF-E6353337AE34}">
      <dgm:prSet/>
      <dgm:spPr/>
      <dgm:t>
        <a:bodyPr/>
        <a:lstStyle/>
        <a:p>
          <a:endParaRPr lang="en-US"/>
        </a:p>
      </dgm:t>
    </dgm:pt>
    <dgm:pt modelId="{B7B3BF2E-80D3-41A3-A5A5-BA780A261064}" type="sibTrans" cxnId="{85B54CC7-F055-4B70-96DF-E6353337AE34}">
      <dgm:prSet/>
      <dgm:spPr/>
      <dgm:t>
        <a:bodyPr/>
        <a:lstStyle/>
        <a:p>
          <a:endParaRPr lang="en-US"/>
        </a:p>
      </dgm:t>
    </dgm:pt>
    <dgm:pt modelId="{14732409-4020-4741-AED7-12C5B2C361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Are team members identified at the start?</a:t>
          </a:r>
          <a:endParaRPr lang="en-US" dirty="0"/>
        </a:p>
      </dgm:t>
    </dgm:pt>
    <dgm:pt modelId="{58856CAF-DE00-41CE-B3C1-C66E6687600E}" type="parTrans" cxnId="{0E23FEFA-A931-4BCA-AFBB-C86467BB3474}">
      <dgm:prSet/>
      <dgm:spPr/>
      <dgm:t>
        <a:bodyPr/>
        <a:lstStyle/>
        <a:p>
          <a:endParaRPr lang="en-US"/>
        </a:p>
      </dgm:t>
    </dgm:pt>
    <dgm:pt modelId="{60F45F66-156E-46A1-A738-094DCAB9AFC8}" type="sibTrans" cxnId="{0E23FEFA-A931-4BCA-AFBB-C86467BB3474}">
      <dgm:prSet/>
      <dgm:spPr/>
      <dgm:t>
        <a:bodyPr/>
        <a:lstStyle/>
        <a:p>
          <a:endParaRPr lang="en-US"/>
        </a:p>
      </dgm:t>
    </dgm:pt>
    <dgm:pt modelId="{E4990BE2-957D-4889-8884-B755C2F053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Is creativity and originality present?</a:t>
          </a:r>
          <a:endParaRPr lang="en-US" dirty="0"/>
        </a:p>
      </dgm:t>
    </dgm:pt>
    <dgm:pt modelId="{A199AFE5-E5ED-41FA-A0F9-829D112C1C5F}" type="parTrans" cxnId="{75942491-1839-4F09-B990-A02E2CFBB35C}">
      <dgm:prSet/>
      <dgm:spPr/>
      <dgm:t>
        <a:bodyPr/>
        <a:lstStyle/>
        <a:p>
          <a:endParaRPr lang="en-US"/>
        </a:p>
      </dgm:t>
    </dgm:pt>
    <dgm:pt modelId="{4E7742E1-243C-4E65-8E21-461BB5E0E8F9}" type="sibTrans" cxnId="{75942491-1839-4F09-B990-A02E2CFBB35C}">
      <dgm:prSet/>
      <dgm:spPr/>
      <dgm:t>
        <a:bodyPr/>
        <a:lstStyle/>
        <a:p>
          <a:endParaRPr lang="en-US"/>
        </a:p>
      </dgm:t>
    </dgm:pt>
    <dgm:pt modelId="{3500F070-9270-4352-B713-7ADC7F9FC693}" type="pres">
      <dgm:prSet presAssocID="{4078B7A0-8666-4C13-9BB0-63F701430F50}" presName="root" presStyleCnt="0">
        <dgm:presLayoutVars>
          <dgm:dir/>
          <dgm:resizeHandles val="exact"/>
        </dgm:presLayoutVars>
      </dgm:prSet>
      <dgm:spPr/>
    </dgm:pt>
    <dgm:pt modelId="{AA5F2A80-064A-4880-9A81-354ED52AB343}" type="pres">
      <dgm:prSet presAssocID="{B2EE93C2-FB7E-46BB-9CCE-5DFC35A998F4}" presName="compNode" presStyleCnt="0"/>
      <dgm:spPr/>
    </dgm:pt>
    <dgm:pt modelId="{51D4856E-57B3-4AC4-BE2D-E39BAE41B742}" type="pres">
      <dgm:prSet presAssocID="{B2EE93C2-FB7E-46BB-9CCE-5DFC35A998F4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A0D34B56-1AB2-4E7B-ABA9-C5FB698E4E8E}" type="pres">
      <dgm:prSet presAssocID="{B2EE93C2-FB7E-46BB-9CCE-5DFC35A998F4}" presName="spaceRect" presStyleCnt="0"/>
      <dgm:spPr/>
    </dgm:pt>
    <dgm:pt modelId="{8A48B4AA-E967-4FC3-9D52-41E460D99502}" type="pres">
      <dgm:prSet presAssocID="{B2EE93C2-FB7E-46BB-9CCE-5DFC35A998F4}" presName="textRect" presStyleLbl="revTx" presStyleIdx="0" presStyleCnt="8">
        <dgm:presLayoutVars>
          <dgm:chMax val="1"/>
          <dgm:chPref val="1"/>
        </dgm:presLayoutVars>
      </dgm:prSet>
      <dgm:spPr/>
    </dgm:pt>
    <dgm:pt modelId="{A5118E9F-DE5A-4C5C-81C5-D34FD5942B8C}" type="pres">
      <dgm:prSet presAssocID="{951C3083-F388-4B8F-A407-B050E3D48323}" presName="sibTrans" presStyleCnt="0"/>
      <dgm:spPr/>
    </dgm:pt>
    <dgm:pt modelId="{BE424922-800C-4D4A-99C3-835B6C79885C}" type="pres">
      <dgm:prSet presAssocID="{DA4C83C8-495A-41A4-979F-B51F35E421E4}" presName="compNode" presStyleCnt="0"/>
      <dgm:spPr/>
    </dgm:pt>
    <dgm:pt modelId="{3A10B2C7-7A34-4638-8725-32D16F7DC405}" type="pres">
      <dgm:prSet presAssocID="{DA4C83C8-495A-41A4-979F-B51F35E421E4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42869BAA-7D3D-412D-B90E-159AC271B1A8}" type="pres">
      <dgm:prSet presAssocID="{DA4C83C8-495A-41A4-979F-B51F35E421E4}" presName="spaceRect" presStyleCnt="0"/>
      <dgm:spPr/>
    </dgm:pt>
    <dgm:pt modelId="{FA3BD9E8-3431-4CF4-A1C4-28A5ADFB8439}" type="pres">
      <dgm:prSet presAssocID="{DA4C83C8-495A-41A4-979F-B51F35E421E4}" presName="textRect" presStyleLbl="revTx" presStyleIdx="1" presStyleCnt="8">
        <dgm:presLayoutVars>
          <dgm:chMax val="1"/>
          <dgm:chPref val="1"/>
        </dgm:presLayoutVars>
      </dgm:prSet>
      <dgm:spPr/>
    </dgm:pt>
    <dgm:pt modelId="{5561B3AB-0B2D-4AEB-B9F2-827A1BFFCE12}" type="pres">
      <dgm:prSet presAssocID="{3C662705-92F8-4042-A90D-8C113A0E0223}" presName="sibTrans" presStyleCnt="0"/>
      <dgm:spPr/>
    </dgm:pt>
    <dgm:pt modelId="{55DCF05D-FABF-41A6-B8B4-C9E8C075B7FA}" type="pres">
      <dgm:prSet presAssocID="{8F4C56DA-0793-4EEC-9A72-A0874BC4197F}" presName="compNode" presStyleCnt="0"/>
      <dgm:spPr/>
    </dgm:pt>
    <dgm:pt modelId="{0AE978B4-F20F-48AF-904B-9096BEF56C14}" type="pres">
      <dgm:prSet presAssocID="{8F4C56DA-0793-4EEC-9A72-A0874BC4197F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F0F4110E-780F-4A43-B7EB-9111BA57510F}" type="pres">
      <dgm:prSet presAssocID="{8F4C56DA-0793-4EEC-9A72-A0874BC4197F}" presName="spaceRect" presStyleCnt="0"/>
      <dgm:spPr/>
    </dgm:pt>
    <dgm:pt modelId="{7725A0DA-A43B-45E1-B347-A93B465E2B04}" type="pres">
      <dgm:prSet presAssocID="{8F4C56DA-0793-4EEC-9A72-A0874BC4197F}" presName="textRect" presStyleLbl="revTx" presStyleIdx="2" presStyleCnt="8">
        <dgm:presLayoutVars>
          <dgm:chMax val="1"/>
          <dgm:chPref val="1"/>
        </dgm:presLayoutVars>
      </dgm:prSet>
      <dgm:spPr/>
    </dgm:pt>
    <dgm:pt modelId="{A78C1EDA-8CD0-4A5C-A234-EE0A6ADE421A}" type="pres">
      <dgm:prSet presAssocID="{1AF80D00-6900-4FD2-B264-8AE061BAACA2}" presName="sibTrans" presStyleCnt="0"/>
      <dgm:spPr/>
    </dgm:pt>
    <dgm:pt modelId="{B2041C61-1975-42C5-AB9E-12C6AA954A99}" type="pres">
      <dgm:prSet presAssocID="{01ACD3FF-C2FD-46A9-9EDA-18F912A8C29F}" presName="compNode" presStyleCnt="0"/>
      <dgm:spPr/>
    </dgm:pt>
    <dgm:pt modelId="{8B791152-E786-4806-B52F-69E053CCDDD5}" type="pres">
      <dgm:prSet presAssocID="{01ACD3FF-C2FD-46A9-9EDA-18F912A8C29F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298A6FA-F59D-43F2-B367-278C714B8F23}" type="pres">
      <dgm:prSet presAssocID="{01ACD3FF-C2FD-46A9-9EDA-18F912A8C29F}" presName="spaceRect" presStyleCnt="0"/>
      <dgm:spPr/>
    </dgm:pt>
    <dgm:pt modelId="{6BB3AC5A-17F0-44AC-870E-1E20677056AE}" type="pres">
      <dgm:prSet presAssocID="{01ACD3FF-C2FD-46A9-9EDA-18F912A8C29F}" presName="textRect" presStyleLbl="revTx" presStyleIdx="3" presStyleCnt="8">
        <dgm:presLayoutVars>
          <dgm:chMax val="1"/>
          <dgm:chPref val="1"/>
        </dgm:presLayoutVars>
      </dgm:prSet>
      <dgm:spPr/>
    </dgm:pt>
    <dgm:pt modelId="{1CA3D740-CA80-410D-BC00-64BCB11B415B}" type="pres">
      <dgm:prSet presAssocID="{91BC57DA-9E9A-450F-A16E-0D9CAF43A4BE}" presName="sibTrans" presStyleCnt="0"/>
      <dgm:spPr/>
    </dgm:pt>
    <dgm:pt modelId="{F83DA086-EBD5-453A-B4A1-F68B18B28A9B}" type="pres">
      <dgm:prSet presAssocID="{6E422D64-C821-4B1B-AB03-454FB3B334C7}" presName="compNode" presStyleCnt="0"/>
      <dgm:spPr/>
    </dgm:pt>
    <dgm:pt modelId="{88ACFC9B-BD55-4DB2-85B4-48C3333C1397}" type="pres">
      <dgm:prSet presAssocID="{6E422D64-C821-4B1B-AB03-454FB3B334C7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A8C1C01B-A7CE-44D7-81CD-BFCDD6585C08}" type="pres">
      <dgm:prSet presAssocID="{6E422D64-C821-4B1B-AB03-454FB3B334C7}" presName="spaceRect" presStyleCnt="0"/>
      <dgm:spPr/>
    </dgm:pt>
    <dgm:pt modelId="{BC4AE809-FB03-4F0F-8D5A-0C50E8AA9FA4}" type="pres">
      <dgm:prSet presAssocID="{6E422D64-C821-4B1B-AB03-454FB3B334C7}" presName="textRect" presStyleLbl="revTx" presStyleIdx="4" presStyleCnt="8">
        <dgm:presLayoutVars>
          <dgm:chMax val="1"/>
          <dgm:chPref val="1"/>
        </dgm:presLayoutVars>
      </dgm:prSet>
      <dgm:spPr/>
    </dgm:pt>
    <dgm:pt modelId="{8CDB7226-F76F-461A-812A-E42E72371AB2}" type="pres">
      <dgm:prSet presAssocID="{E726B0E9-49B0-486B-8B40-8384CA50E2E6}" presName="sibTrans" presStyleCnt="0"/>
      <dgm:spPr/>
    </dgm:pt>
    <dgm:pt modelId="{2623674B-7665-48C1-9089-CA9685385D47}" type="pres">
      <dgm:prSet presAssocID="{AEED58DA-3121-4A01-A13C-0BF2E0110DCF}" presName="compNode" presStyleCnt="0"/>
      <dgm:spPr/>
    </dgm:pt>
    <dgm:pt modelId="{F8F08979-5E75-4C03-8FE7-8961D4DE362C}" type="pres">
      <dgm:prSet presAssocID="{AEED58DA-3121-4A01-A13C-0BF2E0110DCF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39358D0A-7E4B-418D-8E60-E16E1A65BA56}" type="pres">
      <dgm:prSet presAssocID="{AEED58DA-3121-4A01-A13C-0BF2E0110DCF}" presName="spaceRect" presStyleCnt="0"/>
      <dgm:spPr/>
    </dgm:pt>
    <dgm:pt modelId="{08E14B67-58F5-4A0D-AA49-55D752600537}" type="pres">
      <dgm:prSet presAssocID="{AEED58DA-3121-4A01-A13C-0BF2E0110DCF}" presName="textRect" presStyleLbl="revTx" presStyleIdx="5" presStyleCnt="8">
        <dgm:presLayoutVars>
          <dgm:chMax val="1"/>
          <dgm:chPref val="1"/>
        </dgm:presLayoutVars>
      </dgm:prSet>
      <dgm:spPr/>
    </dgm:pt>
    <dgm:pt modelId="{B03F12AE-4C12-4E69-8802-5FBD57562A2D}" type="pres">
      <dgm:prSet presAssocID="{B7B3BF2E-80D3-41A3-A5A5-BA780A261064}" presName="sibTrans" presStyleCnt="0"/>
      <dgm:spPr/>
    </dgm:pt>
    <dgm:pt modelId="{EC97CF21-5710-4FD0-AC3B-EF2880F88DBD}" type="pres">
      <dgm:prSet presAssocID="{14732409-4020-4741-AED7-12C5B2C361FE}" presName="compNode" presStyleCnt="0"/>
      <dgm:spPr/>
    </dgm:pt>
    <dgm:pt modelId="{DF2471E6-BCD3-4C09-9560-D11FD1B41C1B}" type="pres">
      <dgm:prSet presAssocID="{14732409-4020-4741-AED7-12C5B2C361FE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75C13B15-6B1E-4CDF-9AFF-00B05E5F41E5}" type="pres">
      <dgm:prSet presAssocID="{14732409-4020-4741-AED7-12C5B2C361FE}" presName="spaceRect" presStyleCnt="0"/>
      <dgm:spPr/>
    </dgm:pt>
    <dgm:pt modelId="{C2D4DF1D-B5E9-42D2-BA6F-E78E7E654363}" type="pres">
      <dgm:prSet presAssocID="{14732409-4020-4741-AED7-12C5B2C361FE}" presName="textRect" presStyleLbl="revTx" presStyleIdx="6" presStyleCnt="8">
        <dgm:presLayoutVars>
          <dgm:chMax val="1"/>
          <dgm:chPref val="1"/>
        </dgm:presLayoutVars>
      </dgm:prSet>
      <dgm:spPr/>
    </dgm:pt>
    <dgm:pt modelId="{18B9F414-AD64-4EA3-A21D-6EC3FFEF2421}" type="pres">
      <dgm:prSet presAssocID="{60F45F66-156E-46A1-A738-094DCAB9AFC8}" presName="sibTrans" presStyleCnt="0"/>
      <dgm:spPr/>
    </dgm:pt>
    <dgm:pt modelId="{4DF07988-BBCE-41AF-9210-8394E76A1588}" type="pres">
      <dgm:prSet presAssocID="{E4990BE2-957D-4889-8884-B755C2F053F6}" presName="compNode" presStyleCnt="0"/>
      <dgm:spPr/>
    </dgm:pt>
    <dgm:pt modelId="{5450EE36-4AF4-47E7-A3F4-897A96DD36A4}" type="pres">
      <dgm:prSet presAssocID="{E4990BE2-957D-4889-8884-B755C2F053F6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tist"/>
        </a:ext>
      </dgm:extLst>
    </dgm:pt>
    <dgm:pt modelId="{F8A777CF-4DB9-4F1F-926A-F44C9DB1109A}" type="pres">
      <dgm:prSet presAssocID="{E4990BE2-957D-4889-8884-B755C2F053F6}" presName="spaceRect" presStyleCnt="0"/>
      <dgm:spPr/>
    </dgm:pt>
    <dgm:pt modelId="{23101AB7-CD8A-4FE1-BA87-268BD751AA65}" type="pres">
      <dgm:prSet presAssocID="{E4990BE2-957D-4889-8884-B755C2F053F6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90C54A0A-5424-4A6C-87B0-A1AF9BD9086B}" type="presOf" srcId="{4078B7A0-8666-4C13-9BB0-63F701430F50}" destId="{3500F070-9270-4352-B713-7ADC7F9FC693}" srcOrd="0" destOrd="0" presId="urn:microsoft.com/office/officeart/2018/2/layout/IconLabelList"/>
    <dgm:cxn modelId="{D88AAA0E-43C1-46D5-B876-C78D3539D32E}" srcId="{4078B7A0-8666-4C13-9BB0-63F701430F50}" destId="{01ACD3FF-C2FD-46A9-9EDA-18F912A8C29F}" srcOrd="3" destOrd="0" parTransId="{B4D1B9C1-76FD-4B8A-AA58-E5A09B4EE8CF}" sibTransId="{91BC57DA-9E9A-450F-A16E-0D9CAF43A4BE}"/>
    <dgm:cxn modelId="{1066FB22-ED56-4492-8CD1-3D2F7B8A0661}" type="presOf" srcId="{B2EE93C2-FB7E-46BB-9CCE-5DFC35A998F4}" destId="{8A48B4AA-E967-4FC3-9D52-41E460D99502}" srcOrd="0" destOrd="0" presId="urn:microsoft.com/office/officeart/2018/2/layout/IconLabelList"/>
    <dgm:cxn modelId="{6D5B072A-B5BF-4B26-940C-F1D21513C0AF}" type="presOf" srcId="{AEED58DA-3121-4A01-A13C-0BF2E0110DCF}" destId="{08E14B67-58F5-4A0D-AA49-55D752600537}" srcOrd="0" destOrd="0" presId="urn:microsoft.com/office/officeart/2018/2/layout/IconLabelList"/>
    <dgm:cxn modelId="{0E819346-D262-4F21-93F6-B53A07F7C5B9}" srcId="{4078B7A0-8666-4C13-9BB0-63F701430F50}" destId="{B2EE93C2-FB7E-46BB-9CCE-5DFC35A998F4}" srcOrd="0" destOrd="0" parTransId="{69CF49DE-A574-40C3-A6F8-ED46F237F55D}" sibTransId="{951C3083-F388-4B8F-A407-B050E3D48323}"/>
    <dgm:cxn modelId="{EBBBDF67-E905-4811-914D-890238094202}" type="presOf" srcId="{01ACD3FF-C2FD-46A9-9EDA-18F912A8C29F}" destId="{6BB3AC5A-17F0-44AC-870E-1E20677056AE}" srcOrd="0" destOrd="0" presId="urn:microsoft.com/office/officeart/2018/2/layout/IconLabelList"/>
    <dgm:cxn modelId="{D6ED116D-2E2E-4F4B-BA0F-3885606342A9}" type="presOf" srcId="{E4990BE2-957D-4889-8884-B755C2F053F6}" destId="{23101AB7-CD8A-4FE1-BA87-268BD751AA65}" srcOrd="0" destOrd="0" presId="urn:microsoft.com/office/officeart/2018/2/layout/IconLabelList"/>
    <dgm:cxn modelId="{76934674-10ED-41C8-AC43-DAB98067736B}" type="presOf" srcId="{DA4C83C8-495A-41A4-979F-B51F35E421E4}" destId="{FA3BD9E8-3431-4CF4-A1C4-28A5ADFB8439}" srcOrd="0" destOrd="0" presId="urn:microsoft.com/office/officeart/2018/2/layout/IconLabelList"/>
    <dgm:cxn modelId="{BF10117A-BD96-434D-86A2-A23D0A0CF1D1}" type="presOf" srcId="{6E422D64-C821-4B1B-AB03-454FB3B334C7}" destId="{BC4AE809-FB03-4F0F-8D5A-0C50E8AA9FA4}" srcOrd="0" destOrd="0" presId="urn:microsoft.com/office/officeart/2018/2/layout/IconLabelList"/>
    <dgm:cxn modelId="{75942491-1839-4F09-B990-A02E2CFBB35C}" srcId="{4078B7A0-8666-4C13-9BB0-63F701430F50}" destId="{E4990BE2-957D-4889-8884-B755C2F053F6}" srcOrd="7" destOrd="0" parTransId="{A199AFE5-E5ED-41FA-A0F9-829D112C1C5F}" sibTransId="{4E7742E1-243C-4E65-8E21-461BB5E0E8F9}"/>
    <dgm:cxn modelId="{6D2AACAF-1C0A-4EB1-83E0-6278280A379B}" srcId="{4078B7A0-8666-4C13-9BB0-63F701430F50}" destId="{8F4C56DA-0793-4EEC-9A72-A0874BC4197F}" srcOrd="2" destOrd="0" parTransId="{16731A92-21D1-4933-911E-B14D9C85DB22}" sibTransId="{1AF80D00-6900-4FD2-B264-8AE061BAACA2}"/>
    <dgm:cxn modelId="{451494BC-88A0-45B2-982D-15B6016510FB}" type="presOf" srcId="{14732409-4020-4741-AED7-12C5B2C361FE}" destId="{C2D4DF1D-B5E9-42D2-BA6F-E78E7E654363}" srcOrd="0" destOrd="0" presId="urn:microsoft.com/office/officeart/2018/2/layout/IconLabelList"/>
    <dgm:cxn modelId="{5BE5DBC6-FE2E-483F-9F7A-4967590A487E}" type="presOf" srcId="{8F4C56DA-0793-4EEC-9A72-A0874BC4197F}" destId="{7725A0DA-A43B-45E1-B347-A93B465E2B04}" srcOrd="0" destOrd="0" presId="urn:microsoft.com/office/officeart/2018/2/layout/IconLabelList"/>
    <dgm:cxn modelId="{85B54CC7-F055-4B70-96DF-E6353337AE34}" srcId="{4078B7A0-8666-4C13-9BB0-63F701430F50}" destId="{AEED58DA-3121-4A01-A13C-0BF2E0110DCF}" srcOrd="5" destOrd="0" parTransId="{BF02C39E-8776-4557-9F09-2702E070F822}" sibTransId="{B7B3BF2E-80D3-41A3-A5A5-BA780A261064}"/>
    <dgm:cxn modelId="{24E9ACCC-CF5C-41BE-B6C8-6C6BF87B1EC8}" srcId="{4078B7A0-8666-4C13-9BB0-63F701430F50}" destId="{DA4C83C8-495A-41A4-979F-B51F35E421E4}" srcOrd="1" destOrd="0" parTransId="{AACC9BB0-224B-4071-8F8C-E3927FB50BF2}" sibTransId="{3C662705-92F8-4042-A90D-8C113A0E0223}"/>
    <dgm:cxn modelId="{D764E4CF-E34F-43CF-AE15-2C8DCF72554B}" srcId="{4078B7A0-8666-4C13-9BB0-63F701430F50}" destId="{6E422D64-C821-4B1B-AB03-454FB3B334C7}" srcOrd="4" destOrd="0" parTransId="{6A680824-9B7C-4D95-BFAD-9D94401E919F}" sibTransId="{E726B0E9-49B0-486B-8B40-8384CA50E2E6}"/>
    <dgm:cxn modelId="{0E23FEFA-A931-4BCA-AFBB-C86467BB3474}" srcId="{4078B7A0-8666-4C13-9BB0-63F701430F50}" destId="{14732409-4020-4741-AED7-12C5B2C361FE}" srcOrd="6" destOrd="0" parTransId="{58856CAF-DE00-41CE-B3C1-C66E6687600E}" sibTransId="{60F45F66-156E-46A1-A738-094DCAB9AFC8}"/>
    <dgm:cxn modelId="{91C842DC-726A-4A26-A1C9-A8A995BD36E4}" type="presParOf" srcId="{3500F070-9270-4352-B713-7ADC7F9FC693}" destId="{AA5F2A80-064A-4880-9A81-354ED52AB343}" srcOrd="0" destOrd="0" presId="urn:microsoft.com/office/officeart/2018/2/layout/IconLabelList"/>
    <dgm:cxn modelId="{C7041918-7C7A-4F57-9252-08FA5C18A4EC}" type="presParOf" srcId="{AA5F2A80-064A-4880-9A81-354ED52AB343}" destId="{51D4856E-57B3-4AC4-BE2D-E39BAE41B742}" srcOrd="0" destOrd="0" presId="urn:microsoft.com/office/officeart/2018/2/layout/IconLabelList"/>
    <dgm:cxn modelId="{706D309D-6A15-42A9-B41F-6105941BFF4E}" type="presParOf" srcId="{AA5F2A80-064A-4880-9A81-354ED52AB343}" destId="{A0D34B56-1AB2-4E7B-ABA9-C5FB698E4E8E}" srcOrd="1" destOrd="0" presId="urn:microsoft.com/office/officeart/2018/2/layout/IconLabelList"/>
    <dgm:cxn modelId="{5B36723C-C34B-41BD-B219-6C8CDDC98531}" type="presParOf" srcId="{AA5F2A80-064A-4880-9A81-354ED52AB343}" destId="{8A48B4AA-E967-4FC3-9D52-41E460D99502}" srcOrd="2" destOrd="0" presId="urn:microsoft.com/office/officeart/2018/2/layout/IconLabelList"/>
    <dgm:cxn modelId="{E885615A-76B3-463B-94CA-491650033AE3}" type="presParOf" srcId="{3500F070-9270-4352-B713-7ADC7F9FC693}" destId="{A5118E9F-DE5A-4C5C-81C5-D34FD5942B8C}" srcOrd="1" destOrd="0" presId="urn:microsoft.com/office/officeart/2018/2/layout/IconLabelList"/>
    <dgm:cxn modelId="{18878FF2-4D4B-4449-AB0D-3229C8D96C03}" type="presParOf" srcId="{3500F070-9270-4352-B713-7ADC7F9FC693}" destId="{BE424922-800C-4D4A-99C3-835B6C79885C}" srcOrd="2" destOrd="0" presId="urn:microsoft.com/office/officeart/2018/2/layout/IconLabelList"/>
    <dgm:cxn modelId="{6D4C8CB3-B3FF-41D7-9AF3-5DCF5BC4503D}" type="presParOf" srcId="{BE424922-800C-4D4A-99C3-835B6C79885C}" destId="{3A10B2C7-7A34-4638-8725-32D16F7DC405}" srcOrd="0" destOrd="0" presId="urn:microsoft.com/office/officeart/2018/2/layout/IconLabelList"/>
    <dgm:cxn modelId="{BC65EFA6-DAB5-470D-B02E-6540822CAECC}" type="presParOf" srcId="{BE424922-800C-4D4A-99C3-835B6C79885C}" destId="{42869BAA-7D3D-412D-B90E-159AC271B1A8}" srcOrd="1" destOrd="0" presId="urn:microsoft.com/office/officeart/2018/2/layout/IconLabelList"/>
    <dgm:cxn modelId="{F9AF4B8E-404E-4035-AEB4-0E752717832E}" type="presParOf" srcId="{BE424922-800C-4D4A-99C3-835B6C79885C}" destId="{FA3BD9E8-3431-4CF4-A1C4-28A5ADFB8439}" srcOrd="2" destOrd="0" presId="urn:microsoft.com/office/officeart/2018/2/layout/IconLabelList"/>
    <dgm:cxn modelId="{2613BEAD-B2AF-42BF-BEEA-46BE985B9B69}" type="presParOf" srcId="{3500F070-9270-4352-B713-7ADC7F9FC693}" destId="{5561B3AB-0B2D-4AEB-B9F2-827A1BFFCE12}" srcOrd="3" destOrd="0" presId="urn:microsoft.com/office/officeart/2018/2/layout/IconLabelList"/>
    <dgm:cxn modelId="{78839D3E-81D9-482B-9389-C56B6C34C5B0}" type="presParOf" srcId="{3500F070-9270-4352-B713-7ADC7F9FC693}" destId="{55DCF05D-FABF-41A6-B8B4-C9E8C075B7FA}" srcOrd="4" destOrd="0" presId="urn:microsoft.com/office/officeart/2018/2/layout/IconLabelList"/>
    <dgm:cxn modelId="{9F8F30A6-9DCF-4CA4-8BF1-49C4909DF52B}" type="presParOf" srcId="{55DCF05D-FABF-41A6-B8B4-C9E8C075B7FA}" destId="{0AE978B4-F20F-48AF-904B-9096BEF56C14}" srcOrd="0" destOrd="0" presId="urn:microsoft.com/office/officeart/2018/2/layout/IconLabelList"/>
    <dgm:cxn modelId="{51A0EF42-45D9-4BD0-8559-51D689CD5407}" type="presParOf" srcId="{55DCF05D-FABF-41A6-B8B4-C9E8C075B7FA}" destId="{F0F4110E-780F-4A43-B7EB-9111BA57510F}" srcOrd="1" destOrd="0" presId="urn:microsoft.com/office/officeart/2018/2/layout/IconLabelList"/>
    <dgm:cxn modelId="{26E2E80D-677E-4A1B-AE75-BC1C683D942A}" type="presParOf" srcId="{55DCF05D-FABF-41A6-B8B4-C9E8C075B7FA}" destId="{7725A0DA-A43B-45E1-B347-A93B465E2B04}" srcOrd="2" destOrd="0" presId="urn:microsoft.com/office/officeart/2018/2/layout/IconLabelList"/>
    <dgm:cxn modelId="{DE761723-2C64-4A02-BE4C-6FA8A09AB92D}" type="presParOf" srcId="{3500F070-9270-4352-B713-7ADC7F9FC693}" destId="{A78C1EDA-8CD0-4A5C-A234-EE0A6ADE421A}" srcOrd="5" destOrd="0" presId="urn:microsoft.com/office/officeart/2018/2/layout/IconLabelList"/>
    <dgm:cxn modelId="{17F729C7-F4AD-4A4F-B0B1-23F1C458C7FB}" type="presParOf" srcId="{3500F070-9270-4352-B713-7ADC7F9FC693}" destId="{B2041C61-1975-42C5-AB9E-12C6AA954A99}" srcOrd="6" destOrd="0" presId="urn:microsoft.com/office/officeart/2018/2/layout/IconLabelList"/>
    <dgm:cxn modelId="{BE90C664-F681-47A1-9F1A-58E276BD868B}" type="presParOf" srcId="{B2041C61-1975-42C5-AB9E-12C6AA954A99}" destId="{8B791152-E786-4806-B52F-69E053CCDDD5}" srcOrd="0" destOrd="0" presId="urn:microsoft.com/office/officeart/2018/2/layout/IconLabelList"/>
    <dgm:cxn modelId="{E5B4423E-CEDD-4221-9B81-14DF48DDAA07}" type="presParOf" srcId="{B2041C61-1975-42C5-AB9E-12C6AA954A99}" destId="{A298A6FA-F59D-43F2-B367-278C714B8F23}" srcOrd="1" destOrd="0" presId="urn:microsoft.com/office/officeart/2018/2/layout/IconLabelList"/>
    <dgm:cxn modelId="{D673C960-EF5B-418F-94D8-4042788B7C10}" type="presParOf" srcId="{B2041C61-1975-42C5-AB9E-12C6AA954A99}" destId="{6BB3AC5A-17F0-44AC-870E-1E20677056AE}" srcOrd="2" destOrd="0" presId="urn:microsoft.com/office/officeart/2018/2/layout/IconLabelList"/>
    <dgm:cxn modelId="{0820FCEC-90DA-4860-8D0D-F5F2CA90C719}" type="presParOf" srcId="{3500F070-9270-4352-B713-7ADC7F9FC693}" destId="{1CA3D740-CA80-410D-BC00-64BCB11B415B}" srcOrd="7" destOrd="0" presId="urn:microsoft.com/office/officeart/2018/2/layout/IconLabelList"/>
    <dgm:cxn modelId="{A9891AED-D571-405C-8317-B23A222DCB19}" type="presParOf" srcId="{3500F070-9270-4352-B713-7ADC7F9FC693}" destId="{F83DA086-EBD5-453A-B4A1-F68B18B28A9B}" srcOrd="8" destOrd="0" presId="urn:microsoft.com/office/officeart/2018/2/layout/IconLabelList"/>
    <dgm:cxn modelId="{0577A970-1959-4FFD-8760-F88EDA485E32}" type="presParOf" srcId="{F83DA086-EBD5-453A-B4A1-F68B18B28A9B}" destId="{88ACFC9B-BD55-4DB2-85B4-48C3333C1397}" srcOrd="0" destOrd="0" presId="urn:microsoft.com/office/officeart/2018/2/layout/IconLabelList"/>
    <dgm:cxn modelId="{131E237C-3BF4-468D-8C14-47CD6BACE419}" type="presParOf" srcId="{F83DA086-EBD5-453A-B4A1-F68B18B28A9B}" destId="{A8C1C01B-A7CE-44D7-81CD-BFCDD6585C08}" srcOrd="1" destOrd="0" presId="urn:microsoft.com/office/officeart/2018/2/layout/IconLabelList"/>
    <dgm:cxn modelId="{7844C9CE-E515-4A90-9B89-D49AF52E9AF5}" type="presParOf" srcId="{F83DA086-EBD5-453A-B4A1-F68B18B28A9B}" destId="{BC4AE809-FB03-4F0F-8D5A-0C50E8AA9FA4}" srcOrd="2" destOrd="0" presId="urn:microsoft.com/office/officeart/2018/2/layout/IconLabelList"/>
    <dgm:cxn modelId="{D8CAE51C-5239-4B40-8D69-E374D704291F}" type="presParOf" srcId="{3500F070-9270-4352-B713-7ADC7F9FC693}" destId="{8CDB7226-F76F-461A-812A-E42E72371AB2}" srcOrd="9" destOrd="0" presId="urn:microsoft.com/office/officeart/2018/2/layout/IconLabelList"/>
    <dgm:cxn modelId="{3EF2836B-939C-4B68-B65F-E93FB996E6E8}" type="presParOf" srcId="{3500F070-9270-4352-B713-7ADC7F9FC693}" destId="{2623674B-7665-48C1-9089-CA9685385D47}" srcOrd="10" destOrd="0" presId="urn:microsoft.com/office/officeart/2018/2/layout/IconLabelList"/>
    <dgm:cxn modelId="{6BDF69E2-C246-40F6-8EE0-9082EE3E66EF}" type="presParOf" srcId="{2623674B-7665-48C1-9089-CA9685385D47}" destId="{F8F08979-5E75-4C03-8FE7-8961D4DE362C}" srcOrd="0" destOrd="0" presId="urn:microsoft.com/office/officeart/2018/2/layout/IconLabelList"/>
    <dgm:cxn modelId="{C03C0A4E-F397-426D-B1D2-022ABB1B6065}" type="presParOf" srcId="{2623674B-7665-48C1-9089-CA9685385D47}" destId="{39358D0A-7E4B-418D-8E60-E16E1A65BA56}" srcOrd="1" destOrd="0" presId="urn:microsoft.com/office/officeart/2018/2/layout/IconLabelList"/>
    <dgm:cxn modelId="{28AC24DD-EBF3-44CB-AB9F-9CF13E38B714}" type="presParOf" srcId="{2623674B-7665-48C1-9089-CA9685385D47}" destId="{08E14B67-58F5-4A0D-AA49-55D752600537}" srcOrd="2" destOrd="0" presId="urn:microsoft.com/office/officeart/2018/2/layout/IconLabelList"/>
    <dgm:cxn modelId="{80097EF4-EB6D-4720-930C-95AE0175A203}" type="presParOf" srcId="{3500F070-9270-4352-B713-7ADC7F9FC693}" destId="{B03F12AE-4C12-4E69-8802-5FBD57562A2D}" srcOrd="11" destOrd="0" presId="urn:microsoft.com/office/officeart/2018/2/layout/IconLabelList"/>
    <dgm:cxn modelId="{D9453F15-D985-478D-8E4E-4BB219F41001}" type="presParOf" srcId="{3500F070-9270-4352-B713-7ADC7F9FC693}" destId="{EC97CF21-5710-4FD0-AC3B-EF2880F88DBD}" srcOrd="12" destOrd="0" presId="urn:microsoft.com/office/officeart/2018/2/layout/IconLabelList"/>
    <dgm:cxn modelId="{9DCC5A8B-427B-4041-B21E-760E17457D57}" type="presParOf" srcId="{EC97CF21-5710-4FD0-AC3B-EF2880F88DBD}" destId="{DF2471E6-BCD3-4C09-9560-D11FD1B41C1B}" srcOrd="0" destOrd="0" presId="urn:microsoft.com/office/officeart/2018/2/layout/IconLabelList"/>
    <dgm:cxn modelId="{655E30DF-DC41-4595-A789-4FC3F8B0E5AC}" type="presParOf" srcId="{EC97CF21-5710-4FD0-AC3B-EF2880F88DBD}" destId="{75C13B15-6B1E-4CDF-9AFF-00B05E5F41E5}" srcOrd="1" destOrd="0" presId="urn:microsoft.com/office/officeart/2018/2/layout/IconLabelList"/>
    <dgm:cxn modelId="{BC5F6BB9-22F8-4729-A4C9-EC09554B11BB}" type="presParOf" srcId="{EC97CF21-5710-4FD0-AC3B-EF2880F88DBD}" destId="{C2D4DF1D-B5E9-42D2-BA6F-E78E7E654363}" srcOrd="2" destOrd="0" presId="urn:microsoft.com/office/officeart/2018/2/layout/IconLabelList"/>
    <dgm:cxn modelId="{79AAAE57-CDAE-4737-ADD3-D2484741B6F4}" type="presParOf" srcId="{3500F070-9270-4352-B713-7ADC7F9FC693}" destId="{18B9F414-AD64-4EA3-A21D-6EC3FFEF2421}" srcOrd="13" destOrd="0" presId="urn:microsoft.com/office/officeart/2018/2/layout/IconLabelList"/>
    <dgm:cxn modelId="{99C4A592-BBAF-4E59-9E16-39FE751BD5FE}" type="presParOf" srcId="{3500F070-9270-4352-B713-7ADC7F9FC693}" destId="{4DF07988-BBCE-41AF-9210-8394E76A1588}" srcOrd="14" destOrd="0" presId="urn:microsoft.com/office/officeart/2018/2/layout/IconLabelList"/>
    <dgm:cxn modelId="{202CC149-17C3-4738-8F45-ED4BEBB73764}" type="presParOf" srcId="{4DF07988-BBCE-41AF-9210-8394E76A1588}" destId="{5450EE36-4AF4-47E7-A3F4-897A96DD36A4}" srcOrd="0" destOrd="0" presId="urn:microsoft.com/office/officeart/2018/2/layout/IconLabelList"/>
    <dgm:cxn modelId="{41CA5B71-2349-4180-AE69-9487A7CB5CC0}" type="presParOf" srcId="{4DF07988-BBCE-41AF-9210-8394E76A1588}" destId="{F8A777CF-4DB9-4F1F-926A-F44C9DB1109A}" srcOrd="1" destOrd="0" presId="urn:microsoft.com/office/officeart/2018/2/layout/IconLabelList"/>
    <dgm:cxn modelId="{A1676E13-6D6E-4256-AA70-1F8D5777B1AA}" type="presParOf" srcId="{4DF07988-BBCE-41AF-9210-8394E76A1588}" destId="{23101AB7-CD8A-4FE1-BA87-268BD751AA6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03C51C-5E06-4903-BEE3-7555FB7DBB3C}">
      <dsp:nvSpPr>
        <dsp:cNvPr id="0" name=""/>
        <dsp:cNvSpPr/>
      </dsp:nvSpPr>
      <dsp:spPr>
        <a:xfrm>
          <a:off x="879974" y="1007038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129928-2072-4A95-AD59-7E7F1EEA671A}">
      <dsp:nvSpPr>
        <dsp:cNvPr id="0" name=""/>
        <dsp:cNvSpPr/>
      </dsp:nvSpPr>
      <dsp:spPr>
        <a:xfrm>
          <a:off x="384974" y="208724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An introduction to the team</a:t>
          </a:r>
          <a:endParaRPr lang="en-US" sz="1200" kern="1200"/>
        </a:p>
      </dsp:txBody>
      <dsp:txXfrm>
        <a:off x="384974" y="2087242"/>
        <a:ext cx="1800000" cy="720000"/>
      </dsp:txXfrm>
    </dsp:sp>
    <dsp:sp modelId="{CA1B9145-C08F-49BB-9773-2C948187AF62}">
      <dsp:nvSpPr>
        <dsp:cNvPr id="0" name=""/>
        <dsp:cNvSpPr/>
      </dsp:nvSpPr>
      <dsp:spPr>
        <a:xfrm>
          <a:off x="2994974" y="1007038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C349F1-3F70-43F0-B223-3FDD1B68EFFE}">
      <dsp:nvSpPr>
        <dsp:cNvPr id="0" name=""/>
        <dsp:cNvSpPr/>
      </dsp:nvSpPr>
      <dsp:spPr>
        <a:xfrm>
          <a:off x="2499974" y="208724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 summary of the information included in the introduction</a:t>
          </a:r>
          <a:endParaRPr lang="en-US" sz="1200" kern="1200"/>
        </a:p>
      </dsp:txBody>
      <dsp:txXfrm>
        <a:off x="2499974" y="2087242"/>
        <a:ext cx="1800000" cy="720000"/>
      </dsp:txXfrm>
    </dsp:sp>
    <dsp:sp modelId="{1B6F0085-28EB-497F-A9A4-5110608D8A01}">
      <dsp:nvSpPr>
        <dsp:cNvPr id="0" name=""/>
        <dsp:cNvSpPr/>
      </dsp:nvSpPr>
      <dsp:spPr>
        <a:xfrm>
          <a:off x="5109975" y="1007038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42258-5484-4BDA-8E7F-533ABD9CD52C}">
      <dsp:nvSpPr>
        <dsp:cNvPr id="0" name=""/>
        <dsp:cNvSpPr/>
      </dsp:nvSpPr>
      <dsp:spPr>
        <a:xfrm>
          <a:off x="4614975" y="208724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 summary of the learning plan</a:t>
          </a:r>
          <a:endParaRPr lang="en-US" sz="1200" kern="1200"/>
        </a:p>
      </dsp:txBody>
      <dsp:txXfrm>
        <a:off x="4614975" y="2087242"/>
        <a:ext cx="1800000" cy="720000"/>
      </dsp:txXfrm>
    </dsp:sp>
    <dsp:sp modelId="{894F640D-ABCD-4507-B5B6-09A5685A8E2D}">
      <dsp:nvSpPr>
        <dsp:cNvPr id="0" name=""/>
        <dsp:cNvSpPr/>
      </dsp:nvSpPr>
      <dsp:spPr>
        <a:xfrm>
          <a:off x="7224975" y="1007038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D34B4-1573-449B-81DA-3F09092A1B49}">
      <dsp:nvSpPr>
        <dsp:cNvPr id="0" name=""/>
        <dsp:cNvSpPr/>
      </dsp:nvSpPr>
      <dsp:spPr>
        <a:xfrm>
          <a:off x="6729975" y="208724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 summary of the justification for the learning methods chosen</a:t>
          </a:r>
          <a:endParaRPr lang="en-US" sz="1200" kern="1200"/>
        </a:p>
      </dsp:txBody>
      <dsp:txXfrm>
        <a:off x="6729975" y="2087242"/>
        <a:ext cx="1800000" cy="720000"/>
      </dsp:txXfrm>
    </dsp:sp>
    <dsp:sp modelId="{91FDEA09-32DE-4DA3-B9C6-656C6CEFF1C7}">
      <dsp:nvSpPr>
        <dsp:cNvPr id="0" name=""/>
        <dsp:cNvSpPr/>
      </dsp:nvSpPr>
      <dsp:spPr>
        <a:xfrm>
          <a:off x="9339975" y="1007038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98A76-C5EC-4C3D-9997-96BAC4C469AA}">
      <dsp:nvSpPr>
        <dsp:cNvPr id="0" name=""/>
        <dsp:cNvSpPr/>
      </dsp:nvSpPr>
      <dsp:spPr>
        <a:xfrm>
          <a:off x="8844975" y="208724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 conclusion</a:t>
          </a:r>
          <a:endParaRPr lang="en-US" sz="1200" kern="1200"/>
        </a:p>
      </dsp:txBody>
      <dsp:txXfrm>
        <a:off x="8844975" y="208724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D4856E-57B3-4AC4-BE2D-E39BAE41B742}">
      <dsp:nvSpPr>
        <dsp:cNvPr id="0" name=""/>
        <dsp:cNvSpPr/>
      </dsp:nvSpPr>
      <dsp:spPr>
        <a:xfrm>
          <a:off x="428277" y="562100"/>
          <a:ext cx="696884" cy="6968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8B4AA-E967-4FC3-9D52-41E460D99502}">
      <dsp:nvSpPr>
        <dsp:cNvPr id="0" name=""/>
        <dsp:cNvSpPr/>
      </dsp:nvSpPr>
      <dsp:spPr>
        <a:xfrm>
          <a:off x="2403" y="1541533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Have you applied the correct referencing convention and included a reference page?</a:t>
          </a:r>
          <a:endParaRPr lang="en-US" sz="1100" kern="1200" dirty="0"/>
        </a:p>
      </dsp:txBody>
      <dsp:txXfrm>
        <a:off x="2403" y="1541533"/>
        <a:ext cx="1548632" cy="619453"/>
      </dsp:txXfrm>
    </dsp:sp>
    <dsp:sp modelId="{3A10B2C7-7A34-4638-8725-32D16F7DC405}">
      <dsp:nvSpPr>
        <dsp:cNvPr id="0" name=""/>
        <dsp:cNvSpPr/>
      </dsp:nvSpPr>
      <dsp:spPr>
        <a:xfrm>
          <a:off x="2247920" y="562100"/>
          <a:ext cx="696884" cy="6968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BD9E8-3431-4CF4-A1C4-28A5ADFB8439}">
      <dsp:nvSpPr>
        <dsp:cNvPr id="0" name=""/>
        <dsp:cNvSpPr/>
      </dsp:nvSpPr>
      <dsp:spPr>
        <a:xfrm>
          <a:off x="1822046" y="1541533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Are selected images </a:t>
          </a:r>
          <a:r>
            <a:rPr lang="en-GB" sz="1100" kern="1200">
              <a:latin typeface="Univers Condensed" panose="020B0502020104020203"/>
            </a:rPr>
            <a:t>subject to copyright</a:t>
          </a:r>
          <a:r>
            <a:rPr lang="en-GB" sz="1100" kern="1200"/>
            <a:t>?</a:t>
          </a:r>
          <a:endParaRPr lang="en-US" sz="1100" kern="1200"/>
        </a:p>
      </dsp:txBody>
      <dsp:txXfrm>
        <a:off x="1822046" y="1541533"/>
        <a:ext cx="1548632" cy="619453"/>
      </dsp:txXfrm>
    </dsp:sp>
    <dsp:sp modelId="{0AE978B4-F20F-48AF-904B-9096BEF56C14}">
      <dsp:nvSpPr>
        <dsp:cNvPr id="0" name=""/>
        <dsp:cNvSpPr/>
      </dsp:nvSpPr>
      <dsp:spPr>
        <a:xfrm>
          <a:off x="4067564" y="562100"/>
          <a:ext cx="696884" cy="6968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25A0DA-A43B-45E1-B347-A93B465E2B04}">
      <dsp:nvSpPr>
        <dsp:cNvPr id="0" name=""/>
        <dsp:cNvSpPr/>
      </dsp:nvSpPr>
      <dsp:spPr>
        <a:xfrm>
          <a:off x="3641690" y="1541533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Are selected images appropriate and relevant?</a:t>
          </a:r>
          <a:endParaRPr lang="en-US" sz="1100" kern="1200" dirty="0"/>
        </a:p>
      </dsp:txBody>
      <dsp:txXfrm>
        <a:off x="3641690" y="1541533"/>
        <a:ext cx="1548632" cy="619453"/>
      </dsp:txXfrm>
    </dsp:sp>
    <dsp:sp modelId="{8B791152-E786-4806-B52F-69E053CCDDD5}">
      <dsp:nvSpPr>
        <dsp:cNvPr id="0" name=""/>
        <dsp:cNvSpPr/>
      </dsp:nvSpPr>
      <dsp:spPr>
        <a:xfrm>
          <a:off x="5887207" y="562100"/>
          <a:ext cx="696884" cy="6968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B3AC5A-17F0-44AC-870E-1E20677056AE}">
      <dsp:nvSpPr>
        <dsp:cNvPr id="0" name=""/>
        <dsp:cNvSpPr/>
      </dsp:nvSpPr>
      <dsp:spPr>
        <a:xfrm>
          <a:off x="5461333" y="1541533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Are models and diagrams correctly labelled?</a:t>
          </a:r>
          <a:endParaRPr lang="en-US" sz="1100" kern="1200" dirty="0"/>
        </a:p>
      </dsp:txBody>
      <dsp:txXfrm>
        <a:off x="5461333" y="1541533"/>
        <a:ext cx="1548632" cy="619453"/>
      </dsp:txXfrm>
    </dsp:sp>
    <dsp:sp modelId="{88ACFC9B-BD55-4DB2-85B4-48C3333C1397}">
      <dsp:nvSpPr>
        <dsp:cNvPr id="0" name=""/>
        <dsp:cNvSpPr/>
      </dsp:nvSpPr>
      <dsp:spPr>
        <a:xfrm>
          <a:off x="428277" y="2548144"/>
          <a:ext cx="696884" cy="69688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4AE809-FB03-4F0F-8D5A-0C50E8AA9FA4}">
      <dsp:nvSpPr>
        <dsp:cNvPr id="0" name=""/>
        <dsp:cNvSpPr/>
      </dsp:nvSpPr>
      <dsp:spPr>
        <a:xfrm>
          <a:off x="2403" y="3527577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Are the key points of the questions addresses succinctly without overuse of text?</a:t>
          </a:r>
          <a:endParaRPr lang="en-US" sz="1100" kern="1200" dirty="0"/>
        </a:p>
      </dsp:txBody>
      <dsp:txXfrm>
        <a:off x="2403" y="3527577"/>
        <a:ext cx="1548632" cy="619453"/>
      </dsp:txXfrm>
    </dsp:sp>
    <dsp:sp modelId="{F8F08979-5E75-4C03-8FE7-8961D4DE362C}">
      <dsp:nvSpPr>
        <dsp:cNvPr id="0" name=""/>
        <dsp:cNvSpPr/>
      </dsp:nvSpPr>
      <dsp:spPr>
        <a:xfrm>
          <a:off x="2247920" y="2548144"/>
          <a:ext cx="696884" cy="69688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14B67-58F5-4A0D-AA49-55D752600537}">
      <dsp:nvSpPr>
        <dsp:cNvPr id="0" name=""/>
        <dsp:cNvSpPr/>
      </dsp:nvSpPr>
      <dsp:spPr>
        <a:xfrm>
          <a:off x="1822046" y="3527577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Is the slide pack consistent, polished and professional?</a:t>
          </a:r>
          <a:endParaRPr lang="en-US" sz="1100" kern="1200" dirty="0"/>
        </a:p>
      </dsp:txBody>
      <dsp:txXfrm>
        <a:off x="1822046" y="3527577"/>
        <a:ext cx="1548632" cy="619453"/>
      </dsp:txXfrm>
    </dsp:sp>
    <dsp:sp modelId="{DF2471E6-BCD3-4C09-9560-D11FD1B41C1B}">
      <dsp:nvSpPr>
        <dsp:cNvPr id="0" name=""/>
        <dsp:cNvSpPr/>
      </dsp:nvSpPr>
      <dsp:spPr>
        <a:xfrm>
          <a:off x="4067564" y="2548144"/>
          <a:ext cx="696884" cy="69688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D4DF1D-B5E9-42D2-BA6F-E78E7E654363}">
      <dsp:nvSpPr>
        <dsp:cNvPr id="0" name=""/>
        <dsp:cNvSpPr/>
      </dsp:nvSpPr>
      <dsp:spPr>
        <a:xfrm>
          <a:off x="3641690" y="3527577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Are team members identified at the start?</a:t>
          </a:r>
          <a:endParaRPr lang="en-US" sz="1100" kern="1200" dirty="0"/>
        </a:p>
      </dsp:txBody>
      <dsp:txXfrm>
        <a:off x="3641690" y="3527577"/>
        <a:ext cx="1548632" cy="619453"/>
      </dsp:txXfrm>
    </dsp:sp>
    <dsp:sp modelId="{5450EE36-4AF4-47E7-A3F4-897A96DD36A4}">
      <dsp:nvSpPr>
        <dsp:cNvPr id="0" name=""/>
        <dsp:cNvSpPr/>
      </dsp:nvSpPr>
      <dsp:spPr>
        <a:xfrm>
          <a:off x="5887207" y="2548144"/>
          <a:ext cx="696884" cy="696884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101AB7-CD8A-4FE1-BA87-268BD751AA65}">
      <dsp:nvSpPr>
        <dsp:cNvPr id="0" name=""/>
        <dsp:cNvSpPr/>
      </dsp:nvSpPr>
      <dsp:spPr>
        <a:xfrm>
          <a:off x="5461333" y="3527577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Is creativity and originality present?</a:t>
          </a:r>
          <a:endParaRPr lang="en-US" sz="1100" kern="1200" dirty="0"/>
        </a:p>
      </dsp:txBody>
      <dsp:txXfrm>
        <a:off x="5461333" y="3527577"/>
        <a:ext cx="1548632" cy="6194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670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430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146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315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037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2411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39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490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77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793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904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4/20/2021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85657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44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FABBCE0-E08C-4BBE-9FD2-E2B253D4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A5E63-6E00-468D-A1AE-FC17E0861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Presentation Elements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426BAC-43D6-468E-B6FF-167034D5C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02D80E-5995-4C54-8387-5893C2C89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6083C8-1401-4950-AF56-E2FAFE42D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27AFC8-B764-47A6-A01A-6774ABADC4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1373280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07091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56F48-140C-4937-A8A5-D76BBD7F4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3400">
                <a:solidFill>
                  <a:schemeClr val="bg1">
                    <a:lumMod val="85000"/>
                    <a:lumOff val="15000"/>
                  </a:schemeClr>
                </a:solidFill>
              </a:rPr>
              <a:t>Assignment Guide – Presentation element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01184-45F0-451E-A1E7-7FCC868561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3800953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43546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ividendVTI">
  <a:themeElements>
    <a:clrScheme name="AnalogousFromLightSeed_2SEEDS">
      <a:dk1>
        <a:srgbClr val="000000"/>
      </a:dk1>
      <a:lt1>
        <a:srgbClr val="FFFFFF"/>
      </a:lt1>
      <a:dk2>
        <a:srgbClr val="41242B"/>
      </a:dk2>
      <a:lt2>
        <a:srgbClr val="E2E8E7"/>
      </a:lt2>
      <a:accent1>
        <a:srgbClr val="E94F72"/>
      </a:accent1>
      <a:accent2>
        <a:srgbClr val="ED6FC0"/>
      </a:accent2>
      <a:accent3>
        <a:srgbClr val="ED886F"/>
      </a:accent3>
      <a:accent4>
        <a:srgbClr val="B4A43D"/>
      </a:accent4>
      <a:accent5>
        <a:srgbClr val="92AC51"/>
      </a:accent5>
      <a:accent6>
        <a:srgbClr val="60B63B"/>
      </a:accent6>
      <a:hlink>
        <a:srgbClr val="568E82"/>
      </a:hlink>
      <a:folHlink>
        <a:srgbClr val="7F7F7F"/>
      </a:folHlink>
    </a:clrScheme>
    <a:fontScheme name="Dividend">
      <a:majorFont>
        <a:latin typeface="Univers Condensed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Univers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DividendVTI</vt:lpstr>
      <vt:lpstr>Presentation Elements</vt:lpstr>
      <vt:lpstr>Assignment Guide – Presentation element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633</cp:revision>
  <dcterms:created xsi:type="dcterms:W3CDTF">2021-03-11T11:46:51Z</dcterms:created>
  <dcterms:modified xsi:type="dcterms:W3CDTF">2021-04-20T08:24:46Z</dcterms:modified>
</cp:coreProperties>
</file>