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52"/>
  </p:notesMasterIdLst>
  <p:sldIdLst>
    <p:sldId id="256" r:id="rId5"/>
    <p:sldId id="265" r:id="rId6"/>
    <p:sldId id="302" r:id="rId7"/>
    <p:sldId id="262" r:id="rId8"/>
    <p:sldId id="257" r:id="rId9"/>
    <p:sldId id="258" r:id="rId10"/>
    <p:sldId id="260" r:id="rId11"/>
    <p:sldId id="264" r:id="rId12"/>
    <p:sldId id="261" r:id="rId13"/>
    <p:sldId id="303" r:id="rId14"/>
    <p:sldId id="259" r:id="rId15"/>
    <p:sldId id="268" r:id="rId16"/>
    <p:sldId id="270" r:id="rId17"/>
    <p:sldId id="271" r:id="rId18"/>
    <p:sldId id="274" r:id="rId19"/>
    <p:sldId id="305" r:id="rId20"/>
    <p:sldId id="307" r:id="rId21"/>
    <p:sldId id="308" r:id="rId22"/>
    <p:sldId id="309" r:id="rId23"/>
    <p:sldId id="310" r:id="rId24"/>
    <p:sldId id="311" r:id="rId25"/>
    <p:sldId id="312" r:id="rId26"/>
    <p:sldId id="313" r:id="rId27"/>
    <p:sldId id="314" r:id="rId28"/>
    <p:sldId id="315" r:id="rId29"/>
    <p:sldId id="316" r:id="rId30"/>
    <p:sldId id="306" r:id="rId31"/>
    <p:sldId id="276" r:id="rId32"/>
    <p:sldId id="280" r:id="rId33"/>
    <p:sldId id="278" r:id="rId34"/>
    <p:sldId id="279" r:id="rId35"/>
    <p:sldId id="277" r:id="rId36"/>
    <p:sldId id="281" r:id="rId37"/>
    <p:sldId id="282" r:id="rId38"/>
    <p:sldId id="285" r:id="rId39"/>
    <p:sldId id="283" r:id="rId40"/>
    <p:sldId id="299" r:id="rId41"/>
    <p:sldId id="284" r:id="rId42"/>
    <p:sldId id="286" r:id="rId43"/>
    <p:sldId id="287" r:id="rId44"/>
    <p:sldId id="293" r:id="rId45"/>
    <p:sldId id="304" r:id="rId46"/>
    <p:sldId id="294" r:id="rId47"/>
    <p:sldId id="295" r:id="rId48"/>
    <p:sldId id="296" r:id="rId49"/>
    <p:sldId id="297" r:id="rId50"/>
    <p:sldId id="29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AA248F-C5F1-F57F-E3D6-CD8D23BBEB98}" v="8" dt="2025-01-27T17:44:13.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S::n.morgan@uwtsd.ac.uk::72fd7c22-3ae8-4a57-b9f9-9fbe9cf82915" providerId="AD" clId="Web-{DBAA248F-C5F1-F57F-E3D6-CD8D23BBEB98}"/>
    <pc:docChg chg="delSld modSld">
      <pc:chgData name="Nathan Morgan" userId="S::n.morgan@uwtsd.ac.uk::72fd7c22-3ae8-4a57-b9f9-9fbe9cf82915" providerId="AD" clId="Web-{DBAA248F-C5F1-F57F-E3D6-CD8D23BBEB98}" dt="2025-01-27T17:44:13.926" v="9" actId="20577"/>
      <pc:docMkLst>
        <pc:docMk/>
      </pc:docMkLst>
      <pc:sldChg chg="del">
        <pc:chgData name="Nathan Morgan" userId="S::n.morgan@uwtsd.ac.uk::72fd7c22-3ae8-4a57-b9f9-9fbe9cf82915" providerId="AD" clId="Web-{DBAA248F-C5F1-F57F-E3D6-CD8D23BBEB98}" dt="2025-01-27T17:43:22.253" v="0"/>
        <pc:sldMkLst>
          <pc:docMk/>
          <pc:sldMk cId="0" sldId="291"/>
        </pc:sldMkLst>
      </pc:sldChg>
      <pc:sldChg chg="modSp">
        <pc:chgData name="Nathan Morgan" userId="S::n.morgan@uwtsd.ac.uk::72fd7c22-3ae8-4a57-b9f9-9fbe9cf82915" providerId="AD" clId="Web-{DBAA248F-C5F1-F57F-E3D6-CD8D23BBEB98}" dt="2025-01-27T17:44:13.926" v="9" actId="20577"/>
        <pc:sldMkLst>
          <pc:docMk/>
          <pc:sldMk cId="0" sldId="298"/>
        </pc:sldMkLst>
        <pc:spChg chg="mod">
          <ac:chgData name="Nathan Morgan" userId="S::n.morgan@uwtsd.ac.uk::72fd7c22-3ae8-4a57-b9f9-9fbe9cf82915" providerId="AD" clId="Web-{DBAA248F-C5F1-F57F-E3D6-CD8D23BBEB98}" dt="2025-01-27T17:44:13.926" v="9" actId="20577"/>
          <ac:spMkLst>
            <pc:docMk/>
            <pc:sldMk cId="0" sldId="298"/>
            <ac:spMk id="60420" creationId="{1ACB4590-931D-3C10-5F37-74EF4E5C89D3}"/>
          </ac:spMkLst>
        </pc:spChg>
      </pc:sldChg>
      <pc:sldChg chg="del">
        <pc:chgData name="Nathan Morgan" userId="S::n.morgan@uwtsd.ac.uk::72fd7c22-3ae8-4a57-b9f9-9fbe9cf82915" providerId="AD" clId="Web-{DBAA248F-C5F1-F57F-E3D6-CD8D23BBEB98}" dt="2025-01-27T17:43:23.456" v="1"/>
        <pc:sldMkLst>
          <pc:docMk/>
          <pc:sldMk cId="0" sldId="300"/>
        </pc:sldMkLst>
      </pc:sldChg>
    </pc:docChg>
  </pc:docChgLst>
  <pc:docChgLst>
    <pc:chgData name="Nathan Morgan" userId="72fd7c22-3ae8-4a57-b9f9-9fbe9cf82915" providerId="ADAL" clId="{DFAFD330-F100-4C60-AC44-4EC8A89215D0}"/>
    <pc:docChg chg="undo custSel addSld delSld modSld sldOrd">
      <pc:chgData name="Nathan Morgan" userId="72fd7c22-3ae8-4a57-b9f9-9fbe9cf82915" providerId="ADAL" clId="{DFAFD330-F100-4C60-AC44-4EC8A89215D0}" dt="2025-01-06T09:47:46.051" v="173" actId="1076"/>
      <pc:docMkLst>
        <pc:docMk/>
      </pc:docMkLst>
      <pc:sldChg chg="modSp mod ord">
        <pc:chgData name="Nathan Morgan" userId="72fd7c22-3ae8-4a57-b9f9-9fbe9cf82915" providerId="ADAL" clId="{DFAFD330-F100-4C60-AC44-4EC8A89215D0}" dt="2025-01-06T08:52:09.849" v="7" actId="20577"/>
        <pc:sldMkLst>
          <pc:docMk/>
          <pc:sldMk cId="1902699377" sldId="259"/>
        </pc:sldMkLst>
        <pc:spChg chg="mod">
          <ac:chgData name="Nathan Morgan" userId="72fd7c22-3ae8-4a57-b9f9-9fbe9cf82915" providerId="ADAL" clId="{DFAFD330-F100-4C60-AC44-4EC8A89215D0}" dt="2025-01-06T08:52:09.849" v="7" actId="20577"/>
          <ac:spMkLst>
            <pc:docMk/>
            <pc:sldMk cId="1902699377" sldId="259"/>
            <ac:spMk id="3" creationId="{CC5C0E26-8CB1-0BF8-FCF5-95CA7AA29BF1}"/>
          </ac:spMkLst>
        </pc:spChg>
      </pc:sldChg>
      <pc:sldChg chg="ord">
        <pc:chgData name="Nathan Morgan" userId="72fd7c22-3ae8-4a57-b9f9-9fbe9cf82915" providerId="ADAL" clId="{DFAFD330-F100-4C60-AC44-4EC8A89215D0}" dt="2025-01-06T08:51:32.589" v="3"/>
        <pc:sldMkLst>
          <pc:docMk/>
          <pc:sldMk cId="1693858461" sldId="260"/>
        </pc:sldMkLst>
      </pc:sldChg>
      <pc:sldChg chg="ord">
        <pc:chgData name="Nathan Morgan" userId="72fd7c22-3ae8-4a57-b9f9-9fbe9cf82915" providerId="ADAL" clId="{DFAFD330-F100-4C60-AC44-4EC8A89215D0}" dt="2025-01-06T08:51:32.589" v="3"/>
        <pc:sldMkLst>
          <pc:docMk/>
          <pc:sldMk cId="3685620445" sldId="261"/>
        </pc:sldMkLst>
      </pc:sldChg>
      <pc:sldChg chg="ord">
        <pc:chgData name="Nathan Morgan" userId="72fd7c22-3ae8-4a57-b9f9-9fbe9cf82915" providerId="ADAL" clId="{DFAFD330-F100-4C60-AC44-4EC8A89215D0}" dt="2025-01-06T08:51:32.589" v="3"/>
        <pc:sldMkLst>
          <pc:docMk/>
          <pc:sldMk cId="899372570" sldId="264"/>
        </pc:sldMkLst>
      </pc:sldChg>
      <pc:sldChg chg="modSp mod">
        <pc:chgData name="Nathan Morgan" userId="72fd7c22-3ae8-4a57-b9f9-9fbe9cf82915" providerId="ADAL" clId="{DFAFD330-F100-4C60-AC44-4EC8A89215D0}" dt="2025-01-06T09:41:58.600" v="93" actId="20577"/>
        <pc:sldMkLst>
          <pc:docMk/>
          <pc:sldMk cId="0" sldId="268"/>
        </pc:sldMkLst>
        <pc:spChg chg="mod">
          <ac:chgData name="Nathan Morgan" userId="72fd7c22-3ae8-4a57-b9f9-9fbe9cf82915" providerId="ADAL" clId="{DFAFD330-F100-4C60-AC44-4EC8A89215D0}" dt="2025-01-06T09:41:58.600" v="93" actId="20577"/>
          <ac:spMkLst>
            <pc:docMk/>
            <pc:sldMk cId="0" sldId="268"/>
            <ac:spMk id="5122" creationId="{F02375AA-CC6A-95F4-A9B6-130B56183757}"/>
          </ac:spMkLst>
        </pc:spChg>
      </pc:sldChg>
      <pc:sldChg chg="ord">
        <pc:chgData name="Nathan Morgan" userId="72fd7c22-3ae8-4a57-b9f9-9fbe9cf82915" providerId="ADAL" clId="{DFAFD330-F100-4C60-AC44-4EC8A89215D0}" dt="2025-01-06T08:50:57.159" v="1"/>
        <pc:sldMkLst>
          <pc:docMk/>
          <pc:sldMk cId="0" sldId="274"/>
        </pc:sldMkLst>
      </pc:sldChg>
      <pc:sldChg chg="modSp mod">
        <pc:chgData name="Nathan Morgan" userId="72fd7c22-3ae8-4a57-b9f9-9fbe9cf82915" providerId="ADAL" clId="{DFAFD330-F100-4C60-AC44-4EC8A89215D0}" dt="2025-01-06T09:47:46.051" v="173" actId="1076"/>
        <pc:sldMkLst>
          <pc:docMk/>
          <pc:sldMk cId="0" sldId="279"/>
        </pc:sldMkLst>
        <pc:spChg chg="mod">
          <ac:chgData name="Nathan Morgan" userId="72fd7c22-3ae8-4a57-b9f9-9fbe9cf82915" providerId="ADAL" clId="{DFAFD330-F100-4C60-AC44-4EC8A89215D0}" dt="2025-01-06T09:47:46.051" v="173" actId="1076"/>
          <ac:spMkLst>
            <pc:docMk/>
            <pc:sldMk cId="0" sldId="279"/>
            <ac:spMk id="19458" creationId="{86619BC3-D88C-A472-144E-5490199CADD5}"/>
          </ac:spMkLst>
        </pc:spChg>
      </pc:sldChg>
      <pc:sldChg chg="modSp mod">
        <pc:chgData name="Nathan Morgan" userId="72fd7c22-3ae8-4a57-b9f9-9fbe9cf82915" providerId="ADAL" clId="{DFAFD330-F100-4C60-AC44-4EC8A89215D0}" dt="2025-01-06T08:56:18.333" v="39" actId="20577"/>
        <pc:sldMkLst>
          <pc:docMk/>
          <pc:sldMk cId="0" sldId="284"/>
        </pc:sldMkLst>
        <pc:spChg chg="mod">
          <ac:chgData name="Nathan Morgan" userId="72fd7c22-3ae8-4a57-b9f9-9fbe9cf82915" providerId="ADAL" clId="{DFAFD330-F100-4C60-AC44-4EC8A89215D0}" dt="2025-01-06T08:56:18.333" v="39" actId="20577"/>
          <ac:spMkLst>
            <pc:docMk/>
            <pc:sldMk cId="0" sldId="284"/>
            <ac:spMk id="14339" creationId="{1BAE8B5A-8C0C-75A5-B726-F45C1191A475}"/>
          </ac:spMkLst>
        </pc:spChg>
      </pc:sldChg>
      <pc:sldChg chg="del">
        <pc:chgData name="Nathan Morgan" userId="72fd7c22-3ae8-4a57-b9f9-9fbe9cf82915" providerId="ADAL" clId="{DFAFD330-F100-4C60-AC44-4EC8A89215D0}" dt="2025-01-06T09:11:07.230" v="85" actId="47"/>
        <pc:sldMkLst>
          <pc:docMk/>
          <pc:sldMk cId="0" sldId="288"/>
        </pc:sldMkLst>
      </pc:sldChg>
      <pc:sldChg chg="del">
        <pc:chgData name="Nathan Morgan" userId="72fd7c22-3ae8-4a57-b9f9-9fbe9cf82915" providerId="ADAL" clId="{DFAFD330-F100-4C60-AC44-4EC8A89215D0}" dt="2025-01-06T09:11:10.848" v="86" actId="47"/>
        <pc:sldMkLst>
          <pc:docMk/>
          <pc:sldMk cId="0" sldId="289"/>
        </pc:sldMkLst>
      </pc:sldChg>
      <pc:sldChg chg="del">
        <pc:chgData name="Nathan Morgan" userId="72fd7c22-3ae8-4a57-b9f9-9fbe9cf82915" providerId="ADAL" clId="{DFAFD330-F100-4C60-AC44-4EC8A89215D0}" dt="2025-01-06T09:11:13.109" v="87" actId="47"/>
        <pc:sldMkLst>
          <pc:docMk/>
          <pc:sldMk cId="0" sldId="290"/>
        </pc:sldMkLst>
      </pc:sldChg>
      <pc:sldChg chg="modSp mod">
        <pc:chgData name="Nathan Morgan" userId="72fd7c22-3ae8-4a57-b9f9-9fbe9cf82915" providerId="ADAL" clId="{DFAFD330-F100-4C60-AC44-4EC8A89215D0}" dt="2025-01-06T09:06:44.576" v="76" actId="20577"/>
        <pc:sldMkLst>
          <pc:docMk/>
          <pc:sldMk cId="0" sldId="293"/>
        </pc:sldMkLst>
        <pc:spChg chg="mod">
          <ac:chgData name="Nathan Morgan" userId="72fd7c22-3ae8-4a57-b9f9-9fbe9cf82915" providerId="ADAL" clId="{DFAFD330-F100-4C60-AC44-4EC8A89215D0}" dt="2025-01-06T09:03:17.917" v="74" actId="21"/>
          <ac:spMkLst>
            <pc:docMk/>
            <pc:sldMk cId="0" sldId="293"/>
            <ac:spMk id="14339" creationId="{F582581B-7D20-7786-49F2-FC32609E1DB3}"/>
          </ac:spMkLst>
        </pc:spChg>
        <pc:spChg chg="mod">
          <ac:chgData name="Nathan Morgan" userId="72fd7c22-3ae8-4a57-b9f9-9fbe9cf82915" providerId="ADAL" clId="{DFAFD330-F100-4C60-AC44-4EC8A89215D0}" dt="2025-01-06T09:06:44.576" v="76" actId="20577"/>
          <ac:spMkLst>
            <pc:docMk/>
            <pc:sldMk cId="0" sldId="293"/>
            <ac:spMk id="50178" creationId="{3AA16829-D92F-7BC6-B4B5-59B5D2C237D8}"/>
          </ac:spMkLst>
        </pc:spChg>
      </pc:sldChg>
      <pc:sldChg chg="modSp mod">
        <pc:chgData name="Nathan Morgan" userId="72fd7c22-3ae8-4a57-b9f9-9fbe9cf82915" providerId="ADAL" clId="{DFAFD330-F100-4C60-AC44-4EC8A89215D0}" dt="2025-01-06T09:07:02.762" v="80" actId="20577"/>
        <pc:sldMkLst>
          <pc:docMk/>
          <pc:sldMk cId="0" sldId="294"/>
        </pc:sldMkLst>
        <pc:spChg chg="mod">
          <ac:chgData name="Nathan Morgan" userId="72fd7c22-3ae8-4a57-b9f9-9fbe9cf82915" providerId="ADAL" clId="{DFAFD330-F100-4C60-AC44-4EC8A89215D0}" dt="2025-01-06T09:07:02.762" v="80" actId="20577"/>
          <ac:spMkLst>
            <pc:docMk/>
            <pc:sldMk cId="0" sldId="294"/>
            <ac:spMk id="52226" creationId="{593982FF-6107-7D3A-F719-E734A1242080}"/>
          </ac:spMkLst>
        </pc:spChg>
      </pc:sldChg>
      <pc:sldChg chg="modSp mod">
        <pc:chgData name="Nathan Morgan" userId="72fd7c22-3ae8-4a57-b9f9-9fbe9cf82915" providerId="ADAL" clId="{DFAFD330-F100-4C60-AC44-4EC8A89215D0}" dt="2025-01-06T09:07:11.231" v="82" actId="20577"/>
        <pc:sldMkLst>
          <pc:docMk/>
          <pc:sldMk cId="0" sldId="295"/>
        </pc:sldMkLst>
        <pc:spChg chg="mod">
          <ac:chgData name="Nathan Morgan" userId="72fd7c22-3ae8-4a57-b9f9-9fbe9cf82915" providerId="ADAL" clId="{DFAFD330-F100-4C60-AC44-4EC8A89215D0}" dt="2025-01-06T09:07:11.231" v="82" actId="20577"/>
          <ac:spMkLst>
            <pc:docMk/>
            <pc:sldMk cId="0" sldId="295"/>
            <ac:spMk id="54274" creationId="{C45C4E6C-1277-E7D8-3A0F-AACD5D927B19}"/>
          </ac:spMkLst>
        </pc:spChg>
      </pc:sldChg>
      <pc:sldChg chg="modSp mod">
        <pc:chgData name="Nathan Morgan" userId="72fd7c22-3ae8-4a57-b9f9-9fbe9cf82915" providerId="ADAL" clId="{DFAFD330-F100-4C60-AC44-4EC8A89215D0}" dt="2025-01-06T09:07:20.093" v="84" actId="20577"/>
        <pc:sldMkLst>
          <pc:docMk/>
          <pc:sldMk cId="0" sldId="296"/>
        </pc:sldMkLst>
        <pc:spChg chg="mod">
          <ac:chgData name="Nathan Morgan" userId="72fd7c22-3ae8-4a57-b9f9-9fbe9cf82915" providerId="ADAL" clId="{DFAFD330-F100-4C60-AC44-4EC8A89215D0}" dt="2025-01-06T09:07:20.093" v="84" actId="20577"/>
          <ac:spMkLst>
            <pc:docMk/>
            <pc:sldMk cId="0" sldId="296"/>
            <ac:spMk id="56322" creationId="{8FC92783-EA32-A83C-ECF2-37E400BC34A6}"/>
          </ac:spMkLst>
        </pc:spChg>
      </pc:sldChg>
      <pc:sldChg chg="modSp mod">
        <pc:chgData name="Nathan Morgan" userId="72fd7c22-3ae8-4a57-b9f9-9fbe9cf82915" providerId="ADAL" clId="{DFAFD330-F100-4C60-AC44-4EC8A89215D0}" dt="2025-01-06T08:55:54.622" v="8" actId="1076"/>
        <pc:sldMkLst>
          <pc:docMk/>
          <pc:sldMk cId="0" sldId="299"/>
        </pc:sldMkLst>
        <pc:spChg chg="mod">
          <ac:chgData name="Nathan Morgan" userId="72fd7c22-3ae8-4a57-b9f9-9fbe9cf82915" providerId="ADAL" clId="{DFAFD330-F100-4C60-AC44-4EC8A89215D0}" dt="2025-01-06T08:55:54.622" v="8" actId="1076"/>
          <ac:spMkLst>
            <pc:docMk/>
            <pc:sldMk cId="0" sldId="299"/>
            <ac:spMk id="31746" creationId="{02B9DC21-C5D8-F3CE-9123-AAA601D66C9D}"/>
          </ac:spMkLst>
        </pc:spChg>
      </pc:sldChg>
      <pc:sldChg chg="modSp new mod">
        <pc:chgData name="Nathan Morgan" userId="72fd7c22-3ae8-4a57-b9f9-9fbe9cf82915" providerId="ADAL" clId="{DFAFD330-F100-4C60-AC44-4EC8A89215D0}" dt="2025-01-06T09:06:50.955" v="78" actId="27636"/>
        <pc:sldMkLst>
          <pc:docMk/>
          <pc:sldMk cId="555870480" sldId="304"/>
        </pc:sldMkLst>
        <pc:spChg chg="mod">
          <ac:chgData name="Nathan Morgan" userId="72fd7c22-3ae8-4a57-b9f9-9fbe9cf82915" providerId="ADAL" clId="{DFAFD330-F100-4C60-AC44-4EC8A89215D0}" dt="2025-01-06T09:06:50.955" v="78" actId="27636"/>
          <ac:spMkLst>
            <pc:docMk/>
            <pc:sldMk cId="555870480" sldId="304"/>
            <ac:spMk id="2" creationId="{B5E8B097-2232-FC75-CF16-0FF20A0FF18C}"/>
          </ac:spMkLst>
        </pc:spChg>
        <pc:spChg chg="mod">
          <ac:chgData name="Nathan Morgan" userId="72fd7c22-3ae8-4a57-b9f9-9fbe9cf82915" providerId="ADAL" clId="{DFAFD330-F100-4C60-AC44-4EC8A89215D0}" dt="2025-01-06T09:01:20.176" v="55" actId="27636"/>
          <ac:spMkLst>
            <pc:docMk/>
            <pc:sldMk cId="555870480" sldId="304"/>
            <ac:spMk id="3" creationId="{CE563ED9-B578-A0F9-7EEA-978EC4654B18}"/>
          </ac:spMkLst>
        </pc:spChg>
      </pc:sldChg>
      <pc:sldChg chg="modSp new mod">
        <pc:chgData name="Nathan Morgan" userId="72fd7c22-3ae8-4a57-b9f9-9fbe9cf82915" providerId="ADAL" clId="{DFAFD330-F100-4C60-AC44-4EC8A89215D0}" dt="2025-01-06T09:42:36.819" v="98"/>
        <pc:sldMkLst>
          <pc:docMk/>
          <pc:sldMk cId="280536771" sldId="305"/>
        </pc:sldMkLst>
        <pc:spChg chg="mod">
          <ac:chgData name="Nathan Morgan" userId="72fd7c22-3ae8-4a57-b9f9-9fbe9cf82915" providerId="ADAL" clId="{DFAFD330-F100-4C60-AC44-4EC8A89215D0}" dt="2025-01-06T09:42:36.819" v="98"/>
          <ac:spMkLst>
            <pc:docMk/>
            <pc:sldMk cId="280536771" sldId="305"/>
            <ac:spMk id="2" creationId="{42013783-5CE8-AC29-22C3-046F0B49E7A0}"/>
          </ac:spMkLst>
        </pc:spChg>
        <pc:spChg chg="mod">
          <ac:chgData name="Nathan Morgan" userId="72fd7c22-3ae8-4a57-b9f9-9fbe9cf82915" providerId="ADAL" clId="{DFAFD330-F100-4C60-AC44-4EC8A89215D0}" dt="2025-01-06T09:42:27.171" v="97" actId="5793"/>
          <ac:spMkLst>
            <pc:docMk/>
            <pc:sldMk cId="280536771" sldId="305"/>
            <ac:spMk id="3" creationId="{F9445DE8-6B71-B471-934E-308933D72C88}"/>
          </ac:spMkLst>
        </pc:spChg>
      </pc:sldChg>
      <pc:sldChg chg="addSp delSp modSp new mod setBg">
        <pc:chgData name="Nathan Morgan" userId="72fd7c22-3ae8-4a57-b9f9-9fbe9cf82915" providerId="ADAL" clId="{DFAFD330-F100-4C60-AC44-4EC8A89215D0}" dt="2025-01-06T09:44:36.585" v="131" actId="26606"/>
        <pc:sldMkLst>
          <pc:docMk/>
          <pc:sldMk cId="3983165161" sldId="306"/>
        </pc:sldMkLst>
        <pc:spChg chg="mod">
          <ac:chgData name="Nathan Morgan" userId="72fd7c22-3ae8-4a57-b9f9-9fbe9cf82915" providerId="ADAL" clId="{DFAFD330-F100-4C60-AC44-4EC8A89215D0}" dt="2025-01-06T09:44:36.585" v="131" actId="26606"/>
          <ac:spMkLst>
            <pc:docMk/>
            <pc:sldMk cId="3983165161" sldId="306"/>
            <ac:spMk id="2" creationId="{6CE1B7F0-0C41-B279-5C41-F4C567B07B3D}"/>
          </ac:spMkLst>
        </pc:spChg>
        <pc:spChg chg="del">
          <ac:chgData name="Nathan Morgan" userId="72fd7c22-3ae8-4a57-b9f9-9fbe9cf82915" providerId="ADAL" clId="{DFAFD330-F100-4C60-AC44-4EC8A89215D0}" dt="2025-01-06T09:44:36.585" v="131" actId="26606"/>
          <ac:spMkLst>
            <pc:docMk/>
            <pc:sldMk cId="3983165161" sldId="306"/>
            <ac:spMk id="3" creationId="{86AA263C-FCCD-1C1F-BC7B-714659EA46BB}"/>
          </ac:spMkLst>
        </pc:spChg>
        <pc:spChg chg="add">
          <ac:chgData name="Nathan Morgan" userId="72fd7c22-3ae8-4a57-b9f9-9fbe9cf82915" providerId="ADAL" clId="{DFAFD330-F100-4C60-AC44-4EC8A89215D0}" dt="2025-01-06T09:44:36.585" v="131" actId="26606"/>
          <ac:spMkLst>
            <pc:docMk/>
            <pc:sldMk cId="3983165161" sldId="306"/>
            <ac:spMk id="9" creationId="{178C5A24-0D67-4D91-A8AB-79267D9CC7A8}"/>
          </ac:spMkLst>
        </pc:spChg>
        <pc:spChg chg="add">
          <ac:chgData name="Nathan Morgan" userId="72fd7c22-3ae8-4a57-b9f9-9fbe9cf82915" providerId="ADAL" clId="{DFAFD330-F100-4C60-AC44-4EC8A89215D0}" dt="2025-01-06T09:44:36.585" v="131" actId="26606"/>
          <ac:spMkLst>
            <pc:docMk/>
            <pc:sldMk cId="3983165161" sldId="306"/>
            <ac:spMk id="11" creationId="{67F1335F-97CE-4842-9A57-2B6A3F459D82}"/>
          </ac:spMkLst>
        </pc:spChg>
        <pc:picChg chg="add">
          <ac:chgData name="Nathan Morgan" userId="72fd7c22-3ae8-4a57-b9f9-9fbe9cf82915" providerId="ADAL" clId="{DFAFD330-F100-4C60-AC44-4EC8A89215D0}" dt="2025-01-06T09:44:36.585" v="131" actId="26606"/>
          <ac:picMkLst>
            <pc:docMk/>
            <pc:sldMk cId="3983165161" sldId="306"/>
            <ac:picMk id="5" creationId="{89715A25-09B7-3044-DB46-39C169D2FEE5}"/>
          </ac:picMkLst>
        </pc:picChg>
      </pc:sldChg>
      <pc:sldChg chg="modSp new mod">
        <pc:chgData name="Nathan Morgan" userId="72fd7c22-3ae8-4a57-b9f9-9fbe9cf82915" providerId="ADAL" clId="{DFAFD330-F100-4C60-AC44-4EC8A89215D0}" dt="2025-01-06T09:43:39.836" v="121" actId="5793"/>
        <pc:sldMkLst>
          <pc:docMk/>
          <pc:sldMk cId="4034521066" sldId="307"/>
        </pc:sldMkLst>
        <pc:spChg chg="mod">
          <ac:chgData name="Nathan Morgan" userId="72fd7c22-3ae8-4a57-b9f9-9fbe9cf82915" providerId="ADAL" clId="{DFAFD330-F100-4C60-AC44-4EC8A89215D0}" dt="2025-01-06T09:43:32.244" v="119" actId="27636"/>
          <ac:spMkLst>
            <pc:docMk/>
            <pc:sldMk cId="4034521066" sldId="307"/>
            <ac:spMk id="2" creationId="{B60BF3E6-B281-6CC5-07E4-47175E80BF34}"/>
          </ac:spMkLst>
        </pc:spChg>
        <pc:spChg chg="mod">
          <ac:chgData name="Nathan Morgan" userId="72fd7c22-3ae8-4a57-b9f9-9fbe9cf82915" providerId="ADAL" clId="{DFAFD330-F100-4C60-AC44-4EC8A89215D0}" dt="2025-01-06T09:43:39.836" v="121" actId="5793"/>
          <ac:spMkLst>
            <pc:docMk/>
            <pc:sldMk cId="4034521066" sldId="307"/>
            <ac:spMk id="3" creationId="{1E3A2AC5-B948-11C8-4924-E42ED29FC47C}"/>
          </ac:spMkLst>
        </pc:spChg>
      </pc:sldChg>
      <pc:sldChg chg="modSp new mod">
        <pc:chgData name="Nathan Morgan" userId="72fd7c22-3ae8-4a57-b9f9-9fbe9cf82915" providerId="ADAL" clId="{DFAFD330-F100-4C60-AC44-4EC8A89215D0}" dt="2025-01-06T09:44:03.004" v="126" actId="5793"/>
        <pc:sldMkLst>
          <pc:docMk/>
          <pc:sldMk cId="3163327961" sldId="308"/>
        </pc:sldMkLst>
        <pc:spChg chg="mod">
          <ac:chgData name="Nathan Morgan" userId="72fd7c22-3ae8-4a57-b9f9-9fbe9cf82915" providerId="ADAL" clId="{DFAFD330-F100-4C60-AC44-4EC8A89215D0}" dt="2025-01-06T09:43:51.870" v="124" actId="27636"/>
          <ac:spMkLst>
            <pc:docMk/>
            <pc:sldMk cId="3163327961" sldId="308"/>
            <ac:spMk id="2" creationId="{4A87FFCE-5765-1808-DB3D-67CFEDA143CC}"/>
          </ac:spMkLst>
        </pc:spChg>
        <pc:spChg chg="mod">
          <ac:chgData name="Nathan Morgan" userId="72fd7c22-3ae8-4a57-b9f9-9fbe9cf82915" providerId="ADAL" clId="{DFAFD330-F100-4C60-AC44-4EC8A89215D0}" dt="2025-01-06T09:44:03.004" v="126" actId="5793"/>
          <ac:spMkLst>
            <pc:docMk/>
            <pc:sldMk cId="3163327961" sldId="308"/>
            <ac:spMk id="3" creationId="{F7C82D5E-36CB-08FD-884D-27C563FFB250}"/>
          </ac:spMkLst>
        </pc:spChg>
      </pc:sldChg>
      <pc:sldChg chg="modSp new mod">
        <pc:chgData name="Nathan Morgan" userId="72fd7c22-3ae8-4a57-b9f9-9fbe9cf82915" providerId="ADAL" clId="{DFAFD330-F100-4C60-AC44-4EC8A89215D0}" dt="2025-01-06T09:44:20.725" v="130" actId="5793"/>
        <pc:sldMkLst>
          <pc:docMk/>
          <pc:sldMk cId="1398746377" sldId="309"/>
        </pc:sldMkLst>
        <pc:spChg chg="mod">
          <ac:chgData name="Nathan Morgan" userId="72fd7c22-3ae8-4a57-b9f9-9fbe9cf82915" providerId="ADAL" clId="{DFAFD330-F100-4C60-AC44-4EC8A89215D0}" dt="2025-01-06T09:44:11.951" v="128"/>
          <ac:spMkLst>
            <pc:docMk/>
            <pc:sldMk cId="1398746377" sldId="309"/>
            <ac:spMk id="2" creationId="{44389A9B-87F6-D8C8-9139-AF88667395AD}"/>
          </ac:spMkLst>
        </pc:spChg>
        <pc:spChg chg="mod">
          <ac:chgData name="Nathan Morgan" userId="72fd7c22-3ae8-4a57-b9f9-9fbe9cf82915" providerId="ADAL" clId="{DFAFD330-F100-4C60-AC44-4EC8A89215D0}" dt="2025-01-06T09:44:20.725" v="130" actId="5793"/>
          <ac:spMkLst>
            <pc:docMk/>
            <pc:sldMk cId="1398746377" sldId="309"/>
            <ac:spMk id="3" creationId="{11F75290-155F-A019-0E1A-E8198A29817E}"/>
          </ac:spMkLst>
        </pc:spChg>
      </pc:sldChg>
      <pc:sldChg chg="modSp new mod">
        <pc:chgData name="Nathan Morgan" userId="72fd7c22-3ae8-4a57-b9f9-9fbe9cf82915" providerId="ADAL" clId="{DFAFD330-F100-4C60-AC44-4EC8A89215D0}" dt="2025-01-06T09:45:08.208" v="136" actId="5793"/>
        <pc:sldMkLst>
          <pc:docMk/>
          <pc:sldMk cId="1435412816" sldId="310"/>
        </pc:sldMkLst>
        <pc:spChg chg="mod">
          <ac:chgData name="Nathan Morgan" userId="72fd7c22-3ae8-4a57-b9f9-9fbe9cf82915" providerId="ADAL" clId="{DFAFD330-F100-4C60-AC44-4EC8A89215D0}" dt="2025-01-06T09:44:47.492" v="134" actId="27636"/>
          <ac:spMkLst>
            <pc:docMk/>
            <pc:sldMk cId="1435412816" sldId="310"/>
            <ac:spMk id="2" creationId="{D405B70E-A5CA-E8DD-AD43-BCF840A36F6E}"/>
          </ac:spMkLst>
        </pc:spChg>
        <pc:spChg chg="mod">
          <ac:chgData name="Nathan Morgan" userId="72fd7c22-3ae8-4a57-b9f9-9fbe9cf82915" providerId="ADAL" clId="{DFAFD330-F100-4C60-AC44-4EC8A89215D0}" dt="2025-01-06T09:45:08.208" v="136" actId="5793"/>
          <ac:spMkLst>
            <pc:docMk/>
            <pc:sldMk cId="1435412816" sldId="310"/>
            <ac:spMk id="3" creationId="{C759A40C-471B-157D-3617-469ED4ECAFF0}"/>
          </ac:spMkLst>
        </pc:spChg>
      </pc:sldChg>
      <pc:sldChg chg="modSp new mod">
        <pc:chgData name="Nathan Morgan" userId="72fd7c22-3ae8-4a57-b9f9-9fbe9cf82915" providerId="ADAL" clId="{DFAFD330-F100-4C60-AC44-4EC8A89215D0}" dt="2025-01-06T09:45:29.625" v="141" actId="5793"/>
        <pc:sldMkLst>
          <pc:docMk/>
          <pc:sldMk cId="1023355766" sldId="311"/>
        </pc:sldMkLst>
        <pc:spChg chg="mod">
          <ac:chgData name="Nathan Morgan" userId="72fd7c22-3ae8-4a57-b9f9-9fbe9cf82915" providerId="ADAL" clId="{DFAFD330-F100-4C60-AC44-4EC8A89215D0}" dt="2025-01-06T09:45:18.677" v="139" actId="27636"/>
          <ac:spMkLst>
            <pc:docMk/>
            <pc:sldMk cId="1023355766" sldId="311"/>
            <ac:spMk id="2" creationId="{7B9DF2BD-73D5-F686-C4C5-5B75F365711A}"/>
          </ac:spMkLst>
        </pc:spChg>
        <pc:spChg chg="mod">
          <ac:chgData name="Nathan Morgan" userId="72fd7c22-3ae8-4a57-b9f9-9fbe9cf82915" providerId="ADAL" clId="{DFAFD330-F100-4C60-AC44-4EC8A89215D0}" dt="2025-01-06T09:45:29.625" v="141" actId="5793"/>
          <ac:spMkLst>
            <pc:docMk/>
            <pc:sldMk cId="1023355766" sldId="311"/>
            <ac:spMk id="3" creationId="{074E3C76-E15B-AEAB-7D30-D9DA8D417480}"/>
          </ac:spMkLst>
        </pc:spChg>
      </pc:sldChg>
      <pc:sldChg chg="modSp new mod">
        <pc:chgData name="Nathan Morgan" userId="72fd7c22-3ae8-4a57-b9f9-9fbe9cf82915" providerId="ADAL" clId="{DFAFD330-F100-4C60-AC44-4EC8A89215D0}" dt="2025-01-06T09:45:48.418" v="145" actId="5793"/>
        <pc:sldMkLst>
          <pc:docMk/>
          <pc:sldMk cId="1311390478" sldId="312"/>
        </pc:sldMkLst>
        <pc:spChg chg="mod">
          <ac:chgData name="Nathan Morgan" userId="72fd7c22-3ae8-4a57-b9f9-9fbe9cf82915" providerId="ADAL" clId="{DFAFD330-F100-4C60-AC44-4EC8A89215D0}" dt="2025-01-06T09:45:40.845" v="143"/>
          <ac:spMkLst>
            <pc:docMk/>
            <pc:sldMk cId="1311390478" sldId="312"/>
            <ac:spMk id="2" creationId="{0323D447-A7FD-9B1A-3220-6160716F80ED}"/>
          </ac:spMkLst>
        </pc:spChg>
        <pc:spChg chg="mod">
          <ac:chgData name="Nathan Morgan" userId="72fd7c22-3ae8-4a57-b9f9-9fbe9cf82915" providerId="ADAL" clId="{DFAFD330-F100-4C60-AC44-4EC8A89215D0}" dt="2025-01-06T09:45:48.418" v="145" actId="5793"/>
          <ac:spMkLst>
            <pc:docMk/>
            <pc:sldMk cId="1311390478" sldId="312"/>
            <ac:spMk id="3" creationId="{5A4BBBDB-2CCF-CEE9-BEFB-D472BDB0709A}"/>
          </ac:spMkLst>
        </pc:spChg>
      </pc:sldChg>
      <pc:sldChg chg="modSp new mod">
        <pc:chgData name="Nathan Morgan" userId="72fd7c22-3ae8-4a57-b9f9-9fbe9cf82915" providerId="ADAL" clId="{DFAFD330-F100-4C60-AC44-4EC8A89215D0}" dt="2025-01-06T09:46:14.377" v="149" actId="5793"/>
        <pc:sldMkLst>
          <pc:docMk/>
          <pc:sldMk cId="3441855286" sldId="313"/>
        </pc:sldMkLst>
        <pc:spChg chg="mod">
          <ac:chgData name="Nathan Morgan" userId="72fd7c22-3ae8-4a57-b9f9-9fbe9cf82915" providerId="ADAL" clId="{DFAFD330-F100-4C60-AC44-4EC8A89215D0}" dt="2025-01-06T09:46:01.891" v="147"/>
          <ac:spMkLst>
            <pc:docMk/>
            <pc:sldMk cId="3441855286" sldId="313"/>
            <ac:spMk id="2" creationId="{CA40FFDD-9153-0706-E9E1-F7BD8E170BDE}"/>
          </ac:spMkLst>
        </pc:spChg>
        <pc:spChg chg="mod">
          <ac:chgData name="Nathan Morgan" userId="72fd7c22-3ae8-4a57-b9f9-9fbe9cf82915" providerId="ADAL" clId="{DFAFD330-F100-4C60-AC44-4EC8A89215D0}" dt="2025-01-06T09:46:14.377" v="149" actId="5793"/>
          <ac:spMkLst>
            <pc:docMk/>
            <pc:sldMk cId="3441855286" sldId="313"/>
            <ac:spMk id="3" creationId="{25A6D405-4CB0-50A4-6E91-951846B6EA5C}"/>
          </ac:spMkLst>
        </pc:spChg>
      </pc:sldChg>
      <pc:sldChg chg="modSp new mod">
        <pc:chgData name="Nathan Morgan" userId="72fd7c22-3ae8-4a57-b9f9-9fbe9cf82915" providerId="ADAL" clId="{DFAFD330-F100-4C60-AC44-4EC8A89215D0}" dt="2025-01-06T09:46:42.016" v="153" actId="5793"/>
        <pc:sldMkLst>
          <pc:docMk/>
          <pc:sldMk cId="3053509075" sldId="314"/>
        </pc:sldMkLst>
        <pc:spChg chg="mod">
          <ac:chgData name="Nathan Morgan" userId="72fd7c22-3ae8-4a57-b9f9-9fbe9cf82915" providerId="ADAL" clId="{DFAFD330-F100-4C60-AC44-4EC8A89215D0}" dt="2025-01-06T09:46:34.445" v="151"/>
          <ac:spMkLst>
            <pc:docMk/>
            <pc:sldMk cId="3053509075" sldId="314"/>
            <ac:spMk id="2" creationId="{41C5355F-C2AF-C050-7B4A-CCE582C741D1}"/>
          </ac:spMkLst>
        </pc:spChg>
        <pc:spChg chg="mod">
          <ac:chgData name="Nathan Morgan" userId="72fd7c22-3ae8-4a57-b9f9-9fbe9cf82915" providerId="ADAL" clId="{DFAFD330-F100-4C60-AC44-4EC8A89215D0}" dt="2025-01-06T09:46:42.016" v="153" actId="5793"/>
          <ac:spMkLst>
            <pc:docMk/>
            <pc:sldMk cId="3053509075" sldId="314"/>
            <ac:spMk id="3" creationId="{8BDACD57-7F02-E10D-7D73-A81CD318B219}"/>
          </ac:spMkLst>
        </pc:spChg>
      </pc:sldChg>
      <pc:sldChg chg="modSp new mod">
        <pc:chgData name="Nathan Morgan" userId="72fd7c22-3ae8-4a57-b9f9-9fbe9cf82915" providerId="ADAL" clId="{DFAFD330-F100-4C60-AC44-4EC8A89215D0}" dt="2025-01-06T09:47:03.088" v="159" actId="5793"/>
        <pc:sldMkLst>
          <pc:docMk/>
          <pc:sldMk cId="1640974040" sldId="315"/>
        </pc:sldMkLst>
        <pc:spChg chg="mod">
          <ac:chgData name="Nathan Morgan" userId="72fd7c22-3ae8-4a57-b9f9-9fbe9cf82915" providerId="ADAL" clId="{DFAFD330-F100-4C60-AC44-4EC8A89215D0}" dt="2025-01-06T09:46:53.323" v="157" actId="6549"/>
          <ac:spMkLst>
            <pc:docMk/>
            <pc:sldMk cId="1640974040" sldId="315"/>
            <ac:spMk id="2" creationId="{7F269EC8-1B22-CB6B-6B0E-31FA73F3B9EB}"/>
          </ac:spMkLst>
        </pc:spChg>
        <pc:spChg chg="mod">
          <ac:chgData name="Nathan Morgan" userId="72fd7c22-3ae8-4a57-b9f9-9fbe9cf82915" providerId="ADAL" clId="{DFAFD330-F100-4C60-AC44-4EC8A89215D0}" dt="2025-01-06T09:47:03.088" v="159" actId="5793"/>
          <ac:spMkLst>
            <pc:docMk/>
            <pc:sldMk cId="1640974040" sldId="315"/>
            <ac:spMk id="3" creationId="{8593007D-A0B4-424F-8BFF-D0CF3D284EBE}"/>
          </ac:spMkLst>
        </pc:spChg>
      </pc:sldChg>
      <pc:sldChg chg="modSp new mod">
        <pc:chgData name="Nathan Morgan" userId="72fd7c22-3ae8-4a57-b9f9-9fbe9cf82915" providerId="ADAL" clId="{DFAFD330-F100-4C60-AC44-4EC8A89215D0}" dt="2025-01-06T09:47:25.630" v="172" actId="5793"/>
        <pc:sldMkLst>
          <pc:docMk/>
          <pc:sldMk cId="2221541173" sldId="316"/>
        </pc:sldMkLst>
        <pc:spChg chg="mod">
          <ac:chgData name="Nathan Morgan" userId="72fd7c22-3ae8-4a57-b9f9-9fbe9cf82915" providerId="ADAL" clId="{DFAFD330-F100-4C60-AC44-4EC8A89215D0}" dt="2025-01-06T09:47:20.484" v="168" actId="20577"/>
          <ac:spMkLst>
            <pc:docMk/>
            <pc:sldMk cId="2221541173" sldId="316"/>
            <ac:spMk id="2" creationId="{D418372B-2942-D3EB-5EBA-113A77E2182F}"/>
          </ac:spMkLst>
        </pc:spChg>
        <pc:spChg chg="mod">
          <ac:chgData name="Nathan Morgan" userId="72fd7c22-3ae8-4a57-b9f9-9fbe9cf82915" providerId="ADAL" clId="{DFAFD330-F100-4C60-AC44-4EC8A89215D0}" dt="2025-01-06T09:47:25.630" v="172" actId="5793"/>
          <ac:spMkLst>
            <pc:docMk/>
            <pc:sldMk cId="2221541173" sldId="316"/>
            <ac:spMk id="3" creationId="{D134D2D6-65E0-5DCC-7E47-734C3006A0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943C74-584F-48E7-AEAB-AE7238C6308E}"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01DE3B-385A-465F-85A5-076227900F59}" type="slidenum">
              <a:rPr lang="en-GB" smtClean="0"/>
              <a:t>‹#›</a:t>
            </a:fld>
            <a:endParaRPr lang="en-GB"/>
          </a:p>
        </p:txBody>
      </p:sp>
    </p:spTree>
    <p:extLst>
      <p:ext uri="{BB962C8B-B14F-4D97-AF65-F5344CB8AC3E}">
        <p14:creationId xmlns:p14="http://schemas.microsoft.com/office/powerpoint/2010/main" val="286301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E14A14B4-CDE1-D7D6-2516-4CDA12A4F7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A6926229-5B70-42EB-889F-87915C0F4399}" type="slidenum">
              <a:rPr lang="en-GB" altLang="en-US"/>
              <a:pPr>
                <a:spcBef>
                  <a:spcPct val="0"/>
                </a:spcBef>
              </a:pPr>
              <a:t>12</a:t>
            </a:fld>
            <a:endParaRPr lang="en-GB" altLang="en-US"/>
          </a:p>
        </p:txBody>
      </p:sp>
      <p:sp>
        <p:nvSpPr>
          <p:cNvPr id="6147" name="Rectangle 2">
            <a:extLst>
              <a:ext uri="{FF2B5EF4-FFF2-40B4-BE49-F238E27FC236}">
                <a16:creationId xmlns:a16="http://schemas.microsoft.com/office/drawing/2014/main" id="{1C08459A-72A7-8E03-981D-18294A33EFFC}"/>
              </a:ext>
            </a:extLst>
          </p:cNvPr>
          <p:cNvSpPr>
            <a:spLocks noGrp="1" noRot="1" noChangeAspect="1" noChangeArrowheads="1" noTextEdit="1"/>
          </p:cNvSpPr>
          <p:nvPr>
            <p:ph type="sldImg"/>
          </p:nvPr>
        </p:nvSpPr>
        <p:spPr>
          <a:solidFill>
            <a:srgbClr val="FFFFFF"/>
          </a:solidFill>
          <a:ln/>
        </p:spPr>
      </p:sp>
      <p:sp>
        <p:nvSpPr>
          <p:cNvPr id="6148" name="Rectangle 3">
            <a:extLst>
              <a:ext uri="{FF2B5EF4-FFF2-40B4-BE49-F238E27FC236}">
                <a16:creationId xmlns:a16="http://schemas.microsoft.com/office/drawing/2014/main" id="{B6DB6FF2-2FD3-9DB3-4A56-37292FB0699C}"/>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A4F48911-515A-B392-351F-C3E1AD78C5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52D52844-3736-4156-94C7-39103F43E12D}" type="slidenum">
              <a:rPr lang="en-GB" altLang="en-US"/>
              <a:pPr>
                <a:spcBef>
                  <a:spcPct val="0"/>
                </a:spcBef>
              </a:pPr>
              <a:t>13</a:t>
            </a:fld>
            <a:endParaRPr lang="en-GB" altLang="en-US"/>
          </a:p>
        </p:txBody>
      </p:sp>
      <p:sp>
        <p:nvSpPr>
          <p:cNvPr id="8195" name="Rectangle 2">
            <a:extLst>
              <a:ext uri="{FF2B5EF4-FFF2-40B4-BE49-F238E27FC236}">
                <a16:creationId xmlns:a16="http://schemas.microsoft.com/office/drawing/2014/main" id="{A50FE3DF-6D0D-D3B6-087A-8451C06706CF}"/>
              </a:ext>
            </a:extLst>
          </p:cNvPr>
          <p:cNvSpPr>
            <a:spLocks noGrp="1" noRot="1" noChangeAspect="1" noChangeArrowheads="1" noTextEdit="1"/>
          </p:cNvSpPr>
          <p:nvPr>
            <p:ph type="sldImg"/>
          </p:nvPr>
        </p:nvSpPr>
        <p:spPr>
          <a:solidFill>
            <a:srgbClr val="FFFFFF"/>
          </a:solidFill>
          <a:ln/>
        </p:spPr>
      </p:sp>
      <p:sp>
        <p:nvSpPr>
          <p:cNvPr id="8196" name="Rectangle 3">
            <a:extLst>
              <a:ext uri="{FF2B5EF4-FFF2-40B4-BE49-F238E27FC236}">
                <a16:creationId xmlns:a16="http://schemas.microsoft.com/office/drawing/2014/main" id="{499EFB87-5618-CF69-77B1-50303F4227C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34EEF742-06ED-0A1F-AE28-2DD17CADF4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346C501C-E08F-40D2-B39E-D840EE0C178F}" type="slidenum">
              <a:rPr lang="en-GB" altLang="en-US"/>
              <a:pPr>
                <a:spcBef>
                  <a:spcPct val="0"/>
                </a:spcBef>
              </a:pPr>
              <a:t>14</a:t>
            </a:fld>
            <a:endParaRPr lang="en-GB" altLang="en-US"/>
          </a:p>
        </p:txBody>
      </p:sp>
      <p:sp>
        <p:nvSpPr>
          <p:cNvPr id="10243" name="Rectangle 2">
            <a:extLst>
              <a:ext uri="{FF2B5EF4-FFF2-40B4-BE49-F238E27FC236}">
                <a16:creationId xmlns:a16="http://schemas.microsoft.com/office/drawing/2014/main" id="{D244498A-ECAE-7195-3957-AEA6BC1CDC7C}"/>
              </a:ext>
            </a:extLst>
          </p:cNvPr>
          <p:cNvSpPr>
            <a:spLocks noGrp="1" noRot="1" noChangeAspect="1" noChangeArrowheads="1" noTextEdit="1"/>
          </p:cNvSpPr>
          <p:nvPr>
            <p:ph type="sldImg"/>
          </p:nvPr>
        </p:nvSpPr>
        <p:spPr>
          <a:solidFill>
            <a:srgbClr val="FFFFFF"/>
          </a:solidFill>
          <a:ln/>
        </p:spPr>
      </p:sp>
      <p:sp>
        <p:nvSpPr>
          <p:cNvPr id="10244" name="Rectangle 3">
            <a:extLst>
              <a:ext uri="{FF2B5EF4-FFF2-40B4-BE49-F238E27FC236}">
                <a16:creationId xmlns:a16="http://schemas.microsoft.com/office/drawing/2014/main" id="{FEB96C1D-6A30-C2B6-AA9B-790805655C35}"/>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4A7EE7C-EE41-3077-7BB1-E919C9E22C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D763466-1836-4EA0-BE5D-200905C78B5A}" type="slidenum">
              <a:rPr lang="en-GB" altLang="en-US"/>
              <a:pPr>
                <a:spcBef>
                  <a:spcPct val="0"/>
                </a:spcBef>
              </a:pPr>
              <a:t>15</a:t>
            </a:fld>
            <a:endParaRPr lang="en-GB" altLang="en-US"/>
          </a:p>
        </p:txBody>
      </p:sp>
      <p:sp>
        <p:nvSpPr>
          <p:cNvPr id="12291" name="Rectangle 2">
            <a:extLst>
              <a:ext uri="{FF2B5EF4-FFF2-40B4-BE49-F238E27FC236}">
                <a16:creationId xmlns:a16="http://schemas.microsoft.com/office/drawing/2014/main" id="{3F1D0FB0-3A62-63E4-24E8-384DD67990D6}"/>
              </a:ext>
            </a:extLst>
          </p:cNvPr>
          <p:cNvSpPr>
            <a:spLocks noGrp="1" noRot="1" noChangeAspect="1" noChangeArrowheads="1" noTextEdit="1"/>
          </p:cNvSpPr>
          <p:nvPr>
            <p:ph type="sldImg"/>
          </p:nvPr>
        </p:nvSpPr>
        <p:spPr>
          <a:solidFill>
            <a:srgbClr val="FFFFFF"/>
          </a:solidFill>
          <a:ln/>
        </p:spPr>
      </p:sp>
      <p:sp>
        <p:nvSpPr>
          <p:cNvPr id="12292" name="Rectangle 3">
            <a:extLst>
              <a:ext uri="{FF2B5EF4-FFF2-40B4-BE49-F238E27FC236}">
                <a16:creationId xmlns:a16="http://schemas.microsoft.com/office/drawing/2014/main" id="{D6EC47EC-BEED-EBCA-89C5-E8FC3268B0AC}"/>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D370BAE-7D81-5840-804A-AB3E1F0B61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84F8A6D-0353-4A7E-98F2-8CCFDA8D1D9B}" type="slidenum">
              <a:rPr lang="en-GB" altLang="en-US"/>
              <a:pPr>
                <a:spcBef>
                  <a:spcPct val="0"/>
                </a:spcBef>
              </a:pPr>
              <a:t>28</a:t>
            </a:fld>
            <a:endParaRPr lang="en-GB" altLang="en-US"/>
          </a:p>
        </p:txBody>
      </p:sp>
      <p:sp>
        <p:nvSpPr>
          <p:cNvPr id="14339" name="Rectangle 2">
            <a:extLst>
              <a:ext uri="{FF2B5EF4-FFF2-40B4-BE49-F238E27FC236}">
                <a16:creationId xmlns:a16="http://schemas.microsoft.com/office/drawing/2014/main" id="{2B31D92C-924C-83B5-70B1-71B887380CB4}"/>
              </a:ext>
            </a:extLst>
          </p:cNvPr>
          <p:cNvSpPr>
            <a:spLocks noGrp="1" noRot="1" noChangeAspect="1" noChangeArrowheads="1" noTextEdit="1"/>
          </p:cNvSpPr>
          <p:nvPr>
            <p:ph type="sldImg"/>
          </p:nvPr>
        </p:nvSpPr>
        <p:spPr>
          <a:solidFill>
            <a:srgbClr val="FFFFFF"/>
          </a:solidFill>
          <a:ln/>
        </p:spPr>
      </p:sp>
      <p:sp>
        <p:nvSpPr>
          <p:cNvPr id="14340" name="Rectangle 3">
            <a:extLst>
              <a:ext uri="{FF2B5EF4-FFF2-40B4-BE49-F238E27FC236}">
                <a16:creationId xmlns:a16="http://schemas.microsoft.com/office/drawing/2014/main" id="{839FCCBC-108C-5A69-7FC2-3E586734E9D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D4D6280C-C7EB-1566-C6AF-72019B7D09E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3B37FF4D-1612-4C1B-BE06-CD13862AC3E6}" type="slidenum">
              <a:rPr lang="en-GB" altLang="en-US"/>
              <a:pPr>
                <a:spcBef>
                  <a:spcPct val="0"/>
                </a:spcBef>
              </a:pPr>
              <a:t>29</a:t>
            </a:fld>
            <a:endParaRPr lang="en-GB" altLang="en-US"/>
          </a:p>
        </p:txBody>
      </p:sp>
      <p:sp>
        <p:nvSpPr>
          <p:cNvPr id="16387" name="Rectangle 2">
            <a:extLst>
              <a:ext uri="{FF2B5EF4-FFF2-40B4-BE49-F238E27FC236}">
                <a16:creationId xmlns:a16="http://schemas.microsoft.com/office/drawing/2014/main" id="{9A0E455B-BC18-3E60-849A-BD4DBB4F6FC4}"/>
              </a:ext>
            </a:extLst>
          </p:cNvPr>
          <p:cNvSpPr>
            <a:spLocks noGrp="1" noRot="1" noChangeAspect="1" noChangeArrowheads="1" noTextEdit="1"/>
          </p:cNvSpPr>
          <p:nvPr>
            <p:ph type="sldImg"/>
          </p:nvPr>
        </p:nvSpPr>
        <p:spPr>
          <a:solidFill>
            <a:srgbClr val="FFFFFF"/>
          </a:solidFill>
          <a:ln/>
        </p:spPr>
      </p:sp>
      <p:sp>
        <p:nvSpPr>
          <p:cNvPr id="16388" name="Rectangle 3">
            <a:extLst>
              <a:ext uri="{FF2B5EF4-FFF2-40B4-BE49-F238E27FC236}">
                <a16:creationId xmlns:a16="http://schemas.microsoft.com/office/drawing/2014/main" id="{70348457-5B37-4BCE-D2EB-9E7BD20319D4}"/>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0606078-F03F-EEC9-C152-0102D76886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88D86A8-B4EE-4BC5-A496-9BDDDD12D8FF}" type="slidenum">
              <a:rPr lang="en-GB" altLang="en-US"/>
              <a:pPr>
                <a:spcBef>
                  <a:spcPct val="0"/>
                </a:spcBef>
              </a:pPr>
              <a:t>30</a:t>
            </a:fld>
            <a:endParaRPr lang="en-GB" altLang="en-US"/>
          </a:p>
        </p:txBody>
      </p:sp>
      <p:sp>
        <p:nvSpPr>
          <p:cNvPr id="18435" name="Rectangle 2">
            <a:extLst>
              <a:ext uri="{FF2B5EF4-FFF2-40B4-BE49-F238E27FC236}">
                <a16:creationId xmlns:a16="http://schemas.microsoft.com/office/drawing/2014/main" id="{8CEF26A3-3925-89B9-B35F-F14B2F59C60D}"/>
              </a:ext>
            </a:extLst>
          </p:cNvPr>
          <p:cNvSpPr>
            <a:spLocks noGrp="1" noRot="1" noChangeAspect="1" noChangeArrowheads="1" noTextEdit="1"/>
          </p:cNvSpPr>
          <p:nvPr>
            <p:ph type="sldImg"/>
          </p:nvPr>
        </p:nvSpPr>
        <p:spPr>
          <a:solidFill>
            <a:srgbClr val="FFFFFF"/>
          </a:solidFill>
          <a:ln/>
        </p:spPr>
      </p:sp>
      <p:sp>
        <p:nvSpPr>
          <p:cNvPr id="18436" name="Rectangle 3">
            <a:extLst>
              <a:ext uri="{FF2B5EF4-FFF2-40B4-BE49-F238E27FC236}">
                <a16:creationId xmlns:a16="http://schemas.microsoft.com/office/drawing/2014/main" id="{2A894EF0-B122-3A1B-8EFF-98558608F731}"/>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6C4357E3-FF54-C846-EAB4-84BADB7501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784072A-E5DE-4B32-8CB5-606BDC4633E1}" type="slidenum">
              <a:rPr lang="en-GB" altLang="en-US"/>
              <a:pPr>
                <a:spcBef>
                  <a:spcPct val="0"/>
                </a:spcBef>
              </a:pPr>
              <a:t>31</a:t>
            </a:fld>
            <a:endParaRPr lang="en-GB" altLang="en-US"/>
          </a:p>
        </p:txBody>
      </p:sp>
      <p:sp>
        <p:nvSpPr>
          <p:cNvPr id="20483" name="Rectangle 2">
            <a:extLst>
              <a:ext uri="{FF2B5EF4-FFF2-40B4-BE49-F238E27FC236}">
                <a16:creationId xmlns:a16="http://schemas.microsoft.com/office/drawing/2014/main" id="{98C2B359-5A9A-5CDD-CB9E-D730232831D9}"/>
              </a:ext>
            </a:extLst>
          </p:cNvPr>
          <p:cNvSpPr>
            <a:spLocks noGrp="1" noRot="1" noChangeAspect="1" noChangeArrowheads="1" noTextEdit="1"/>
          </p:cNvSpPr>
          <p:nvPr>
            <p:ph type="sldImg"/>
          </p:nvPr>
        </p:nvSpPr>
        <p:spPr>
          <a:solidFill>
            <a:srgbClr val="FFFFFF"/>
          </a:solidFill>
          <a:ln/>
        </p:spPr>
      </p:sp>
      <p:sp>
        <p:nvSpPr>
          <p:cNvPr id="20484" name="Rectangle 3">
            <a:extLst>
              <a:ext uri="{FF2B5EF4-FFF2-40B4-BE49-F238E27FC236}">
                <a16:creationId xmlns:a16="http://schemas.microsoft.com/office/drawing/2014/main" id="{06003EB7-50FB-BD59-95CA-7982DBDF07D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CE5920B-D5C2-2011-F9E4-CCE17EBE66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3AFC07D-8E57-40BC-9D7A-7F18EDCDDB58}" type="slidenum">
              <a:rPr lang="en-GB" altLang="en-US"/>
              <a:pPr>
                <a:spcBef>
                  <a:spcPct val="0"/>
                </a:spcBef>
              </a:pPr>
              <a:t>32</a:t>
            </a:fld>
            <a:endParaRPr lang="en-GB" altLang="en-US"/>
          </a:p>
        </p:txBody>
      </p:sp>
      <p:sp>
        <p:nvSpPr>
          <p:cNvPr id="22531" name="Rectangle 2">
            <a:extLst>
              <a:ext uri="{FF2B5EF4-FFF2-40B4-BE49-F238E27FC236}">
                <a16:creationId xmlns:a16="http://schemas.microsoft.com/office/drawing/2014/main" id="{BD2CC679-4CF0-8522-5752-735E73031431}"/>
              </a:ext>
            </a:extLst>
          </p:cNvPr>
          <p:cNvSpPr>
            <a:spLocks noGrp="1" noRot="1" noChangeAspect="1" noChangeArrowheads="1" noTextEdit="1"/>
          </p:cNvSpPr>
          <p:nvPr>
            <p:ph type="sldImg"/>
          </p:nvPr>
        </p:nvSpPr>
        <p:spPr>
          <a:solidFill>
            <a:srgbClr val="FFFFFF"/>
          </a:solidFill>
          <a:ln/>
        </p:spPr>
      </p:sp>
      <p:sp>
        <p:nvSpPr>
          <p:cNvPr id="22532" name="Rectangle 3">
            <a:extLst>
              <a:ext uri="{FF2B5EF4-FFF2-40B4-BE49-F238E27FC236}">
                <a16:creationId xmlns:a16="http://schemas.microsoft.com/office/drawing/2014/main" id="{60CC0360-81B4-29AD-D9F6-789BF1061E9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95217FA-DF53-94AA-0B79-05476CDF98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122D32D-8630-40EF-AAF0-062788B961DD}" type="slidenum">
              <a:rPr lang="en-GB" altLang="en-US"/>
              <a:pPr>
                <a:spcBef>
                  <a:spcPct val="0"/>
                </a:spcBef>
              </a:pPr>
              <a:t>33</a:t>
            </a:fld>
            <a:endParaRPr lang="en-GB" altLang="en-US"/>
          </a:p>
        </p:txBody>
      </p:sp>
      <p:sp>
        <p:nvSpPr>
          <p:cNvPr id="24579" name="Rectangle 2">
            <a:extLst>
              <a:ext uri="{FF2B5EF4-FFF2-40B4-BE49-F238E27FC236}">
                <a16:creationId xmlns:a16="http://schemas.microsoft.com/office/drawing/2014/main" id="{FC5FD007-A484-C06E-3CEB-265D48842885}"/>
              </a:ext>
            </a:extLst>
          </p:cNvPr>
          <p:cNvSpPr>
            <a:spLocks noGrp="1" noRot="1" noChangeAspect="1" noChangeArrowheads="1" noTextEdit="1"/>
          </p:cNvSpPr>
          <p:nvPr>
            <p:ph type="sldImg"/>
          </p:nvPr>
        </p:nvSpPr>
        <p:spPr>
          <a:solidFill>
            <a:srgbClr val="FFFFFF"/>
          </a:solidFill>
          <a:ln/>
        </p:spPr>
      </p:sp>
      <p:sp>
        <p:nvSpPr>
          <p:cNvPr id="24580" name="Rectangle 3">
            <a:extLst>
              <a:ext uri="{FF2B5EF4-FFF2-40B4-BE49-F238E27FC236}">
                <a16:creationId xmlns:a16="http://schemas.microsoft.com/office/drawing/2014/main" id="{96440B88-7002-580A-7BEF-D298FC6DDD81}"/>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EF0F8E82-AF3F-0F6E-AE5A-25FF8CEC4B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C7C186F-60B8-4776-BF45-10568147B5BF}" type="slidenum">
              <a:rPr lang="en-GB" altLang="en-US"/>
              <a:pPr>
                <a:spcBef>
                  <a:spcPct val="0"/>
                </a:spcBef>
              </a:pPr>
              <a:t>34</a:t>
            </a:fld>
            <a:endParaRPr lang="en-GB" altLang="en-US"/>
          </a:p>
        </p:txBody>
      </p:sp>
      <p:sp>
        <p:nvSpPr>
          <p:cNvPr id="26627" name="Rectangle 2">
            <a:extLst>
              <a:ext uri="{FF2B5EF4-FFF2-40B4-BE49-F238E27FC236}">
                <a16:creationId xmlns:a16="http://schemas.microsoft.com/office/drawing/2014/main" id="{D8190859-9E23-68F4-E0F1-F5F126FBCE5B}"/>
              </a:ext>
            </a:extLst>
          </p:cNvPr>
          <p:cNvSpPr>
            <a:spLocks noGrp="1" noRot="1" noChangeAspect="1" noChangeArrowheads="1" noTextEdit="1"/>
          </p:cNvSpPr>
          <p:nvPr>
            <p:ph type="sldImg"/>
          </p:nvPr>
        </p:nvSpPr>
        <p:spPr>
          <a:solidFill>
            <a:srgbClr val="FFFFFF"/>
          </a:solidFill>
          <a:ln/>
        </p:spPr>
      </p:sp>
      <p:sp>
        <p:nvSpPr>
          <p:cNvPr id="26628" name="Rectangle 3">
            <a:extLst>
              <a:ext uri="{FF2B5EF4-FFF2-40B4-BE49-F238E27FC236}">
                <a16:creationId xmlns:a16="http://schemas.microsoft.com/office/drawing/2014/main" id="{EF14A14C-1608-FEA5-7901-A5CB1280992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CD4811FE-08E3-D76C-E5EC-4EF56B483E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7BD15AD-AF3F-4F5F-B640-BF4172BBB8B0}" type="slidenum">
              <a:rPr lang="en-GB" altLang="en-US"/>
              <a:pPr>
                <a:spcBef>
                  <a:spcPct val="0"/>
                </a:spcBef>
              </a:pPr>
              <a:t>35</a:t>
            </a:fld>
            <a:endParaRPr lang="en-GB" altLang="en-US"/>
          </a:p>
        </p:txBody>
      </p:sp>
      <p:sp>
        <p:nvSpPr>
          <p:cNvPr id="28675" name="Rectangle 2">
            <a:extLst>
              <a:ext uri="{FF2B5EF4-FFF2-40B4-BE49-F238E27FC236}">
                <a16:creationId xmlns:a16="http://schemas.microsoft.com/office/drawing/2014/main" id="{C2F1E93D-8C3C-7376-381A-1A5DBDE657A1}"/>
              </a:ext>
            </a:extLst>
          </p:cNvPr>
          <p:cNvSpPr>
            <a:spLocks noGrp="1" noRot="1" noChangeAspect="1" noChangeArrowheads="1" noTextEdit="1"/>
          </p:cNvSpPr>
          <p:nvPr>
            <p:ph type="sldImg"/>
          </p:nvPr>
        </p:nvSpPr>
        <p:spPr>
          <a:solidFill>
            <a:srgbClr val="FFFFFF"/>
          </a:solidFill>
          <a:ln/>
        </p:spPr>
      </p:sp>
      <p:sp>
        <p:nvSpPr>
          <p:cNvPr id="28676" name="Rectangle 3">
            <a:extLst>
              <a:ext uri="{FF2B5EF4-FFF2-40B4-BE49-F238E27FC236}">
                <a16:creationId xmlns:a16="http://schemas.microsoft.com/office/drawing/2014/main" id="{E1072E0C-F146-B239-77F6-2DBB31BDD7F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89C88E9-69D4-F802-F402-57B7C10E81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218FB6D-C281-4EA6-BE92-BD353B572097}" type="slidenum">
              <a:rPr lang="en-GB" altLang="en-US"/>
              <a:pPr>
                <a:spcBef>
                  <a:spcPct val="0"/>
                </a:spcBef>
              </a:pPr>
              <a:t>36</a:t>
            </a:fld>
            <a:endParaRPr lang="en-GB" altLang="en-US"/>
          </a:p>
        </p:txBody>
      </p:sp>
      <p:sp>
        <p:nvSpPr>
          <p:cNvPr id="30723" name="Rectangle 2">
            <a:extLst>
              <a:ext uri="{FF2B5EF4-FFF2-40B4-BE49-F238E27FC236}">
                <a16:creationId xmlns:a16="http://schemas.microsoft.com/office/drawing/2014/main" id="{1497E5B2-91CC-0839-6A18-365EC6C8C7E0}"/>
              </a:ext>
            </a:extLst>
          </p:cNvPr>
          <p:cNvSpPr>
            <a:spLocks noGrp="1" noRot="1" noChangeAspect="1" noChangeArrowheads="1" noTextEdit="1"/>
          </p:cNvSpPr>
          <p:nvPr>
            <p:ph type="sldImg"/>
          </p:nvPr>
        </p:nvSpPr>
        <p:spPr>
          <a:solidFill>
            <a:srgbClr val="FFFFFF"/>
          </a:solidFill>
          <a:ln/>
        </p:spPr>
      </p:sp>
      <p:sp>
        <p:nvSpPr>
          <p:cNvPr id="30724" name="Rectangle 3">
            <a:extLst>
              <a:ext uri="{FF2B5EF4-FFF2-40B4-BE49-F238E27FC236}">
                <a16:creationId xmlns:a16="http://schemas.microsoft.com/office/drawing/2014/main" id="{CD0C4944-0F9E-D959-7AD7-C0D89C3522D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78CE04F-3736-46C9-F208-E4F581BD89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9E0F2471-25A9-4E85-A64E-E071EF11CAFF}" type="slidenum">
              <a:rPr lang="en-GB" altLang="en-US"/>
              <a:pPr>
                <a:spcBef>
                  <a:spcPct val="0"/>
                </a:spcBef>
              </a:pPr>
              <a:t>37</a:t>
            </a:fld>
            <a:endParaRPr lang="en-GB" altLang="en-US"/>
          </a:p>
        </p:txBody>
      </p:sp>
      <p:sp>
        <p:nvSpPr>
          <p:cNvPr id="32771" name="Rectangle 2">
            <a:extLst>
              <a:ext uri="{FF2B5EF4-FFF2-40B4-BE49-F238E27FC236}">
                <a16:creationId xmlns:a16="http://schemas.microsoft.com/office/drawing/2014/main" id="{A6032A98-12BE-6976-ACD3-48E7A5C77947}"/>
              </a:ext>
            </a:extLst>
          </p:cNvPr>
          <p:cNvSpPr>
            <a:spLocks noGrp="1" noRot="1" noChangeAspect="1" noChangeArrowheads="1" noTextEdit="1"/>
          </p:cNvSpPr>
          <p:nvPr>
            <p:ph type="sldImg"/>
          </p:nvPr>
        </p:nvSpPr>
        <p:spPr>
          <a:solidFill>
            <a:srgbClr val="FFFFFF"/>
          </a:solidFill>
          <a:ln/>
        </p:spPr>
      </p:sp>
      <p:sp>
        <p:nvSpPr>
          <p:cNvPr id="32772" name="Rectangle 3">
            <a:extLst>
              <a:ext uri="{FF2B5EF4-FFF2-40B4-BE49-F238E27FC236}">
                <a16:creationId xmlns:a16="http://schemas.microsoft.com/office/drawing/2014/main" id="{1DEE2938-15BB-EF97-C1ED-4F2BFDF4E93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DEBBE76F-DA7D-B89F-C1E6-54BE8935ED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0C6BD1E-18CE-4431-BFA2-5D45F8939B0D}" type="slidenum">
              <a:rPr lang="en-GB" altLang="en-US"/>
              <a:pPr>
                <a:spcBef>
                  <a:spcPct val="0"/>
                </a:spcBef>
              </a:pPr>
              <a:t>38</a:t>
            </a:fld>
            <a:endParaRPr lang="en-GB" altLang="en-US"/>
          </a:p>
        </p:txBody>
      </p:sp>
      <p:sp>
        <p:nvSpPr>
          <p:cNvPr id="34819" name="Rectangle 2">
            <a:extLst>
              <a:ext uri="{FF2B5EF4-FFF2-40B4-BE49-F238E27FC236}">
                <a16:creationId xmlns:a16="http://schemas.microsoft.com/office/drawing/2014/main" id="{EC4D995E-FF0E-CBDA-CD2F-085EF94E5B4F}"/>
              </a:ext>
            </a:extLst>
          </p:cNvPr>
          <p:cNvSpPr>
            <a:spLocks noGrp="1" noRot="1" noChangeAspect="1" noChangeArrowheads="1" noTextEdit="1"/>
          </p:cNvSpPr>
          <p:nvPr>
            <p:ph type="sldImg"/>
          </p:nvPr>
        </p:nvSpPr>
        <p:spPr>
          <a:solidFill>
            <a:srgbClr val="FFFFFF"/>
          </a:solidFill>
          <a:ln/>
        </p:spPr>
      </p:sp>
      <p:sp>
        <p:nvSpPr>
          <p:cNvPr id="34820" name="Rectangle 3">
            <a:extLst>
              <a:ext uri="{FF2B5EF4-FFF2-40B4-BE49-F238E27FC236}">
                <a16:creationId xmlns:a16="http://schemas.microsoft.com/office/drawing/2014/main" id="{71DD0023-8AA8-24D1-7A26-E07444DC4B2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F817A77C-6F7C-A8CC-CED6-2FC9953FA2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2361BC1-FCAE-4BB0-AB64-3C8BCDD87E2F}" type="slidenum">
              <a:rPr lang="en-GB" altLang="en-US"/>
              <a:pPr>
                <a:spcBef>
                  <a:spcPct val="0"/>
                </a:spcBef>
              </a:pPr>
              <a:t>39</a:t>
            </a:fld>
            <a:endParaRPr lang="en-GB" altLang="en-US"/>
          </a:p>
        </p:txBody>
      </p:sp>
      <p:sp>
        <p:nvSpPr>
          <p:cNvPr id="36867" name="Rectangle 2">
            <a:extLst>
              <a:ext uri="{FF2B5EF4-FFF2-40B4-BE49-F238E27FC236}">
                <a16:creationId xmlns:a16="http://schemas.microsoft.com/office/drawing/2014/main" id="{348B1B17-D095-5075-92BA-101324BB828A}"/>
              </a:ext>
            </a:extLst>
          </p:cNvPr>
          <p:cNvSpPr>
            <a:spLocks noGrp="1" noRot="1" noChangeAspect="1" noChangeArrowheads="1" noTextEdit="1"/>
          </p:cNvSpPr>
          <p:nvPr>
            <p:ph type="sldImg"/>
          </p:nvPr>
        </p:nvSpPr>
        <p:spPr>
          <a:solidFill>
            <a:srgbClr val="FFFFFF"/>
          </a:solidFill>
          <a:ln/>
        </p:spPr>
      </p:sp>
      <p:sp>
        <p:nvSpPr>
          <p:cNvPr id="36868" name="Rectangle 3">
            <a:extLst>
              <a:ext uri="{FF2B5EF4-FFF2-40B4-BE49-F238E27FC236}">
                <a16:creationId xmlns:a16="http://schemas.microsoft.com/office/drawing/2014/main" id="{1800C7E1-44BF-E4D8-E461-0900E3338467}"/>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E7EB3B91-FC8A-F1BE-00FF-B6919054CD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91FF90F-131A-4571-A55F-8CC970B1226F}" type="slidenum">
              <a:rPr lang="en-GB" altLang="en-US"/>
              <a:pPr>
                <a:spcBef>
                  <a:spcPct val="0"/>
                </a:spcBef>
              </a:pPr>
              <a:t>40</a:t>
            </a:fld>
            <a:endParaRPr lang="en-GB" altLang="en-US"/>
          </a:p>
        </p:txBody>
      </p:sp>
      <p:sp>
        <p:nvSpPr>
          <p:cNvPr id="38915" name="Rectangle 2">
            <a:extLst>
              <a:ext uri="{FF2B5EF4-FFF2-40B4-BE49-F238E27FC236}">
                <a16:creationId xmlns:a16="http://schemas.microsoft.com/office/drawing/2014/main" id="{57B15050-6A1C-042D-00BD-3F22577C1AA7}"/>
              </a:ext>
            </a:extLst>
          </p:cNvPr>
          <p:cNvSpPr>
            <a:spLocks noGrp="1" noRot="1" noChangeAspect="1" noChangeArrowheads="1" noTextEdit="1"/>
          </p:cNvSpPr>
          <p:nvPr>
            <p:ph type="sldImg"/>
          </p:nvPr>
        </p:nvSpPr>
        <p:spPr>
          <a:solidFill>
            <a:srgbClr val="FFFFFF"/>
          </a:solidFill>
          <a:ln/>
        </p:spPr>
      </p:sp>
      <p:sp>
        <p:nvSpPr>
          <p:cNvPr id="38916" name="Rectangle 3">
            <a:extLst>
              <a:ext uri="{FF2B5EF4-FFF2-40B4-BE49-F238E27FC236}">
                <a16:creationId xmlns:a16="http://schemas.microsoft.com/office/drawing/2014/main" id="{D35C87EF-5F03-4447-D5B4-49E8A34BC3E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2A95EAF-7231-4758-E731-0F4E7E284C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8CB142E-1678-4809-97F4-47B82A18A915}" type="slidenum">
              <a:rPr lang="en-GB" altLang="en-US"/>
              <a:pPr>
                <a:spcBef>
                  <a:spcPct val="0"/>
                </a:spcBef>
              </a:pPr>
              <a:t>43</a:t>
            </a:fld>
            <a:endParaRPr lang="en-GB" altLang="en-US"/>
          </a:p>
        </p:txBody>
      </p:sp>
      <p:sp>
        <p:nvSpPr>
          <p:cNvPr id="51203" name="Rectangle 2">
            <a:extLst>
              <a:ext uri="{FF2B5EF4-FFF2-40B4-BE49-F238E27FC236}">
                <a16:creationId xmlns:a16="http://schemas.microsoft.com/office/drawing/2014/main" id="{87F87D64-E024-9562-035B-D30CD27D357D}"/>
              </a:ext>
            </a:extLst>
          </p:cNvPr>
          <p:cNvSpPr>
            <a:spLocks noGrp="1" noRot="1" noChangeAspect="1" noChangeArrowheads="1" noTextEdit="1"/>
          </p:cNvSpPr>
          <p:nvPr>
            <p:ph type="sldImg"/>
          </p:nvPr>
        </p:nvSpPr>
        <p:spPr>
          <a:solidFill>
            <a:srgbClr val="FFFFFF"/>
          </a:solidFill>
          <a:ln/>
        </p:spPr>
      </p:sp>
      <p:sp>
        <p:nvSpPr>
          <p:cNvPr id="51204" name="Rectangle 3">
            <a:extLst>
              <a:ext uri="{FF2B5EF4-FFF2-40B4-BE49-F238E27FC236}">
                <a16:creationId xmlns:a16="http://schemas.microsoft.com/office/drawing/2014/main" id="{4E35D8B4-5763-AF6C-3DEB-BB01C6B2EEA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67D689D-B3CE-3F7B-143F-8823A7988E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F40B804-8648-4410-8801-A847277B1943}" type="slidenum">
              <a:rPr lang="en-GB" altLang="en-US"/>
              <a:pPr>
                <a:spcBef>
                  <a:spcPct val="0"/>
                </a:spcBef>
              </a:pPr>
              <a:t>45</a:t>
            </a:fld>
            <a:endParaRPr lang="en-GB" altLang="en-US"/>
          </a:p>
        </p:txBody>
      </p:sp>
      <p:sp>
        <p:nvSpPr>
          <p:cNvPr id="53251" name="Rectangle 2">
            <a:extLst>
              <a:ext uri="{FF2B5EF4-FFF2-40B4-BE49-F238E27FC236}">
                <a16:creationId xmlns:a16="http://schemas.microsoft.com/office/drawing/2014/main" id="{675FECE9-1BFE-6620-19A6-066886158499}"/>
              </a:ext>
            </a:extLst>
          </p:cNvPr>
          <p:cNvSpPr>
            <a:spLocks noGrp="1" noRot="1" noChangeAspect="1" noChangeArrowheads="1" noTextEdit="1"/>
          </p:cNvSpPr>
          <p:nvPr>
            <p:ph type="sldImg"/>
          </p:nvPr>
        </p:nvSpPr>
        <p:spPr>
          <a:solidFill>
            <a:srgbClr val="FFFFFF"/>
          </a:solidFill>
          <a:ln/>
        </p:spPr>
      </p:sp>
      <p:sp>
        <p:nvSpPr>
          <p:cNvPr id="53252" name="Rectangle 3">
            <a:extLst>
              <a:ext uri="{FF2B5EF4-FFF2-40B4-BE49-F238E27FC236}">
                <a16:creationId xmlns:a16="http://schemas.microsoft.com/office/drawing/2014/main" id="{A19EF04A-1FF4-AACD-9114-D6A69BF5687D}"/>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FA949308-82A1-D399-5AB6-4D1A817B05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E78B8991-0E43-4A6C-A012-3D70895B31DA}" type="slidenum">
              <a:rPr lang="en-GB" altLang="en-US"/>
              <a:pPr>
                <a:spcBef>
                  <a:spcPct val="0"/>
                </a:spcBef>
              </a:pPr>
              <a:t>46</a:t>
            </a:fld>
            <a:endParaRPr lang="en-GB" altLang="en-US"/>
          </a:p>
        </p:txBody>
      </p:sp>
      <p:sp>
        <p:nvSpPr>
          <p:cNvPr id="55299" name="Rectangle 2">
            <a:extLst>
              <a:ext uri="{FF2B5EF4-FFF2-40B4-BE49-F238E27FC236}">
                <a16:creationId xmlns:a16="http://schemas.microsoft.com/office/drawing/2014/main" id="{6C01C18D-31F8-4179-6B30-12F2AC307AA3}"/>
              </a:ext>
            </a:extLst>
          </p:cNvPr>
          <p:cNvSpPr>
            <a:spLocks noGrp="1" noRot="1" noChangeAspect="1" noChangeArrowheads="1" noTextEdit="1"/>
          </p:cNvSpPr>
          <p:nvPr>
            <p:ph type="sldImg"/>
          </p:nvPr>
        </p:nvSpPr>
        <p:spPr>
          <a:solidFill>
            <a:srgbClr val="FFFFFF"/>
          </a:solidFill>
          <a:ln/>
        </p:spPr>
      </p:sp>
      <p:sp>
        <p:nvSpPr>
          <p:cNvPr id="55300" name="Rectangle 3">
            <a:extLst>
              <a:ext uri="{FF2B5EF4-FFF2-40B4-BE49-F238E27FC236}">
                <a16:creationId xmlns:a16="http://schemas.microsoft.com/office/drawing/2014/main" id="{EFD99477-E21F-0269-E2DE-9566C4053895}"/>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2D00F6E1-AD66-6973-DFF0-65D22775B7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DFB3E877-E28A-44D2-89E9-EAD909DE4B00}" type="slidenum">
              <a:rPr lang="en-GB" altLang="en-US"/>
              <a:pPr>
                <a:spcBef>
                  <a:spcPct val="0"/>
                </a:spcBef>
              </a:pPr>
              <a:t>47</a:t>
            </a:fld>
            <a:endParaRPr lang="en-GB" altLang="en-US"/>
          </a:p>
        </p:txBody>
      </p:sp>
      <p:sp>
        <p:nvSpPr>
          <p:cNvPr id="57347" name="Rectangle 2">
            <a:extLst>
              <a:ext uri="{FF2B5EF4-FFF2-40B4-BE49-F238E27FC236}">
                <a16:creationId xmlns:a16="http://schemas.microsoft.com/office/drawing/2014/main" id="{F601452D-8A65-2A0D-6B1C-10E221B2DC3E}"/>
              </a:ext>
            </a:extLst>
          </p:cNvPr>
          <p:cNvSpPr>
            <a:spLocks noGrp="1" noRot="1" noChangeAspect="1" noChangeArrowheads="1" noTextEdit="1"/>
          </p:cNvSpPr>
          <p:nvPr>
            <p:ph type="sldImg"/>
          </p:nvPr>
        </p:nvSpPr>
        <p:spPr>
          <a:solidFill>
            <a:srgbClr val="FFFFFF"/>
          </a:solidFill>
          <a:ln/>
        </p:spPr>
      </p:sp>
      <p:sp>
        <p:nvSpPr>
          <p:cNvPr id="57348" name="Rectangle 3">
            <a:extLst>
              <a:ext uri="{FF2B5EF4-FFF2-40B4-BE49-F238E27FC236}">
                <a16:creationId xmlns:a16="http://schemas.microsoft.com/office/drawing/2014/main" id="{D9211DBA-B986-49A1-DF99-65FF56CFA12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3B47A590-0D0F-81AA-F2E5-ACFB3E1B14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A4FFA60-8024-4C1E-AA63-7F2A504F25AE}" type="slidenum">
              <a:rPr lang="en-GB" altLang="en-US"/>
              <a:pPr>
                <a:spcBef>
                  <a:spcPct val="0"/>
                </a:spcBef>
              </a:pPr>
              <a:t>48</a:t>
            </a:fld>
            <a:endParaRPr lang="en-GB" altLang="en-US"/>
          </a:p>
        </p:txBody>
      </p:sp>
      <p:sp>
        <p:nvSpPr>
          <p:cNvPr id="59395" name="Rectangle 2">
            <a:extLst>
              <a:ext uri="{FF2B5EF4-FFF2-40B4-BE49-F238E27FC236}">
                <a16:creationId xmlns:a16="http://schemas.microsoft.com/office/drawing/2014/main" id="{6E16CBD3-2909-CA71-C270-460C6D5B60D4}"/>
              </a:ext>
            </a:extLst>
          </p:cNvPr>
          <p:cNvSpPr>
            <a:spLocks noGrp="1" noRot="1" noChangeAspect="1" noChangeArrowheads="1" noTextEdit="1"/>
          </p:cNvSpPr>
          <p:nvPr>
            <p:ph type="sldImg"/>
          </p:nvPr>
        </p:nvSpPr>
        <p:spPr>
          <a:solidFill>
            <a:srgbClr val="FFFFFF"/>
          </a:solidFill>
          <a:ln/>
        </p:spPr>
      </p:sp>
      <p:sp>
        <p:nvSpPr>
          <p:cNvPr id="59396" name="Rectangle 3">
            <a:extLst>
              <a:ext uri="{FF2B5EF4-FFF2-40B4-BE49-F238E27FC236}">
                <a16:creationId xmlns:a16="http://schemas.microsoft.com/office/drawing/2014/main" id="{F1B56531-B633-BEFC-13A6-722B2966F879}"/>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D4E71982-EA04-0289-A5ED-C98A15CFA2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EA7E226D-F9C8-47BC-B702-6EA6B4039577}" type="slidenum">
              <a:rPr lang="en-GB" altLang="en-US"/>
              <a:pPr>
                <a:spcBef>
                  <a:spcPct val="0"/>
                </a:spcBef>
              </a:pPr>
              <a:t>49</a:t>
            </a:fld>
            <a:endParaRPr lang="en-GB" altLang="en-US"/>
          </a:p>
        </p:txBody>
      </p:sp>
      <p:sp>
        <p:nvSpPr>
          <p:cNvPr id="61443" name="Rectangle 2">
            <a:extLst>
              <a:ext uri="{FF2B5EF4-FFF2-40B4-BE49-F238E27FC236}">
                <a16:creationId xmlns:a16="http://schemas.microsoft.com/office/drawing/2014/main" id="{40430F8C-241A-FBB0-C3B7-7D3F48D551ED}"/>
              </a:ext>
            </a:extLst>
          </p:cNvPr>
          <p:cNvSpPr>
            <a:spLocks noGrp="1" noRot="1" noChangeAspect="1" noChangeArrowheads="1" noTextEdit="1"/>
          </p:cNvSpPr>
          <p:nvPr>
            <p:ph type="sldImg"/>
          </p:nvPr>
        </p:nvSpPr>
        <p:spPr>
          <a:solidFill>
            <a:srgbClr val="FFFFFF"/>
          </a:solidFill>
          <a:ln/>
        </p:spPr>
      </p:sp>
      <p:sp>
        <p:nvSpPr>
          <p:cNvPr id="61444" name="Rectangle 3">
            <a:extLst>
              <a:ext uri="{FF2B5EF4-FFF2-40B4-BE49-F238E27FC236}">
                <a16:creationId xmlns:a16="http://schemas.microsoft.com/office/drawing/2014/main" id="{E5403F6E-690E-966C-96E7-500A501E375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4563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31732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724229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885446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340123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924962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48486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97648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094862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9842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585865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1/27/2025</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87004438"/>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Pat_Hanraha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wikipedia.org/wiki/Robert_L._Cook" TargetMode="External"/><Relationship Id="rId5" Type="http://schemas.openxmlformats.org/officeDocument/2006/relationships/hyperlink" Target="https://en.wikipedia.org/wiki/Loren_Carpenter" TargetMode="External"/><Relationship Id="rId4" Type="http://schemas.openxmlformats.org/officeDocument/2006/relationships/hyperlink" Target="https://en.wikipedia.org/wiki/Ed_Catmul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n.wikipedia.org/wiki/Compute_shade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en.wikipedia.org/wiki/Ray_tracing_shader" TargetMode="External"/><Relationship Id="rId4" Type="http://schemas.openxmlformats.org/officeDocument/2006/relationships/hyperlink" Target="https://en.wikipedia.org/wiki/Tessellation_shader"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khronos.org/registry/OpenGL/specs/gl/GLSLangSpec.1.10.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en.wikipedia.org/wiki/OpenGL_Shading_Language"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en.wikipedia.org/wiki/Compute_kernel" TargetMode="External"/><Relationship Id="rId13" Type="http://schemas.openxmlformats.org/officeDocument/2006/relationships/hyperlink" Target="https://en.wikipedia.org/wiki/Direct3D" TargetMode="External"/><Relationship Id="rId18" Type="http://schemas.openxmlformats.org/officeDocument/2006/relationships/hyperlink" Target="https://en.wikipedia.org/wiki/OpenCL" TargetMode="External"/><Relationship Id="rId3" Type="http://schemas.openxmlformats.org/officeDocument/2006/relationships/hyperlink" Target="https://en.wikipedia.org/wiki/Parallel_computing" TargetMode="External"/><Relationship Id="rId7" Type="http://schemas.openxmlformats.org/officeDocument/2006/relationships/hyperlink" Target="https://en.wikipedia.org/wiki/Instruction_set" TargetMode="External"/><Relationship Id="rId12" Type="http://schemas.openxmlformats.org/officeDocument/2006/relationships/hyperlink" Target="https://en.wikipedia.org/wiki/Fortran" TargetMode="External"/><Relationship Id="rId17" Type="http://schemas.openxmlformats.org/officeDocument/2006/relationships/hyperlink" Target="https://en.wikipedia.org/wiki/OpenACC" TargetMode="External"/><Relationship Id="rId2" Type="http://schemas.openxmlformats.org/officeDocument/2006/relationships/notesSlide" Target="../notesSlides/notesSlide18.xml"/><Relationship Id="rId16" Type="http://schemas.openxmlformats.org/officeDocument/2006/relationships/hyperlink" Target="https://en.wikipedia.org/wiki/OpenMP" TargetMode="External"/><Relationship Id="rId1" Type="http://schemas.openxmlformats.org/officeDocument/2006/relationships/slideLayout" Target="../slideLayouts/slideLayout2.xml"/><Relationship Id="rId6" Type="http://schemas.openxmlformats.org/officeDocument/2006/relationships/hyperlink" Target="https://en.wikipedia.org/wiki/GPGPU" TargetMode="External"/><Relationship Id="rId11" Type="http://schemas.openxmlformats.org/officeDocument/2006/relationships/hyperlink" Target="https://en.wikipedia.org/wiki/C%2B%2B" TargetMode="External"/><Relationship Id="rId5" Type="http://schemas.openxmlformats.org/officeDocument/2006/relationships/hyperlink" Target="https://en.wikipedia.org/wiki/Graphics_processing_unit" TargetMode="External"/><Relationship Id="rId15" Type="http://schemas.openxmlformats.org/officeDocument/2006/relationships/hyperlink" Target="https://en.wikipedia.org/wiki/CUDA#cite_note-2" TargetMode="External"/><Relationship Id="rId10" Type="http://schemas.openxmlformats.org/officeDocument/2006/relationships/hyperlink" Target="https://en.wikipedia.org/wiki/C_(programming_language)" TargetMode="External"/><Relationship Id="rId19" Type="http://schemas.openxmlformats.org/officeDocument/2006/relationships/hyperlink" Target="https://en.wikipedia.org/wiki/CUDA#cite_note-3" TargetMode="External"/><Relationship Id="rId4" Type="http://schemas.openxmlformats.org/officeDocument/2006/relationships/hyperlink" Target="https://en.wikipedia.org/wiki/Application_programming_interface" TargetMode="External"/><Relationship Id="rId9" Type="http://schemas.openxmlformats.org/officeDocument/2006/relationships/hyperlink" Target="https://en.wikipedia.org/wiki/CUDA#cite_note-CUDA_intro_-_TomsHardware-1" TargetMode="External"/><Relationship Id="rId14" Type="http://schemas.openxmlformats.org/officeDocument/2006/relationships/hyperlink" Target="https://en.wikipedia.org/wiki/OpenGL"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5B7232-85BB-4414-A179-E092BB02C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B9D21EB-1565-6476-2BD6-B992CA27AB09}"/>
              </a:ext>
            </a:extLst>
          </p:cNvPr>
          <p:cNvPicPr>
            <a:picLocks noChangeAspect="1"/>
          </p:cNvPicPr>
          <p:nvPr/>
        </p:nvPicPr>
        <p:blipFill>
          <a:blip r:embed="rId2"/>
          <a:srcRect t="20227" r="-1" b="29985"/>
          <a:stretch/>
        </p:blipFill>
        <p:spPr>
          <a:xfrm>
            <a:off x="-5035" y="10"/>
            <a:ext cx="10177735" cy="5067290"/>
          </a:xfrm>
          <a:prstGeom prst="rect">
            <a:avLst/>
          </a:prstGeom>
        </p:spPr>
      </p:pic>
      <p:sp>
        <p:nvSpPr>
          <p:cNvPr id="2" name="Title 1">
            <a:extLst>
              <a:ext uri="{FF2B5EF4-FFF2-40B4-BE49-F238E27FC236}">
                <a16:creationId xmlns:a16="http://schemas.microsoft.com/office/drawing/2014/main" id="{4C5A3F1E-402B-2372-613C-18CE26897C9E}"/>
              </a:ext>
            </a:extLst>
          </p:cNvPr>
          <p:cNvSpPr>
            <a:spLocks noGrp="1"/>
          </p:cNvSpPr>
          <p:nvPr>
            <p:ph type="ctrTitle"/>
          </p:nvPr>
        </p:nvSpPr>
        <p:spPr>
          <a:xfrm>
            <a:off x="6096001" y="914399"/>
            <a:ext cx="5448300" cy="3117553"/>
          </a:xfrm>
        </p:spPr>
        <p:txBody>
          <a:bodyPr anchor="t">
            <a:normAutofit/>
          </a:bodyPr>
          <a:lstStyle/>
          <a:p>
            <a:pPr algn="r"/>
            <a:r>
              <a:rPr lang="en-GB" dirty="0"/>
              <a:t>Shaders</a:t>
            </a:r>
          </a:p>
        </p:txBody>
      </p:sp>
      <p:sp>
        <p:nvSpPr>
          <p:cNvPr id="3" name="Subtitle 2">
            <a:extLst>
              <a:ext uri="{FF2B5EF4-FFF2-40B4-BE49-F238E27FC236}">
                <a16:creationId xmlns:a16="http://schemas.microsoft.com/office/drawing/2014/main" id="{F473ACFB-B4C1-30B6-C456-301C72D18638}"/>
              </a:ext>
            </a:extLst>
          </p:cNvPr>
          <p:cNvSpPr>
            <a:spLocks noGrp="1"/>
          </p:cNvSpPr>
          <p:nvPr>
            <p:ph type="subTitle" idx="1"/>
          </p:nvPr>
        </p:nvSpPr>
        <p:spPr>
          <a:xfrm>
            <a:off x="1981200" y="5560042"/>
            <a:ext cx="8271879" cy="542343"/>
          </a:xfrm>
        </p:spPr>
        <p:txBody>
          <a:bodyPr>
            <a:normAutofit/>
          </a:bodyPr>
          <a:lstStyle/>
          <a:p>
            <a:pPr algn="r"/>
            <a:r>
              <a:rPr lang="en-GB" dirty="0"/>
              <a:t>GPU Programming </a:t>
            </a:r>
            <a:endParaRPr lang="en-GB"/>
          </a:p>
        </p:txBody>
      </p:sp>
    </p:spTree>
    <p:extLst>
      <p:ext uri="{BB962C8B-B14F-4D97-AF65-F5344CB8AC3E}">
        <p14:creationId xmlns:p14="http://schemas.microsoft.com/office/powerpoint/2010/main" val="2402999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84F9-276E-9710-ADEC-42B9224F5133}"/>
              </a:ext>
            </a:extLst>
          </p:cNvPr>
          <p:cNvSpPr>
            <a:spLocks noGrp="1"/>
          </p:cNvSpPr>
          <p:nvPr>
            <p:ph type="title"/>
          </p:nvPr>
        </p:nvSpPr>
        <p:spPr/>
        <p:txBody>
          <a:bodyPr/>
          <a:lstStyle/>
          <a:p>
            <a:r>
              <a:rPr lang="en-GB" dirty="0"/>
              <a:t>GPU Programming</a:t>
            </a:r>
          </a:p>
        </p:txBody>
      </p:sp>
      <p:sp>
        <p:nvSpPr>
          <p:cNvPr id="3" name="Content Placeholder 2">
            <a:extLst>
              <a:ext uri="{FF2B5EF4-FFF2-40B4-BE49-F238E27FC236}">
                <a16:creationId xmlns:a16="http://schemas.microsoft.com/office/drawing/2014/main" id="{B8E99F75-CB87-0DAB-AB6F-EDCD7C9D73BC}"/>
              </a:ext>
            </a:extLst>
          </p:cNvPr>
          <p:cNvSpPr>
            <a:spLocks noGrp="1"/>
          </p:cNvSpPr>
          <p:nvPr>
            <p:ph idx="1"/>
          </p:nvPr>
        </p:nvSpPr>
        <p:spPr/>
        <p:txBody>
          <a:bodyPr>
            <a:normAutofit/>
          </a:bodyPr>
          <a:lstStyle/>
          <a:p>
            <a:pPr marL="0" indent="0">
              <a:buNone/>
            </a:pPr>
            <a:r>
              <a:rPr lang="en-GB" dirty="0"/>
              <a:t>On GPUs, code can generally be divided into two main categories: shaders and general-purpose GPU programs. </a:t>
            </a:r>
          </a:p>
          <a:p>
            <a:pPr marL="0" indent="0">
              <a:buNone/>
            </a:pPr>
            <a:r>
              <a:rPr lang="en-GB" dirty="0"/>
              <a:t>Shaders are specialised programs designed specifically for graphics rendering tasks, forming an integral part of the graphics pipeline. </a:t>
            </a:r>
          </a:p>
        </p:txBody>
      </p:sp>
    </p:spTree>
    <p:extLst>
      <p:ext uri="{BB962C8B-B14F-4D97-AF65-F5344CB8AC3E}">
        <p14:creationId xmlns:p14="http://schemas.microsoft.com/office/powerpoint/2010/main" val="1032732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E781-9F9A-E52B-63C5-1102964A4594}"/>
              </a:ext>
            </a:extLst>
          </p:cNvPr>
          <p:cNvSpPr>
            <a:spLocks noGrp="1"/>
          </p:cNvSpPr>
          <p:nvPr>
            <p:ph type="title"/>
          </p:nvPr>
        </p:nvSpPr>
        <p:spPr/>
        <p:txBody>
          <a:bodyPr/>
          <a:lstStyle/>
          <a:p>
            <a:r>
              <a:rPr lang="en-GB" dirty="0"/>
              <a:t>Not all </a:t>
            </a:r>
            <a:r>
              <a:rPr lang="en-GB" dirty="0" err="1"/>
              <a:t>gpu</a:t>
            </a:r>
            <a:r>
              <a:rPr lang="en-GB" dirty="0"/>
              <a:t> code are shaders</a:t>
            </a:r>
          </a:p>
        </p:txBody>
      </p:sp>
      <p:sp>
        <p:nvSpPr>
          <p:cNvPr id="3" name="Content Placeholder 2">
            <a:extLst>
              <a:ext uri="{FF2B5EF4-FFF2-40B4-BE49-F238E27FC236}">
                <a16:creationId xmlns:a16="http://schemas.microsoft.com/office/drawing/2014/main" id="{90CF9684-BD08-5DF6-7F52-D254FE0A76E1}"/>
              </a:ext>
            </a:extLst>
          </p:cNvPr>
          <p:cNvSpPr>
            <a:spLocks noGrp="1"/>
          </p:cNvSpPr>
          <p:nvPr>
            <p:ph idx="1"/>
          </p:nvPr>
        </p:nvSpPr>
        <p:spPr/>
        <p:txBody>
          <a:bodyPr/>
          <a:lstStyle/>
          <a:p>
            <a:pPr marL="0" indent="0">
              <a:buNone/>
            </a:pPr>
            <a:r>
              <a:rPr lang="en-GB" dirty="0"/>
              <a:t>However, not all GPU code falls under the category of shaders. </a:t>
            </a:r>
          </a:p>
          <a:p>
            <a:pPr marL="0" indent="0">
              <a:buNone/>
            </a:pPr>
            <a:r>
              <a:rPr lang="en-GB" dirty="0"/>
              <a:t>General-purpose GPU programs, often written in frameworks like CUDA or OpenCL, utilise the GPU's parallel processing power for non-graphics tasks such as machine learning, scientific simulations, and data analysis. </a:t>
            </a:r>
          </a:p>
          <a:p>
            <a:pPr marL="0" indent="0">
              <a:buNone/>
            </a:pPr>
            <a:r>
              <a:rPr lang="en-GB" dirty="0"/>
              <a:t>While shaders are tightly integrated into APIs like OpenGL or DirectX and written in languages like GLSL or HLSL, other GPU programs are built for broader computational purposes, enabling the GPU to excel in both graphical and non-graphical applications. </a:t>
            </a:r>
          </a:p>
          <a:p>
            <a:endParaRPr lang="en-GB" dirty="0"/>
          </a:p>
        </p:txBody>
      </p:sp>
    </p:spTree>
    <p:extLst>
      <p:ext uri="{BB962C8B-B14F-4D97-AF65-F5344CB8AC3E}">
        <p14:creationId xmlns:p14="http://schemas.microsoft.com/office/powerpoint/2010/main" val="3034405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D28C-21FF-AA09-A794-82AAC1BF81D4}"/>
              </a:ext>
            </a:extLst>
          </p:cNvPr>
          <p:cNvSpPr>
            <a:spLocks noGrp="1"/>
          </p:cNvSpPr>
          <p:nvPr>
            <p:ph type="title"/>
          </p:nvPr>
        </p:nvSpPr>
        <p:spPr/>
        <p:txBody>
          <a:bodyPr/>
          <a:lstStyle/>
          <a:p>
            <a:r>
              <a:rPr lang="en-GB" dirty="0"/>
              <a:t>Why the </a:t>
            </a:r>
            <a:r>
              <a:rPr lang="en-GB" dirty="0" err="1"/>
              <a:t>gpu</a:t>
            </a:r>
            <a:endParaRPr lang="en-GB" dirty="0"/>
          </a:p>
        </p:txBody>
      </p:sp>
      <p:sp>
        <p:nvSpPr>
          <p:cNvPr id="3" name="Content Placeholder 2">
            <a:extLst>
              <a:ext uri="{FF2B5EF4-FFF2-40B4-BE49-F238E27FC236}">
                <a16:creationId xmlns:a16="http://schemas.microsoft.com/office/drawing/2014/main" id="{4A79839A-A138-5128-D1A3-240050FFC6D4}"/>
              </a:ext>
            </a:extLst>
          </p:cNvPr>
          <p:cNvSpPr>
            <a:spLocks noGrp="1"/>
          </p:cNvSpPr>
          <p:nvPr>
            <p:ph idx="1"/>
          </p:nvPr>
        </p:nvSpPr>
        <p:spPr/>
        <p:txBody>
          <a:bodyPr>
            <a:normAutofit/>
          </a:bodyPr>
          <a:lstStyle/>
          <a:p>
            <a:pPr marL="0" indent="0">
              <a:buNone/>
            </a:pPr>
            <a:r>
              <a:rPr lang="en-GB" dirty="0"/>
              <a:t>Performing calculations on the GPU instead of the CPU is desirable because GPUs are designed for highly parallel computations, making them exceptionally efficient for tasks involving large datasets or repetitive operations. Unlike CPUs, which have a few cores optimised for sequential tasks, GPUs consist of thousands of smaller cores capable of executing many calculations simultaneously. This architecture makes GPUs ideal for rendering graphics, where operations like transforming vertices or shading pixels occur in parallel for millions of data points. </a:t>
            </a:r>
          </a:p>
          <a:p>
            <a:pPr marL="0" indent="0">
              <a:buNone/>
            </a:pPr>
            <a:r>
              <a:rPr lang="en-GB" dirty="0"/>
              <a:t>Beyond graphics, GPUs are now widely used in areas such as machine learning, physics simulations, and scientific computing, where parallelism is crucial.</a:t>
            </a:r>
          </a:p>
        </p:txBody>
      </p:sp>
    </p:spTree>
    <p:extLst>
      <p:ext uri="{BB962C8B-B14F-4D97-AF65-F5344CB8AC3E}">
        <p14:creationId xmlns:p14="http://schemas.microsoft.com/office/powerpoint/2010/main" val="130615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DD0B-7CA5-7590-37F3-20F3DD9D640A}"/>
              </a:ext>
            </a:extLst>
          </p:cNvPr>
          <p:cNvSpPr>
            <a:spLocks noGrp="1"/>
          </p:cNvSpPr>
          <p:nvPr>
            <p:ph type="title"/>
          </p:nvPr>
        </p:nvSpPr>
        <p:spPr/>
        <p:txBody>
          <a:bodyPr/>
          <a:lstStyle/>
          <a:p>
            <a:r>
              <a:rPr lang="en-GB" dirty="0"/>
              <a:t>What is a shader</a:t>
            </a:r>
          </a:p>
        </p:txBody>
      </p:sp>
      <p:sp>
        <p:nvSpPr>
          <p:cNvPr id="3" name="Content Placeholder 2">
            <a:extLst>
              <a:ext uri="{FF2B5EF4-FFF2-40B4-BE49-F238E27FC236}">
                <a16:creationId xmlns:a16="http://schemas.microsoft.com/office/drawing/2014/main" id="{314E50DB-D5DB-F2FE-9337-5627B6C48F20}"/>
              </a:ext>
            </a:extLst>
          </p:cNvPr>
          <p:cNvSpPr>
            <a:spLocks noGrp="1"/>
          </p:cNvSpPr>
          <p:nvPr>
            <p:ph idx="1"/>
          </p:nvPr>
        </p:nvSpPr>
        <p:spPr/>
        <p:txBody>
          <a:bodyPr>
            <a:normAutofit/>
          </a:bodyPr>
          <a:lstStyle/>
          <a:p>
            <a:pPr marL="0" indent="0">
              <a:buNone/>
            </a:pPr>
            <a:r>
              <a:rPr lang="en-GB" dirty="0"/>
              <a:t>So what exactly is a shader? </a:t>
            </a:r>
            <a:br>
              <a:rPr lang="en-GB" dirty="0"/>
            </a:br>
            <a:br>
              <a:rPr lang="en-GB" dirty="0"/>
            </a:br>
            <a:r>
              <a:rPr lang="en-GB" dirty="0"/>
              <a:t>Shaders are specialised programs designed to run on a GPU, enabling fine-grained control over various stages of the graphics rendering pipeline.</a:t>
            </a:r>
          </a:p>
        </p:txBody>
      </p:sp>
    </p:spTree>
    <p:extLst>
      <p:ext uri="{BB962C8B-B14F-4D97-AF65-F5344CB8AC3E}">
        <p14:creationId xmlns:p14="http://schemas.microsoft.com/office/powerpoint/2010/main" val="3555148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BCBB-47BF-0D25-D62C-0D56A658B86D}"/>
              </a:ext>
            </a:extLst>
          </p:cNvPr>
          <p:cNvSpPr>
            <a:spLocks noGrp="1"/>
          </p:cNvSpPr>
          <p:nvPr>
            <p:ph type="title"/>
          </p:nvPr>
        </p:nvSpPr>
        <p:spPr/>
        <p:txBody>
          <a:bodyPr/>
          <a:lstStyle/>
          <a:p>
            <a:r>
              <a:rPr lang="en-GB" dirty="0"/>
              <a:t>Brief history</a:t>
            </a:r>
          </a:p>
        </p:txBody>
      </p:sp>
      <p:sp>
        <p:nvSpPr>
          <p:cNvPr id="3" name="Content Placeholder 2">
            <a:extLst>
              <a:ext uri="{FF2B5EF4-FFF2-40B4-BE49-F238E27FC236}">
                <a16:creationId xmlns:a16="http://schemas.microsoft.com/office/drawing/2014/main" id="{1A9446D6-7943-8418-0BFE-3635599D762B}"/>
              </a:ext>
            </a:extLst>
          </p:cNvPr>
          <p:cNvSpPr>
            <a:spLocks noGrp="1"/>
          </p:cNvSpPr>
          <p:nvPr>
            <p:ph idx="1"/>
          </p:nvPr>
        </p:nvSpPr>
        <p:spPr/>
        <p:txBody>
          <a:bodyPr>
            <a:normAutofit/>
          </a:bodyPr>
          <a:lstStyle/>
          <a:p>
            <a:pPr marL="0" indent="0">
              <a:buNone/>
            </a:pPr>
            <a:r>
              <a:rPr lang="en-GB" dirty="0"/>
              <a:t>Historically, graphics hardware was initially fixed-function, meaning developers could only use predefined methods for transformations, lighting, and rendering effects. With advancements in GPU technology, the introduction of programmable shaders in the early 2000s marked a pivotal shift, allowing developers to write custom instructions for the GPU</a:t>
            </a:r>
          </a:p>
        </p:txBody>
      </p:sp>
    </p:spTree>
    <p:extLst>
      <p:ext uri="{BB962C8B-B14F-4D97-AF65-F5344CB8AC3E}">
        <p14:creationId xmlns:p14="http://schemas.microsoft.com/office/powerpoint/2010/main" val="9342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FFFE-2009-3A30-5183-CCFBE9F231A8}"/>
              </a:ext>
            </a:extLst>
          </p:cNvPr>
          <p:cNvSpPr>
            <a:spLocks noGrp="1"/>
          </p:cNvSpPr>
          <p:nvPr>
            <p:ph type="title"/>
          </p:nvPr>
        </p:nvSpPr>
        <p:spPr/>
        <p:txBody>
          <a:bodyPr/>
          <a:lstStyle/>
          <a:p>
            <a:r>
              <a:rPr lang="en-GB" dirty="0"/>
              <a:t>Common Types of shaders</a:t>
            </a:r>
          </a:p>
        </p:txBody>
      </p:sp>
      <p:sp>
        <p:nvSpPr>
          <p:cNvPr id="3" name="Content Placeholder 2">
            <a:extLst>
              <a:ext uri="{FF2B5EF4-FFF2-40B4-BE49-F238E27FC236}">
                <a16:creationId xmlns:a16="http://schemas.microsoft.com/office/drawing/2014/main" id="{2F9B98B2-7183-8871-8F1A-3B6CBF823B6C}"/>
              </a:ext>
            </a:extLst>
          </p:cNvPr>
          <p:cNvSpPr>
            <a:spLocks noGrp="1"/>
          </p:cNvSpPr>
          <p:nvPr>
            <p:ph idx="1"/>
          </p:nvPr>
        </p:nvSpPr>
        <p:spPr/>
        <p:txBody>
          <a:bodyPr>
            <a:normAutofit/>
          </a:bodyPr>
          <a:lstStyle/>
          <a:p>
            <a:pPr marL="0" indent="0">
              <a:buNone/>
            </a:pPr>
            <a:r>
              <a:rPr lang="en-GB" dirty="0"/>
              <a:t>Vertex Shader - Transforms vertex positions in 3D space to 2D screen coordinates; fundamental for object placement and animations.</a:t>
            </a:r>
          </a:p>
          <a:p>
            <a:pPr marL="0" indent="0">
              <a:buNone/>
            </a:pPr>
            <a:r>
              <a:rPr lang="en-GB" dirty="0"/>
              <a:t>Fragment Shader - Determines pixel colours, applying textures, lighting, and visual effects; essential for rendering visual details.</a:t>
            </a:r>
          </a:p>
          <a:p>
            <a:pPr marL="0" indent="0">
              <a:buNone/>
            </a:pPr>
            <a:r>
              <a:rPr lang="en-GB" dirty="0"/>
              <a:t>Geometry Shader - Dynamically generates or modifies geometry in the pipeline; useful for effects like particle generation.</a:t>
            </a:r>
          </a:p>
          <a:p>
            <a:pPr marL="0" indent="0">
              <a:buNone/>
            </a:pPr>
            <a:r>
              <a:rPr lang="en-GB" dirty="0"/>
              <a:t>Compute Shader - Performs parallel computations unrelated to rendering; used for physics simulations, AI, and general data processing.</a:t>
            </a:r>
          </a:p>
        </p:txBody>
      </p:sp>
    </p:spTree>
    <p:extLst>
      <p:ext uri="{BB962C8B-B14F-4D97-AF65-F5344CB8AC3E}">
        <p14:creationId xmlns:p14="http://schemas.microsoft.com/office/powerpoint/2010/main" val="169385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CFE17-C441-37D8-7750-06165E1CCC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2CA60A-39EB-5B36-C562-0C4448B9E1C5}"/>
              </a:ext>
            </a:extLst>
          </p:cNvPr>
          <p:cNvSpPr>
            <a:spLocks noGrp="1"/>
          </p:cNvSpPr>
          <p:nvPr>
            <p:ph type="title"/>
          </p:nvPr>
        </p:nvSpPr>
        <p:spPr/>
        <p:txBody>
          <a:bodyPr/>
          <a:lstStyle/>
          <a:p>
            <a:r>
              <a:rPr lang="en-GB" dirty="0"/>
              <a:t>Common Types of shaders</a:t>
            </a:r>
          </a:p>
        </p:txBody>
      </p:sp>
      <p:sp>
        <p:nvSpPr>
          <p:cNvPr id="3" name="Content Placeholder 2">
            <a:extLst>
              <a:ext uri="{FF2B5EF4-FFF2-40B4-BE49-F238E27FC236}">
                <a16:creationId xmlns:a16="http://schemas.microsoft.com/office/drawing/2014/main" id="{CCD3E07A-858B-87FB-2CD8-DD5AD36CADB7}"/>
              </a:ext>
            </a:extLst>
          </p:cNvPr>
          <p:cNvSpPr>
            <a:spLocks noGrp="1"/>
          </p:cNvSpPr>
          <p:nvPr>
            <p:ph idx="1"/>
          </p:nvPr>
        </p:nvSpPr>
        <p:spPr/>
        <p:txBody>
          <a:bodyPr>
            <a:normAutofit/>
          </a:bodyPr>
          <a:lstStyle/>
          <a:p>
            <a:pPr marL="0" indent="0">
              <a:buNone/>
            </a:pPr>
            <a:r>
              <a:rPr lang="en-GB" dirty="0"/>
              <a:t>In addition to the commonly used shaders, there are several other specialised shader types that serve unique purposes in graphics and computational applications.</a:t>
            </a:r>
          </a:p>
        </p:txBody>
      </p:sp>
    </p:spTree>
    <p:extLst>
      <p:ext uri="{BB962C8B-B14F-4D97-AF65-F5344CB8AC3E}">
        <p14:creationId xmlns:p14="http://schemas.microsoft.com/office/powerpoint/2010/main" val="899372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9019-E8EC-3467-13D4-43FB787D45BE}"/>
              </a:ext>
            </a:extLst>
          </p:cNvPr>
          <p:cNvSpPr>
            <a:spLocks noGrp="1"/>
          </p:cNvSpPr>
          <p:nvPr>
            <p:ph type="title"/>
          </p:nvPr>
        </p:nvSpPr>
        <p:spPr/>
        <p:txBody>
          <a:bodyPr/>
          <a:lstStyle/>
          <a:p>
            <a:r>
              <a:rPr lang="en-GB" dirty="0"/>
              <a:t>Cont’d</a:t>
            </a:r>
          </a:p>
        </p:txBody>
      </p:sp>
      <p:sp>
        <p:nvSpPr>
          <p:cNvPr id="4" name="Rectangle 1">
            <a:extLst>
              <a:ext uri="{FF2B5EF4-FFF2-40B4-BE49-F238E27FC236}">
                <a16:creationId xmlns:a16="http://schemas.microsoft.com/office/drawing/2014/main" id="{5D062FF5-89AE-57C5-139C-522CD8C22912}"/>
              </a:ext>
            </a:extLst>
          </p:cNvPr>
          <p:cNvSpPr>
            <a:spLocks noGrp="1" noChangeArrowheads="1"/>
          </p:cNvSpPr>
          <p:nvPr>
            <p:ph idx="1"/>
          </p:nvPr>
        </p:nvSpPr>
        <p:spPr bwMode="auto">
          <a:xfrm>
            <a:off x="652371" y="1757393"/>
            <a:ext cx="1251182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Tessellation Shaders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Control Shader (Hull Shader)</a:t>
            </a:r>
            <a:r>
              <a:rPr kumimoji="0" lang="en-US" altLang="en-US" sz="1800" b="0" i="0" u="none" strike="noStrike" cap="none" normalizeH="0" baseline="0" dirty="0">
                <a:ln>
                  <a:noFill/>
                </a:ln>
                <a:solidFill>
                  <a:schemeClr val="tx1"/>
                </a:solidFill>
                <a:effectLst/>
                <a:latin typeface="Arial" panose="020B0604020202020204" pitchFamily="34" charset="0"/>
              </a:rPr>
              <a:t> - Defines tessellation levels for surface subdivision.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Evaluation Shader (Domain Shader)</a:t>
            </a:r>
            <a:r>
              <a:rPr kumimoji="0" lang="en-US" altLang="en-US" sz="1800" b="0" i="0" u="none" strike="noStrike" cap="none" normalizeH="0" baseline="0" dirty="0">
                <a:ln>
                  <a:noFill/>
                </a:ln>
                <a:solidFill>
                  <a:schemeClr val="tx1"/>
                </a:solidFill>
                <a:effectLst/>
                <a:latin typeface="Arial" panose="020B0604020202020204" pitchFamily="34" charset="0"/>
              </a:rPr>
              <a:t> - Processes subdivided vertices for smooth surfaces.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Compute Shader</a:t>
            </a:r>
            <a:r>
              <a:rPr kumimoji="0" lang="en-US" altLang="en-US" sz="1800" b="0" i="0" u="none" strike="noStrike" cap="none" normalizeH="0" baseline="0" dirty="0">
                <a:ln>
                  <a:noFill/>
                </a:ln>
                <a:solidFill>
                  <a:schemeClr val="tx1"/>
                </a:solidFill>
                <a:effectLst/>
                <a:latin typeface="Arial" panose="020B0604020202020204" pitchFamily="34" charset="0"/>
              </a:rPr>
              <a:t> - Performs general-purpose computations on the GPU for physics simulations, AI, or data processing.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Ray Generation Shader</a:t>
            </a:r>
            <a:r>
              <a:rPr kumimoji="0" lang="en-US" altLang="en-US" sz="1800" b="0" i="0" u="none" strike="noStrike" cap="none" normalizeH="0" baseline="0" dirty="0">
                <a:ln>
                  <a:noFill/>
                </a:ln>
                <a:solidFill>
                  <a:schemeClr val="tx1"/>
                </a:solidFill>
                <a:effectLst/>
                <a:latin typeface="Arial" panose="020B0604020202020204" pitchFamily="34" charset="0"/>
              </a:rPr>
              <a:t> - Launches rays for ray tracing in rendering pipelines.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Intersection Shader</a:t>
            </a:r>
            <a:r>
              <a:rPr kumimoji="0" lang="en-US" altLang="en-US" sz="1800" b="0" i="0" u="none" strike="noStrike" cap="none" normalizeH="0" baseline="0" dirty="0">
                <a:ln>
                  <a:noFill/>
                </a:ln>
                <a:solidFill>
                  <a:schemeClr val="tx1"/>
                </a:solidFill>
                <a:effectLst/>
                <a:latin typeface="Arial" panose="020B0604020202020204" pitchFamily="34" charset="0"/>
              </a:rPr>
              <a:t> - Determines ray-object intersections for complex geometry.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Closest Hit Shader</a:t>
            </a:r>
            <a:r>
              <a:rPr kumimoji="0" lang="en-US" altLang="en-US" sz="1800" b="0" i="0" u="none" strike="noStrike" cap="none" normalizeH="0" baseline="0" dirty="0">
                <a:ln>
                  <a:noFill/>
                </a:ln>
                <a:solidFill>
                  <a:schemeClr val="tx1"/>
                </a:solidFill>
                <a:effectLst/>
                <a:latin typeface="Arial" panose="020B0604020202020204" pitchFamily="34" charset="0"/>
              </a:rPr>
              <a:t> - Executes for the nearest intersection in ray tracing, defining surface </a:t>
            </a:r>
            <a:r>
              <a:rPr kumimoji="0" lang="en-US" altLang="en-US" sz="1800" b="0" i="0" u="none" strike="noStrike" cap="none" normalizeH="0" baseline="0" dirty="0" err="1">
                <a:ln>
                  <a:noFill/>
                </a:ln>
                <a:solidFill>
                  <a:schemeClr val="tx1"/>
                </a:solidFill>
                <a:effectLst/>
                <a:latin typeface="Arial" panose="020B0604020202020204" pitchFamily="34" charset="0"/>
              </a:rPr>
              <a:t>behaviour</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Any Hit Shader</a:t>
            </a:r>
            <a:r>
              <a:rPr kumimoji="0" lang="en-US" altLang="en-US" sz="1800" b="0" i="0" u="none" strike="noStrike" cap="none" normalizeH="0" baseline="0" dirty="0">
                <a:ln>
                  <a:noFill/>
                </a:ln>
                <a:solidFill>
                  <a:schemeClr val="tx1"/>
                </a:solidFill>
                <a:effectLst/>
                <a:latin typeface="Arial" panose="020B0604020202020204" pitchFamily="34" charset="0"/>
              </a:rPr>
              <a:t> - Executes for all intersections along a ray, used for transparency and shadow effects.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Amplification Shader</a:t>
            </a:r>
            <a:r>
              <a:rPr kumimoji="0" lang="en-US" altLang="en-US" sz="1800" b="0" i="0" u="none" strike="noStrike" cap="none" normalizeH="0" baseline="0" dirty="0">
                <a:ln>
                  <a:noFill/>
                </a:ln>
                <a:solidFill>
                  <a:schemeClr val="tx1"/>
                </a:solidFill>
                <a:effectLst/>
                <a:latin typeface="Arial" panose="020B0604020202020204" pitchFamily="34" charset="0"/>
              </a:rPr>
              <a:t> - Preprocesses geometry to </a:t>
            </a:r>
            <a:r>
              <a:rPr kumimoji="0" lang="en-US" altLang="en-US" sz="1800" b="0" i="0" u="none" strike="noStrike" cap="none" normalizeH="0" baseline="0" dirty="0" err="1">
                <a:ln>
                  <a:noFill/>
                </a:ln>
                <a:solidFill>
                  <a:schemeClr val="tx1"/>
                </a:solidFill>
                <a:effectLst/>
                <a:latin typeface="Arial" panose="020B0604020202020204" pitchFamily="34" charset="0"/>
              </a:rPr>
              <a:t>optimise</a:t>
            </a:r>
            <a:r>
              <a:rPr kumimoji="0" lang="en-US" altLang="en-US" sz="1800" b="0" i="0" u="none" strike="noStrike" cap="none" normalizeH="0" baseline="0" dirty="0">
                <a:ln>
                  <a:noFill/>
                </a:ln>
                <a:solidFill>
                  <a:schemeClr val="tx1"/>
                </a:solidFill>
                <a:effectLst/>
                <a:latin typeface="Arial" panose="020B0604020202020204" pitchFamily="34" charset="0"/>
              </a:rPr>
              <a:t> workloads in the mesh shading pipeline.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Mesh Shader</a:t>
            </a:r>
            <a:r>
              <a:rPr kumimoji="0" lang="en-US" altLang="en-US" sz="1800" b="0" i="0" u="none" strike="noStrike" cap="none" normalizeH="0" baseline="0" dirty="0">
                <a:ln>
                  <a:noFill/>
                </a:ln>
                <a:solidFill>
                  <a:schemeClr val="tx1"/>
                </a:solidFill>
                <a:effectLst/>
                <a:latin typeface="Arial" panose="020B0604020202020204" pitchFamily="34" charset="0"/>
              </a:rPr>
              <a:t> - Replaces vertex and geometry shaders, streamlining mesh processing.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Post-Processing Shader</a:t>
            </a:r>
            <a:r>
              <a:rPr kumimoji="0" lang="en-US" altLang="en-US" sz="1800" b="0" i="0" u="none" strike="noStrike" cap="none" normalizeH="0" baseline="0" dirty="0">
                <a:ln>
                  <a:noFill/>
                </a:ln>
                <a:solidFill>
                  <a:schemeClr val="tx1"/>
                </a:solidFill>
                <a:effectLst/>
                <a:latin typeface="Arial" panose="020B0604020202020204" pitchFamily="34" charset="0"/>
              </a:rPr>
              <a:t> - Applies final image effects like bloom, motion blur, or </a:t>
            </a:r>
            <a:r>
              <a:rPr kumimoji="0" lang="en-GB" altLang="en-US" sz="1800" b="0" i="0" u="none" strike="noStrike" cap="none" normalizeH="0" baseline="0" dirty="0">
                <a:ln>
                  <a:noFill/>
                </a:ln>
                <a:solidFill>
                  <a:schemeClr val="tx1"/>
                </a:solidFill>
                <a:effectLst/>
                <a:latin typeface="Arial" panose="020B0604020202020204" pitchFamily="34" charset="0"/>
              </a:rPr>
              <a:t>colour</a:t>
            </a:r>
            <a:r>
              <a:rPr kumimoji="0" lang="en-US" altLang="en-US" sz="1800" b="0" i="0" u="none" strike="noStrike" cap="none" normalizeH="0" baseline="0" dirty="0">
                <a:ln>
                  <a:noFill/>
                </a:ln>
                <a:solidFill>
                  <a:schemeClr val="tx1"/>
                </a:solidFill>
                <a:effectLst/>
                <a:latin typeface="Arial" panose="020B0604020202020204" pitchFamily="34" charset="0"/>
              </a:rPr>
              <a:t> grading.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Shadow Shader</a:t>
            </a:r>
            <a:r>
              <a:rPr kumimoji="0" lang="en-US" altLang="en-US" sz="1800" b="0" i="0" u="none" strike="noStrike" cap="none" normalizeH="0" baseline="0" dirty="0">
                <a:ln>
                  <a:noFill/>
                </a:ln>
                <a:solidFill>
                  <a:schemeClr val="tx1"/>
                </a:solidFill>
                <a:effectLst/>
                <a:latin typeface="Arial" panose="020B0604020202020204" pitchFamily="34" charset="0"/>
              </a:rPr>
              <a:t> - Computes shadow maps or renders shadows for realistic lighting.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Physics Shader</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GB" altLang="en-US" sz="1800" b="0" i="0" u="none" strike="noStrike" cap="none" normalizeH="0" baseline="0" dirty="0">
                <a:ln>
                  <a:noFill/>
                </a:ln>
                <a:solidFill>
                  <a:schemeClr val="tx1"/>
                </a:solidFill>
                <a:effectLst/>
                <a:latin typeface="Arial" panose="020B0604020202020204" pitchFamily="34" charset="0"/>
              </a:rPr>
              <a:t>Simulates</a:t>
            </a:r>
            <a:r>
              <a:rPr kumimoji="0" lang="en-US" altLang="en-US" sz="1800" b="0" i="0" u="none" strike="noStrike" cap="none" normalizeH="0" baseline="0" dirty="0">
                <a:ln>
                  <a:noFill/>
                </a:ln>
                <a:solidFill>
                  <a:schemeClr val="tx1"/>
                </a:solidFill>
                <a:effectLst/>
                <a:latin typeface="Arial" panose="020B0604020202020204" pitchFamily="34" charset="0"/>
              </a:rPr>
              <a:t> real-time physics like fluids, cloth, or particles.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Noise/Procedural Shader</a:t>
            </a:r>
            <a:r>
              <a:rPr kumimoji="0" lang="en-US" altLang="en-US" sz="1800" b="0" i="0" u="none" strike="noStrike" cap="none" normalizeH="0" baseline="0" dirty="0">
                <a:ln>
                  <a:noFill/>
                </a:ln>
                <a:solidFill>
                  <a:schemeClr val="tx1"/>
                </a:solidFill>
                <a:effectLst/>
                <a:latin typeface="Arial" panose="020B0604020202020204" pitchFamily="34" charset="0"/>
              </a:rPr>
              <a:t> - Generates procedural textures or patterns, like noise or fractals.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AI/ML Shader</a:t>
            </a:r>
            <a:r>
              <a:rPr kumimoji="0" lang="en-US" altLang="en-US" sz="1800" b="0" i="0" u="none" strike="noStrike" cap="none" normalizeH="0" baseline="0" dirty="0">
                <a:ln>
                  <a:noFill/>
                </a:ln>
                <a:solidFill>
                  <a:schemeClr val="tx1"/>
                </a:solidFill>
                <a:effectLst/>
                <a:latin typeface="Arial" panose="020B0604020202020204" pitchFamily="34" charset="0"/>
              </a:rPr>
              <a:t> - Accelerates machine learning tasks like inference or training directly on the GPU.</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Hybrid Shader</a:t>
            </a:r>
            <a:r>
              <a:rPr kumimoji="0" lang="en-US" altLang="en-US" sz="1800" b="0" i="0" u="none" strike="noStrike" cap="none" normalizeH="0" baseline="0" dirty="0">
                <a:ln>
                  <a:noFill/>
                </a:ln>
                <a:solidFill>
                  <a:schemeClr val="tx1"/>
                </a:solidFill>
                <a:effectLst/>
                <a:latin typeface="Arial" panose="020B0604020202020204" pitchFamily="34" charset="0"/>
              </a:rPr>
              <a:t> - Combines traditional and ray tracing techniques in mixed pipelines. </a:t>
            </a:r>
          </a:p>
        </p:txBody>
      </p:sp>
    </p:spTree>
    <p:extLst>
      <p:ext uri="{BB962C8B-B14F-4D97-AF65-F5344CB8AC3E}">
        <p14:creationId xmlns:p14="http://schemas.microsoft.com/office/powerpoint/2010/main" val="3685620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8C5A24-0D67-4D91-A8AB-79267D9CC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ouncing Tennis Balls And Rackets">
            <a:extLst>
              <a:ext uri="{FF2B5EF4-FFF2-40B4-BE49-F238E27FC236}">
                <a16:creationId xmlns:a16="http://schemas.microsoft.com/office/drawing/2014/main" id="{6B1DC42C-9A0C-D573-AD36-5DAAACD9971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362451"/>
            <a:ext cx="12191999" cy="2495550"/>
          </a:xfrm>
          <a:prstGeom prst="rect">
            <a:avLst/>
          </a:prstGeom>
          <a:gradFill>
            <a:gsLst>
              <a:gs pos="0">
                <a:srgbClr val="000000">
                  <a:alpha val="0"/>
                </a:srgbClr>
              </a:gs>
              <a:gs pos="95000">
                <a:srgbClr val="000000">
                  <a:alpha val="6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FEF4D-F08E-3A3F-C17C-FB3BA8665730}"/>
              </a:ext>
            </a:extLst>
          </p:cNvPr>
          <p:cNvSpPr>
            <a:spLocks noGrp="1"/>
          </p:cNvSpPr>
          <p:nvPr>
            <p:ph type="ctrTitle"/>
          </p:nvPr>
        </p:nvSpPr>
        <p:spPr>
          <a:xfrm>
            <a:off x="647699" y="1327354"/>
            <a:ext cx="8858041" cy="3747872"/>
          </a:xfrm>
        </p:spPr>
        <p:txBody>
          <a:bodyPr>
            <a:normAutofit/>
          </a:bodyPr>
          <a:lstStyle/>
          <a:p>
            <a:r>
              <a:rPr lang="en-GB" dirty="0"/>
              <a:t>Brief history of shaders</a:t>
            </a:r>
          </a:p>
        </p:txBody>
      </p:sp>
      <p:sp>
        <p:nvSpPr>
          <p:cNvPr id="3" name="Subtitle 2">
            <a:extLst>
              <a:ext uri="{FF2B5EF4-FFF2-40B4-BE49-F238E27FC236}">
                <a16:creationId xmlns:a16="http://schemas.microsoft.com/office/drawing/2014/main" id="{B70DCAA5-934A-3CE5-4132-711F666E9287}"/>
              </a:ext>
            </a:extLst>
          </p:cNvPr>
          <p:cNvSpPr>
            <a:spLocks noGrp="1"/>
          </p:cNvSpPr>
          <p:nvPr>
            <p:ph type="subTitle" idx="1"/>
          </p:nvPr>
        </p:nvSpPr>
        <p:spPr>
          <a:xfrm>
            <a:off x="647701" y="5075227"/>
            <a:ext cx="3428999" cy="906473"/>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80817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9A5FC-7A28-A7F1-0349-3F2F6F462F71}"/>
              </a:ext>
            </a:extLst>
          </p:cNvPr>
          <p:cNvSpPr>
            <a:spLocks noGrp="1"/>
          </p:cNvSpPr>
          <p:nvPr>
            <p:ph type="title"/>
          </p:nvPr>
        </p:nvSpPr>
        <p:spPr/>
        <p:txBody>
          <a:bodyPr/>
          <a:lstStyle/>
          <a:p>
            <a:r>
              <a:rPr lang="en-GB" dirty="0"/>
              <a:t>Early shaders</a:t>
            </a:r>
          </a:p>
        </p:txBody>
      </p:sp>
      <p:sp>
        <p:nvSpPr>
          <p:cNvPr id="3" name="Content Placeholder 2">
            <a:extLst>
              <a:ext uri="{FF2B5EF4-FFF2-40B4-BE49-F238E27FC236}">
                <a16:creationId xmlns:a16="http://schemas.microsoft.com/office/drawing/2014/main" id="{CC5C0E26-8CB1-0BF8-FCF5-95CA7AA29BF1}"/>
              </a:ext>
            </a:extLst>
          </p:cNvPr>
          <p:cNvSpPr>
            <a:spLocks noGrp="1"/>
          </p:cNvSpPr>
          <p:nvPr>
            <p:ph idx="1"/>
          </p:nvPr>
        </p:nvSpPr>
        <p:spPr/>
        <p:txBody>
          <a:bodyPr/>
          <a:lstStyle/>
          <a:p>
            <a:pPr marL="0" indent="0">
              <a:buNone/>
            </a:pPr>
            <a:r>
              <a:rPr lang="en-GB" dirty="0"/>
              <a:t>Early shaders were relatively simple and limited in capability. </a:t>
            </a:r>
          </a:p>
          <a:p>
            <a:pPr marL="0" indent="0">
              <a:buNone/>
            </a:pPr>
            <a:r>
              <a:rPr lang="en-GB" dirty="0"/>
              <a:t>Over time, GPUs became more sophisticated, enabling shaders to handle complex operations like procedural generation, realistic lighting models, and advanced post-processing effects.</a:t>
            </a:r>
          </a:p>
          <a:p>
            <a:pPr marL="0" indent="0">
              <a:buNone/>
            </a:pPr>
            <a:r>
              <a:rPr lang="en-GB" dirty="0"/>
              <a:t> Today, shaders are not just confined to rendering visuals; they are also used in general-purpose computation (e.g., physics simulations) through compute shaders, showcasing their evolution from fixed-function tools to versatile, programmable components integral to modern graphics and computational applications.</a:t>
            </a:r>
          </a:p>
        </p:txBody>
      </p:sp>
    </p:spTree>
    <p:extLst>
      <p:ext uri="{BB962C8B-B14F-4D97-AF65-F5344CB8AC3E}">
        <p14:creationId xmlns:p14="http://schemas.microsoft.com/office/powerpoint/2010/main" val="1902699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02375AA-CC6A-95F4-A9B6-130B56183757}"/>
              </a:ext>
            </a:extLst>
          </p:cNvPr>
          <p:cNvSpPr>
            <a:spLocks noGrp="1" noChangeArrowheads="1"/>
          </p:cNvSpPr>
          <p:nvPr>
            <p:ph type="title"/>
          </p:nvPr>
        </p:nvSpPr>
        <p:spPr/>
        <p:txBody>
          <a:bodyPr/>
          <a:lstStyle/>
          <a:p>
            <a:pPr eaLnBrk="1" hangingPunct="1"/>
            <a:r>
              <a:rPr lang="en-GB" altLang="en-US" dirty="0"/>
              <a:t>1984- Renderman</a:t>
            </a:r>
            <a:br>
              <a:rPr lang="en-GB" altLang="en-US" dirty="0"/>
            </a:br>
            <a:r>
              <a:rPr lang="en-GB" altLang="en-US" sz="1600" dirty="0"/>
              <a:t>https://en.wikipedia.org/wiki/Pixar_RenderMan</a:t>
            </a:r>
          </a:p>
        </p:txBody>
      </p:sp>
      <p:sp>
        <p:nvSpPr>
          <p:cNvPr id="3075" name="Rectangle 3">
            <a:extLst>
              <a:ext uri="{FF2B5EF4-FFF2-40B4-BE49-F238E27FC236}">
                <a16:creationId xmlns:a16="http://schemas.microsoft.com/office/drawing/2014/main" id="{A00E2CB7-755E-4C68-0955-FA3EB3CAFE90}"/>
              </a:ext>
            </a:extLst>
          </p:cNvPr>
          <p:cNvSpPr>
            <a:spLocks noGrp="1" noChangeArrowheads="1"/>
          </p:cNvSpPr>
          <p:nvPr>
            <p:ph type="body" idx="1"/>
          </p:nvPr>
        </p:nvSpPr>
        <p:spPr>
          <a:xfrm>
            <a:off x="2252663" y="1981200"/>
            <a:ext cx="7772400" cy="4114800"/>
          </a:xfrm>
        </p:spPr>
        <p:txBody>
          <a:bodyPr>
            <a:normAutofit lnSpcReduction="10000"/>
          </a:bodyPr>
          <a:lstStyle/>
          <a:p>
            <a:pPr marL="0" indent="0">
              <a:buNone/>
              <a:defRPr/>
            </a:pPr>
            <a:r>
              <a:rPr lang="en-GB" sz="2400" dirty="0"/>
              <a:t>Usually credited with developing the very first languages used to describe shading calculations.</a:t>
            </a:r>
            <a:r>
              <a:rPr lang="en-US" sz="2400" dirty="0">
                <a:solidFill>
                  <a:srgbClr val="202122"/>
                </a:solidFill>
                <a:latin typeface="Arial" panose="020B0604020202020204" pitchFamily="34" charset="0"/>
              </a:rPr>
              <a:t>  </a:t>
            </a:r>
            <a:r>
              <a:rPr lang="en-GB" sz="2400" dirty="0">
                <a:solidFill>
                  <a:srgbClr val="202122"/>
                </a:solidFill>
                <a:latin typeface="Arial" panose="020B0604020202020204" pitchFamily="34" charset="0"/>
              </a:rPr>
              <a:t> </a:t>
            </a:r>
            <a:r>
              <a:rPr lang="en-GB" sz="2400" dirty="0">
                <a:solidFill>
                  <a:srgbClr val="0645AD"/>
                </a:solidFill>
                <a:latin typeface="Arial" panose="020B0604020202020204" pitchFamily="34" charset="0"/>
                <a:hlinkClick r:id="rId3" tooltip="Pat Hanrahan"/>
              </a:rPr>
              <a:t>Pat Hanrahan</a:t>
            </a:r>
            <a:r>
              <a:rPr lang="en-GB" sz="2400" dirty="0">
                <a:solidFill>
                  <a:srgbClr val="0645AD"/>
                </a:solidFill>
                <a:latin typeface="Arial" panose="020B0604020202020204" pitchFamily="34" charset="0"/>
              </a:rPr>
              <a:t>, </a:t>
            </a:r>
            <a:r>
              <a:rPr lang="en-US" sz="2400" dirty="0">
                <a:solidFill>
                  <a:srgbClr val="0645AD"/>
                </a:solidFill>
                <a:latin typeface="Arial" panose="020B0604020202020204" pitchFamily="34" charset="0"/>
                <a:hlinkClick r:id="rId4" tooltip="Ed Catmull"/>
              </a:rPr>
              <a:t>Ed </a:t>
            </a:r>
            <a:r>
              <a:rPr lang="en-US" sz="2400" dirty="0" err="1">
                <a:solidFill>
                  <a:srgbClr val="0645AD"/>
                </a:solidFill>
                <a:latin typeface="Arial" panose="020B0604020202020204" pitchFamily="34" charset="0"/>
                <a:hlinkClick r:id="rId4" tooltip="Ed Catmull"/>
              </a:rPr>
              <a:t>Catmull</a:t>
            </a:r>
            <a:r>
              <a:rPr lang="en-US" sz="2400" dirty="0">
                <a:solidFill>
                  <a:srgbClr val="202122"/>
                </a:solidFill>
                <a:latin typeface="Arial" panose="020B0604020202020204" pitchFamily="34" charset="0"/>
              </a:rPr>
              <a:t>, </a:t>
            </a:r>
            <a:r>
              <a:rPr lang="en-US" sz="2400" dirty="0">
                <a:solidFill>
                  <a:srgbClr val="0645AD"/>
                </a:solidFill>
                <a:latin typeface="Arial" panose="020B0604020202020204" pitchFamily="34" charset="0"/>
                <a:hlinkClick r:id="rId5" tooltip="Loren Carpenter"/>
              </a:rPr>
              <a:t>Loren Carpenter</a:t>
            </a:r>
            <a:r>
              <a:rPr lang="en-US" sz="2400" dirty="0">
                <a:solidFill>
                  <a:srgbClr val="202122"/>
                </a:solidFill>
                <a:latin typeface="Arial" panose="020B0604020202020204" pitchFamily="34" charset="0"/>
              </a:rPr>
              <a:t> and </a:t>
            </a:r>
            <a:r>
              <a:rPr lang="en-US" sz="2400" dirty="0">
                <a:solidFill>
                  <a:srgbClr val="0645AD"/>
                </a:solidFill>
                <a:latin typeface="Arial" panose="020B0604020202020204" pitchFamily="34" charset="0"/>
                <a:hlinkClick r:id="rId6" tooltip="Robert L. Cook"/>
              </a:rPr>
              <a:t>Rob Cook</a:t>
            </a:r>
            <a:r>
              <a:rPr lang="en-US" sz="2400" dirty="0">
                <a:solidFill>
                  <a:srgbClr val="202122"/>
                </a:solidFill>
                <a:latin typeface="Arial" panose="020B0604020202020204" pitchFamily="34" charset="0"/>
              </a:rPr>
              <a:t> </a:t>
            </a:r>
            <a:endParaRPr lang="en-GB" dirty="0"/>
          </a:p>
          <a:p>
            <a:pPr>
              <a:buFontTx/>
              <a:buNone/>
              <a:defRPr/>
            </a:pPr>
            <a:endParaRPr lang="en-GB" altLang="en-US" sz="2400" dirty="0"/>
          </a:p>
          <a:p>
            <a:pPr>
              <a:buFontTx/>
              <a:buNone/>
              <a:defRPr/>
            </a:pPr>
            <a:r>
              <a:rPr lang="en-US" altLang="en-US" sz="2400" dirty="0"/>
              <a:t>     </a:t>
            </a:r>
            <a:r>
              <a:rPr lang="en-US" altLang="en-US" sz="2400" dirty="0" err="1"/>
              <a:t>RenderMan</a:t>
            </a:r>
            <a:r>
              <a:rPr lang="en-US" altLang="en-US" sz="2400" dirty="0"/>
              <a:t> defines cameras, geometry, materials, and lights using the </a:t>
            </a:r>
            <a:r>
              <a:rPr lang="en-US" altLang="en-US" sz="2400" dirty="0" err="1"/>
              <a:t>RenderMan</a:t>
            </a:r>
            <a:r>
              <a:rPr lang="en-US" altLang="en-US" sz="2400" dirty="0"/>
              <a:t> Interface Specification. This specification facilitates communication between 3D modeling and animation applications and the render engine that generates the final high quality images</a:t>
            </a:r>
            <a:endParaRPr lang="en-GB" altLang="en-US" sz="2400" dirty="0"/>
          </a:p>
          <a:p>
            <a:pPr algn="r">
              <a:buFontTx/>
              <a:buNone/>
              <a:defRPr/>
            </a:pPr>
            <a:endParaRPr lang="en-GB" altLang="en-US" sz="1600" i="1" dirty="0"/>
          </a:p>
          <a:p>
            <a:pPr algn="r">
              <a:buFontTx/>
              <a:buNone/>
              <a:defRPr/>
            </a:pPr>
            <a:endParaRPr lang="en-GB" altLang="en-US" sz="1600" i="1" dirty="0"/>
          </a:p>
          <a:p>
            <a:pPr eaLnBrk="1" hangingPunct="1">
              <a:buFontTx/>
              <a:buNone/>
              <a:defRPr/>
            </a:pPr>
            <a:endParaRPr lang="en-GB" altLang="en-US" dirty="0"/>
          </a:p>
        </p:txBody>
      </p:sp>
      <p:sp>
        <p:nvSpPr>
          <p:cNvPr id="5124" name="Rectangle 4">
            <a:extLst>
              <a:ext uri="{FF2B5EF4-FFF2-40B4-BE49-F238E27FC236}">
                <a16:creationId xmlns:a16="http://schemas.microsoft.com/office/drawing/2014/main" id="{69C61FBA-825D-FA1D-38D6-C792BFCF5A6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125" name="Rectangle 5">
            <a:extLst>
              <a:ext uri="{FF2B5EF4-FFF2-40B4-BE49-F238E27FC236}">
                <a16:creationId xmlns:a16="http://schemas.microsoft.com/office/drawing/2014/main" id="{26CD5748-5F9A-6BFF-C0B9-A4D06D890E5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9B397E2-0E71-1951-EA80-B97AC1D1D749}"/>
              </a:ext>
            </a:extLst>
          </p:cNvPr>
          <p:cNvSpPr>
            <a:spLocks noGrp="1" noChangeArrowheads="1"/>
          </p:cNvSpPr>
          <p:nvPr>
            <p:ph type="title"/>
          </p:nvPr>
        </p:nvSpPr>
        <p:spPr/>
        <p:txBody>
          <a:bodyPr/>
          <a:lstStyle/>
          <a:p>
            <a:pPr eaLnBrk="1" hangingPunct="1"/>
            <a:r>
              <a:rPr lang="en-GB" altLang="en-US"/>
              <a:t>Interface Specification</a:t>
            </a:r>
          </a:p>
        </p:txBody>
      </p:sp>
      <p:sp>
        <p:nvSpPr>
          <p:cNvPr id="7171" name="Rectangle 3">
            <a:extLst>
              <a:ext uri="{FF2B5EF4-FFF2-40B4-BE49-F238E27FC236}">
                <a16:creationId xmlns:a16="http://schemas.microsoft.com/office/drawing/2014/main" id="{C0845E5F-9BA6-BFAC-554F-9DD99716F32F}"/>
              </a:ext>
            </a:extLst>
          </p:cNvPr>
          <p:cNvSpPr>
            <a:spLocks noGrp="1" noChangeArrowheads="1"/>
          </p:cNvSpPr>
          <p:nvPr>
            <p:ph type="body" idx="1"/>
          </p:nvPr>
        </p:nvSpPr>
        <p:spPr>
          <a:xfrm>
            <a:off x="2252663" y="1981200"/>
            <a:ext cx="7772400" cy="4114800"/>
          </a:xfrm>
        </p:spPr>
        <p:txBody>
          <a:bodyPr>
            <a:normAutofit fontScale="77500" lnSpcReduction="20000"/>
          </a:bodyPr>
          <a:lstStyle/>
          <a:p>
            <a:r>
              <a:rPr lang="en-GB" altLang="en-US"/>
              <a:t>The Renderman Interface Specification was intended to define the communications protocol (interface) between modelling programs and rendering programs.</a:t>
            </a:r>
          </a:p>
          <a:p>
            <a:endParaRPr lang="en-GB" altLang="en-US"/>
          </a:p>
          <a:p>
            <a:r>
              <a:rPr lang="en-GB" altLang="en-US"/>
              <a:t>Renderman provides a complete graphics pipeline of its’ own that has no relationship to OpenGL</a:t>
            </a:r>
          </a:p>
          <a:p>
            <a:endParaRPr lang="en-GB" altLang="en-US"/>
          </a:p>
          <a:p>
            <a:r>
              <a:rPr lang="en-GB" altLang="en-US"/>
              <a:t>Renderman provides support for describing geometric primitives, hierarchical modelling, stacking of geometric transformations, camera attributes, shading attributes, and constructive solid geometry.</a:t>
            </a:r>
          </a:p>
          <a:p>
            <a:endParaRPr lang="en-GB" altLang="en-US"/>
          </a:p>
          <a:p>
            <a:r>
              <a:rPr lang="en-GB" altLang="en-US"/>
              <a:t>Producing very high quality renders aimed primarily at animation production (off-line rendering).</a:t>
            </a:r>
          </a:p>
          <a:p>
            <a:pPr algn="r">
              <a:buFontTx/>
              <a:buNone/>
            </a:pPr>
            <a:endParaRPr lang="en-GB" altLang="en-US" sz="1600" i="1"/>
          </a:p>
          <a:p>
            <a:pPr algn="r">
              <a:buFontTx/>
              <a:buNone/>
            </a:pPr>
            <a:endParaRPr lang="en-GB" altLang="en-US" sz="1600" i="1"/>
          </a:p>
        </p:txBody>
      </p:sp>
      <p:sp>
        <p:nvSpPr>
          <p:cNvPr id="7172" name="Rectangle 4">
            <a:extLst>
              <a:ext uri="{FF2B5EF4-FFF2-40B4-BE49-F238E27FC236}">
                <a16:creationId xmlns:a16="http://schemas.microsoft.com/office/drawing/2014/main" id="{7CA79BBC-AA2B-0B86-8BC1-9609DB70088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7173" name="Rectangle 5">
            <a:extLst>
              <a:ext uri="{FF2B5EF4-FFF2-40B4-BE49-F238E27FC236}">
                <a16:creationId xmlns:a16="http://schemas.microsoft.com/office/drawing/2014/main" id="{A1D68B50-2AA6-CCF3-21C5-86587B54F4D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B4AB7DE-F19A-45A4-5E39-AD6A3CF511E8}"/>
              </a:ext>
            </a:extLst>
          </p:cNvPr>
          <p:cNvSpPr>
            <a:spLocks noGrp="1" noChangeArrowheads="1"/>
          </p:cNvSpPr>
          <p:nvPr>
            <p:ph type="title"/>
          </p:nvPr>
        </p:nvSpPr>
        <p:spPr/>
        <p:txBody>
          <a:bodyPr/>
          <a:lstStyle/>
          <a:p>
            <a:pPr eaLnBrk="1" hangingPunct="1"/>
            <a:r>
              <a:rPr lang="en-GB" altLang="en-US"/>
              <a:t>Renderman Shading Language</a:t>
            </a:r>
          </a:p>
        </p:txBody>
      </p:sp>
      <p:sp>
        <p:nvSpPr>
          <p:cNvPr id="9219" name="Rectangle 3">
            <a:extLst>
              <a:ext uri="{FF2B5EF4-FFF2-40B4-BE49-F238E27FC236}">
                <a16:creationId xmlns:a16="http://schemas.microsoft.com/office/drawing/2014/main" id="{80189535-2BD9-D1E5-05F9-20691A443A66}"/>
              </a:ext>
            </a:extLst>
          </p:cNvPr>
          <p:cNvSpPr>
            <a:spLocks noGrp="1" noChangeArrowheads="1"/>
          </p:cNvSpPr>
          <p:nvPr>
            <p:ph type="body" idx="1"/>
          </p:nvPr>
        </p:nvSpPr>
        <p:spPr>
          <a:xfrm>
            <a:off x="2252663" y="1981200"/>
            <a:ext cx="7772400" cy="4114800"/>
          </a:xfrm>
        </p:spPr>
        <p:txBody>
          <a:bodyPr>
            <a:normAutofit fontScale="92500" lnSpcReduction="20000"/>
          </a:bodyPr>
          <a:lstStyle/>
          <a:p>
            <a:pPr>
              <a:buFontTx/>
              <a:buNone/>
            </a:pPr>
            <a:endParaRPr lang="en-GB" altLang="en-US" sz="1800" dirty="0"/>
          </a:p>
          <a:p>
            <a:r>
              <a:rPr lang="en-GB" altLang="en-US" dirty="0"/>
              <a:t>Also known as RSL</a:t>
            </a:r>
          </a:p>
          <a:p>
            <a:endParaRPr lang="en-GB" altLang="en-US" dirty="0"/>
          </a:p>
          <a:p>
            <a:r>
              <a:rPr lang="en-GB" altLang="en-US" dirty="0"/>
              <a:t>RSL describes arbitrary shaders that can be passed to the renderer through the </a:t>
            </a:r>
            <a:r>
              <a:rPr lang="en-GB" altLang="en-US" i="1" dirty="0"/>
              <a:t>Renderman</a:t>
            </a:r>
            <a:r>
              <a:rPr lang="en-GB" altLang="en-US" dirty="0"/>
              <a:t> interface.</a:t>
            </a:r>
          </a:p>
          <a:p>
            <a:endParaRPr lang="en-GB" altLang="en-US" dirty="0"/>
          </a:p>
          <a:p>
            <a:r>
              <a:rPr lang="en-GB" altLang="en-US" dirty="0"/>
              <a:t>Language based on C. Very similar to OpenGL Shading Language</a:t>
            </a:r>
          </a:p>
          <a:p>
            <a:endParaRPr lang="en-GB" altLang="en-US" dirty="0"/>
          </a:p>
          <a:p>
            <a:r>
              <a:rPr lang="en-GB" altLang="en-US" dirty="0"/>
              <a:t>Renderman Interface is similar to OpenGL, whilst Renderman Shading Language is similar to GLSL</a:t>
            </a:r>
          </a:p>
          <a:p>
            <a:pPr eaLnBrk="1" hangingPunct="1">
              <a:buFontTx/>
              <a:buNone/>
            </a:pPr>
            <a:endParaRPr lang="en-GB" altLang="en-US" dirty="0"/>
          </a:p>
        </p:txBody>
      </p:sp>
      <p:sp>
        <p:nvSpPr>
          <p:cNvPr id="9220" name="Rectangle 4">
            <a:extLst>
              <a:ext uri="{FF2B5EF4-FFF2-40B4-BE49-F238E27FC236}">
                <a16:creationId xmlns:a16="http://schemas.microsoft.com/office/drawing/2014/main" id="{11572D44-1FB7-952B-E33F-995717952FB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9221" name="Rectangle 5">
            <a:extLst>
              <a:ext uri="{FF2B5EF4-FFF2-40B4-BE49-F238E27FC236}">
                <a16:creationId xmlns:a16="http://schemas.microsoft.com/office/drawing/2014/main" id="{88B117D1-F985-2BC3-6292-A1A44222819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925A257-242C-95D0-BF6A-FFEC7EC73260}"/>
              </a:ext>
            </a:extLst>
          </p:cNvPr>
          <p:cNvSpPr>
            <a:spLocks noGrp="1" noChangeArrowheads="1"/>
          </p:cNvSpPr>
          <p:nvPr>
            <p:ph type="title"/>
          </p:nvPr>
        </p:nvSpPr>
        <p:spPr/>
        <p:txBody>
          <a:bodyPr/>
          <a:lstStyle/>
          <a:p>
            <a:pPr eaLnBrk="1" hangingPunct="1"/>
            <a:r>
              <a:rPr lang="en-GB" altLang="en-US"/>
              <a:t>RSL - Features</a:t>
            </a:r>
          </a:p>
        </p:txBody>
      </p:sp>
      <p:sp>
        <p:nvSpPr>
          <p:cNvPr id="11267" name="Rectangle 3">
            <a:extLst>
              <a:ext uri="{FF2B5EF4-FFF2-40B4-BE49-F238E27FC236}">
                <a16:creationId xmlns:a16="http://schemas.microsoft.com/office/drawing/2014/main" id="{7E144D8E-6DD9-24C8-501C-44D3AD3DA1E2}"/>
              </a:ext>
            </a:extLst>
          </p:cNvPr>
          <p:cNvSpPr>
            <a:spLocks noGrp="1" noChangeArrowheads="1"/>
          </p:cNvSpPr>
          <p:nvPr>
            <p:ph type="body" idx="1"/>
          </p:nvPr>
        </p:nvSpPr>
        <p:spPr>
          <a:xfrm>
            <a:off x="2252663" y="1981200"/>
            <a:ext cx="7772400" cy="4114800"/>
          </a:xfrm>
        </p:spPr>
        <p:txBody>
          <a:bodyPr/>
          <a:lstStyle/>
          <a:p>
            <a:r>
              <a:rPr lang="en-GB" altLang="en-US"/>
              <a:t>Renderman Shading Language (RSL) </a:t>
            </a:r>
          </a:p>
          <a:p>
            <a:pPr lvl="1"/>
            <a:r>
              <a:rPr lang="en-GB" altLang="en-US"/>
              <a:t>abstracts five shader types: </a:t>
            </a:r>
          </a:p>
          <a:p>
            <a:pPr lvl="2"/>
            <a:r>
              <a:rPr lang="en-GB" altLang="en-US"/>
              <a:t>Light shaders</a:t>
            </a:r>
          </a:p>
          <a:p>
            <a:pPr lvl="2"/>
            <a:r>
              <a:rPr lang="en-GB" altLang="en-US"/>
              <a:t>Displacement shaders</a:t>
            </a:r>
          </a:p>
          <a:p>
            <a:pPr lvl="2"/>
            <a:r>
              <a:rPr lang="en-GB" altLang="en-US"/>
              <a:t>Surface shaders</a:t>
            </a:r>
          </a:p>
          <a:p>
            <a:pPr lvl="2"/>
            <a:r>
              <a:rPr lang="en-GB" altLang="en-US"/>
              <a:t>Volume shaders</a:t>
            </a:r>
          </a:p>
          <a:p>
            <a:pPr lvl="2"/>
            <a:r>
              <a:rPr lang="en-GB" altLang="en-US"/>
              <a:t>Imager shaders</a:t>
            </a:r>
          </a:p>
          <a:p>
            <a:pPr eaLnBrk="1" hangingPunct="1">
              <a:buFontTx/>
              <a:buNone/>
            </a:pPr>
            <a:endParaRPr lang="en-GB" altLang="en-US"/>
          </a:p>
        </p:txBody>
      </p:sp>
      <p:sp>
        <p:nvSpPr>
          <p:cNvPr id="11268" name="Rectangle 4">
            <a:extLst>
              <a:ext uri="{FF2B5EF4-FFF2-40B4-BE49-F238E27FC236}">
                <a16:creationId xmlns:a16="http://schemas.microsoft.com/office/drawing/2014/main" id="{2D992ECB-563B-2CE3-8C4F-43F63FB509A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1269" name="Rectangle 5">
            <a:extLst>
              <a:ext uri="{FF2B5EF4-FFF2-40B4-BE49-F238E27FC236}">
                <a16:creationId xmlns:a16="http://schemas.microsoft.com/office/drawing/2014/main" id="{27FD77AB-6209-B86F-967B-46C1B14EBC9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3783-5CE8-AC29-22C3-046F0B49E7A0}"/>
              </a:ext>
            </a:extLst>
          </p:cNvPr>
          <p:cNvSpPr>
            <a:spLocks noGrp="1"/>
          </p:cNvSpPr>
          <p:nvPr>
            <p:ph type="title"/>
          </p:nvPr>
        </p:nvSpPr>
        <p:spPr/>
        <p:txBody>
          <a:bodyPr/>
          <a:lstStyle/>
          <a:p>
            <a:r>
              <a:rPr lang="en-GB" dirty="0"/>
              <a:t>1990s –Fixed-Function Pipeline</a:t>
            </a:r>
          </a:p>
        </p:txBody>
      </p:sp>
      <p:sp>
        <p:nvSpPr>
          <p:cNvPr id="3" name="Content Placeholder 2">
            <a:extLst>
              <a:ext uri="{FF2B5EF4-FFF2-40B4-BE49-F238E27FC236}">
                <a16:creationId xmlns:a16="http://schemas.microsoft.com/office/drawing/2014/main" id="{F9445DE8-6B71-B471-934E-308933D72C88}"/>
              </a:ext>
            </a:extLst>
          </p:cNvPr>
          <p:cNvSpPr>
            <a:spLocks noGrp="1"/>
          </p:cNvSpPr>
          <p:nvPr>
            <p:ph idx="1"/>
          </p:nvPr>
        </p:nvSpPr>
        <p:spPr/>
        <p:txBody>
          <a:bodyPr/>
          <a:lstStyle/>
          <a:p>
            <a:pPr marL="0" indent="0">
              <a:buNone/>
            </a:pPr>
            <a:r>
              <a:rPr lang="en-GB" dirty="0"/>
              <a:t>Early GPUs relied on fixed-function pipelines, where developers could only use predefined methods for tasks like lighting and transformations. These GPUs lacked the flexibility for custom shaders.</a:t>
            </a:r>
          </a:p>
        </p:txBody>
      </p:sp>
    </p:spTree>
    <p:extLst>
      <p:ext uri="{BB962C8B-B14F-4D97-AF65-F5344CB8AC3E}">
        <p14:creationId xmlns:p14="http://schemas.microsoft.com/office/powerpoint/2010/main" val="280536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BF3E6-B281-6CC5-07E4-47175E80BF34}"/>
              </a:ext>
            </a:extLst>
          </p:cNvPr>
          <p:cNvSpPr>
            <a:spLocks noGrp="1"/>
          </p:cNvSpPr>
          <p:nvPr>
            <p:ph type="title"/>
          </p:nvPr>
        </p:nvSpPr>
        <p:spPr/>
        <p:txBody>
          <a:bodyPr>
            <a:normAutofit fontScale="90000"/>
          </a:bodyPr>
          <a:lstStyle/>
          <a:p>
            <a:r>
              <a:rPr lang="en-GB" dirty="0"/>
              <a:t>1999 – Introduction of GPU Programmable Shaders</a:t>
            </a:r>
          </a:p>
        </p:txBody>
      </p:sp>
      <p:sp>
        <p:nvSpPr>
          <p:cNvPr id="3" name="Content Placeholder 2">
            <a:extLst>
              <a:ext uri="{FF2B5EF4-FFF2-40B4-BE49-F238E27FC236}">
                <a16:creationId xmlns:a16="http://schemas.microsoft.com/office/drawing/2014/main" id="{1E3A2AC5-B948-11C8-4924-E42ED29FC47C}"/>
              </a:ext>
            </a:extLst>
          </p:cNvPr>
          <p:cNvSpPr>
            <a:spLocks noGrp="1"/>
          </p:cNvSpPr>
          <p:nvPr>
            <p:ph idx="1"/>
          </p:nvPr>
        </p:nvSpPr>
        <p:spPr/>
        <p:txBody>
          <a:bodyPr/>
          <a:lstStyle/>
          <a:p>
            <a:pPr marL="0" indent="0">
              <a:buNone/>
            </a:pPr>
            <a:r>
              <a:rPr lang="en-GB" dirty="0"/>
              <a:t>NVIDIA's GeForce 256, dubbed the “world’s first GPU,” supported hardware transformation and lighting, a precursor to programmable shaders.</a:t>
            </a:r>
          </a:p>
        </p:txBody>
      </p:sp>
    </p:spTree>
    <p:extLst>
      <p:ext uri="{BB962C8B-B14F-4D97-AF65-F5344CB8AC3E}">
        <p14:creationId xmlns:p14="http://schemas.microsoft.com/office/powerpoint/2010/main" val="4034521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7FFCE-5765-1808-DB3D-67CFEDA143CC}"/>
              </a:ext>
            </a:extLst>
          </p:cNvPr>
          <p:cNvSpPr>
            <a:spLocks noGrp="1"/>
          </p:cNvSpPr>
          <p:nvPr>
            <p:ph type="title"/>
          </p:nvPr>
        </p:nvSpPr>
        <p:spPr/>
        <p:txBody>
          <a:bodyPr>
            <a:normAutofit fontScale="90000"/>
          </a:bodyPr>
          <a:lstStyle/>
          <a:p>
            <a:r>
              <a:rPr lang="en-GB" dirty="0"/>
              <a:t>2001 – DirectX 8 and OpenGL ARB Extensions</a:t>
            </a:r>
          </a:p>
        </p:txBody>
      </p:sp>
      <p:sp>
        <p:nvSpPr>
          <p:cNvPr id="3" name="Content Placeholder 2">
            <a:extLst>
              <a:ext uri="{FF2B5EF4-FFF2-40B4-BE49-F238E27FC236}">
                <a16:creationId xmlns:a16="http://schemas.microsoft.com/office/drawing/2014/main" id="{F7C82D5E-36CB-08FD-884D-27C563FFB250}"/>
              </a:ext>
            </a:extLst>
          </p:cNvPr>
          <p:cNvSpPr>
            <a:spLocks noGrp="1"/>
          </p:cNvSpPr>
          <p:nvPr>
            <p:ph idx="1"/>
          </p:nvPr>
        </p:nvSpPr>
        <p:spPr/>
        <p:txBody>
          <a:bodyPr/>
          <a:lstStyle/>
          <a:p>
            <a:pPr marL="0" indent="0">
              <a:buNone/>
            </a:pPr>
            <a:r>
              <a:rPr lang="en-GB" dirty="0"/>
              <a:t>Microsoft’s DirectX 8 introduced programmable vertex and pixel shaders, marking the transition from fixed-function pipelines. OpenGL followed with ARB extensions for programmability.</a:t>
            </a:r>
          </a:p>
        </p:txBody>
      </p:sp>
    </p:spTree>
    <p:extLst>
      <p:ext uri="{BB962C8B-B14F-4D97-AF65-F5344CB8AC3E}">
        <p14:creationId xmlns:p14="http://schemas.microsoft.com/office/powerpoint/2010/main" val="3163327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89A9B-87F6-D8C8-9139-AF88667395AD}"/>
              </a:ext>
            </a:extLst>
          </p:cNvPr>
          <p:cNvSpPr>
            <a:spLocks noGrp="1"/>
          </p:cNvSpPr>
          <p:nvPr>
            <p:ph type="title"/>
          </p:nvPr>
        </p:nvSpPr>
        <p:spPr/>
        <p:txBody>
          <a:bodyPr/>
          <a:lstStyle/>
          <a:p>
            <a:r>
              <a:rPr lang="en-GB" dirty="0"/>
              <a:t>2002 – Cg (C for Graphics)</a:t>
            </a:r>
          </a:p>
        </p:txBody>
      </p:sp>
      <p:sp>
        <p:nvSpPr>
          <p:cNvPr id="3" name="Content Placeholder 2">
            <a:extLst>
              <a:ext uri="{FF2B5EF4-FFF2-40B4-BE49-F238E27FC236}">
                <a16:creationId xmlns:a16="http://schemas.microsoft.com/office/drawing/2014/main" id="{11F75290-155F-A019-0E1A-E8198A29817E}"/>
              </a:ext>
            </a:extLst>
          </p:cNvPr>
          <p:cNvSpPr>
            <a:spLocks noGrp="1"/>
          </p:cNvSpPr>
          <p:nvPr>
            <p:ph idx="1"/>
          </p:nvPr>
        </p:nvSpPr>
        <p:spPr/>
        <p:txBody>
          <a:bodyPr/>
          <a:lstStyle/>
          <a:p>
            <a:pPr marL="0" indent="0">
              <a:buNone/>
            </a:pPr>
            <a:r>
              <a:rPr lang="en-GB" dirty="0"/>
              <a:t>NVIDIA released Cg, a high-level shading language simplifying shader programming for GPUs. It influenced later shader languages like HLSL and GLSL.</a:t>
            </a:r>
          </a:p>
        </p:txBody>
      </p:sp>
    </p:spTree>
    <p:extLst>
      <p:ext uri="{BB962C8B-B14F-4D97-AF65-F5344CB8AC3E}">
        <p14:creationId xmlns:p14="http://schemas.microsoft.com/office/powerpoint/2010/main" val="1398746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5B70E-A5CA-E8DD-AD43-BCF840A36F6E}"/>
              </a:ext>
            </a:extLst>
          </p:cNvPr>
          <p:cNvSpPr>
            <a:spLocks noGrp="1"/>
          </p:cNvSpPr>
          <p:nvPr>
            <p:ph type="title"/>
          </p:nvPr>
        </p:nvSpPr>
        <p:spPr/>
        <p:txBody>
          <a:bodyPr>
            <a:normAutofit fontScale="90000"/>
          </a:bodyPr>
          <a:lstStyle/>
          <a:p>
            <a:r>
              <a:rPr lang="en-GB" dirty="0"/>
              <a:t>2003 – DirectX 9 and High-Level Shader Language (HLSL)</a:t>
            </a:r>
          </a:p>
        </p:txBody>
      </p:sp>
      <p:sp>
        <p:nvSpPr>
          <p:cNvPr id="3" name="Content Placeholder 2">
            <a:extLst>
              <a:ext uri="{FF2B5EF4-FFF2-40B4-BE49-F238E27FC236}">
                <a16:creationId xmlns:a16="http://schemas.microsoft.com/office/drawing/2014/main" id="{C759A40C-471B-157D-3617-469ED4ECAFF0}"/>
              </a:ext>
            </a:extLst>
          </p:cNvPr>
          <p:cNvSpPr>
            <a:spLocks noGrp="1"/>
          </p:cNvSpPr>
          <p:nvPr>
            <p:ph idx="1"/>
          </p:nvPr>
        </p:nvSpPr>
        <p:spPr/>
        <p:txBody>
          <a:bodyPr/>
          <a:lstStyle/>
          <a:p>
            <a:pPr marL="0" indent="0">
              <a:buNone/>
            </a:pPr>
            <a:r>
              <a:rPr lang="en-GB" dirty="0"/>
              <a:t>Microsoft introduced HLSL, a C-like language for writing shaders in DirectX, making shader programming more accessible to developers.</a:t>
            </a:r>
          </a:p>
        </p:txBody>
      </p:sp>
    </p:spTree>
    <p:extLst>
      <p:ext uri="{BB962C8B-B14F-4D97-AF65-F5344CB8AC3E}">
        <p14:creationId xmlns:p14="http://schemas.microsoft.com/office/powerpoint/2010/main" val="1435412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F2BD-73D5-F686-C4C5-5B75F365711A}"/>
              </a:ext>
            </a:extLst>
          </p:cNvPr>
          <p:cNvSpPr>
            <a:spLocks noGrp="1"/>
          </p:cNvSpPr>
          <p:nvPr>
            <p:ph type="title"/>
          </p:nvPr>
        </p:nvSpPr>
        <p:spPr/>
        <p:txBody>
          <a:bodyPr>
            <a:normAutofit fontScale="90000"/>
          </a:bodyPr>
          <a:lstStyle/>
          <a:p>
            <a:r>
              <a:rPr lang="en-GB" dirty="0"/>
              <a:t>2004 – OpenGL Shading Language (GLSL)</a:t>
            </a:r>
          </a:p>
        </p:txBody>
      </p:sp>
      <p:sp>
        <p:nvSpPr>
          <p:cNvPr id="3" name="Content Placeholder 2">
            <a:extLst>
              <a:ext uri="{FF2B5EF4-FFF2-40B4-BE49-F238E27FC236}">
                <a16:creationId xmlns:a16="http://schemas.microsoft.com/office/drawing/2014/main" id="{074E3C76-E15B-AEAB-7D30-D9DA8D417480}"/>
              </a:ext>
            </a:extLst>
          </p:cNvPr>
          <p:cNvSpPr>
            <a:spLocks noGrp="1"/>
          </p:cNvSpPr>
          <p:nvPr>
            <p:ph idx="1"/>
          </p:nvPr>
        </p:nvSpPr>
        <p:spPr/>
        <p:txBody>
          <a:bodyPr/>
          <a:lstStyle/>
          <a:p>
            <a:pPr marL="0" indent="0">
              <a:buNone/>
            </a:pPr>
            <a:r>
              <a:rPr lang="en-GB" dirty="0"/>
              <a:t>OpenGL introduced GLSL, enabling programmable vertex and fragment shaders directly within the OpenGL pipeline, offering cross-platform support.</a:t>
            </a:r>
          </a:p>
        </p:txBody>
      </p:sp>
    </p:spTree>
    <p:extLst>
      <p:ext uri="{BB962C8B-B14F-4D97-AF65-F5344CB8AC3E}">
        <p14:creationId xmlns:p14="http://schemas.microsoft.com/office/powerpoint/2010/main" val="1023355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3D447-A7FD-9B1A-3220-6160716F80ED}"/>
              </a:ext>
            </a:extLst>
          </p:cNvPr>
          <p:cNvSpPr>
            <a:spLocks noGrp="1"/>
          </p:cNvSpPr>
          <p:nvPr>
            <p:ph type="title"/>
          </p:nvPr>
        </p:nvSpPr>
        <p:spPr/>
        <p:txBody>
          <a:bodyPr/>
          <a:lstStyle/>
          <a:p>
            <a:r>
              <a:rPr lang="en-GB" dirty="0"/>
              <a:t>2007 – Unified Shader Model</a:t>
            </a:r>
          </a:p>
        </p:txBody>
      </p:sp>
      <p:sp>
        <p:nvSpPr>
          <p:cNvPr id="3" name="Content Placeholder 2">
            <a:extLst>
              <a:ext uri="{FF2B5EF4-FFF2-40B4-BE49-F238E27FC236}">
                <a16:creationId xmlns:a16="http://schemas.microsoft.com/office/drawing/2014/main" id="{5A4BBBDB-2CCF-CEE9-BEFB-D472BDB0709A}"/>
              </a:ext>
            </a:extLst>
          </p:cNvPr>
          <p:cNvSpPr>
            <a:spLocks noGrp="1"/>
          </p:cNvSpPr>
          <p:nvPr>
            <p:ph idx="1"/>
          </p:nvPr>
        </p:nvSpPr>
        <p:spPr/>
        <p:txBody>
          <a:bodyPr/>
          <a:lstStyle/>
          <a:p>
            <a:pPr marL="0" indent="0">
              <a:buNone/>
            </a:pPr>
            <a:r>
              <a:rPr lang="en-GB" dirty="0"/>
              <a:t>DirectX 10 and modern GPUs transitioned to a unified shader architecture, where vertex, pixel, and geometry shaders shared the same hardware resources.</a:t>
            </a:r>
          </a:p>
        </p:txBody>
      </p:sp>
    </p:spTree>
    <p:extLst>
      <p:ext uri="{BB962C8B-B14F-4D97-AF65-F5344CB8AC3E}">
        <p14:creationId xmlns:p14="http://schemas.microsoft.com/office/powerpoint/2010/main" val="1311390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FFDD-9153-0706-E9E1-F7BD8E170BDE}"/>
              </a:ext>
            </a:extLst>
          </p:cNvPr>
          <p:cNvSpPr>
            <a:spLocks noGrp="1"/>
          </p:cNvSpPr>
          <p:nvPr>
            <p:ph type="title"/>
          </p:nvPr>
        </p:nvSpPr>
        <p:spPr/>
        <p:txBody>
          <a:bodyPr/>
          <a:lstStyle/>
          <a:p>
            <a:r>
              <a:rPr lang="en-GB" dirty="0"/>
              <a:t>2010 – Compute Shaders and GPGPU</a:t>
            </a:r>
          </a:p>
        </p:txBody>
      </p:sp>
      <p:sp>
        <p:nvSpPr>
          <p:cNvPr id="3" name="Content Placeholder 2">
            <a:extLst>
              <a:ext uri="{FF2B5EF4-FFF2-40B4-BE49-F238E27FC236}">
                <a16:creationId xmlns:a16="http://schemas.microsoft.com/office/drawing/2014/main" id="{25A6D405-4CB0-50A4-6E91-951846B6EA5C}"/>
              </a:ext>
            </a:extLst>
          </p:cNvPr>
          <p:cNvSpPr>
            <a:spLocks noGrp="1"/>
          </p:cNvSpPr>
          <p:nvPr>
            <p:ph idx="1"/>
          </p:nvPr>
        </p:nvSpPr>
        <p:spPr/>
        <p:txBody>
          <a:bodyPr/>
          <a:lstStyle/>
          <a:p>
            <a:pPr marL="0" indent="0">
              <a:buNone/>
            </a:pPr>
            <a:r>
              <a:rPr lang="en-GB" dirty="0"/>
              <a:t>With DirectX 11 and OpenGL 4.3, compute shaders became standard, extending GPU programmability beyond graphics. General-purpose GPU (GPGPU) computing began to flourish with frameworks like CUDA and OpenCL.</a:t>
            </a:r>
          </a:p>
        </p:txBody>
      </p:sp>
    </p:spTree>
    <p:extLst>
      <p:ext uri="{BB962C8B-B14F-4D97-AF65-F5344CB8AC3E}">
        <p14:creationId xmlns:p14="http://schemas.microsoft.com/office/powerpoint/2010/main" val="3441855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355F-C2AF-C050-7B4A-CCE582C741D1}"/>
              </a:ext>
            </a:extLst>
          </p:cNvPr>
          <p:cNvSpPr>
            <a:spLocks noGrp="1"/>
          </p:cNvSpPr>
          <p:nvPr>
            <p:ph type="title"/>
          </p:nvPr>
        </p:nvSpPr>
        <p:spPr/>
        <p:txBody>
          <a:bodyPr/>
          <a:lstStyle/>
          <a:p>
            <a:r>
              <a:rPr lang="en-GB" dirty="0"/>
              <a:t>2018 – Real-Time Ray Tracing (RTX)</a:t>
            </a:r>
          </a:p>
        </p:txBody>
      </p:sp>
      <p:sp>
        <p:nvSpPr>
          <p:cNvPr id="3" name="Content Placeholder 2">
            <a:extLst>
              <a:ext uri="{FF2B5EF4-FFF2-40B4-BE49-F238E27FC236}">
                <a16:creationId xmlns:a16="http://schemas.microsoft.com/office/drawing/2014/main" id="{8BDACD57-7F02-E10D-7D73-A81CD318B219}"/>
              </a:ext>
            </a:extLst>
          </p:cNvPr>
          <p:cNvSpPr>
            <a:spLocks noGrp="1"/>
          </p:cNvSpPr>
          <p:nvPr>
            <p:ph idx="1"/>
          </p:nvPr>
        </p:nvSpPr>
        <p:spPr/>
        <p:txBody>
          <a:bodyPr/>
          <a:lstStyle/>
          <a:p>
            <a:pPr marL="0" indent="0">
              <a:buNone/>
            </a:pPr>
            <a:r>
              <a:rPr lang="en-GB" dirty="0"/>
              <a:t>NVIDIA introduced the Turing architecture and RTX technology, enabling real-time ray tracing through dedicated hardware (RT cores) and new shader types like ray generation, intersection, and hit shaders.</a:t>
            </a:r>
          </a:p>
        </p:txBody>
      </p:sp>
    </p:spTree>
    <p:extLst>
      <p:ext uri="{BB962C8B-B14F-4D97-AF65-F5344CB8AC3E}">
        <p14:creationId xmlns:p14="http://schemas.microsoft.com/office/powerpoint/2010/main" val="3053509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69EC8-1B22-CB6B-6B0E-31FA73F3B9EB}"/>
              </a:ext>
            </a:extLst>
          </p:cNvPr>
          <p:cNvSpPr>
            <a:spLocks noGrp="1"/>
          </p:cNvSpPr>
          <p:nvPr>
            <p:ph type="title"/>
          </p:nvPr>
        </p:nvSpPr>
        <p:spPr/>
        <p:txBody>
          <a:bodyPr>
            <a:normAutofit fontScale="90000"/>
          </a:bodyPr>
          <a:lstStyle/>
          <a:p>
            <a:r>
              <a:rPr lang="en-GB" dirty="0"/>
              <a:t>2020s – Mesh Shaders and Advanced APIs</a:t>
            </a:r>
          </a:p>
        </p:txBody>
      </p:sp>
      <p:sp>
        <p:nvSpPr>
          <p:cNvPr id="3" name="Content Placeholder 2">
            <a:extLst>
              <a:ext uri="{FF2B5EF4-FFF2-40B4-BE49-F238E27FC236}">
                <a16:creationId xmlns:a16="http://schemas.microsoft.com/office/drawing/2014/main" id="{8593007D-A0B4-424F-8BFF-D0CF3D284EBE}"/>
              </a:ext>
            </a:extLst>
          </p:cNvPr>
          <p:cNvSpPr>
            <a:spLocks noGrp="1"/>
          </p:cNvSpPr>
          <p:nvPr>
            <p:ph idx="1"/>
          </p:nvPr>
        </p:nvSpPr>
        <p:spPr/>
        <p:txBody>
          <a:bodyPr/>
          <a:lstStyle/>
          <a:p>
            <a:pPr marL="0" indent="0">
              <a:buNone/>
            </a:pPr>
            <a:r>
              <a:rPr lang="en-GB" dirty="0"/>
              <a:t>Modern APIs like Vulkan and DirectX 12 introduced mesh and amplification shaders, replacing traditional geometry and tessellation shaders for better performance and flexibility.</a:t>
            </a:r>
          </a:p>
        </p:txBody>
      </p:sp>
    </p:spTree>
    <p:extLst>
      <p:ext uri="{BB962C8B-B14F-4D97-AF65-F5344CB8AC3E}">
        <p14:creationId xmlns:p14="http://schemas.microsoft.com/office/powerpoint/2010/main" val="1640974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8372B-2942-D3EB-5EBA-113A77E2182F}"/>
              </a:ext>
            </a:extLst>
          </p:cNvPr>
          <p:cNvSpPr>
            <a:spLocks noGrp="1"/>
          </p:cNvSpPr>
          <p:nvPr>
            <p:ph type="title"/>
          </p:nvPr>
        </p:nvSpPr>
        <p:spPr/>
        <p:txBody>
          <a:bodyPr>
            <a:normAutofit fontScale="90000"/>
          </a:bodyPr>
          <a:lstStyle/>
          <a:p>
            <a:r>
              <a:rPr lang="en-GB" dirty="0"/>
              <a:t>Present(2025) – Hybrid Pipelines and AI Integration</a:t>
            </a:r>
          </a:p>
        </p:txBody>
      </p:sp>
      <p:sp>
        <p:nvSpPr>
          <p:cNvPr id="3" name="Content Placeholder 2">
            <a:extLst>
              <a:ext uri="{FF2B5EF4-FFF2-40B4-BE49-F238E27FC236}">
                <a16:creationId xmlns:a16="http://schemas.microsoft.com/office/drawing/2014/main" id="{D134D2D6-65E0-5DCC-7E47-734C3006A064}"/>
              </a:ext>
            </a:extLst>
          </p:cNvPr>
          <p:cNvSpPr>
            <a:spLocks noGrp="1"/>
          </p:cNvSpPr>
          <p:nvPr>
            <p:ph idx="1"/>
          </p:nvPr>
        </p:nvSpPr>
        <p:spPr/>
        <p:txBody>
          <a:bodyPr/>
          <a:lstStyle/>
          <a:p>
            <a:pPr marL="0" indent="0">
              <a:buNone/>
            </a:pPr>
            <a:r>
              <a:rPr lang="en-GB" dirty="0"/>
              <a:t>GPUs now support hybrid pipelines combining </a:t>
            </a:r>
            <a:r>
              <a:rPr lang="en-GB" dirty="0" err="1"/>
              <a:t>rasterisation</a:t>
            </a:r>
            <a:r>
              <a:rPr lang="en-GB" dirty="0"/>
              <a:t> and ray tracing, while compute shaders power AI tasks like deep learning and real-time neural rendering. Emerging technologies, such as NVIDIA’s Shader Execution Reordering (SER), optimise GPU workloads further.</a:t>
            </a:r>
          </a:p>
        </p:txBody>
      </p:sp>
    </p:spTree>
    <p:extLst>
      <p:ext uri="{BB962C8B-B14F-4D97-AF65-F5344CB8AC3E}">
        <p14:creationId xmlns:p14="http://schemas.microsoft.com/office/powerpoint/2010/main" val="2221541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8C5A24-0D67-4D91-A8AB-79267D9CC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 formulas on a blackboard">
            <a:extLst>
              <a:ext uri="{FF2B5EF4-FFF2-40B4-BE49-F238E27FC236}">
                <a16:creationId xmlns:a16="http://schemas.microsoft.com/office/drawing/2014/main" id="{89715A25-09B7-3044-DB46-39C169D2FEE5}"/>
              </a:ext>
            </a:extLst>
          </p:cNvPr>
          <p:cNvPicPr>
            <a:picLocks noChangeAspect="1"/>
          </p:cNvPicPr>
          <p:nvPr/>
        </p:nvPicPr>
        <p:blipFill>
          <a:blip r:embed="rId2"/>
          <a:srcRect t="18208" b="4737"/>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362451"/>
            <a:ext cx="12191999" cy="2495550"/>
          </a:xfrm>
          <a:prstGeom prst="rect">
            <a:avLst/>
          </a:prstGeom>
          <a:gradFill>
            <a:gsLst>
              <a:gs pos="0">
                <a:srgbClr val="000000">
                  <a:alpha val="0"/>
                </a:srgbClr>
              </a:gs>
              <a:gs pos="95000">
                <a:srgbClr val="000000">
                  <a:alpha val="6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1B7F0-0C41-B279-5C41-F4C567B07B3D}"/>
              </a:ext>
            </a:extLst>
          </p:cNvPr>
          <p:cNvSpPr>
            <a:spLocks noGrp="1"/>
          </p:cNvSpPr>
          <p:nvPr>
            <p:ph type="title"/>
          </p:nvPr>
        </p:nvSpPr>
        <p:spPr>
          <a:xfrm>
            <a:off x="647700" y="1327354"/>
            <a:ext cx="3924300" cy="3435145"/>
          </a:xfrm>
        </p:spPr>
        <p:txBody>
          <a:bodyPr vert="horz" lIns="91440" tIns="45720" rIns="91440" bIns="45720" rtlCol="0" anchor="b">
            <a:normAutofit/>
          </a:bodyPr>
          <a:lstStyle/>
          <a:p>
            <a:r>
              <a:rPr lang="en-US"/>
              <a:t>Shading languages</a:t>
            </a:r>
          </a:p>
        </p:txBody>
      </p:sp>
    </p:spTree>
    <p:extLst>
      <p:ext uri="{BB962C8B-B14F-4D97-AF65-F5344CB8AC3E}">
        <p14:creationId xmlns:p14="http://schemas.microsoft.com/office/powerpoint/2010/main" val="3983165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7A5EA39-1C04-5769-A2EB-8DFDD28377E7}"/>
              </a:ext>
            </a:extLst>
          </p:cNvPr>
          <p:cNvSpPr>
            <a:spLocks noGrp="1" noChangeArrowheads="1"/>
          </p:cNvSpPr>
          <p:nvPr>
            <p:ph type="title"/>
          </p:nvPr>
        </p:nvSpPr>
        <p:spPr/>
        <p:txBody>
          <a:bodyPr/>
          <a:lstStyle/>
          <a:p>
            <a:pPr eaLnBrk="1" hangingPunct="1"/>
            <a:r>
              <a:rPr lang="en-GB" altLang="en-US"/>
              <a:t>HLSL</a:t>
            </a:r>
          </a:p>
        </p:txBody>
      </p:sp>
      <p:sp>
        <p:nvSpPr>
          <p:cNvPr id="14339" name="Rectangle 3">
            <a:extLst>
              <a:ext uri="{FF2B5EF4-FFF2-40B4-BE49-F238E27FC236}">
                <a16:creationId xmlns:a16="http://schemas.microsoft.com/office/drawing/2014/main" id="{C0C5549E-C067-857B-ED86-3A0CD83928EB}"/>
              </a:ext>
            </a:extLst>
          </p:cNvPr>
          <p:cNvSpPr>
            <a:spLocks noGrp="1" noChangeArrowheads="1"/>
          </p:cNvSpPr>
          <p:nvPr>
            <p:ph type="body" idx="1"/>
          </p:nvPr>
        </p:nvSpPr>
        <p:spPr>
          <a:xfrm>
            <a:off x="2252663" y="1981200"/>
            <a:ext cx="7772400" cy="4114800"/>
          </a:xfrm>
        </p:spPr>
        <p:txBody>
          <a:bodyPr/>
          <a:lstStyle/>
          <a:p>
            <a:pPr>
              <a:defRPr/>
            </a:pPr>
            <a:r>
              <a:rPr lang="en-GB" sz="2400" dirty="0"/>
              <a:t>HLSL - High Level Shading language</a:t>
            </a:r>
          </a:p>
          <a:p>
            <a:pPr lvl="1">
              <a:defRPr/>
            </a:pPr>
            <a:r>
              <a:rPr lang="en-GB" sz="2000" dirty="0"/>
              <a:t>Defined by Microsoft and introduced with DirectX 9 in 2002.</a:t>
            </a:r>
          </a:p>
          <a:p>
            <a:pPr lvl="1">
              <a:defRPr/>
            </a:pPr>
            <a:endParaRPr lang="en-GB" sz="2000" dirty="0"/>
          </a:p>
          <a:p>
            <a:pPr lvl="1">
              <a:defRPr/>
            </a:pPr>
            <a:r>
              <a:rPr lang="en-GB" sz="2000" dirty="0"/>
              <a:t>Supports programmability at three levels:</a:t>
            </a:r>
          </a:p>
          <a:p>
            <a:pPr lvl="2">
              <a:defRPr/>
            </a:pPr>
            <a:r>
              <a:rPr lang="en-GB" sz="2000" dirty="0"/>
              <a:t>Vertex </a:t>
            </a:r>
            <a:r>
              <a:rPr lang="en-GB" sz="2000" dirty="0" err="1"/>
              <a:t>shader</a:t>
            </a:r>
            <a:endParaRPr lang="en-GB" sz="2000" dirty="0"/>
          </a:p>
          <a:p>
            <a:pPr lvl="2">
              <a:defRPr/>
            </a:pPr>
            <a:r>
              <a:rPr lang="en-GB" sz="2000" dirty="0"/>
              <a:t>Pixel </a:t>
            </a:r>
            <a:r>
              <a:rPr lang="en-GB" sz="2000" dirty="0" err="1"/>
              <a:t>shader</a:t>
            </a:r>
            <a:r>
              <a:rPr lang="en-GB" sz="2000" dirty="0"/>
              <a:t>. </a:t>
            </a:r>
          </a:p>
          <a:p>
            <a:pPr lvl="2">
              <a:defRPr/>
            </a:pPr>
            <a:r>
              <a:rPr lang="en-GB" sz="2000" dirty="0"/>
              <a:t>Geometry </a:t>
            </a:r>
            <a:r>
              <a:rPr lang="en-GB" sz="2000" dirty="0" err="1"/>
              <a:t>shader</a:t>
            </a:r>
            <a:r>
              <a:rPr lang="en-GB" sz="2000" dirty="0"/>
              <a:t> (DirectX 10)</a:t>
            </a:r>
          </a:p>
          <a:p>
            <a:pPr marL="457200" lvl="1" indent="0">
              <a:buNone/>
              <a:defRPr/>
            </a:pPr>
            <a:endParaRPr lang="en-GB" sz="2000" dirty="0"/>
          </a:p>
          <a:p>
            <a:pPr marL="0" indent="0">
              <a:buNone/>
              <a:defRPr/>
            </a:pPr>
            <a:endParaRPr lang="en-GB" sz="2400" dirty="0"/>
          </a:p>
        </p:txBody>
      </p:sp>
      <p:sp>
        <p:nvSpPr>
          <p:cNvPr id="13316" name="Rectangle 4">
            <a:extLst>
              <a:ext uri="{FF2B5EF4-FFF2-40B4-BE49-F238E27FC236}">
                <a16:creationId xmlns:a16="http://schemas.microsoft.com/office/drawing/2014/main" id="{AF0ACFF1-C36D-A470-95AC-69C1B53415E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3317" name="Rectangle 5">
            <a:extLst>
              <a:ext uri="{FF2B5EF4-FFF2-40B4-BE49-F238E27FC236}">
                <a16:creationId xmlns:a16="http://schemas.microsoft.com/office/drawing/2014/main" id="{0D41374C-20E3-D752-815A-EA9E5E139EF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9F2103-DA9F-B73A-5FD5-49971C619C32}"/>
              </a:ext>
            </a:extLst>
          </p:cNvPr>
          <p:cNvSpPr>
            <a:spLocks noGrp="1" noChangeArrowheads="1"/>
          </p:cNvSpPr>
          <p:nvPr>
            <p:ph type="title"/>
          </p:nvPr>
        </p:nvSpPr>
        <p:spPr/>
        <p:txBody>
          <a:bodyPr/>
          <a:lstStyle/>
          <a:p>
            <a:pPr eaLnBrk="1" hangingPunct="1"/>
            <a:r>
              <a:rPr lang="en-GB" altLang="en-US"/>
              <a:t>HLSL</a:t>
            </a:r>
          </a:p>
        </p:txBody>
      </p:sp>
      <p:sp>
        <p:nvSpPr>
          <p:cNvPr id="14339" name="Rectangle 3">
            <a:extLst>
              <a:ext uri="{FF2B5EF4-FFF2-40B4-BE49-F238E27FC236}">
                <a16:creationId xmlns:a16="http://schemas.microsoft.com/office/drawing/2014/main" id="{A721B7E5-0414-7A84-0E8B-EB6F621DDC9B}"/>
              </a:ext>
            </a:extLst>
          </p:cNvPr>
          <p:cNvSpPr>
            <a:spLocks noGrp="1" noChangeArrowheads="1"/>
          </p:cNvSpPr>
          <p:nvPr>
            <p:ph type="body" idx="1"/>
          </p:nvPr>
        </p:nvSpPr>
        <p:spPr>
          <a:xfrm>
            <a:off x="2252663" y="1981200"/>
            <a:ext cx="7772400" cy="4114800"/>
          </a:xfrm>
        </p:spPr>
        <p:txBody>
          <a:bodyPr/>
          <a:lstStyle/>
          <a:p>
            <a:pPr>
              <a:defRPr/>
            </a:pPr>
            <a:r>
              <a:rPr lang="en-GB" sz="2400" dirty="0"/>
              <a:t>HLSL - High Level Shading language</a:t>
            </a:r>
          </a:p>
          <a:p>
            <a:pPr lvl="1">
              <a:defRPr/>
            </a:pPr>
            <a:r>
              <a:rPr lang="en-GB" sz="2000" dirty="0"/>
              <a:t>Defined by Microsoft and introduced with DirectX 9 in 2002.</a:t>
            </a:r>
          </a:p>
          <a:p>
            <a:pPr lvl="1">
              <a:defRPr/>
            </a:pPr>
            <a:endParaRPr lang="en-GB" sz="2000" dirty="0"/>
          </a:p>
          <a:p>
            <a:pPr lvl="1">
              <a:defRPr/>
            </a:pPr>
            <a:r>
              <a:rPr lang="en-GB" sz="2000" dirty="0"/>
              <a:t>Supports programmability at several levels:</a:t>
            </a:r>
          </a:p>
          <a:p>
            <a:pPr lvl="2">
              <a:defRPr/>
            </a:pPr>
            <a:r>
              <a:rPr lang="en-GB" sz="2000" dirty="0"/>
              <a:t>Vertex </a:t>
            </a:r>
            <a:r>
              <a:rPr lang="en-GB" sz="2000" dirty="0" err="1"/>
              <a:t>shader</a:t>
            </a:r>
            <a:endParaRPr lang="en-GB" sz="2000" dirty="0"/>
          </a:p>
          <a:p>
            <a:pPr lvl="2">
              <a:defRPr/>
            </a:pPr>
            <a:r>
              <a:rPr lang="en-GB" sz="2000" dirty="0"/>
              <a:t>Pixel </a:t>
            </a:r>
            <a:r>
              <a:rPr lang="en-GB" sz="2000" dirty="0" err="1"/>
              <a:t>shader</a:t>
            </a:r>
            <a:r>
              <a:rPr lang="en-GB" sz="2000" dirty="0"/>
              <a:t>. </a:t>
            </a:r>
          </a:p>
          <a:p>
            <a:pPr lvl="2">
              <a:defRPr/>
            </a:pPr>
            <a:r>
              <a:rPr lang="en-GB" sz="2000" dirty="0"/>
              <a:t>Geometry shader (DirectX 10)</a:t>
            </a:r>
          </a:p>
          <a:p>
            <a:pPr lvl="2">
              <a:defRPr/>
            </a:pP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3" tooltip="Compute shader"/>
              </a:rPr>
              <a:t>compute shaders</a:t>
            </a: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4" tooltip="Tessellation shader"/>
              </a:rPr>
              <a:t>tessellation shaders</a:t>
            </a:r>
            <a:r>
              <a:rPr lang="en-US" dirty="0">
                <a:solidFill>
                  <a:srgbClr val="202122"/>
                </a:solidFill>
                <a:latin typeface="Arial" panose="020B0604020202020204" pitchFamily="34" charset="0"/>
              </a:rPr>
              <a:t> (Hull and Domain shaders), and </a:t>
            </a:r>
            <a:r>
              <a:rPr lang="en-US" dirty="0">
                <a:solidFill>
                  <a:srgbClr val="0645AD"/>
                </a:solidFill>
                <a:latin typeface="Arial" panose="020B0604020202020204" pitchFamily="34" charset="0"/>
                <a:hlinkClick r:id="rId5" tooltip="Ray tracing shader"/>
              </a:rPr>
              <a:t>ray tracing shaders</a:t>
            </a:r>
            <a:r>
              <a:rPr lang="en-US" dirty="0">
                <a:solidFill>
                  <a:srgbClr val="202122"/>
                </a:solidFill>
                <a:latin typeface="Arial" panose="020B0604020202020204" pitchFamily="34" charset="0"/>
              </a:rPr>
              <a:t> (Ray Generation Shaders, Intersection Shaders, Any Hit/Closest Hit/Miss Shaders)</a:t>
            </a:r>
            <a:endParaRPr lang="en-GB" sz="2000" dirty="0"/>
          </a:p>
          <a:p>
            <a:pPr marL="457200" lvl="1" indent="0">
              <a:buNone/>
              <a:defRPr/>
            </a:pPr>
            <a:endParaRPr lang="en-GB" sz="2000" dirty="0"/>
          </a:p>
          <a:p>
            <a:pPr marL="0" indent="0">
              <a:buNone/>
              <a:defRPr/>
            </a:pPr>
            <a:endParaRPr lang="en-GB" sz="2400" dirty="0"/>
          </a:p>
        </p:txBody>
      </p:sp>
      <p:sp>
        <p:nvSpPr>
          <p:cNvPr id="15364" name="Rectangle 4">
            <a:extLst>
              <a:ext uri="{FF2B5EF4-FFF2-40B4-BE49-F238E27FC236}">
                <a16:creationId xmlns:a16="http://schemas.microsoft.com/office/drawing/2014/main" id="{D535F7A8-034D-A037-2408-19A02998C89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5365" name="Rectangle 5">
            <a:extLst>
              <a:ext uri="{FF2B5EF4-FFF2-40B4-BE49-F238E27FC236}">
                <a16:creationId xmlns:a16="http://schemas.microsoft.com/office/drawing/2014/main" id="{C06CAC89-213C-B4F9-1335-4649C6E6459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F6F603E-AB77-182D-1F7F-34C96C03EB78}"/>
              </a:ext>
            </a:extLst>
          </p:cNvPr>
          <p:cNvSpPr>
            <a:spLocks noGrp="1" noChangeArrowheads="1"/>
          </p:cNvSpPr>
          <p:nvPr>
            <p:ph type="title"/>
          </p:nvPr>
        </p:nvSpPr>
        <p:spPr/>
        <p:txBody>
          <a:bodyPr/>
          <a:lstStyle/>
          <a:p>
            <a:pPr eaLnBrk="1" hangingPunct="1"/>
            <a:r>
              <a:rPr lang="en-GB" altLang="en-US"/>
              <a:t>HLSL – Pros/Cons?</a:t>
            </a:r>
          </a:p>
        </p:txBody>
      </p:sp>
      <p:sp>
        <p:nvSpPr>
          <p:cNvPr id="17411" name="Rectangle 3">
            <a:extLst>
              <a:ext uri="{FF2B5EF4-FFF2-40B4-BE49-F238E27FC236}">
                <a16:creationId xmlns:a16="http://schemas.microsoft.com/office/drawing/2014/main" id="{6A258B20-5E59-E0D1-29A4-6CF0B26F1F97}"/>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Programs can be translated off-line. However, translation may still need to be translated to native machine code at execution time.</a:t>
            </a:r>
          </a:p>
          <a:p>
            <a:r>
              <a:rPr lang="en-GB" altLang="en-US" sz="2400"/>
              <a:t>HLSL is not guaranteed to run on all platforms</a:t>
            </a:r>
          </a:p>
          <a:p>
            <a:endParaRPr lang="en-GB" altLang="en-US" sz="2400"/>
          </a:p>
        </p:txBody>
      </p:sp>
      <p:sp>
        <p:nvSpPr>
          <p:cNvPr id="17412" name="Rectangle 4">
            <a:extLst>
              <a:ext uri="{FF2B5EF4-FFF2-40B4-BE49-F238E27FC236}">
                <a16:creationId xmlns:a16="http://schemas.microsoft.com/office/drawing/2014/main" id="{DD5EAF7D-0BC0-19A7-B6BF-ACB836EADC3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7413" name="Rectangle 5">
            <a:extLst>
              <a:ext uri="{FF2B5EF4-FFF2-40B4-BE49-F238E27FC236}">
                <a16:creationId xmlns:a16="http://schemas.microsoft.com/office/drawing/2014/main" id="{D75FC998-70B1-422E-DF4D-43E24BF83AE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6619BC3-D88C-A472-144E-5490199CADD5}"/>
              </a:ext>
            </a:extLst>
          </p:cNvPr>
          <p:cNvSpPr>
            <a:spLocks noGrp="1" noChangeArrowheads="1"/>
          </p:cNvSpPr>
          <p:nvPr>
            <p:ph type="title"/>
          </p:nvPr>
        </p:nvSpPr>
        <p:spPr>
          <a:xfrm>
            <a:off x="573713" y="101078"/>
            <a:ext cx="10625229" cy="1147053"/>
          </a:xfrm>
        </p:spPr>
        <p:txBody>
          <a:bodyPr/>
          <a:lstStyle/>
          <a:p>
            <a:pPr eaLnBrk="1" hangingPunct="1"/>
            <a:r>
              <a:rPr lang="en-GB" altLang="en-US" dirty="0"/>
              <a:t>HLSL – Process</a:t>
            </a:r>
          </a:p>
        </p:txBody>
      </p:sp>
      <p:sp>
        <p:nvSpPr>
          <p:cNvPr id="19459" name="Rectangle 4">
            <a:extLst>
              <a:ext uri="{FF2B5EF4-FFF2-40B4-BE49-F238E27FC236}">
                <a16:creationId xmlns:a16="http://schemas.microsoft.com/office/drawing/2014/main" id="{F68961A7-4271-8BE9-5BCA-84F009B98D0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9460" name="Rectangle 5">
            <a:extLst>
              <a:ext uri="{FF2B5EF4-FFF2-40B4-BE49-F238E27FC236}">
                <a16:creationId xmlns:a16="http://schemas.microsoft.com/office/drawing/2014/main" id="{2965D0C1-1F10-F8AC-F5E2-619DC0B62C4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9461" name="il_fi" descr="21fig03">
            <a:extLst>
              <a:ext uri="{FF2B5EF4-FFF2-40B4-BE49-F238E27FC236}">
                <a16:creationId xmlns:a16="http://schemas.microsoft.com/office/drawing/2014/main" id="{A6AC3DCB-9D27-6A0D-93A0-D12B81FD3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0988" y="1485900"/>
            <a:ext cx="379730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E9E5557-2D1C-BAAB-89B5-BB2B81DCB132}"/>
              </a:ext>
            </a:extLst>
          </p:cNvPr>
          <p:cNvSpPr>
            <a:spLocks noGrp="1" noChangeArrowheads="1"/>
          </p:cNvSpPr>
          <p:nvPr>
            <p:ph type="title"/>
          </p:nvPr>
        </p:nvSpPr>
        <p:spPr/>
        <p:txBody>
          <a:bodyPr/>
          <a:lstStyle/>
          <a:p>
            <a:pPr eaLnBrk="1" hangingPunct="1"/>
            <a:r>
              <a:rPr lang="en-GB" altLang="en-US"/>
              <a:t>Cg</a:t>
            </a:r>
          </a:p>
        </p:txBody>
      </p:sp>
      <p:sp>
        <p:nvSpPr>
          <p:cNvPr id="14339" name="Rectangle 3">
            <a:extLst>
              <a:ext uri="{FF2B5EF4-FFF2-40B4-BE49-F238E27FC236}">
                <a16:creationId xmlns:a16="http://schemas.microsoft.com/office/drawing/2014/main" id="{D99FC69A-8991-5B18-B4EE-78C2BD0A6E6D}"/>
              </a:ext>
            </a:extLst>
          </p:cNvPr>
          <p:cNvSpPr>
            <a:spLocks noGrp="1" noChangeArrowheads="1"/>
          </p:cNvSpPr>
          <p:nvPr>
            <p:ph type="body" idx="1"/>
          </p:nvPr>
        </p:nvSpPr>
        <p:spPr>
          <a:xfrm>
            <a:off x="2252663" y="1981200"/>
            <a:ext cx="7772400" cy="4114800"/>
          </a:xfrm>
        </p:spPr>
        <p:txBody>
          <a:bodyPr>
            <a:normAutofit fontScale="92500" lnSpcReduction="10000"/>
          </a:bodyPr>
          <a:lstStyle/>
          <a:p>
            <a:pPr marL="457200" lvl="1" indent="0">
              <a:buNone/>
              <a:defRPr/>
            </a:pPr>
            <a:endParaRPr lang="en-GB" sz="2000" dirty="0"/>
          </a:p>
          <a:p>
            <a:pPr>
              <a:defRPr/>
            </a:pPr>
            <a:r>
              <a:rPr lang="en-GB" sz="2400" dirty="0"/>
              <a:t>High level shading language similar to HLSL – Supported by NVIDIA</a:t>
            </a:r>
          </a:p>
          <a:p>
            <a:pPr>
              <a:defRPr/>
            </a:pPr>
            <a:endParaRPr lang="en-GB" sz="2400" dirty="0"/>
          </a:p>
          <a:p>
            <a:pPr>
              <a:defRPr/>
            </a:pPr>
            <a:r>
              <a:rPr lang="en-GB" sz="2400" dirty="0"/>
              <a:t>Cg can create either DirectX vertex/pixel </a:t>
            </a:r>
            <a:r>
              <a:rPr lang="en-GB" sz="2400" dirty="0" err="1"/>
              <a:t>shader</a:t>
            </a:r>
            <a:r>
              <a:rPr lang="en-GB" sz="2400" dirty="0"/>
              <a:t> assembly code or GLSL vertex/fragment (assembly-level ) code.</a:t>
            </a:r>
          </a:p>
          <a:p>
            <a:pPr marL="0" indent="0">
              <a:buNone/>
              <a:defRPr/>
            </a:pPr>
            <a:r>
              <a:rPr lang="en-GB" sz="2400" dirty="0"/>
              <a:t> </a:t>
            </a:r>
          </a:p>
          <a:p>
            <a:pPr>
              <a:defRPr/>
            </a:pPr>
            <a:r>
              <a:rPr lang="en-GB" sz="2400" dirty="0"/>
              <a:t>Cg </a:t>
            </a:r>
            <a:r>
              <a:rPr lang="en-GB" sz="2400" dirty="0" err="1"/>
              <a:t>shaders</a:t>
            </a:r>
            <a:r>
              <a:rPr lang="en-GB" sz="2400" dirty="0"/>
              <a:t> can be used in either DirectX or OpenGL environments.</a:t>
            </a:r>
          </a:p>
          <a:p>
            <a:pPr>
              <a:defRPr/>
            </a:pPr>
            <a:endParaRPr lang="en-GB" sz="2400" dirty="0"/>
          </a:p>
        </p:txBody>
      </p:sp>
      <p:sp>
        <p:nvSpPr>
          <p:cNvPr id="21508" name="Rectangle 4">
            <a:extLst>
              <a:ext uri="{FF2B5EF4-FFF2-40B4-BE49-F238E27FC236}">
                <a16:creationId xmlns:a16="http://schemas.microsoft.com/office/drawing/2014/main" id="{FDF79BE8-D23C-12D4-0931-932AF71C6D5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1509" name="Rectangle 5">
            <a:extLst>
              <a:ext uri="{FF2B5EF4-FFF2-40B4-BE49-F238E27FC236}">
                <a16:creationId xmlns:a16="http://schemas.microsoft.com/office/drawing/2014/main" id="{23A6221D-4EF3-2FF8-2450-2136CBE5723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5C002DF-0DAE-1E73-EE5D-E0238C93CC22}"/>
              </a:ext>
            </a:extLst>
          </p:cNvPr>
          <p:cNvSpPr>
            <a:spLocks noGrp="1" noChangeArrowheads="1"/>
          </p:cNvSpPr>
          <p:nvPr>
            <p:ph type="title"/>
          </p:nvPr>
        </p:nvSpPr>
        <p:spPr/>
        <p:txBody>
          <a:bodyPr/>
          <a:lstStyle/>
          <a:p>
            <a:pPr eaLnBrk="1" hangingPunct="1"/>
            <a:r>
              <a:rPr lang="en-GB" altLang="en-US"/>
              <a:t>Cg - runtime</a:t>
            </a:r>
          </a:p>
        </p:txBody>
      </p:sp>
      <p:sp>
        <p:nvSpPr>
          <p:cNvPr id="23555" name="Rectangle 3">
            <a:extLst>
              <a:ext uri="{FF2B5EF4-FFF2-40B4-BE49-F238E27FC236}">
                <a16:creationId xmlns:a16="http://schemas.microsoft.com/office/drawing/2014/main" id="{FABDD53A-B753-2AA3-BA84-C9A46C4B54CA}"/>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Cg is required to make calls to an NVIDIA Cg Runtime library that sits between the application and underlying graphics API.</a:t>
            </a:r>
          </a:p>
          <a:p>
            <a:endParaRPr lang="en-GB" altLang="en-US" sz="2400"/>
          </a:p>
        </p:txBody>
      </p:sp>
      <p:sp>
        <p:nvSpPr>
          <p:cNvPr id="23556" name="Rectangle 4">
            <a:extLst>
              <a:ext uri="{FF2B5EF4-FFF2-40B4-BE49-F238E27FC236}">
                <a16:creationId xmlns:a16="http://schemas.microsoft.com/office/drawing/2014/main" id="{1D459D39-8045-DA44-2E28-B594AB22801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7" name="Rectangle 5">
            <a:extLst>
              <a:ext uri="{FF2B5EF4-FFF2-40B4-BE49-F238E27FC236}">
                <a16:creationId xmlns:a16="http://schemas.microsoft.com/office/drawing/2014/main" id="{2C9C9612-DB65-AE0F-C9FA-8DA0EB10C10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241E6EC-336D-AEDC-9F46-4E68D8811A84}"/>
              </a:ext>
            </a:extLst>
          </p:cNvPr>
          <p:cNvSpPr>
            <a:spLocks noGrp="1" noChangeArrowheads="1"/>
          </p:cNvSpPr>
          <p:nvPr>
            <p:ph type="title"/>
          </p:nvPr>
        </p:nvSpPr>
        <p:spPr/>
        <p:txBody>
          <a:bodyPr/>
          <a:lstStyle/>
          <a:p>
            <a:pPr eaLnBrk="1" hangingPunct="1"/>
            <a:r>
              <a:rPr lang="en-GB" altLang="en-US"/>
              <a:t>OpenGL</a:t>
            </a:r>
          </a:p>
        </p:txBody>
      </p:sp>
      <p:sp>
        <p:nvSpPr>
          <p:cNvPr id="14339" name="Rectangle 3">
            <a:extLst>
              <a:ext uri="{FF2B5EF4-FFF2-40B4-BE49-F238E27FC236}">
                <a16:creationId xmlns:a16="http://schemas.microsoft.com/office/drawing/2014/main" id="{44A0AB0A-E3B6-D64E-2AA5-840DA4601F96}"/>
              </a:ext>
            </a:extLst>
          </p:cNvPr>
          <p:cNvSpPr>
            <a:spLocks noGrp="1" noChangeArrowheads="1"/>
          </p:cNvSpPr>
          <p:nvPr>
            <p:ph type="body" idx="1"/>
          </p:nvPr>
        </p:nvSpPr>
        <p:spPr>
          <a:xfrm>
            <a:off x="2252663" y="1981200"/>
            <a:ext cx="7772400" cy="4114800"/>
          </a:xfrm>
        </p:spPr>
        <p:txBody>
          <a:bodyPr>
            <a:normAutofit fontScale="92500" lnSpcReduction="10000"/>
          </a:bodyPr>
          <a:lstStyle/>
          <a:p>
            <a:pPr marL="457200" lvl="1" indent="0">
              <a:buNone/>
              <a:defRPr/>
            </a:pPr>
            <a:endParaRPr lang="en-GB" sz="2000" dirty="0"/>
          </a:p>
          <a:p>
            <a:pPr>
              <a:defRPr/>
            </a:pPr>
            <a:r>
              <a:rPr lang="en-GB" sz="2400" dirty="0"/>
              <a:t>OpenGL was designed as a fixed function state machine</a:t>
            </a:r>
          </a:p>
          <a:p>
            <a:pPr>
              <a:defRPr/>
            </a:pPr>
            <a:endParaRPr lang="en-GB" sz="2400" dirty="0"/>
          </a:p>
          <a:p>
            <a:pPr lvl="1">
              <a:defRPr/>
            </a:pPr>
            <a:r>
              <a:rPr lang="en-GB" sz="2400" dirty="0"/>
              <a:t>The programmer specifies all CPU side render information, i.e. camera, view frustum, lighting, primitives/shapes required </a:t>
            </a:r>
            <a:r>
              <a:rPr lang="en-GB" sz="2400" dirty="0" err="1"/>
              <a:t>etc</a:t>
            </a:r>
            <a:endParaRPr lang="en-GB" sz="2400" dirty="0"/>
          </a:p>
          <a:p>
            <a:pPr marL="0" indent="0">
              <a:buNone/>
              <a:defRPr/>
            </a:pPr>
            <a:endParaRPr lang="en-GB" sz="2400" dirty="0"/>
          </a:p>
          <a:p>
            <a:pPr lvl="1">
              <a:defRPr/>
            </a:pPr>
            <a:r>
              <a:rPr lang="en-GB" sz="2400" dirty="0"/>
              <a:t>OpenGL would be used by the programmer to interface with the graphics hardware</a:t>
            </a:r>
          </a:p>
          <a:p>
            <a:pPr lvl="1">
              <a:defRPr/>
            </a:pPr>
            <a:endParaRPr lang="en-GB" sz="2400" dirty="0"/>
          </a:p>
          <a:p>
            <a:pPr marL="0" indent="0">
              <a:buNone/>
              <a:defRPr/>
            </a:pPr>
            <a:endParaRPr lang="en-GB" sz="2400" dirty="0"/>
          </a:p>
        </p:txBody>
      </p:sp>
      <p:sp>
        <p:nvSpPr>
          <p:cNvPr id="25604" name="Rectangle 4">
            <a:extLst>
              <a:ext uri="{FF2B5EF4-FFF2-40B4-BE49-F238E27FC236}">
                <a16:creationId xmlns:a16="http://schemas.microsoft.com/office/drawing/2014/main" id="{6DFF0D7B-BC5F-9DFB-32AF-371B3695F34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5" name="Rectangle 5">
            <a:extLst>
              <a:ext uri="{FF2B5EF4-FFF2-40B4-BE49-F238E27FC236}">
                <a16:creationId xmlns:a16="http://schemas.microsoft.com/office/drawing/2014/main" id="{93196773-FE4A-CD29-2BAB-A22B2CF23DC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173C588-690A-6A69-A380-D599B2A54BBE}"/>
              </a:ext>
            </a:extLst>
          </p:cNvPr>
          <p:cNvSpPr>
            <a:spLocks noGrp="1" noChangeArrowheads="1"/>
          </p:cNvSpPr>
          <p:nvPr>
            <p:ph type="title"/>
          </p:nvPr>
        </p:nvSpPr>
        <p:spPr/>
        <p:txBody>
          <a:bodyPr/>
          <a:lstStyle/>
          <a:p>
            <a:pPr eaLnBrk="1" hangingPunct="1"/>
            <a:r>
              <a:rPr lang="en-GB" altLang="en-US"/>
              <a:t>OpenGL</a:t>
            </a:r>
          </a:p>
        </p:txBody>
      </p:sp>
      <p:sp>
        <p:nvSpPr>
          <p:cNvPr id="14339" name="Rectangle 3">
            <a:extLst>
              <a:ext uri="{FF2B5EF4-FFF2-40B4-BE49-F238E27FC236}">
                <a16:creationId xmlns:a16="http://schemas.microsoft.com/office/drawing/2014/main" id="{7A5DDB9A-A3F6-C4C2-8E80-2D9B5DCD525E}"/>
              </a:ext>
            </a:extLst>
          </p:cNvPr>
          <p:cNvSpPr>
            <a:spLocks noGrp="1" noChangeArrowheads="1"/>
          </p:cNvSpPr>
          <p:nvPr>
            <p:ph type="body" idx="1"/>
          </p:nvPr>
        </p:nvSpPr>
        <p:spPr>
          <a:xfrm>
            <a:off x="2252663" y="1981200"/>
            <a:ext cx="7772400" cy="4114800"/>
          </a:xfrm>
        </p:spPr>
        <p:txBody>
          <a:bodyPr/>
          <a:lstStyle/>
          <a:p>
            <a:pPr marL="457200" lvl="1" indent="0">
              <a:buNone/>
              <a:defRPr/>
            </a:pPr>
            <a:endParaRPr lang="en-GB" sz="2000" dirty="0"/>
          </a:p>
          <a:p>
            <a:pPr>
              <a:defRPr/>
            </a:pPr>
            <a:r>
              <a:rPr lang="en-GB" sz="2400" dirty="0"/>
              <a:t>OpenGL’s fixed functionality pipeline:</a:t>
            </a:r>
          </a:p>
          <a:p>
            <a:pPr lvl="1">
              <a:defRPr/>
            </a:pPr>
            <a:endParaRPr lang="en-GB" sz="2000" dirty="0"/>
          </a:p>
          <a:p>
            <a:pPr lvl="1">
              <a:defRPr/>
            </a:pPr>
            <a:r>
              <a:rPr lang="en-GB" sz="2000" dirty="0"/>
              <a:t>Vertex Transformation</a:t>
            </a:r>
          </a:p>
          <a:p>
            <a:pPr lvl="1">
              <a:defRPr/>
            </a:pPr>
            <a:r>
              <a:rPr lang="en-GB" sz="2000" dirty="0"/>
              <a:t>Primitive Assembly (GL_QUADS)</a:t>
            </a:r>
          </a:p>
          <a:p>
            <a:pPr lvl="1">
              <a:defRPr/>
            </a:pPr>
            <a:r>
              <a:rPr lang="en-GB" sz="2000" dirty="0"/>
              <a:t>Rasterization – convert it to a data set (bitmap)</a:t>
            </a:r>
          </a:p>
          <a:p>
            <a:pPr lvl="1">
              <a:defRPr/>
            </a:pPr>
            <a:r>
              <a:rPr lang="en-GB" sz="2000" dirty="0"/>
              <a:t>Interpolation / Texturing / Colouring</a:t>
            </a:r>
          </a:p>
          <a:p>
            <a:pPr lvl="1">
              <a:defRPr/>
            </a:pPr>
            <a:endParaRPr lang="en-GB" sz="2400" dirty="0"/>
          </a:p>
          <a:p>
            <a:pPr marL="0" indent="0">
              <a:buNone/>
              <a:defRPr/>
            </a:pPr>
            <a:endParaRPr lang="en-GB" sz="2400" dirty="0"/>
          </a:p>
        </p:txBody>
      </p:sp>
      <p:sp>
        <p:nvSpPr>
          <p:cNvPr id="27652" name="Rectangle 4">
            <a:extLst>
              <a:ext uri="{FF2B5EF4-FFF2-40B4-BE49-F238E27FC236}">
                <a16:creationId xmlns:a16="http://schemas.microsoft.com/office/drawing/2014/main" id="{66332920-C460-E65D-CBCC-C157DF04C0E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3" name="Rectangle 5">
            <a:extLst>
              <a:ext uri="{FF2B5EF4-FFF2-40B4-BE49-F238E27FC236}">
                <a16:creationId xmlns:a16="http://schemas.microsoft.com/office/drawing/2014/main" id="{FA1F0594-636A-1D1F-0A69-294FF9AAB66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7E5D50D-E18E-8730-F0F6-AA0AF8B938B6}"/>
              </a:ext>
            </a:extLst>
          </p:cNvPr>
          <p:cNvSpPr>
            <a:spLocks noGrp="1" noChangeArrowheads="1"/>
          </p:cNvSpPr>
          <p:nvPr>
            <p:ph type="title"/>
          </p:nvPr>
        </p:nvSpPr>
        <p:spPr/>
        <p:txBody>
          <a:bodyPr/>
          <a:lstStyle/>
          <a:p>
            <a:pPr eaLnBrk="1" hangingPunct="1"/>
            <a:r>
              <a:rPr lang="en-GB" altLang="en-US"/>
              <a:t>OpenGL Shading Language</a:t>
            </a:r>
          </a:p>
        </p:txBody>
      </p:sp>
      <p:sp>
        <p:nvSpPr>
          <p:cNvPr id="29699" name="Rectangle 3">
            <a:extLst>
              <a:ext uri="{FF2B5EF4-FFF2-40B4-BE49-F238E27FC236}">
                <a16:creationId xmlns:a16="http://schemas.microsoft.com/office/drawing/2014/main" id="{022322C7-9A73-EE51-8E32-4726D2A91C77}"/>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GLSL 110 (released with OpenGL 2.0) – provides the option to switch between fixed function and non-fixed function pipelines with programmability for Vertex and Fragment processing.</a:t>
            </a:r>
          </a:p>
          <a:p>
            <a:endParaRPr lang="en-GB" altLang="en-US" sz="2400"/>
          </a:p>
          <a:p>
            <a:endParaRPr lang="en-GB" altLang="en-US" sz="2400"/>
          </a:p>
        </p:txBody>
      </p:sp>
      <p:sp>
        <p:nvSpPr>
          <p:cNvPr id="29700" name="Rectangle 4">
            <a:extLst>
              <a:ext uri="{FF2B5EF4-FFF2-40B4-BE49-F238E27FC236}">
                <a16:creationId xmlns:a16="http://schemas.microsoft.com/office/drawing/2014/main" id="{95B7F87A-E1A1-127B-937A-E7EB0E80CA2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1" name="Rectangle 5">
            <a:extLst>
              <a:ext uri="{FF2B5EF4-FFF2-40B4-BE49-F238E27FC236}">
                <a16:creationId xmlns:a16="http://schemas.microsoft.com/office/drawing/2014/main" id="{832EEF9A-23D4-2F5D-D895-4E57255E8B8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2B9DC21-C5D8-F3CE-9123-AAA601D66C9D}"/>
              </a:ext>
            </a:extLst>
          </p:cNvPr>
          <p:cNvSpPr>
            <a:spLocks noGrp="1" noChangeArrowheads="1"/>
          </p:cNvSpPr>
          <p:nvPr>
            <p:ph type="title"/>
          </p:nvPr>
        </p:nvSpPr>
        <p:spPr>
          <a:xfrm>
            <a:off x="603210" y="253121"/>
            <a:ext cx="10625229" cy="1147053"/>
          </a:xfrm>
        </p:spPr>
        <p:txBody>
          <a:bodyPr/>
          <a:lstStyle/>
          <a:p>
            <a:pPr eaLnBrk="1" hangingPunct="1"/>
            <a:r>
              <a:rPr lang="en-GB" altLang="en-US" dirty="0"/>
              <a:t>GLSL / OpenGL</a:t>
            </a:r>
          </a:p>
        </p:txBody>
      </p:sp>
      <p:sp>
        <p:nvSpPr>
          <p:cNvPr id="31747" name="Rectangle 3">
            <a:extLst>
              <a:ext uri="{FF2B5EF4-FFF2-40B4-BE49-F238E27FC236}">
                <a16:creationId xmlns:a16="http://schemas.microsoft.com/office/drawing/2014/main" id="{9E6DAFE2-9E33-8D41-4BBE-0B08E84A7D43}"/>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endParaRPr lang="en-GB" altLang="en-US" sz="2400"/>
          </a:p>
          <a:p>
            <a:endParaRPr lang="en-GB" altLang="en-US" sz="2400"/>
          </a:p>
        </p:txBody>
      </p:sp>
      <p:sp>
        <p:nvSpPr>
          <p:cNvPr id="31748" name="Rectangle 4">
            <a:extLst>
              <a:ext uri="{FF2B5EF4-FFF2-40B4-BE49-F238E27FC236}">
                <a16:creationId xmlns:a16="http://schemas.microsoft.com/office/drawing/2014/main" id="{A5B5DF1C-D449-B4AC-83DC-207BB966A12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1749" name="Rectangle 5">
            <a:extLst>
              <a:ext uri="{FF2B5EF4-FFF2-40B4-BE49-F238E27FC236}">
                <a16:creationId xmlns:a16="http://schemas.microsoft.com/office/drawing/2014/main" id="{AFAA7CE3-4315-0443-1F02-A95E82AD33C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1750" name="Rectangle 2">
            <a:extLst>
              <a:ext uri="{FF2B5EF4-FFF2-40B4-BE49-F238E27FC236}">
                <a16:creationId xmlns:a16="http://schemas.microsoft.com/office/drawing/2014/main" id="{BAA8EB06-EF2E-D1A0-B848-10550F2AF9F7}"/>
              </a:ext>
            </a:extLst>
          </p:cNvPr>
          <p:cNvSpPr>
            <a:spLocks noChangeArrowheads="1"/>
          </p:cNvSpPr>
          <p:nvPr/>
        </p:nvSpPr>
        <p:spPr bwMode="auto">
          <a:xfrm>
            <a:off x="3524251" y="1553003"/>
            <a:ext cx="18473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br>
              <a:rPr lang="en-GB" altLang="en-US" sz="2400"/>
            </a:br>
            <a:endParaRPr lang="en-GB" altLang="en-US" sz="2400"/>
          </a:p>
        </p:txBody>
      </p:sp>
      <p:sp>
        <p:nvSpPr>
          <p:cNvPr id="31751" name="Rectangle 3">
            <a:extLst>
              <a:ext uri="{FF2B5EF4-FFF2-40B4-BE49-F238E27FC236}">
                <a16:creationId xmlns:a16="http://schemas.microsoft.com/office/drawing/2014/main" id="{7868FAE6-B069-F091-B110-7424A382380D}"/>
              </a:ext>
            </a:extLst>
          </p:cNvPr>
          <p:cNvSpPr>
            <a:spLocks noChangeArrowheads="1"/>
          </p:cNvSpPr>
          <p:nvPr/>
        </p:nvSpPr>
        <p:spPr bwMode="auto">
          <a:xfrm>
            <a:off x="1614488" y="5892801"/>
            <a:ext cx="6246812"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r>
              <a:rPr lang="en-GB" altLang="en-US" sz="1600" baseline="30000"/>
              <a:t>[1] </a:t>
            </a:r>
            <a:r>
              <a:rPr lang="en-GB" altLang="en-US" sz="1100">
                <a:hlinkClick r:id="rId3"/>
              </a:rPr>
              <a:t>https://www.khronos.org/registry/OpenGL/specs/gl/GLSLangSpec.1.10.pdf</a:t>
            </a:r>
            <a:endParaRPr lang="en-GB" altLang="en-US" sz="1100"/>
          </a:p>
          <a:p>
            <a:pPr eaLnBrk="1" hangingPunct="1">
              <a:spcBef>
                <a:spcPct val="0"/>
              </a:spcBef>
              <a:buFontTx/>
              <a:buNone/>
            </a:pPr>
            <a:endParaRPr lang="en-GB" altLang="en-US" sz="1100"/>
          </a:p>
          <a:p>
            <a:pPr eaLnBrk="1" hangingPunct="1">
              <a:spcBef>
                <a:spcPct val="0"/>
              </a:spcBef>
              <a:buFontTx/>
              <a:buNone/>
            </a:pPr>
            <a:r>
              <a:rPr lang="en-GB" altLang="en-US" sz="1100"/>
              <a:t>Ref: </a:t>
            </a:r>
            <a:r>
              <a:rPr lang="en-GB" altLang="en-US" sz="1100">
                <a:hlinkClick r:id="rId4"/>
              </a:rPr>
              <a:t>https://en.wikipedia.org/wiki/OpenGL_Shading_Language</a:t>
            </a:r>
            <a:endParaRPr lang="en-GB" altLang="en-US" sz="1100"/>
          </a:p>
          <a:p>
            <a:pPr eaLnBrk="1" hangingPunct="1">
              <a:spcBef>
                <a:spcPct val="0"/>
              </a:spcBef>
              <a:buFontTx/>
              <a:buNone/>
            </a:pPr>
            <a:endParaRPr lang="en-GB" altLang="en-US" sz="1200"/>
          </a:p>
        </p:txBody>
      </p:sp>
      <p:pic>
        <p:nvPicPr>
          <p:cNvPr id="31752" name="Picture 3">
            <a:extLst>
              <a:ext uri="{FF2B5EF4-FFF2-40B4-BE49-F238E27FC236}">
                <a16:creationId xmlns:a16="http://schemas.microsoft.com/office/drawing/2014/main" id="{A4922173-FC1C-98BC-7AF5-0D571B6F8D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1950" y="1592264"/>
            <a:ext cx="7704138"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a:extLst>
              <a:ext uri="{FF2B5EF4-FFF2-40B4-BE49-F238E27FC236}">
                <a16:creationId xmlns:a16="http://schemas.microsoft.com/office/drawing/2014/main" id="{1BAE8B5A-8C0C-75A5-B726-F45C1191A475}"/>
              </a:ext>
            </a:extLst>
          </p:cNvPr>
          <p:cNvSpPr>
            <a:spLocks noGrp="1" noChangeArrowheads="1"/>
          </p:cNvSpPr>
          <p:nvPr>
            <p:ph type="body" idx="1"/>
          </p:nvPr>
        </p:nvSpPr>
        <p:spPr>
          <a:xfrm>
            <a:off x="2252663" y="1981200"/>
            <a:ext cx="7772400" cy="4114800"/>
          </a:xfrm>
        </p:spPr>
        <p:txBody>
          <a:bodyPr>
            <a:normAutofit fontScale="92500" lnSpcReduction="10000"/>
          </a:bodyPr>
          <a:lstStyle/>
          <a:p>
            <a:pPr marL="457200" lvl="1" indent="0">
              <a:buNone/>
              <a:defRPr/>
            </a:pPr>
            <a:endParaRPr lang="en-GB" sz="2000" dirty="0"/>
          </a:p>
          <a:p>
            <a:pPr>
              <a:defRPr/>
            </a:pPr>
            <a:r>
              <a:rPr lang="en-GB" sz="2400" dirty="0"/>
              <a:t>Prior to OpenGL 2.0 there was no way for applications to extend the functionality of OpenGL beyond what was provided by their OpenGL provider.</a:t>
            </a:r>
          </a:p>
          <a:p>
            <a:pPr>
              <a:defRPr/>
            </a:pPr>
            <a:r>
              <a:rPr lang="en-GB" sz="2400" dirty="0"/>
              <a:t>Recall </a:t>
            </a:r>
            <a:r>
              <a:rPr lang="en-GB" sz="2400" dirty="0" err="1"/>
              <a:t>glBegin</a:t>
            </a:r>
            <a:r>
              <a:rPr lang="en-GB" sz="2400" dirty="0"/>
              <a:t>(), </a:t>
            </a:r>
            <a:r>
              <a:rPr lang="en-GB" sz="2400" dirty="0" err="1"/>
              <a:t>glEnd</a:t>
            </a:r>
            <a:r>
              <a:rPr lang="en-GB" sz="2400" dirty="0"/>
              <a:t>()? Unlikely as that’s old news. </a:t>
            </a:r>
          </a:p>
          <a:p>
            <a:pPr lvl="1">
              <a:defRPr/>
            </a:pPr>
            <a:r>
              <a:rPr lang="en-GB" sz="2000" dirty="0"/>
              <a:t>programmer loses control over what happens at the fragment level:</a:t>
            </a:r>
          </a:p>
          <a:p>
            <a:pPr lvl="2">
              <a:defRPr/>
            </a:pPr>
            <a:r>
              <a:rPr lang="en-GB" dirty="0"/>
              <a:t>Vertex Transformation</a:t>
            </a:r>
          </a:p>
          <a:p>
            <a:pPr lvl="2">
              <a:defRPr/>
            </a:pPr>
            <a:r>
              <a:rPr lang="en-GB" dirty="0"/>
              <a:t>Primitive Assembly (GL_QUADS)</a:t>
            </a:r>
          </a:p>
          <a:p>
            <a:pPr lvl="2">
              <a:defRPr/>
            </a:pPr>
            <a:r>
              <a:rPr lang="en-GB" dirty="0"/>
              <a:t>Rasterization – convert it to a data set (bitmap)</a:t>
            </a:r>
          </a:p>
          <a:p>
            <a:pPr lvl="2">
              <a:defRPr/>
            </a:pPr>
            <a:r>
              <a:rPr lang="en-GB" dirty="0"/>
              <a:t>Interpolation / Texturing / Colouring</a:t>
            </a:r>
          </a:p>
          <a:p>
            <a:pPr>
              <a:defRPr/>
            </a:pPr>
            <a:endParaRPr lang="en-GB" sz="2400" dirty="0"/>
          </a:p>
          <a:p>
            <a:pPr>
              <a:defRPr/>
            </a:pPr>
            <a:endParaRPr lang="en-GB" sz="2400" dirty="0"/>
          </a:p>
        </p:txBody>
      </p:sp>
      <p:sp>
        <p:nvSpPr>
          <p:cNvPr id="33795" name="Rectangle 4">
            <a:extLst>
              <a:ext uri="{FF2B5EF4-FFF2-40B4-BE49-F238E27FC236}">
                <a16:creationId xmlns:a16="http://schemas.microsoft.com/office/drawing/2014/main" id="{7C62E78A-9B5D-C300-B5E1-01404A87067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3796" name="Rectangle 5">
            <a:extLst>
              <a:ext uri="{FF2B5EF4-FFF2-40B4-BE49-F238E27FC236}">
                <a16:creationId xmlns:a16="http://schemas.microsoft.com/office/drawing/2014/main" id="{C6005ACA-AFDF-F587-AE83-38359AC20B8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2FA257E-33A3-6F04-3659-AF729BB4F005}"/>
              </a:ext>
            </a:extLst>
          </p:cNvPr>
          <p:cNvSpPr>
            <a:spLocks noGrp="1" noChangeArrowheads="1"/>
          </p:cNvSpPr>
          <p:nvPr>
            <p:ph type="title"/>
          </p:nvPr>
        </p:nvSpPr>
        <p:spPr/>
        <p:txBody>
          <a:bodyPr/>
          <a:lstStyle/>
          <a:p>
            <a:pPr eaLnBrk="1" hangingPunct="1"/>
            <a:r>
              <a:rPr lang="en-GB" altLang="en-US"/>
              <a:t>Vertex Processing</a:t>
            </a:r>
          </a:p>
        </p:txBody>
      </p:sp>
      <p:sp>
        <p:nvSpPr>
          <p:cNvPr id="14339" name="Rectangle 3">
            <a:extLst>
              <a:ext uri="{FF2B5EF4-FFF2-40B4-BE49-F238E27FC236}">
                <a16:creationId xmlns:a16="http://schemas.microsoft.com/office/drawing/2014/main" id="{7700B771-3720-DD5D-E5D4-25028B665C82}"/>
              </a:ext>
            </a:extLst>
          </p:cNvPr>
          <p:cNvSpPr>
            <a:spLocks noGrp="1" noChangeArrowheads="1"/>
          </p:cNvSpPr>
          <p:nvPr>
            <p:ph type="body" idx="1"/>
          </p:nvPr>
        </p:nvSpPr>
        <p:spPr>
          <a:xfrm>
            <a:off x="2252663" y="1981200"/>
            <a:ext cx="7772400" cy="4114800"/>
          </a:xfrm>
        </p:spPr>
        <p:txBody>
          <a:bodyPr>
            <a:normAutofit fontScale="85000" lnSpcReduction="20000"/>
          </a:bodyPr>
          <a:lstStyle/>
          <a:p>
            <a:pPr marL="457200" lvl="1" indent="0">
              <a:buNone/>
              <a:defRPr/>
            </a:pPr>
            <a:endParaRPr lang="en-GB" sz="2000" dirty="0"/>
          </a:p>
          <a:p>
            <a:pPr>
              <a:defRPr/>
            </a:pPr>
            <a:r>
              <a:rPr lang="en-GB" sz="2400" dirty="0"/>
              <a:t>Vertex processor is a programmable unit that operates on incoming vertex values and associated data.</a:t>
            </a:r>
          </a:p>
          <a:p>
            <a:pPr>
              <a:defRPr/>
            </a:pPr>
            <a:endParaRPr lang="en-GB" sz="2400" dirty="0"/>
          </a:p>
          <a:p>
            <a:pPr>
              <a:defRPr/>
            </a:pPr>
            <a:r>
              <a:rPr lang="en-GB" sz="2400" dirty="0"/>
              <a:t>The vertex processor usually performs traditional graphics operations such as the following:</a:t>
            </a:r>
          </a:p>
          <a:p>
            <a:pPr>
              <a:defRPr/>
            </a:pPr>
            <a:endParaRPr lang="en-GB" sz="2400" dirty="0"/>
          </a:p>
          <a:p>
            <a:pPr lvl="1">
              <a:defRPr/>
            </a:pPr>
            <a:r>
              <a:rPr lang="en-GB" sz="2000" dirty="0"/>
              <a:t>Vertex transformations</a:t>
            </a:r>
          </a:p>
          <a:p>
            <a:pPr lvl="1">
              <a:defRPr/>
            </a:pPr>
            <a:r>
              <a:rPr lang="en-GB" sz="2000" dirty="0"/>
              <a:t>Normal transformations / normalisations</a:t>
            </a:r>
          </a:p>
          <a:p>
            <a:pPr lvl="1">
              <a:defRPr/>
            </a:pPr>
            <a:r>
              <a:rPr lang="en-GB" sz="2000" dirty="0"/>
              <a:t>Texture coordinate generation  / transformation</a:t>
            </a:r>
          </a:p>
          <a:p>
            <a:pPr lvl="1">
              <a:defRPr/>
            </a:pPr>
            <a:r>
              <a:rPr lang="en-GB" sz="2000" dirty="0"/>
              <a:t>Can specify Lighting and Colour – see fragment shader, next</a:t>
            </a:r>
          </a:p>
          <a:p>
            <a:pPr>
              <a:defRPr/>
            </a:pPr>
            <a:endParaRPr lang="en-GB" sz="2400" dirty="0"/>
          </a:p>
          <a:p>
            <a:pPr>
              <a:defRPr/>
            </a:pPr>
            <a:endParaRPr lang="en-GB" sz="2400" dirty="0"/>
          </a:p>
        </p:txBody>
      </p:sp>
      <p:sp>
        <p:nvSpPr>
          <p:cNvPr id="35844" name="Rectangle 4">
            <a:extLst>
              <a:ext uri="{FF2B5EF4-FFF2-40B4-BE49-F238E27FC236}">
                <a16:creationId xmlns:a16="http://schemas.microsoft.com/office/drawing/2014/main" id="{ECDC2D00-08F1-F0F0-0BB5-9C02C8D32834}"/>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5845" name="Rectangle 5">
            <a:extLst>
              <a:ext uri="{FF2B5EF4-FFF2-40B4-BE49-F238E27FC236}">
                <a16:creationId xmlns:a16="http://schemas.microsoft.com/office/drawing/2014/main" id="{E1CB7C8B-58F4-2F93-9245-A6B597FB37A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1BA0E3A-EF46-E253-1536-77AA461DCEE8}"/>
              </a:ext>
            </a:extLst>
          </p:cNvPr>
          <p:cNvSpPr>
            <a:spLocks noGrp="1" noChangeArrowheads="1"/>
          </p:cNvSpPr>
          <p:nvPr>
            <p:ph type="title"/>
          </p:nvPr>
        </p:nvSpPr>
        <p:spPr/>
        <p:txBody>
          <a:bodyPr/>
          <a:lstStyle/>
          <a:p>
            <a:pPr eaLnBrk="1" hangingPunct="1"/>
            <a:r>
              <a:rPr lang="en-GB" altLang="en-US"/>
              <a:t>Fragment Processing</a:t>
            </a:r>
          </a:p>
        </p:txBody>
      </p:sp>
      <p:sp>
        <p:nvSpPr>
          <p:cNvPr id="14339" name="Rectangle 3">
            <a:extLst>
              <a:ext uri="{FF2B5EF4-FFF2-40B4-BE49-F238E27FC236}">
                <a16:creationId xmlns:a16="http://schemas.microsoft.com/office/drawing/2014/main" id="{6423539C-FF67-D464-DCD3-158445B3417D}"/>
              </a:ext>
            </a:extLst>
          </p:cNvPr>
          <p:cNvSpPr>
            <a:spLocks noGrp="1" noChangeArrowheads="1"/>
          </p:cNvSpPr>
          <p:nvPr>
            <p:ph type="body" idx="1"/>
          </p:nvPr>
        </p:nvSpPr>
        <p:spPr>
          <a:xfrm>
            <a:off x="2252663" y="1981200"/>
            <a:ext cx="7772400" cy="4114800"/>
          </a:xfrm>
        </p:spPr>
        <p:txBody>
          <a:bodyPr>
            <a:normAutofit fontScale="85000" lnSpcReduction="20000"/>
          </a:bodyPr>
          <a:lstStyle/>
          <a:p>
            <a:pPr marL="457200" lvl="1" indent="0">
              <a:buNone/>
              <a:defRPr/>
            </a:pPr>
            <a:endParaRPr lang="en-GB" sz="2000" dirty="0"/>
          </a:p>
          <a:p>
            <a:pPr>
              <a:defRPr/>
            </a:pPr>
            <a:r>
              <a:rPr lang="en-GB" sz="2400" dirty="0"/>
              <a:t>Fragment processor is a programmable unit that operates on fragment values and their associated data.</a:t>
            </a:r>
          </a:p>
          <a:p>
            <a:pPr marL="0" indent="0">
              <a:buNone/>
              <a:defRPr/>
            </a:pPr>
            <a:r>
              <a:rPr lang="en-GB" sz="2400" dirty="0"/>
              <a:t> </a:t>
            </a:r>
          </a:p>
          <a:p>
            <a:pPr>
              <a:defRPr/>
            </a:pPr>
            <a:r>
              <a:rPr lang="en-GB" sz="2400" dirty="0"/>
              <a:t>The fragment processor usually performs traditional fixed-function graphics operations such as the following:</a:t>
            </a:r>
          </a:p>
          <a:p>
            <a:pPr>
              <a:defRPr/>
            </a:pPr>
            <a:endParaRPr lang="en-GB" sz="2400" dirty="0"/>
          </a:p>
          <a:p>
            <a:pPr lvl="1">
              <a:defRPr/>
            </a:pPr>
            <a:r>
              <a:rPr lang="en-GB" sz="2000" dirty="0"/>
              <a:t>Operations on interpolated values </a:t>
            </a:r>
          </a:p>
          <a:p>
            <a:pPr lvl="1">
              <a:defRPr/>
            </a:pPr>
            <a:r>
              <a:rPr lang="en-GB" sz="2000" dirty="0"/>
              <a:t>Texture access / application</a:t>
            </a:r>
          </a:p>
          <a:p>
            <a:pPr lvl="1">
              <a:defRPr/>
            </a:pPr>
            <a:r>
              <a:rPr lang="en-GB" sz="2000" dirty="0"/>
              <a:t>Fog</a:t>
            </a:r>
          </a:p>
          <a:p>
            <a:pPr lvl="1">
              <a:defRPr/>
            </a:pPr>
            <a:r>
              <a:rPr lang="en-GB" sz="2000" dirty="0"/>
              <a:t>Colour</a:t>
            </a:r>
          </a:p>
          <a:p>
            <a:pPr>
              <a:defRPr/>
            </a:pPr>
            <a:endParaRPr lang="en-GB" sz="2400" dirty="0"/>
          </a:p>
          <a:p>
            <a:pPr>
              <a:defRPr/>
            </a:pPr>
            <a:endParaRPr lang="en-GB" sz="2400" dirty="0"/>
          </a:p>
        </p:txBody>
      </p:sp>
      <p:sp>
        <p:nvSpPr>
          <p:cNvPr id="37892" name="Rectangle 4">
            <a:extLst>
              <a:ext uri="{FF2B5EF4-FFF2-40B4-BE49-F238E27FC236}">
                <a16:creationId xmlns:a16="http://schemas.microsoft.com/office/drawing/2014/main" id="{D595DCB3-B043-046D-F6B9-57C752DC1A1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7893" name="Rectangle 5">
            <a:extLst>
              <a:ext uri="{FF2B5EF4-FFF2-40B4-BE49-F238E27FC236}">
                <a16:creationId xmlns:a16="http://schemas.microsoft.com/office/drawing/2014/main" id="{C71991AF-3342-333C-E736-FBFA80BDDD7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A16829-D92F-7BC6-B4B5-59B5D2C237D8}"/>
              </a:ext>
            </a:extLst>
          </p:cNvPr>
          <p:cNvSpPr>
            <a:spLocks noGrp="1" noChangeArrowheads="1"/>
          </p:cNvSpPr>
          <p:nvPr>
            <p:ph type="title"/>
          </p:nvPr>
        </p:nvSpPr>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F582581B-7D20-7786-49F2-FC32609E1DB3}"/>
              </a:ext>
            </a:extLst>
          </p:cNvPr>
          <p:cNvSpPr>
            <a:spLocks noGrp="1" noChangeArrowheads="1"/>
          </p:cNvSpPr>
          <p:nvPr>
            <p:ph type="body" idx="1"/>
          </p:nvPr>
        </p:nvSpPr>
        <p:spPr>
          <a:xfrm>
            <a:off x="2252663" y="1981200"/>
            <a:ext cx="7772400" cy="4114800"/>
          </a:xfrm>
        </p:spPr>
        <p:txBody>
          <a:bodyPr>
            <a:normAutofit fontScale="92500"/>
          </a:bodyPr>
          <a:lstStyle/>
          <a:p>
            <a:pPr marL="0" indent="0">
              <a:buNone/>
              <a:defRPr/>
            </a:pPr>
            <a:r>
              <a:rPr lang="en-GB" sz="2400" dirty="0"/>
              <a:t>Compute Unified Device Architecture (</a:t>
            </a:r>
            <a:r>
              <a:rPr lang="en-US" sz="2400" dirty="0">
                <a:solidFill>
                  <a:srgbClr val="202122"/>
                </a:solidFill>
                <a:latin typeface="Arial" panose="020B0604020202020204" pitchFamily="34" charset="0"/>
              </a:rPr>
              <a:t>but Nvidia later dropped the common use of the acronym.)</a:t>
            </a:r>
            <a:endParaRPr lang="en-GB" sz="2400" dirty="0"/>
          </a:p>
          <a:p>
            <a:pPr marL="0" indent="0">
              <a:buNone/>
              <a:defRPr/>
            </a:pPr>
            <a:r>
              <a:rPr lang="en-US" dirty="0"/>
              <a:t> </a:t>
            </a:r>
            <a:endParaRPr lang="en-GB" dirty="0"/>
          </a:p>
          <a:p>
            <a:pPr>
              <a:defRPr/>
            </a:pPr>
            <a:r>
              <a:rPr lang="en-US" sz="1400" b="1" dirty="0">
                <a:solidFill>
                  <a:srgbClr val="202122"/>
                </a:solidFill>
                <a:latin typeface="Arial" panose="020B0604020202020204" pitchFamily="34" charset="0"/>
              </a:rPr>
              <a:t>CUDA</a:t>
            </a:r>
            <a:r>
              <a:rPr lang="en-US" sz="1400" dirty="0">
                <a:solidFill>
                  <a:srgbClr val="202122"/>
                </a:solidFill>
                <a:latin typeface="Arial" panose="020B0604020202020204" pitchFamily="34" charset="0"/>
              </a:rPr>
              <a:t> (or </a:t>
            </a:r>
            <a:r>
              <a:rPr lang="en-US" sz="1400" b="1" dirty="0">
                <a:solidFill>
                  <a:srgbClr val="202122"/>
                </a:solidFill>
                <a:latin typeface="Arial" panose="020B0604020202020204" pitchFamily="34" charset="0"/>
              </a:rPr>
              <a:t>Compute Unified Device Architecture</a:t>
            </a:r>
            <a:r>
              <a:rPr lang="en-US" sz="1400" dirty="0">
                <a:solidFill>
                  <a:srgbClr val="202122"/>
                </a:solidFill>
                <a:latin typeface="Arial" panose="020B0604020202020204" pitchFamily="34" charset="0"/>
              </a:rPr>
              <a:t>) is a </a:t>
            </a:r>
            <a:r>
              <a:rPr lang="en-US" sz="1400" dirty="0">
                <a:solidFill>
                  <a:srgbClr val="0645AD"/>
                </a:solidFill>
                <a:latin typeface="Arial" panose="020B0604020202020204" pitchFamily="34" charset="0"/>
                <a:hlinkClick r:id="rId3" tooltip="Parallel computing"/>
              </a:rPr>
              <a:t>parallel computing</a:t>
            </a:r>
            <a:r>
              <a:rPr lang="en-US" sz="1400" dirty="0">
                <a:solidFill>
                  <a:srgbClr val="202122"/>
                </a:solidFill>
                <a:latin typeface="Arial" panose="020B0604020202020204" pitchFamily="34" charset="0"/>
              </a:rPr>
              <a:t> platform and </a:t>
            </a:r>
            <a:r>
              <a:rPr lang="en-US" sz="1400" dirty="0">
                <a:solidFill>
                  <a:srgbClr val="0645AD"/>
                </a:solidFill>
                <a:latin typeface="Arial" panose="020B0604020202020204" pitchFamily="34" charset="0"/>
                <a:hlinkClick r:id="rId4" tooltip="Application programming interface"/>
              </a:rPr>
              <a:t>application programming interface</a:t>
            </a:r>
            <a:r>
              <a:rPr lang="en-US" sz="1400" dirty="0">
                <a:solidFill>
                  <a:srgbClr val="202122"/>
                </a:solidFill>
                <a:latin typeface="Arial" panose="020B0604020202020204" pitchFamily="34" charset="0"/>
              </a:rPr>
              <a:t> (API) that allows software to use certain types of </a:t>
            </a:r>
            <a:r>
              <a:rPr lang="en-US" sz="1400" dirty="0">
                <a:solidFill>
                  <a:srgbClr val="0645AD"/>
                </a:solidFill>
                <a:latin typeface="Arial" panose="020B0604020202020204" pitchFamily="34" charset="0"/>
                <a:hlinkClick r:id="rId5" tooltip="Graphics processing unit"/>
              </a:rPr>
              <a:t>graphics processing unit</a:t>
            </a:r>
            <a:r>
              <a:rPr lang="en-US" sz="1400" dirty="0">
                <a:solidFill>
                  <a:srgbClr val="202122"/>
                </a:solidFill>
                <a:latin typeface="Arial" panose="020B0604020202020204" pitchFamily="34" charset="0"/>
              </a:rPr>
              <a:t> (GPU) for general purpose processing – an approach called general-purpose computing on GPUs (</a:t>
            </a:r>
            <a:r>
              <a:rPr lang="en-US" sz="1400" dirty="0">
                <a:solidFill>
                  <a:srgbClr val="0645AD"/>
                </a:solidFill>
                <a:latin typeface="Arial" panose="020B0604020202020204" pitchFamily="34" charset="0"/>
                <a:hlinkClick r:id="rId6" tooltip="GPGPU"/>
              </a:rPr>
              <a:t>GPGPU</a:t>
            </a:r>
            <a:r>
              <a:rPr lang="en-US" sz="1400" dirty="0">
                <a:solidFill>
                  <a:srgbClr val="202122"/>
                </a:solidFill>
                <a:latin typeface="Arial" panose="020B0604020202020204" pitchFamily="34" charset="0"/>
              </a:rPr>
              <a:t>). CUDA is a software layer that gives direct access to the GPU's virtual </a:t>
            </a:r>
            <a:r>
              <a:rPr lang="en-US" sz="1400" dirty="0">
                <a:solidFill>
                  <a:srgbClr val="0645AD"/>
                </a:solidFill>
                <a:latin typeface="Arial" panose="020B0604020202020204" pitchFamily="34" charset="0"/>
                <a:hlinkClick r:id="rId7" tooltip="Instruction set"/>
              </a:rPr>
              <a:t>instruction set</a:t>
            </a:r>
            <a:r>
              <a:rPr lang="en-US" sz="1400" dirty="0">
                <a:solidFill>
                  <a:srgbClr val="202122"/>
                </a:solidFill>
                <a:latin typeface="Arial" panose="020B0604020202020204" pitchFamily="34" charset="0"/>
              </a:rPr>
              <a:t> and parallel computational elements, for the execution of </a:t>
            </a:r>
            <a:r>
              <a:rPr lang="en-US" sz="1400" dirty="0">
                <a:solidFill>
                  <a:srgbClr val="0645AD"/>
                </a:solidFill>
                <a:latin typeface="Arial" panose="020B0604020202020204" pitchFamily="34" charset="0"/>
                <a:hlinkClick r:id="rId8" tooltip="Compute kernel"/>
              </a:rPr>
              <a:t>compute kernels</a:t>
            </a:r>
            <a:r>
              <a:rPr lang="en-US" sz="1400" dirty="0">
                <a:solidFill>
                  <a:srgbClr val="202122"/>
                </a:solidFill>
                <a:latin typeface="Arial" panose="020B0604020202020204" pitchFamily="34" charset="0"/>
              </a:rPr>
              <a:t>.</a:t>
            </a:r>
            <a:r>
              <a:rPr lang="en-US" sz="1400" baseline="30000" dirty="0">
                <a:solidFill>
                  <a:srgbClr val="0645AD"/>
                </a:solidFill>
                <a:latin typeface="Arial" panose="020B0604020202020204" pitchFamily="34" charset="0"/>
                <a:hlinkClick r:id="rId9"/>
              </a:rPr>
              <a:t>[1]</a:t>
            </a:r>
            <a:endParaRPr lang="en-US" sz="1400" dirty="0">
              <a:solidFill>
                <a:srgbClr val="202122"/>
              </a:solidFill>
              <a:latin typeface="Arial" panose="020B0604020202020204" pitchFamily="34" charset="0"/>
            </a:endParaRPr>
          </a:p>
          <a:p>
            <a:pPr>
              <a:defRPr/>
            </a:pPr>
            <a:r>
              <a:rPr lang="en-US" sz="1400" dirty="0">
                <a:solidFill>
                  <a:srgbClr val="202122"/>
                </a:solidFill>
                <a:latin typeface="Arial" panose="020B0604020202020204" pitchFamily="34" charset="0"/>
              </a:rPr>
              <a:t>CUDA is designed to work with programming languages such as </a:t>
            </a:r>
            <a:r>
              <a:rPr lang="en-US" sz="1400" dirty="0">
                <a:solidFill>
                  <a:srgbClr val="0645AD"/>
                </a:solidFill>
                <a:latin typeface="Arial" panose="020B0604020202020204" pitchFamily="34" charset="0"/>
                <a:hlinkClick r:id="rId10" tooltip="C (programming language)"/>
              </a:rPr>
              <a:t>C</a:t>
            </a:r>
            <a:r>
              <a:rPr lang="en-US" sz="1400" dirty="0">
                <a:solidFill>
                  <a:srgbClr val="202122"/>
                </a:solidFill>
                <a:latin typeface="Arial" panose="020B0604020202020204" pitchFamily="34" charset="0"/>
              </a:rPr>
              <a:t>, </a:t>
            </a:r>
            <a:r>
              <a:rPr lang="en-US" sz="1400" dirty="0">
                <a:solidFill>
                  <a:srgbClr val="0645AD"/>
                </a:solidFill>
                <a:latin typeface="Arial" panose="020B0604020202020204" pitchFamily="34" charset="0"/>
                <a:hlinkClick r:id="rId11" tooltip="C++"/>
              </a:rPr>
              <a:t>C++</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2" tooltip="Fortran"/>
              </a:rPr>
              <a:t>Fortran</a:t>
            </a:r>
            <a:r>
              <a:rPr lang="en-US" sz="1400" dirty="0">
                <a:solidFill>
                  <a:srgbClr val="202122"/>
                </a:solidFill>
                <a:latin typeface="Arial" panose="020B0604020202020204" pitchFamily="34" charset="0"/>
              </a:rPr>
              <a:t>. This accessibility makes it easier for specialists in parallel programming to use GPU resources, in contrast to prior APIs like </a:t>
            </a:r>
            <a:r>
              <a:rPr lang="en-US" sz="1400" dirty="0">
                <a:solidFill>
                  <a:srgbClr val="0645AD"/>
                </a:solidFill>
                <a:latin typeface="Arial" panose="020B0604020202020204" pitchFamily="34" charset="0"/>
                <a:hlinkClick r:id="rId13" tooltip="Direct3D"/>
              </a:rPr>
              <a:t>Direct3D</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4" tooltip="OpenGL"/>
              </a:rPr>
              <a:t>OpenGL</a:t>
            </a:r>
            <a:r>
              <a:rPr lang="en-US" sz="1400" dirty="0">
                <a:solidFill>
                  <a:srgbClr val="202122"/>
                </a:solidFill>
                <a:latin typeface="Arial" panose="020B0604020202020204" pitchFamily="34" charset="0"/>
              </a:rPr>
              <a:t>, which required advanced skills in graphics programming.</a:t>
            </a:r>
            <a:r>
              <a:rPr lang="en-US" sz="1400" baseline="30000" dirty="0">
                <a:solidFill>
                  <a:srgbClr val="0645AD"/>
                </a:solidFill>
                <a:latin typeface="Arial" panose="020B0604020202020204" pitchFamily="34" charset="0"/>
                <a:hlinkClick r:id="rId15"/>
              </a:rPr>
              <a:t>[2]</a:t>
            </a:r>
            <a:r>
              <a:rPr lang="en-US" sz="1400" dirty="0">
                <a:solidFill>
                  <a:srgbClr val="202122"/>
                </a:solidFill>
                <a:latin typeface="Arial" panose="020B0604020202020204" pitchFamily="34" charset="0"/>
              </a:rPr>
              <a:t> CUDA-powered GPUs also support programming frameworks such as </a:t>
            </a:r>
            <a:r>
              <a:rPr lang="en-US" sz="1400" dirty="0">
                <a:solidFill>
                  <a:srgbClr val="0645AD"/>
                </a:solidFill>
                <a:latin typeface="Arial" panose="020B0604020202020204" pitchFamily="34" charset="0"/>
                <a:hlinkClick r:id="rId16" tooltip="OpenMP"/>
              </a:rPr>
              <a:t>OpenMP</a:t>
            </a:r>
            <a:r>
              <a:rPr lang="en-US" sz="1400" dirty="0">
                <a:solidFill>
                  <a:srgbClr val="202122"/>
                </a:solidFill>
                <a:latin typeface="Arial" panose="020B0604020202020204" pitchFamily="34" charset="0"/>
              </a:rPr>
              <a:t>, </a:t>
            </a:r>
            <a:r>
              <a:rPr lang="en-US" sz="1400" dirty="0" err="1">
                <a:solidFill>
                  <a:srgbClr val="0645AD"/>
                </a:solidFill>
                <a:latin typeface="Arial" panose="020B0604020202020204" pitchFamily="34" charset="0"/>
                <a:hlinkClick r:id="rId17" tooltip="OpenACC"/>
              </a:rPr>
              <a:t>OpenACC</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8" tooltip="OpenCL"/>
              </a:rPr>
              <a:t>OpenCL</a:t>
            </a:r>
            <a:r>
              <a:rPr lang="en-US" sz="1400" dirty="0">
                <a:solidFill>
                  <a:srgbClr val="202122"/>
                </a:solidFill>
                <a:latin typeface="Arial" panose="020B0604020202020204" pitchFamily="34" charset="0"/>
              </a:rPr>
              <a:t>;</a:t>
            </a:r>
            <a:r>
              <a:rPr lang="en-US" sz="1400" baseline="30000" dirty="0">
                <a:solidFill>
                  <a:srgbClr val="0645AD"/>
                </a:solidFill>
                <a:latin typeface="Arial" panose="020B0604020202020204" pitchFamily="34" charset="0"/>
                <a:hlinkClick r:id="rId19"/>
              </a:rPr>
              <a:t>[3]</a:t>
            </a:r>
            <a:r>
              <a:rPr lang="en-US" sz="1400" baseline="30000" dirty="0">
                <a:solidFill>
                  <a:srgbClr val="0645AD"/>
                </a:solidFill>
                <a:latin typeface="Arial" panose="020B0604020202020204" pitchFamily="34" charset="0"/>
                <a:hlinkClick r:id="rId9"/>
              </a:rPr>
              <a:t>[1]</a:t>
            </a:r>
            <a:r>
              <a:rPr lang="en-US" sz="1400" dirty="0">
                <a:solidFill>
                  <a:srgbClr val="202122"/>
                </a:solidFill>
                <a:latin typeface="Arial" panose="020B0604020202020204" pitchFamily="34" charset="0"/>
              </a:rPr>
              <a:t> and HIP by compiling such code to CUDA.</a:t>
            </a:r>
          </a:p>
        </p:txBody>
      </p:sp>
      <p:sp>
        <p:nvSpPr>
          <p:cNvPr id="50180" name="Rectangle 4">
            <a:extLst>
              <a:ext uri="{FF2B5EF4-FFF2-40B4-BE49-F238E27FC236}">
                <a16:creationId xmlns:a16="http://schemas.microsoft.com/office/drawing/2014/main" id="{FC98D704-DABB-1BDB-4B09-8C01CE8CC385}"/>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0181" name="Rectangle 5">
            <a:extLst>
              <a:ext uri="{FF2B5EF4-FFF2-40B4-BE49-F238E27FC236}">
                <a16:creationId xmlns:a16="http://schemas.microsoft.com/office/drawing/2014/main" id="{E628FC4A-4FA3-1BE9-7827-26CF9FB6921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B097-2232-FC75-CF16-0FF20A0FF18C}"/>
              </a:ext>
            </a:extLst>
          </p:cNvPr>
          <p:cNvSpPr>
            <a:spLocks noGrp="1"/>
          </p:cNvSpPr>
          <p:nvPr>
            <p:ph type="title"/>
          </p:nvPr>
        </p:nvSpPr>
        <p:spPr/>
        <p:txBody>
          <a:bodyPr>
            <a:normAutofit fontScale="90000"/>
          </a:bodyPr>
          <a:lstStyle/>
          <a:p>
            <a:r>
              <a:rPr lang="en-GB" dirty="0"/>
              <a:t>CUDA (Compute Unified Device Architecture)</a:t>
            </a:r>
          </a:p>
        </p:txBody>
      </p:sp>
      <p:sp>
        <p:nvSpPr>
          <p:cNvPr id="3" name="Content Placeholder 2">
            <a:extLst>
              <a:ext uri="{FF2B5EF4-FFF2-40B4-BE49-F238E27FC236}">
                <a16:creationId xmlns:a16="http://schemas.microsoft.com/office/drawing/2014/main" id="{CE563ED9-B578-A0F9-7EEA-978EC4654B18}"/>
              </a:ext>
            </a:extLst>
          </p:cNvPr>
          <p:cNvSpPr>
            <a:spLocks noGrp="1"/>
          </p:cNvSpPr>
          <p:nvPr>
            <p:ph idx="1"/>
          </p:nvPr>
        </p:nvSpPr>
        <p:spPr/>
        <p:txBody>
          <a:bodyPr>
            <a:normAutofit/>
          </a:bodyPr>
          <a:lstStyle/>
          <a:p>
            <a:pPr marL="0" indent="0">
              <a:buNone/>
            </a:pPr>
            <a:r>
              <a:rPr lang="en-GB" dirty="0"/>
              <a:t>CUDA (Compute Unified Device Architecture) is a parallel computing platform and application programming interface (API) developed by NVIDIA, enabling developers to harness the power of NVIDIA GPUs. CUDA allows developers to write and execute highly parallelised code for tasks such as machine learning, scientific simulations, financial modelling, and image processing. </a:t>
            </a:r>
          </a:p>
          <a:p>
            <a:pPr marL="0" indent="0">
              <a:buNone/>
            </a:pPr>
            <a:r>
              <a:rPr lang="en-GB" dirty="0"/>
              <a:t>CUDA is widely used in fields requiring intensive computation, such as artificial intelligence, where it accelerates neural network training and inference, or high-performance computing, where it tackles complex numerical simulations. Its integration with major machine learning frameworks like TensorFlow and </a:t>
            </a:r>
            <a:r>
              <a:rPr lang="en-GB" dirty="0" err="1"/>
              <a:t>PyTorch</a:t>
            </a:r>
            <a:r>
              <a:rPr lang="en-GB" dirty="0"/>
              <a:t> has further cemented CUDA's role as a cornerstone of modern GPU-accelerated computing.</a:t>
            </a:r>
          </a:p>
        </p:txBody>
      </p:sp>
    </p:spTree>
    <p:extLst>
      <p:ext uri="{BB962C8B-B14F-4D97-AF65-F5344CB8AC3E}">
        <p14:creationId xmlns:p14="http://schemas.microsoft.com/office/powerpoint/2010/main" val="555870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593982FF-6107-7D3A-F719-E734A1242080}"/>
              </a:ext>
            </a:extLst>
          </p:cNvPr>
          <p:cNvSpPr>
            <a:spLocks noGrp="1" noChangeArrowheads="1"/>
          </p:cNvSpPr>
          <p:nvPr>
            <p:ph type="title"/>
          </p:nvPr>
        </p:nvSpPr>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F82B53BB-7A9F-88D6-C566-C23665F23E79}"/>
              </a:ext>
            </a:extLst>
          </p:cNvPr>
          <p:cNvSpPr>
            <a:spLocks noGrp="1" noChangeArrowheads="1"/>
          </p:cNvSpPr>
          <p:nvPr>
            <p:ph type="body" idx="1"/>
          </p:nvPr>
        </p:nvSpPr>
        <p:spPr>
          <a:xfrm>
            <a:off x="2252663" y="1981200"/>
            <a:ext cx="7772400" cy="4114800"/>
          </a:xfrm>
        </p:spPr>
        <p:txBody>
          <a:bodyPr>
            <a:normAutofit fontScale="92500" lnSpcReduction="10000"/>
          </a:bodyPr>
          <a:lstStyle/>
          <a:p>
            <a:pPr>
              <a:defRPr/>
            </a:pPr>
            <a:r>
              <a:rPr lang="en-GB" sz="2400" dirty="0"/>
              <a:t>General Purpose Computing</a:t>
            </a:r>
          </a:p>
          <a:p>
            <a:pPr>
              <a:defRPr/>
            </a:pPr>
            <a:endParaRPr lang="en-GB" sz="2400" dirty="0"/>
          </a:p>
          <a:p>
            <a:pPr lvl="1">
              <a:defRPr/>
            </a:pPr>
            <a:r>
              <a:rPr lang="en-US" sz="2000" dirty="0"/>
              <a:t>No need to partition computing resources into Vertex and Pixel </a:t>
            </a:r>
            <a:r>
              <a:rPr lang="en-US" sz="2000" dirty="0" err="1"/>
              <a:t>shaders</a:t>
            </a:r>
            <a:r>
              <a:rPr lang="en-US" sz="2000" dirty="0"/>
              <a:t>,</a:t>
            </a:r>
          </a:p>
          <a:p>
            <a:pPr lvl="1">
              <a:defRPr/>
            </a:pPr>
            <a:endParaRPr lang="en-US" sz="2000" dirty="0"/>
          </a:p>
          <a:p>
            <a:pPr lvl="1">
              <a:defRPr/>
            </a:pPr>
            <a:r>
              <a:rPr lang="en-US" sz="2000" dirty="0" err="1"/>
              <a:t>Cuda</a:t>
            </a:r>
            <a:r>
              <a:rPr lang="en-US" sz="2000" dirty="0"/>
              <a:t> Architecture includes a </a:t>
            </a:r>
            <a:r>
              <a:rPr lang="en-US" sz="2000" i="1" dirty="0"/>
              <a:t>unified </a:t>
            </a:r>
            <a:r>
              <a:rPr lang="en-US" sz="2000" i="1" dirty="0" err="1"/>
              <a:t>shader</a:t>
            </a:r>
            <a:r>
              <a:rPr lang="en-US" sz="2000" i="1" dirty="0"/>
              <a:t> pipeline </a:t>
            </a:r>
            <a:r>
              <a:rPr lang="en-US" sz="2000" dirty="0"/>
              <a:t>which allows each ALU (arithmetic logic unit) on the chip to be used by a program to perform general-purpose computations.</a:t>
            </a:r>
            <a:endParaRPr lang="en-GB" sz="2000"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2228" name="Rectangle 4">
            <a:extLst>
              <a:ext uri="{FF2B5EF4-FFF2-40B4-BE49-F238E27FC236}">
                <a16:creationId xmlns:a16="http://schemas.microsoft.com/office/drawing/2014/main" id="{FBBF7508-06E7-58AD-C95E-14C648C13BE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2229" name="Rectangle 5">
            <a:extLst>
              <a:ext uri="{FF2B5EF4-FFF2-40B4-BE49-F238E27FC236}">
                <a16:creationId xmlns:a16="http://schemas.microsoft.com/office/drawing/2014/main" id="{6183E252-9566-8549-7FE0-A22D38F6FDB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C45C4E6C-1277-E7D8-3A0F-AACD5D927B19}"/>
              </a:ext>
            </a:extLst>
          </p:cNvPr>
          <p:cNvSpPr>
            <a:spLocks noGrp="1" noChangeArrowheads="1"/>
          </p:cNvSpPr>
          <p:nvPr>
            <p:ph type="title"/>
          </p:nvPr>
        </p:nvSpPr>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B23BEAE7-8CBF-BFAA-634B-197A6C4845E2}"/>
              </a:ext>
            </a:extLst>
          </p:cNvPr>
          <p:cNvSpPr>
            <a:spLocks noGrp="1" noChangeArrowheads="1"/>
          </p:cNvSpPr>
          <p:nvPr>
            <p:ph type="body" idx="1"/>
          </p:nvPr>
        </p:nvSpPr>
        <p:spPr>
          <a:xfrm>
            <a:off x="2252663" y="1981200"/>
            <a:ext cx="7772400" cy="4114800"/>
          </a:xfrm>
        </p:spPr>
        <p:txBody>
          <a:bodyPr>
            <a:normAutofit fontScale="92500" lnSpcReduction="20000"/>
          </a:bodyPr>
          <a:lstStyle/>
          <a:p>
            <a:pPr marL="0" indent="0">
              <a:buNone/>
              <a:defRPr/>
            </a:pPr>
            <a:endParaRPr lang="en-GB" sz="2400" dirty="0"/>
          </a:p>
          <a:p>
            <a:pPr>
              <a:defRPr/>
            </a:pPr>
            <a:r>
              <a:rPr lang="en-US" sz="2400" dirty="0"/>
              <a:t>The instruction set has been tailored towards general purpose computing rather than specifically for graphics processing.</a:t>
            </a:r>
            <a:endParaRPr lang="en-GB" sz="2400" dirty="0"/>
          </a:p>
          <a:p>
            <a:pPr lvl="1">
              <a:defRPr/>
            </a:pPr>
            <a:endParaRPr lang="en-GB" sz="2000" dirty="0"/>
          </a:p>
          <a:p>
            <a:pPr>
              <a:defRPr/>
            </a:pPr>
            <a:r>
              <a:rPr lang="en-US" sz="2400" dirty="0"/>
              <a:t>Historically general purpose computing relied on the programmer disguising their computations in a graphics-oriented shading language such as GLSL or HLSL.</a:t>
            </a:r>
            <a:endParaRPr lang="en-GB" sz="2400"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4276" name="Rectangle 4">
            <a:extLst>
              <a:ext uri="{FF2B5EF4-FFF2-40B4-BE49-F238E27FC236}">
                <a16:creationId xmlns:a16="http://schemas.microsoft.com/office/drawing/2014/main" id="{2F93EC45-593F-D482-D44E-EE7CA968270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4277" name="Rectangle 5">
            <a:extLst>
              <a:ext uri="{FF2B5EF4-FFF2-40B4-BE49-F238E27FC236}">
                <a16:creationId xmlns:a16="http://schemas.microsoft.com/office/drawing/2014/main" id="{DB9932B6-C967-DA4B-F023-B0416AF8FC1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8FC92783-EA32-A83C-ECF2-37E400BC34A6}"/>
              </a:ext>
            </a:extLst>
          </p:cNvPr>
          <p:cNvSpPr>
            <a:spLocks noGrp="1" noChangeArrowheads="1"/>
          </p:cNvSpPr>
          <p:nvPr>
            <p:ph type="title"/>
          </p:nvPr>
        </p:nvSpPr>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76BEB610-A3F6-FB14-98CC-F541E7DDB34D}"/>
              </a:ext>
            </a:extLst>
          </p:cNvPr>
          <p:cNvSpPr>
            <a:spLocks noGrp="1" noChangeArrowheads="1"/>
          </p:cNvSpPr>
          <p:nvPr>
            <p:ph type="body" idx="1"/>
          </p:nvPr>
        </p:nvSpPr>
        <p:spPr>
          <a:xfrm>
            <a:off x="2252663" y="1981200"/>
            <a:ext cx="7772400" cy="4114800"/>
          </a:xfrm>
        </p:spPr>
        <p:txBody>
          <a:bodyPr>
            <a:normAutofit fontScale="70000" lnSpcReduction="20000"/>
          </a:bodyPr>
          <a:lstStyle/>
          <a:p>
            <a:pPr marL="0" indent="0">
              <a:buNone/>
              <a:defRPr/>
            </a:pPr>
            <a:endParaRPr lang="en-GB" sz="2400" dirty="0"/>
          </a:p>
          <a:p>
            <a:pPr>
              <a:defRPr/>
            </a:pPr>
            <a:r>
              <a:rPr lang="en-US" sz="2400" dirty="0"/>
              <a:t>Massively Parallel Computing</a:t>
            </a:r>
            <a:endParaRPr lang="en-GB" sz="2400" dirty="0"/>
          </a:p>
          <a:p>
            <a:pPr marL="0" indent="0">
              <a:buNone/>
              <a:defRPr/>
            </a:pPr>
            <a:r>
              <a:rPr lang="en-US" dirty="0"/>
              <a:t> </a:t>
            </a:r>
            <a:endParaRPr lang="en-GB" dirty="0"/>
          </a:p>
          <a:p>
            <a:pPr lvl="1">
              <a:defRPr/>
            </a:pPr>
            <a:r>
              <a:rPr lang="en-GB" sz="2000" dirty="0"/>
              <a:t>Great for number crunching:</a:t>
            </a:r>
          </a:p>
          <a:p>
            <a:pPr lvl="2">
              <a:defRPr/>
            </a:pPr>
            <a:r>
              <a:rPr lang="en-GB" sz="2000" dirty="0"/>
              <a:t>Commonly used for scientific programming</a:t>
            </a:r>
          </a:p>
          <a:p>
            <a:pPr lvl="2">
              <a:defRPr/>
            </a:pPr>
            <a:endParaRPr lang="en-GB" sz="2000" dirty="0"/>
          </a:p>
          <a:p>
            <a:pPr marL="457200" lvl="1" indent="0">
              <a:buNone/>
              <a:defRPr/>
            </a:pPr>
            <a:r>
              <a:rPr lang="en-GB" sz="2000" dirty="0"/>
              <a:t>Recently extended to enable OpenGL and CUDA to co-operate with one another</a:t>
            </a:r>
          </a:p>
          <a:p>
            <a:pPr lvl="1">
              <a:defRPr/>
            </a:pPr>
            <a:r>
              <a:rPr lang="en-GB" sz="2000" dirty="0"/>
              <a:t>Speeds-up graphics operations</a:t>
            </a:r>
          </a:p>
          <a:p>
            <a:pPr>
              <a:defRPr/>
            </a:pPr>
            <a:endParaRPr lang="en-GB" dirty="0"/>
          </a:p>
          <a:p>
            <a:pPr marL="0" indent="0">
              <a:buNone/>
              <a:defRPr/>
            </a:pPr>
            <a:endParaRPr lang="en-GB"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6324" name="Rectangle 4">
            <a:extLst>
              <a:ext uri="{FF2B5EF4-FFF2-40B4-BE49-F238E27FC236}">
                <a16:creationId xmlns:a16="http://schemas.microsoft.com/office/drawing/2014/main" id="{04291952-84E3-34C9-93C4-1F937AF5D97C}"/>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6325" name="Rectangle 5">
            <a:extLst>
              <a:ext uri="{FF2B5EF4-FFF2-40B4-BE49-F238E27FC236}">
                <a16:creationId xmlns:a16="http://schemas.microsoft.com/office/drawing/2014/main" id="{5BAA8534-5D68-A7F2-57DE-A84BA32D534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E1CB0D08-0B8F-E420-3433-2231EB00CC9C}"/>
              </a:ext>
            </a:extLst>
          </p:cNvPr>
          <p:cNvSpPr>
            <a:spLocks noGrp="1" noChangeArrowheads="1"/>
          </p:cNvSpPr>
          <p:nvPr>
            <p:ph type="title"/>
          </p:nvPr>
        </p:nvSpPr>
        <p:spPr/>
        <p:txBody>
          <a:bodyPr/>
          <a:lstStyle/>
          <a:p>
            <a:pPr eaLnBrk="1" hangingPunct="1"/>
            <a:r>
              <a:rPr lang="en-GB" altLang="en-US"/>
              <a:t>CUDA Resources</a:t>
            </a:r>
          </a:p>
        </p:txBody>
      </p:sp>
      <p:sp>
        <p:nvSpPr>
          <p:cNvPr id="14339" name="Rectangle 3">
            <a:extLst>
              <a:ext uri="{FF2B5EF4-FFF2-40B4-BE49-F238E27FC236}">
                <a16:creationId xmlns:a16="http://schemas.microsoft.com/office/drawing/2014/main" id="{41B94C53-B9A9-1C85-F791-7D9EE36B1E99}"/>
              </a:ext>
            </a:extLst>
          </p:cNvPr>
          <p:cNvSpPr>
            <a:spLocks noGrp="1" noChangeArrowheads="1"/>
          </p:cNvSpPr>
          <p:nvPr>
            <p:ph type="body" idx="1"/>
          </p:nvPr>
        </p:nvSpPr>
        <p:spPr>
          <a:xfrm>
            <a:off x="2252663" y="1981200"/>
            <a:ext cx="7772400" cy="4114800"/>
          </a:xfrm>
        </p:spPr>
        <p:txBody>
          <a:bodyPr>
            <a:normAutofit fontScale="77500" lnSpcReduction="20000"/>
          </a:bodyPr>
          <a:lstStyle/>
          <a:p>
            <a:pPr>
              <a:defRPr/>
            </a:pPr>
            <a:r>
              <a:rPr lang="en-GB" dirty="0"/>
              <a:t>NVidia </a:t>
            </a:r>
            <a:r>
              <a:rPr lang="en-GB" dirty="0" err="1"/>
              <a:t>Cuda</a:t>
            </a:r>
            <a:r>
              <a:rPr lang="en-GB" dirty="0"/>
              <a:t> Zone</a:t>
            </a:r>
          </a:p>
          <a:p>
            <a:pPr lvl="1">
              <a:defRPr/>
            </a:pPr>
            <a:r>
              <a:rPr lang="en-GB" sz="1600" u="sng" dirty="0">
                <a:solidFill>
                  <a:schemeClr val="accent2"/>
                </a:solidFill>
              </a:rPr>
              <a:t>www.nvidia.co./cuda</a:t>
            </a:r>
            <a:endParaRPr lang="en-GB" sz="1600" dirty="0">
              <a:solidFill>
                <a:schemeClr val="accent2"/>
              </a:solidFill>
            </a:endParaRPr>
          </a:p>
          <a:p>
            <a:pPr marL="0" indent="0">
              <a:buNone/>
              <a:defRPr/>
            </a:pPr>
            <a:r>
              <a:rPr lang="en-GB" dirty="0"/>
              <a:t> </a:t>
            </a:r>
          </a:p>
          <a:p>
            <a:pPr marL="0" indent="0">
              <a:buNone/>
              <a:defRPr/>
            </a:pPr>
            <a:r>
              <a:rPr lang="en-GB" u="sng" dirty="0"/>
              <a:t>Several texts available, </a:t>
            </a:r>
            <a:r>
              <a:rPr lang="en-GB" u="sng" dirty="0" err="1"/>
              <a:t>eg</a:t>
            </a:r>
            <a:r>
              <a:rPr lang="en-GB" u="sng" dirty="0"/>
              <a:t>:</a:t>
            </a:r>
            <a:endParaRPr lang="en-GB" i="1" u="sng" dirty="0"/>
          </a:p>
          <a:p>
            <a:pPr marL="0" indent="0">
              <a:buNone/>
              <a:defRPr/>
            </a:pPr>
            <a:r>
              <a:rPr lang="en-GB" dirty="0"/>
              <a:t> </a:t>
            </a:r>
          </a:p>
          <a:p>
            <a:pPr>
              <a:defRPr/>
            </a:pPr>
            <a:r>
              <a:rPr lang="en-GB" i="1" dirty="0"/>
              <a:t>‘</a:t>
            </a:r>
            <a:r>
              <a:rPr lang="en-GB" i="1" dirty="0" err="1"/>
              <a:t>Cuda</a:t>
            </a:r>
            <a:r>
              <a:rPr lang="en-GB" i="1" dirty="0"/>
              <a:t> By Example – An Introduction to General-Purpose GPU Programming’</a:t>
            </a:r>
            <a:endParaRPr lang="en-GB" dirty="0"/>
          </a:p>
          <a:p>
            <a:pPr marL="0" indent="0">
              <a:buNone/>
              <a:defRPr/>
            </a:pPr>
            <a:r>
              <a:rPr lang="en-GB" dirty="0"/>
              <a:t>	</a:t>
            </a:r>
            <a:r>
              <a:rPr lang="en-GB" sz="1600" dirty="0"/>
              <a:t>Authors: Jason Sanders &amp; Edward </a:t>
            </a:r>
            <a:r>
              <a:rPr lang="en-GB" sz="1600" dirty="0" err="1"/>
              <a:t>Kandrot</a:t>
            </a:r>
            <a:endParaRPr lang="en-GB" sz="1600" dirty="0"/>
          </a:p>
          <a:p>
            <a:pPr marL="0" indent="0">
              <a:buNone/>
              <a:defRPr/>
            </a:pPr>
            <a:r>
              <a:rPr lang="en-GB" sz="1600" dirty="0"/>
              <a:t>	Addison-Wesley Professional; 1 edition (July 29, 2010)</a:t>
            </a:r>
          </a:p>
          <a:p>
            <a:pPr marL="0" indent="0">
              <a:buNone/>
              <a:defRPr/>
            </a:pPr>
            <a:r>
              <a:rPr lang="en-GB" dirty="0"/>
              <a:t> </a:t>
            </a:r>
          </a:p>
          <a:p>
            <a:pPr>
              <a:defRPr/>
            </a:pPr>
            <a:r>
              <a:rPr lang="en-GB" b="1" i="1" dirty="0"/>
              <a:t>‘</a:t>
            </a:r>
            <a:r>
              <a:rPr lang="en-GB" i="1" dirty="0"/>
              <a:t>Programming Massively Parallel Processors: A Hands-on Approach’</a:t>
            </a:r>
            <a:endParaRPr lang="en-GB" dirty="0"/>
          </a:p>
          <a:p>
            <a:pPr marL="457200" lvl="1" indent="0">
              <a:buNone/>
              <a:defRPr/>
            </a:pPr>
            <a:r>
              <a:rPr lang="en-GB" sz="1600" dirty="0"/>
              <a:t>	Authors: David B. Kirk &amp; Wen-</a:t>
            </a:r>
            <a:r>
              <a:rPr lang="en-GB" sz="1600" dirty="0" err="1"/>
              <a:t>mei</a:t>
            </a:r>
            <a:r>
              <a:rPr lang="en-GB" sz="1600" dirty="0"/>
              <a:t> W. </a:t>
            </a:r>
            <a:r>
              <a:rPr lang="en-GB" sz="1600" dirty="0" err="1"/>
              <a:t>Hwu</a:t>
            </a:r>
            <a:endParaRPr lang="en-GB" sz="1600" dirty="0"/>
          </a:p>
          <a:p>
            <a:pPr marL="457200" lvl="1" indent="0">
              <a:buNone/>
              <a:defRPr/>
            </a:pPr>
            <a:r>
              <a:rPr lang="en-GB" sz="1600" dirty="0"/>
              <a:t>	Morgan Kaufmann Publishers Inc. 2010</a:t>
            </a:r>
          </a:p>
        </p:txBody>
      </p:sp>
      <p:sp>
        <p:nvSpPr>
          <p:cNvPr id="58372" name="Rectangle 4">
            <a:extLst>
              <a:ext uri="{FF2B5EF4-FFF2-40B4-BE49-F238E27FC236}">
                <a16:creationId xmlns:a16="http://schemas.microsoft.com/office/drawing/2014/main" id="{916B3D2C-1D66-F6F3-F255-9C57979E53E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8373" name="Rectangle 5">
            <a:extLst>
              <a:ext uri="{FF2B5EF4-FFF2-40B4-BE49-F238E27FC236}">
                <a16:creationId xmlns:a16="http://schemas.microsoft.com/office/drawing/2014/main" id="{362BFA0E-A56E-BE32-3F8D-93D19FC0FFF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4">
            <a:extLst>
              <a:ext uri="{FF2B5EF4-FFF2-40B4-BE49-F238E27FC236}">
                <a16:creationId xmlns:a16="http://schemas.microsoft.com/office/drawing/2014/main" id="{0C814690-0052-70A8-B818-2D874416409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60419" name="Rectangle 5">
            <a:extLst>
              <a:ext uri="{FF2B5EF4-FFF2-40B4-BE49-F238E27FC236}">
                <a16:creationId xmlns:a16="http://schemas.microsoft.com/office/drawing/2014/main" id="{E535AE44-F053-2772-5D80-AA1994D71455}"/>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60420" name="Title 1">
            <a:extLst>
              <a:ext uri="{FF2B5EF4-FFF2-40B4-BE49-F238E27FC236}">
                <a16:creationId xmlns:a16="http://schemas.microsoft.com/office/drawing/2014/main" id="{1ACB4590-931D-3C10-5F37-74EF4E5C89D3}"/>
              </a:ext>
            </a:extLst>
          </p:cNvPr>
          <p:cNvSpPr>
            <a:spLocks noGrp="1" noChangeArrowheads="1"/>
          </p:cNvSpPr>
          <p:nvPr>
            <p:ph type="title"/>
          </p:nvPr>
        </p:nvSpPr>
        <p:spPr/>
        <p:txBody>
          <a:bodyPr>
            <a:normAutofit/>
          </a:bodyPr>
          <a:lstStyle/>
          <a:p>
            <a:r>
              <a:rPr lang="en-US" altLang="en-US"/>
              <a:t>Lets make a shader</a:t>
            </a:r>
            <a:endParaRPr lang="en-US" altLang="en-US" dirty="0"/>
          </a:p>
        </p:txBody>
      </p:sp>
      <p:sp>
        <p:nvSpPr>
          <p:cNvPr id="60421" name="Content Placeholder 2">
            <a:extLst>
              <a:ext uri="{FF2B5EF4-FFF2-40B4-BE49-F238E27FC236}">
                <a16:creationId xmlns:a16="http://schemas.microsoft.com/office/drawing/2014/main" id="{A7033634-4E26-15AF-011E-B50D3F85EA88}"/>
              </a:ext>
            </a:extLst>
          </p:cNvPr>
          <p:cNvSpPr>
            <a:spLocks noGrp="1" noChangeArrowheads="1"/>
          </p:cNvSpPr>
          <p:nvPr>
            <p:ph idx="1"/>
          </p:nvPr>
        </p:nvSpPr>
        <p:spPr/>
        <p:txBody>
          <a:bodyPr/>
          <a:lstStyle/>
          <a:p>
            <a:endParaRPr lang="en-US" altLang="en-US"/>
          </a:p>
        </p:txBody>
      </p:sp>
    </p:spTree>
  </p:cSld>
  <p:clrMapOvr>
    <a:masterClrMapping/>
  </p:clrMapOvr>
</p:sld>
</file>

<file path=ppt/theme/theme1.xml><?xml version="1.0" encoding="utf-8"?>
<a:theme xmlns:a="http://schemas.openxmlformats.org/drawingml/2006/main" name="CitationVTI">
  <a:themeElements>
    <a:clrScheme name="AnalogousFromRegularSeed_2SEEDS">
      <a:dk1>
        <a:srgbClr val="000000"/>
      </a:dk1>
      <a:lt1>
        <a:srgbClr val="FFFFFF"/>
      </a:lt1>
      <a:dk2>
        <a:srgbClr val="2F241B"/>
      </a:dk2>
      <a:lt2>
        <a:srgbClr val="F0F2F3"/>
      </a:lt2>
      <a:accent1>
        <a:srgbClr val="D56C17"/>
      </a:accent1>
      <a:accent2>
        <a:srgbClr val="E72F29"/>
      </a:accent2>
      <a:accent3>
        <a:srgbClr val="B7A320"/>
      </a:accent3>
      <a:accent4>
        <a:srgbClr val="15B0C5"/>
      </a:accent4>
      <a:accent5>
        <a:srgbClr val="2981E7"/>
      </a:accent5>
      <a:accent6>
        <a:srgbClr val="363DDA"/>
      </a:accent6>
      <a:hlink>
        <a:srgbClr val="3F86BF"/>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C2B9F0-8817-42BB-8FA9-7E2D2B0961BF}">
  <ds:schemaRefs>
    <ds:schemaRef ds:uri="http://schemas.microsoft.com/sharepoint/v3/contenttype/forms"/>
  </ds:schemaRefs>
</ds:datastoreItem>
</file>

<file path=customXml/itemProps2.xml><?xml version="1.0" encoding="utf-8"?>
<ds:datastoreItem xmlns:ds="http://schemas.openxmlformats.org/officeDocument/2006/customXml" ds:itemID="{7FBD6EA5-2969-433B-9764-C4CC7126CB85}">
  <ds:schemaRefs>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 ds:uri="e89b0d28-101f-4150-bb20-b1c24cca2db8"/>
    <ds:schemaRef ds:uri="97e90ac9-f7c9-4ef0-b151-0ad37f9b04e3"/>
    <ds:schemaRef ds:uri="http://purl.org/dc/dcmitype/"/>
    <ds:schemaRef ds:uri="http://www.w3.org/XML/1998/namespace"/>
    <ds:schemaRef ds:uri="http://purl.org/dc/terms/"/>
    <ds:schemaRef ds:uri="http://purl.org/dc/elements/1.1/"/>
  </ds:schemaRefs>
</ds:datastoreItem>
</file>

<file path=customXml/itemProps3.xml><?xml version="1.0" encoding="utf-8"?>
<ds:datastoreItem xmlns:ds="http://schemas.openxmlformats.org/officeDocument/2006/customXml" ds:itemID="{DCDC8889-3390-48D2-BBEC-11A7812F68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2497</TotalTime>
  <Words>2543</Words>
  <Application>Microsoft Office PowerPoint</Application>
  <PresentationFormat>Widescreen</PresentationFormat>
  <Paragraphs>268</Paragraphs>
  <Slides>47</Slides>
  <Notes>23</Notes>
  <HiddenSlides>0</HiddenSlides>
  <MMClips>1</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CitationVTI</vt:lpstr>
      <vt:lpstr>Shaders</vt:lpstr>
      <vt:lpstr>GPU Programming</vt:lpstr>
      <vt:lpstr>Not all gpu code are shaders</vt:lpstr>
      <vt:lpstr>Why the gpu</vt:lpstr>
      <vt:lpstr>What is a shader</vt:lpstr>
      <vt:lpstr>Brief history</vt:lpstr>
      <vt:lpstr>Common Types of shaders</vt:lpstr>
      <vt:lpstr>Common Types of shaders</vt:lpstr>
      <vt:lpstr>Cont’d</vt:lpstr>
      <vt:lpstr>Brief history of shaders</vt:lpstr>
      <vt:lpstr>Early shaders</vt:lpstr>
      <vt:lpstr>1984- Renderman https://en.wikipedia.org/wiki/Pixar_RenderMan</vt:lpstr>
      <vt:lpstr>Interface Specification</vt:lpstr>
      <vt:lpstr>Renderman Shading Language</vt:lpstr>
      <vt:lpstr>RSL - Features</vt:lpstr>
      <vt:lpstr>1990s –Fixed-Function Pipeline</vt:lpstr>
      <vt:lpstr>1999 – Introduction of GPU Programmable Shaders</vt:lpstr>
      <vt:lpstr>2001 – DirectX 8 and OpenGL ARB Extensions</vt:lpstr>
      <vt:lpstr>2002 – Cg (C for Graphics)</vt:lpstr>
      <vt:lpstr>2003 – DirectX 9 and High-Level Shader Language (HLSL)</vt:lpstr>
      <vt:lpstr>2004 – OpenGL Shading Language (GLSL)</vt:lpstr>
      <vt:lpstr>2007 – Unified Shader Model</vt:lpstr>
      <vt:lpstr>2010 – Compute Shaders and GPGPU</vt:lpstr>
      <vt:lpstr>2018 – Real-Time Ray Tracing (RTX)</vt:lpstr>
      <vt:lpstr>2020s – Mesh Shaders and Advanced APIs</vt:lpstr>
      <vt:lpstr>Present(2025) – Hybrid Pipelines and AI Integration</vt:lpstr>
      <vt:lpstr>Shading languages</vt:lpstr>
      <vt:lpstr>HLSL</vt:lpstr>
      <vt:lpstr>HLSL</vt:lpstr>
      <vt:lpstr>HLSL – Pros/Cons?</vt:lpstr>
      <vt:lpstr>HLSL – Process</vt:lpstr>
      <vt:lpstr>Cg</vt:lpstr>
      <vt:lpstr>Cg - runtime</vt:lpstr>
      <vt:lpstr>OpenGL</vt:lpstr>
      <vt:lpstr>OpenGL</vt:lpstr>
      <vt:lpstr>OpenGL Shading Language</vt:lpstr>
      <vt:lpstr>GLSL / OpenGL</vt:lpstr>
      <vt:lpstr>PowerPoint Presentation</vt:lpstr>
      <vt:lpstr>Vertex Processing</vt:lpstr>
      <vt:lpstr>Fragment Processing</vt:lpstr>
      <vt:lpstr>CUDA</vt:lpstr>
      <vt:lpstr>CUDA (Compute Unified Device Architecture)</vt:lpstr>
      <vt:lpstr>CUDA</vt:lpstr>
      <vt:lpstr>CUDA</vt:lpstr>
      <vt:lpstr>CUDA</vt:lpstr>
      <vt:lpstr>CUDA Resources</vt:lpstr>
      <vt:lpstr>Lets make a shader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6</cp:revision>
  <dcterms:created xsi:type="dcterms:W3CDTF">2025-01-04T16:10:03Z</dcterms:created>
  <dcterms:modified xsi:type="dcterms:W3CDTF">2025-01-27T17:44:19Z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