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9" d="100"/>
          <a:sy n="79" d="100"/>
        </p:scale>
        <p:origin x="4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1A8C6-70BF-4E30-B5BC-A57DBBCF23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673AAF-3DB9-434D-91E8-E7C5F83D9A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7D5DA6-9B9A-4938-B885-0AA213614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00C95-94FD-47E0-9A65-6CD7DBF98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69C1D-9E5B-4E7F-8295-CE138A138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031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101F8-351D-4497-A2B8-F6E4D8317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F0D1E-41F8-420A-8123-C261253E7D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1549D3-CF62-4F3E-9131-9AA8B157F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33F9C-5D05-44A1-B046-8510445A3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F2461-78F4-4DA8-8A32-51CDDBE0C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027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4773D-97F0-4AE2-BE77-0B487F255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718406-5305-4A0F-9A04-70844429DB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B1D494-236C-480B-A070-D64715869E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BAB78-14A4-4BEE-BD04-F1C1800E8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17759-2945-4F2C-88F3-86596817C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48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DAD77-7FE0-461C-AC72-4E7BEA505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25A80-720A-47F8-BAC7-E3A6018D79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714381-E152-4ED5-834C-D05ED599B7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AE6932-1FAC-4DD0-96BC-1752376A1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8A331F-862C-4EB8-887B-EE77E446A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1D035A-FDEC-4A37-BCC0-627D9A2EA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68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751A95-C836-4936-AB97-B4E425CBA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104418-F46E-45C1-8D21-9EA67713E1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9CB470-1051-4596-A2FA-7F6B70EB33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19DC82-0996-4BA4-AC57-34B8FAE8E6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C7AD43-483C-4FF8-B395-DC83C9AD9C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01C13D-FD57-4528-B9A4-4D4C5E28C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5760258-5555-453A-8427-1C0067E1F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7C4221-E173-45BD-94B2-FE1D84BCD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637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FB771-090A-40BF-A8D6-7F3C9F507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5A5996-3AC3-42F3-B6D1-6B91423EB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F71DC8-AFB0-4477-88F6-D9816623E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E2F2AC-EE46-4A1B-B30A-6970B88B5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278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D15808-4A53-4D5F-861B-4D5E8D264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C83C10-21D8-4E6C-8A90-A06701AA2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31CF53-39B1-4514-9DFC-2FFD2D613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65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F78A7-1DC9-4DD5-90CF-D7835D20E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4CE78-0F19-45FE-A0E6-D9A0941D4A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735406-BEAA-4B76-A444-018E8FC37E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D8CF1-4F9D-4AE1-8410-AB314D8366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CB067-6D33-4533-AE5C-2A397F6F2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898A4B-BF21-490A-8CBE-949085ACF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62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FE499-127F-4AB4-A068-7DE670159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B1F5A1-A30C-46BF-B343-61F36A3FFD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ACDA84-DE7D-405F-B279-8C4B72913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262C03-ED5C-4BC1-BB88-FC1FA25B2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5BDDE2-0B7C-4AAC-8A64-4ADEF1177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7257C0-B7F0-497E-A8AA-1C726A53E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7590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038BA-B7B4-4D9C-86C7-2D9B74309B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8DC59F-C5F3-4CFD-B9A0-36F6BA1815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01CF9-96BE-4C0C-8C2B-8212F95B0D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848A8E-80E0-4DAF-9D90-7D3D0B900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793590-658F-40B4-90C6-CF5CB452F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859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328ED5-D874-4674-83E1-7BFD3BDC80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3FDC57-0194-47A6-8E98-DB88E89E22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814C40-8670-4839-A94A-BA1A10F8E4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66E3AB-5BA9-48B9-9AB2-790C0EA92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C882E2-D461-4B49-84E3-6F9EF8D17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4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811B69-1E49-4946-8508-F11CA6C53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4B1B7-8F7D-4891-9A42-86CDD5345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FD1C5-27C4-49AF-AFDF-3CE6D81AE4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7E1C27-2544-4937-9DA3-A0901340D537}" type="datetimeFigureOut">
              <a:rPr lang="en-GB" smtClean="0"/>
              <a:t>21/11/2021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5D432-E310-4FD9-8E97-A230393AA6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14D94-4A9B-400C-B274-4DA441728A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FA9463-AC4E-4116-987E-03F1CA6A3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009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bbest.com/2016/10/16/the-cost-of-missing-the-december-1st-flsa-deadline-in-business-and-at-work/" TargetMode="External"/><Relationship Id="rId7" Type="http://schemas.microsoft.com/office/2007/relationships/hdphoto" Target="../media/hdphoto2.wdp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7AD1026-2D1A-4C40-A22E-BD4ACB0EAA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183414" y="0"/>
            <a:ext cx="7326346" cy="6817163"/>
          </a:xfrm>
          <a:prstGeom prst="rect">
            <a:avLst/>
          </a:prstGeom>
        </p:spPr>
      </p:pic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B086EB96-DBA0-45C8-8133-188CFF541227}"/>
              </a:ext>
            </a:extLst>
          </p:cNvPr>
          <p:cNvSpPr/>
          <p:nvPr/>
        </p:nvSpPr>
        <p:spPr>
          <a:xfrm>
            <a:off x="3084576" y="1377696"/>
            <a:ext cx="5498592" cy="4401312"/>
          </a:xfrm>
          <a:prstGeom prst="triangl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3C7BC96-6CDB-4DF4-8E22-F0AFCCD34E1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800" b="53200" l="39400" r="57200"/>
                    </a14:imgEffect>
                  </a14:imgLayer>
                </a14:imgProps>
              </a:ext>
            </a:extLst>
          </a:blip>
          <a:srcRect l="45392" t="20751" r="45136" b="48273"/>
          <a:stretch/>
        </p:blipFill>
        <p:spPr>
          <a:xfrm>
            <a:off x="5616355" y="1255776"/>
            <a:ext cx="455261" cy="1170432"/>
          </a:xfrm>
          <a:prstGeom prst="rect">
            <a:avLst/>
          </a:prstGeo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ADDF8F6A-CBF9-46DC-B441-9C01201CFBA1}"/>
              </a:ext>
            </a:extLst>
          </p:cNvPr>
          <p:cNvSpPr/>
          <p:nvPr/>
        </p:nvSpPr>
        <p:spPr>
          <a:xfrm>
            <a:off x="5757673" y="2243327"/>
            <a:ext cx="143255" cy="207265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345A15-DE7E-48A7-A85A-E6B183150BC0}"/>
              </a:ext>
            </a:extLst>
          </p:cNvPr>
          <p:cNvSpPr txBox="1"/>
          <p:nvPr/>
        </p:nvSpPr>
        <p:spPr>
          <a:xfrm>
            <a:off x="5108448" y="2535936"/>
            <a:ext cx="14447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err="1"/>
              <a:t>Advertencia</a:t>
            </a:r>
            <a:endParaRPr lang="en-GB" dirty="0"/>
          </a:p>
          <a:p>
            <a:r>
              <a:rPr lang="en-GB" dirty="0"/>
              <a:t>   Warning</a:t>
            </a:r>
          </a:p>
          <a:p>
            <a:endParaRPr lang="en-GB" dirty="0"/>
          </a:p>
        </p:txBody>
      </p:sp>
      <p:pic>
        <p:nvPicPr>
          <p:cNvPr id="10" name="Picture 2" descr="Children Should Not Use Pool Without Adult Supervision Sign, SKU: S-5640">
            <a:extLst>
              <a:ext uri="{FF2B5EF4-FFF2-40B4-BE49-F238E27FC236}">
                <a16:creationId xmlns:a16="http://schemas.microsoft.com/office/drawing/2014/main" id="{499D3161-1907-4AD0-9E4D-BA2564CF1A5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6000" b="57125" l="14576" r="8191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827" t="22756" r="28469" b="46133"/>
          <a:stretch/>
        </p:blipFill>
        <p:spPr bwMode="auto">
          <a:xfrm>
            <a:off x="4986528" y="3145536"/>
            <a:ext cx="1548384" cy="134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09A3B89-EDF5-485E-93F4-F3A94807C20F}"/>
              </a:ext>
            </a:extLst>
          </p:cNvPr>
          <p:cNvSpPr txBox="1"/>
          <p:nvPr/>
        </p:nvSpPr>
        <p:spPr>
          <a:xfrm>
            <a:off x="4047744" y="4511040"/>
            <a:ext cx="3669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No </a:t>
            </a: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Niños sin la supervisión de un adulto</a:t>
            </a:r>
          </a:p>
          <a:p>
            <a:r>
              <a:rPr lang="es-ES" altLang="en-US" b="1" dirty="0">
                <a:solidFill>
                  <a:srgbClr val="202124"/>
                </a:solidFill>
                <a:latin typeface="inherit"/>
              </a:rPr>
              <a:t>No children without adult supervision</a:t>
            </a:r>
            <a:r>
              <a:rPr kumimoji="0" lang="es-ES" altLang="en-US" sz="1800" b="1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 </a:t>
            </a:r>
            <a:r>
              <a:rPr lang="en-GB" b="1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97749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17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inherit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KHA15826747 (Syeda Mahmuda Khatun)</dc:creator>
  <cp:lastModifiedBy>KHA15826747 (Syeda Mahmuda Khatun)</cp:lastModifiedBy>
  <cp:revision>10</cp:revision>
  <dcterms:created xsi:type="dcterms:W3CDTF">2021-11-21T10:24:59Z</dcterms:created>
  <dcterms:modified xsi:type="dcterms:W3CDTF">2021-11-21T11:34:52Z</dcterms:modified>
</cp:coreProperties>
</file>