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2" r:id="rId4"/>
  </p:sldMasterIdLst>
  <p:notesMasterIdLst>
    <p:notesMasterId r:id="rId42"/>
  </p:notesMasterIdLst>
  <p:handoutMasterIdLst>
    <p:handoutMasterId r:id="rId43"/>
  </p:handoutMasterIdLst>
  <p:sldIdLst>
    <p:sldId id="274" r:id="rId5"/>
    <p:sldId id="275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76" r:id="rId24"/>
    <p:sldId id="294" r:id="rId25"/>
    <p:sldId id="295" r:id="rId26"/>
    <p:sldId id="296" r:id="rId27"/>
    <p:sldId id="297" r:id="rId28"/>
    <p:sldId id="298" r:id="rId29"/>
    <p:sldId id="299" r:id="rId30"/>
    <p:sldId id="300" r:id="rId31"/>
    <p:sldId id="301" r:id="rId32"/>
    <p:sldId id="302" r:id="rId33"/>
    <p:sldId id="303" r:id="rId34"/>
    <p:sldId id="304" r:id="rId35"/>
    <p:sldId id="305" r:id="rId36"/>
    <p:sldId id="306" r:id="rId37"/>
    <p:sldId id="307" r:id="rId38"/>
    <p:sldId id="308" r:id="rId39"/>
    <p:sldId id="309" r:id="rId40"/>
    <p:sldId id="310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AB900"/>
    <a:srgbClr val="000000"/>
    <a:srgbClr val="595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7CE84F3-28C3-443E-9E96-99CF82512B7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703" autoAdjust="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6E33EC2-9EC5-4E10-9144-86E86613D31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F9F941-E752-4BD2-BA91-874CE8E1C01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DD978-A294-4268-829C-55C7EB5D9910}" type="datetimeFigureOut">
              <a:rPr lang="en-US" smtClean="0"/>
              <a:t>9/10/2019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7F5445-1C7B-4CE5-97AA-11FE3B0D1DF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9B5BE-3C96-4779-BAFC-FA6CC51DA2A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6CA8D4-27C8-4D41-90BD-AED8D47A3C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0471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E9404-0252-4823-AD24-A092A5EE9433}" type="datetimeFigureOut">
              <a:rPr lang="en-US" smtClean="0"/>
              <a:t>9/10/2019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972E0-5198-46C6-8EFE-44A646AD96E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691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template for students to design a field trip to a location for other students to view. Includes directions to the student of what to include on each slide and what content should be considered.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F972E0-5198-46C6-8EFE-44A646AD96E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345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9/10/2019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941F392-55E3-4875-A0A8-7C2B611343C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65359" y="599983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792D370F-01D2-4F21-BE9F-9951674A658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805594" y="1242501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>
                <a:solidFill>
                  <a:schemeClr val="bg1"/>
                </a:solidFill>
              </a:defRPr>
            </a:lvl2pPr>
            <a:lvl3pPr marL="457200" indent="0" algn="ctr">
              <a:buNone/>
              <a:defRPr sz="2800">
                <a:solidFill>
                  <a:schemeClr val="bg1"/>
                </a:solidFill>
              </a:defRPr>
            </a:lvl3pPr>
            <a:lvl4pPr marL="685800" indent="0" algn="ctr">
              <a:buNone/>
              <a:defRPr sz="2800">
                <a:solidFill>
                  <a:schemeClr val="bg1"/>
                </a:solidFill>
              </a:defRPr>
            </a:lvl4pPr>
            <a:lvl5pPr marL="914400" indent="0" algn="ctr">
              <a:buNone/>
              <a:defRPr sz="2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F0D26AC6-BA38-4193-A559-92272875835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165359" y="1885019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8BC1B5E-B477-4CD0-996D-5614FE4B3FE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527184" y="1238157"/>
            <a:ext cx="638175" cy="539750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</a:defRPr>
            </a:lvl1pPr>
            <a:lvl2pPr marL="228600" indent="0" algn="ctr">
              <a:buNone/>
              <a:defRPr sz="2800"/>
            </a:lvl2pPr>
            <a:lvl3pPr marL="457200" indent="0" algn="ctr">
              <a:buNone/>
              <a:defRPr sz="2800"/>
            </a:lvl3pPr>
            <a:lvl4pPr marL="685800" indent="0" algn="ctr">
              <a:buNone/>
              <a:defRPr sz="2800"/>
            </a:lvl4pPr>
            <a:lvl5pPr marL="914400" indent="0" algn="ctr">
              <a:buNone/>
              <a:defRPr sz="2800"/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4311650" y="1512376"/>
            <a:ext cx="3568700" cy="1809943"/>
          </a:xfrm>
          <a:noFill/>
          <a:ln w="38100">
            <a:noFill/>
          </a:ln>
        </p:spPr>
        <p:txBody>
          <a:bodyPr lIns="274320" rIns="274320" anchor="ctr" anchorCtr="0">
            <a:normAutofit/>
          </a:bodyPr>
          <a:lstStyle>
            <a:lvl1pPr algn="ctr">
              <a:defRPr sz="3800" cap="none" baseline="0">
                <a:solidFill>
                  <a:schemeClr val="tx1"/>
                </a:solidFill>
                <a:latin typeface="+mj-lt"/>
                <a:ea typeface="Verdana" panose="020B0604030504040204" pitchFamily="34" charset="0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11650" y="3322319"/>
            <a:ext cx="3568700" cy="2023304"/>
          </a:xfrm>
          <a:noFill/>
        </p:spPr>
        <p:txBody>
          <a:bodyPr anchor="ctr" anchorCtr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15302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">
          <a:xfrm>
            <a:off x="688624" y="594360"/>
            <a:ext cx="10893775" cy="1962150"/>
          </a:xfrm>
          <a:noFill/>
          <a:ln w="38100">
            <a:solidFill>
              <a:schemeClr val="bg1"/>
            </a:solidFill>
          </a:ln>
        </p:spPr>
        <p:txBody>
          <a:bodyPr lIns="72000" tIns="72000" rIns="72000" bIns="72000" anchor="t" anchorCtr="0">
            <a:normAutofit/>
          </a:bodyPr>
          <a:lstStyle>
            <a:lvl1pPr algn="l">
              <a:defRPr sz="4000" cap="none" spc="0" baseline="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699108" y="2084071"/>
            <a:ext cx="10883292" cy="3501154"/>
          </a:xfrm>
        </p:spPr>
        <p:txBody>
          <a:bodyPr numCol="2" spcCol="108000">
            <a:normAutofit/>
          </a:bodyPr>
          <a:lstStyle>
            <a:lvl1pPr marL="2286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2pPr>
            <a:lvl3pPr marL="6858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3pPr>
            <a:lvl4pPr marL="9144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4pPr>
            <a:lvl5pPr marL="1143000" indent="-228600" algn="l">
              <a:buClr>
                <a:schemeClr val="accent2"/>
              </a:buClr>
              <a:buFont typeface="Wingdings" panose="05000000000000000000" pitchFamily="2" charset="2"/>
              <a:buChar char="§"/>
              <a:defRPr sz="2400">
                <a:solidFill>
                  <a:schemeClr val="tx2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256090" y="6234888"/>
            <a:ext cx="2025832" cy="323968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9/10/2019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895599" y="6238816"/>
            <a:ext cx="4229101" cy="32004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916161" y="5804577"/>
            <a:ext cx="365760" cy="365760"/>
          </a:xfrm>
        </p:spPr>
        <p:txBody>
          <a:bodyPr/>
          <a:lstStyle>
            <a:lvl1pPr>
              <a:defRPr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C5B8FA8-6A22-40E7-B3E9-A963C93B51FA}"/>
              </a:ext>
            </a:extLst>
          </p:cNvPr>
          <p:cNvSpPr/>
          <p:nvPr userDrawn="1"/>
        </p:nvSpPr>
        <p:spPr>
          <a:xfrm>
            <a:off x="-15240" y="2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820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p Slide">
    <p:bg bwMode="lt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B1E50CE-2A10-414D-A44D-9CE008E33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 bwMode="white">
          <a:xfrm>
            <a:off x="0" y="0"/>
            <a:ext cx="12192000" cy="6858000"/>
          </a:xfrm>
          <a:solidFill>
            <a:schemeClr val="tx1"/>
          </a:solidFill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FBB01-2158-40AB-B652-ED00805909B1}"/>
              </a:ext>
            </a:extLst>
          </p:cNvPr>
          <p:cNvSpPr/>
          <p:nvPr userDrawn="1"/>
        </p:nvSpPr>
        <p:spPr>
          <a:xfrm rot="5400000">
            <a:off x="5657999" y="340659"/>
            <a:ext cx="864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9/10/2019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251855" y="6236208"/>
            <a:ext cx="5901189" cy="320040"/>
          </a:xfrm>
        </p:spPr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9A01CDD-F399-4646-90ED-E57A0E6099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7748789" y="246231"/>
            <a:ext cx="3787891" cy="957729"/>
          </a:xfrm>
          <a:noFill/>
          <a:ln>
            <a:noFill/>
          </a:ln>
        </p:spPr>
        <p:txBody>
          <a:bodyPr anchor="b" anchorCtr="0">
            <a:normAutofit/>
          </a:bodyPr>
          <a:lstStyle>
            <a:lvl1pPr algn="r">
              <a:defRPr sz="4000" b="0" cap="none" baseline="0">
                <a:solidFill>
                  <a:schemeClr val="accent2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452D643-DA50-4240-9810-A9BBB972882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92439" y="1343510"/>
            <a:ext cx="3383905" cy="4472513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bg1"/>
                </a:solidFill>
              </a:defRPr>
            </a:lvl1pPr>
            <a:lvl2pPr marL="228600" indent="0" algn="r">
              <a:buNone/>
              <a:defRPr sz="2000">
                <a:solidFill>
                  <a:schemeClr val="bg1"/>
                </a:solidFill>
              </a:defRPr>
            </a:lvl2pPr>
            <a:lvl3pPr marL="457200" indent="0" algn="r">
              <a:buNone/>
              <a:defRPr sz="2000">
                <a:solidFill>
                  <a:schemeClr val="bg1"/>
                </a:solidFill>
              </a:defRPr>
            </a:lvl3pPr>
            <a:lvl4pPr marL="685800" indent="0" algn="r">
              <a:buNone/>
              <a:defRPr sz="2000">
                <a:solidFill>
                  <a:schemeClr val="bg1"/>
                </a:solidFill>
              </a:defRPr>
            </a:lvl4pPr>
            <a:lvl5pPr marL="914400" indent="0" algn="r">
              <a:buNone/>
              <a:defRPr sz="2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591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883920" y="592183"/>
            <a:ext cx="5750440" cy="1810379"/>
          </a:xfrm>
          <a:noFill/>
          <a:ln>
            <a:noFill/>
          </a:ln>
        </p:spPr>
        <p:txBody>
          <a:bodyPr lIns="0" anchor="t" anchorCtr="0">
            <a:noAutofit/>
          </a:bodyPr>
          <a:lstStyle>
            <a:lvl1pPr marL="0" indent="0" algn="l" defTabSz="0">
              <a:buFont typeface="Arial" panose="020B0604020202020204" pitchFamily="34" charset="0"/>
              <a:buNone/>
              <a:defRPr sz="4000" cap="none" spc="0" baseline="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7200" y="0"/>
            <a:ext cx="5700896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32071" y="2417802"/>
            <a:ext cx="5297398" cy="3710855"/>
          </a:xfrm>
        </p:spPr>
        <p:txBody>
          <a:bodyPr anchor="t" anchorCtr="1">
            <a:normAutofit/>
          </a:bodyPr>
          <a:lstStyle>
            <a:lvl1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91309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1C226BE6-63BD-4193-A5B9-87DBDF176AB9}"/>
              </a:ext>
            </a:extLst>
          </p:cNvPr>
          <p:cNvSpPr/>
          <p:nvPr userDrawn="1"/>
        </p:nvSpPr>
        <p:spPr>
          <a:xfrm rot="5400000">
            <a:off x="5712000" y="-5718344"/>
            <a:ext cx="756000" cy="12204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4175220" y="3508040"/>
            <a:ext cx="3841560" cy="3420000"/>
          </a:xfrm>
          <a:noFill/>
          <a:ln>
            <a:noFill/>
          </a:ln>
        </p:spPr>
        <p:txBody>
          <a:bodyPr anchor="ctr" anchorCtr="1">
            <a:noAutofit/>
          </a:bodyPr>
          <a:lstStyle>
            <a:lvl1pPr algn="l">
              <a:defRPr sz="2400" cap="none">
                <a:solidFill>
                  <a:schemeClr val="tx1"/>
                </a:solidFill>
              </a:defRPr>
            </a:lvl1pPr>
          </a:lstStyle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404860" y="1005840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8629149" y="6254056"/>
            <a:ext cx="2753746" cy="323968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0175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>
          <a:xfrm>
            <a:off x="11566642" y="6233160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A010B646-69BD-42FF-80B8-7A065EA6A284}"/>
              </a:ext>
            </a:extLst>
          </p:cNvPr>
          <p:cNvSpPr>
            <a:spLocks noGrp="1"/>
          </p:cNvSpPr>
          <p:nvPr>
            <p:ph type="body" sz="half" idx="15" hasCustomPrompt="1"/>
          </p:nvPr>
        </p:nvSpPr>
        <p:spPr>
          <a:xfrm>
            <a:off x="293917" y="996684"/>
            <a:ext cx="3497580" cy="5593080"/>
          </a:xfrm>
        </p:spPr>
        <p:txBody>
          <a:bodyPr anchor="t" anchorCtr="0">
            <a:normAutofit/>
          </a:bodyPr>
          <a:lstStyle>
            <a:lvl1pPr marL="285750" indent="-285750" algn="l"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0544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2B21E085-4E62-4EC9-A5F1-16523F1959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black">
          <a:xfrm>
            <a:off x="6942215" y="426720"/>
            <a:ext cx="4699941" cy="1188720"/>
          </a:xfrm>
          <a:noFill/>
          <a:ln>
            <a:noFill/>
          </a:ln>
        </p:spPr>
        <p:txBody>
          <a:bodyPr/>
          <a:lstStyle>
            <a:lvl1pPr algn="l">
              <a:defRPr cap="none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FCDFB3A-4CE3-463F-8C40-B15E3F5CFCA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048876" y="1818152"/>
            <a:ext cx="4045844" cy="4277848"/>
          </a:xfrm>
          <a:noFill/>
        </p:spPr>
        <p:txBody>
          <a:bodyPr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228600" indent="0" algn="l">
              <a:buNone/>
              <a:defRPr>
                <a:solidFill>
                  <a:schemeClr val="tx1"/>
                </a:solidFill>
              </a:defRPr>
            </a:lvl2pPr>
            <a:lvl3pPr marL="457200" indent="0" algn="l">
              <a:buNone/>
              <a:defRPr>
                <a:solidFill>
                  <a:schemeClr val="tx1"/>
                </a:solidFill>
              </a:defRPr>
            </a:lvl3pPr>
            <a:lvl4pPr marL="685800" indent="0" algn="l">
              <a:buNone/>
              <a:defRPr>
                <a:solidFill>
                  <a:schemeClr val="tx1"/>
                </a:solidFill>
              </a:defRPr>
            </a:lvl4pPr>
            <a:lvl5pPr marL="914400" indent="0" algn="l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D356109-298D-4C51-9DC7-DC74594DC220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2155" y="396240"/>
            <a:ext cx="5927725" cy="5989638"/>
          </a:xfrm>
          <a:ln w="38100">
            <a:solidFill>
              <a:schemeClr val="accent2"/>
            </a:solidFill>
          </a:ln>
        </p:spPr>
        <p:txBody>
          <a:bodyPr/>
          <a:lstStyle/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9" name="Straight Connector 8" descr="decorative element">
            <a:extLst>
              <a:ext uri="{FF2B5EF4-FFF2-40B4-BE49-F238E27FC236}">
                <a16:creationId xmlns:a16="http://schemas.microsoft.com/office/drawing/2014/main" id="{167C85F9-C124-4D12-B4AC-317A35D715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/>
          </p:cNvCxnSpPr>
          <p:nvPr userDrawn="1"/>
        </p:nvCxnSpPr>
        <p:spPr>
          <a:xfrm>
            <a:off x="7141749" y="1720670"/>
            <a:ext cx="3780000" cy="0"/>
          </a:xfrm>
          <a:prstGeom prst="line">
            <a:avLst/>
          </a:prstGeom>
          <a:ln w="31750">
            <a:solidFill>
              <a:schemeClr val="accent2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2941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DE53EE8-1567-4A1C-B5FB-9243D17B161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096000" y="0"/>
            <a:ext cx="6096000" cy="6858000"/>
          </a:xfrm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145CB378-10E3-4D4E-82B7-47858EDEE57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62827" y="543339"/>
            <a:ext cx="5040000" cy="5765661"/>
          </a:xfrm>
          <a:ln w="38100">
            <a:solidFill>
              <a:schemeClr val="bg1"/>
            </a:solidFill>
          </a:ln>
        </p:spPr>
        <p:txBody>
          <a:bodyPr/>
          <a:lstStyle/>
          <a:p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537045" y="635808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4361" y="638290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74538" y="633718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A2BF3C7-5EFF-4508-B560-D9A68D3F722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704361" y="164690"/>
            <a:ext cx="4593772" cy="2624056"/>
          </a:xfrm>
          <a:noFill/>
          <a:ln>
            <a:noFill/>
          </a:ln>
        </p:spPr>
        <p:txBody>
          <a:bodyPr anchor="t" anchorCtr="0">
            <a:noAutofit/>
          </a:bodyPr>
          <a:lstStyle>
            <a:lvl1pPr>
              <a:defRPr sz="4000"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7D64B51-A9B6-4A76-949F-5769931247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4361" y="3233530"/>
            <a:ext cx="4593771" cy="2902590"/>
          </a:xfrm>
        </p:spPr>
        <p:txBody>
          <a:bodyPr>
            <a:normAutofit/>
          </a:bodyPr>
          <a:lstStyle>
            <a:lvl1pPr marL="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1pPr>
            <a:lvl2pPr marL="2286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2pPr>
            <a:lvl3pPr marL="4572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3pPr>
            <a:lvl4pPr marL="6858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4pPr>
            <a:lvl5pPr marL="914400" indent="0" algn="ctr">
              <a:buClr>
                <a:schemeClr val="bg1"/>
              </a:buClr>
              <a:buNone/>
              <a:defRPr sz="2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0114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blackWhite">
          <a:xfrm>
            <a:off x="6712900" y="407684"/>
            <a:ext cx="4910096" cy="2257167"/>
          </a:xfrm>
          <a:noFill/>
          <a:ln>
            <a:noFill/>
          </a:ln>
        </p:spPr>
        <p:txBody>
          <a:bodyPr anchor="ctr" anchorCtr="0">
            <a:normAutofit/>
          </a:bodyPr>
          <a:lstStyle>
            <a:lvl1pPr algn="l">
              <a:defRPr sz="40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 bwMode="white">
          <a:xfrm>
            <a:off x="6780414" y="3019130"/>
            <a:ext cx="4584265" cy="3159033"/>
          </a:xfrm>
        </p:spPr>
        <p:txBody>
          <a:bodyPr anchor="t" anchorCtr="1">
            <a:norm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FEC71D9-8368-4022-BA35-B43400F9250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27320" y="407684"/>
            <a:ext cx="5625849" cy="577047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9162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E4AA6-ED36-4D3B-ABD8-3BA6059C30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3744516" y="1127369"/>
            <a:ext cx="4703084" cy="1188720"/>
          </a:xfrm>
          <a:noFill/>
          <a:ln>
            <a:noFill/>
          </a:ln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cap="none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94707B9-0409-43FA-B052-6AE401D767C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744516" y="2263081"/>
            <a:ext cx="4702968" cy="3909119"/>
          </a:xfrm>
          <a:noFill/>
          <a:ln>
            <a:noFill/>
          </a:ln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  <a:lvl2pPr marL="228600" indent="0" algn="ctr">
              <a:buNone/>
              <a:defRPr>
                <a:solidFill>
                  <a:schemeClr val="bg1"/>
                </a:solidFill>
              </a:defRPr>
            </a:lvl2pPr>
            <a:lvl3pPr marL="457200" indent="0" algn="ctr">
              <a:buNone/>
              <a:defRPr>
                <a:solidFill>
                  <a:schemeClr val="bg1"/>
                </a:solidFill>
              </a:defRPr>
            </a:lvl3pPr>
            <a:lvl4pPr marL="685800" indent="0" algn="ctr">
              <a:buNone/>
              <a:defRPr>
                <a:solidFill>
                  <a:schemeClr val="bg1"/>
                </a:solidFill>
              </a:defRPr>
            </a:lvl4pPr>
            <a:lvl5pPr marL="9144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52560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2386744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2400">
                <a:solidFill>
                  <a:srgbClr val="262626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8737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268440A-E3ED-426B-A1F8-1D7557F9584D}"/>
              </a:ext>
            </a:extLst>
          </p:cNvPr>
          <p:cNvSpPr/>
          <p:nvPr userDrawn="1"/>
        </p:nvSpPr>
        <p:spPr>
          <a:xfrm>
            <a:off x="0" y="3648173"/>
            <a:ext cx="12192000" cy="320982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 bwMode="blackWhite">
          <a:xfrm>
            <a:off x="1600200" y="1887121"/>
            <a:ext cx="8991600" cy="1645920"/>
          </a:xfrm>
          <a:noFill/>
          <a:ln w="38100">
            <a:solidFill>
              <a:srgbClr val="FFFFFF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 smtClean="0"/>
              <a:t>Click to edit Master subtitle style</a:t>
            </a:r>
            <a:endParaRPr lang="en-US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9/10/2019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9634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accent2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B668FB-6A04-4C02-A197-0044D616A95A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38643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noFill/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72FC25-236C-4A4E-83A6-4EBE36B8339C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9552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583436" y="2313433"/>
            <a:ext cx="4270248" cy="70408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400" b="1" dirty="0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583436" y="3143250"/>
            <a:ext cx="4270248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pPr/>
              <a:t>9/10/2019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 bwMode="gray">
          <a:noFill/>
          <a:ln>
            <a:solidFill>
              <a:schemeClr val="bg1"/>
            </a:solidFill>
          </a:ln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7CC6D812-2BC4-484A-A3B0-D751943CAC28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304927" y="2313433"/>
            <a:ext cx="4270248" cy="704088"/>
          </a:xfrm>
        </p:spPr>
        <p:txBody>
          <a:bodyPr anchor="b"/>
          <a:lstStyle>
            <a:lvl1pPr marL="0" indent="0">
              <a:buFont typeface="Arial" panose="020B0604020202020204" pitchFamily="34" charset="0"/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74450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459962" y="6324918"/>
            <a:ext cx="365760" cy="365760"/>
          </a:xfrm>
        </p:spPr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644389" y="6345814"/>
            <a:ext cx="2753746" cy="323968"/>
          </a:xfrm>
        </p:spPr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7200" y="6403848"/>
            <a:ext cx="5901189" cy="320040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4070FEF-D9D1-45DF-A806-9CA5B8270E72}"/>
              </a:ext>
            </a:extLst>
          </p:cNvPr>
          <p:cNvSpPr/>
          <p:nvPr userDrawn="1"/>
        </p:nvSpPr>
        <p:spPr>
          <a:xfrm>
            <a:off x="-15240" y="-1"/>
            <a:ext cx="365760" cy="687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8A7AD-2B2B-4A1B-8A04-1B8223844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346313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0181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/>
          <a:p>
            <a:r>
              <a:rPr lang="en-US" noProof="0" smtClean="0"/>
              <a:t>Click to edit Master title style</a:t>
            </a:r>
            <a:endParaRPr lang="en-US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8386F08-408F-4BD2-A5F9-1FF72E18D3C3}" type="datetimeFigureOut">
              <a:rPr lang="en-US" noProof="0" smtClean="0"/>
              <a:t>9/10/2019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2F0A33C-B6D6-454E-A4EA-5198AC78DEE3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314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79" r:id="rId3"/>
    <p:sldLayoutId id="2147483681" r:id="rId4"/>
    <p:sldLayoutId id="2147483690" r:id="rId5"/>
    <p:sldLayoutId id="2147483666" r:id="rId6"/>
    <p:sldLayoutId id="2147483687" r:id="rId7"/>
    <p:sldLayoutId id="2147483680" r:id="rId8"/>
    <p:sldLayoutId id="2147483688" r:id="rId9"/>
    <p:sldLayoutId id="2147483673" r:id="rId10"/>
    <p:sldLayoutId id="2147483692" r:id="rId11"/>
    <p:sldLayoutId id="2147483674" r:id="rId12"/>
    <p:sldLayoutId id="2147483676" r:id="rId13"/>
    <p:sldLayoutId id="2147483677" r:id="rId14"/>
    <p:sldLayoutId id="2147483691" r:id="rId15"/>
    <p:sldLayoutId id="2147483689" r:id="rId16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kern="1200" cap="none" spc="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4DB4774-6C88-4182-9622-B0F68F5AC5B3}"/>
              </a:ext>
            </a:extLst>
          </p:cNvPr>
          <p:cNvPicPr>
            <a:picLocks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905104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73785415-E552-4742-B0A5-FC1ECF293E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3283065" y="1470282"/>
            <a:ext cx="5717309" cy="3917436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  <a:effec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itle 36">
            <a:extLst>
              <a:ext uri="{FF2B5EF4-FFF2-40B4-BE49-F238E27FC236}">
                <a16:creationId xmlns:a16="http://schemas.microsoft.com/office/drawing/2014/main" id="{1C44CABD-3945-420B-A1E8-0D3E5F523E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59760" y="1512376"/>
            <a:ext cx="5963920" cy="1809943"/>
          </a:xfrm>
        </p:spPr>
        <p:txBody>
          <a:bodyPr>
            <a:noAutofit/>
          </a:bodyPr>
          <a:lstStyle/>
          <a:p>
            <a: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/>
            </a:r>
            <a:b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ECAD6007/C</a:t>
            </a:r>
            <a:br>
              <a:rPr lang="en-US" sz="36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wyf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yn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eu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400" b="1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dysgu</a:t>
            </a: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?</a:t>
            </a:r>
            <a:b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Who am I teaching?</a:t>
            </a:r>
            <a:endParaRPr lang="en-US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8" name="Subtitle 37">
            <a:extLst>
              <a:ext uri="{FF2B5EF4-FFF2-40B4-BE49-F238E27FC236}">
                <a16:creationId xmlns:a16="http://schemas.microsoft.com/office/drawing/2014/main" id="{6ED6B106-CA53-428B-8BF0-1BC5768C0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9760" y="3364415"/>
            <a:ext cx="5764877" cy="2023304"/>
          </a:xfrm>
        </p:spPr>
        <p:txBody>
          <a:bodyPr>
            <a:normAutofit/>
          </a:bodyPr>
          <a:lstStyle/>
          <a:p>
            <a:r>
              <a:rPr lang="en-US" sz="2800" b="1" dirty="0" err="1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8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yw</a:t>
            </a:r>
            <a:r>
              <a:rPr lang="en-US" sz="28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800" b="1" dirty="0" err="1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pwy</a:t>
            </a:r>
            <a:r>
              <a:rPr lang="en-US" sz="2800" b="1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2? Who’s who 2?</a:t>
            </a:r>
          </a:p>
          <a:p>
            <a:r>
              <a:rPr lang="en-US" sz="28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Carys Jennings, Nanna Ryder, Tom Cox </a:t>
            </a:r>
            <a:endParaRPr lang="en-US" sz="28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7897E6-775C-4603-8153-D078160E1E3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/>
          <p:nvPr/>
        </p:nvCxnSpPr>
        <p:spPr>
          <a:xfrm>
            <a:off x="4514706" y="3542834"/>
            <a:ext cx="2952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Rectangle 67">
            <a:extLst>
              <a:ext uri="{FF2B5EF4-FFF2-40B4-BE49-F238E27FC236}">
                <a16:creationId xmlns:a16="http://schemas.microsoft.com/office/drawing/2014/main" id="{7EF755C8-D22F-4585-A846-467B938E12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ChangeAspect="1"/>
          </p:cNvSpPr>
          <p:nvPr/>
        </p:nvSpPr>
        <p:spPr>
          <a:xfrm>
            <a:off x="4242000" y="1437564"/>
            <a:ext cx="3708000" cy="3982873"/>
          </a:xfrm>
          <a:prstGeom prst="rect">
            <a:avLst/>
          </a:prstGeom>
          <a:noFill/>
          <a:ln w="31750"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34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27760" y="771863"/>
            <a:ext cx="9814560" cy="599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139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6400" y="686790"/>
            <a:ext cx="9184640" cy="590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077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2600" y="238125"/>
            <a:ext cx="8686800" cy="638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622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4012" y="695325"/>
            <a:ext cx="8943975" cy="546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590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925" y="-33338"/>
            <a:ext cx="8820150" cy="6924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70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3487" y="-147638"/>
            <a:ext cx="9725025" cy="715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9792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9737" y="104775"/>
            <a:ext cx="8772525" cy="664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979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285" y="1310640"/>
            <a:ext cx="11494909" cy="499491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785600" y="3169920"/>
            <a:ext cx="406400" cy="12496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279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3280" y="211137"/>
            <a:ext cx="5181600" cy="6711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962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5" y="195262"/>
            <a:ext cx="10344150" cy="646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6218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880" y="40942"/>
            <a:ext cx="6059170" cy="668227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56480" y="2032000"/>
            <a:ext cx="1656080" cy="13512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937760" y="2143760"/>
            <a:ext cx="147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 smtClean="0"/>
              <a:t>Ysgolion o feddwl</a:t>
            </a:r>
          </a:p>
          <a:p>
            <a:pPr algn="ctr"/>
            <a:r>
              <a:rPr lang="cy-GB" dirty="0" err="1" smtClean="0"/>
              <a:t>Schools</a:t>
            </a:r>
            <a:r>
              <a:rPr lang="cy-GB" dirty="0" smtClean="0"/>
              <a:t> of </a:t>
            </a:r>
            <a:r>
              <a:rPr lang="cy-GB" dirty="0" err="1" smtClean="0"/>
              <a:t>thought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182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9337" y="100012"/>
            <a:ext cx="7553325" cy="665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171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4960" y="342899"/>
            <a:ext cx="8749665" cy="6370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350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680" y="207708"/>
            <a:ext cx="8719820" cy="45042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1440" y="4227212"/>
            <a:ext cx="9936479" cy="263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5244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7166" y="-105770"/>
            <a:ext cx="6140833" cy="721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724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0812" y="-14287"/>
            <a:ext cx="5670917" cy="573436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51996" y="6106160"/>
            <a:ext cx="1948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 smtClean="0"/>
              <a:t>Watson &amp; </a:t>
            </a:r>
            <a:r>
              <a:rPr lang="cy-GB" dirty="0" err="1" smtClean="0"/>
              <a:t>Rayner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93974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385908"/>
            <a:ext cx="10911531" cy="6086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281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437" y="-28575"/>
            <a:ext cx="7477125" cy="691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3081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387" y="-4763"/>
            <a:ext cx="10563225" cy="686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5810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5600" y="174063"/>
            <a:ext cx="8097519" cy="6565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1292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320" y="132080"/>
            <a:ext cx="8820150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539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3562" y="381000"/>
            <a:ext cx="852487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3497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75" y="157162"/>
            <a:ext cx="8477250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3484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9762" y="361950"/>
            <a:ext cx="8372475" cy="613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9346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4675" y="71437"/>
            <a:ext cx="5962650" cy="6715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9900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387" y="109537"/>
            <a:ext cx="9801225" cy="663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159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975" y="38100"/>
            <a:ext cx="8782050" cy="678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0246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760" y="140142"/>
            <a:ext cx="9276080" cy="671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8134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4975" y="166687"/>
            <a:ext cx="8782050" cy="652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476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025" y="419100"/>
            <a:ext cx="8743950" cy="60198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635760" y="345440"/>
            <a:ext cx="629920" cy="295656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9336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3512" y="157162"/>
            <a:ext cx="9324975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2232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0" y="138112"/>
            <a:ext cx="8458200" cy="6581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8672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9039" y="2043748"/>
            <a:ext cx="10215006" cy="380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647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4160" y="0"/>
            <a:ext cx="9591040" cy="675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3866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183864"/>
            <a:ext cx="8138160" cy="6418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81041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Darllenwch </a:t>
            </a:r>
            <a:r>
              <a:rPr lang="cy-GB" dirty="0" err="1" smtClean="0"/>
              <a:t>deuydd</a:t>
            </a:r>
            <a:r>
              <a:rPr lang="cy-GB" dirty="0"/>
              <a:t> </a:t>
            </a:r>
            <a:r>
              <a:rPr lang="cy-GB" dirty="0" smtClean="0"/>
              <a:t>drafft 2022</a:t>
            </a:r>
            <a:br>
              <a:rPr lang="cy-GB" dirty="0" smtClean="0"/>
            </a:br>
            <a:r>
              <a:rPr lang="cy-GB" dirty="0" smtClean="0"/>
              <a:t>Read the </a:t>
            </a:r>
            <a:r>
              <a:rPr lang="cy-GB" dirty="0" err="1" smtClean="0"/>
              <a:t>draft</a:t>
            </a:r>
            <a:r>
              <a:rPr lang="cy-GB" dirty="0" smtClean="0"/>
              <a:t> 2022 </a:t>
            </a:r>
            <a:r>
              <a:rPr lang="cy-GB" dirty="0" err="1" smtClean="0"/>
              <a:t>documents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600" dirty="0" smtClean="0"/>
              <a:t>Cyfarwyddwch a’r 3, 4, 6,12.</a:t>
            </a:r>
          </a:p>
          <a:p>
            <a:endParaRPr lang="cy-GB" sz="3600" dirty="0"/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sz="3200" dirty="0" err="1" smtClean="0"/>
              <a:t>Familiarise</a:t>
            </a:r>
            <a:r>
              <a:rPr lang="cy-GB" sz="3200" dirty="0" smtClean="0"/>
              <a:t> </a:t>
            </a:r>
            <a:r>
              <a:rPr lang="cy-GB" sz="3200" dirty="0" err="1" smtClean="0"/>
              <a:t>yourselves</a:t>
            </a:r>
            <a:r>
              <a:rPr lang="cy-GB" sz="3200" dirty="0" smtClean="0"/>
              <a:t> </a:t>
            </a:r>
            <a:r>
              <a:rPr lang="cy-GB" sz="3200" dirty="0" err="1" smtClean="0"/>
              <a:t>with</a:t>
            </a:r>
            <a:r>
              <a:rPr lang="cy-GB" sz="3200" dirty="0" smtClean="0"/>
              <a:t> the 3,4,6,12.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72711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0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89732948_Virtual field trip_RVA_v4.potx" id="{D5327314-4ABE-4FA3-A970-063A298A971D}" vid="{3433CD16-A6C1-4434-8A42-CCC2BC6B04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3F06319-8903-43B2-A6AD-98B911A6C57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0764C4-A3D3-4D44-A5D4-7F16AA0BDF2F}">
  <ds:schemaRefs>
    <ds:schemaRef ds:uri="http://purl.org/dc/dcmitype/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schemas.microsoft.com/office/infopath/2007/PartnerControls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10BCAE0-0F0E-4D40-98F9-5333DE74302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Virtual field trip</Template>
  <TotalTime>0</TotalTime>
  <Words>82</Words>
  <Application>Microsoft Office PowerPoint</Application>
  <PresentationFormat>Widescreen</PresentationFormat>
  <Paragraphs>11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Tahoma</vt:lpstr>
      <vt:lpstr>Verdana</vt:lpstr>
      <vt:lpstr>Wingdings</vt:lpstr>
      <vt:lpstr>Parcel</vt:lpstr>
      <vt:lpstr> ECAD6007/C Pwy wyf yn eu dysgu? Who am I teaching?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Darllenwch deuydd drafft 2022 Read the draft 2022 documents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2019-07-18T14:57:39Z</dcterms:created>
  <dcterms:modified xsi:type="dcterms:W3CDTF">2019-09-10T16:33:06Z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