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Relationship Id="rId5" Type="http://schemas.microsoft.com/office/2020/02/relationships/classificationlabels" Target="docMetadata/LabelInfo.xml" /><Relationship Id="rId4" Type="http://schemas.openxmlformats.org/officeDocument/2006/relationships/custom-properties" Target="docProps/custom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32" r:id="rId4"/>
  </p:sldMasterIdLst>
  <p:notesMasterIdLst>
    <p:notesMasterId r:id="rId13"/>
  </p:notesMasterIdLst>
  <p:sldIdLst>
    <p:sldId id="256" r:id="rId5"/>
    <p:sldId id="341" r:id="rId6"/>
    <p:sldId id="351" r:id="rId7"/>
    <p:sldId id="353" r:id="rId8"/>
    <p:sldId id="354" r:id="rId9"/>
    <p:sldId id="355" r:id="rId10"/>
    <p:sldId id="347" r:id="rId11"/>
    <p:sldId id="348" r:id="rId12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5226" autoAdjust="0"/>
  </p:normalViewPr>
  <p:slideViewPr>
    <p:cSldViewPr snapToGrid="0">
      <p:cViewPr>
        <p:scale>
          <a:sx n="66" d="100"/>
          <a:sy n="66" d="100"/>
        </p:scale>
        <p:origin x="1757" y="32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 /><Relationship Id="rId13" Type="http://schemas.openxmlformats.org/officeDocument/2006/relationships/notesMaster" Target="notesMasters/notesMaster1.xml" /><Relationship Id="rId3" Type="http://schemas.openxmlformats.org/officeDocument/2006/relationships/customXml" Target="../customXml/item3.xml" /><Relationship Id="rId7" Type="http://schemas.openxmlformats.org/officeDocument/2006/relationships/slide" Target="slides/slide3.xml" /><Relationship Id="rId12" Type="http://schemas.openxmlformats.org/officeDocument/2006/relationships/slide" Target="slides/slide8.xml" /><Relationship Id="rId17" Type="http://schemas.openxmlformats.org/officeDocument/2006/relationships/tableStyles" Target="tableStyles.xml" /><Relationship Id="rId2" Type="http://schemas.openxmlformats.org/officeDocument/2006/relationships/customXml" Target="../customXml/item2.xml" /><Relationship Id="rId16" Type="http://schemas.openxmlformats.org/officeDocument/2006/relationships/theme" Target="theme/theme1.xml" /><Relationship Id="rId1" Type="http://schemas.openxmlformats.org/officeDocument/2006/relationships/customXml" Target="../customXml/item1.xml" /><Relationship Id="rId6" Type="http://schemas.openxmlformats.org/officeDocument/2006/relationships/slide" Target="slides/slide2.xml" /><Relationship Id="rId11" Type="http://schemas.openxmlformats.org/officeDocument/2006/relationships/slide" Target="slides/slide7.xml" /><Relationship Id="rId5" Type="http://schemas.openxmlformats.org/officeDocument/2006/relationships/slide" Target="slides/slide1.xml" /><Relationship Id="rId15" Type="http://schemas.openxmlformats.org/officeDocument/2006/relationships/viewProps" Target="viewProps.xml" /><Relationship Id="rId10" Type="http://schemas.openxmlformats.org/officeDocument/2006/relationships/slide" Target="slides/slide6.xml" /><Relationship Id="rId4" Type="http://schemas.openxmlformats.org/officeDocument/2006/relationships/slideMaster" Target="slideMasters/slideMaster1.xml" /><Relationship Id="rId9" Type="http://schemas.openxmlformats.org/officeDocument/2006/relationships/slide" Target="slides/slide5.xml" /><Relationship Id="rId14" Type="http://schemas.openxmlformats.org/officeDocument/2006/relationships/presProps" Target="presProps.xml" 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image" Target="../media/image8.svg" /><Relationship Id="rId1" Type="http://schemas.openxmlformats.org/officeDocument/2006/relationships/image" Target="../media/image7.png" /><Relationship Id="rId6" Type="http://schemas.openxmlformats.org/officeDocument/2006/relationships/image" Target="../media/image12.svg" /><Relationship Id="rId5" Type="http://schemas.openxmlformats.org/officeDocument/2006/relationships/image" Target="../media/image11.png" /><Relationship Id="rId4" Type="http://schemas.openxmlformats.org/officeDocument/2006/relationships/image" Target="../media/image10.svg" 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image" Target="../media/image8.svg" /><Relationship Id="rId1" Type="http://schemas.openxmlformats.org/officeDocument/2006/relationships/image" Target="../media/image7.png" /><Relationship Id="rId6" Type="http://schemas.openxmlformats.org/officeDocument/2006/relationships/image" Target="../media/image12.svg" /><Relationship Id="rId5" Type="http://schemas.openxmlformats.org/officeDocument/2006/relationships/image" Target="../media/image11.png" /><Relationship Id="rId4" Type="http://schemas.openxmlformats.org/officeDocument/2006/relationships/image" Target="../media/image10.svg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4E890E-E7A3-4431-A2DF-8175230E7581}" type="doc">
      <dgm:prSet loTypeId="urn:microsoft.com/office/officeart/2008/layout/Pictu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B5F444F-0C62-4500-9088-85BA473B0E75}">
      <dgm:prSet custT="1"/>
      <dgm:spPr>
        <a:noFill/>
        <a:ln w="19050">
          <a:noFill/>
        </a:ln>
      </dgm:spPr>
      <dgm:t>
        <a:bodyPr/>
        <a:lstStyle/>
        <a:p>
          <a:pPr>
            <a:lnSpc>
              <a:spcPts val="2500"/>
            </a:lnSpc>
            <a:spcAft>
              <a:spcPts val="0"/>
            </a:spcAft>
          </a:pPr>
          <a:endParaRPr lang="en-US" sz="2400" dirty="0">
            <a:solidFill>
              <a:sysClr val="windowText" lastClr="00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484E5177-A423-45F3-B2E4-C6728A8D4158}" type="parTrans" cxnId="{4514DF16-964D-42FD-BD29-C7FA2FE946F6}">
      <dgm:prSet/>
      <dgm:spPr/>
      <dgm:t>
        <a:bodyPr/>
        <a:lstStyle/>
        <a:p>
          <a:endParaRPr lang="en-US"/>
        </a:p>
      </dgm:t>
    </dgm:pt>
    <dgm:pt modelId="{FA105D68-B272-4BF8-A4B6-8C4A1262A939}" type="sibTrans" cxnId="{4514DF16-964D-42FD-BD29-C7FA2FE946F6}">
      <dgm:prSet/>
      <dgm:spPr/>
      <dgm:t>
        <a:bodyPr/>
        <a:lstStyle/>
        <a:p>
          <a:endParaRPr lang="en-US"/>
        </a:p>
      </dgm:t>
    </dgm:pt>
    <dgm:pt modelId="{862D6C38-C829-481B-BBB9-EF1483057CCE}">
      <dgm:prSet custT="1"/>
      <dgm:spPr>
        <a:solidFill>
          <a:schemeClr val="accent5">
            <a:lumMod val="20000"/>
            <a:lumOff val="80000"/>
          </a:schemeClr>
        </a:solidFill>
        <a:ln w="19050">
          <a:solidFill>
            <a:schemeClr val="tx1"/>
          </a:solidFill>
        </a:ln>
      </dgm:spPr>
      <dgm:t>
        <a:bodyPr/>
        <a:lstStyle/>
        <a:p>
          <a:pPr algn="l"/>
          <a:r>
            <a:rPr lang="en-US" sz="16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Self-awareness is the ability to </a:t>
          </a:r>
          <a:r>
            <a:rPr lang="en-US" sz="16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recognise</a:t>
          </a:r>
          <a:r>
            <a:rPr lang="en-US" sz="16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one’s own strengths, weaknesses, thoughts, and emotions.</a:t>
          </a:r>
        </a:p>
      </dgm:t>
    </dgm:pt>
    <dgm:pt modelId="{0DB1470D-0293-4234-A4C0-B5978CBA1F22}" type="parTrans" cxnId="{C4C26B89-4041-4433-8154-947B69920A2F}">
      <dgm:prSet/>
      <dgm:spPr/>
      <dgm:t>
        <a:bodyPr/>
        <a:lstStyle/>
        <a:p>
          <a:endParaRPr lang="en-US"/>
        </a:p>
      </dgm:t>
    </dgm:pt>
    <dgm:pt modelId="{8C5A4CBA-32A0-4430-BA07-B4548CE8198A}" type="sibTrans" cxnId="{C4C26B89-4041-4433-8154-947B69920A2F}">
      <dgm:prSet/>
      <dgm:spPr/>
      <dgm:t>
        <a:bodyPr/>
        <a:lstStyle/>
        <a:p>
          <a:endParaRPr lang="en-US"/>
        </a:p>
      </dgm:t>
    </dgm:pt>
    <dgm:pt modelId="{F08EFDF1-482F-4191-92B6-299B2F044F30}">
      <dgm:prSet custT="1"/>
      <dgm:spPr>
        <a:solidFill>
          <a:schemeClr val="accent5">
            <a:lumMod val="20000"/>
            <a:lumOff val="80000"/>
          </a:schemeClr>
        </a:solidFill>
        <a:ln w="19050">
          <a:solidFill>
            <a:schemeClr val="tx1"/>
          </a:solidFill>
        </a:ln>
      </dgm:spPr>
      <dgm:t>
        <a:bodyPr/>
        <a:lstStyle/>
        <a:p>
          <a:pPr algn="l"/>
          <a:r>
            <a:rPr lang="en-US" sz="16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It helps learners understand how personal traits influence academic performance and development.</a:t>
          </a:r>
        </a:p>
      </dgm:t>
    </dgm:pt>
    <dgm:pt modelId="{D04D10B6-0138-4D01-AD08-ECD4C8A17A4E}" type="parTrans" cxnId="{17ECE351-14AF-43AA-A8AB-23047661F2C8}">
      <dgm:prSet/>
      <dgm:spPr/>
      <dgm:t>
        <a:bodyPr/>
        <a:lstStyle/>
        <a:p>
          <a:endParaRPr lang="en-US"/>
        </a:p>
      </dgm:t>
    </dgm:pt>
    <dgm:pt modelId="{D66F1C17-F077-452F-9C24-FEB31425F8D8}" type="sibTrans" cxnId="{17ECE351-14AF-43AA-A8AB-23047661F2C8}">
      <dgm:prSet/>
      <dgm:spPr/>
      <dgm:t>
        <a:bodyPr/>
        <a:lstStyle/>
        <a:p>
          <a:endParaRPr lang="en-US"/>
        </a:p>
      </dgm:t>
    </dgm:pt>
    <dgm:pt modelId="{B762BDB1-4A0C-41DB-A776-94CE41EDF809}">
      <dgm:prSet custT="1"/>
      <dgm:spPr>
        <a:solidFill>
          <a:schemeClr val="accent5">
            <a:lumMod val="20000"/>
            <a:lumOff val="80000"/>
          </a:schemeClr>
        </a:solidFill>
        <a:ln w="19050">
          <a:solidFill>
            <a:schemeClr val="tx1"/>
          </a:solidFill>
        </a:ln>
      </dgm:spPr>
      <dgm:t>
        <a:bodyPr/>
        <a:lstStyle/>
        <a:p>
          <a:pPr algn="l"/>
          <a:r>
            <a:rPr lang="en-US" sz="16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It encourages reflection and self-improvement in education (London, Sessa and Shelley, 2023).</a:t>
          </a:r>
        </a:p>
      </dgm:t>
    </dgm:pt>
    <dgm:pt modelId="{C01626AA-5827-4065-9E59-CE3709127CD1}" type="parTrans" cxnId="{D1518AF0-8981-43A3-8662-EB49D413D5C1}">
      <dgm:prSet/>
      <dgm:spPr/>
      <dgm:t>
        <a:bodyPr/>
        <a:lstStyle/>
        <a:p>
          <a:endParaRPr lang="en-US"/>
        </a:p>
      </dgm:t>
    </dgm:pt>
    <dgm:pt modelId="{224516B2-C59D-4675-9D43-A2D472D5FB39}" type="sibTrans" cxnId="{D1518AF0-8981-43A3-8662-EB49D413D5C1}">
      <dgm:prSet/>
      <dgm:spPr/>
      <dgm:t>
        <a:bodyPr/>
        <a:lstStyle/>
        <a:p>
          <a:endParaRPr lang="en-US"/>
        </a:p>
      </dgm:t>
    </dgm:pt>
    <dgm:pt modelId="{2CEDB110-C9F4-4249-81F3-9693AD62E39C}" type="pres">
      <dgm:prSet presAssocID="{544E890E-E7A3-4431-A2DF-8175230E7581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</dgm:pt>
    <dgm:pt modelId="{29C9095D-87DA-4F89-8A2D-D756772198C2}" type="pres">
      <dgm:prSet presAssocID="{4B5F444F-0C62-4500-9088-85BA473B0E75}" presName="root" presStyleCnt="0">
        <dgm:presLayoutVars>
          <dgm:chMax/>
          <dgm:chPref val="4"/>
        </dgm:presLayoutVars>
      </dgm:prSet>
      <dgm:spPr/>
    </dgm:pt>
    <dgm:pt modelId="{0232A272-01D1-41D4-BE82-6ED76F4A9EFC}" type="pres">
      <dgm:prSet presAssocID="{4B5F444F-0C62-4500-9088-85BA473B0E75}" presName="rootComposite" presStyleCnt="0">
        <dgm:presLayoutVars/>
      </dgm:prSet>
      <dgm:spPr/>
    </dgm:pt>
    <dgm:pt modelId="{75CCB960-B0DF-4673-A9EE-5949247FD17B}" type="pres">
      <dgm:prSet presAssocID="{4B5F444F-0C62-4500-9088-85BA473B0E75}" presName="rootText" presStyleLbl="node0" presStyleIdx="0" presStyleCnt="1" custScaleY="59893">
        <dgm:presLayoutVars>
          <dgm:chMax/>
          <dgm:chPref val="4"/>
        </dgm:presLayoutVars>
      </dgm:prSet>
      <dgm:spPr/>
    </dgm:pt>
    <dgm:pt modelId="{70A26461-32AC-4F26-A7EA-B94D467A05BE}" type="pres">
      <dgm:prSet presAssocID="{4B5F444F-0C62-4500-9088-85BA473B0E75}" presName="childShape" presStyleCnt="0">
        <dgm:presLayoutVars>
          <dgm:chMax val="0"/>
          <dgm:chPref val="0"/>
        </dgm:presLayoutVars>
      </dgm:prSet>
      <dgm:spPr/>
    </dgm:pt>
    <dgm:pt modelId="{767B9D0C-7FF1-4321-BAEB-2CF82B3B1ABF}" type="pres">
      <dgm:prSet presAssocID="{862D6C38-C829-481B-BBB9-EF1483057CCE}" presName="childComposite" presStyleCnt="0">
        <dgm:presLayoutVars>
          <dgm:chMax val="0"/>
          <dgm:chPref val="0"/>
        </dgm:presLayoutVars>
      </dgm:prSet>
      <dgm:spPr/>
    </dgm:pt>
    <dgm:pt modelId="{3C3012F2-976E-492C-BD99-19FE42399DE4}" type="pres">
      <dgm:prSet presAssocID="{862D6C38-C829-481B-BBB9-EF1483057CCE}" presName="Image" presStyleLbl="node1" presStyleIdx="0" presStyleCnt="3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dy builder with solid fill"/>
        </a:ext>
      </dgm:extLst>
    </dgm:pt>
    <dgm:pt modelId="{A1A4C58C-191C-4AB0-AF9A-A78567AEB24F}" type="pres">
      <dgm:prSet presAssocID="{862D6C38-C829-481B-BBB9-EF1483057CCE}" presName="childText" presStyleLbl="lnNode1" presStyleIdx="0" presStyleCnt="3">
        <dgm:presLayoutVars>
          <dgm:chMax val="0"/>
          <dgm:chPref val="0"/>
          <dgm:bulletEnabled val="1"/>
        </dgm:presLayoutVars>
      </dgm:prSet>
      <dgm:spPr/>
    </dgm:pt>
    <dgm:pt modelId="{2FA4B87E-851C-436C-8B7E-6923E12EAC79}" type="pres">
      <dgm:prSet presAssocID="{F08EFDF1-482F-4191-92B6-299B2F044F30}" presName="childComposite" presStyleCnt="0">
        <dgm:presLayoutVars>
          <dgm:chMax val="0"/>
          <dgm:chPref val="0"/>
        </dgm:presLayoutVars>
      </dgm:prSet>
      <dgm:spPr/>
    </dgm:pt>
    <dgm:pt modelId="{22F7B7BC-A576-4274-ABC5-27A60AAD6F71}" type="pres">
      <dgm:prSet presAssocID="{F08EFDF1-482F-4191-92B6-299B2F044F30}" presName="Image" presStyleLbl="node1" presStyleIdx="1" presStyleCnt="3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assroom with solid fill"/>
        </a:ext>
      </dgm:extLst>
    </dgm:pt>
    <dgm:pt modelId="{EB2B4341-65AA-4694-99C9-35164B15B81A}" type="pres">
      <dgm:prSet presAssocID="{F08EFDF1-482F-4191-92B6-299B2F044F30}" presName="childText" presStyleLbl="lnNode1" presStyleIdx="1" presStyleCnt="3">
        <dgm:presLayoutVars>
          <dgm:chMax val="0"/>
          <dgm:chPref val="0"/>
          <dgm:bulletEnabled val="1"/>
        </dgm:presLayoutVars>
      </dgm:prSet>
      <dgm:spPr/>
    </dgm:pt>
    <dgm:pt modelId="{EDC30E63-B888-46D0-9FA0-AE77CA41D3F1}" type="pres">
      <dgm:prSet presAssocID="{B762BDB1-4A0C-41DB-A776-94CE41EDF809}" presName="childComposite" presStyleCnt="0">
        <dgm:presLayoutVars>
          <dgm:chMax val="0"/>
          <dgm:chPref val="0"/>
        </dgm:presLayoutVars>
      </dgm:prSet>
      <dgm:spPr/>
    </dgm:pt>
    <dgm:pt modelId="{6B0E430F-4263-404E-B62D-257C1522E26D}" type="pres">
      <dgm:prSet presAssocID="{B762BDB1-4A0C-41DB-A776-94CE41EDF809}" presName="Image" presStyleLbl="node1" presStyleIdx="2" presStyleCnt="3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pen book with solid fill"/>
        </a:ext>
      </dgm:extLst>
    </dgm:pt>
    <dgm:pt modelId="{9FA1AB67-8807-468E-B0FE-951CF4593998}" type="pres">
      <dgm:prSet presAssocID="{B762BDB1-4A0C-41DB-A776-94CE41EDF809}" presName="childText" presStyleLbl="ln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4514DF16-964D-42FD-BD29-C7FA2FE946F6}" srcId="{544E890E-E7A3-4431-A2DF-8175230E7581}" destId="{4B5F444F-0C62-4500-9088-85BA473B0E75}" srcOrd="0" destOrd="0" parTransId="{484E5177-A423-45F3-B2E4-C6728A8D4158}" sibTransId="{FA105D68-B272-4BF8-A4B6-8C4A1262A939}"/>
    <dgm:cxn modelId="{17ECE351-14AF-43AA-A8AB-23047661F2C8}" srcId="{4B5F444F-0C62-4500-9088-85BA473B0E75}" destId="{F08EFDF1-482F-4191-92B6-299B2F044F30}" srcOrd="1" destOrd="0" parTransId="{D04D10B6-0138-4D01-AD08-ECD4C8A17A4E}" sibTransId="{D66F1C17-F077-452F-9C24-FEB31425F8D8}"/>
    <dgm:cxn modelId="{C4C26B89-4041-4433-8154-947B69920A2F}" srcId="{4B5F444F-0C62-4500-9088-85BA473B0E75}" destId="{862D6C38-C829-481B-BBB9-EF1483057CCE}" srcOrd="0" destOrd="0" parTransId="{0DB1470D-0293-4234-A4C0-B5978CBA1F22}" sibTransId="{8C5A4CBA-32A0-4430-BA07-B4548CE8198A}"/>
    <dgm:cxn modelId="{2C6094B4-4446-4B36-8002-953997037299}" type="presOf" srcId="{544E890E-E7A3-4431-A2DF-8175230E7581}" destId="{2CEDB110-C9F4-4249-81F3-9693AD62E39C}" srcOrd="0" destOrd="0" presId="urn:microsoft.com/office/officeart/2008/layout/PictureAccentList"/>
    <dgm:cxn modelId="{ECCCCBCD-604C-412D-A7CE-7B1B2FEF093F}" type="presOf" srcId="{4B5F444F-0C62-4500-9088-85BA473B0E75}" destId="{75CCB960-B0DF-4673-A9EE-5949247FD17B}" srcOrd="0" destOrd="0" presId="urn:microsoft.com/office/officeart/2008/layout/PictureAccentList"/>
    <dgm:cxn modelId="{076856D8-C882-493B-A7F1-C303AF965421}" type="presOf" srcId="{B762BDB1-4A0C-41DB-A776-94CE41EDF809}" destId="{9FA1AB67-8807-468E-B0FE-951CF4593998}" srcOrd="0" destOrd="0" presId="urn:microsoft.com/office/officeart/2008/layout/PictureAccentList"/>
    <dgm:cxn modelId="{409B7DDF-AA55-4CD8-8F76-51A59E32B4B1}" type="presOf" srcId="{F08EFDF1-482F-4191-92B6-299B2F044F30}" destId="{EB2B4341-65AA-4694-99C9-35164B15B81A}" srcOrd="0" destOrd="0" presId="urn:microsoft.com/office/officeart/2008/layout/PictureAccentList"/>
    <dgm:cxn modelId="{3BB7F0E1-A758-4078-AC02-FBF61018597B}" type="presOf" srcId="{862D6C38-C829-481B-BBB9-EF1483057CCE}" destId="{A1A4C58C-191C-4AB0-AF9A-A78567AEB24F}" srcOrd="0" destOrd="0" presId="urn:microsoft.com/office/officeart/2008/layout/PictureAccentList"/>
    <dgm:cxn modelId="{D1518AF0-8981-43A3-8662-EB49D413D5C1}" srcId="{4B5F444F-0C62-4500-9088-85BA473B0E75}" destId="{B762BDB1-4A0C-41DB-A776-94CE41EDF809}" srcOrd="2" destOrd="0" parTransId="{C01626AA-5827-4065-9E59-CE3709127CD1}" sibTransId="{224516B2-C59D-4675-9D43-A2D472D5FB39}"/>
    <dgm:cxn modelId="{9D562784-99CD-43A2-A2BB-CCAA93E00552}" type="presParOf" srcId="{2CEDB110-C9F4-4249-81F3-9693AD62E39C}" destId="{29C9095D-87DA-4F89-8A2D-D756772198C2}" srcOrd="0" destOrd="0" presId="urn:microsoft.com/office/officeart/2008/layout/PictureAccentList"/>
    <dgm:cxn modelId="{196D4E84-C06A-42DE-8409-5C1BCA297581}" type="presParOf" srcId="{29C9095D-87DA-4F89-8A2D-D756772198C2}" destId="{0232A272-01D1-41D4-BE82-6ED76F4A9EFC}" srcOrd="0" destOrd="0" presId="urn:microsoft.com/office/officeart/2008/layout/PictureAccentList"/>
    <dgm:cxn modelId="{7E5C74E8-5B1F-4245-A3D8-C8ECCD79A2F9}" type="presParOf" srcId="{0232A272-01D1-41D4-BE82-6ED76F4A9EFC}" destId="{75CCB960-B0DF-4673-A9EE-5949247FD17B}" srcOrd="0" destOrd="0" presId="urn:microsoft.com/office/officeart/2008/layout/PictureAccentList"/>
    <dgm:cxn modelId="{11B92734-6765-47BA-82B3-4E825E00B26A}" type="presParOf" srcId="{29C9095D-87DA-4F89-8A2D-D756772198C2}" destId="{70A26461-32AC-4F26-A7EA-B94D467A05BE}" srcOrd="1" destOrd="0" presId="urn:microsoft.com/office/officeart/2008/layout/PictureAccentList"/>
    <dgm:cxn modelId="{8490E097-4D1F-4E2F-86AB-B7FCD8727B61}" type="presParOf" srcId="{70A26461-32AC-4F26-A7EA-B94D467A05BE}" destId="{767B9D0C-7FF1-4321-BAEB-2CF82B3B1ABF}" srcOrd="0" destOrd="0" presId="urn:microsoft.com/office/officeart/2008/layout/PictureAccentList"/>
    <dgm:cxn modelId="{59B3F281-FEE5-4DF1-BD54-88D1195577E2}" type="presParOf" srcId="{767B9D0C-7FF1-4321-BAEB-2CF82B3B1ABF}" destId="{3C3012F2-976E-492C-BD99-19FE42399DE4}" srcOrd="0" destOrd="0" presId="urn:microsoft.com/office/officeart/2008/layout/PictureAccentList"/>
    <dgm:cxn modelId="{9CA8A3DD-138C-46E8-BACF-966930BA5DD7}" type="presParOf" srcId="{767B9D0C-7FF1-4321-BAEB-2CF82B3B1ABF}" destId="{A1A4C58C-191C-4AB0-AF9A-A78567AEB24F}" srcOrd="1" destOrd="0" presId="urn:microsoft.com/office/officeart/2008/layout/PictureAccentList"/>
    <dgm:cxn modelId="{5B0C5BB5-11C5-46F9-9A34-862CA11CBE1D}" type="presParOf" srcId="{70A26461-32AC-4F26-A7EA-B94D467A05BE}" destId="{2FA4B87E-851C-436C-8B7E-6923E12EAC79}" srcOrd="1" destOrd="0" presId="urn:microsoft.com/office/officeart/2008/layout/PictureAccentList"/>
    <dgm:cxn modelId="{43F01D3A-BABF-4769-95E7-E9919AF04994}" type="presParOf" srcId="{2FA4B87E-851C-436C-8B7E-6923E12EAC79}" destId="{22F7B7BC-A576-4274-ABC5-27A60AAD6F71}" srcOrd="0" destOrd="0" presId="urn:microsoft.com/office/officeart/2008/layout/PictureAccentList"/>
    <dgm:cxn modelId="{3466599E-F23B-438D-8AE1-14ABD663200A}" type="presParOf" srcId="{2FA4B87E-851C-436C-8B7E-6923E12EAC79}" destId="{EB2B4341-65AA-4694-99C9-35164B15B81A}" srcOrd="1" destOrd="0" presId="urn:microsoft.com/office/officeart/2008/layout/PictureAccentList"/>
    <dgm:cxn modelId="{2AD884B2-2FF3-4144-B878-246830D5E16A}" type="presParOf" srcId="{70A26461-32AC-4F26-A7EA-B94D467A05BE}" destId="{EDC30E63-B888-46D0-9FA0-AE77CA41D3F1}" srcOrd="2" destOrd="0" presId="urn:microsoft.com/office/officeart/2008/layout/PictureAccentList"/>
    <dgm:cxn modelId="{B69ABA50-68B8-4910-8FFC-263A5E225E66}" type="presParOf" srcId="{EDC30E63-B888-46D0-9FA0-AE77CA41D3F1}" destId="{6B0E430F-4263-404E-B62D-257C1522E26D}" srcOrd="0" destOrd="0" presId="urn:microsoft.com/office/officeart/2008/layout/PictureAccentList"/>
    <dgm:cxn modelId="{3C42B392-DB12-43B6-8691-1DEB5386DB45}" type="presParOf" srcId="{EDC30E63-B888-46D0-9FA0-AE77CA41D3F1}" destId="{9FA1AB67-8807-468E-B0FE-951CF4593998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F7F95E-D74A-480F-B358-BA11570D02E9}" type="doc">
      <dgm:prSet loTypeId="urn:diagrams.loki3.com/VaryingWidth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0887790-94B0-4314-BFBF-F302F3B04445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>
            <a:buNone/>
          </a:pPr>
          <a:r>
            <a:rPr lang="en-US" sz="1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Purpose of this Presentation</a:t>
          </a:r>
        </a:p>
      </dgm:t>
    </dgm:pt>
    <dgm:pt modelId="{31818DC3-8B3D-4B2F-8B07-7EBA7D3F3150}" type="parTrans" cxnId="{BAE04FE1-5ED7-4C97-A3E5-119EA9265750}">
      <dgm:prSet/>
      <dgm:spPr/>
      <dgm:t>
        <a:bodyPr/>
        <a:lstStyle/>
        <a:p>
          <a:endParaRPr lang="en-US">
            <a:solidFill>
              <a:sysClr val="windowText" lastClr="000000"/>
            </a:solidFill>
          </a:endParaRPr>
        </a:p>
      </dgm:t>
    </dgm:pt>
    <dgm:pt modelId="{B30A36B2-886A-4914-B180-FED164AA21F2}" type="sibTrans" cxnId="{BAE04FE1-5ED7-4C97-A3E5-119EA9265750}">
      <dgm:prSet/>
      <dgm:spPr/>
      <dgm:t>
        <a:bodyPr/>
        <a:lstStyle/>
        <a:p>
          <a:endParaRPr lang="en-US">
            <a:solidFill>
              <a:sysClr val="windowText" lastClr="000000"/>
            </a:solidFill>
          </a:endParaRPr>
        </a:p>
      </dgm:t>
    </dgm:pt>
    <dgm:pt modelId="{B081AA93-5EBB-475D-A9AC-15174BC730D5}">
      <dgm:prSet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To use a SWOT analysis to evaluate my strengths, weaknesses, opportunities, and threats in relation to my educational development within the Health and Social Care field.</a:t>
          </a:r>
        </a:p>
      </dgm:t>
    </dgm:pt>
    <dgm:pt modelId="{020F6B95-5C0C-4151-8B77-358221234589}" type="parTrans" cxnId="{2E06BAE1-0DDA-4109-93B7-B8DC4C370532}">
      <dgm:prSet/>
      <dgm:spPr/>
      <dgm:t>
        <a:bodyPr/>
        <a:lstStyle/>
        <a:p>
          <a:endParaRPr lang="en-US">
            <a:solidFill>
              <a:sysClr val="windowText" lastClr="000000"/>
            </a:solidFill>
          </a:endParaRPr>
        </a:p>
      </dgm:t>
    </dgm:pt>
    <dgm:pt modelId="{8C9C2A0B-2E7A-45D9-B0F3-5972E4ED210F}" type="sibTrans" cxnId="{2E06BAE1-0DDA-4109-93B7-B8DC4C370532}">
      <dgm:prSet/>
      <dgm:spPr/>
      <dgm:t>
        <a:bodyPr/>
        <a:lstStyle/>
        <a:p>
          <a:endParaRPr lang="en-US">
            <a:solidFill>
              <a:sysClr val="windowText" lastClr="000000"/>
            </a:solidFill>
          </a:endParaRPr>
        </a:p>
      </dgm:t>
    </dgm:pt>
    <dgm:pt modelId="{556E8E10-0F83-46FF-BED9-06C0AEDC0ED9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>
            <a:buNone/>
          </a:pPr>
          <a:r>
            <a:rPr lang="en-US" sz="1800" b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Importance of SWOT Analysis</a:t>
          </a:r>
        </a:p>
      </dgm:t>
    </dgm:pt>
    <dgm:pt modelId="{3E27CE73-497D-4E1B-B58D-2412156C38C9}" type="parTrans" cxnId="{4AB9B97A-E0FD-44E7-8A09-A65D5F41E0AA}">
      <dgm:prSet/>
      <dgm:spPr/>
      <dgm:t>
        <a:bodyPr/>
        <a:lstStyle/>
        <a:p>
          <a:endParaRPr lang="en-US">
            <a:solidFill>
              <a:sysClr val="windowText" lastClr="000000"/>
            </a:solidFill>
          </a:endParaRPr>
        </a:p>
      </dgm:t>
    </dgm:pt>
    <dgm:pt modelId="{62CD0970-DB4C-4DC8-8979-0CE52F282206}" type="sibTrans" cxnId="{4AB9B97A-E0FD-44E7-8A09-A65D5F41E0AA}">
      <dgm:prSet/>
      <dgm:spPr/>
      <dgm:t>
        <a:bodyPr/>
        <a:lstStyle/>
        <a:p>
          <a:endParaRPr lang="en-US">
            <a:solidFill>
              <a:sysClr val="windowText" lastClr="000000"/>
            </a:solidFill>
          </a:endParaRPr>
        </a:p>
      </dgm:t>
    </dgm:pt>
    <dgm:pt modelId="{9FB5F915-A325-440D-AD76-6336FE9539B2}">
      <dgm:prSet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Supports strategic educational planning (</a:t>
          </a:r>
          <a:r>
            <a:rPr lang="en-US" sz="1600" b="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Puyt</a:t>
          </a:r>
          <a:r>
            <a:rPr lang="en-US" sz="1600" b="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, Lie and </a:t>
          </a:r>
          <a:r>
            <a:rPr lang="en-US" sz="1600" b="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Wilderom</a:t>
          </a:r>
          <a:r>
            <a:rPr lang="en-US" sz="1600" b="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, 2023).</a:t>
          </a:r>
        </a:p>
      </dgm:t>
    </dgm:pt>
    <dgm:pt modelId="{A075BE77-D0AE-48FF-B616-DCE8F52A785D}" type="parTrans" cxnId="{B17BEBA9-710A-41AC-9216-9A697F5DF493}">
      <dgm:prSet/>
      <dgm:spPr/>
      <dgm:t>
        <a:bodyPr/>
        <a:lstStyle/>
        <a:p>
          <a:endParaRPr lang="en-US">
            <a:solidFill>
              <a:sysClr val="windowText" lastClr="000000"/>
            </a:solidFill>
          </a:endParaRPr>
        </a:p>
      </dgm:t>
    </dgm:pt>
    <dgm:pt modelId="{B609AFF9-2849-4450-85BC-CC8B84F98593}" type="sibTrans" cxnId="{B17BEBA9-710A-41AC-9216-9A697F5DF493}">
      <dgm:prSet/>
      <dgm:spPr/>
      <dgm:t>
        <a:bodyPr/>
        <a:lstStyle/>
        <a:p>
          <a:endParaRPr lang="en-US">
            <a:solidFill>
              <a:sysClr val="windowText" lastClr="000000"/>
            </a:solidFill>
          </a:endParaRPr>
        </a:p>
      </dgm:t>
    </dgm:pt>
    <dgm:pt modelId="{7FEE7168-400B-482A-88C4-66037BFC8EC6}">
      <dgm:prSet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Helps improve study skills, achieve academic goals, and prepare for further study.</a:t>
          </a:r>
        </a:p>
      </dgm:t>
    </dgm:pt>
    <dgm:pt modelId="{048BD3D2-8436-46B5-B241-176A804989FB}" type="parTrans" cxnId="{1D7C3204-FE19-4F6D-8730-68BABBF20EBB}">
      <dgm:prSet/>
      <dgm:spPr/>
      <dgm:t>
        <a:bodyPr/>
        <a:lstStyle/>
        <a:p>
          <a:endParaRPr lang="en-US">
            <a:solidFill>
              <a:sysClr val="windowText" lastClr="000000"/>
            </a:solidFill>
          </a:endParaRPr>
        </a:p>
      </dgm:t>
    </dgm:pt>
    <dgm:pt modelId="{95DB49DB-3804-421C-AB5C-0DAA8C68E89B}" type="sibTrans" cxnId="{1D7C3204-FE19-4F6D-8730-68BABBF20EBB}">
      <dgm:prSet/>
      <dgm:spPr/>
      <dgm:t>
        <a:bodyPr/>
        <a:lstStyle/>
        <a:p>
          <a:endParaRPr lang="en-US">
            <a:solidFill>
              <a:sysClr val="windowText" lastClr="000000"/>
            </a:solidFill>
          </a:endParaRPr>
        </a:p>
      </dgm:t>
    </dgm:pt>
    <dgm:pt modelId="{F750BB32-0593-4846-BA4B-C6366304DB5F}" type="pres">
      <dgm:prSet presAssocID="{88F7F95E-D74A-480F-B358-BA11570D02E9}" presName="Name0" presStyleCnt="0">
        <dgm:presLayoutVars>
          <dgm:resizeHandles/>
        </dgm:presLayoutVars>
      </dgm:prSet>
      <dgm:spPr/>
    </dgm:pt>
    <dgm:pt modelId="{FCCBA2F4-C67A-49F2-82FC-214887E96C3D}" type="pres">
      <dgm:prSet presAssocID="{E0887790-94B0-4314-BFBF-F302F3B04445}" presName="text" presStyleLbl="node1" presStyleIdx="0" presStyleCnt="2" custScaleX="111518">
        <dgm:presLayoutVars>
          <dgm:bulletEnabled val="1"/>
        </dgm:presLayoutVars>
      </dgm:prSet>
      <dgm:spPr/>
    </dgm:pt>
    <dgm:pt modelId="{C23101FE-1685-424B-9622-5ED71B3306A7}" type="pres">
      <dgm:prSet presAssocID="{B30A36B2-886A-4914-B180-FED164AA21F2}" presName="space" presStyleCnt="0"/>
      <dgm:spPr/>
    </dgm:pt>
    <dgm:pt modelId="{9787D195-0316-46E6-8BA4-D74A4D86A08B}" type="pres">
      <dgm:prSet presAssocID="{556E8E10-0F83-46FF-BED9-06C0AEDC0ED9}" presName="text" presStyleLbl="node1" presStyleIdx="1" presStyleCnt="2" custScaleX="106087">
        <dgm:presLayoutVars>
          <dgm:bulletEnabled val="1"/>
        </dgm:presLayoutVars>
      </dgm:prSet>
      <dgm:spPr/>
    </dgm:pt>
  </dgm:ptLst>
  <dgm:cxnLst>
    <dgm:cxn modelId="{1D7C3204-FE19-4F6D-8730-68BABBF20EBB}" srcId="{556E8E10-0F83-46FF-BED9-06C0AEDC0ED9}" destId="{7FEE7168-400B-482A-88C4-66037BFC8EC6}" srcOrd="1" destOrd="0" parTransId="{048BD3D2-8436-46B5-B241-176A804989FB}" sibTransId="{95DB49DB-3804-421C-AB5C-0DAA8C68E89B}"/>
    <dgm:cxn modelId="{2F83391C-8EA9-4E17-8B9E-9A8DB669A73B}" type="presOf" srcId="{B081AA93-5EBB-475D-A9AC-15174BC730D5}" destId="{FCCBA2F4-C67A-49F2-82FC-214887E96C3D}" srcOrd="0" destOrd="1" presId="urn:diagrams.loki3.com/VaryingWidthList"/>
    <dgm:cxn modelId="{701ECB67-2081-4024-BB8A-37DA0D71DED7}" type="presOf" srcId="{9FB5F915-A325-440D-AD76-6336FE9539B2}" destId="{9787D195-0316-46E6-8BA4-D74A4D86A08B}" srcOrd="0" destOrd="1" presId="urn:diagrams.loki3.com/VaryingWidthList"/>
    <dgm:cxn modelId="{7FB4E467-983A-455F-8CC4-C36F2E2A9B2D}" type="presOf" srcId="{7FEE7168-400B-482A-88C4-66037BFC8EC6}" destId="{9787D195-0316-46E6-8BA4-D74A4D86A08B}" srcOrd="0" destOrd="2" presId="urn:diagrams.loki3.com/VaryingWidthList"/>
    <dgm:cxn modelId="{2A8A174F-D630-4643-8ECA-EA633EEB4F0B}" type="presOf" srcId="{E0887790-94B0-4314-BFBF-F302F3B04445}" destId="{FCCBA2F4-C67A-49F2-82FC-214887E96C3D}" srcOrd="0" destOrd="0" presId="urn:diagrams.loki3.com/VaryingWidthList"/>
    <dgm:cxn modelId="{4AB9B97A-E0FD-44E7-8A09-A65D5F41E0AA}" srcId="{88F7F95E-D74A-480F-B358-BA11570D02E9}" destId="{556E8E10-0F83-46FF-BED9-06C0AEDC0ED9}" srcOrd="1" destOrd="0" parTransId="{3E27CE73-497D-4E1B-B58D-2412156C38C9}" sibTransId="{62CD0970-DB4C-4DC8-8979-0CE52F282206}"/>
    <dgm:cxn modelId="{D4688597-2665-4358-A35B-88662D06B867}" type="presOf" srcId="{88F7F95E-D74A-480F-B358-BA11570D02E9}" destId="{F750BB32-0593-4846-BA4B-C6366304DB5F}" srcOrd="0" destOrd="0" presId="urn:diagrams.loki3.com/VaryingWidthList"/>
    <dgm:cxn modelId="{B17BEBA9-710A-41AC-9216-9A697F5DF493}" srcId="{556E8E10-0F83-46FF-BED9-06C0AEDC0ED9}" destId="{9FB5F915-A325-440D-AD76-6336FE9539B2}" srcOrd="0" destOrd="0" parTransId="{A075BE77-D0AE-48FF-B616-DCE8F52A785D}" sibTransId="{B609AFF9-2849-4450-85BC-CC8B84F98593}"/>
    <dgm:cxn modelId="{8E29F2DB-C22C-4CA5-A97E-A8AE2A1D7ABB}" type="presOf" srcId="{556E8E10-0F83-46FF-BED9-06C0AEDC0ED9}" destId="{9787D195-0316-46E6-8BA4-D74A4D86A08B}" srcOrd="0" destOrd="0" presId="urn:diagrams.loki3.com/VaryingWidthList"/>
    <dgm:cxn modelId="{BAE04FE1-5ED7-4C97-A3E5-119EA9265750}" srcId="{88F7F95E-D74A-480F-B358-BA11570D02E9}" destId="{E0887790-94B0-4314-BFBF-F302F3B04445}" srcOrd="0" destOrd="0" parTransId="{31818DC3-8B3D-4B2F-8B07-7EBA7D3F3150}" sibTransId="{B30A36B2-886A-4914-B180-FED164AA21F2}"/>
    <dgm:cxn modelId="{2E06BAE1-0DDA-4109-93B7-B8DC4C370532}" srcId="{E0887790-94B0-4314-BFBF-F302F3B04445}" destId="{B081AA93-5EBB-475D-A9AC-15174BC730D5}" srcOrd="0" destOrd="0" parTransId="{020F6B95-5C0C-4151-8B77-358221234589}" sibTransId="{8C9C2A0B-2E7A-45D9-B0F3-5972E4ED210F}"/>
    <dgm:cxn modelId="{02579A87-6C8B-4906-B8A3-0BDA8235E1A9}" type="presParOf" srcId="{F750BB32-0593-4846-BA4B-C6366304DB5F}" destId="{FCCBA2F4-C67A-49F2-82FC-214887E96C3D}" srcOrd="0" destOrd="0" presId="urn:diagrams.loki3.com/VaryingWidthList"/>
    <dgm:cxn modelId="{B5A991D4-85B9-4D6B-BA01-0A402E394B6C}" type="presParOf" srcId="{F750BB32-0593-4846-BA4B-C6366304DB5F}" destId="{C23101FE-1685-424B-9622-5ED71B3306A7}" srcOrd="1" destOrd="0" presId="urn:diagrams.loki3.com/VaryingWidthList"/>
    <dgm:cxn modelId="{317C234E-CD45-420E-83A4-C9E1337D5FD9}" type="presParOf" srcId="{F750BB32-0593-4846-BA4B-C6366304DB5F}" destId="{9787D195-0316-46E6-8BA4-D74A4D86A08B}" srcOrd="2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3F67F81-1085-43C7-8A1F-649292754171}" type="doc">
      <dgm:prSet loTypeId="urn:microsoft.com/office/officeart/2005/8/layout/lProcess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1390494-8126-4A98-A0AA-A2E0A2ED9D39}">
      <dgm:prSet custT="1"/>
      <dgm:spPr/>
      <dgm:t>
        <a:bodyPr/>
        <a:lstStyle/>
        <a:p>
          <a:pPr>
            <a:buNone/>
          </a:pPr>
          <a:r>
            <a:rPr lang="en-US" sz="1600" b="1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Strengths</a:t>
          </a:r>
          <a:endParaRPr lang="en-US" sz="1600" b="0" i="0" u="none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2B12396D-477E-455D-BF50-56C7F27B6ABE}" type="parTrans" cxnId="{FBEAA2EB-A400-4CC3-816F-F5E2385DD9AA}">
      <dgm:prSet/>
      <dgm:spPr/>
      <dgm:t>
        <a:bodyPr/>
        <a:lstStyle/>
        <a:p>
          <a:endParaRPr lang="en-US"/>
        </a:p>
      </dgm:t>
    </dgm:pt>
    <dgm:pt modelId="{FC404ADC-1531-438F-903C-64B8B6EACB74}" type="sibTrans" cxnId="{FBEAA2EB-A400-4CC3-816F-F5E2385DD9AA}">
      <dgm:prSet/>
      <dgm:spPr/>
      <dgm:t>
        <a:bodyPr/>
        <a:lstStyle/>
        <a:p>
          <a:endParaRPr lang="en-US"/>
        </a:p>
      </dgm:t>
    </dgm:pt>
    <dgm:pt modelId="{279D21A2-06CC-4323-A9A8-C2BD1C5CDE36}">
      <dgm:prSet/>
      <dgm:spPr/>
      <dgm:t>
        <a:bodyPr/>
        <a:lstStyle/>
        <a:p>
          <a:pPr>
            <a:lnSpc>
              <a:spcPts val="1600"/>
            </a:lnSpc>
            <a:spcAft>
              <a:spcPts val="0"/>
            </a:spcAft>
            <a:buNone/>
          </a:pPr>
          <a:r>
            <a:rPr lang="en-US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Hands-on childcare experience from working in a private nursery and a London primary school.</a:t>
          </a:r>
        </a:p>
      </dgm:t>
    </dgm:pt>
    <dgm:pt modelId="{C293B7D5-45B8-4DEC-8D58-46B569CE37CE}" type="parTrans" cxnId="{97704858-C0CE-450E-BB34-752FD8652B43}">
      <dgm:prSet/>
      <dgm:spPr/>
      <dgm:t>
        <a:bodyPr/>
        <a:lstStyle/>
        <a:p>
          <a:endParaRPr lang="en-US"/>
        </a:p>
      </dgm:t>
    </dgm:pt>
    <dgm:pt modelId="{49211833-4FC3-40E6-82D0-6E0142078034}" type="sibTrans" cxnId="{97704858-C0CE-450E-BB34-752FD8652B43}">
      <dgm:prSet/>
      <dgm:spPr/>
      <dgm:t>
        <a:bodyPr/>
        <a:lstStyle/>
        <a:p>
          <a:endParaRPr lang="en-US"/>
        </a:p>
      </dgm:t>
    </dgm:pt>
    <dgm:pt modelId="{321AA5D7-289F-478B-8052-AC57DF78D5FE}">
      <dgm:prSet/>
      <dgm:spPr/>
      <dgm:t>
        <a:bodyPr/>
        <a:lstStyle/>
        <a:p>
          <a:pPr>
            <a:lnSpc>
              <a:spcPts val="1600"/>
            </a:lnSpc>
            <a:spcAft>
              <a:spcPts val="0"/>
            </a:spcAft>
            <a:buNone/>
          </a:pPr>
          <a:r>
            <a:rPr lang="en-US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Strong communication and empathy skills developed through working with children and families.</a:t>
          </a:r>
        </a:p>
      </dgm:t>
    </dgm:pt>
    <dgm:pt modelId="{98C66D88-C883-4275-90B1-037FC7D37345}" type="parTrans" cxnId="{ADCC60F7-9A8B-4104-BFA8-5366A8201AAC}">
      <dgm:prSet/>
      <dgm:spPr/>
      <dgm:t>
        <a:bodyPr/>
        <a:lstStyle/>
        <a:p>
          <a:endParaRPr lang="en-US"/>
        </a:p>
      </dgm:t>
    </dgm:pt>
    <dgm:pt modelId="{983CD4B5-F645-45D4-B924-20CC11E65ECD}" type="sibTrans" cxnId="{ADCC60F7-9A8B-4104-BFA8-5366A8201AAC}">
      <dgm:prSet/>
      <dgm:spPr/>
      <dgm:t>
        <a:bodyPr/>
        <a:lstStyle/>
        <a:p>
          <a:endParaRPr lang="en-US"/>
        </a:p>
      </dgm:t>
    </dgm:pt>
    <dgm:pt modelId="{3F6AD789-DD34-44B0-BC45-8EAE93EA54C6}">
      <dgm:prSet/>
      <dgm:spPr/>
      <dgm:t>
        <a:bodyPr/>
        <a:lstStyle/>
        <a:p>
          <a:pPr>
            <a:lnSpc>
              <a:spcPts val="1600"/>
            </a:lnSpc>
            <a:spcAft>
              <a:spcPts val="0"/>
            </a:spcAft>
            <a:buNone/>
          </a:pPr>
          <a:r>
            <a:rPr lang="en-US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Good time management and ability to balance work and study commitments.</a:t>
          </a:r>
        </a:p>
      </dgm:t>
    </dgm:pt>
    <dgm:pt modelId="{CB0ECF14-45A7-4B2B-9834-AD5815A43106}" type="parTrans" cxnId="{7C475D99-9FFD-4EF2-8970-2EB67FDAA0B6}">
      <dgm:prSet/>
      <dgm:spPr/>
      <dgm:t>
        <a:bodyPr/>
        <a:lstStyle/>
        <a:p>
          <a:endParaRPr lang="en-US"/>
        </a:p>
      </dgm:t>
    </dgm:pt>
    <dgm:pt modelId="{39D0B8E9-120B-43B0-858F-E282FF827B41}" type="sibTrans" cxnId="{7C475D99-9FFD-4EF2-8970-2EB67FDAA0B6}">
      <dgm:prSet/>
      <dgm:spPr/>
      <dgm:t>
        <a:bodyPr/>
        <a:lstStyle/>
        <a:p>
          <a:endParaRPr lang="en-US"/>
        </a:p>
      </dgm:t>
    </dgm:pt>
    <dgm:pt modelId="{D68DAB55-A083-40ED-96D6-08F49AD7E6D8}">
      <dgm:prSet/>
      <dgm:spPr/>
      <dgm:t>
        <a:bodyPr/>
        <a:lstStyle/>
        <a:p>
          <a:pPr>
            <a:lnSpc>
              <a:spcPts val="1600"/>
            </a:lnSpc>
            <a:spcAft>
              <a:spcPts val="0"/>
            </a:spcAft>
            <a:buNone/>
          </a:pPr>
          <a:r>
            <a:rPr lang="en-US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Genuine passion for supporting others’ growth and well-being.</a:t>
          </a:r>
        </a:p>
      </dgm:t>
    </dgm:pt>
    <dgm:pt modelId="{9CD84440-CA30-43E6-A020-7E219B616A9A}" type="parTrans" cxnId="{97D47E5C-B67F-4066-8778-FEF9E27D9F87}">
      <dgm:prSet/>
      <dgm:spPr/>
      <dgm:t>
        <a:bodyPr/>
        <a:lstStyle/>
        <a:p>
          <a:endParaRPr lang="en-US"/>
        </a:p>
      </dgm:t>
    </dgm:pt>
    <dgm:pt modelId="{CDB4BD51-3B8A-4472-8AFB-CD16F478C874}" type="sibTrans" cxnId="{97D47E5C-B67F-4066-8778-FEF9E27D9F87}">
      <dgm:prSet/>
      <dgm:spPr/>
      <dgm:t>
        <a:bodyPr/>
        <a:lstStyle/>
        <a:p>
          <a:endParaRPr lang="en-US"/>
        </a:p>
      </dgm:t>
    </dgm:pt>
    <dgm:pt modelId="{DDAF2792-40FA-44A3-B1D1-38897CF521D0}">
      <dgm:prSet custT="1"/>
      <dgm:spPr/>
      <dgm:t>
        <a:bodyPr/>
        <a:lstStyle/>
        <a:p>
          <a:pPr>
            <a:buNone/>
          </a:pPr>
          <a:r>
            <a:rPr lang="en-US" sz="1600" b="1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Weaknesses</a:t>
          </a:r>
          <a:endParaRPr lang="en-US" sz="1600" b="0" i="0" u="none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D31279E-356C-4F36-AAEE-6344CA84A22A}" type="parTrans" cxnId="{132F1699-A826-42F1-9193-0C878E024915}">
      <dgm:prSet/>
      <dgm:spPr/>
      <dgm:t>
        <a:bodyPr/>
        <a:lstStyle/>
        <a:p>
          <a:endParaRPr lang="en-US"/>
        </a:p>
      </dgm:t>
    </dgm:pt>
    <dgm:pt modelId="{8347AD3F-A3F8-498C-B22B-AC8E211A3688}" type="sibTrans" cxnId="{132F1699-A826-42F1-9193-0C878E024915}">
      <dgm:prSet/>
      <dgm:spPr/>
      <dgm:t>
        <a:bodyPr/>
        <a:lstStyle/>
        <a:p>
          <a:endParaRPr lang="en-US"/>
        </a:p>
      </dgm:t>
    </dgm:pt>
    <dgm:pt modelId="{7C5C74EE-51B0-4B3A-BC12-495BF51E635E}">
      <dgm:prSet/>
      <dgm:spPr/>
      <dgm:t>
        <a:bodyPr/>
        <a:lstStyle/>
        <a:p>
          <a:pPr>
            <a:lnSpc>
              <a:spcPts val="1600"/>
            </a:lnSpc>
            <a:spcAft>
              <a:spcPts val="0"/>
            </a:spcAft>
            <a:buNone/>
          </a:pPr>
          <a:r>
            <a:rPr lang="en-US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Limited experience with higher education and academic study.</a:t>
          </a:r>
          <a:endParaRPr lang="en-US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E85B64DC-5D26-45D8-9CD5-A2F9BAC67257}" type="parTrans" cxnId="{31887D5F-B4CD-481E-A4F1-4411D8CBBEF2}">
      <dgm:prSet/>
      <dgm:spPr/>
      <dgm:t>
        <a:bodyPr/>
        <a:lstStyle/>
        <a:p>
          <a:endParaRPr lang="en-US"/>
        </a:p>
      </dgm:t>
    </dgm:pt>
    <dgm:pt modelId="{6A70461C-80F0-417C-8CFC-46A85EA10228}" type="sibTrans" cxnId="{31887D5F-B4CD-481E-A4F1-4411D8CBBEF2}">
      <dgm:prSet/>
      <dgm:spPr/>
      <dgm:t>
        <a:bodyPr/>
        <a:lstStyle/>
        <a:p>
          <a:endParaRPr lang="en-US"/>
        </a:p>
      </dgm:t>
    </dgm:pt>
    <dgm:pt modelId="{061783B4-FC00-495F-A478-719C7F9BDDDC}">
      <dgm:prSet/>
      <dgm:spPr/>
      <dgm:t>
        <a:bodyPr/>
        <a:lstStyle/>
        <a:p>
          <a:pPr>
            <a:lnSpc>
              <a:spcPts val="1600"/>
            </a:lnSpc>
            <a:spcAft>
              <a:spcPts val="0"/>
            </a:spcAft>
            <a:buNone/>
          </a:pPr>
          <a:r>
            <a:rPr lang="en-US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Lack of confidence in academic writing and research techniques.</a:t>
          </a:r>
          <a:endParaRPr lang="en-US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345C4C1C-0C70-4EC0-9E69-64AB4ED6B06F}" type="parTrans" cxnId="{2A675C58-D339-45F3-9452-E812CEB14845}">
      <dgm:prSet/>
      <dgm:spPr/>
      <dgm:t>
        <a:bodyPr/>
        <a:lstStyle/>
        <a:p>
          <a:endParaRPr lang="en-US"/>
        </a:p>
      </dgm:t>
    </dgm:pt>
    <dgm:pt modelId="{5B2C8316-5A37-4CC1-B97B-730074F36A2C}" type="sibTrans" cxnId="{2A675C58-D339-45F3-9452-E812CEB14845}">
      <dgm:prSet/>
      <dgm:spPr/>
      <dgm:t>
        <a:bodyPr/>
        <a:lstStyle/>
        <a:p>
          <a:endParaRPr lang="en-US"/>
        </a:p>
      </dgm:t>
    </dgm:pt>
    <dgm:pt modelId="{3A62C252-E2CA-4C24-B1D2-698D3FAE016E}">
      <dgm:prSet/>
      <dgm:spPr/>
      <dgm:t>
        <a:bodyPr/>
        <a:lstStyle/>
        <a:p>
          <a:pPr>
            <a:lnSpc>
              <a:spcPts val="1600"/>
            </a:lnSpc>
            <a:spcAft>
              <a:spcPts val="0"/>
            </a:spcAft>
            <a:buNone/>
          </a:pPr>
          <a:r>
            <a:rPr lang="en-US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Limited exposure to broader areas of health and social care beyond childcare.</a:t>
          </a:r>
          <a:endParaRPr lang="en-US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BDCD3BFD-A9AD-4F61-B21F-446461FE0A03}" type="parTrans" cxnId="{4B22B449-683D-40CD-A0FC-EA8E4AF0B670}">
      <dgm:prSet/>
      <dgm:spPr/>
      <dgm:t>
        <a:bodyPr/>
        <a:lstStyle/>
        <a:p>
          <a:endParaRPr lang="en-US"/>
        </a:p>
      </dgm:t>
    </dgm:pt>
    <dgm:pt modelId="{0C889756-C953-4FDC-BE47-40B79865C9BC}" type="sibTrans" cxnId="{4B22B449-683D-40CD-A0FC-EA8E4AF0B670}">
      <dgm:prSet/>
      <dgm:spPr/>
      <dgm:t>
        <a:bodyPr/>
        <a:lstStyle/>
        <a:p>
          <a:endParaRPr lang="en-US"/>
        </a:p>
      </dgm:t>
    </dgm:pt>
    <dgm:pt modelId="{993AB8AF-D4F4-47E0-9433-C0DC37B27527}">
      <dgm:prSet/>
      <dgm:spPr/>
      <dgm:t>
        <a:bodyPr/>
        <a:lstStyle/>
        <a:p>
          <a:pPr>
            <a:lnSpc>
              <a:spcPts val="1600"/>
            </a:lnSpc>
            <a:spcAft>
              <a:spcPts val="0"/>
            </a:spcAft>
            <a:buNone/>
          </a:pPr>
          <a:r>
            <a:rPr lang="en-US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Some difficulty adapting to new digital learning systems.</a:t>
          </a:r>
        </a:p>
      </dgm:t>
    </dgm:pt>
    <dgm:pt modelId="{7D6CE75E-9D9F-426D-A9DD-C581880D10A2}" type="parTrans" cxnId="{5C04E499-E4C2-4672-8782-466449BC5B05}">
      <dgm:prSet/>
      <dgm:spPr/>
      <dgm:t>
        <a:bodyPr/>
        <a:lstStyle/>
        <a:p>
          <a:endParaRPr lang="en-US"/>
        </a:p>
      </dgm:t>
    </dgm:pt>
    <dgm:pt modelId="{86D6A874-83C3-467E-B77B-049905EC8A39}" type="sibTrans" cxnId="{5C04E499-E4C2-4672-8782-466449BC5B05}">
      <dgm:prSet/>
      <dgm:spPr/>
      <dgm:t>
        <a:bodyPr/>
        <a:lstStyle/>
        <a:p>
          <a:endParaRPr lang="en-US"/>
        </a:p>
      </dgm:t>
    </dgm:pt>
    <dgm:pt modelId="{A526806C-5C20-4E42-B9CC-668B1EC68E81}" type="pres">
      <dgm:prSet presAssocID="{93F67F81-1085-43C7-8A1F-649292754171}" presName="Name0" presStyleCnt="0">
        <dgm:presLayoutVars>
          <dgm:dir/>
          <dgm:animLvl val="lvl"/>
          <dgm:resizeHandles val="exact"/>
        </dgm:presLayoutVars>
      </dgm:prSet>
      <dgm:spPr/>
    </dgm:pt>
    <dgm:pt modelId="{253C0D13-8B30-4A77-A783-3AFF82E33BA2}" type="pres">
      <dgm:prSet presAssocID="{71390494-8126-4A98-A0AA-A2E0A2ED9D39}" presName="vertFlow" presStyleCnt="0"/>
      <dgm:spPr/>
    </dgm:pt>
    <dgm:pt modelId="{A552079A-9FEE-405D-83EE-05DCD3C16495}" type="pres">
      <dgm:prSet presAssocID="{71390494-8126-4A98-A0AA-A2E0A2ED9D39}" presName="header" presStyleLbl="node1" presStyleIdx="0" presStyleCnt="2" custScaleX="357653" custScaleY="140256"/>
      <dgm:spPr/>
    </dgm:pt>
    <dgm:pt modelId="{CBF0300E-F288-46CA-B295-BBE41C116214}" type="pres">
      <dgm:prSet presAssocID="{C293B7D5-45B8-4DEC-8D58-46B569CE37CE}" presName="parTrans" presStyleLbl="sibTrans2D1" presStyleIdx="0" presStyleCnt="8"/>
      <dgm:spPr/>
    </dgm:pt>
    <dgm:pt modelId="{D4A35174-B84D-4773-BC96-F8289B6651AA}" type="pres">
      <dgm:prSet presAssocID="{279D21A2-06CC-4323-A9A8-C2BD1C5CDE36}" presName="child" presStyleLbl="alignAccFollowNode1" presStyleIdx="0" presStyleCnt="8" custScaleX="357653" custScaleY="140256">
        <dgm:presLayoutVars>
          <dgm:chMax val="0"/>
          <dgm:bulletEnabled val="1"/>
        </dgm:presLayoutVars>
      </dgm:prSet>
      <dgm:spPr/>
    </dgm:pt>
    <dgm:pt modelId="{1EB20D67-9786-4747-8931-FD19F9DE738A}" type="pres">
      <dgm:prSet presAssocID="{49211833-4FC3-40E6-82D0-6E0142078034}" presName="sibTrans" presStyleLbl="sibTrans2D1" presStyleIdx="1" presStyleCnt="8"/>
      <dgm:spPr/>
    </dgm:pt>
    <dgm:pt modelId="{61ED5B78-086D-4900-91A5-FC021490561C}" type="pres">
      <dgm:prSet presAssocID="{321AA5D7-289F-478B-8052-AC57DF78D5FE}" presName="child" presStyleLbl="alignAccFollowNode1" presStyleIdx="1" presStyleCnt="8" custScaleX="357653" custScaleY="140256">
        <dgm:presLayoutVars>
          <dgm:chMax val="0"/>
          <dgm:bulletEnabled val="1"/>
        </dgm:presLayoutVars>
      </dgm:prSet>
      <dgm:spPr/>
    </dgm:pt>
    <dgm:pt modelId="{DD3C4983-483E-4789-A09F-B6A36EBFC624}" type="pres">
      <dgm:prSet presAssocID="{983CD4B5-F645-45D4-B924-20CC11E65ECD}" presName="sibTrans" presStyleLbl="sibTrans2D1" presStyleIdx="2" presStyleCnt="8"/>
      <dgm:spPr/>
    </dgm:pt>
    <dgm:pt modelId="{8FC6DCBF-063D-4142-A752-DE8272738837}" type="pres">
      <dgm:prSet presAssocID="{3F6AD789-DD34-44B0-BC45-8EAE93EA54C6}" presName="child" presStyleLbl="alignAccFollowNode1" presStyleIdx="2" presStyleCnt="8" custScaleX="357653" custScaleY="140256">
        <dgm:presLayoutVars>
          <dgm:chMax val="0"/>
          <dgm:bulletEnabled val="1"/>
        </dgm:presLayoutVars>
      </dgm:prSet>
      <dgm:spPr/>
    </dgm:pt>
    <dgm:pt modelId="{B3471A8D-1374-4EC9-86E3-5C1F75672644}" type="pres">
      <dgm:prSet presAssocID="{39D0B8E9-120B-43B0-858F-E282FF827B41}" presName="sibTrans" presStyleLbl="sibTrans2D1" presStyleIdx="3" presStyleCnt="8"/>
      <dgm:spPr/>
    </dgm:pt>
    <dgm:pt modelId="{AFF121DE-0C0D-4B42-9A98-DADFD31ABDF1}" type="pres">
      <dgm:prSet presAssocID="{D68DAB55-A083-40ED-96D6-08F49AD7E6D8}" presName="child" presStyleLbl="alignAccFollowNode1" presStyleIdx="3" presStyleCnt="8" custScaleX="357653" custScaleY="140256">
        <dgm:presLayoutVars>
          <dgm:chMax val="0"/>
          <dgm:bulletEnabled val="1"/>
        </dgm:presLayoutVars>
      </dgm:prSet>
      <dgm:spPr/>
    </dgm:pt>
    <dgm:pt modelId="{9C94C343-3702-42B1-B95A-DB870693E063}" type="pres">
      <dgm:prSet presAssocID="{71390494-8126-4A98-A0AA-A2E0A2ED9D39}" presName="hSp" presStyleCnt="0"/>
      <dgm:spPr/>
    </dgm:pt>
    <dgm:pt modelId="{D735B43C-A801-43B9-8662-2AF5D6ADA0DA}" type="pres">
      <dgm:prSet presAssocID="{DDAF2792-40FA-44A3-B1D1-38897CF521D0}" presName="vertFlow" presStyleCnt="0"/>
      <dgm:spPr/>
    </dgm:pt>
    <dgm:pt modelId="{F0FAB5C4-93B0-4564-9E23-4DED981899D5}" type="pres">
      <dgm:prSet presAssocID="{DDAF2792-40FA-44A3-B1D1-38897CF521D0}" presName="header" presStyleLbl="node1" presStyleIdx="1" presStyleCnt="2" custScaleX="357653" custScaleY="140256"/>
      <dgm:spPr/>
    </dgm:pt>
    <dgm:pt modelId="{AD04EF6D-0EBE-40C2-9C4C-442ADFD12024}" type="pres">
      <dgm:prSet presAssocID="{E85B64DC-5D26-45D8-9CD5-A2F9BAC67257}" presName="parTrans" presStyleLbl="sibTrans2D1" presStyleIdx="4" presStyleCnt="8"/>
      <dgm:spPr/>
    </dgm:pt>
    <dgm:pt modelId="{34B5AEBC-C0E9-4BF6-A1C3-4F9413E409AE}" type="pres">
      <dgm:prSet presAssocID="{7C5C74EE-51B0-4B3A-BC12-495BF51E635E}" presName="child" presStyleLbl="alignAccFollowNode1" presStyleIdx="4" presStyleCnt="8" custScaleX="357653" custScaleY="140256">
        <dgm:presLayoutVars>
          <dgm:chMax val="0"/>
          <dgm:bulletEnabled val="1"/>
        </dgm:presLayoutVars>
      </dgm:prSet>
      <dgm:spPr/>
    </dgm:pt>
    <dgm:pt modelId="{C143FC04-A07E-4142-9FB3-CE7360098166}" type="pres">
      <dgm:prSet presAssocID="{6A70461C-80F0-417C-8CFC-46A85EA10228}" presName="sibTrans" presStyleLbl="sibTrans2D1" presStyleIdx="5" presStyleCnt="8"/>
      <dgm:spPr/>
    </dgm:pt>
    <dgm:pt modelId="{5CB4FC52-83FE-425F-AB9D-DC2C772C1E03}" type="pres">
      <dgm:prSet presAssocID="{061783B4-FC00-495F-A478-719C7F9BDDDC}" presName="child" presStyleLbl="alignAccFollowNode1" presStyleIdx="5" presStyleCnt="8" custScaleX="357653" custScaleY="140256">
        <dgm:presLayoutVars>
          <dgm:chMax val="0"/>
          <dgm:bulletEnabled val="1"/>
        </dgm:presLayoutVars>
      </dgm:prSet>
      <dgm:spPr/>
    </dgm:pt>
    <dgm:pt modelId="{5F825194-7121-45BA-91F2-C11F4F69E7C2}" type="pres">
      <dgm:prSet presAssocID="{5B2C8316-5A37-4CC1-B97B-730074F36A2C}" presName="sibTrans" presStyleLbl="sibTrans2D1" presStyleIdx="6" presStyleCnt="8"/>
      <dgm:spPr/>
    </dgm:pt>
    <dgm:pt modelId="{000900A0-235E-495E-91BC-4B9226DFEDAE}" type="pres">
      <dgm:prSet presAssocID="{3A62C252-E2CA-4C24-B1D2-698D3FAE016E}" presName="child" presStyleLbl="alignAccFollowNode1" presStyleIdx="6" presStyleCnt="8" custScaleX="357653" custScaleY="140256">
        <dgm:presLayoutVars>
          <dgm:chMax val="0"/>
          <dgm:bulletEnabled val="1"/>
        </dgm:presLayoutVars>
      </dgm:prSet>
      <dgm:spPr/>
    </dgm:pt>
    <dgm:pt modelId="{AD9D5029-9432-4D4B-AE6E-F5721D995E0E}" type="pres">
      <dgm:prSet presAssocID="{0C889756-C953-4FDC-BE47-40B79865C9BC}" presName="sibTrans" presStyleLbl="sibTrans2D1" presStyleIdx="7" presStyleCnt="8"/>
      <dgm:spPr/>
    </dgm:pt>
    <dgm:pt modelId="{48CF5EF9-DFD6-4C82-9874-6C503B522B27}" type="pres">
      <dgm:prSet presAssocID="{993AB8AF-D4F4-47E0-9433-C0DC37B27527}" presName="child" presStyleLbl="alignAccFollowNode1" presStyleIdx="7" presStyleCnt="8" custScaleX="357653" custScaleY="140256">
        <dgm:presLayoutVars>
          <dgm:chMax val="0"/>
          <dgm:bulletEnabled val="1"/>
        </dgm:presLayoutVars>
      </dgm:prSet>
      <dgm:spPr/>
    </dgm:pt>
  </dgm:ptLst>
  <dgm:cxnLst>
    <dgm:cxn modelId="{70120614-6833-444C-A82B-E386DC50198C}" type="presOf" srcId="{993AB8AF-D4F4-47E0-9433-C0DC37B27527}" destId="{48CF5EF9-DFD6-4C82-9874-6C503B522B27}" srcOrd="0" destOrd="0" presId="urn:microsoft.com/office/officeart/2005/8/layout/lProcess1"/>
    <dgm:cxn modelId="{10D10331-1EFE-4881-88E4-1D5375C89CBA}" type="presOf" srcId="{39D0B8E9-120B-43B0-858F-E282FF827B41}" destId="{B3471A8D-1374-4EC9-86E3-5C1F75672644}" srcOrd="0" destOrd="0" presId="urn:microsoft.com/office/officeart/2005/8/layout/lProcess1"/>
    <dgm:cxn modelId="{97D47E5C-B67F-4066-8778-FEF9E27D9F87}" srcId="{71390494-8126-4A98-A0AA-A2E0A2ED9D39}" destId="{D68DAB55-A083-40ED-96D6-08F49AD7E6D8}" srcOrd="3" destOrd="0" parTransId="{9CD84440-CA30-43E6-A020-7E219B616A9A}" sibTransId="{CDB4BD51-3B8A-4472-8AFB-CD16F478C874}"/>
    <dgm:cxn modelId="{31887D5F-B4CD-481E-A4F1-4411D8CBBEF2}" srcId="{DDAF2792-40FA-44A3-B1D1-38897CF521D0}" destId="{7C5C74EE-51B0-4B3A-BC12-495BF51E635E}" srcOrd="0" destOrd="0" parTransId="{E85B64DC-5D26-45D8-9CD5-A2F9BAC67257}" sibTransId="{6A70461C-80F0-417C-8CFC-46A85EA10228}"/>
    <dgm:cxn modelId="{0288D660-B345-4A14-8F65-462EFFA19D7F}" type="presOf" srcId="{061783B4-FC00-495F-A478-719C7F9BDDDC}" destId="{5CB4FC52-83FE-425F-AB9D-DC2C772C1E03}" srcOrd="0" destOrd="0" presId="urn:microsoft.com/office/officeart/2005/8/layout/lProcess1"/>
    <dgm:cxn modelId="{E1010541-0EBF-486F-AB87-B6A2D4129732}" type="presOf" srcId="{5B2C8316-5A37-4CC1-B97B-730074F36A2C}" destId="{5F825194-7121-45BA-91F2-C11F4F69E7C2}" srcOrd="0" destOrd="0" presId="urn:microsoft.com/office/officeart/2005/8/layout/lProcess1"/>
    <dgm:cxn modelId="{4B22B449-683D-40CD-A0FC-EA8E4AF0B670}" srcId="{DDAF2792-40FA-44A3-B1D1-38897CF521D0}" destId="{3A62C252-E2CA-4C24-B1D2-698D3FAE016E}" srcOrd="2" destOrd="0" parTransId="{BDCD3BFD-A9AD-4F61-B21F-446461FE0A03}" sibTransId="{0C889756-C953-4FDC-BE47-40B79865C9BC}"/>
    <dgm:cxn modelId="{B0B7DE4A-6E14-4C35-95BA-2996F35E0688}" type="presOf" srcId="{3A62C252-E2CA-4C24-B1D2-698D3FAE016E}" destId="{000900A0-235E-495E-91BC-4B9226DFEDAE}" srcOrd="0" destOrd="0" presId="urn:microsoft.com/office/officeart/2005/8/layout/lProcess1"/>
    <dgm:cxn modelId="{7305116E-810D-465A-ADA6-2019D5BB5678}" type="presOf" srcId="{983CD4B5-F645-45D4-B924-20CC11E65ECD}" destId="{DD3C4983-483E-4789-A09F-B6A36EBFC624}" srcOrd="0" destOrd="0" presId="urn:microsoft.com/office/officeart/2005/8/layout/lProcess1"/>
    <dgm:cxn modelId="{1585DF55-0D27-459F-BF93-E2251E78C70B}" type="presOf" srcId="{7C5C74EE-51B0-4B3A-BC12-495BF51E635E}" destId="{34B5AEBC-C0E9-4BF6-A1C3-4F9413E409AE}" srcOrd="0" destOrd="0" presId="urn:microsoft.com/office/officeart/2005/8/layout/lProcess1"/>
    <dgm:cxn modelId="{A7C5B056-AD4C-4A8B-9B75-461CFA46E18A}" type="presOf" srcId="{49211833-4FC3-40E6-82D0-6E0142078034}" destId="{1EB20D67-9786-4747-8931-FD19F9DE738A}" srcOrd="0" destOrd="0" presId="urn:microsoft.com/office/officeart/2005/8/layout/lProcess1"/>
    <dgm:cxn modelId="{2A675C58-D339-45F3-9452-E812CEB14845}" srcId="{DDAF2792-40FA-44A3-B1D1-38897CF521D0}" destId="{061783B4-FC00-495F-A478-719C7F9BDDDC}" srcOrd="1" destOrd="0" parTransId="{345C4C1C-0C70-4EC0-9E69-64AB4ED6B06F}" sibTransId="{5B2C8316-5A37-4CC1-B97B-730074F36A2C}"/>
    <dgm:cxn modelId="{97704858-C0CE-450E-BB34-752FD8652B43}" srcId="{71390494-8126-4A98-A0AA-A2E0A2ED9D39}" destId="{279D21A2-06CC-4323-A9A8-C2BD1C5CDE36}" srcOrd="0" destOrd="0" parTransId="{C293B7D5-45B8-4DEC-8D58-46B569CE37CE}" sibTransId="{49211833-4FC3-40E6-82D0-6E0142078034}"/>
    <dgm:cxn modelId="{19D53283-0BB9-419A-A289-2AF969736340}" type="presOf" srcId="{6A70461C-80F0-417C-8CFC-46A85EA10228}" destId="{C143FC04-A07E-4142-9FB3-CE7360098166}" srcOrd="0" destOrd="0" presId="urn:microsoft.com/office/officeart/2005/8/layout/lProcess1"/>
    <dgm:cxn modelId="{DE97C693-EFCB-4629-AA21-56DE9F6F80F9}" type="presOf" srcId="{279D21A2-06CC-4323-A9A8-C2BD1C5CDE36}" destId="{D4A35174-B84D-4773-BC96-F8289B6651AA}" srcOrd="0" destOrd="0" presId="urn:microsoft.com/office/officeart/2005/8/layout/lProcess1"/>
    <dgm:cxn modelId="{132F1699-A826-42F1-9193-0C878E024915}" srcId="{93F67F81-1085-43C7-8A1F-649292754171}" destId="{DDAF2792-40FA-44A3-B1D1-38897CF521D0}" srcOrd="1" destOrd="0" parTransId="{FD31279E-356C-4F36-AAEE-6344CA84A22A}" sibTransId="{8347AD3F-A3F8-498C-B22B-AC8E211A3688}"/>
    <dgm:cxn modelId="{7C475D99-9FFD-4EF2-8970-2EB67FDAA0B6}" srcId="{71390494-8126-4A98-A0AA-A2E0A2ED9D39}" destId="{3F6AD789-DD34-44B0-BC45-8EAE93EA54C6}" srcOrd="2" destOrd="0" parTransId="{CB0ECF14-45A7-4B2B-9834-AD5815A43106}" sibTransId="{39D0B8E9-120B-43B0-858F-E282FF827B41}"/>
    <dgm:cxn modelId="{5C04E499-E4C2-4672-8782-466449BC5B05}" srcId="{DDAF2792-40FA-44A3-B1D1-38897CF521D0}" destId="{993AB8AF-D4F4-47E0-9433-C0DC37B27527}" srcOrd="3" destOrd="0" parTransId="{7D6CE75E-9D9F-426D-A9DD-C581880D10A2}" sibTransId="{86D6A874-83C3-467E-B77B-049905EC8A39}"/>
    <dgm:cxn modelId="{D085929C-C1C4-482D-B00D-BEBBAA6336C8}" type="presOf" srcId="{DDAF2792-40FA-44A3-B1D1-38897CF521D0}" destId="{F0FAB5C4-93B0-4564-9E23-4DED981899D5}" srcOrd="0" destOrd="0" presId="urn:microsoft.com/office/officeart/2005/8/layout/lProcess1"/>
    <dgm:cxn modelId="{0840199D-3F3B-4904-90ED-C89CAC16D3E0}" type="presOf" srcId="{C293B7D5-45B8-4DEC-8D58-46B569CE37CE}" destId="{CBF0300E-F288-46CA-B295-BBE41C116214}" srcOrd="0" destOrd="0" presId="urn:microsoft.com/office/officeart/2005/8/layout/lProcess1"/>
    <dgm:cxn modelId="{D0DD94B3-99EC-4249-8697-FE16BAAA60BF}" type="presOf" srcId="{71390494-8126-4A98-A0AA-A2E0A2ED9D39}" destId="{A552079A-9FEE-405D-83EE-05DCD3C16495}" srcOrd="0" destOrd="0" presId="urn:microsoft.com/office/officeart/2005/8/layout/lProcess1"/>
    <dgm:cxn modelId="{0CC288BB-E195-4DED-88AF-92110F780253}" type="presOf" srcId="{3F6AD789-DD34-44B0-BC45-8EAE93EA54C6}" destId="{8FC6DCBF-063D-4142-A752-DE8272738837}" srcOrd="0" destOrd="0" presId="urn:microsoft.com/office/officeart/2005/8/layout/lProcess1"/>
    <dgm:cxn modelId="{6968F0BE-1C24-4DF4-B999-E5426F7BCEEC}" type="presOf" srcId="{D68DAB55-A083-40ED-96D6-08F49AD7E6D8}" destId="{AFF121DE-0C0D-4B42-9A98-DADFD31ABDF1}" srcOrd="0" destOrd="0" presId="urn:microsoft.com/office/officeart/2005/8/layout/lProcess1"/>
    <dgm:cxn modelId="{01327DD4-5DDC-4B10-8CFD-C242AA77A0F7}" type="presOf" srcId="{93F67F81-1085-43C7-8A1F-649292754171}" destId="{A526806C-5C20-4E42-B9CC-668B1EC68E81}" srcOrd="0" destOrd="0" presId="urn:microsoft.com/office/officeart/2005/8/layout/lProcess1"/>
    <dgm:cxn modelId="{5EF234DD-ACB8-46CF-ADC0-9E0B6877B43B}" type="presOf" srcId="{0C889756-C953-4FDC-BE47-40B79865C9BC}" destId="{AD9D5029-9432-4D4B-AE6E-F5721D995E0E}" srcOrd="0" destOrd="0" presId="urn:microsoft.com/office/officeart/2005/8/layout/lProcess1"/>
    <dgm:cxn modelId="{88729FE0-87F9-4071-8C5E-7C41823C6704}" type="presOf" srcId="{E85B64DC-5D26-45D8-9CD5-A2F9BAC67257}" destId="{AD04EF6D-0EBE-40C2-9C4C-442ADFD12024}" srcOrd="0" destOrd="0" presId="urn:microsoft.com/office/officeart/2005/8/layout/lProcess1"/>
    <dgm:cxn modelId="{FBEAA2EB-A400-4CC3-816F-F5E2385DD9AA}" srcId="{93F67F81-1085-43C7-8A1F-649292754171}" destId="{71390494-8126-4A98-A0AA-A2E0A2ED9D39}" srcOrd="0" destOrd="0" parTransId="{2B12396D-477E-455D-BF50-56C7F27B6ABE}" sibTransId="{FC404ADC-1531-438F-903C-64B8B6EACB74}"/>
    <dgm:cxn modelId="{738C50ED-9027-4ACE-B3E5-C7B3822DD6B7}" type="presOf" srcId="{321AA5D7-289F-478B-8052-AC57DF78D5FE}" destId="{61ED5B78-086D-4900-91A5-FC021490561C}" srcOrd="0" destOrd="0" presId="urn:microsoft.com/office/officeart/2005/8/layout/lProcess1"/>
    <dgm:cxn modelId="{ADCC60F7-9A8B-4104-BFA8-5366A8201AAC}" srcId="{71390494-8126-4A98-A0AA-A2E0A2ED9D39}" destId="{321AA5D7-289F-478B-8052-AC57DF78D5FE}" srcOrd="1" destOrd="0" parTransId="{98C66D88-C883-4275-90B1-037FC7D37345}" sibTransId="{983CD4B5-F645-45D4-B924-20CC11E65ECD}"/>
    <dgm:cxn modelId="{B7C0D18C-FC66-475E-B132-51299A6DBE22}" type="presParOf" srcId="{A526806C-5C20-4E42-B9CC-668B1EC68E81}" destId="{253C0D13-8B30-4A77-A783-3AFF82E33BA2}" srcOrd="0" destOrd="0" presId="urn:microsoft.com/office/officeart/2005/8/layout/lProcess1"/>
    <dgm:cxn modelId="{ED846062-EC6E-4308-BF67-0F0047B57F90}" type="presParOf" srcId="{253C0D13-8B30-4A77-A783-3AFF82E33BA2}" destId="{A552079A-9FEE-405D-83EE-05DCD3C16495}" srcOrd="0" destOrd="0" presId="urn:microsoft.com/office/officeart/2005/8/layout/lProcess1"/>
    <dgm:cxn modelId="{DB11CC69-A448-4BC4-B702-04DFE000E7F5}" type="presParOf" srcId="{253C0D13-8B30-4A77-A783-3AFF82E33BA2}" destId="{CBF0300E-F288-46CA-B295-BBE41C116214}" srcOrd="1" destOrd="0" presId="urn:microsoft.com/office/officeart/2005/8/layout/lProcess1"/>
    <dgm:cxn modelId="{47B9B612-571C-4F70-BE64-68BFA3ED7E49}" type="presParOf" srcId="{253C0D13-8B30-4A77-A783-3AFF82E33BA2}" destId="{D4A35174-B84D-4773-BC96-F8289B6651AA}" srcOrd="2" destOrd="0" presId="urn:microsoft.com/office/officeart/2005/8/layout/lProcess1"/>
    <dgm:cxn modelId="{42697D6E-8DDD-466D-A74D-B71248A974B1}" type="presParOf" srcId="{253C0D13-8B30-4A77-A783-3AFF82E33BA2}" destId="{1EB20D67-9786-4747-8931-FD19F9DE738A}" srcOrd="3" destOrd="0" presId="urn:microsoft.com/office/officeart/2005/8/layout/lProcess1"/>
    <dgm:cxn modelId="{1A2B3128-4CAC-4D51-840F-477EB4A506B2}" type="presParOf" srcId="{253C0D13-8B30-4A77-A783-3AFF82E33BA2}" destId="{61ED5B78-086D-4900-91A5-FC021490561C}" srcOrd="4" destOrd="0" presId="urn:microsoft.com/office/officeart/2005/8/layout/lProcess1"/>
    <dgm:cxn modelId="{8F14984D-F725-4A4A-B941-9E7A96126169}" type="presParOf" srcId="{253C0D13-8B30-4A77-A783-3AFF82E33BA2}" destId="{DD3C4983-483E-4789-A09F-B6A36EBFC624}" srcOrd="5" destOrd="0" presId="urn:microsoft.com/office/officeart/2005/8/layout/lProcess1"/>
    <dgm:cxn modelId="{00BC8837-3975-4FCB-B816-BEDE9E811E8B}" type="presParOf" srcId="{253C0D13-8B30-4A77-A783-3AFF82E33BA2}" destId="{8FC6DCBF-063D-4142-A752-DE8272738837}" srcOrd="6" destOrd="0" presId="urn:microsoft.com/office/officeart/2005/8/layout/lProcess1"/>
    <dgm:cxn modelId="{EC4F28BA-6A0E-4ED9-B5CA-75CBAA7DDF7C}" type="presParOf" srcId="{253C0D13-8B30-4A77-A783-3AFF82E33BA2}" destId="{B3471A8D-1374-4EC9-86E3-5C1F75672644}" srcOrd="7" destOrd="0" presId="urn:microsoft.com/office/officeart/2005/8/layout/lProcess1"/>
    <dgm:cxn modelId="{1F7EA9E0-D3B4-42A9-9E40-A23CA7ACA353}" type="presParOf" srcId="{253C0D13-8B30-4A77-A783-3AFF82E33BA2}" destId="{AFF121DE-0C0D-4B42-9A98-DADFD31ABDF1}" srcOrd="8" destOrd="0" presId="urn:microsoft.com/office/officeart/2005/8/layout/lProcess1"/>
    <dgm:cxn modelId="{3E89E25A-A5A9-4C4A-BB66-E8E97D029FF6}" type="presParOf" srcId="{A526806C-5C20-4E42-B9CC-668B1EC68E81}" destId="{9C94C343-3702-42B1-B95A-DB870693E063}" srcOrd="1" destOrd="0" presId="urn:microsoft.com/office/officeart/2005/8/layout/lProcess1"/>
    <dgm:cxn modelId="{DFA2EEFF-7D7F-4CEF-A37F-CC0EC64A17DA}" type="presParOf" srcId="{A526806C-5C20-4E42-B9CC-668B1EC68E81}" destId="{D735B43C-A801-43B9-8662-2AF5D6ADA0DA}" srcOrd="2" destOrd="0" presId="urn:microsoft.com/office/officeart/2005/8/layout/lProcess1"/>
    <dgm:cxn modelId="{ABB22BBD-8A26-48D7-A08E-FBE0F6FE4CCA}" type="presParOf" srcId="{D735B43C-A801-43B9-8662-2AF5D6ADA0DA}" destId="{F0FAB5C4-93B0-4564-9E23-4DED981899D5}" srcOrd="0" destOrd="0" presId="urn:microsoft.com/office/officeart/2005/8/layout/lProcess1"/>
    <dgm:cxn modelId="{E8CE39D7-23B8-48D8-BFA6-C909AD4B5F72}" type="presParOf" srcId="{D735B43C-A801-43B9-8662-2AF5D6ADA0DA}" destId="{AD04EF6D-0EBE-40C2-9C4C-442ADFD12024}" srcOrd="1" destOrd="0" presId="urn:microsoft.com/office/officeart/2005/8/layout/lProcess1"/>
    <dgm:cxn modelId="{6C9FF251-08D3-41DF-9445-BF710E82B169}" type="presParOf" srcId="{D735B43C-A801-43B9-8662-2AF5D6ADA0DA}" destId="{34B5AEBC-C0E9-4BF6-A1C3-4F9413E409AE}" srcOrd="2" destOrd="0" presId="urn:microsoft.com/office/officeart/2005/8/layout/lProcess1"/>
    <dgm:cxn modelId="{5DE64D60-E34B-4767-A1CB-EA41F46B2386}" type="presParOf" srcId="{D735B43C-A801-43B9-8662-2AF5D6ADA0DA}" destId="{C143FC04-A07E-4142-9FB3-CE7360098166}" srcOrd="3" destOrd="0" presId="urn:microsoft.com/office/officeart/2005/8/layout/lProcess1"/>
    <dgm:cxn modelId="{261ECB9F-28EE-4DCD-9DED-3B2E22FED0C2}" type="presParOf" srcId="{D735B43C-A801-43B9-8662-2AF5D6ADA0DA}" destId="{5CB4FC52-83FE-425F-AB9D-DC2C772C1E03}" srcOrd="4" destOrd="0" presId="urn:microsoft.com/office/officeart/2005/8/layout/lProcess1"/>
    <dgm:cxn modelId="{7F280320-55A6-4FCC-9541-FBB11C68725C}" type="presParOf" srcId="{D735B43C-A801-43B9-8662-2AF5D6ADA0DA}" destId="{5F825194-7121-45BA-91F2-C11F4F69E7C2}" srcOrd="5" destOrd="0" presId="urn:microsoft.com/office/officeart/2005/8/layout/lProcess1"/>
    <dgm:cxn modelId="{8F98B611-89AB-4F6F-B6D3-F49CE252B891}" type="presParOf" srcId="{D735B43C-A801-43B9-8662-2AF5D6ADA0DA}" destId="{000900A0-235E-495E-91BC-4B9226DFEDAE}" srcOrd="6" destOrd="0" presId="urn:microsoft.com/office/officeart/2005/8/layout/lProcess1"/>
    <dgm:cxn modelId="{80AD2C82-84BD-426E-ADFE-DAF697546BC1}" type="presParOf" srcId="{D735B43C-A801-43B9-8662-2AF5D6ADA0DA}" destId="{AD9D5029-9432-4D4B-AE6E-F5721D995E0E}" srcOrd="7" destOrd="0" presId="urn:microsoft.com/office/officeart/2005/8/layout/lProcess1"/>
    <dgm:cxn modelId="{1730B7A8-A98E-4541-91CC-A8B42D694F62}" type="presParOf" srcId="{D735B43C-A801-43B9-8662-2AF5D6ADA0DA}" destId="{48CF5EF9-DFD6-4C82-9874-6C503B522B27}" srcOrd="8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3F67F81-1085-43C7-8A1F-649292754171}" type="doc">
      <dgm:prSet loTypeId="urn:microsoft.com/office/officeart/2005/8/layout/lProcess1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1390494-8126-4A98-A0AA-A2E0A2ED9D39}">
      <dgm:prSet custT="1"/>
      <dgm:spPr/>
      <dgm:t>
        <a:bodyPr/>
        <a:lstStyle/>
        <a:p>
          <a:pPr>
            <a:buNone/>
          </a:pPr>
          <a:r>
            <a:rPr lang="en-US" sz="1600" b="1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Opportunities</a:t>
          </a:r>
          <a:endParaRPr lang="en-US" sz="1600" b="0" i="0" u="none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2B12396D-477E-455D-BF50-56C7F27B6ABE}" type="parTrans" cxnId="{FBEAA2EB-A400-4CC3-816F-F5E2385DD9AA}">
      <dgm:prSet/>
      <dgm:spPr/>
      <dgm:t>
        <a:bodyPr/>
        <a:lstStyle/>
        <a:p>
          <a:endParaRPr lang="en-US"/>
        </a:p>
      </dgm:t>
    </dgm:pt>
    <dgm:pt modelId="{FC404ADC-1531-438F-903C-64B8B6EACB74}" type="sibTrans" cxnId="{FBEAA2EB-A400-4CC3-816F-F5E2385DD9AA}">
      <dgm:prSet/>
      <dgm:spPr/>
      <dgm:t>
        <a:bodyPr/>
        <a:lstStyle/>
        <a:p>
          <a:endParaRPr lang="en-US"/>
        </a:p>
      </dgm:t>
    </dgm:pt>
    <dgm:pt modelId="{279D21A2-06CC-4323-A9A8-C2BD1C5CDE36}">
      <dgm:prSet/>
      <dgm:spPr/>
      <dgm:t>
        <a:bodyPr/>
        <a:lstStyle/>
        <a:p>
          <a:pPr>
            <a:lnSpc>
              <a:spcPts val="1600"/>
            </a:lnSpc>
            <a:buNone/>
          </a:pPr>
          <a:r>
            <a: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Academic support and resources available at the UWTSD (2025)</a:t>
          </a:r>
          <a:endParaRPr lang="en-US" b="0" i="0" u="none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293B7D5-45B8-4DEC-8D58-46B569CE37CE}" type="parTrans" cxnId="{97704858-C0CE-450E-BB34-752FD8652B43}">
      <dgm:prSet/>
      <dgm:spPr/>
      <dgm:t>
        <a:bodyPr/>
        <a:lstStyle/>
        <a:p>
          <a:endParaRPr lang="en-US"/>
        </a:p>
      </dgm:t>
    </dgm:pt>
    <dgm:pt modelId="{49211833-4FC3-40E6-82D0-6E0142078034}" type="sibTrans" cxnId="{97704858-C0CE-450E-BB34-752FD8652B43}">
      <dgm:prSet/>
      <dgm:spPr/>
      <dgm:t>
        <a:bodyPr/>
        <a:lstStyle/>
        <a:p>
          <a:endParaRPr lang="en-US"/>
        </a:p>
      </dgm:t>
    </dgm:pt>
    <dgm:pt modelId="{321AA5D7-289F-478B-8052-AC57DF78D5FE}">
      <dgm:prSet/>
      <dgm:spPr/>
      <dgm:t>
        <a:bodyPr/>
        <a:lstStyle/>
        <a:p>
          <a:pPr>
            <a:lnSpc>
              <a:spcPts val="1600"/>
            </a:lnSpc>
            <a:buNone/>
          </a:pPr>
          <a:r>
            <a: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Pathway to progress from the Certificate to a full degree in Health and Social Care.</a:t>
          </a:r>
          <a:endParaRPr lang="en-US" b="0" i="0" u="none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98C66D88-C883-4275-90B1-037FC7D37345}" type="parTrans" cxnId="{ADCC60F7-9A8B-4104-BFA8-5366A8201AAC}">
      <dgm:prSet/>
      <dgm:spPr/>
      <dgm:t>
        <a:bodyPr/>
        <a:lstStyle/>
        <a:p>
          <a:endParaRPr lang="en-US"/>
        </a:p>
      </dgm:t>
    </dgm:pt>
    <dgm:pt modelId="{983CD4B5-F645-45D4-B924-20CC11E65ECD}" type="sibTrans" cxnId="{ADCC60F7-9A8B-4104-BFA8-5366A8201AAC}">
      <dgm:prSet/>
      <dgm:spPr/>
      <dgm:t>
        <a:bodyPr/>
        <a:lstStyle/>
        <a:p>
          <a:endParaRPr lang="en-US"/>
        </a:p>
      </dgm:t>
    </dgm:pt>
    <dgm:pt modelId="{3F6AD789-DD34-44B0-BC45-8EAE93EA54C6}">
      <dgm:prSet/>
      <dgm:spPr/>
      <dgm:t>
        <a:bodyPr/>
        <a:lstStyle/>
        <a:p>
          <a:pPr>
            <a:lnSpc>
              <a:spcPts val="1600"/>
            </a:lnSpc>
            <a:buNone/>
          </a:pPr>
          <a:r>
            <a: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Growing demand for skilled professionals in childcare and social care sectors (Nesta, 2023)</a:t>
          </a:r>
          <a:endParaRPr lang="en-US" b="0" i="0" u="none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B0ECF14-45A7-4B2B-9834-AD5815A43106}" type="parTrans" cxnId="{7C475D99-9FFD-4EF2-8970-2EB67FDAA0B6}">
      <dgm:prSet/>
      <dgm:spPr/>
      <dgm:t>
        <a:bodyPr/>
        <a:lstStyle/>
        <a:p>
          <a:endParaRPr lang="en-US"/>
        </a:p>
      </dgm:t>
    </dgm:pt>
    <dgm:pt modelId="{39D0B8E9-120B-43B0-858F-E282FF827B41}" type="sibTrans" cxnId="{7C475D99-9FFD-4EF2-8970-2EB67FDAA0B6}">
      <dgm:prSet/>
      <dgm:spPr/>
      <dgm:t>
        <a:bodyPr/>
        <a:lstStyle/>
        <a:p>
          <a:endParaRPr lang="en-US"/>
        </a:p>
      </dgm:t>
    </dgm:pt>
    <dgm:pt modelId="{D68DAB55-A083-40ED-96D6-08F49AD7E6D8}">
      <dgm:prSet/>
      <dgm:spPr/>
      <dgm:t>
        <a:bodyPr/>
        <a:lstStyle/>
        <a:p>
          <a:pPr>
            <a:lnSpc>
              <a:spcPts val="1600"/>
            </a:lnSpc>
            <a:buNone/>
          </a:pPr>
          <a:r>
            <a: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Networking and placement opportunities through university and sector links.</a:t>
          </a:r>
          <a:endParaRPr lang="en-US" b="0" i="0" u="none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9CD84440-CA30-43E6-A020-7E219B616A9A}" type="parTrans" cxnId="{97D47E5C-B67F-4066-8778-FEF9E27D9F87}">
      <dgm:prSet/>
      <dgm:spPr/>
      <dgm:t>
        <a:bodyPr/>
        <a:lstStyle/>
        <a:p>
          <a:endParaRPr lang="en-US"/>
        </a:p>
      </dgm:t>
    </dgm:pt>
    <dgm:pt modelId="{CDB4BD51-3B8A-4472-8AFB-CD16F478C874}" type="sibTrans" cxnId="{97D47E5C-B67F-4066-8778-FEF9E27D9F87}">
      <dgm:prSet/>
      <dgm:spPr/>
      <dgm:t>
        <a:bodyPr/>
        <a:lstStyle/>
        <a:p>
          <a:endParaRPr lang="en-US"/>
        </a:p>
      </dgm:t>
    </dgm:pt>
    <dgm:pt modelId="{DDAF2792-40FA-44A3-B1D1-38897CF521D0}">
      <dgm:prSet custT="1"/>
      <dgm:spPr/>
      <dgm:t>
        <a:bodyPr/>
        <a:lstStyle/>
        <a:p>
          <a:pPr>
            <a:buNone/>
          </a:pPr>
          <a:r>
            <a:rPr lang="en-US" sz="1600" b="1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Threats</a:t>
          </a:r>
          <a:endParaRPr lang="en-US" sz="1600" b="0" i="0" u="none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D31279E-356C-4F36-AAEE-6344CA84A22A}" type="parTrans" cxnId="{132F1699-A826-42F1-9193-0C878E024915}">
      <dgm:prSet/>
      <dgm:spPr/>
      <dgm:t>
        <a:bodyPr/>
        <a:lstStyle/>
        <a:p>
          <a:endParaRPr lang="en-US"/>
        </a:p>
      </dgm:t>
    </dgm:pt>
    <dgm:pt modelId="{8347AD3F-A3F8-498C-B22B-AC8E211A3688}" type="sibTrans" cxnId="{132F1699-A826-42F1-9193-0C878E024915}">
      <dgm:prSet/>
      <dgm:spPr/>
      <dgm:t>
        <a:bodyPr/>
        <a:lstStyle/>
        <a:p>
          <a:endParaRPr lang="en-US"/>
        </a:p>
      </dgm:t>
    </dgm:pt>
    <dgm:pt modelId="{7C5C74EE-51B0-4B3A-BC12-495BF51E635E}">
      <dgm:prSet/>
      <dgm:spPr/>
      <dgm:t>
        <a:bodyPr/>
        <a:lstStyle/>
        <a:p>
          <a:pPr>
            <a:lnSpc>
              <a:spcPts val="1600"/>
            </a:lnSpc>
            <a:buNone/>
          </a:pPr>
          <a:r>
            <a: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Competitive job market requiring advanced qualifications (Morgan, 2025)</a:t>
          </a:r>
        </a:p>
      </dgm:t>
    </dgm:pt>
    <dgm:pt modelId="{E85B64DC-5D26-45D8-9CD5-A2F9BAC67257}" type="parTrans" cxnId="{31887D5F-B4CD-481E-A4F1-4411D8CBBEF2}">
      <dgm:prSet/>
      <dgm:spPr/>
      <dgm:t>
        <a:bodyPr/>
        <a:lstStyle/>
        <a:p>
          <a:endParaRPr lang="en-US"/>
        </a:p>
      </dgm:t>
    </dgm:pt>
    <dgm:pt modelId="{6A70461C-80F0-417C-8CFC-46A85EA10228}" type="sibTrans" cxnId="{31887D5F-B4CD-481E-A4F1-4411D8CBBEF2}">
      <dgm:prSet/>
      <dgm:spPr/>
      <dgm:t>
        <a:bodyPr/>
        <a:lstStyle/>
        <a:p>
          <a:endParaRPr lang="en-US"/>
        </a:p>
      </dgm:t>
    </dgm:pt>
    <dgm:pt modelId="{061783B4-FC00-495F-A478-719C7F9BDDDC}">
      <dgm:prSet/>
      <dgm:spPr/>
      <dgm:t>
        <a:bodyPr/>
        <a:lstStyle/>
        <a:p>
          <a:pPr>
            <a:lnSpc>
              <a:spcPts val="1600"/>
            </a:lnSpc>
            <a:buNone/>
          </a:pPr>
          <a:r>
            <a: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Financial and time pressures affecting study-work balance.</a:t>
          </a:r>
        </a:p>
      </dgm:t>
    </dgm:pt>
    <dgm:pt modelId="{345C4C1C-0C70-4EC0-9E69-64AB4ED6B06F}" type="parTrans" cxnId="{2A675C58-D339-45F3-9452-E812CEB14845}">
      <dgm:prSet/>
      <dgm:spPr/>
      <dgm:t>
        <a:bodyPr/>
        <a:lstStyle/>
        <a:p>
          <a:endParaRPr lang="en-US"/>
        </a:p>
      </dgm:t>
    </dgm:pt>
    <dgm:pt modelId="{5B2C8316-5A37-4CC1-B97B-730074F36A2C}" type="sibTrans" cxnId="{2A675C58-D339-45F3-9452-E812CEB14845}">
      <dgm:prSet/>
      <dgm:spPr/>
      <dgm:t>
        <a:bodyPr/>
        <a:lstStyle/>
        <a:p>
          <a:endParaRPr lang="en-US"/>
        </a:p>
      </dgm:t>
    </dgm:pt>
    <dgm:pt modelId="{3A62C252-E2CA-4C24-B1D2-698D3FAE016E}">
      <dgm:prSet/>
      <dgm:spPr/>
      <dgm:t>
        <a:bodyPr/>
        <a:lstStyle/>
        <a:p>
          <a:pPr>
            <a:lnSpc>
              <a:spcPts val="1600"/>
            </a:lnSpc>
            <a:buNone/>
          </a:pPr>
          <a:r>
            <a: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Changing UK policies may require ongoing training and adaptation (Warner and </a:t>
          </a:r>
          <a:r>
            <a:rPr lang="en-US" dirty="0" err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Zaranko</a:t>
          </a:r>
          <a:r>
            <a: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, 2025)</a:t>
          </a:r>
        </a:p>
      </dgm:t>
    </dgm:pt>
    <dgm:pt modelId="{BDCD3BFD-A9AD-4F61-B21F-446461FE0A03}" type="parTrans" cxnId="{4B22B449-683D-40CD-A0FC-EA8E4AF0B670}">
      <dgm:prSet/>
      <dgm:spPr/>
      <dgm:t>
        <a:bodyPr/>
        <a:lstStyle/>
        <a:p>
          <a:endParaRPr lang="en-US"/>
        </a:p>
      </dgm:t>
    </dgm:pt>
    <dgm:pt modelId="{0C889756-C953-4FDC-BE47-40B79865C9BC}" type="sibTrans" cxnId="{4B22B449-683D-40CD-A0FC-EA8E4AF0B670}">
      <dgm:prSet/>
      <dgm:spPr/>
      <dgm:t>
        <a:bodyPr/>
        <a:lstStyle/>
        <a:p>
          <a:endParaRPr lang="en-US"/>
        </a:p>
      </dgm:t>
    </dgm:pt>
    <dgm:pt modelId="{993AB8AF-D4F4-47E0-9433-C0DC37B27527}">
      <dgm:prSet/>
      <dgm:spPr/>
      <dgm:t>
        <a:bodyPr/>
        <a:lstStyle/>
        <a:p>
          <a:pPr>
            <a:lnSpc>
              <a:spcPts val="1600"/>
            </a:lnSpc>
            <a:buNone/>
          </a:pPr>
          <a:r>
            <a: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Risk of burnout from managing work, study, and personal responsibilities.</a:t>
          </a:r>
          <a:endParaRPr lang="en-US" b="0" i="0" u="none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D6CE75E-9D9F-426D-A9DD-C581880D10A2}" type="parTrans" cxnId="{5C04E499-E4C2-4672-8782-466449BC5B05}">
      <dgm:prSet/>
      <dgm:spPr/>
      <dgm:t>
        <a:bodyPr/>
        <a:lstStyle/>
        <a:p>
          <a:endParaRPr lang="en-US"/>
        </a:p>
      </dgm:t>
    </dgm:pt>
    <dgm:pt modelId="{86D6A874-83C3-467E-B77B-049905EC8A39}" type="sibTrans" cxnId="{5C04E499-E4C2-4672-8782-466449BC5B05}">
      <dgm:prSet/>
      <dgm:spPr/>
      <dgm:t>
        <a:bodyPr/>
        <a:lstStyle/>
        <a:p>
          <a:endParaRPr lang="en-US"/>
        </a:p>
      </dgm:t>
    </dgm:pt>
    <dgm:pt modelId="{A526806C-5C20-4E42-B9CC-668B1EC68E81}" type="pres">
      <dgm:prSet presAssocID="{93F67F81-1085-43C7-8A1F-649292754171}" presName="Name0" presStyleCnt="0">
        <dgm:presLayoutVars>
          <dgm:dir/>
          <dgm:animLvl val="lvl"/>
          <dgm:resizeHandles val="exact"/>
        </dgm:presLayoutVars>
      </dgm:prSet>
      <dgm:spPr/>
    </dgm:pt>
    <dgm:pt modelId="{253C0D13-8B30-4A77-A783-3AFF82E33BA2}" type="pres">
      <dgm:prSet presAssocID="{71390494-8126-4A98-A0AA-A2E0A2ED9D39}" presName="vertFlow" presStyleCnt="0"/>
      <dgm:spPr/>
    </dgm:pt>
    <dgm:pt modelId="{A552079A-9FEE-405D-83EE-05DCD3C16495}" type="pres">
      <dgm:prSet presAssocID="{71390494-8126-4A98-A0AA-A2E0A2ED9D39}" presName="header" presStyleLbl="node1" presStyleIdx="0" presStyleCnt="2" custScaleX="357653" custScaleY="140256"/>
      <dgm:spPr/>
    </dgm:pt>
    <dgm:pt modelId="{CBF0300E-F288-46CA-B295-BBE41C116214}" type="pres">
      <dgm:prSet presAssocID="{C293B7D5-45B8-4DEC-8D58-46B569CE37CE}" presName="parTrans" presStyleLbl="sibTrans2D1" presStyleIdx="0" presStyleCnt="8"/>
      <dgm:spPr/>
    </dgm:pt>
    <dgm:pt modelId="{D4A35174-B84D-4773-BC96-F8289B6651AA}" type="pres">
      <dgm:prSet presAssocID="{279D21A2-06CC-4323-A9A8-C2BD1C5CDE36}" presName="child" presStyleLbl="alignAccFollowNode1" presStyleIdx="0" presStyleCnt="8" custScaleX="357653" custScaleY="140256">
        <dgm:presLayoutVars>
          <dgm:chMax val="0"/>
          <dgm:bulletEnabled val="1"/>
        </dgm:presLayoutVars>
      </dgm:prSet>
      <dgm:spPr/>
    </dgm:pt>
    <dgm:pt modelId="{1EB20D67-9786-4747-8931-FD19F9DE738A}" type="pres">
      <dgm:prSet presAssocID="{49211833-4FC3-40E6-82D0-6E0142078034}" presName="sibTrans" presStyleLbl="sibTrans2D1" presStyleIdx="1" presStyleCnt="8"/>
      <dgm:spPr/>
    </dgm:pt>
    <dgm:pt modelId="{61ED5B78-086D-4900-91A5-FC021490561C}" type="pres">
      <dgm:prSet presAssocID="{321AA5D7-289F-478B-8052-AC57DF78D5FE}" presName="child" presStyleLbl="alignAccFollowNode1" presStyleIdx="1" presStyleCnt="8" custScaleX="357653" custScaleY="140256">
        <dgm:presLayoutVars>
          <dgm:chMax val="0"/>
          <dgm:bulletEnabled val="1"/>
        </dgm:presLayoutVars>
      </dgm:prSet>
      <dgm:spPr/>
    </dgm:pt>
    <dgm:pt modelId="{DD3C4983-483E-4789-A09F-B6A36EBFC624}" type="pres">
      <dgm:prSet presAssocID="{983CD4B5-F645-45D4-B924-20CC11E65ECD}" presName="sibTrans" presStyleLbl="sibTrans2D1" presStyleIdx="2" presStyleCnt="8"/>
      <dgm:spPr/>
    </dgm:pt>
    <dgm:pt modelId="{8FC6DCBF-063D-4142-A752-DE8272738837}" type="pres">
      <dgm:prSet presAssocID="{3F6AD789-DD34-44B0-BC45-8EAE93EA54C6}" presName="child" presStyleLbl="alignAccFollowNode1" presStyleIdx="2" presStyleCnt="8" custScaleX="357653" custScaleY="140256">
        <dgm:presLayoutVars>
          <dgm:chMax val="0"/>
          <dgm:bulletEnabled val="1"/>
        </dgm:presLayoutVars>
      </dgm:prSet>
      <dgm:spPr/>
    </dgm:pt>
    <dgm:pt modelId="{B3471A8D-1374-4EC9-86E3-5C1F75672644}" type="pres">
      <dgm:prSet presAssocID="{39D0B8E9-120B-43B0-858F-E282FF827B41}" presName="sibTrans" presStyleLbl="sibTrans2D1" presStyleIdx="3" presStyleCnt="8"/>
      <dgm:spPr/>
    </dgm:pt>
    <dgm:pt modelId="{AFF121DE-0C0D-4B42-9A98-DADFD31ABDF1}" type="pres">
      <dgm:prSet presAssocID="{D68DAB55-A083-40ED-96D6-08F49AD7E6D8}" presName="child" presStyleLbl="alignAccFollowNode1" presStyleIdx="3" presStyleCnt="8" custScaleX="357653" custScaleY="140256">
        <dgm:presLayoutVars>
          <dgm:chMax val="0"/>
          <dgm:bulletEnabled val="1"/>
        </dgm:presLayoutVars>
      </dgm:prSet>
      <dgm:spPr/>
    </dgm:pt>
    <dgm:pt modelId="{9C94C343-3702-42B1-B95A-DB870693E063}" type="pres">
      <dgm:prSet presAssocID="{71390494-8126-4A98-A0AA-A2E0A2ED9D39}" presName="hSp" presStyleCnt="0"/>
      <dgm:spPr/>
    </dgm:pt>
    <dgm:pt modelId="{D735B43C-A801-43B9-8662-2AF5D6ADA0DA}" type="pres">
      <dgm:prSet presAssocID="{DDAF2792-40FA-44A3-B1D1-38897CF521D0}" presName="vertFlow" presStyleCnt="0"/>
      <dgm:spPr/>
    </dgm:pt>
    <dgm:pt modelId="{F0FAB5C4-93B0-4564-9E23-4DED981899D5}" type="pres">
      <dgm:prSet presAssocID="{DDAF2792-40FA-44A3-B1D1-38897CF521D0}" presName="header" presStyleLbl="node1" presStyleIdx="1" presStyleCnt="2" custScaleX="357653" custScaleY="140256"/>
      <dgm:spPr/>
    </dgm:pt>
    <dgm:pt modelId="{AD04EF6D-0EBE-40C2-9C4C-442ADFD12024}" type="pres">
      <dgm:prSet presAssocID="{E85B64DC-5D26-45D8-9CD5-A2F9BAC67257}" presName="parTrans" presStyleLbl="sibTrans2D1" presStyleIdx="4" presStyleCnt="8"/>
      <dgm:spPr/>
    </dgm:pt>
    <dgm:pt modelId="{34B5AEBC-C0E9-4BF6-A1C3-4F9413E409AE}" type="pres">
      <dgm:prSet presAssocID="{7C5C74EE-51B0-4B3A-BC12-495BF51E635E}" presName="child" presStyleLbl="alignAccFollowNode1" presStyleIdx="4" presStyleCnt="8" custScaleX="357653" custScaleY="140256">
        <dgm:presLayoutVars>
          <dgm:chMax val="0"/>
          <dgm:bulletEnabled val="1"/>
        </dgm:presLayoutVars>
      </dgm:prSet>
      <dgm:spPr/>
    </dgm:pt>
    <dgm:pt modelId="{C143FC04-A07E-4142-9FB3-CE7360098166}" type="pres">
      <dgm:prSet presAssocID="{6A70461C-80F0-417C-8CFC-46A85EA10228}" presName="sibTrans" presStyleLbl="sibTrans2D1" presStyleIdx="5" presStyleCnt="8"/>
      <dgm:spPr/>
    </dgm:pt>
    <dgm:pt modelId="{5CB4FC52-83FE-425F-AB9D-DC2C772C1E03}" type="pres">
      <dgm:prSet presAssocID="{061783B4-FC00-495F-A478-719C7F9BDDDC}" presName="child" presStyleLbl="alignAccFollowNode1" presStyleIdx="5" presStyleCnt="8" custScaleX="357653" custScaleY="140256">
        <dgm:presLayoutVars>
          <dgm:chMax val="0"/>
          <dgm:bulletEnabled val="1"/>
        </dgm:presLayoutVars>
      </dgm:prSet>
      <dgm:spPr/>
    </dgm:pt>
    <dgm:pt modelId="{5F825194-7121-45BA-91F2-C11F4F69E7C2}" type="pres">
      <dgm:prSet presAssocID="{5B2C8316-5A37-4CC1-B97B-730074F36A2C}" presName="sibTrans" presStyleLbl="sibTrans2D1" presStyleIdx="6" presStyleCnt="8"/>
      <dgm:spPr/>
    </dgm:pt>
    <dgm:pt modelId="{000900A0-235E-495E-91BC-4B9226DFEDAE}" type="pres">
      <dgm:prSet presAssocID="{3A62C252-E2CA-4C24-B1D2-698D3FAE016E}" presName="child" presStyleLbl="alignAccFollowNode1" presStyleIdx="6" presStyleCnt="8" custScaleX="357653" custScaleY="140256">
        <dgm:presLayoutVars>
          <dgm:chMax val="0"/>
          <dgm:bulletEnabled val="1"/>
        </dgm:presLayoutVars>
      </dgm:prSet>
      <dgm:spPr/>
    </dgm:pt>
    <dgm:pt modelId="{AD9D5029-9432-4D4B-AE6E-F5721D995E0E}" type="pres">
      <dgm:prSet presAssocID="{0C889756-C953-4FDC-BE47-40B79865C9BC}" presName="sibTrans" presStyleLbl="sibTrans2D1" presStyleIdx="7" presStyleCnt="8"/>
      <dgm:spPr/>
    </dgm:pt>
    <dgm:pt modelId="{48CF5EF9-DFD6-4C82-9874-6C503B522B27}" type="pres">
      <dgm:prSet presAssocID="{993AB8AF-D4F4-47E0-9433-C0DC37B27527}" presName="child" presStyleLbl="alignAccFollowNode1" presStyleIdx="7" presStyleCnt="8" custScaleX="357653" custScaleY="140256">
        <dgm:presLayoutVars>
          <dgm:chMax val="0"/>
          <dgm:bulletEnabled val="1"/>
        </dgm:presLayoutVars>
      </dgm:prSet>
      <dgm:spPr/>
    </dgm:pt>
  </dgm:ptLst>
  <dgm:cxnLst>
    <dgm:cxn modelId="{3BEA9605-84E5-47C0-BB9B-A6941C33FBD9}" type="presOf" srcId="{D68DAB55-A083-40ED-96D6-08F49AD7E6D8}" destId="{AFF121DE-0C0D-4B42-9A98-DADFD31ABDF1}" srcOrd="0" destOrd="0" presId="urn:microsoft.com/office/officeart/2005/8/layout/lProcess1"/>
    <dgm:cxn modelId="{70120614-6833-444C-A82B-E386DC50198C}" type="presOf" srcId="{993AB8AF-D4F4-47E0-9433-C0DC37B27527}" destId="{48CF5EF9-DFD6-4C82-9874-6C503B522B27}" srcOrd="0" destOrd="0" presId="urn:microsoft.com/office/officeart/2005/8/layout/lProcess1"/>
    <dgm:cxn modelId="{E656D52F-A35B-477B-B2B9-DC17B0DE7E44}" type="presOf" srcId="{983CD4B5-F645-45D4-B924-20CC11E65ECD}" destId="{DD3C4983-483E-4789-A09F-B6A36EBFC624}" srcOrd="0" destOrd="0" presId="urn:microsoft.com/office/officeart/2005/8/layout/lProcess1"/>
    <dgm:cxn modelId="{AB199C36-C039-459F-BB86-62174DA41BE6}" type="presOf" srcId="{279D21A2-06CC-4323-A9A8-C2BD1C5CDE36}" destId="{D4A35174-B84D-4773-BC96-F8289B6651AA}" srcOrd="0" destOrd="0" presId="urn:microsoft.com/office/officeart/2005/8/layout/lProcess1"/>
    <dgm:cxn modelId="{97D47E5C-B67F-4066-8778-FEF9E27D9F87}" srcId="{71390494-8126-4A98-A0AA-A2E0A2ED9D39}" destId="{D68DAB55-A083-40ED-96D6-08F49AD7E6D8}" srcOrd="3" destOrd="0" parTransId="{9CD84440-CA30-43E6-A020-7E219B616A9A}" sibTransId="{CDB4BD51-3B8A-4472-8AFB-CD16F478C874}"/>
    <dgm:cxn modelId="{3D510A5E-D0D4-4B90-A1FB-6FC16977AAE9}" type="presOf" srcId="{C293B7D5-45B8-4DEC-8D58-46B569CE37CE}" destId="{CBF0300E-F288-46CA-B295-BBE41C116214}" srcOrd="0" destOrd="0" presId="urn:microsoft.com/office/officeart/2005/8/layout/lProcess1"/>
    <dgm:cxn modelId="{31887D5F-B4CD-481E-A4F1-4411D8CBBEF2}" srcId="{DDAF2792-40FA-44A3-B1D1-38897CF521D0}" destId="{7C5C74EE-51B0-4B3A-BC12-495BF51E635E}" srcOrd="0" destOrd="0" parTransId="{E85B64DC-5D26-45D8-9CD5-A2F9BAC67257}" sibTransId="{6A70461C-80F0-417C-8CFC-46A85EA10228}"/>
    <dgm:cxn modelId="{0288D660-B345-4A14-8F65-462EFFA19D7F}" type="presOf" srcId="{061783B4-FC00-495F-A478-719C7F9BDDDC}" destId="{5CB4FC52-83FE-425F-AB9D-DC2C772C1E03}" srcOrd="0" destOrd="0" presId="urn:microsoft.com/office/officeart/2005/8/layout/lProcess1"/>
    <dgm:cxn modelId="{E1010541-0EBF-486F-AB87-B6A2D4129732}" type="presOf" srcId="{5B2C8316-5A37-4CC1-B97B-730074F36A2C}" destId="{5F825194-7121-45BA-91F2-C11F4F69E7C2}" srcOrd="0" destOrd="0" presId="urn:microsoft.com/office/officeart/2005/8/layout/lProcess1"/>
    <dgm:cxn modelId="{4A7B3744-D7C7-4A65-B10D-7B178D92752E}" type="presOf" srcId="{49211833-4FC3-40E6-82D0-6E0142078034}" destId="{1EB20D67-9786-4747-8931-FD19F9DE738A}" srcOrd="0" destOrd="0" presId="urn:microsoft.com/office/officeart/2005/8/layout/lProcess1"/>
    <dgm:cxn modelId="{4B22B449-683D-40CD-A0FC-EA8E4AF0B670}" srcId="{DDAF2792-40FA-44A3-B1D1-38897CF521D0}" destId="{3A62C252-E2CA-4C24-B1D2-698D3FAE016E}" srcOrd="2" destOrd="0" parTransId="{BDCD3BFD-A9AD-4F61-B21F-446461FE0A03}" sibTransId="{0C889756-C953-4FDC-BE47-40B79865C9BC}"/>
    <dgm:cxn modelId="{B0B7DE4A-6E14-4C35-95BA-2996F35E0688}" type="presOf" srcId="{3A62C252-E2CA-4C24-B1D2-698D3FAE016E}" destId="{000900A0-235E-495E-91BC-4B9226DFEDAE}" srcOrd="0" destOrd="0" presId="urn:microsoft.com/office/officeart/2005/8/layout/lProcess1"/>
    <dgm:cxn modelId="{1585DF55-0D27-459F-BF93-E2251E78C70B}" type="presOf" srcId="{7C5C74EE-51B0-4B3A-BC12-495BF51E635E}" destId="{34B5AEBC-C0E9-4BF6-A1C3-4F9413E409AE}" srcOrd="0" destOrd="0" presId="urn:microsoft.com/office/officeart/2005/8/layout/lProcess1"/>
    <dgm:cxn modelId="{2A675C58-D339-45F3-9452-E812CEB14845}" srcId="{DDAF2792-40FA-44A3-B1D1-38897CF521D0}" destId="{061783B4-FC00-495F-A478-719C7F9BDDDC}" srcOrd="1" destOrd="0" parTransId="{345C4C1C-0C70-4EC0-9E69-64AB4ED6B06F}" sibTransId="{5B2C8316-5A37-4CC1-B97B-730074F36A2C}"/>
    <dgm:cxn modelId="{97704858-C0CE-450E-BB34-752FD8652B43}" srcId="{71390494-8126-4A98-A0AA-A2E0A2ED9D39}" destId="{279D21A2-06CC-4323-A9A8-C2BD1C5CDE36}" srcOrd="0" destOrd="0" parTransId="{C293B7D5-45B8-4DEC-8D58-46B569CE37CE}" sibTransId="{49211833-4FC3-40E6-82D0-6E0142078034}"/>
    <dgm:cxn modelId="{19D53283-0BB9-419A-A289-2AF969736340}" type="presOf" srcId="{6A70461C-80F0-417C-8CFC-46A85EA10228}" destId="{C143FC04-A07E-4142-9FB3-CE7360098166}" srcOrd="0" destOrd="0" presId="urn:microsoft.com/office/officeart/2005/8/layout/lProcess1"/>
    <dgm:cxn modelId="{132F1699-A826-42F1-9193-0C878E024915}" srcId="{93F67F81-1085-43C7-8A1F-649292754171}" destId="{DDAF2792-40FA-44A3-B1D1-38897CF521D0}" srcOrd="1" destOrd="0" parTransId="{FD31279E-356C-4F36-AAEE-6344CA84A22A}" sibTransId="{8347AD3F-A3F8-498C-B22B-AC8E211A3688}"/>
    <dgm:cxn modelId="{7C475D99-9FFD-4EF2-8970-2EB67FDAA0B6}" srcId="{71390494-8126-4A98-A0AA-A2E0A2ED9D39}" destId="{3F6AD789-DD34-44B0-BC45-8EAE93EA54C6}" srcOrd="2" destOrd="0" parTransId="{CB0ECF14-45A7-4B2B-9834-AD5815A43106}" sibTransId="{39D0B8E9-120B-43B0-858F-E282FF827B41}"/>
    <dgm:cxn modelId="{5C04E499-E4C2-4672-8782-466449BC5B05}" srcId="{DDAF2792-40FA-44A3-B1D1-38897CF521D0}" destId="{993AB8AF-D4F4-47E0-9433-C0DC37B27527}" srcOrd="3" destOrd="0" parTransId="{7D6CE75E-9D9F-426D-A9DD-C581880D10A2}" sibTransId="{86D6A874-83C3-467E-B77B-049905EC8A39}"/>
    <dgm:cxn modelId="{744C399E-19FE-4CB3-8D2C-513138033275}" type="presOf" srcId="{321AA5D7-289F-478B-8052-AC57DF78D5FE}" destId="{61ED5B78-086D-4900-91A5-FC021490561C}" srcOrd="0" destOrd="0" presId="urn:microsoft.com/office/officeart/2005/8/layout/lProcess1"/>
    <dgm:cxn modelId="{92BF80C4-AD17-4C3C-BD93-87AEC57B8A11}" type="presOf" srcId="{39D0B8E9-120B-43B0-858F-E282FF827B41}" destId="{B3471A8D-1374-4EC9-86E3-5C1F75672644}" srcOrd="0" destOrd="0" presId="urn:microsoft.com/office/officeart/2005/8/layout/lProcess1"/>
    <dgm:cxn modelId="{01327DD4-5DDC-4B10-8CFD-C242AA77A0F7}" type="presOf" srcId="{93F67F81-1085-43C7-8A1F-649292754171}" destId="{A526806C-5C20-4E42-B9CC-668B1EC68E81}" srcOrd="0" destOrd="0" presId="urn:microsoft.com/office/officeart/2005/8/layout/lProcess1"/>
    <dgm:cxn modelId="{5EF234DD-ACB8-46CF-ADC0-9E0B6877B43B}" type="presOf" srcId="{0C889756-C953-4FDC-BE47-40B79865C9BC}" destId="{AD9D5029-9432-4D4B-AE6E-F5721D995E0E}" srcOrd="0" destOrd="0" presId="urn:microsoft.com/office/officeart/2005/8/layout/lProcess1"/>
    <dgm:cxn modelId="{88729FE0-87F9-4071-8C5E-7C41823C6704}" type="presOf" srcId="{E85B64DC-5D26-45D8-9CD5-A2F9BAC67257}" destId="{AD04EF6D-0EBE-40C2-9C4C-442ADFD12024}" srcOrd="0" destOrd="0" presId="urn:microsoft.com/office/officeart/2005/8/layout/lProcess1"/>
    <dgm:cxn modelId="{FBEAA2EB-A400-4CC3-816F-F5E2385DD9AA}" srcId="{93F67F81-1085-43C7-8A1F-649292754171}" destId="{71390494-8126-4A98-A0AA-A2E0A2ED9D39}" srcOrd="0" destOrd="0" parTransId="{2B12396D-477E-455D-BF50-56C7F27B6ABE}" sibTransId="{FC404ADC-1531-438F-903C-64B8B6EACB74}"/>
    <dgm:cxn modelId="{B9DBECEC-CCB6-46CA-B707-A69203B4DADD}" type="presOf" srcId="{71390494-8126-4A98-A0AA-A2E0A2ED9D39}" destId="{A552079A-9FEE-405D-83EE-05DCD3C16495}" srcOrd="0" destOrd="0" presId="urn:microsoft.com/office/officeart/2005/8/layout/lProcess1"/>
    <dgm:cxn modelId="{B4ED61F1-A607-4A74-AFF4-3467068C2E3A}" type="presOf" srcId="{3F6AD789-DD34-44B0-BC45-8EAE93EA54C6}" destId="{8FC6DCBF-063D-4142-A752-DE8272738837}" srcOrd="0" destOrd="0" presId="urn:microsoft.com/office/officeart/2005/8/layout/lProcess1"/>
    <dgm:cxn modelId="{9EBC7AF3-B1BC-4CA1-82A4-A59AB8E0317A}" type="presOf" srcId="{DDAF2792-40FA-44A3-B1D1-38897CF521D0}" destId="{F0FAB5C4-93B0-4564-9E23-4DED981899D5}" srcOrd="0" destOrd="0" presId="urn:microsoft.com/office/officeart/2005/8/layout/lProcess1"/>
    <dgm:cxn modelId="{ADCC60F7-9A8B-4104-BFA8-5366A8201AAC}" srcId="{71390494-8126-4A98-A0AA-A2E0A2ED9D39}" destId="{321AA5D7-289F-478B-8052-AC57DF78D5FE}" srcOrd="1" destOrd="0" parTransId="{98C66D88-C883-4275-90B1-037FC7D37345}" sibTransId="{983CD4B5-F645-45D4-B924-20CC11E65ECD}"/>
    <dgm:cxn modelId="{B7C0D18C-FC66-475E-B132-51299A6DBE22}" type="presParOf" srcId="{A526806C-5C20-4E42-B9CC-668B1EC68E81}" destId="{253C0D13-8B30-4A77-A783-3AFF82E33BA2}" srcOrd="0" destOrd="0" presId="urn:microsoft.com/office/officeart/2005/8/layout/lProcess1"/>
    <dgm:cxn modelId="{1C616139-0A94-4A38-8E60-A5FFA271B7E6}" type="presParOf" srcId="{253C0D13-8B30-4A77-A783-3AFF82E33BA2}" destId="{A552079A-9FEE-405D-83EE-05DCD3C16495}" srcOrd="0" destOrd="0" presId="urn:microsoft.com/office/officeart/2005/8/layout/lProcess1"/>
    <dgm:cxn modelId="{9CEC12FC-0AAD-4377-92DE-D8B5947F5400}" type="presParOf" srcId="{253C0D13-8B30-4A77-A783-3AFF82E33BA2}" destId="{CBF0300E-F288-46CA-B295-BBE41C116214}" srcOrd="1" destOrd="0" presId="urn:microsoft.com/office/officeart/2005/8/layout/lProcess1"/>
    <dgm:cxn modelId="{9EE45C0D-7B6C-463F-AD92-88CD7ACB5E59}" type="presParOf" srcId="{253C0D13-8B30-4A77-A783-3AFF82E33BA2}" destId="{D4A35174-B84D-4773-BC96-F8289B6651AA}" srcOrd="2" destOrd="0" presId="urn:microsoft.com/office/officeart/2005/8/layout/lProcess1"/>
    <dgm:cxn modelId="{86A7046F-C406-44EB-A95D-B2094BA83873}" type="presParOf" srcId="{253C0D13-8B30-4A77-A783-3AFF82E33BA2}" destId="{1EB20D67-9786-4747-8931-FD19F9DE738A}" srcOrd="3" destOrd="0" presId="urn:microsoft.com/office/officeart/2005/8/layout/lProcess1"/>
    <dgm:cxn modelId="{AA2C1614-CFD5-41FB-89E1-4C29BBFAB6A2}" type="presParOf" srcId="{253C0D13-8B30-4A77-A783-3AFF82E33BA2}" destId="{61ED5B78-086D-4900-91A5-FC021490561C}" srcOrd="4" destOrd="0" presId="urn:microsoft.com/office/officeart/2005/8/layout/lProcess1"/>
    <dgm:cxn modelId="{64254636-65D2-4BF7-9213-7F1B0544F9AC}" type="presParOf" srcId="{253C0D13-8B30-4A77-A783-3AFF82E33BA2}" destId="{DD3C4983-483E-4789-A09F-B6A36EBFC624}" srcOrd="5" destOrd="0" presId="urn:microsoft.com/office/officeart/2005/8/layout/lProcess1"/>
    <dgm:cxn modelId="{F3866BA1-A7DF-416E-9B67-DA405B402823}" type="presParOf" srcId="{253C0D13-8B30-4A77-A783-3AFF82E33BA2}" destId="{8FC6DCBF-063D-4142-A752-DE8272738837}" srcOrd="6" destOrd="0" presId="urn:microsoft.com/office/officeart/2005/8/layout/lProcess1"/>
    <dgm:cxn modelId="{E8F25A4D-AB8C-49ED-8EDF-BFF2F2804647}" type="presParOf" srcId="{253C0D13-8B30-4A77-A783-3AFF82E33BA2}" destId="{B3471A8D-1374-4EC9-86E3-5C1F75672644}" srcOrd="7" destOrd="0" presId="urn:microsoft.com/office/officeart/2005/8/layout/lProcess1"/>
    <dgm:cxn modelId="{4B0E0065-7220-4522-A122-554026C76EEC}" type="presParOf" srcId="{253C0D13-8B30-4A77-A783-3AFF82E33BA2}" destId="{AFF121DE-0C0D-4B42-9A98-DADFD31ABDF1}" srcOrd="8" destOrd="0" presId="urn:microsoft.com/office/officeart/2005/8/layout/lProcess1"/>
    <dgm:cxn modelId="{3E89E25A-A5A9-4C4A-BB66-E8E97D029FF6}" type="presParOf" srcId="{A526806C-5C20-4E42-B9CC-668B1EC68E81}" destId="{9C94C343-3702-42B1-B95A-DB870693E063}" srcOrd="1" destOrd="0" presId="urn:microsoft.com/office/officeart/2005/8/layout/lProcess1"/>
    <dgm:cxn modelId="{DFA2EEFF-7D7F-4CEF-A37F-CC0EC64A17DA}" type="presParOf" srcId="{A526806C-5C20-4E42-B9CC-668B1EC68E81}" destId="{D735B43C-A801-43B9-8662-2AF5D6ADA0DA}" srcOrd="2" destOrd="0" presId="urn:microsoft.com/office/officeart/2005/8/layout/lProcess1"/>
    <dgm:cxn modelId="{D278F5E0-87E8-4D44-BBC5-A2D96CEBDB7E}" type="presParOf" srcId="{D735B43C-A801-43B9-8662-2AF5D6ADA0DA}" destId="{F0FAB5C4-93B0-4564-9E23-4DED981899D5}" srcOrd="0" destOrd="0" presId="urn:microsoft.com/office/officeart/2005/8/layout/lProcess1"/>
    <dgm:cxn modelId="{E8CE39D7-23B8-48D8-BFA6-C909AD4B5F72}" type="presParOf" srcId="{D735B43C-A801-43B9-8662-2AF5D6ADA0DA}" destId="{AD04EF6D-0EBE-40C2-9C4C-442ADFD12024}" srcOrd="1" destOrd="0" presId="urn:microsoft.com/office/officeart/2005/8/layout/lProcess1"/>
    <dgm:cxn modelId="{6C9FF251-08D3-41DF-9445-BF710E82B169}" type="presParOf" srcId="{D735B43C-A801-43B9-8662-2AF5D6ADA0DA}" destId="{34B5AEBC-C0E9-4BF6-A1C3-4F9413E409AE}" srcOrd="2" destOrd="0" presId="urn:microsoft.com/office/officeart/2005/8/layout/lProcess1"/>
    <dgm:cxn modelId="{5DE64D60-E34B-4767-A1CB-EA41F46B2386}" type="presParOf" srcId="{D735B43C-A801-43B9-8662-2AF5D6ADA0DA}" destId="{C143FC04-A07E-4142-9FB3-CE7360098166}" srcOrd="3" destOrd="0" presId="urn:microsoft.com/office/officeart/2005/8/layout/lProcess1"/>
    <dgm:cxn modelId="{261ECB9F-28EE-4DCD-9DED-3B2E22FED0C2}" type="presParOf" srcId="{D735B43C-A801-43B9-8662-2AF5D6ADA0DA}" destId="{5CB4FC52-83FE-425F-AB9D-DC2C772C1E03}" srcOrd="4" destOrd="0" presId="urn:microsoft.com/office/officeart/2005/8/layout/lProcess1"/>
    <dgm:cxn modelId="{7F280320-55A6-4FCC-9541-FBB11C68725C}" type="presParOf" srcId="{D735B43C-A801-43B9-8662-2AF5D6ADA0DA}" destId="{5F825194-7121-45BA-91F2-C11F4F69E7C2}" srcOrd="5" destOrd="0" presId="urn:microsoft.com/office/officeart/2005/8/layout/lProcess1"/>
    <dgm:cxn modelId="{8F98B611-89AB-4F6F-B6D3-F49CE252B891}" type="presParOf" srcId="{D735B43C-A801-43B9-8662-2AF5D6ADA0DA}" destId="{000900A0-235E-495E-91BC-4B9226DFEDAE}" srcOrd="6" destOrd="0" presId="urn:microsoft.com/office/officeart/2005/8/layout/lProcess1"/>
    <dgm:cxn modelId="{80AD2C82-84BD-426E-ADFE-DAF697546BC1}" type="presParOf" srcId="{D735B43C-A801-43B9-8662-2AF5D6ADA0DA}" destId="{AD9D5029-9432-4D4B-AE6E-F5721D995E0E}" srcOrd="7" destOrd="0" presId="urn:microsoft.com/office/officeart/2005/8/layout/lProcess1"/>
    <dgm:cxn modelId="{1730B7A8-A98E-4541-91CC-A8B42D694F62}" type="presParOf" srcId="{D735B43C-A801-43B9-8662-2AF5D6ADA0DA}" destId="{48CF5EF9-DFD6-4C82-9874-6C503B522B27}" srcOrd="8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0689615-B6A0-4756-843D-9A6E474A1822}" type="doc">
      <dgm:prSet loTypeId="urn:microsoft.com/office/officeart/2005/8/layout/lProcess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39F6179-00C5-4700-8E19-48F456868198}">
      <dgm:prSet custT="1"/>
      <dgm:spPr/>
      <dgm:t>
        <a:bodyPr/>
        <a:lstStyle/>
        <a:p>
          <a:pPr>
            <a:buNone/>
          </a:pPr>
          <a:r>
            <a:rPr lang="en-US" sz="1600" b="1" i="0" u="none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Goal</a:t>
          </a:r>
          <a:endParaRPr lang="en-US" sz="16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6E3469BC-9ED2-447A-B09F-A3A47AD718E8}" type="parTrans" cxnId="{11C8B6B8-BF46-4190-82E5-A725B8763F9F}">
      <dgm:prSet/>
      <dgm:spPr/>
      <dgm:t>
        <a:bodyPr/>
        <a:lstStyle/>
        <a:p>
          <a:endParaRPr lang="en-US"/>
        </a:p>
      </dgm:t>
    </dgm:pt>
    <dgm:pt modelId="{1C54293A-66D0-498A-BBC1-8968D7CE03E4}" type="sibTrans" cxnId="{11C8B6B8-BF46-4190-82E5-A725B8763F9F}">
      <dgm:prSet/>
      <dgm:spPr/>
      <dgm:t>
        <a:bodyPr/>
        <a:lstStyle/>
        <a:p>
          <a:endParaRPr lang="en-US"/>
        </a:p>
      </dgm:t>
    </dgm:pt>
    <dgm:pt modelId="{803398B9-9209-425F-ADAE-EC63FB5756D8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Improve academic writing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6A61BDA0-E85D-402A-9B80-62DE510816C8}" type="parTrans" cxnId="{248EF143-F90A-49BA-ACFE-DE41F06E0DBE}">
      <dgm:prSet/>
      <dgm:spPr/>
      <dgm:t>
        <a:bodyPr/>
        <a:lstStyle/>
        <a:p>
          <a:endParaRPr lang="en-US"/>
        </a:p>
      </dgm:t>
    </dgm:pt>
    <dgm:pt modelId="{4AB113D5-F818-4EDD-A50F-0C41EDD1148F}" type="sibTrans" cxnId="{248EF143-F90A-49BA-ACFE-DE41F06E0DBE}">
      <dgm:prSet/>
      <dgm:spPr/>
      <dgm:t>
        <a:bodyPr/>
        <a:lstStyle/>
        <a:p>
          <a:endParaRPr lang="en-US"/>
        </a:p>
      </dgm:t>
    </dgm:pt>
    <dgm:pt modelId="{E5873205-0503-4D43-8E58-BC61E93B8D55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Broaden sector knowledge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EC45D296-A445-44FD-AFE5-B866A5746587}" type="parTrans" cxnId="{5E0E36EB-7F63-494F-B428-8D582288C9A1}">
      <dgm:prSet/>
      <dgm:spPr/>
      <dgm:t>
        <a:bodyPr/>
        <a:lstStyle/>
        <a:p>
          <a:endParaRPr lang="en-US"/>
        </a:p>
      </dgm:t>
    </dgm:pt>
    <dgm:pt modelId="{F278B670-0692-418D-823C-76B5FF5C4F55}" type="sibTrans" cxnId="{5E0E36EB-7F63-494F-B428-8D582288C9A1}">
      <dgm:prSet/>
      <dgm:spPr/>
      <dgm:t>
        <a:bodyPr/>
        <a:lstStyle/>
        <a:p>
          <a:endParaRPr lang="en-US"/>
        </a:p>
      </dgm:t>
    </dgm:pt>
    <dgm:pt modelId="{CD430AB8-1F9C-475E-B4A2-D1766651D31D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Enhance digital literacy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183DFE1-A848-4875-8273-48BE83969EBC}" type="parTrans" cxnId="{F84CD006-5017-4096-8FF0-8EAEA08DFA88}">
      <dgm:prSet/>
      <dgm:spPr/>
      <dgm:t>
        <a:bodyPr/>
        <a:lstStyle/>
        <a:p>
          <a:endParaRPr lang="en-US"/>
        </a:p>
      </dgm:t>
    </dgm:pt>
    <dgm:pt modelId="{8FF925CF-402E-4115-B942-5265AF44DE7D}" type="sibTrans" cxnId="{F84CD006-5017-4096-8FF0-8EAEA08DFA88}">
      <dgm:prSet/>
      <dgm:spPr/>
      <dgm:t>
        <a:bodyPr/>
        <a:lstStyle/>
        <a:p>
          <a:endParaRPr lang="en-US"/>
        </a:p>
      </dgm:t>
    </dgm:pt>
    <dgm:pt modelId="{226D54FB-03FA-471D-8B00-97197260C869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Improve time management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01CC1E9-2548-414B-AD1C-82142077EA52}" type="parTrans" cxnId="{E259D0AA-34AF-403E-A4AB-091E763A8B5F}">
      <dgm:prSet/>
      <dgm:spPr/>
      <dgm:t>
        <a:bodyPr/>
        <a:lstStyle/>
        <a:p>
          <a:endParaRPr lang="en-US"/>
        </a:p>
      </dgm:t>
    </dgm:pt>
    <dgm:pt modelId="{C72DF3AD-68A2-47B2-AB8A-68A2108C83FD}" type="sibTrans" cxnId="{E259D0AA-34AF-403E-A4AB-091E763A8B5F}">
      <dgm:prSet/>
      <dgm:spPr/>
      <dgm:t>
        <a:bodyPr/>
        <a:lstStyle/>
        <a:p>
          <a:endParaRPr lang="en-US"/>
        </a:p>
      </dgm:t>
    </dgm:pt>
    <dgm:pt modelId="{9B8CD186-4B9B-4E87-B2F8-90E44B11D892}">
      <dgm:prSet custT="1"/>
      <dgm:spPr/>
      <dgm:t>
        <a:bodyPr/>
        <a:lstStyle/>
        <a:p>
          <a:pPr>
            <a:buNone/>
          </a:pPr>
          <a:r>
            <a:rPr lang="en-US" sz="1600" b="1" i="0" u="none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Specific</a:t>
          </a:r>
          <a:endParaRPr lang="en-US" sz="16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88540099-7DE5-4FCF-8687-2F8E4988DB48}" type="parTrans" cxnId="{6239616C-4E75-4A60-8841-3C44F651C0B7}">
      <dgm:prSet/>
      <dgm:spPr/>
      <dgm:t>
        <a:bodyPr/>
        <a:lstStyle/>
        <a:p>
          <a:endParaRPr lang="en-US"/>
        </a:p>
      </dgm:t>
    </dgm:pt>
    <dgm:pt modelId="{1B0C9158-0D17-4BC7-AC58-C9CEE441FF51}" type="sibTrans" cxnId="{6239616C-4E75-4A60-8841-3C44F651C0B7}">
      <dgm:prSet/>
      <dgm:spPr/>
      <dgm:t>
        <a:bodyPr/>
        <a:lstStyle/>
        <a:p>
          <a:endParaRPr lang="en-US"/>
        </a:p>
      </dgm:t>
    </dgm:pt>
    <dgm:pt modelId="{4DEBCB79-798D-4D08-9E50-7DC8BF1DEB28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Attend writing workshops and apply structured referencing in assignments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C3CC6C8-BC38-43F6-8F33-B864DFDBDFD1}" type="parTrans" cxnId="{A1071968-6CD3-4228-8CA2-70258D7E7E75}">
      <dgm:prSet/>
      <dgm:spPr/>
      <dgm:t>
        <a:bodyPr/>
        <a:lstStyle/>
        <a:p>
          <a:endParaRPr lang="en-US"/>
        </a:p>
      </dgm:t>
    </dgm:pt>
    <dgm:pt modelId="{5C280EBF-C70C-41CA-8BE9-6C9F7A2F8704}" type="sibTrans" cxnId="{A1071968-6CD3-4228-8CA2-70258D7E7E75}">
      <dgm:prSet/>
      <dgm:spPr/>
      <dgm:t>
        <a:bodyPr/>
        <a:lstStyle/>
        <a:p>
          <a:endParaRPr lang="en-US"/>
        </a:p>
      </dgm:t>
    </dgm:pt>
    <dgm:pt modelId="{13F87599-3CB3-4FB5-97A0-97B3CA01D02C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Complete one placement/volunteering outside childcare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4A2606FF-EC14-45B3-A6AA-EFE25CEEE343}" type="parTrans" cxnId="{ED73B270-9A37-4582-97D1-0D7149D33782}">
      <dgm:prSet/>
      <dgm:spPr/>
      <dgm:t>
        <a:bodyPr/>
        <a:lstStyle/>
        <a:p>
          <a:endParaRPr lang="en-US"/>
        </a:p>
      </dgm:t>
    </dgm:pt>
    <dgm:pt modelId="{B2EA0C58-CE02-408F-8B10-E7CF3667C133}" type="sibTrans" cxnId="{ED73B270-9A37-4582-97D1-0D7149D33782}">
      <dgm:prSet/>
      <dgm:spPr/>
      <dgm:t>
        <a:bodyPr/>
        <a:lstStyle/>
        <a:p>
          <a:endParaRPr lang="en-US"/>
        </a:p>
      </dgm:t>
    </dgm:pt>
    <dgm:pt modelId="{42E40D09-7EB5-469F-9AD6-3A224BBD15F6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Complete online modules and </a:t>
          </a:r>
          <a:r>
            <a:rPr lang="en-US" sz="1400" b="0" i="0" u="none" dirty="0" err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organise</a:t>
          </a: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study materials digitally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656BCA06-EC14-4A9B-B565-CF6CF0151217}" type="parTrans" cxnId="{41CE4E1A-D3AF-430E-ABF5-DBF38E1E6207}">
      <dgm:prSet/>
      <dgm:spPr/>
      <dgm:t>
        <a:bodyPr/>
        <a:lstStyle/>
        <a:p>
          <a:endParaRPr lang="en-US"/>
        </a:p>
      </dgm:t>
    </dgm:pt>
    <dgm:pt modelId="{E01C405E-67A7-494E-92B3-DB333D3DFF7D}" type="sibTrans" cxnId="{41CE4E1A-D3AF-430E-ABF5-DBF38E1E6207}">
      <dgm:prSet/>
      <dgm:spPr/>
      <dgm:t>
        <a:bodyPr/>
        <a:lstStyle/>
        <a:p>
          <a:endParaRPr lang="en-US"/>
        </a:p>
      </dgm:t>
    </dgm:pt>
    <dgm:pt modelId="{10EB6D41-0EDA-4756-A4A3-97DDE3E500A2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Create and follow weekly study timetable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ABDD1D08-5D34-4355-9D4F-A5E299F274FA}" type="parTrans" cxnId="{3548310F-1AA4-4059-9F15-BE6A688E30F4}">
      <dgm:prSet/>
      <dgm:spPr/>
      <dgm:t>
        <a:bodyPr/>
        <a:lstStyle/>
        <a:p>
          <a:endParaRPr lang="en-US"/>
        </a:p>
      </dgm:t>
    </dgm:pt>
    <dgm:pt modelId="{87D17F41-B75C-408B-AF3A-1E411DF1A3A3}" type="sibTrans" cxnId="{3548310F-1AA4-4059-9F15-BE6A688E30F4}">
      <dgm:prSet/>
      <dgm:spPr/>
      <dgm:t>
        <a:bodyPr/>
        <a:lstStyle/>
        <a:p>
          <a:endParaRPr lang="en-US"/>
        </a:p>
      </dgm:t>
    </dgm:pt>
    <dgm:pt modelId="{314E783E-6362-4C98-A1BE-22D71C619C6E}">
      <dgm:prSet custT="1"/>
      <dgm:spPr/>
      <dgm:t>
        <a:bodyPr/>
        <a:lstStyle/>
        <a:p>
          <a:pPr>
            <a:buNone/>
          </a:pPr>
          <a:r>
            <a:rPr lang="en-US" sz="1600" b="1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Measurable</a:t>
          </a:r>
          <a:endParaRPr lang="en-US" sz="16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6724A28-909A-49A7-B9DE-16F3D5B0AF83}" type="parTrans" cxnId="{B4B7DBD8-4D50-48F6-872D-1F6DC1127A7F}">
      <dgm:prSet/>
      <dgm:spPr/>
      <dgm:t>
        <a:bodyPr/>
        <a:lstStyle/>
        <a:p>
          <a:endParaRPr lang="en-US"/>
        </a:p>
      </dgm:t>
    </dgm:pt>
    <dgm:pt modelId="{2899672F-D669-4C60-86E1-C81EC6E5940A}" type="sibTrans" cxnId="{B4B7DBD8-4D50-48F6-872D-1F6DC1127A7F}">
      <dgm:prSet/>
      <dgm:spPr/>
      <dgm:t>
        <a:bodyPr/>
        <a:lstStyle/>
        <a:p>
          <a:endParaRPr lang="en-US"/>
        </a:p>
      </dgm:t>
    </dgm:pt>
    <dgm:pt modelId="{EFCEE77D-AD34-4626-AF91-F75D720EFB70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Feedback on ≥3 assignments shows improvement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82CDFBF2-0B78-4461-B5ED-9EADB43F2FF5}" type="parTrans" cxnId="{6AF54C54-113A-4BD2-B768-24CD93DE23EB}">
      <dgm:prSet/>
      <dgm:spPr/>
      <dgm:t>
        <a:bodyPr/>
        <a:lstStyle/>
        <a:p>
          <a:endParaRPr lang="en-US"/>
        </a:p>
      </dgm:t>
    </dgm:pt>
    <dgm:pt modelId="{C8F23EFA-BB05-4456-A793-FD2A8175651A}" type="sibTrans" cxnId="{6AF54C54-113A-4BD2-B768-24CD93DE23EB}">
      <dgm:prSet/>
      <dgm:spPr/>
      <dgm:t>
        <a:bodyPr/>
        <a:lstStyle/>
        <a:p>
          <a:endParaRPr lang="en-US"/>
        </a:p>
      </dgm:t>
    </dgm:pt>
    <dgm:pt modelId="{D8605C78-A330-40C9-A1BE-A2437E34F13C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Log ≥40 hours and submit reflective reports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0D6C0020-C160-4034-989D-DCD52AC20EF4}" type="parTrans" cxnId="{CFBAEDD4-BD5B-4AD1-952F-1DEB6807C594}">
      <dgm:prSet/>
      <dgm:spPr/>
      <dgm:t>
        <a:bodyPr/>
        <a:lstStyle/>
        <a:p>
          <a:endParaRPr lang="en-US"/>
        </a:p>
      </dgm:t>
    </dgm:pt>
    <dgm:pt modelId="{8BC1240A-E953-4000-9C3E-DE8BF5BF412F}" type="sibTrans" cxnId="{CFBAEDD4-BD5B-4AD1-952F-1DEB6807C594}">
      <dgm:prSet/>
      <dgm:spPr/>
      <dgm:t>
        <a:bodyPr/>
        <a:lstStyle/>
        <a:p>
          <a:endParaRPr lang="en-US"/>
        </a:p>
      </dgm:t>
    </dgm:pt>
    <dgm:pt modelId="{59357121-6CF4-4FA3-A83C-512756E1E02E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Successfully submit all online assignments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63E9534-8B83-4241-B90C-96B433556435}" type="parTrans" cxnId="{568E8803-8C27-4737-9835-9CC0B854D269}">
      <dgm:prSet/>
      <dgm:spPr/>
      <dgm:t>
        <a:bodyPr/>
        <a:lstStyle/>
        <a:p>
          <a:endParaRPr lang="en-US"/>
        </a:p>
      </dgm:t>
    </dgm:pt>
    <dgm:pt modelId="{CF7D5CF5-7650-4CA5-A14A-D817B69F7695}" type="sibTrans" cxnId="{568E8803-8C27-4737-9835-9CC0B854D269}">
      <dgm:prSet/>
      <dgm:spPr/>
      <dgm:t>
        <a:bodyPr/>
        <a:lstStyle/>
        <a:p>
          <a:endParaRPr lang="en-US"/>
        </a:p>
      </dgm:t>
    </dgm:pt>
    <dgm:pt modelId="{A2A33CB4-8F58-4344-9665-4302B86B9528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Track study hours weekly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99D1D15-0E64-44F9-BFB5-E34A03AF1F61}" type="parTrans" cxnId="{651A5A74-86BB-4AF2-8A49-9399409761CE}">
      <dgm:prSet/>
      <dgm:spPr/>
      <dgm:t>
        <a:bodyPr/>
        <a:lstStyle/>
        <a:p>
          <a:endParaRPr lang="en-US"/>
        </a:p>
      </dgm:t>
    </dgm:pt>
    <dgm:pt modelId="{E4F50C20-ACF1-4BC4-B08B-FC5C54F8A054}" type="sibTrans" cxnId="{651A5A74-86BB-4AF2-8A49-9399409761CE}">
      <dgm:prSet/>
      <dgm:spPr/>
      <dgm:t>
        <a:bodyPr/>
        <a:lstStyle/>
        <a:p>
          <a:endParaRPr lang="en-US"/>
        </a:p>
      </dgm:t>
    </dgm:pt>
    <dgm:pt modelId="{C5DD0952-A740-4F28-B1E5-8E10722EDB3F}">
      <dgm:prSet custT="1"/>
      <dgm:spPr/>
      <dgm:t>
        <a:bodyPr/>
        <a:lstStyle/>
        <a:p>
          <a:pPr>
            <a:buNone/>
          </a:pPr>
          <a:r>
            <a:rPr lang="en-US" sz="1600" b="1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Achievable</a:t>
          </a:r>
          <a:endParaRPr lang="en-US" sz="16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07B091C-1640-47BC-B405-82403C721E9E}" type="parTrans" cxnId="{33F7B0F2-3352-4AB2-B871-AFB3E3F9676A}">
      <dgm:prSet/>
      <dgm:spPr/>
      <dgm:t>
        <a:bodyPr/>
        <a:lstStyle/>
        <a:p>
          <a:endParaRPr lang="en-US"/>
        </a:p>
      </dgm:t>
    </dgm:pt>
    <dgm:pt modelId="{26444B25-4292-4815-B0FC-20A14FCDC729}" type="sibTrans" cxnId="{33F7B0F2-3352-4AB2-B871-AFB3E3F9676A}">
      <dgm:prSet/>
      <dgm:spPr/>
      <dgm:t>
        <a:bodyPr/>
        <a:lstStyle/>
        <a:p>
          <a:endParaRPr lang="en-US"/>
        </a:p>
      </dgm:t>
    </dgm:pt>
    <dgm:pt modelId="{1008620F-F436-41F9-973A-012D833DCF37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Yes; workshops and tutor support available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036D8446-A004-4908-9235-111EE1D99A46}" type="parTrans" cxnId="{A0401206-9F13-453E-8089-C8A68130BD8D}">
      <dgm:prSet/>
      <dgm:spPr/>
      <dgm:t>
        <a:bodyPr/>
        <a:lstStyle/>
        <a:p>
          <a:endParaRPr lang="en-US"/>
        </a:p>
      </dgm:t>
    </dgm:pt>
    <dgm:pt modelId="{019D7527-4E83-4E6B-994F-1A6F42B68BD0}" type="sibTrans" cxnId="{A0401206-9F13-453E-8089-C8A68130BD8D}">
      <dgm:prSet/>
      <dgm:spPr/>
      <dgm:t>
        <a:bodyPr/>
        <a:lstStyle/>
        <a:p>
          <a:endParaRPr lang="en-US"/>
        </a:p>
      </dgm:t>
    </dgm:pt>
    <dgm:pt modelId="{65F96FC1-B320-49BE-9198-32B8F1B6489F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Yes; supported by university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97C48853-7256-43A5-AAAA-CCBA5D7F4886}" type="parTrans" cxnId="{A659EE89-0631-4966-AED7-6A7EFE3B99DD}">
      <dgm:prSet/>
      <dgm:spPr/>
      <dgm:t>
        <a:bodyPr/>
        <a:lstStyle/>
        <a:p>
          <a:endParaRPr lang="en-US"/>
        </a:p>
      </dgm:t>
    </dgm:pt>
    <dgm:pt modelId="{056A8B39-404C-4A97-A811-EE506660E1A8}" type="sibTrans" cxnId="{A659EE89-0631-4966-AED7-6A7EFE3B99DD}">
      <dgm:prSet/>
      <dgm:spPr/>
      <dgm:t>
        <a:bodyPr/>
        <a:lstStyle/>
        <a:p>
          <a:endParaRPr lang="en-US"/>
        </a:p>
      </dgm:t>
    </dgm:pt>
    <dgm:pt modelId="{AEFFB294-F5F6-476F-96C4-76731EC88531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Yes; IT workshops and tutorials provided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10D268BF-28DF-4E13-A8AC-D56D76B3504E}" type="parTrans" cxnId="{6A367E3F-0F5B-4297-A0FA-6FB386D438FF}">
      <dgm:prSet/>
      <dgm:spPr/>
      <dgm:t>
        <a:bodyPr/>
        <a:lstStyle/>
        <a:p>
          <a:endParaRPr lang="en-US"/>
        </a:p>
      </dgm:t>
    </dgm:pt>
    <dgm:pt modelId="{532D197F-085B-435D-825C-94331AA5DF23}" type="sibTrans" cxnId="{6A367E3F-0F5B-4297-A0FA-6FB386D438FF}">
      <dgm:prSet/>
      <dgm:spPr/>
      <dgm:t>
        <a:bodyPr/>
        <a:lstStyle/>
        <a:p>
          <a:endParaRPr lang="en-US"/>
        </a:p>
      </dgm:t>
    </dgm:pt>
    <dgm:pt modelId="{2449149C-8868-407B-BEF7-C991FED367F0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Yes; small weekly adjustments manageable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B722127D-908A-4484-9491-9680010AB854}" type="parTrans" cxnId="{4345A0F5-7A76-47BA-BFF2-10212F7F2025}">
      <dgm:prSet/>
      <dgm:spPr/>
      <dgm:t>
        <a:bodyPr/>
        <a:lstStyle/>
        <a:p>
          <a:endParaRPr lang="en-US"/>
        </a:p>
      </dgm:t>
    </dgm:pt>
    <dgm:pt modelId="{1F12FDB4-1911-4BE9-A7CB-8C4C15C63E16}" type="sibTrans" cxnId="{4345A0F5-7A76-47BA-BFF2-10212F7F2025}">
      <dgm:prSet/>
      <dgm:spPr/>
      <dgm:t>
        <a:bodyPr/>
        <a:lstStyle/>
        <a:p>
          <a:endParaRPr lang="en-US"/>
        </a:p>
      </dgm:t>
    </dgm:pt>
    <dgm:pt modelId="{4254D90A-F96D-4159-B52A-689549D91B26}">
      <dgm:prSet custT="1"/>
      <dgm:spPr/>
      <dgm:t>
        <a:bodyPr/>
        <a:lstStyle/>
        <a:p>
          <a:pPr>
            <a:buNone/>
          </a:pPr>
          <a:r>
            <a:rPr lang="en-US" sz="1600" b="1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Relevant</a:t>
          </a:r>
          <a:endParaRPr lang="en-US" sz="16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E91CB4DA-FF6F-4376-A178-6BB0E68F613C}" type="parTrans" cxnId="{49380E02-4783-4F0F-973C-6F375F72C98B}">
      <dgm:prSet/>
      <dgm:spPr/>
      <dgm:t>
        <a:bodyPr/>
        <a:lstStyle/>
        <a:p>
          <a:endParaRPr lang="en-US"/>
        </a:p>
      </dgm:t>
    </dgm:pt>
    <dgm:pt modelId="{63637632-D406-408B-A28C-A229A38F9DE3}" type="sibTrans" cxnId="{49380E02-4783-4F0F-973C-6F375F72C98B}">
      <dgm:prSet/>
      <dgm:spPr/>
      <dgm:t>
        <a:bodyPr/>
        <a:lstStyle/>
        <a:p>
          <a:endParaRPr lang="en-US"/>
        </a:p>
      </dgm:t>
    </dgm:pt>
    <dgm:pt modelId="{79B5EB4A-00B4-4B01-B49B-659F78400C39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Essential for HE success in Health and Social Care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39A73A63-C5E2-4468-A431-B9810A7FA0E4}" type="parTrans" cxnId="{7BA62C11-0712-4004-9E8A-61B26060743A}">
      <dgm:prSet/>
      <dgm:spPr/>
      <dgm:t>
        <a:bodyPr/>
        <a:lstStyle/>
        <a:p>
          <a:endParaRPr lang="en-US"/>
        </a:p>
      </dgm:t>
    </dgm:pt>
    <dgm:pt modelId="{AE61F142-3FEF-4193-8E1D-C6FBE3CECC52}" type="sibTrans" cxnId="{7BA62C11-0712-4004-9E8A-61B26060743A}">
      <dgm:prSet/>
      <dgm:spPr/>
      <dgm:t>
        <a:bodyPr/>
        <a:lstStyle/>
        <a:p>
          <a:endParaRPr lang="en-US"/>
        </a:p>
      </dgm:t>
    </dgm:pt>
    <dgm:pt modelId="{A8A4F34F-6F22-4904-8A38-F7A350762C37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Expands understanding of wider Health and Social Care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EA89046E-44BE-4F82-A433-AB9AF1156181}" type="parTrans" cxnId="{BA07EB9A-7849-4856-920D-66F9B35BB303}">
      <dgm:prSet/>
      <dgm:spPr/>
      <dgm:t>
        <a:bodyPr/>
        <a:lstStyle/>
        <a:p>
          <a:endParaRPr lang="en-US"/>
        </a:p>
      </dgm:t>
    </dgm:pt>
    <dgm:pt modelId="{1EAF0B66-1A7E-4F7A-B76B-EBAFFABB485E}" type="sibTrans" cxnId="{BA07EB9A-7849-4856-920D-66F9B35BB303}">
      <dgm:prSet/>
      <dgm:spPr/>
      <dgm:t>
        <a:bodyPr/>
        <a:lstStyle/>
        <a:p>
          <a:endParaRPr lang="en-US"/>
        </a:p>
      </dgm:t>
    </dgm:pt>
    <dgm:pt modelId="{C92A8D0A-82D9-4A94-BF59-F64320AFC409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Supports efficient study and engagement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B7C1D0B8-A825-4D6E-98CA-8C8B7A55E58B}" type="parTrans" cxnId="{E4079652-C5F0-4DBD-918E-7DE0E7F50B9F}">
      <dgm:prSet/>
      <dgm:spPr/>
      <dgm:t>
        <a:bodyPr/>
        <a:lstStyle/>
        <a:p>
          <a:endParaRPr lang="en-US"/>
        </a:p>
      </dgm:t>
    </dgm:pt>
    <dgm:pt modelId="{22048A31-0446-4643-BC0A-A4790603C267}" type="sibTrans" cxnId="{E4079652-C5F0-4DBD-918E-7DE0E7F50B9F}">
      <dgm:prSet/>
      <dgm:spPr/>
      <dgm:t>
        <a:bodyPr/>
        <a:lstStyle/>
        <a:p>
          <a:endParaRPr lang="en-US"/>
        </a:p>
      </dgm:t>
    </dgm:pt>
    <dgm:pt modelId="{8506392A-D3A1-4C6A-8FDC-60AC33018C46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Reduces stress and ensures progress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89E19F9-8243-4A47-8515-47B48484C400}" type="parTrans" cxnId="{9AC25A22-C96A-44ED-A76D-DB11B4918CCB}">
      <dgm:prSet/>
      <dgm:spPr/>
      <dgm:t>
        <a:bodyPr/>
        <a:lstStyle/>
        <a:p>
          <a:endParaRPr lang="en-US"/>
        </a:p>
      </dgm:t>
    </dgm:pt>
    <dgm:pt modelId="{0F684C5F-6540-4575-BF10-6C64D43A2027}" type="sibTrans" cxnId="{9AC25A22-C96A-44ED-A76D-DB11B4918CCB}">
      <dgm:prSet/>
      <dgm:spPr/>
      <dgm:t>
        <a:bodyPr/>
        <a:lstStyle/>
        <a:p>
          <a:endParaRPr lang="en-US"/>
        </a:p>
      </dgm:t>
    </dgm:pt>
    <dgm:pt modelId="{0AB921D4-4C6A-447A-A88B-A456B9750B71}">
      <dgm:prSet custT="1"/>
      <dgm:spPr/>
      <dgm:t>
        <a:bodyPr/>
        <a:lstStyle/>
        <a:p>
          <a:pPr>
            <a:buNone/>
          </a:pPr>
          <a:r>
            <a:rPr lang="en-US" sz="1600" b="1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Time-Bound</a:t>
          </a:r>
          <a:endParaRPr lang="en-US" sz="16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307CAB6A-C93D-4D1D-92DC-BF4358A4870C}" type="parTrans" cxnId="{2B637635-5083-47A5-9C61-9051F1A49E0A}">
      <dgm:prSet/>
      <dgm:spPr/>
      <dgm:t>
        <a:bodyPr/>
        <a:lstStyle/>
        <a:p>
          <a:endParaRPr lang="en-US"/>
        </a:p>
      </dgm:t>
    </dgm:pt>
    <dgm:pt modelId="{3301F967-0149-4DAF-9F5E-615D559CCF22}" type="sibTrans" cxnId="{2B637635-5083-47A5-9C61-9051F1A49E0A}">
      <dgm:prSet/>
      <dgm:spPr/>
      <dgm:t>
        <a:bodyPr/>
        <a:lstStyle/>
        <a:p>
          <a:endParaRPr lang="en-US"/>
        </a:p>
      </dgm:t>
    </dgm:pt>
    <dgm:pt modelId="{00166F04-467A-4501-883E-49F659A206F5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Within 12 weeks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3B35D83C-D1EA-485E-BBBB-FA5790D91813}" type="parTrans" cxnId="{DF6B3991-BB80-45DE-8160-4ADAABF2D2C6}">
      <dgm:prSet/>
      <dgm:spPr/>
      <dgm:t>
        <a:bodyPr/>
        <a:lstStyle/>
        <a:p>
          <a:endParaRPr lang="en-US"/>
        </a:p>
      </dgm:t>
    </dgm:pt>
    <dgm:pt modelId="{D20823FC-2DFC-4BA3-B863-F34543CA7ECE}" type="sibTrans" cxnId="{DF6B3991-BB80-45DE-8160-4ADAABF2D2C6}">
      <dgm:prSet/>
      <dgm:spPr/>
      <dgm:t>
        <a:bodyPr/>
        <a:lstStyle/>
        <a:p>
          <a:endParaRPr lang="en-US"/>
        </a:p>
      </dgm:t>
    </dgm:pt>
    <dgm:pt modelId="{38300A32-8875-4A20-A377-7703BFBCE34A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Within 6 months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4E42F563-8991-4EC6-8F78-528D3BC9D4F6}" type="parTrans" cxnId="{E5C45E9C-F26F-4D1A-9402-E140C94FC1D5}">
      <dgm:prSet/>
      <dgm:spPr/>
      <dgm:t>
        <a:bodyPr/>
        <a:lstStyle/>
        <a:p>
          <a:endParaRPr lang="en-US"/>
        </a:p>
      </dgm:t>
    </dgm:pt>
    <dgm:pt modelId="{B61DC7AF-4154-491E-AD1D-A1095927EFAF}" type="sibTrans" cxnId="{E5C45E9C-F26F-4D1A-9402-E140C94FC1D5}">
      <dgm:prSet/>
      <dgm:spPr/>
      <dgm:t>
        <a:bodyPr/>
        <a:lstStyle/>
        <a:p>
          <a:endParaRPr lang="en-US"/>
        </a:p>
      </dgm:t>
    </dgm:pt>
    <dgm:pt modelId="{6C14BACB-7DA2-41B1-97A2-9A37DB25DC1C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Within 8 weeks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A33EB5F0-4FB9-4D09-B829-871FF10DDD79}" type="parTrans" cxnId="{109A9CCF-D5BF-4EFD-B87E-0DA4E0AE027F}">
      <dgm:prSet/>
      <dgm:spPr/>
      <dgm:t>
        <a:bodyPr/>
        <a:lstStyle/>
        <a:p>
          <a:endParaRPr lang="en-US"/>
        </a:p>
      </dgm:t>
    </dgm:pt>
    <dgm:pt modelId="{204A18EB-0A7A-452F-8069-A23165C0ED0A}" type="sibTrans" cxnId="{109A9CCF-D5BF-4EFD-B87E-0DA4E0AE027F}">
      <dgm:prSet/>
      <dgm:spPr/>
      <dgm:t>
        <a:bodyPr/>
        <a:lstStyle/>
        <a:p>
          <a:endParaRPr lang="en-US"/>
        </a:p>
      </dgm:t>
    </dgm:pt>
    <dgm:pt modelId="{797B60F8-70A1-4E30-BFF3-DB5ED34DD9DF}">
      <dgm:prSet custT="1"/>
      <dgm:spPr/>
      <dgm:t>
        <a:bodyPr/>
        <a:lstStyle/>
        <a:p>
          <a:pPr>
            <a:lnSpc>
              <a:spcPts val="2000"/>
            </a:lnSpc>
            <a:buNone/>
          </a:pPr>
          <a:r>
            <a:rPr lang="en-US" sz="1400" b="0" i="0" u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Review weekly for 3 months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42E7755E-0EEB-476A-AA1E-F666F87CC335}" type="parTrans" cxnId="{A6E5905F-F650-4949-8E8A-40FF0900ED9B}">
      <dgm:prSet/>
      <dgm:spPr/>
      <dgm:t>
        <a:bodyPr/>
        <a:lstStyle/>
        <a:p>
          <a:endParaRPr lang="en-US"/>
        </a:p>
      </dgm:t>
    </dgm:pt>
    <dgm:pt modelId="{51538421-62E4-48DF-832E-9F53E020192B}" type="sibTrans" cxnId="{A6E5905F-F650-4949-8E8A-40FF0900ED9B}">
      <dgm:prSet/>
      <dgm:spPr/>
      <dgm:t>
        <a:bodyPr/>
        <a:lstStyle/>
        <a:p>
          <a:endParaRPr lang="en-US"/>
        </a:p>
      </dgm:t>
    </dgm:pt>
    <dgm:pt modelId="{A1665BCC-D969-45AD-9031-3978000AFA4A}" type="pres">
      <dgm:prSet presAssocID="{50689615-B6A0-4756-843D-9A6E474A1822}" presName="Name0" presStyleCnt="0">
        <dgm:presLayoutVars>
          <dgm:dir/>
          <dgm:animLvl val="lvl"/>
          <dgm:resizeHandles val="exact"/>
        </dgm:presLayoutVars>
      </dgm:prSet>
      <dgm:spPr/>
    </dgm:pt>
    <dgm:pt modelId="{0E545B71-BC93-4E80-BB9B-0FC0C399AC31}" type="pres">
      <dgm:prSet presAssocID="{339F6179-00C5-4700-8E19-48F456868198}" presName="vertFlow" presStyleCnt="0"/>
      <dgm:spPr/>
    </dgm:pt>
    <dgm:pt modelId="{51886619-6323-420F-947E-786046A07104}" type="pres">
      <dgm:prSet presAssocID="{339F6179-00C5-4700-8E19-48F456868198}" presName="header" presStyleLbl="node1" presStyleIdx="0" presStyleCnt="6" custScaleX="112394" custScaleY="154191"/>
      <dgm:spPr/>
    </dgm:pt>
    <dgm:pt modelId="{58C751CD-93C0-44A2-AC94-85FA49A59357}" type="pres">
      <dgm:prSet presAssocID="{6A61BDA0-E85D-402A-9B80-62DE510816C8}" presName="parTrans" presStyleLbl="sibTrans2D1" presStyleIdx="0" presStyleCnt="24"/>
      <dgm:spPr/>
    </dgm:pt>
    <dgm:pt modelId="{C24F39FA-3E61-481C-B5C4-53DBFAD24FBA}" type="pres">
      <dgm:prSet presAssocID="{803398B9-9209-425F-ADAE-EC63FB5756D8}" presName="child" presStyleLbl="alignAccFollowNode1" presStyleIdx="0" presStyleCnt="24" custScaleX="112394" custScaleY="431869">
        <dgm:presLayoutVars>
          <dgm:chMax val="0"/>
          <dgm:bulletEnabled val="1"/>
        </dgm:presLayoutVars>
      </dgm:prSet>
      <dgm:spPr/>
    </dgm:pt>
    <dgm:pt modelId="{1E891A40-86EB-4820-A178-E52E5A191778}" type="pres">
      <dgm:prSet presAssocID="{4AB113D5-F818-4EDD-A50F-0C41EDD1148F}" presName="sibTrans" presStyleLbl="sibTrans2D1" presStyleIdx="1" presStyleCnt="24"/>
      <dgm:spPr/>
    </dgm:pt>
    <dgm:pt modelId="{92BEC8D3-3A84-4153-8D43-A7E3D411A9FA}" type="pres">
      <dgm:prSet presAssocID="{E5873205-0503-4D43-8E58-BC61E93B8D55}" presName="child" presStyleLbl="alignAccFollowNode1" presStyleIdx="1" presStyleCnt="24" custScaleX="112394" custScaleY="431869">
        <dgm:presLayoutVars>
          <dgm:chMax val="0"/>
          <dgm:bulletEnabled val="1"/>
        </dgm:presLayoutVars>
      </dgm:prSet>
      <dgm:spPr/>
    </dgm:pt>
    <dgm:pt modelId="{9C6A7E97-E0D7-488B-B3BE-41E8117164C4}" type="pres">
      <dgm:prSet presAssocID="{F278B670-0692-418D-823C-76B5FF5C4F55}" presName="sibTrans" presStyleLbl="sibTrans2D1" presStyleIdx="2" presStyleCnt="24"/>
      <dgm:spPr/>
    </dgm:pt>
    <dgm:pt modelId="{3CCCF554-FC11-4119-91A9-8FBD6D6169E3}" type="pres">
      <dgm:prSet presAssocID="{CD430AB8-1F9C-475E-B4A2-D1766651D31D}" presName="child" presStyleLbl="alignAccFollowNode1" presStyleIdx="2" presStyleCnt="24" custScaleX="112394" custScaleY="431869">
        <dgm:presLayoutVars>
          <dgm:chMax val="0"/>
          <dgm:bulletEnabled val="1"/>
        </dgm:presLayoutVars>
      </dgm:prSet>
      <dgm:spPr/>
    </dgm:pt>
    <dgm:pt modelId="{BFA04753-7A79-4A54-A001-8587DDEAE359}" type="pres">
      <dgm:prSet presAssocID="{8FF925CF-402E-4115-B942-5265AF44DE7D}" presName="sibTrans" presStyleLbl="sibTrans2D1" presStyleIdx="3" presStyleCnt="24"/>
      <dgm:spPr/>
    </dgm:pt>
    <dgm:pt modelId="{A5082D1D-46C6-48AA-88E4-22DE2FAD0A01}" type="pres">
      <dgm:prSet presAssocID="{226D54FB-03FA-471D-8B00-97197260C869}" presName="child" presStyleLbl="alignAccFollowNode1" presStyleIdx="3" presStyleCnt="24" custScaleX="112394" custScaleY="431869">
        <dgm:presLayoutVars>
          <dgm:chMax val="0"/>
          <dgm:bulletEnabled val="1"/>
        </dgm:presLayoutVars>
      </dgm:prSet>
      <dgm:spPr/>
    </dgm:pt>
    <dgm:pt modelId="{604F60F9-AF78-44AD-80C5-882117691D33}" type="pres">
      <dgm:prSet presAssocID="{339F6179-00C5-4700-8E19-48F456868198}" presName="hSp" presStyleCnt="0"/>
      <dgm:spPr/>
    </dgm:pt>
    <dgm:pt modelId="{0883D0BF-2C3C-4B12-94B9-C67B13ADF9A4}" type="pres">
      <dgm:prSet presAssocID="{9B8CD186-4B9B-4E87-B2F8-90E44B11D892}" presName="vertFlow" presStyleCnt="0"/>
      <dgm:spPr/>
    </dgm:pt>
    <dgm:pt modelId="{5CA4096B-8DAB-4089-9ED8-A91EE3D4E015}" type="pres">
      <dgm:prSet presAssocID="{9B8CD186-4B9B-4E87-B2F8-90E44B11D892}" presName="header" presStyleLbl="node1" presStyleIdx="1" presStyleCnt="6" custScaleX="188708" custScaleY="154191"/>
      <dgm:spPr/>
    </dgm:pt>
    <dgm:pt modelId="{CEF643A0-CCFF-44E0-99FA-80E019FCCC91}" type="pres">
      <dgm:prSet presAssocID="{CC3CC6C8-BC38-43F6-8F33-B864DFDBDFD1}" presName="parTrans" presStyleLbl="sibTrans2D1" presStyleIdx="4" presStyleCnt="24"/>
      <dgm:spPr/>
    </dgm:pt>
    <dgm:pt modelId="{A07EA8B7-57E6-4180-BAFD-A996FFE03765}" type="pres">
      <dgm:prSet presAssocID="{4DEBCB79-798D-4D08-9E50-7DC8BF1DEB28}" presName="child" presStyleLbl="alignAccFollowNode1" presStyleIdx="4" presStyleCnt="24" custScaleX="188708" custScaleY="431869">
        <dgm:presLayoutVars>
          <dgm:chMax val="0"/>
          <dgm:bulletEnabled val="1"/>
        </dgm:presLayoutVars>
      </dgm:prSet>
      <dgm:spPr/>
    </dgm:pt>
    <dgm:pt modelId="{D4EEC69A-4864-4A0C-B2AA-6BB65BD78D3E}" type="pres">
      <dgm:prSet presAssocID="{5C280EBF-C70C-41CA-8BE9-6C9F7A2F8704}" presName="sibTrans" presStyleLbl="sibTrans2D1" presStyleIdx="5" presStyleCnt="24"/>
      <dgm:spPr/>
    </dgm:pt>
    <dgm:pt modelId="{38221030-F939-4757-91F9-434A2E774BBC}" type="pres">
      <dgm:prSet presAssocID="{13F87599-3CB3-4FB5-97A0-97B3CA01D02C}" presName="child" presStyleLbl="alignAccFollowNode1" presStyleIdx="5" presStyleCnt="24" custScaleX="188708" custScaleY="431869">
        <dgm:presLayoutVars>
          <dgm:chMax val="0"/>
          <dgm:bulletEnabled val="1"/>
        </dgm:presLayoutVars>
      </dgm:prSet>
      <dgm:spPr/>
    </dgm:pt>
    <dgm:pt modelId="{4737B8EE-AF61-4DD6-A295-4F00D530382E}" type="pres">
      <dgm:prSet presAssocID="{B2EA0C58-CE02-408F-8B10-E7CF3667C133}" presName="sibTrans" presStyleLbl="sibTrans2D1" presStyleIdx="6" presStyleCnt="24"/>
      <dgm:spPr/>
    </dgm:pt>
    <dgm:pt modelId="{919F6FAC-D00F-44BE-97B3-31547BA8BEFF}" type="pres">
      <dgm:prSet presAssocID="{42E40D09-7EB5-469F-9AD6-3A224BBD15F6}" presName="child" presStyleLbl="alignAccFollowNode1" presStyleIdx="6" presStyleCnt="24" custScaleX="188708" custScaleY="431869">
        <dgm:presLayoutVars>
          <dgm:chMax val="0"/>
          <dgm:bulletEnabled val="1"/>
        </dgm:presLayoutVars>
      </dgm:prSet>
      <dgm:spPr/>
    </dgm:pt>
    <dgm:pt modelId="{E269F46F-2CF9-437F-B637-9948129CBB27}" type="pres">
      <dgm:prSet presAssocID="{E01C405E-67A7-494E-92B3-DB333D3DFF7D}" presName="sibTrans" presStyleLbl="sibTrans2D1" presStyleIdx="7" presStyleCnt="24"/>
      <dgm:spPr/>
    </dgm:pt>
    <dgm:pt modelId="{37544C07-5B2E-4F92-9A7C-4E8D965FF74A}" type="pres">
      <dgm:prSet presAssocID="{10EB6D41-0EDA-4756-A4A3-97DDE3E500A2}" presName="child" presStyleLbl="alignAccFollowNode1" presStyleIdx="7" presStyleCnt="24" custScaleX="188708" custScaleY="431869">
        <dgm:presLayoutVars>
          <dgm:chMax val="0"/>
          <dgm:bulletEnabled val="1"/>
        </dgm:presLayoutVars>
      </dgm:prSet>
      <dgm:spPr/>
    </dgm:pt>
    <dgm:pt modelId="{60F782F9-3608-4F7E-80B1-CF819B03B463}" type="pres">
      <dgm:prSet presAssocID="{9B8CD186-4B9B-4E87-B2F8-90E44B11D892}" presName="hSp" presStyleCnt="0"/>
      <dgm:spPr/>
    </dgm:pt>
    <dgm:pt modelId="{918018C8-28D3-427A-B451-4AAA7675E815}" type="pres">
      <dgm:prSet presAssocID="{314E783E-6362-4C98-A1BE-22D71C619C6E}" presName="vertFlow" presStyleCnt="0"/>
      <dgm:spPr/>
    </dgm:pt>
    <dgm:pt modelId="{3D0CBEF0-C2CD-49E3-A72B-E5681EF0375A}" type="pres">
      <dgm:prSet presAssocID="{314E783E-6362-4C98-A1BE-22D71C619C6E}" presName="header" presStyleLbl="node1" presStyleIdx="2" presStyleCnt="6" custScaleX="132883" custScaleY="154191"/>
      <dgm:spPr/>
    </dgm:pt>
    <dgm:pt modelId="{EA60EDF3-50A0-45A8-A726-84DC8BCDE425}" type="pres">
      <dgm:prSet presAssocID="{82CDFBF2-0B78-4461-B5ED-9EADB43F2FF5}" presName="parTrans" presStyleLbl="sibTrans2D1" presStyleIdx="8" presStyleCnt="24"/>
      <dgm:spPr/>
    </dgm:pt>
    <dgm:pt modelId="{85158B1A-0731-4A88-BACC-1673B08DA345}" type="pres">
      <dgm:prSet presAssocID="{EFCEE77D-AD34-4626-AF91-F75D720EFB70}" presName="child" presStyleLbl="alignAccFollowNode1" presStyleIdx="8" presStyleCnt="24" custScaleX="132883" custScaleY="431869">
        <dgm:presLayoutVars>
          <dgm:chMax val="0"/>
          <dgm:bulletEnabled val="1"/>
        </dgm:presLayoutVars>
      </dgm:prSet>
      <dgm:spPr/>
    </dgm:pt>
    <dgm:pt modelId="{4EA5FB0E-2337-4641-862E-22F7B79C8409}" type="pres">
      <dgm:prSet presAssocID="{C8F23EFA-BB05-4456-A793-FD2A8175651A}" presName="sibTrans" presStyleLbl="sibTrans2D1" presStyleIdx="9" presStyleCnt="24"/>
      <dgm:spPr/>
    </dgm:pt>
    <dgm:pt modelId="{5D2E151D-8096-4CAF-A8EC-F96648FCFEED}" type="pres">
      <dgm:prSet presAssocID="{D8605C78-A330-40C9-A1BE-A2437E34F13C}" presName="child" presStyleLbl="alignAccFollowNode1" presStyleIdx="9" presStyleCnt="24" custScaleX="132883" custScaleY="431869">
        <dgm:presLayoutVars>
          <dgm:chMax val="0"/>
          <dgm:bulletEnabled val="1"/>
        </dgm:presLayoutVars>
      </dgm:prSet>
      <dgm:spPr/>
    </dgm:pt>
    <dgm:pt modelId="{CA290D09-3AAE-436B-88A4-9A6C310A2349}" type="pres">
      <dgm:prSet presAssocID="{8BC1240A-E953-4000-9C3E-DE8BF5BF412F}" presName="sibTrans" presStyleLbl="sibTrans2D1" presStyleIdx="10" presStyleCnt="24"/>
      <dgm:spPr/>
    </dgm:pt>
    <dgm:pt modelId="{2725055C-F60F-4342-B576-DD66652BA2DA}" type="pres">
      <dgm:prSet presAssocID="{59357121-6CF4-4FA3-A83C-512756E1E02E}" presName="child" presStyleLbl="alignAccFollowNode1" presStyleIdx="10" presStyleCnt="24" custScaleX="132883" custScaleY="431869">
        <dgm:presLayoutVars>
          <dgm:chMax val="0"/>
          <dgm:bulletEnabled val="1"/>
        </dgm:presLayoutVars>
      </dgm:prSet>
      <dgm:spPr/>
    </dgm:pt>
    <dgm:pt modelId="{6253ED90-3428-4B1C-8D5E-065EDFF51520}" type="pres">
      <dgm:prSet presAssocID="{CF7D5CF5-7650-4CA5-A14A-D817B69F7695}" presName="sibTrans" presStyleLbl="sibTrans2D1" presStyleIdx="11" presStyleCnt="24"/>
      <dgm:spPr/>
    </dgm:pt>
    <dgm:pt modelId="{F7646FDE-1960-443E-8CC1-23B524AB62D6}" type="pres">
      <dgm:prSet presAssocID="{A2A33CB4-8F58-4344-9665-4302B86B9528}" presName="child" presStyleLbl="alignAccFollowNode1" presStyleIdx="11" presStyleCnt="24" custScaleX="132883" custScaleY="431869">
        <dgm:presLayoutVars>
          <dgm:chMax val="0"/>
          <dgm:bulletEnabled val="1"/>
        </dgm:presLayoutVars>
      </dgm:prSet>
      <dgm:spPr/>
    </dgm:pt>
    <dgm:pt modelId="{6DD70880-2F58-4E6A-8BE6-0B920E2F508F}" type="pres">
      <dgm:prSet presAssocID="{314E783E-6362-4C98-A1BE-22D71C619C6E}" presName="hSp" presStyleCnt="0"/>
      <dgm:spPr/>
    </dgm:pt>
    <dgm:pt modelId="{CA5499C5-7D82-4A9D-90AD-0AE9DC3E6325}" type="pres">
      <dgm:prSet presAssocID="{C5DD0952-A740-4F28-B1E5-8E10722EDB3F}" presName="vertFlow" presStyleCnt="0"/>
      <dgm:spPr/>
    </dgm:pt>
    <dgm:pt modelId="{598D2976-A231-4AAA-B673-DEE797BE5267}" type="pres">
      <dgm:prSet presAssocID="{C5DD0952-A740-4F28-B1E5-8E10722EDB3F}" presName="header" presStyleLbl="node1" presStyleIdx="3" presStyleCnt="6" custScaleX="132883" custScaleY="154191"/>
      <dgm:spPr/>
    </dgm:pt>
    <dgm:pt modelId="{3897C41D-0073-48E8-B2C8-3299BB0FA2DA}" type="pres">
      <dgm:prSet presAssocID="{036D8446-A004-4908-9235-111EE1D99A46}" presName="parTrans" presStyleLbl="sibTrans2D1" presStyleIdx="12" presStyleCnt="24"/>
      <dgm:spPr/>
    </dgm:pt>
    <dgm:pt modelId="{7EDF5D1D-9153-4F81-A898-7582C6E60BF9}" type="pres">
      <dgm:prSet presAssocID="{1008620F-F436-41F9-973A-012D833DCF37}" presName="child" presStyleLbl="alignAccFollowNode1" presStyleIdx="12" presStyleCnt="24" custScaleX="132883" custScaleY="431869">
        <dgm:presLayoutVars>
          <dgm:chMax val="0"/>
          <dgm:bulletEnabled val="1"/>
        </dgm:presLayoutVars>
      </dgm:prSet>
      <dgm:spPr/>
    </dgm:pt>
    <dgm:pt modelId="{07E51954-685F-405B-A7DD-207C9AC13925}" type="pres">
      <dgm:prSet presAssocID="{019D7527-4E83-4E6B-994F-1A6F42B68BD0}" presName="sibTrans" presStyleLbl="sibTrans2D1" presStyleIdx="13" presStyleCnt="24"/>
      <dgm:spPr/>
    </dgm:pt>
    <dgm:pt modelId="{B6109C30-6E32-464B-9ECC-52B018CAD045}" type="pres">
      <dgm:prSet presAssocID="{65F96FC1-B320-49BE-9198-32B8F1B6489F}" presName="child" presStyleLbl="alignAccFollowNode1" presStyleIdx="13" presStyleCnt="24" custScaleX="132883" custScaleY="431869">
        <dgm:presLayoutVars>
          <dgm:chMax val="0"/>
          <dgm:bulletEnabled val="1"/>
        </dgm:presLayoutVars>
      </dgm:prSet>
      <dgm:spPr/>
    </dgm:pt>
    <dgm:pt modelId="{B91407C2-701D-4215-891F-B8909D41A5C1}" type="pres">
      <dgm:prSet presAssocID="{056A8B39-404C-4A97-A811-EE506660E1A8}" presName="sibTrans" presStyleLbl="sibTrans2D1" presStyleIdx="14" presStyleCnt="24"/>
      <dgm:spPr/>
    </dgm:pt>
    <dgm:pt modelId="{99931EF4-3465-49B7-85D7-2847661CF989}" type="pres">
      <dgm:prSet presAssocID="{AEFFB294-F5F6-476F-96C4-76731EC88531}" presName="child" presStyleLbl="alignAccFollowNode1" presStyleIdx="14" presStyleCnt="24" custScaleX="132883" custScaleY="431869">
        <dgm:presLayoutVars>
          <dgm:chMax val="0"/>
          <dgm:bulletEnabled val="1"/>
        </dgm:presLayoutVars>
      </dgm:prSet>
      <dgm:spPr/>
    </dgm:pt>
    <dgm:pt modelId="{8AE705B9-E2DB-464B-A874-81A473360FDD}" type="pres">
      <dgm:prSet presAssocID="{532D197F-085B-435D-825C-94331AA5DF23}" presName="sibTrans" presStyleLbl="sibTrans2D1" presStyleIdx="15" presStyleCnt="24"/>
      <dgm:spPr/>
    </dgm:pt>
    <dgm:pt modelId="{30F0C578-E90D-492A-ACB7-FBB7FC0479AE}" type="pres">
      <dgm:prSet presAssocID="{2449149C-8868-407B-BEF7-C991FED367F0}" presName="child" presStyleLbl="alignAccFollowNode1" presStyleIdx="15" presStyleCnt="24" custScaleX="132883" custScaleY="431869">
        <dgm:presLayoutVars>
          <dgm:chMax val="0"/>
          <dgm:bulletEnabled val="1"/>
        </dgm:presLayoutVars>
      </dgm:prSet>
      <dgm:spPr/>
    </dgm:pt>
    <dgm:pt modelId="{06CC5A14-C890-4F01-B673-065053F7BAAD}" type="pres">
      <dgm:prSet presAssocID="{C5DD0952-A740-4F28-B1E5-8E10722EDB3F}" presName="hSp" presStyleCnt="0"/>
      <dgm:spPr/>
    </dgm:pt>
    <dgm:pt modelId="{53C58BA5-12C7-46AB-801E-F0C4107D739C}" type="pres">
      <dgm:prSet presAssocID="{4254D90A-F96D-4159-B52A-689549D91B26}" presName="vertFlow" presStyleCnt="0"/>
      <dgm:spPr/>
    </dgm:pt>
    <dgm:pt modelId="{BE5DB5F4-8D95-4CFB-9CE5-AC6A86EF74F0}" type="pres">
      <dgm:prSet presAssocID="{4254D90A-F96D-4159-B52A-689549D91B26}" presName="header" presStyleLbl="node1" presStyleIdx="4" presStyleCnt="6" custScaleX="132883" custScaleY="154191"/>
      <dgm:spPr/>
    </dgm:pt>
    <dgm:pt modelId="{9C3A13C0-2F9B-4B9B-BAF0-A47B04BDA81B}" type="pres">
      <dgm:prSet presAssocID="{39A73A63-C5E2-4468-A431-B9810A7FA0E4}" presName="parTrans" presStyleLbl="sibTrans2D1" presStyleIdx="16" presStyleCnt="24"/>
      <dgm:spPr/>
    </dgm:pt>
    <dgm:pt modelId="{D398DAAE-FECA-47B2-ADCE-49DA842725EF}" type="pres">
      <dgm:prSet presAssocID="{79B5EB4A-00B4-4B01-B49B-659F78400C39}" presName="child" presStyleLbl="alignAccFollowNode1" presStyleIdx="16" presStyleCnt="24" custScaleX="132883" custScaleY="431869">
        <dgm:presLayoutVars>
          <dgm:chMax val="0"/>
          <dgm:bulletEnabled val="1"/>
        </dgm:presLayoutVars>
      </dgm:prSet>
      <dgm:spPr/>
    </dgm:pt>
    <dgm:pt modelId="{BCABC7E1-D47B-4289-88D1-FE00C99C8055}" type="pres">
      <dgm:prSet presAssocID="{AE61F142-3FEF-4193-8E1D-C6FBE3CECC52}" presName="sibTrans" presStyleLbl="sibTrans2D1" presStyleIdx="17" presStyleCnt="24"/>
      <dgm:spPr/>
    </dgm:pt>
    <dgm:pt modelId="{6E5D2C4E-AEAE-44D9-B77C-1CADFD4EA7CD}" type="pres">
      <dgm:prSet presAssocID="{A8A4F34F-6F22-4904-8A38-F7A350762C37}" presName="child" presStyleLbl="alignAccFollowNode1" presStyleIdx="17" presStyleCnt="24" custScaleX="132883" custScaleY="431869">
        <dgm:presLayoutVars>
          <dgm:chMax val="0"/>
          <dgm:bulletEnabled val="1"/>
        </dgm:presLayoutVars>
      </dgm:prSet>
      <dgm:spPr/>
    </dgm:pt>
    <dgm:pt modelId="{A5ACD731-E5EA-448A-92C9-9C9FD7CA8BB9}" type="pres">
      <dgm:prSet presAssocID="{1EAF0B66-1A7E-4F7A-B76B-EBAFFABB485E}" presName="sibTrans" presStyleLbl="sibTrans2D1" presStyleIdx="18" presStyleCnt="24"/>
      <dgm:spPr/>
    </dgm:pt>
    <dgm:pt modelId="{19C7DCBF-8FF1-401F-BAD7-47AF40D7846C}" type="pres">
      <dgm:prSet presAssocID="{C92A8D0A-82D9-4A94-BF59-F64320AFC409}" presName="child" presStyleLbl="alignAccFollowNode1" presStyleIdx="18" presStyleCnt="24" custScaleX="132883" custScaleY="431869">
        <dgm:presLayoutVars>
          <dgm:chMax val="0"/>
          <dgm:bulletEnabled val="1"/>
        </dgm:presLayoutVars>
      </dgm:prSet>
      <dgm:spPr/>
    </dgm:pt>
    <dgm:pt modelId="{1B0CCC12-0ADD-4C73-A20C-9648811DEA4B}" type="pres">
      <dgm:prSet presAssocID="{22048A31-0446-4643-BC0A-A4790603C267}" presName="sibTrans" presStyleLbl="sibTrans2D1" presStyleIdx="19" presStyleCnt="24"/>
      <dgm:spPr/>
    </dgm:pt>
    <dgm:pt modelId="{61953DF5-EDEA-4090-A27E-016253EFE452}" type="pres">
      <dgm:prSet presAssocID="{8506392A-D3A1-4C6A-8FDC-60AC33018C46}" presName="child" presStyleLbl="alignAccFollowNode1" presStyleIdx="19" presStyleCnt="24" custScaleX="132883" custScaleY="431869">
        <dgm:presLayoutVars>
          <dgm:chMax val="0"/>
          <dgm:bulletEnabled val="1"/>
        </dgm:presLayoutVars>
      </dgm:prSet>
      <dgm:spPr/>
    </dgm:pt>
    <dgm:pt modelId="{B2310C0F-9786-4788-BBD9-C4899BC33459}" type="pres">
      <dgm:prSet presAssocID="{4254D90A-F96D-4159-B52A-689549D91B26}" presName="hSp" presStyleCnt="0"/>
      <dgm:spPr/>
    </dgm:pt>
    <dgm:pt modelId="{90076C5C-88C2-4FD1-A75A-3BA4C1B4379E}" type="pres">
      <dgm:prSet presAssocID="{0AB921D4-4C6A-447A-A88B-A456B9750B71}" presName="vertFlow" presStyleCnt="0"/>
      <dgm:spPr/>
    </dgm:pt>
    <dgm:pt modelId="{78F4C96D-668E-43A3-A303-F544E82A666D}" type="pres">
      <dgm:prSet presAssocID="{0AB921D4-4C6A-447A-A88B-A456B9750B71}" presName="header" presStyleLbl="node1" presStyleIdx="5" presStyleCnt="6" custScaleX="132883" custScaleY="154191"/>
      <dgm:spPr/>
    </dgm:pt>
    <dgm:pt modelId="{01F72E38-F74A-4036-ABA5-224FF3777E34}" type="pres">
      <dgm:prSet presAssocID="{3B35D83C-D1EA-485E-BBBB-FA5790D91813}" presName="parTrans" presStyleLbl="sibTrans2D1" presStyleIdx="20" presStyleCnt="24"/>
      <dgm:spPr/>
    </dgm:pt>
    <dgm:pt modelId="{C2764938-EC38-466E-893A-9A632FBFCBBB}" type="pres">
      <dgm:prSet presAssocID="{00166F04-467A-4501-883E-49F659A206F5}" presName="child" presStyleLbl="alignAccFollowNode1" presStyleIdx="20" presStyleCnt="24" custScaleX="132883" custScaleY="431869">
        <dgm:presLayoutVars>
          <dgm:chMax val="0"/>
          <dgm:bulletEnabled val="1"/>
        </dgm:presLayoutVars>
      </dgm:prSet>
      <dgm:spPr/>
    </dgm:pt>
    <dgm:pt modelId="{F0FD0990-FD18-451D-B559-10C5F2DB8BF8}" type="pres">
      <dgm:prSet presAssocID="{D20823FC-2DFC-4BA3-B863-F34543CA7ECE}" presName="sibTrans" presStyleLbl="sibTrans2D1" presStyleIdx="21" presStyleCnt="24"/>
      <dgm:spPr/>
    </dgm:pt>
    <dgm:pt modelId="{2711705B-6853-4144-BE4A-F8A22AAA0FE0}" type="pres">
      <dgm:prSet presAssocID="{38300A32-8875-4A20-A377-7703BFBCE34A}" presName="child" presStyleLbl="alignAccFollowNode1" presStyleIdx="21" presStyleCnt="24" custScaleX="132883" custScaleY="431869">
        <dgm:presLayoutVars>
          <dgm:chMax val="0"/>
          <dgm:bulletEnabled val="1"/>
        </dgm:presLayoutVars>
      </dgm:prSet>
      <dgm:spPr/>
    </dgm:pt>
    <dgm:pt modelId="{83877C86-2629-49D2-BBF1-8FAF3378B5F7}" type="pres">
      <dgm:prSet presAssocID="{B61DC7AF-4154-491E-AD1D-A1095927EFAF}" presName="sibTrans" presStyleLbl="sibTrans2D1" presStyleIdx="22" presStyleCnt="24"/>
      <dgm:spPr/>
    </dgm:pt>
    <dgm:pt modelId="{0BAC7869-1745-45DC-90D3-E008359DBBC8}" type="pres">
      <dgm:prSet presAssocID="{6C14BACB-7DA2-41B1-97A2-9A37DB25DC1C}" presName="child" presStyleLbl="alignAccFollowNode1" presStyleIdx="22" presStyleCnt="24" custScaleX="132883" custScaleY="431869">
        <dgm:presLayoutVars>
          <dgm:chMax val="0"/>
          <dgm:bulletEnabled val="1"/>
        </dgm:presLayoutVars>
      </dgm:prSet>
      <dgm:spPr/>
    </dgm:pt>
    <dgm:pt modelId="{641BC1AC-655A-4857-B887-FCFEC2024022}" type="pres">
      <dgm:prSet presAssocID="{204A18EB-0A7A-452F-8069-A23165C0ED0A}" presName="sibTrans" presStyleLbl="sibTrans2D1" presStyleIdx="23" presStyleCnt="24"/>
      <dgm:spPr/>
    </dgm:pt>
    <dgm:pt modelId="{B25F3EA1-183A-43D8-8284-5C4083718961}" type="pres">
      <dgm:prSet presAssocID="{797B60F8-70A1-4E30-BFF3-DB5ED34DD9DF}" presName="child" presStyleLbl="alignAccFollowNode1" presStyleIdx="23" presStyleCnt="24" custScaleX="132883" custScaleY="431869">
        <dgm:presLayoutVars>
          <dgm:chMax val="0"/>
          <dgm:bulletEnabled val="1"/>
        </dgm:presLayoutVars>
      </dgm:prSet>
      <dgm:spPr/>
    </dgm:pt>
  </dgm:ptLst>
  <dgm:cxnLst>
    <dgm:cxn modelId="{49380E02-4783-4F0F-973C-6F375F72C98B}" srcId="{50689615-B6A0-4756-843D-9A6E474A1822}" destId="{4254D90A-F96D-4159-B52A-689549D91B26}" srcOrd="4" destOrd="0" parTransId="{E91CB4DA-FF6F-4376-A178-6BB0E68F613C}" sibTransId="{63637632-D406-408B-A28C-A229A38F9DE3}"/>
    <dgm:cxn modelId="{568E8803-8C27-4737-9835-9CC0B854D269}" srcId="{314E783E-6362-4C98-A1BE-22D71C619C6E}" destId="{59357121-6CF4-4FA3-A83C-512756E1E02E}" srcOrd="2" destOrd="0" parTransId="{F63E9534-8B83-4241-B90C-96B433556435}" sibTransId="{CF7D5CF5-7650-4CA5-A14A-D817B69F7695}"/>
    <dgm:cxn modelId="{C3FD5604-90B6-4E5D-8FB0-796592268D04}" type="presOf" srcId="{803398B9-9209-425F-ADAE-EC63FB5756D8}" destId="{C24F39FA-3E61-481C-B5C4-53DBFAD24FBA}" srcOrd="0" destOrd="0" presId="urn:microsoft.com/office/officeart/2005/8/layout/lProcess1"/>
    <dgm:cxn modelId="{A0401206-9F13-453E-8089-C8A68130BD8D}" srcId="{C5DD0952-A740-4F28-B1E5-8E10722EDB3F}" destId="{1008620F-F436-41F9-973A-012D833DCF37}" srcOrd="0" destOrd="0" parTransId="{036D8446-A004-4908-9235-111EE1D99A46}" sibTransId="{019D7527-4E83-4E6B-994F-1A6F42B68BD0}"/>
    <dgm:cxn modelId="{F84CD006-5017-4096-8FF0-8EAEA08DFA88}" srcId="{339F6179-00C5-4700-8E19-48F456868198}" destId="{CD430AB8-1F9C-475E-B4A2-D1766651D31D}" srcOrd="2" destOrd="0" parTransId="{F183DFE1-A848-4875-8273-48BE83969EBC}" sibTransId="{8FF925CF-402E-4115-B942-5265AF44DE7D}"/>
    <dgm:cxn modelId="{3548310F-1AA4-4059-9F15-BE6A688E30F4}" srcId="{9B8CD186-4B9B-4E87-B2F8-90E44B11D892}" destId="{10EB6D41-0EDA-4756-A4A3-97DDE3E500A2}" srcOrd="3" destOrd="0" parTransId="{ABDD1D08-5D34-4355-9D4F-A5E299F274FA}" sibTransId="{87D17F41-B75C-408B-AF3A-1E411DF1A3A3}"/>
    <dgm:cxn modelId="{035AC010-9A6C-4388-AC9A-F190FFDA9C26}" type="presOf" srcId="{38300A32-8875-4A20-A377-7703BFBCE34A}" destId="{2711705B-6853-4144-BE4A-F8A22AAA0FE0}" srcOrd="0" destOrd="0" presId="urn:microsoft.com/office/officeart/2005/8/layout/lProcess1"/>
    <dgm:cxn modelId="{7BA62C11-0712-4004-9E8A-61B26060743A}" srcId="{4254D90A-F96D-4159-B52A-689549D91B26}" destId="{79B5EB4A-00B4-4B01-B49B-659F78400C39}" srcOrd="0" destOrd="0" parTransId="{39A73A63-C5E2-4468-A431-B9810A7FA0E4}" sibTransId="{AE61F142-3FEF-4193-8E1D-C6FBE3CECC52}"/>
    <dgm:cxn modelId="{0B652614-CBB6-40DB-8820-2CC73552283C}" type="presOf" srcId="{C8F23EFA-BB05-4456-A793-FD2A8175651A}" destId="{4EA5FB0E-2337-4641-862E-22F7B79C8409}" srcOrd="0" destOrd="0" presId="urn:microsoft.com/office/officeart/2005/8/layout/lProcess1"/>
    <dgm:cxn modelId="{F9BB3814-BCC7-4650-8641-F5B25B879C5D}" type="presOf" srcId="{204A18EB-0A7A-452F-8069-A23165C0ED0A}" destId="{641BC1AC-655A-4857-B887-FCFEC2024022}" srcOrd="0" destOrd="0" presId="urn:microsoft.com/office/officeart/2005/8/layout/lProcess1"/>
    <dgm:cxn modelId="{41CE4E1A-D3AF-430E-ABF5-DBF38E1E6207}" srcId="{9B8CD186-4B9B-4E87-B2F8-90E44B11D892}" destId="{42E40D09-7EB5-469F-9AD6-3A224BBD15F6}" srcOrd="2" destOrd="0" parTransId="{656BCA06-EC14-4A9B-B565-CF6CF0151217}" sibTransId="{E01C405E-67A7-494E-92B3-DB333D3DFF7D}"/>
    <dgm:cxn modelId="{C2C4471D-3693-4C32-9D45-D61438B27D4D}" type="presOf" srcId="{C5DD0952-A740-4F28-B1E5-8E10722EDB3F}" destId="{598D2976-A231-4AAA-B673-DEE797BE5267}" srcOrd="0" destOrd="0" presId="urn:microsoft.com/office/officeart/2005/8/layout/lProcess1"/>
    <dgm:cxn modelId="{A9C76720-49EF-4939-95C7-5B734295D40D}" type="presOf" srcId="{CD430AB8-1F9C-475E-B4A2-D1766651D31D}" destId="{3CCCF554-FC11-4119-91A9-8FBD6D6169E3}" srcOrd="0" destOrd="0" presId="urn:microsoft.com/office/officeart/2005/8/layout/lProcess1"/>
    <dgm:cxn modelId="{07B43622-8C39-4ACD-95CF-87165420A91F}" type="presOf" srcId="{F278B670-0692-418D-823C-76B5FF5C4F55}" destId="{9C6A7E97-E0D7-488B-B3BE-41E8117164C4}" srcOrd="0" destOrd="0" presId="urn:microsoft.com/office/officeart/2005/8/layout/lProcess1"/>
    <dgm:cxn modelId="{9AC25A22-C96A-44ED-A76D-DB11B4918CCB}" srcId="{4254D90A-F96D-4159-B52A-689549D91B26}" destId="{8506392A-D3A1-4C6A-8FDC-60AC33018C46}" srcOrd="3" destOrd="0" parTransId="{C89E19F9-8243-4A47-8515-47B48484C400}" sibTransId="{0F684C5F-6540-4575-BF10-6C64D43A2027}"/>
    <dgm:cxn modelId="{4C318723-6D1A-41D8-9EF3-24E400CB3758}" type="presOf" srcId="{4AB113D5-F818-4EDD-A50F-0C41EDD1148F}" destId="{1E891A40-86EB-4820-A178-E52E5A191778}" srcOrd="0" destOrd="0" presId="urn:microsoft.com/office/officeart/2005/8/layout/lProcess1"/>
    <dgm:cxn modelId="{19DFA42E-7A75-4F05-9FFC-CE362E02A1BE}" type="presOf" srcId="{6C14BACB-7DA2-41B1-97A2-9A37DB25DC1C}" destId="{0BAC7869-1745-45DC-90D3-E008359DBBC8}" srcOrd="0" destOrd="0" presId="urn:microsoft.com/office/officeart/2005/8/layout/lProcess1"/>
    <dgm:cxn modelId="{2B637635-5083-47A5-9C61-9051F1A49E0A}" srcId="{50689615-B6A0-4756-843D-9A6E474A1822}" destId="{0AB921D4-4C6A-447A-A88B-A456B9750B71}" srcOrd="5" destOrd="0" parTransId="{307CAB6A-C93D-4D1D-92DC-BF4358A4870C}" sibTransId="{3301F967-0149-4DAF-9F5E-615D559CCF22}"/>
    <dgm:cxn modelId="{40CD0138-860C-4B7A-A646-2424B801B457}" type="presOf" srcId="{D20823FC-2DFC-4BA3-B863-F34543CA7ECE}" destId="{F0FD0990-FD18-451D-B559-10C5F2DB8BF8}" srcOrd="0" destOrd="0" presId="urn:microsoft.com/office/officeart/2005/8/layout/lProcess1"/>
    <dgm:cxn modelId="{6A367E3F-0F5B-4297-A0FA-6FB386D438FF}" srcId="{C5DD0952-A740-4F28-B1E5-8E10722EDB3F}" destId="{AEFFB294-F5F6-476F-96C4-76731EC88531}" srcOrd="2" destOrd="0" parTransId="{10D268BF-28DF-4E13-A8AC-D56D76B3504E}" sibTransId="{532D197F-085B-435D-825C-94331AA5DF23}"/>
    <dgm:cxn modelId="{A6E5905F-F650-4949-8E8A-40FF0900ED9B}" srcId="{0AB921D4-4C6A-447A-A88B-A456B9750B71}" destId="{797B60F8-70A1-4E30-BFF3-DB5ED34DD9DF}" srcOrd="3" destOrd="0" parTransId="{42E7755E-0EEB-476A-AA1E-F666F87CC335}" sibTransId="{51538421-62E4-48DF-832E-9F53E020192B}"/>
    <dgm:cxn modelId="{85975660-BDEF-4C38-9517-F3C3F9D6AF33}" type="presOf" srcId="{79B5EB4A-00B4-4B01-B49B-659F78400C39}" destId="{D398DAAE-FECA-47B2-ADCE-49DA842725EF}" srcOrd="0" destOrd="0" presId="urn:microsoft.com/office/officeart/2005/8/layout/lProcess1"/>
    <dgm:cxn modelId="{94F4A960-6716-48E1-92D3-50F6B5B7E78E}" type="presOf" srcId="{0AB921D4-4C6A-447A-A88B-A456B9750B71}" destId="{78F4C96D-668E-43A3-A303-F544E82A666D}" srcOrd="0" destOrd="0" presId="urn:microsoft.com/office/officeart/2005/8/layout/lProcess1"/>
    <dgm:cxn modelId="{BFDD5643-8247-4F3A-9658-43059CBEA365}" type="presOf" srcId="{4254D90A-F96D-4159-B52A-689549D91B26}" destId="{BE5DB5F4-8D95-4CFB-9CE5-AC6A86EF74F0}" srcOrd="0" destOrd="0" presId="urn:microsoft.com/office/officeart/2005/8/layout/lProcess1"/>
    <dgm:cxn modelId="{248EF143-F90A-49BA-ACFE-DE41F06E0DBE}" srcId="{339F6179-00C5-4700-8E19-48F456868198}" destId="{803398B9-9209-425F-ADAE-EC63FB5756D8}" srcOrd="0" destOrd="0" parTransId="{6A61BDA0-E85D-402A-9B80-62DE510816C8}" sibTransId="{4AB113D5-F818-4EDD-A50F-0C41EDD1148F}"/>
    <dgm:cxn modelId="{1AB66066-D7A0-4A10-BD3D-E520D2084876}" type="presOf" srcId="{8506392A-D3A1-4C6A-8FDC-60AC33018C46}" destId="{61953DF5-EDEA-4090-A27E-016253EFE452}" srcOrd="0" destOrd="0" presId="urn:microsoft.com/office/officeart/2005/8/layout/lProcess1"/>
    <dgm:cxn modelId="{A1071968-6CD3-4228-8CA2-70258D7E7E75}" srcId="{9B8CD186-4B9B-4E87-B2F8-90E44B11D892}" destId="{4DEBCB79-798D-4D08-9E50-7DC8BF1DEB28}" srcOrd="0" destOrd="0" parTransId="{CC3CC6C8-BC38-43F6-8F33-B864DFDBDFD1}" sibTransId="{5C280EBF-C70C-41CA-8BE9-6C9F7A2F8704}"/>
    <dgm:cxn modelId="{7EF62A4A-8CEE-4B17-96D4-BAF105AF06BB}" type="presOf" srcId="{C92A8D0A-82D9-4A94-BF59-F64320AFC409}" destId="{19C7DCBF-8FF1-401F-BAD7-47AF40D7846C}" srcOrd="0" destOrd="0" presId="urn:microsoft.com/office/officeart/2005/8/layout/lProcess1"/>
    <dgm:cxn modelId="{DFA6BC4A-9415-4FFF-BBBE-7AEAFCA3DB93}" type="presOf" srcId="{797B60F8-70A1-4E30-BFF3-DB5ED34DD9DF}" destId="{B25F3EA1-183A-43D8-8284-5C4083718961}" srcOrd="0" destOrd="0" presId="urn:microsoft.com/office/officeart/2005/8/layout/lProcess1"/>
    <dgm:cxn modelId="{464DE74A-D0C3-4903-96B3-C7274068CD56}" type="presOf" srcId="{339F6179-00C5-4700-8E19-48F456868198}" destId="{51886619-6323-420F-947E-786046A07104}" srcOrd="0" destOrd="0" presId="urn:microsoft.com/office/officeart/2005/8/layout/lProcess1"/>
    <dgm:cxn modelId="{6239616C-4E75-4A60-8841-3C44F651C0B7}" srcId="{50689615-B6A0-4756-843D-9A6E474A1822}" destId="{9B8CD186-4B9B-4E87-B2F8-90E44B11D892}" srcOrd="1" destOrd="0" parTransId="{88540099-7DE5-4FCF-8687-2F8E4988DB48}" sibTransId="{1B0C9158-0D17-4BC7-AC58-C9CEE441FF51}"/>
    <dgm:cxn modelId="{5742D76D-D7D2-4B34-B5DD-56D8B7E00139}" type="presOf" srcId="{50689615-B6A0-4756-843D-9A6E474A1822}" destId="{A1665BCC-D969-45AD-9031-3978000AFA4A}" srcOrd="0" destOrd="0" presId="urn:microsoft.com/office/officeart/2005/8/layout/lProcess1"/>
    <dgm:cxn modelId="{BAC08350-0719-44AA-AC26-97D252F3F8D0}" type="presOf" srcId="{036D8446-A004-4908-9235-111EE1D99A46}" destId="{3897C41D-0073-48E8-B2C8-3299BB0FA2DA}" srcOrd="0" destOrd="0" presId="urn:microsoft.com/office/officeart/2005/8/layout/lProcess1"/>
    <dgm:cxn modelId="{ED73B270-9A37-4582-97D1-0D7149D33782}" srcId="{9B8CD186-4B9B-4E87-B2F8-90E44B11D892}" destId="{13F87599-3CB3-4FB5-97A0-97B3CA01D02C}" srcOrd="1" destOrd="0" parTransId="{4A2606FF-EC14-45B3-A6AA-EFE25CEEE343}" sibTransId="{B2EA0C58-CE02-408F-8B10-E7CF3667C133}"/>
    <dgm:cxn modelId="{4A0D3F71-C9C7-4976-8F9D-47276EAAD925}" type="presOf" srcId="{CC3CC6C8-BC38-43F6-8F33-B864DFDBDFD1}" destId="{CEF643A0-CCFF-44E0-99FA-80E019FCCC91}" srcOrd="0" destOrd="0" presId="urn:microsoft.com/office/officeart/2005/8/layout/lProcess1"/>
    <dgm:cxn modelId="{97F04C51-1FAC-4056-8D16-C4B37C419698}" type="presOf" srcId="{4DEBCB79-798D-4D08-9E50-7DC8BF1DEB28}" destId="{A07EA8B7-57E6-4180-BAFD-A996FFE03765}" srcOrd="0" destOrd="0" presId="urn:microsoft.com/office/officeart/2005/8/layout/lProcess1"/>
    <dgm:cxn modelId="{E4079652-C5F0-4DBD-918E-7DE0E7F50B9F}" srcId="{4254D90A-F96D-4159-B52A-689549D91B26}" destId="{C92A8D0A-82D9-4A94-BF59-F64320AFC409}" srcOrd="2" destOrd="0" parTransId="{B7C1D0B8-A825-4D6E-98CA-8C8B7A55E58B}" sibTransId="{22048A31-0446-4643-BC0A-A4790603C267}"/>
    <dgm:cxn modelId="{6AF54C54-113A-4BD2-B768-24CD93DE23EB}" srcId="{314E783E-6362-4C98-A1BE-22D71C619C6E}" destId="{EFCEE77D-AD34-4626-AF91-F75D720EFB70}" srcOrd="0" destOrd="0" parTransId="{82CDFBF2-0B78-4461-B5ED-9EADB43F2FF5}" sibTransId="{C8F23EFA-BB05-4456-A793-FD2A8175651A}"/>
    <dgm:cxn modelId="{55E06D74-9132-497C-A6A2-BD3E286670C8}" type="presOf" srcId="{39A73A63-C5E2-4468-A431-B9810A7FA0E4}" destId="{9C3A13C0-2F9B-4B9B-BAF0-A47B04BDA81B}" srcOrd="0" destOrd="0" presId="urn:microsoft.com/office/officeart/2005/8/layout/lProcess1"/>
    <dgm:cxn modelId="{651A5A74-86BB-4AF2-8A49-9399409761CE}" srcId="{314E783E-6362-4C98-A1BE-22D71C619C6E}" destId="{A2A33CB4-8F58-4344-9665-4302B86B9528}" srcOrd="3" destOrd="0" parTransId="{F99D1D15-0E64-44F9-BFB5-E34A03AF1F61}" sibTransId="{E4F50C20-ACF1-4BC4-B08B-FC5C54F8A054}"/>
    <dgm:cxn modelId="{43E4B474-2A02-4E64-827F-2D55F5082171}" type="presOf" srcId="{056A8B39-404C-4A97-A811-EE506660E1A8}" destId="{B91407C2-701D-4215-891F-B8909D41A5C1}" srcOrd="0" destOrd="0" presId="urn:microsoft.com/office/officeart/2005/8/layout/lProcess1"/>
    <dgm:cxn modelId="{63FE6055-9B05-4B50-875F-1F6E9C21ED0B}" type="presOf" srcId="{1008620F-F436-41F9-973A-012D833DCF37}" destId="{7EDF5D1D-9153-4F81-A898-7582C6E60BF9}" srcOrd="0" destOrd="0" presId="urn:microsoft.com/office/officeart/2005/8/layout/lProcess1"/>
    <dgm:cxn modelId="{96AF5A55-ACFB-4887-B537-60CABA8725A2}" type="presOf" srcId="{A2A33CB4-8F58-4344-9665-4302B86B9528}" destId="{F7646FDE-1960-443E-8CC1-23B524AB62D6}" srcOrd="0" destOrd="0" presId="urn:microsoft.com/office/officeart/2005/8/layout/lProcess1"/>
    <dgm:cxn modelId="{802FD575-3792-473A-9524-8D536C0C8056}" type="presOf" srcId="{B61DC7AF-4154-491E-AD1D-A1095927EFAF}" destId="{83877C86-2629-49D2-BBF1-8FAF3378B5F7}" srcOrd="0" destOrd="0" presId="urn:microsoft.com/office/officeart/2005/8/layout/lProcess1"/>
    <dgm:cxn modelId="{6A432684-4C5A-4D8F-8AE3-F5B645D3CB60}" type="presOf" srcId="{E01C405E-67A7-494E-92B3-DB333D3DFF7D}" destId="{E269F46F-2CF9-437F-B637-9948129CBB27}" srcOrd="0" destOrd="0" presId="urn:microsoft.com/office/officeart/2005/8/layout/lProcess1"/>
    <dgm:cxn modelId="{AB226984-1197-4EF1-ABF2-0A24EAEF2D13}" type="presOf" srcId="{B2EA0C58-CE02-408F-8B10-E7CF3667C133}" destId="{4737B8EE-AF61-4DD6-A295-4F00D530382E}" srcOrd="0" destOrd="0" presId="urn:microsoft.com/office/officeart/2005/8/layout/lProcess1"/>
    <dgm:cxn modelId="{A659EE89-0631-4966-AED7-6A7EFE3B99DD}" srcId="{C5DD0952-A740-4F28-B1E5-8E10722EDB3F}" destId="{65F96FC1-B320-49BE-9198-32B8F1B6489F}" srcOrd="1" destOrd="0" parTransId="{97C48853-7256-43A5-AAAA-CCBA5D7F4886}" sibTransId="{056A8B39-404C-4A97-A811-EE506660E1A8}"/>
    <dgm:cxn modelId="{7AED748D-290B-4906-AF7C-2410211DA85D}" type="presOf" srcId="{13F87599-3CB3-4FB5-97A0-97B3CA01D02C}" destId="{38221030-F939-4757-91F9-434A2E774BBC}" srcOrd="0" destOrd="0" presId="urn:microsoft.com/office/officeart/2005/8/layout/lProcess1"/>
    <dgm:cxn modelId="{DF6B3991-BB80-45DE-8160-4ADAABF2D2C6}" srcId="{0AB921D4-4C6A-447A-A88B-A456B9750B71}" destId="{00166F04-467A-4501-883E-49F659A206F5}" srcOrd="0" destOrd="0" parTransId="{3B35D83C-D1EA-485E-BBBB-FA5790D91813}" sibTransId="{D20823FC-2DFC-4BA3-B863-F34543CA7ECE}"/>
    <dgm:cxn modelId="{88C04D94-1227-453D-BF6B-F07FBDE54249}" type="presOf" srcId="{E5873205-0503-4D43-8E58-BC61E93B8D55}" destId="{92BEC8D3-3A84-4153-8D43-A7E3D411A9FA}" srcOrd="0" destOrd="0" presId="urn:microsoft.com/office/officeart/2005/8/layout/lProcess1"/>
    <dgm:cxn modelId="{1A4B6296-13B5-4D31-BE72-6BD848BB9D7B}" type="presOf" srcId="{5C280EBF-C70C-41CA-8BE9-6C9F7A2F8704}" destId="{D4EEC69A-4864-4A0C-B2AA-6BB65BD78D3E}" srcOrd="0" destOrd="0" presId="urn:microsoft.com/office/officeart/2005/8/layout/lProcess1"/>
    <dgm:cxn modelId="{BA07EB9A-7849-4856-920D-66F9B35BB303}" srcId="{4254D90A-F96D-4159-B52A-689549D91B26}" destId="{A8A4F34F-6F22-4904-8A38-F7A350762C37}" srcOrd="1" destOrd="0" parTransId="{EA89046E-44BE-4F82-A433-AB9AF1156181}" sibTransId="{1EAF0B66-1A7E-4F7A-B76B-EBAFFABB485E}"/>
    <dgm:cxn modelId="{E5C45E9C-F26F-4D1A-9402-E140C94FC1D5}" srcId="{0AB921D4-4C6A-447A-A88B-A456B9750B71}" destId="{38300A32-8875-4A20-A377-7703BFBCE34A}" srcOrd="1" destOrd="0" parTransId="{4E42F563-8991-4EC6-8F78-528D3BC9D4F6}" sibTransId="{B61DC7AF-4154-491E-AD1D-A1095927EFAF}"/>
    <dgm:cxn modelId="{3B0037A2-2311-45C2-85CA-A9460084BB32}" type="presOf" srcId="{42E40D09-7EB5-469F-9AD6-3A224BBD15F6}" destId="{919F6FAC-D00F-44BE-97B3-31547BA8BEFF}" srcOrd="0" destOrd="0" presId="urn:microsoft.com/office/officeart/2005/8/layout/lProcess1"/>
    <dgm:cxn modelId="{DE1ECEA8-8D6F-41BD-8924-3A5C7051C1E5}" type="presOf" srcId="{226D54FB-03FA-471D-8B00-97197260C869}" destId="{A5082D1D-46C6-48AA-88E4-22DE2FAD0A01}" srcOrd="0" destOrd="0" presId="urn:microsoft.com/office/officeart/2005/8/layout/lProcess1"/>
    <dgm:cxn modelId="{0F3FCFA9-18BE-4D07-BA83-B0E7C1279510}" type="presOf" srcId="{D8605C78-A330-40C9-A1BE-A2437E34F13C}" destId="{5D2E151D-8096-4CAF-A8EC-F96648FCFEED}" srcOrd="0" destOrd="0" presId="urn:microsoft.com/office/officeart/2005/8/layout/lProcess1"/>
    <dgm:cxn modelId="{E259D0AA-34AF-403E-A4AB-091E763A8B5F}" srcId="{339F6179-00C5-4700-8E19-48F456868198}" destId="{226D54FB-03FA-471D-8B00-97197260C869}" srcOrd="3" destOrd="0" parTransId="{C01CC1E9-2548-414B-AD1C-82142077EA52}" sibTransId="{C72DF3AD-68A2-47B2-AB8A-68A2108C83FD}"/>
    <dgm:cxn modelId="{878E65B0-51C7-4D86-86AD-A3BBC36115B7}" type="presOf" srcId="{EFCEE77D-AD34-4626-AF91-F75D720EFB70}" destId="{85158B1A-0731-4A88-BACC-1673B08DA345}" srcOrd="0" destOrd="0" presId="urn:microsoft.com/office/officeart/2005/8/layout/lProcess1"/>
    <dgm:cxn modelId="{11C8B6B8-BF46-4190-82E5-A725B8763F9F}" srcId="{50689615-B6A0-4756-843D-9A6E474A1822}" destId="{339F6179-00C5-4700-8E19-48F456868198}" srcOrd="0" destOrd="0" parTransId="{6E3469BC-9ED2-447A-B09F-A3A47AD718E8}" sibTransId="{1C54293A-66D0-498A-BBC1-8968D7CE03E4}"/>
    <dgm:cxn modelId="{823738BC-D835-4939-8047-5B9A42367DD9}" type="presOf" srcId="{1EAF0B66-1A7E-4F7A-B76B-EBAFFABB485E}" destId="{A5ACD731-E5EA-448A-92C9-9C9FD7CA8BB9}" srcOrd="0" destOrd="0" presId="urn:microsoft.com/office/officeart/2005/8/layout/lProcess1"/>
    <dgm:cxn modelId="{7C62DCC8-F30A-4F49-A66E-6567AD772D2E}" type="presOf" srcId="{2449149C-8868-407B-BEF7-C991FED367F0}" destId="{30F0C578-E90D-492A-ACB7-FBB7FC0479AE}" srcOrd="0" destOrd="0" presId="urn:microsoft.com/office/officeart/2005/8/layout/lProcess1"/>
    <dgm:cxn modelId="{62921CCC-19D4-4377-8C00-DB4EA6D2C105}" type="presOf" srcId="{59357121-6CF4-4FA3-A83C-512756E1E02E}" destId="{2725055C-F60F-4342-B576-DD66652BA2DA}" srcOrd="0" destOrd="0" presId="urn:microsoft.com/office/officeart/2005/8/layout/lProcess1"/>
    <dgm:cxn modelId="{109A9CCF-D5BF-4EFD-B87E-0DA4E0AE027F}" srcId="{0AB921D4-4C6A-447A-A88B-A456B9750B71}" destId="{6C14BACB-7DA2-41B1-97A2-9A37DB25DC1C}" srcOrd="2" destOrd="0" parTransId="{A33EB5F0-4FB9-4D09-B829-871FF10DDD79}" sibTransId="{204A18EB-0A7A-452F-8069-A23165C0ED0A}"/>
    <dgm:cxn modelId="{FB5C13D1-C19A-4183-B2B8-6C57D5A2894A}" type="presOf" srcId="{22048A31-0446-4643-BC0A-A4790603C267}" destId="{1B0CCC12-0ADD-4C73-A20C-9648811DEA4B}" srcOrd="0" destOrd="0" presId="urn:microsoft.com/office/officeart/2005/8/layout/lProcess1"/>
    <dgm:cxn modelId="{CFBAEDD4-BD5B-4AD1-952F-1DEB6807C594}" srcId="{314E783E-6362-4C98-A1BE-22D71C619C6E}" destId="{D8605C78-A330-40C9-A1BE-A2437E34F13C}" srcOrd="1" destOrd="0" parTransId="{0D6C0020-C160-4034-989D-DCD52AC20EF4}" sibTransId="{8BC1240A-E953-4000-9C3E-DE8BF5BF412F}"/>
    <dgm:cxn modelId="{C9FFF3D7-CA66-4509-9591-C44494296CAB}" type="presOf" srcId="{10EB6D41-0EDA-4756-A4A3-97DDE3E500A2}" destId="{37544C07-5B2E-4F92-9A7C-4E8D965FF74A}" srcOrd="0" destOrd="0" presId="urn:microsoft.com/office/officeart/2005/8/layout/lProcess1"/>
    <dgm:cxn modelId="{B4B7DBD8-4D50-48F6-872D-1F6DC1127A7F}" srcId="{50689615-B6A0-4756-843D-9A6E474A1822}" destId="{314E783E-6362-4C98-A1BE-22D71C619C6E}" srcOrd="2" destOrd="0" parTransId="{76724A28-909A-49A7-B9DE-16F3D5B0AF83}" sibTransId="{2899672F-D669-4C60-86E1-C81EC6E5940A}"/>
    <dgm:cxn modelId="{965E5BDE-60CE-4FBC-AA10-96ABDC0A076F}" type="presOf" srcId="{CF7D5CF5-7650-4CA5-A14A-D817B69F7695}" destId="{6253ED90-3428-4B1C-8D5E-065EDFF51520}" srcOrd="0" destOrd="0" presId="urn:microsoft.com/office/officeart/2005/8/layout/lProcess1"/>
    <dgm:cxn modelId="{FC8F54DF-7571-4269-BE95-241F5B044114}" type="presOf" srcId="{A8A4F34F-6F22-4904-8A38-F7A350762C37}" destId="{6E5D2C4E-AEAE-44D9-B77C-1CADFD4EA7CD}" srcOrd="0" destOrd="0" presId="urn:microsoft.com/office/officeart/2005/8/layout/lProcess1"/>
    <dgm:cxn modelId="{B15C89E1-9A3B-4C99-8867-EE219077376F}" type="presOf" srcId="{00166F04-467A-4501-883E-49F659A206F5}" destId="{C2764938-EC38-466E-893A-9A632FBFCBBB}" srcOrd="0" destOrd="0" presId="urn:microsoft.com/office/officeart/2005/8/layout/lProcess1"/>
    <dgm:cxn modelId="{763299E2-E920-49CB-A7FE-C5D33E71CF9F}" type="presOf" srcId="{8FF925CF-402E-4115-B942-5265AF44DE7D}" destId="{BFA04753-7A79-4A54-A001-8587DDEAE359}" srcOrd="0" destOrd="0" presId="urn:microsoft.com/office/officeart/2005/8/layout/lProcess1"/>
    <dgm:cxn modelId="{39A723E7-1A42-46E9-9104-3A83B413BD85}" type="presOf" srcId="{AEFFB294-F5F6-476F-96C4-76731EC88531}" destId="{99931EF4-3465-49B7-85D7-2847661CF989}" srcOrd="0" destOrd="0" presId="urn:microsoft.com/office/officeart/2005/8/layout/lProcess1"/>
    <dgm:cxn modelId="{4BBF14E8-0CD3-46B7-B31B-8CB784BFB066}" type="presOf" srcId="{3B35D83C-D1EA-485E-BBBB-FA5790D91813}" destId="{01F72E38-F74A-4036-ABA5-224FF3777E34}" srcOrd="0" destOrd="0" presId="urn:microsoft.com/office/officeart/2005/8/layout/lProcess1"/>
    <dgm:cxn modelId="{4B0751E8-EBE8-4C31-A10E-FE90E312B3D3}" type="presOf" srcId="{AE61F142-3FEF-4193-8E1D-C6FBE3CECC52}" destId="{BCABC7E1-D47B-4289-88D1-FE00C99C8055}" srcOrd="0" destOrd="0" presId="urn:microsoft.com/office/officeart/2005/8/layout/lProcess1"/>
    <dgm:cxn modelId="{5E0E36EB-7F63-494F-B428-8D582288C9A1}" srcId="{339F6179-00C5-4700-8E19-48F456868198}" destId="{E5873205-0503-4D43-8E58-BC61E93B8D55}" srcOrd="1" destOrd="0" parTransId="{EC45D296-A445-44FD-AFE5-B866A5746587}" sibTransId="{F278B670-0692-418D-823C-76B5FF5C4F55}"/>
    <dgm:cxn modelId="{6DEF07ED-E335-4945-B74F-547ECA9FEFD6}" type="presOf" srcId="{65F96FC1-B320-49BE-9198-32B8F1B6489F}" destId="{B6109C30-6E32-464B-9ECC-52B018CAD045}" srcOrd="0" destOrd="0" presId="urn:microsoft.com/office/officeart/2005/8/layout/lProcess1"/>
    <dgm:cxn modelId="{686D66F0-F848-49AC-9919-9B3BA35F6E0C}" type="presOf" srcId="{019D7527-4E83-4E6B-994F-1A6F42B68BD0}" destId="{07E51954-685F-405B-A7DD-207C9AC13925}" srcOrd="0" destOrd="0" presId="urn:microsoft.com/office/officeart/2005/8/layout/lProcess1"/>
    <dgm:cxn modelId="{33F7B0F2-3352-4AB2-B871-AFB3E3F9676A}" srcId="{50689615-B6A0-4756-843D-9A6E474A1822}" destId="{C5DD0952-A740-4F28-B1E5-8E10722EDB3F}" srcOrd="3" destOrd="0" parTransId="{C07B091C-1640-47BC-B405-82403C721E9E}" sibTransId="{26444B25-4292-4815-B0FC-20A14FCDC729}"/>
    <dgm:cxn modelId="{FE2DA4F4-CE9C-4D17-BAAC-F5D25B22BFE9}" type="presOf" srcId="{9B8CD186-4B9B-4E87-B2F8-90E44B11D892}" destId="{5CA4096B-8DAB-4089-9ED8-A91EE3D4E015}" srcOrd="0" destOrd="0" presId="urn:microsoft.com/office/officeart/2005/8/layout/lProcess1"/>
    <dgm:cxn modelId="{4345A0F5-7A76-47BA-BFF2-10212F7F2025}" srcId="{C5DD0952-A740-4F28-B1E5-8E10722EDB3F}" destId="{2449149C-8868-407B-BEF7-C991FED367F0}" srcOrd="3" destOrd="0" parTransId="{B722127D-908A-4484-9491-9680010AB854}" sibTransId="{1F12FDB4-1911-4BE9-A7CB-8C4C15C63E16}"/>
    <dgm:cxn modelId="{7BFC24F7-B294-45A0-97C6-9EBBA580EA0E}" type="presOf" srcId="{82CDFBF2-0B78-4461-B5ED-9EADB43F2FF5}" destId="{EA60EDF3-50A0-45A8-A726-84DC8BCDE425}" srcOrd="0" destOrd="0" presId="urn:microsoft.com/office/officeart/2005/8/layout/lProcess1"/>
    <dgm:cxn modelId="{752D82F8-AC6E-4937-AA66-4AA4048A833C}" type="presOf" srcId="{8BC1240A-E953-4000-9C3E-DE8BF5BF412F}" destId="{CA290D09-3AAE-436B-88A4-9A6C310A2349}" srcOrd="0" destOrd="0" presId="urn:microsoft.com/office/officeart/2005/8/layout/lProcess1"/>
    <dgm:cxn modelId="{B366DDF8-6F8A-4FC4-911B-6B3AA4C92AFF}" type="presOf" srcId="{314E783E-6362-4C98-A1BE-22D71C619C6E}" destId="{3D0CBEF0-C2CD-49E3-A72B-E5681EF0375A}" srcOrd="0" destOrd="0" presId="urn:microsoft.com/office/officeart/2005/8/layout/lProcess1"/>
    <dgm:cxn modelId="{43E174FC-8A8D-462D-997A-7F0F858E851F}" type="presOf" srcId="{6A61BDA0-E85D-402A-9B80-62DE510816C8}" destId="{58C751CD-93C0-44A2-AC94-85FA49A59357}" srcOrd="0" destOrd="0" presId="urn:microsoft.com/office/officeart/2005/8/layout/lProcess1"/>
    <dgm:cxn modelId="{C9E6D6FD-BA1A-42CA-AB2D-457509035496}" type="presOf" srcId="{532D197F-085B-435D-825C-94331AA5DF23}" destId="{8AE705B9-E2DB-464B-A874-81A473360FDD}" srcOrd="0" destOrd="0" presId="urn:microsoft.com/office/officeart/2005/8/layout/lProcess1"/>
    <dgm:cxn modelId="{6F990739-5573-4CEA-A7AB-6F9ADEC12557}" type="presParOf" srcId="{A1665BCC-D969-45AD-9031-3978000AFA4A}" destId="{0E545B71-BC93-4E80-BB9B-0FC0C399AC31}" srcOrd="0" destOrd="0" presId="urn:microsoft.com/office/officeart/2005/8/layout/lProcess1"/>
    <dgm:cxn modelId="{6615E17B-E140-4780-BDCE-853D8F82622E}" type="presParOf" srcId="{0E545B71-BC93-4E80-BB9B-0FC0C399AC31}" destId="{51886619-6323-420F-947E-786046A07104}" srcOrd="0" destOrd="0" presId="urn:microsoft.com/office/officeart/2005/8/layout/lProcess1"/>
    <dgm:cxn modelId="{9692BAF0-5862-4F16-9526-096FC3D8BABB}" type="presParOf" srcId="{0E545B71-BC93-4E80-BB9B-0FC0C399AC31}" destId="{58C751CD-93C0-44A2-AC94-85FA49A59357}" srcOrd="1" destOrd="0" presId="urn:microsoft.com/office/officeart/2005/8/layout/lProcess1"/>
    <dgm:cxn modelId="{56665342-7631-44C5-ABB8-EF8A52BAC356}" type="presParOf" srcId="{0E545B71-BC93-4E80-BB9B-0FC0C399AC31}" destId="{C24F39FA-3E61-481C-B5C4-53DBFAD24FBA}" srcOrd="2" destOrd="0" presId="urn:microsoft.com/office/officeart/2005/8/layout/lProcess1"/>
    <dgm:cxn modelId="{61E9ECE8-C892-4484-9BD0-D75033C72BC4}" type="presParOf" srcId="{0E545B71-BC93-4E80-BB9B-0FC0C399AC31}" destId="{1E891A40-86EB-4820-A178-E52E5A191778}" srcOrd="3" destOrd="0" presId="urn:microsoft.com/office/officeart/2005/8/layout/lProcess1"/>
    <dgm:cxn modelId="{C238E72A-95CD-4F2D-B632-F71CBB3BD980}" type="presParOf" srcId="{0E545B71-BC93-4E80-BB9B-0FC0C399AC31}" destId="{92BEC8D3-3A84-4153-8D43-A7E3D411A9FA}" srcOrd="4" destOrd="0" presId="urn:microsoft.com/office/officeart/2005/8/layout/lProcess1"/>
    <dgm:cxn modelId="{AE511A6B-6476-4E6A-A24B-384D96A7FDE4}" type="presParOf" srcId="{0E545B71-BC93-4E80-BB9B-0FC0C399AC31}" destId="{9C6A7E97-E0D7-488B-B3BE-41E8117164C4}" srcOrd="5" destOrd="0" presId="urn:microsoft.com/office/officeart/2005/8/layout/lProcess1"/>
    <dgm:cxn modelId="{AD4B4654-63BB-4D0E-BECB-EAB184BFAE81}" type="presParOf" srcId="{0E545B71-BC93-4E80-BB9B-0FC0C399AC31}" destId="{3CCCF554-FC11-4119-91A9-8FBD6D6169E3}" srcOrd="6" destOrd="0" presId="urn:microsoft.com/office/officeart/2005/8/layout/lProcess1"/>
    <dgm:cxn modelId="{BD91F36C-7116-4D4C-9C8B-5BD63BDE12CC}" type="presParOf" srcId="{0E545B71-BC93-4E80-BB9B-0FC0C399AC31}" destId="{BFA04753-7A79-4A54-A001-8587DDEAE359}" srcOrd="7" destOrd="0" presId="urn:microsoft.com/office/officeart/2005/8/layout/lProcess1"/>
    <dgm:cxn modelId="{DC0322B3-EECD-46F4-B986-32CDEDF59B5D}" type="presParOf" srcId="{0E545B71-BC93-4E80-BB9B-0FC0C399AC31}" destId="{A5082D1D-46C6-48AA-88E4-22DE2FAD0A01}" srcOrd="8" destOrd="0" presId="urn:microsoft.com/office/officeart/2005/8/layout/lProcess1"/>
    <dgm:cxn modelId="{D0CC9509-C7BD-45AF-8BB0-CC33F7725B32}" type="presParOf" srcId="{A1665BCC-D969-45AD-9031-3978000AFA4A}" destId="{604F60F9-AF78-44AD-80C5-882117691D33}" srcOrd="1" destOrd="0" presId="urn:microsoft.com/office/officeart/2005/8/layout/lProcess1"/>
    <dgm:cxn modelId="{5C312A1C-78E6-4F70-B5E4-7967639B4BF3}" type="presParOf" srcId="{A1665BCC-D969-45AD-9031-3978000AFA4A}" destId="{0883D0BF-2C3C-4B12-94B9-C67B13ADF9A4}" srcOrd="2" destOrd="0" presId="urn:microsoft.com/office/officeart/2005/8/layout/lProcess1"/>
    <dgm:cxn modelId="{C757F5D6-CECB-4044-9C80-2D867C6E6150}" type="presParOf" srcId="{0883D0BF-2C3C-4B12-94B9-C67B13ADF9A4}" destId="{5CA4096B-8DAB-4089-9ED8-A91EE3D4E015}" srcOrd="0" destOrd="0" presId="urn:microsoft.com/office/officeart/2005/8/layout/lProcess1"/>
    <dgm:cxn modelId="{7CF0D72B-38F0-40D6-A255-F9B9AABCC923}" type="presParOf" srcId="{0883D0BF-2C3C-4B12-94B9-C67B13ADF9A4}" destId="{CEF643A0-CCFF-44E0-99FA-80E019FCCC91}" srcOrd="1" destOrd="0" presId="urn:microsoft.com/office/officeart/2005/8/layout/lProcess1"/>
    <dgm:cxn modelId="{E851CC27-971C-41D4-AF63-C0D6AC559E98}" type="presParOf" srcId="{0883D0BF-2C3C-4B12-94B9-C67B13ADF9A4}" destId="{A07EA8B7-57E6-4180-BAFD-A996FFE03765}" srcOrd="2" destOrd="0" presId="urn:microsoft.com/office/officeart/2005/8/layout/lProcess1"/>
    <dgm:cxn modelId="{60F1DDB6-A3B0-476D-A23F-F81697B4D9BA}" type="presParOf" srcId="{0883D0BF-2C3C-4B12-94B9-C67B13ADF9A4}" destId="{D4EEC69A-4864-4A0C-B2AA-6BB65BD78D3E}" srcOrd="3" destOrd="0" presId="urn:microsoft.com/office/officeart/2005/8/layout/lProcess1"/>
    <dgm:cxn modelId="{B068845C-060D-45E4-8E39-E16C9F905DE9}" type="presParOf" srcId="{0883D0BF-2C3C-4B12-94B9-C67B13ADF9A4}" destId="{38221030-F939-4757-91F9-434A2E774BBC}" srcOrd="4" destOrd="0" presId="urn:microsoft.com/office/officeart/2005/8/layout/lProcess1"/>
    <dgm:cxn modelId="{277E46EA-A6BA-4B0C-AF9B-52DA795AA7D9}" type="presParOf" srcId="{0883D0BF-2C3C-4B12-94B9-C67B13ADF9A4}" destId="{4737B8EE-AF61-4DD6-A295-4F00D530382E}" srcOrd="5" destOrd="0" presId="urn:microsoft.com/office/officeart/2005/8/layout/lProcess1"/>
    <dgm:cxn modelId="{7C7C8C8E-B5E9-4F58-95EB-4863E4AEF0EA}" type="presParOf" srcId="{0883D0BF-2C3C-4B12-94B9-C67B13ADF9A4}" destId="{919F6FAC-D00F-44BE-97B3-31547BA8BEFF}" srcOrd="6" destOrd="0" presId="urn:microsoft.com/office/officeart/2005/8/layout/lProcess1"/>
    <dgm:cxn modelId="{DC4BEFCC-7220-408F-B173-FF62687626D9}" type="presParOf" srcId="{0883D0BF-2C3C-4B12-94B9-C67B13ADF9A4}" destId="{E269F46F-2CF9-437F-B637-9948129CBB27}" srcOrd="7" destOrd="0" presId="urn:microsoft.com/office/officeart/2005/8/layout/lProcess1"/>
    <dgm:cxn modelId="{0E1B4D34-3DCA-4FC2-A175-7C6BEE52C252}" type="presParOf" srcId="{0883D0BF-2C3C-4B12-94B9-C67B13ADF9A4}" destId="{37544C07-5B2E-4F92-9A7C-4E8D965FF74A}" srcOrd="8" destOrd="0" presId="urn:microsoft.com/office/officeart/2005/8/layout/lProcess1"/>
    <dgm:cxn modelId="{675F0F80-689A-4549-BF13-231A50E63E64}" type="presParOf" srcId="{A1665BCC-D969-45AD-9031-3978000AFA4A}" destId="{60F782F9-3608-4F7E-80B1-CF819B03B463}" srcOrd="3" destOrd="0" presId="urn:microsoft.com/office/officeart/2005/8/layout/lProcess1"/>
    <dgm:cxn modelId="{A7345871-F99A-452D-BFA6-A515E5EE58B6}" type="presParOf" srcId="{A1665BCC-D969-45AD-9031-3978000AFA4A}" destId="{918018C8-28D3-427A-B451-4AAA7675E815}" srcOrd="4" destOrd="0" presId="urn:microsoft.com/office/officeart/2005/8/layout/lProcess1"/>
    <dgm:cxn modelId="{17C83B1C-7D49-4922-A621-2CE3DF7F477B}" type="presParOf" srcId="{918018C8-28D3-427A-B451-4AAA7675E815}" destId="{3D0CBEF0-C2CD-49E3-A72B-E5681EF0375A}" srcOrd="0" destOrd="0" presId="urn:microsoft.com/office/officeart/2005/8/layout/lProcess1"/>
    <dgm:cxn modelId="{DF97B51B-9BA1-4841-8E34-1FBB27524C2E}" type="presParOf" srcId="{918018C8-28D3-427A-B451-4AAA7675E815}" destId="{EA60EDF3-50A0-45A8-A726-84DC8BCDE425}" srcOrd="1" destOrd="0" presId="urn:microsoft.com/office/officeart/2005/8/layout/lProcess1"/>
    <dgm:cxn modelId="{3D3F8D44-DF7E-4C36-9708-73137A5A28FA}" type="presParOf" srcId="{918018C8-28D3-427A-B451-4AAA7675E815}" destId="{85158B1A-0731-4A88-BACC-1673B08DA345}" srcOrd="2" destOrd="0" presId="urn:microsoft.com/office/officeart/2005/8/layout/lProcess1"/>
    <dgm:cxn modelId="{4F32B02E-11C8-4A9F-92C8-144F76B03440}" type="presParOf" srcId="{918018C8-28D3-427A-B451-4AAA7675E815}" destId="{4EA5FB0E-2337-4641-862E-22F7B79C8409}" srcOrd="3" destOrd="0" presId="urn:microsoft.com/office/officeart/2005/8/layout/lProcess1"/>
    <dgm:cxn modelId="{0D2AB224-1634-49AE-A74F-BA7CF2619D4F}" type="presParOf" srcId="{918018C8-28D3-427A-B451-4AAA7675E815}" destId="{5D2E151D-8096-4CAF-A8EC-F96648FCFEED}" srcOrd="4" destOrd="0" presId="urn:microsoft.com/office/officeart/2005/8/layout/lProcess1"/>
    <dgm:cxn modelId="{79045BDD-58C8-4355-BF60-D341D858E5C2}" type="presParOf" srcId="{918018C8-28D3-427A-B451-4AAA7675E815}" destId="{CA290D09-3AAE-436B-88A4-9A6C310A2349}" srcOrd="5" destOrd="0" presId="urn:microsoft.com/office/officeart/2005/8/layout/lProcess1"/>
    <dgm:cxn modelId="{9E0DF034-5A91-4AA3-9F83-D6E8B56D53EF}" type="presParOf" srcId="{918018C8-28D3-427A-B451-4AAA7675E815}" destId="{2725055C-F60F-4342-B576-DD66652BA2DA}" srcOrd="6" destOrd="0" presId="urn:microsoft.com/office/officeart/2005/8/layout/lProcess1"/>
    <dgm:cxn modelId="{BDFB0E36-D9A9-47E2-BE38-53EF7BE99A79}" type="presParOf" srcId="{918018C8-28D3-427A-B451-4AAA7675E815}" destId="{6253ED90-3428-4B1C-8D5E-065EDFF51520}" srcOrd="7" destOrd="0" presId="urn:microsoft.com/office/officeart/2005/8/layout/lProcess1"/>
    <dgm:cxn modelId="{6409CD15-6AC4-4C6D-9394-A4A2172B92BB}" type="presParOf" srcId="{918018C8-28D3-427A-B451-4AAA7675E815}" destId="{F7646FDE-1960-443E-8CC1-23B524AB62D6}" srcOrd="8" destOrd="0" presId="urn:microsoft.com/office/officeart/2005/8/layout/lProcess1"/>
    <dgm:cxn modelId="{1E5CD539-0319-4B37-9609-45CDA3A63808}" type="presParOf" srcId="{A1665BCC-D969-45AD-9031-3978000AFA4A}" destId="{6DD70880-2F58-4E6A-8BE6-0B920E2F508F}" srcOrd="5" destOrd="0" presId="urn:microsoft.com/office/officeart/2005/8/layout/lProcess1"/>
    <dgm:cxn modelId="{13E073DF-E736-42AD-ABB6-54B7DA186BA9}" type="presParOf" srcId="{A1665BCC-D969-45AD-9031-3978000AFA4A}" destId="{CA5499C5-7D82-4A9D-90AD-0AE9DC3E6325}" srcOrd="6" destOrd="0" presId="urn:microsoft.com/office/officeart/2005/8/layout/lProcess1"/>
    <dgm:cxn modelId="{DA9911EC-AEBC-4FC4-B239-E30063331286}" type="presParOf" srcId="{CA5499C5-7D82-4A9D-90AD-0AE9DC3E6325}" destId="{598D2976-A231-4AAA-B673-DEE797BE5267}" srcOrd="0" destOrd="0" presId="urn:microsoft.com/office/officeart/2005/8/layout/lProcess1"/>
    <dgm:cxn modelId="{901367E9-84FE-487A-B5B6-A1E81A577A98}" type="presParOf" srcId="{CA5499C5-7D82-4A9D-90AD-0AE9DC3E6325}" destId="{3897C41D-0073-48E8-B2C8-3299BB0FA2DA}" srcOrd="1" destOrd="0" presId="urn:microsoft.com/office/officeart/2005/8/layout/lProcess1"/>
    <dgm:cxn modelId="{0B99F521-D286-4365-94C1-A826CD287D7F}" type="presParOf" srcId="{CA5499C5-7D82-4A9D-90AD-0AE9DC3E6325}" destId="{7EDF5D1D-9153-4F81-A898-7582C6E60BF9}" srcOrd="2" destOrd="0" presId="urn:microsoft.com/office/officeart/2005/8/layout/lProcess1"/>
    <dgm:cxn modelId="{E56DCFDE-73C2-4D1A-9159-F98ECFBE3450}" type="presParOf" srcId="{CA5499C5-7D82-4A9D-90AD-0AE9DC3E6325}" destId="{07E51954-685F-405B-A7DD-207C9AC13925}" srcOrd="3" destOrd="0" presId="urn:microsoft.com/office/officeart/2005/8/layout/lProcess1"/>
    <dgm:cxn modelId="{DEE612F1-6E02-47E4-80EB-963D346FD5A9}" type="presParOf" srcId="{CA5499C5-7D82-4A9D-90AD-0AE9DC3E6325}" destId="{B6109C30-6E32-464B-9ECC-52B018CAD045}" srcOrd="4" destOrd="0" presId="urn:microsoft.com/office/officeart/2005/8/layout/lProcess1"/>
    <dgm:cxn modelId="{D18548F4-269A-43EA-BECB-51C8636919C0}" type="presParOf" srcId="{CA5499C5-7D82-4A9D-90AD-0AE9DC3E6325}" destId="{B91407C2-701D-4215-891F-B8909D41A5C1}" srcOrd="5" destOrd="0" presId="urn:microsoft.com/office/officeart/2005/8/layout/lProcess1"/>
    <dgm:cxn modelId="{CDB5A9DC-ADC0-43D2-9987-A3075F546932}" type="presParOf" srcId="{CA5499C5-7D82-4A9D-90AD-0AE9DC3E6325}" destId="{99931EF4-3465-49B7-85D7-2847661CF989}" srcOrd="6" destOrd="0" presId="urn:microsoft.com/office/officeart/2005/8/layout/lProcess1"/>
    <dgm:cxn modelId="{41F559D7-A18B-4EF1-96FC-8ECFCFFC5EAA}" type="presParOf" srcId="{CA5499C5-7D82-4A9D-90AD-0AE9DC3E6325}" destId="{8AE705B9-E2DB-464B-A874-81A473360FDD}" srcOrd="7" destOrd="0" presId="urn:microsoft.com/office/officeart/2005/8/layout/lProcess1"/>
    <dgm:cxn modelId="{559F74F9-C683-44BB-8CBD-1B44E0C8F226}" type="presParOf" srcId="{CA5499C5-7D82-4A9D-90AD-0AE9DC3E6325}" destId="{30F0C578-E90D-492A-ACB7-FBB7FC0479AE}" srcOrd="8" destOrd="0" presId="urn:microsoft.com/office/officeart/2005/8/layout/lProcess1"/>
    <dgm:cxn modelId="{5DDB73CC-8615-4C9B-B074-59169A8391FC}" type="presParOf" srcId="{A1665BCC-D969-45AD-9031-3978000AFA4A}" destId="{06CC5A14-C890-4F01-B673-065053F7BAAD}" srcOrd="7" destOrd="0" presId="urn:microsoft.com/office/officeart/2005/8/layout/lProcess1"/>
    <dgm:cxn modelId="{2B2A0BD1-4AE0-4A63-A3A6-A22B64E0E7B7}" type="presParOf" srcId="{A1665BCC-D969-45AD-9031-3978000AFA4A}" destId="{53C58BA5-12C7-46AB-801E-F0C4107D739C}" srcOrd="8" destOrd="0" presId="urn:microsoft.com/office/officeart/2005/8/layout/lProcess1"/>
    <dgm:cxn modelId="{B37AB39B-9C6D-4A7C-AFDF-24516C1AFB08}" type="presParOf" srcId="{53C58BA5-12C7-46AB-801E-F0C4107D739C}" destId="{BE5DB5F4-8D95-4CFB-9CE5-AC6A86EF74F0}" srcOrd="0" destOrd="0" presId="urn:microsoft.com/office/officeart/2005/8/layout/lProcess1"/>
    <dgm:cxn modelId="{BEA37E33-6D16-4042-9BD6-BD3CC682D95B}" type="presParOf" srcId="{53C58BA5-12C7-46AB-801E-F0C4107D739C}" destId="{9C3A13C0-2F9B-4B9B-BAF0-A47B04BDA81B}" srcOrd="1" destOrd="0" presId="urn:microsoft.com/office/officeart/2005/8/layout/lProcess1"/>
    <dgm:cxn modelId="{A5D12633-468B-49A6-BC88-F821D688C800}" type="presParOf" srcId="{53C58BA5-12C7-46AB-801E-F0C4107D739C}" destId="{D398DAAE-FECA-47B2-ADCE-49DA842725EF}" srcOrd="2" destOrd="0" presId="urn:microsoft.com/office/officeart/2005/8/layout/lProcess1"/>
    <dgm:cxn modelId="{F996C9AA-C4F0-4359-821B-1EDF413533D7}" type="presParOf" srcId="{53C58BA5-12C7-46AB-801E-F0C4107D739C}" destId="{BCABC7E1-D47B-4289-88D1-FE00C99C8055}" srcOrd="3" destOrd="0" presId="urn:microsoft.com/office/officeart/2005/8/layout/lProcess1"/>
    <dgm:cxn modelId="{53A2FA5E-7F23-4548-BE7E-EFBDEB8D9D1F}" type="presParOf" srcId="{53C58BA5-12C7-46AB-801E-F0C4107D739C}" destId="{6E5D2C4E-AEAE-44D9-B77C-1CADFD4EA7CD}" srcOrd="4" destOrd="0" presId="urn:microsoft.com/office/officeart/2005/8/layout/lProcess1"/>
    <dgm:cxn modelId="{AD24B4E6-B988-4C00-B40F-F542AAB2A0DB}" type="presParOf" srcId="{53C58BA5-12C7-46AB-801E-F0C4107D739C}" destId="{A5ACD731-E5EA-448A-92C9-9C9FD7CA8BB9}" srcOrd="5" destOrd="0" presId="urn:microsoft.com/office/officeart/2005/8/layout/lProcess1"/>
    <dgm:cxn modelId="{1B46EF7B-3F01-49C2-81C6-4AC8E656047B}" type="presParOf" srcId="{53C58BA5-12C7-46AB-801E-F0C4107D739C}" destId="{19C7DCBF-8FF1-401F-BAD7-47AF40D7846C}" srcOrd="6" destOrd="0" presId="urn:microsoft.com/office/officeart/2005/8/layout/lProcess1"/>
    <dgm:cxn modelId="{9B474B18-A185-47E3-AA3D-B07AC02A0760}" type="presParOf" srcId="{53C58BA5-12C7-46AB-801E-F0C4107D739C}" destId="{1B0CCC12-0ADD-4C73-A20C-9648811DEA4B}" srcOrd="7" destOrd="0" presId="urn:microsoft.com/office/officeart/2005/8/layout/lProcess1"/>
    <dgm:cxn modelId="{BA8244FA-2A63-4B18-834B-4184E0BDFC9A}" type="presParOf" srcId="{53C58BA5-12C7-46AB-801E-F0C4107D739C}" destId="{61953DF5-EDEA-4090-A27E-016253EFE452}" srcOrd="8" destOrd="0" presId="urn:microsoft.com/office/officeart/2005/8/layout/lProcess1"/>
    <dgm:cxn modelId="{11F1EAFF-4C88-4105-93C7-425848CCD56B}" type="presParOf" srcId="{A1665BCC-D969-45AD-9031-3978000AFA4A}" destId="{B2310C0F-9786-4788-BBD9-C4899BC33459}" srcOrd="9" destOrd="0" presId="urn:microsoft.com/office/officeart/2005/8/layout/lProcess1"/>
    <dgm:cxn modelId="{D5673DBD-AE17-43AB-AC3E-37B72CC305E0}" type="presParOf" srcId="{A1665BCC-D969-45AD-9031-3978000AFA4A}" destId="{90076C5C-88C2-4FD1-A75A-3BA4C1B4379E}" srcOrd="10" destOrd="0" presId="urn:microsoft.com/office/officeart/2005/8/layout/lProcess1"/>
    <dgm:cxn modelId="{13E0CE62-3507-4C16-909F-73E7A84B998A}" type="presParOf" srcId="{90076C5C-88C2-4FD1-A75A-3BA4C1B4379E}" destId="{78F4C96D-668E-43A3-A303-F544E82A666D}" srcOrd="0" destOrd="0" presId="urn:microsoft.com/office/officeart/2005/8/layout/lProcess1"/>
    <dgm:cxn modelId="{5C9A19F9-CAD9-4B39-911F-AA32AEA03760}" type="presParOf" srcId="{90076C5C-88C2-4FD1-A75A-3BA4C1B4379E}" destId="{01F72E38-F74A-4036-ABA5-224FF3777E34}" srcOrd="1" destOrd="0" presId="urn:microsoft.com/office/officeart/2005/8/layout/lProcess1"/>
    <dgm:cxn modelId="{25DB9254-BD4B-4C61-9D43-0F714A2813A1}" type="presParOf" srcId="{90076C5C-88C2-4FD1-A75A-3BA4C1B4379E}" destId="{C2764938-EC38-466E-893A-9A632FBFCBBB}" srcOrd="2" destOrd="0" presId="urn:microsoft.com/office/officeart/2005/8/layout/lProcess1"/>
    <dgm:cxn modelId="{4CD05C00-C1A8-4D22-BCA5-0D4F17C29056}" type="presParOf" srcId="{90076C5C-88C2-4FD1-A75A-3BA4C1B4379E}" destId="{F0FD0990-FD18-451D-B559-10C5F2DB8BF8}" srcOrd="3" destOrd="0" presId="urn:microsoft.com/office/officeart/2005/8/layout/lProcess1"/>
    <dgm:cxn modelId="{0B56463F-0337-4C8C-89F2-746BE9150B32}" type="presParOf" srcId="{90076C5C-88C2-4FD1-A75A-3BA4C1B4379E}" destId="{2711705B-6853-4144-BE4A-F8A22AAA0FE0}" srcOrd="4" destOrd="0" presId="urn:microsoft.com/office/officeart/2005/8/layout/lProcess1"/>
    <dgm:cxn modelId="{315356CA-EC25-4347-9E37-DF3BDF7E6D8F}" type="presParOf" srcId="{90076C5C-88C2-4FD1-A75A-3BA4C1B4379E}" destId="{83877C86-2629-49D2-BBF1-8FAF3378B5F7}" srcOrd="5" destOrd="0" presId="urn:microsoft.com/office/officeart/2005/8/layout/lProcess1"/>
    <dgm:cxn modelId="{20906ACD-1E95-4A16-AF8A-8959C4D41711}" type="presParOf" srcId="{90076C5C-88C2-4FD1-A75A-3BA4C1B4379E}" destId="{0BAC7869-1745-45DC-90D3-E008359DBBC8}" srcOrd="6" destOrd="0" presId="urn:microsoft.com/office/officeart/2005/8/layout/lProcess1"/>
    <dgm:cxn modelId="{392C4970-4807-4629-A8BE-2AA5EF836D79}" type="presParOf" srcId="{90076C5C-88C2-4FD1-A75A-3BA4C1B4379E}" destId="{641BC1AC-655A-4857-B887-FCFEC2024022}" srcOrd="7" destOrd="0" presId="urn:microsoft.com/office/officeart/2005/8/layout/lProcess1"/>
    <dgm:cxn modelId="{608CFADB-A0D5-4181-99A6-CA4C025A9BD5}" type="presParOf" srcId="{90076C5C-88C2-4FD1-A75A-3BA4C1B4379E}" destId="{B25F3EA1-183A-43D8-8284-5C4083718961}" srcOrd="8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CCB960-B0DF-4673-A9EE-5949247FD17B}">
      <dsp:nvSpPr>
        <dsp:cNvPr id="0" name=""/>
        <dsp:cNvSpPr/>
      </dsp:nvSpPr>
      <dsp:spPr>
        <a:xfrm>
          <a:off x="12446" y="386"/>
          <a:ext cx="5073133" cy="664565"/>
        </a:xfrm>
        <a:prstGeom prst="roundRect">
          <a:avLst>
            <a:gd name="adj" fmla="val 10000"/>
          </a:avLst>
        </a:prstGeom>
        <a:noFill/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ts val="2500"/>
            </a:lnSpc>
            <a:spcBef>
              <a:spcPct val="0"/>
            </a:spcBef>
            <a:spcAft>
              <a:spcPts val="0"/>
            </a:spcAft>
            <a:buNone/>
          </a:pPr>
          <a:endParaRPr lang="en-US" sz="2400" kern="1200" dirty="0">
            <a:solidFill>
              <a:sysClr val="windowText" lastClr="00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1910" y="19850"/>
        <a:ext cx="5034205" cy="625637"/>
      </dsp:txXfrm>
    </dsp:sp>
    <dsp:sp modelId="{3C3012F2-976E-492C-BD99-19FE42399DE4}">
      <dsp:nvSpPr>
        <dsp:cNvPr id="0" name=""/>
        <dsp:cNvSpPr/>
      </dsp:nvSpPr>
      <dsp:spPr>
        <a:xfrm>
          <a:off x="12446" y="864678"/>
          <a:ext cx="1109588" cy="1109588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A4C58C-191C-4AB0-AF9A-A78567AEB24F}">
      <dsp:nvSpPr>
        <dsp:cNvPr id="0" name=""/>
        <dsp:cNvSpPr/>
      </dsp:nvSpPr>
      <dsp:spPr>
        <a:xfrm>
          <a:off x="1188610" y="864678"/>
          <a:ext cx="3896969" cy="1109588"/>
        </a:xfrm>
        <a:prstGeom prst="roundRect">
          <a:avLst>
            <a:gd name="adj" fmla="val 16670"/>
          </a:avLst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Self-awareness is the ability to </a:t>
          </a:r>
          <a:r>
            <a:rPr lang="en-US" sz="1600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recognise</a:t>
          </a:r>
          <a:r>
            <a:rPr lang="en-US" sz="1600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one’s own strengths, weaknesses, thoughts, and emotions.</a:t>
          </a:r>
        </a:p>
      </dsp:txBody>
      <dsp:txXfrm>
        <a:off x="1242785" y="918853"/>
        <a:ext cx="3788619" cy="1001238"/>
      </dsp:txXfrm>
    </dsp:sp>
    <dsp:sp modelId="{22F7B7BC-A576-4274-ABC5-27A60AAD6F71}">
      <dsp:nvSpPr>
        <dsp:cNvPr id="0" name=""/>
        <dsp:cNvSpPr/>
      </dsp:nvSpPr>
      <dsp:spPr>
        <a:xfrm>
          <a:off x="12446" y="2107417"/>
          <a:ext cx="1109588" cy="1109588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2B4341-65AA-4694-99C9-35164B15B81A}">
      <dsp:nvSpPr>
        <dsp:cNvPr id="0" name=""/>
        <dsp:cNvSpPr/>
      </dsp:nvSpPr>
      <dsp:spPr>
        <a:xfrm>
          <a:off x="1188610" y="2107417"/>
          <a:ext cx="3896969" cy="1109588"/>
        </a:xfrm>
        <a:prstGeom prst="roundRect">
          <a:avLst>
            <a:gd name="adj" fmla="val 16670"/>
          </a:avLst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It helps learners understand how personal traits influence academic performance and development.</a:t>
          </a:r>
        </a:p>
      </dsp:txBody>
      <dsp:txXfrm>
        <a:off x="1242785" y="2161592"/>
        <a:ext cx="3788619" cy="1001238"/>
      </dsp:txXfrm>
    </dsp:sp>
    <dsp:sp modelId="{6B0E430F-4263-404E-B62D-257C1522E26D}">
      <dsp:nvSpPr>
        <dsp:cNvPr id="0" name=""/>
        <dsp:cNvSpPr/>
      </dsp:nvSpPr>
      <dsp:spPr>
        <a:xfrm>
          <a:off x="12446" y="3350156"/>
          <a:ext cx="1109588" cy="1109588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A1AB67-8807-468E-B0FE-951CF4593998}">
      <dsp:nvSpPr>
        <dsp:cNvPr id="0" name=""/>
        <dsp:cNvSpPr/>
      </dsp:nvSpPr>
      <dsp:spPr>
        <a:xfrm>
          <a:off x="1188610" y="3350156"/>
          <a:ext cx="3896969" cy="1109588"/>
        </a:xfrm>
        <a:prstGeom prst="roundRect">
          <a:avLst>
            <a:gd name="adj" fmla="val 16670"/>
          </a:avLst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It encourages reflection and self-improvement in education (London, Sessa and Shelley, 2023).</a:t>
          </a:r>
        </a:p>
      </dsp:txBody>
      <dsp:txXfrm>
        <a:off x="1242785" y="3404331"/>
        <a:ext cx="3788619" cy="10012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CBA2F4-C67A-49F2-82FC-214887E96C3D}">
      <dsp:nvSpPr>
        <dsp:cNvPr id="0" name=""/>
        <dsp:cNvSpPr/>
      </dsp:nvSpPr>
      <dsp:spPr>
        <a:xfrm>
          <a:off x="99776" y="23"/>
          <a:ext cx="9233690" cy="956610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Purpose of this Presentation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To use a SWOT analysis to evaluate my strengths, weaknesses, opportunities, and threats in relation to my educational development within the Health and Social Care field.</a:t>
          </a:r>
        </a:p>
      </dsp:txBody>
      <dsp:txXfrm>
        <a:off x="99776" y="23"/>
        <a:ext cx="9233690" cy="956610"/>
      </dsp:txXfrm>
    </dsp:sp>
    <dsp:sp modelId="{9787D195-0316-46E6-8BA4-D74A4D86A08B}">
      <dsp:nvSpPr>
        <dsp:cNvPr id="0" name=""/>
        <dsp:cNvSpPr/>
      </dsp:nvSpPr>
      <dsp:spPr>
        <a:xfrm>
          <a:off x="611054" y="1004465"/>
          <a:ext cx="8211133" cy="956610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Importance of SWOT Analysis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Supports strategic educational planning (</a:t>
          </a:r>
          <a:r>
            <a:rPr lang="en-US" sz="1600" b="0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Puyt</a:t>
          </a:r>
          <a:r>
            <a:rPr lang="en-US" sz="1600" b="0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, Lie and </a:t>
          </a:r>
          <a:r>
            <a:rPr lang="en-US" sz="1600" b="0" kern="1200" dirty="0" err="1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Wilderom</a:t>
          </a:r>
          <a:r>
            <a:rPr lang="en-US" sz="1600" b="0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, 2023).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kern="1200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Helps improve study skills, achieve academic goals, and prepare for further study.</a:t>
          </a:r>
        </a:p>
      </dsp:txBody>
      <dsp:txXfrm>
        <a:off x="611054" y="1004465"/>
        <a:ext cx="8211133" cy="9566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52079A-9FEE-405D-83EE-05DCD3C16495}">
      <dsp:nvSpPr>
        <dsp:cNvPr id="0" name=""/>
        <dsp:cNvSpPr/>
      </dsp:nvSpPr>
      <dsp:spPr>
        <a:xfrm>
          <a:off x="7" y="37250"/>
          <a:ext cx="4663440" cy="45719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Strengths</a:t>
          </a:r>
          <a:endParaRPr lang="en-US" sz="1600" b="0" i="0" u="none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3398" y="50641"/>
        <a:ext cx="4636658" cy="430417"/>
      </dsp:txXfrm>
    </dsp:sp>
    <dsp:sp modelId="{CBF0300E-F288-46CA-B295-BBE41C116214}">
      <dsp:nvSpPr>
        <dsp:cNvPr id="0" name=""/>
        <dsp:cNvSpPr/>
      </dsp:nvSpPr>
      <dsp:spPr>
        <a:xfrm rot="5400000">
          <a:off x="2303204" y="522973"/>
          <a:ext cx="57045" cy="57045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A35174-B84D-4773-BC96-F8289B6651AA}">
      <dsp:nvSpPr>
        <dsp:cNvPr id="0" name=""/>
        <dsp:cNvSpPr/>
      </dsp:nvSpPr>
      <dsp:spPr>
        <a:xfrm>
          <a:off x="7" y="608541"/>
          <a:ext cx="4663440" cy="45719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ts val="16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3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Hands-on childcare experience from working in a private nursery and a London primary school.</a:t>
          </a:r>
        </a:p>
      </dsp:txBody>
      <dsp:txXfrm>
        <a:off x="13398" y="621932"/>
        <a:ext cx="4636658" cy="430417"/>
      </dsp:txXfrm>
    </dsp:sp>
    <dsp:sp modelId="{1EB20D67-9786-4747-8931-FD19F9DE738A}">
      <dsp:nvSpPr>
        <dsp:cNvPr id="0" name=""/>
        <dsp:cNvSpPr/>
      </dsp:nvSpPr>
      <dsp:spPr>
        <a:xfrm rot="5400000">
          <a:off x="2303204" y="1094264"/>
          <a:ext cx="57045" cy="57045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1434281"/>
            <a:satOff val="5159"/>
            <a:lumOff val="22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ED5B78-086D-4900-91A5-FC021490561C}">
      <dsp:nvSpPr>
        <dsp:cNvPr id="0" name=""/>
        <dsp:cNvSpPr/>
      </dsp:nvSpPr>
      <dsp:spPr>
        <a:xfrm>
          <a:off x="7" y="1179833"/>
          <a:ext cx="4663440" cy="45719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1460310"/>
            <a:satOff val="4238"/>
            <a:lumOff val="147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1460310"/>
              <a:satOff val="4238"/>
              <a:lumOff val="14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ts val="16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3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Strong communication and empathy skills developed through working with children and families.</a:t>
          </a:r>
        </a:p>
      </dsp:txBody>
      <dsp:txXfrm>
        <a:off x="13398" y="1193224"/>
        <a:ext cx="4636658" cy="430417"/>
      </dsp:txXfrm>
    </dsp:sp>
    <dsp:sp modelId="{DD3C4983-483E-4789-A09F-B6A36EBFC624}">
      <dsp:nvSpPr>
        <dsp:cNvPr id="0" name=""/>
        <dsp:cNvSpPr/>
      </dsp:nvSpPr>
      <dsp:spPr>
        <a:xfrm rot="5400000">
          <a:off x="2303204" y="1665555"/>
          <a:ext cx="57045" cy="57045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2868561"/>
            <a:satOff val="10319"/>
            <a:lumOff val="44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C6DCBF-063D-4142-A752-DE8272738837}">
      <dsp:nvSpPr>
        <dsp:cNvPr id="0" name=""/>
        <dsp:cNvSpPr/>
      </dsp:nvSpPr>
      <dsp:spPr>
        <a:xfrm>
          <a:off x="7" y="1751124"/>
          <a:ext cx="4663440" cy="45719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2920621"/>
            <a:satOff val="8476"/>
            <a:lumOff val="294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2920621"/>
              <a:satOff val="8476"/>
              <a:lumOff val="29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ts val="16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3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Good time management and ability to balance work and study commitments.</a:t>
          </a:r>
        </a:p>
      </dsp:txBody>
      <dsp:txXfrm>
        <a:off x="13398" y="1764515"/>
        <a:ext cx="4636658" cy="430417"/>
      </dsp:txXfrm>
    </dsp:sp>
    <dsp:sp modelId="{B3471A8D-1374-4EC9-86E3-5C1F75672644}">
      <dsp:nvSpPr>
        <dsp:cNvPr id="0" name=""/>
        <dsp:cNvSpPr/>
      </dsp:nvSpPr>
      <dsp:spPr>
        <a:xfrm rot="5400000">
          <a:off x="2303204" y="2236846"/>
          <a:ext cx="57045" cy="57045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4302842"/>
            <a:satOff val="15478"/>
            <a:lumOff val="67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F121DE-0C0D-4B42-9A98-DADFD31ABDF1}">
      <dsp:nvSpPr>
        <dsp:cNvPr id="0" name=""/>
        <dsp:cNvSpPr/>
      </dsp:nvSpPr>
      <dsp:spPr>
        <a:xfrm>
          <a:off x="7" y="2322415"/>
          <a:ext cx="4663440" cy="45719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4380931"/>
            <a:satOff val="12714"/>
            <a:lumOff val="441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4380931"/>
              <a:satOff val="12714"/>
              <a:lumOff val="4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ts val="16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3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Genuine passion for supporting others’ growth and well-being.</a:t>
          </a:r>
        </a:p>
      </dsp:txBody>
      <dsp:txXfrm>
        <a:off x="13398" y="2335806"/>
        <a:ext cx="4636658" cy="430417"/>
      </dsp:txXfrm>
    </dsp:sp>
    <dsp:sp modelId="{F0FAB5C4-93B0-4564-9E23-4DED981899D5}">
      <dsp:nvSpPr>
        <dsp:cNvPr id="0" name=""/>
        <dsp:cNvSpPr/>
      </dsp:nvSpPr>
      <dsp:spPr>
        <a:xfrm>
          <a:off x="4845994" y="37250"/>
          <a:ext cx="4663440" cy="457199"/>
        </a:xfrm>
        <a:prstGeom prst="roundRect">
          <a:avLst>
            <a:gd name="adj" fmla="val 10000"/>
          </a:avLst>
        </a:prstGeom>
        <a:solidFill>
          <a:schemeClr val="accent5">
            <a:hueOff val="-10039964"/>
            <a:satOff val="36115"/>
            <a:lumOff val="156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Weaknesses</a:t>
          </a:r>
          <a:endParaRPr lang="en-US" sz="1600" b="0" i="0" u="none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859385" y="50641"/>
        <a:ext cx="4636658" cy="430417"/>
      </dsp:txXfrm>
    </dsp:sp>
    <dsp:sp modelId="{AD04EF6D-0EBE-40C2-9C4C-442ADFD12024}">
      <dsp:nvSpPr>
        <dsp:cNvPr id="0" name=""/>
        <dsp:cNvSpPr/>
      </dsp:nvSpPr>
      <dsp:spPr>
        <a:xfrm rot="5400000">
          <a:off x="7149191" y="522973"/>
          <a:ext cx="57045" cy="57045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5737122"/>
            <a:satOff val="20637"/>
            <a:lumOff val="89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B5AEBC-C0E9-4BF6-A1C3-4F9413E409AE}">
      <dsp:nvSpPr>
        <dsp:cNvPr id="0" name=""/>
        <dsp:cNvSpPr/>
      </dsp:nvSpPr>
      <dsp:spPr>
        <a:xfrm>
          <a:off x="4845994" y="608541"/>
          <a:ext cx="4663440" cy="45719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5841241"/>
            <a:satOff val="16951"/>
            <a:lumOff val="589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5841241"/>
              <a:satOff val="16951"/>
              <a:lumOff val="58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ts val="16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3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Limited experience with higher education and academic study.</a:t>
          </a:r>
          <a:endParaRPr lang="en-US" sz="13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859385" y="621932"/>
        <a:ext cx="4636658" cy="430417"/>
      </dsp:txXfrm>
    </dsp:sp>
    <dsp:sp modelId="{C143FC04-A07E-4142-9FB3-CE7360098166}">
      <dsp:nvSpPr>
        <dsp:cNvPr id="0" name=""/>
        <dsp:cNvSpPr/>
      </dsp:nvSpPr>
      <dsp:spPr>
        <a:xfrm rot="5400000">
          <a:off x="7149191" y="1094264"/>
          <a:ext cx="57045" cy="57045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7171403"/>
            <a:satOff val="25796"/>
            <a:lumOff val="112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B4FC52-83FE-425F-AB9D-DC2C772C1E03}">
      <dsp:nvSpPr>
        <dsp:cNvPr id="0" name=""/>
        <dsp:cNvSpPr/>
      </dsp:nvSpPr>
      <dsp:spPr>
        <a:xfrm>
          <a:off x="4845994" y="1179833"/>
          <a:ext cx="4663440" cy="45719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7301551"/>
            <a:satOff val="21189"/>
            <a:lumOff val="736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7301551"/>
              <a:satOff val="21189"/>
              <a:lumOff val="73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ts val="16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3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Lack of confidence in academic writing and research techniques.</a:t>
          </a:r>
          <a:endParaRPr lang="en-US" sz="13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859385" y="1193224"/>
        <a:ext cx="4636658" cy="430417"/>
      </dsp:txXfrm>
    </dsp:sp>
    <dsp:sp modelId="{5F825194-7121-45BA-91F2-C11F4F69E7C2}">
      <dsp:nvSpPr>
        <dsp:cNvPr id="0" name=""/>
        <dsp:cNvSpPr/>
      </dsp:nvSpPr>
      <dsp:spPr>
        <a:xfrm rot="5400000">
          <a:off x="7149191" y="1665555"/>
          <a:ext cx="57045" cy="57045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8605683"/>
            <a:satOff val="30956"/>
            <a:lumOff val="13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0900A0-235E-495E-91BC-4B9226DFEDAE}">
      <dsp:nvSpPr>
        <dsp:cNvPr id="0" name=""/>
        <dsp:cNvSpPr/>
      </dsp:nvSpPr>
      <dsp:spPr>
        <a:xfrm>
          <a:off x="4845994" y="1751124"/>
          <a:ext cx="4663440" cy="45719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8761861"/>
            <a:satOff val="25427"/>
            <a:lumOff val="883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8761861"/>
              <a:satOff val="25427"/>
              <a:lumOff val="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ts val="16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3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Limited exposure to broader areas of health and social care beyond childcare.</a:t>
          </a:r>
          <a:endParaRPr lang="en-US" sz="13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859385" y="1764515"/>
        <a:ext cx="4636658" cy="430417"/>
      </dsp:txXfrm>
    </dsp:sp>
    <dsp:sp modelId="{AD9D5029-9432-4D4B-AE6E-F5721D995E0E}">
      <dsp:nvSpPr>
        <dsp:cNvPr id="0" name=""/>
        <dsp:cNvSpPr/>
      </dsp:nvSpPr>
      <dsp:spPr>
        <a:xfrm rot="5400000">
          <a:off x="7149191" y="2236846"/>
          <a:ext cx="57045" cy="57045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10039964"/>
            <a:satOff val="36115"/>
            <a:lumOff val="156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CF5EF9-DFD6-4C82-9874-6C503B522B27}">
      <dsp:nvSpPr>
        <dsp:cNvPr id="0" name=""/>
        <dsp:cNvSpPr/>
      </dsp:nvSpPr>
      <dsp:spPr>
        <a:xfrm>
          <a:off x="4845994" y="2322415"/>
          <a:ext cx="4663440" cy="45719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10222171"/>
            <a:satOff val="29665"/>
            <a:lumOff val="103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10222171"/>
              <a:satOff val="29665"/>
              <a:lumOff val="103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ts val="16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3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Some difficulty adapting to new digital learning systems.</a:t>
          </a:r>
        </a:p>
      </dsp:txBody>
      <dsp:txXfrm>
        <a:off x="4859385" y="2335806"/>
        <a:ext cx="4636658" cy="43041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52079A-9FEE-405D-83EE-05DCD3C16495}">
      <dsp:nvSpPr>
        <dsp:cNvPr id="0" name=""/>
        <dsp:cNvSpPr/>
      </dsp:nvSpPr>
      <dsp:spPr>
        <a:xfrm>
          <a:off x="4136" y="100829"/>
          <a:ext cx="4659391" cy="45680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Opportunities</a:t>
          </a:r>
          <a:endParaRPr lang="en-US" sz="1600" b="0" i="0" u="none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7515" y="114208"/>
        <a:ext cx="4632633" cy="430044"/>
      </dsp:txXfrm>
    </dsp:sp>
    <dsp:sp modelId="{CBF0300E-F288-46CA-B295-BBE41C116214}">
      <dsp:nvSpPr>
        <dsp:cNvPr id="0" name=""/>
        <dsp:cNvSpPr/>
      </dsp:nvSpPr>
      <dsp:spPr>
        <a:xfrm rot="5400000">
          <a:off x="2305333" y="586130"/>
          <a:ext cx="56996" cy="56996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A35174-B84D-4773-BC96-F8289B6651AA}">
      <dsp:nvSpPr>
        <dsp:cNvPr id="0" name=""/>
        <dsp:cNvSpPr/>
      </dsp:nvSpPr>
      <dsp:spPr>
        <a:xfrm>
          <a:off x="4136" y="671625"/>
          <a:ext cx="4659391" cy="45680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ts val="16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Academic support and resources available at the UWTSD (2025)</a:t>
          </a:r>
          <a:endParaRPr lang="en-US" sz="1300" b="0" i="0" u="none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7515" y="685004"/>
        <a:ext cx="4632633" cy="430044"/>
      </dsp:txXfrm>
    </dsp:sp>
    <dsp:sp modelId="{1EB20D67-9786-4747-8931-FD19F9DE738A}">
      <dsp:nvSpPr>
        <dsp:cNvPr id="0" name=""/>
        <dsp:cNvSpPr/>
      </dsp:nvSpPr>
      <dsp:spPr>
        <a:xfrm rot="5400000">
          <a:off x="2305333" y="1156925"/>
          <a:ext cx="56996" cy="56996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1369528"/>
            <a:satOff val="4473"/>
            <a:lumOff val="-380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ED5B78-086D-4900-91A5-FC021490561C}">
      <dsp:nvSpPr>
        <dsp:cNvPr id="0" name=""/>
        <dsp:cNvSpPr/>
      </dsp:nvSpPr>
      <dsp:spPr>
        <a:xfrm>
          <a:off x="4136" y="1242420"/>
          <a:ext cx="4659391" cy="45680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1344753"/>
            <a:satOff val="187"/>
            <a:lumOff val="-662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1344753"/>
              <a:satOff val="187"/>
              <a:lumOff val="-66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ts val="16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Pathway to progress from the Certificate to a full degree in Health and Social Care.</a:t>
          </a:r>
          <a:endParaRPr lang="en-US" sz="1300" b="0" i="0" u="none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7515" y="1255799"/>
        <a:ext cx="4632633" cy="430044"/>
      </dsp:txXfrm>
    </dsp:sp>
    <dsp:sp modelId="{DD3C4983-483E-4789-A09F-B6A36EBFC624}">
      <dsp:nvSpPr>
        <dsp:cNvPr id="0" name=""/>
        <dsp:cNvSpPr/>
      </dsp:nvSpPr>
      <dsp:spPr>
        <a:xfrm rot="5400000">
          <a:off x="2305333" y="1727720"/>
          <a:ext cx="56996" cy="56996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2739056"/>
            <a:satOff val="8947"/>
            <a:lumOff val="-761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C6DCBF-063D-4142-A752-DE8272738837}">
      <dsp:nvSpPr>
        <dsp:cNvPr id="0" name=""/>
        <dsp:cNvSpPr/>
      </dsp:nvSpPr>
      <dsp:spPr>
        <a:xfrm>
          <a:off x="4136" y="1813215"/>
          <a:ext cx="4659391" cy="45680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2689506"/>
            <a:satOff val="374"/>
            <a:lumOff val="-1323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2689506"/>
              <a:satOff val="374"/>
              <a:lumOff val="-132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ts val="16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Growing demand for skilled professionals in childcare and social care sectors (Nesta, 2023)</a:t>
          </a:r>
          <a:endParaRPr lang="en-US" sz="1300" b="0" i="0" u="none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7515" y="1826594"/>
        <a:ext cx="4632633" cy="430044"/>
      </dsp:txXfrm>
    </dsp:sp>
    <dsp:sp modelId="{B3471A8D-1374-4EC9-86E3-5C1F75672644}">
      <dsp:nvSpPr>
        <dsp:cNvPr id="0" name=""/>
        <dsp:cNvSpPr/>
      </dsp:nvSpPr>
      <dsp:spPr>
        <a:xfrm rot="5400000">
          <a:off x="2305333" y="2298516"/>
          <a:ext cx="56996" cy="56996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4108584"/>
            <a:satOff val="13420"/>
            <a:lumOff val="-114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F121DE-0C0D-4B42-9A98-DADFD31ABDF1}">
      <dsp:nvSpPr>
        <dsp:cNvPr id="0" name=""/>
        <dsp:cNvSpPr/>
      </dsp:nvSpPr>
      <dsp:spPr>
        <a:xfrm>
          <a:off x="4136" y="2384010"/>
          <a:ext cx="4659391" cy="45680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4034258"/>
            <a:satOff val="561"/>
            <a:lumOff val="-1985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4034258"/>
              <a:satOff val="561"/>
              <a:lumOff val="-198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ts val="16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Networking and placement opportunities through university and sector links.</a:t>
          </a:r>
          <a:endParaRPr lang="en-US" sz="1300" b="0" i="0" u="none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7515" y="2397389"/>
        <a:ext cx="4632633" cy="430044"/>
      </dsp:txXfrm>
    </dsp:sp>
    <dsp:sp modelId="{F0FAB5C4-93B0-4564-9E23-4DED981899D5}">
      <dsp:nvSpPr>
        <dsp:cNvPr id="0" name=""/>
        <dsp:cNvSpPr/>
      </dsp:nvSpPr>
      <dsp:spPr>
        <a:xfrm>
          <a:off x="4845914" y="100829"/>
          <a:ext cx="4659391" cy="456802"/>
        </a:xfrm>
        <a:prstGeom prst="roundRect">
          <a:avLst>
            <a:gd name="adj" fmla="val 10000"/>
          </a:avLst>
        </a:prstGeom>
        <a:solidFill>
          <a:schemeClr val="accent2">
            <a:hueOff val="9586696"/>
            <a:satOff val="31313"/>
            <a:lumOff val="-2666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Threats</a:t>
          </a:r>
          <a:endParaRPr lang="en-US" sz="1600" b="0" i="0" u="none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859293" y="114208"/>
        <a:ext cx="4632633" cy="430044"/>
      </dsp:txXfrm>
    </dsp:sp>
    <dsp:sp modelId="{AD04EF6D-0EBE-40C2-9C4C-442ADFD12024}">
      <dsp:nvSpPr>
        <dsp:cNvPr id="0" name=""/>
        <dsp:cNvSpPr/>
      </dsp:nvSpPr>
      <dsp:spPr>
        <a:xfrm rot="5400000">
          <a:off x="7147112" y="586130"/>
          <a:ext cx="56996" cy="56996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5478112"/>
            <a:satOff val="17893"/>
            <a:lumOff val="-1523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B5AEBC-C0E9-4BF6-A1C3-4F9413E409AE}">
      <dsp:nvSpPr>
        <dsp:cNvPr id="0" name=""/>
        <dsp:cNvSpPr/>
      </dsp:nvSpPr>
      <dsp:spPr>
        <a:xfrm>
          <a:off x="4845914" y="671625"/>
          <a:ext cx="4659391" cy="45680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5379011"/>
            <a:satOff val="748"/>
            <a:lumOff val="-2646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5379011"/>
              <a:satOff val="748"/>
              <a:lumOff val="-264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ts val="16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Competitive job market requiring advanced qualifications (Morgan, 2025)</a:t>
          </a:r>
        </a:p>
      </dsp:txBody>
      <dsp:txXfrm>
        <a:off x="4859293" y="685004"/>
        <a:ext cx="4632633" cy="430044"/>
      </dsp:txXfrm>
    </dsp:sp>
    <dsp:sp modelId="{C143FC04-A07E-4142-9FB3-CE7360098166}">
      <dsp:nvSpPr>
        <dsp:cNvPr id="0" name=""/>
        <dsp:cNvSpPr/>
      </dsp:nvSpPr>
      <dsp:spPr>
        <a:xfrm rot="5400000">
          <a:off x="7147112" y="1156925"/>
          <a:ext cx="56996" cy="56996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6847640"/>
            <a:satOff val="22366"/>
            <a:lumOff val="-1904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B4FC52-83FE-425F-AB9D-DC2C772C1E03}">
      <dsp:nvSpPr>
        <dsp:cNvPr id="0" name=""/>
        <dsp:cNvSpPr/>
      </dsp:nvSpPr>
      <dsp:spPr>
        <a:xfrm>
          <a:off x="4845914" y="1242420"/>
          <a:ext cx="4659391" cy="45680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6723764"/>
            <a:satOff val="935"/>
            <a:lumOff val="-3308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6723764"/>
              <a:satOff val="935"/>
              <a:lumOff val="-33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ts val="16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Financial and time pressures affecting study-work balance.</a:t>
          </a:r>
        </a:p>
      </dsp:txBody>
      <dsp:txXfrm>
        <a:off x="4859293" y="1255799"/>
        <a:ext cx="4632633" cy="430044"/>
      </dsp:txXfrm>
    </dsp:sp>
    <dsp:sp modelId="{5F825194-7121-45BA-91F2-C11F4F69E7C2}">
      <dsp:nvSpPr>
        <dsp:cNvPr id="0" name=""/>
        <dsp:cNvSpPr/>
      </dsp:nvSpPr>
      <dsp:spPr>
        <a:xfrm rot="5400000">
          <a:off x="7147112" y="1727720"/>
          <a:ext cx="56996" cy="56996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8217167"/>
            <a:satOff val="26840"/>
            <a:lumOff val="-2285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0900A0-235E-495E-91BC-4B9226DFEDAE}">
      <dsp:nvSpPr>
        <dsp:cNvPr id="0" name=""/>
        <dsp:cNvSpPr/>
      </dsp:nvSpPr>
      <dsp:spPr>
        <a:xfrm>
          <a:off x="4845914" y="1813215"/>
          <a:ext cx="4659391" cy="45680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8068517"/>
            <a:satOff val="1122"/>
            <a:lumOff val="-3969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8068517"/>
              <a:satOff val="1122"/>
              <a:lumOff val="-39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ts val="16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Changing UK policies may require ongoing training and adaptation (Warner and </a:t>
          </a:r>
          <a:r>
            <a:rPr lang="en-US" sz="1300" kern="1200" dirty="0" err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Zaranko</a:t>
          </a:r>
          <a:r>
            <a:rPr lang="en-US" sz="13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, 2025)</a:t>
          </a:r>
        </a:p>
      </dsp:txBody>
      <dsp:txXfrm>
        <a:off x="4859293" y="1826594"/>
        <a:ext cx="4632633" cy="430044"/>
      </dsp:txXfrm>
    </dsp:sp>
    <dsp:sp modelId="{AD9D5029-9432-4D4B-AE6E-F5721D995E0E}">
      <dsp:nvSpPr>
        <dsp:cNvPr id="0" name=""/>
        <dsp:cNvSpPr/>
      </dsp:nvSpPr>
      <dsp:spPr>
        <a:xfrm rot="5400000">
          <a:off x="7147112" y="2298516"/>
          <a:ext cx="56996" cy="56996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9586696"/>
            <a:satOff val="31313"/>
            <a:lumOff val="-2666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CF5EF9-DFD6-4C82-9874-6C503B522B27}">
      <dsp:nvSpPr>
        <dsp:cNvPr id="0" name=""/>
        <dsp:cNvSpPr/>
      </dsp:nvSpPr>
      <dsp:spPr>
        <a:xfrm>
          <a:off x="4845914" y="2384010"/>
          <a:ext cx="4659391" cy="45680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9413269"/>
            <a:satOff val="1309"/>
            <a:lumOff val="-4631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9413269"/>
              <a:satOff val="1309"/>
              <a:lumOff val="-463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ts val="16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Risk of burnout from managing work, study, and personal responsibilities.</a:t>
          </a:r>
          <a:endParaRPr lang="en-US" sz="1300" b="0" i="0" u="none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859293" y="2397389"/>
        <a:ext cx="4632633" cy="43004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886619-6323-420F-947E-786046A07104}">
      <dsp:nvSpPr>
        <dsp:cNvPr id="0" name=""/>
        <dsp:cNvSpPr/>
      </dsp:nvSpPr>
      <dsp:spPr>
        <a:xfrm>
          <a:off x="1291" y="192394"/>
          <a:ext cx="1188715" cy="40769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u="none" kern="12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Goal</a:t>
          </a:r>
          <a:endParaRPr lang="en-US" sz="1600" kern="12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3232" y="204335"/>
        <a:ext cx="1164833" cy="383811"/>
      </dsp:txXfrm>
    </dsp:sp>
    <dsp:sp modelId="{58C751CD-93C0-44A2-AC94-85FA49A59357}">
      <dsp:nvSpPr>
        <dsp:cNvPr id="0" name=""/>
        <dsp:cNvSpPr/>
      </dsp:nvSpPr>
      <dsp:spPr>
        <a:xfrm rot="5400000">
          <a:off x="572512" y="623224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4F39FA-3E61-481C-B5C4-53DBFAD24FBA}">
      <dsp:nvSpPr>
        <dsp:cNvPr id="0" name=""/>
        <dsp:cNvSpPr/>
      </dsp:nvSpPr>
      <dsp:spPr>
        <a:xfrm>
          <a:off x="1291" y="692631"/>
          <a:ext cx="1188715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Improve academic writing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4736" y="726076"/>
        <a:ext cx="1121825" cy="1075006"/>
      </dsp:txXfrm>
    </dsp:sp>
    <dsp:sp modelId="{1E891A40-86EB-4820-A178-E52E5A191778}">
      <dsp:nvSpPr>
        <dsp:cNvPr id="0" name=""/>
        <dsp:cNvSpPr/>
      </dsp:nvSpPr>
      <dsp:spPr>
        <a:xfrm rot="5400000">
          <a:off x="572512" y="1857663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436520"/>
            <a:satOff val="1570"/>
            <a:lumOff val="6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BEC8D3-3A84-4153-8D43-A7E3D411A9FA}">
      <dsp:nvSpPr>
        <dsp:cNvPr id="0" name=""/>
        <dsp:cNvSpPr/>
      </dsp:nvSpPr>
      <dsp:spPr>
        <a:xfrm>
          <a:off x="1291" y="1927070"/>
          <a:ext cx="1188715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444442"/>
            <a:satOff val="1290"/>
            <a:lumOff val="45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444442"/>
              <a:satOff val="1290"/>
              <a:lumOff val="4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Broaden sector knowledge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4736" y="1960515"/>
        <a:ext cx="1121825" cy="1075006"/>
      </dsp:txXfrm>
    </dsp:sp>
    <dsp:sp modelId="{9C6A7E97-E0D7-488B-B3BE-41E8117164C4}">
      <dsp:nvSpPr>
        <dsp:cNvPr id="0" name=""/>
        <dsp:cNvSpPr/>
      </dsp:nvSpPr>
      <dsp:spPr>
        <a:xfrm rot="5400000">
          <a:off x="572512" y="3092102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873040"/>
            <a:satOff val="3140"/>
            <a:lumOff val="13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CCF554-FC11-4119-91A9-8FBD6D6169E3}">
      <dsp:nvSpPr>
        <dsp:cNvPr id="0" name=""/>
        <dsp:cNvSpPr/>
      </dsp:nvSpPr>
      <dsp:spPr>
        <a:xfrm>
          <a:off x="1291" y="3161509"/>
          <a:ext cx="1188715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888884"/>
            <a:satOff val="2580"/>
            <a:lumOff val="9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888884"/>
              <a:satOff val="2580"/>
              <a:lumOff val="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Enhance digital literacy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4736" y="3194954"/>
        <a:ext cx="1121825" cy="1075006"/>
      </dsp:txXfrm>
    </dsp:sp>
    <dsp:sp modelId="{BFA04753-7A79-4A54-A001-8587DDEAE359}">
      <dsp:nvSpPr>
        <dsp:cNvPr id="0" name=""/>
        <dsp:cNvSpPr/>
      </dsp:nvSpPr>
      <dsp:spPr>
        <a:xfrm rot="5400000">
          <a:off x="572512" y="4326541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1309560"/>
            <a:satOff val="4711"/>
            <a:lumOff val="20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082D1D-46C6-48AA-88E4-22DE2FAD0A01}">
      <dsp:nvSpPr>
        <dsp:cNvPr id="0" name=""/>
        <dsp:cNvSpPr/>
      </dsp:nvSpPr>
      <dsp:spPr>
        <a:xfrm>
          <a:off x="1291" y="4395948"/>
          <a:ext cx="1188715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1333327"/>
            <a:satOff val="3869"/>
            <a:lumOff val="134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1333327"/>
              <a:satOff val="3869"/>
              <a:lumOff val="13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Improve time management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4736" y="4429393"/>
        <a:ext cx="1121825" cy="1075006"/>
      </dsp:txXfrm>
    </dsp:sp>
    <dsp:sp modelId="{5CA4096B-8DAB-4089-9ED8-A91EE3D4E015}">
      <dsp:nvSpPr>
        <dsp:cNvPr id="0" name=""/>
        <dsp:cNvSpPr/>
      </dsp:nvSpPr>
      <dsp:spPr>
        <a:xfrm>
          <a:off x="1338074" y="192394"/>
          <a:ext cx="1995836" cy="407693"/>
        </a:xfrm>
        <a:prstGeom prst="roundRect">
          <a:avLst>
            <a:gd name="adj" fmla="val 10000"/>
          </a:avLst>
        </a:prstGeom>
        <a:solidFill>
          <a:schemeClr val="accent5">
            <a:hueOff val="-2007993"/>
            <a:satOff val="7223"/>
            <a:lumOff val="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u="none" kern="12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Specific</a:t>
          </a:r>
          <a:endParaRPr lang="en-US" sz="1600" kern="120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350015" y="204335"/>
        <a:ext cx="1971954" cy="383811"/>
      </dsp:txXfrm>
    </dsp:sp>
    <dsp:sp modelId="{CEF643A0-CCFF-44E0-99FA-80E019FCCC91}">
      <dsp:nvSpPr>
        <dsp:cNvPr id="0" name=""/>
        <dsp:cNvSpPr/>
      </dsp:nvSpPr>
      <dsp:spPr>
        <a:xfrm rot="5400000">
          <a:off x="2312857" y="623224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1746081"/>
            <a:satOff val="6281"/>
            <a:lumOff val="2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7EA8B7-57E6-4180-BAFD-A996FFE03765}">
      <dsp:nvSpPr>
        <dsp:cNvPr id="0" name=""/>
        <dsp:cNvSpPr/>
      </dsp:nvSpPr>
      <dsp:spPr>
        <a:xfrm>
          <a:off x="1338074" y="692631"/>
          <a:ext cx="1995836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1777769"/>
            <a:satOff val="5159"/>
            <a:lumOff val="179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1777769"/>
              <a:satOff val="5159"/>
              <a:lumOff val="17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Attend writing workshops and apply structured referencing in assignments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371519" y="726076"/>
        <a:ext cx="1928946" cy="1075006"/>
      </dsp:txXfrm>
    </dsp:sp>
    <dsp:sp modelId="{D4EEC69A-4864-4A0C-B2AA-6BB65BD78D3E}">
      <dsp:nvSpPr>
        <dsp:cNvPr id="0" name=""/>
        <dsp:cNvSpPr/>
      </dsp:nvSpPr>
      <dsp:spPr>
        <a:xfrm rot="5400000">
          <a:off x="2312857" y="1857663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2182601"/>
            <a:satOff val="7851"/>
            <a:lumOff val="34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221030-F939-4757-91F9-434A2E774BBC}">
      <dsp:nvSpPr>
        <dsp:cNvPr id="0" name=""/>
        <dsp:cNvSpPr/>
      </dsp:nvSpPr>
      <dsp:spPr>
        <a:xfrm>
          <a:off x="1338074" y="1927070"/>
          <a:ext cx="1995836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2222211"/>
            <a:satOff val="6449"/>
            <a:lumOff val="224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2222211"/>
              <a:satOff val="6449"/>
              <a:lumOff val="2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Complete one placement/volunteering outside childcare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371519" y="1960515"/>
        <a:ext cx="1928946" cy="1075006"/>
      </dsp:txXfrm>
    </dsp:sp>
    <dsp:sp modelId="{4737B8EE-AF61-4DD6-A295-4F00D530382E}">
      <dsp:nvSpPr>
        <dsp:cNvPr id="0" name=""/>
        <dsp:cNvSpPr/>
      </dsp:nvSpPr>
      <dsp:spPr>
        <a:xfrm rot="5400000">
          <a:off x="2312857" y="3092102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2619121"/>
            <a:satOff val="9421"/>
            <a:lumOff val="40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9F6FAC-D00F-44BE-97B3-31547BA8BEFF}">
      <dsp:nvSpPr>
        <dsp:cNvPr id="0" name=""/>
        <dsp:cNvSpPr/>
      </dsp:nvSpPr>
      <dsp:spPr>
        <a:xfrm>
          <a:off x="1338074" y="3161509"/>
          <a:ext cx="1995836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2666653"/>
            <a:satOff val="7739"/>
            <a:lumOff val="269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2666653"/>
              <a:satOff val="7739"/>
              <a:lumOff val="2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Complete online modules and </a:t>
          </a:r>
          <a:r>
            <a:rPr lang="en-US" sz="1400" b="0" i="0" u="none" kern="1200" dirty="0" err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organise</a:t>
          </a: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study materials digitally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371519" y="3194954"/>
        <a:ext cx="1928946" cy="1075006"/>
      </dsp:txXfrm>
    </dsp:sp>
    <dsp:sp modelId="{E269F46F-2CF9-437F-B637-9948129CBB27}">
      <dsp:nvSpPr>
        <dsp:cNvPr id="0" name=""/>
        <dsp:cNvSpPr/>
      </dsp:nvSpPr>
      <dsp:spPr>
        <a:xfrm rot="5400000">
          <a:off x="2312857" y="4326541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3055641"/>
            <a:satOff val="10992"/>
            <a:lumOff val="47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544C07-5B2E-4F92-9A7C-4E8D965FF74A}">
      <dsp:nvSpPr>
        <dsp:cNvPr id="0" name=""/>
        <dsp:cNvSpPr/>
      </dsp:nvSpPr>
      <dsp:spPr>
        <a:xfrm>
          <a:off x="1338074" y="4395948"/>
          <a:ext cx="1995836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3111096"/>
            <a:satOff val="9028"/>
            <a:lumOff val="313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3111096"/>
              <a:satOff val="9028"/>
              <a:lumOff val="31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Create and follow weekly study timetable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371519" y="4429393"/>
        <a:ext cx="1928946" cy="1075006"/>
      </dsp:txXfrm>
    </dsp:sp>
    <dsp:sp modelId="{3D0CBEF0-C2CD-49E3-A72B-E5681EF0375A}">
      <dsp:nvSpPr>
        <dsp:cNvPr id="0" name=""/>
        <dsp:cNvSpPr/>
      </dsp:nvSpPr>
      <dsp:spPr>
        <a:xfrm>
          <a:off x="3481979" y="192394"/>
          <a:ext cx="1405413" cy="407693"/>
        </a:xfrm>
        <a:prstGeom prst="roundRect">
          <a:avLst>
            <a:gd name="adj" fmla="val 10000"/>
          </a:avLst>
        </a:prstGeom>
        <a:solidFill>
          <a:schemeClr val="accent5">
            <a:hueOff val="-4015986"/>
            <a:satOff val="14446"/>
            <a:lumOff val="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Measurable</a:t>
          </a:r>
          <a:endParaRPr lang="en-US" sz="16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493920" y="204335"/>
        <a:ext cx="1381531" cy="383811"/>
      </dsp:txXfrm>
    </dsp:sp>
    <dsp:sp modelId="{EA60EDF3-50A0-45A8-A726-84DC8BCDE425}">
      <dsp:nvSpPr>
        <dsp:cNvPr id="0" name=""/>
        <dsp:cNvSpPr/>
      </dsp:nvSpPr>
      <dsp:spPr>
        <a:xfrm rot="5400000">
          <a:off x="4161550" y="623224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3492161"/>
            <a:satOff val="12562"/>
            <a:lumOff val="54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158B1A-0731-4A88-BACC-1673B08DA345}">
      <dsp:nvSpPr>
        <dsp:cNvPr id="0" name=""/>
        <dsp:cNvSpPr/>
      </dsp:nvSpPr>
      <dsp:spPr>
        <a:xfrm>
          <a:off x="3481979" y="692631"/>
          <a:ext cx="1405413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3555538"/>
            <a:satOff val="10318"/>
            <a:lumOff val="358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3555538"/>
              <a:satOff val="10318"/>
              <a:lumOff val="35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Feedback on ≥3 assignments shows improvement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515424" y="726076"/>
        <a:ext cx="1338523" cy="1075006"/>
      </dsp:txXfrm>
    </dsp:sp>
    <dsp:sp modelId="{4EA5FB0E-2337-4641-862E-22F7B79C8409}">
      <dsp:nvSpPr>
        <dsp:cNvPr id="0" name=""/>
        <dsp:cNvSpPr/>
      </dsp:nvSpPr>
      <dsp:spPr>
        <a:xfrm rot="5400000">
          <a:off x="4161550" y="1857663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3928682"/>
            <a:satOff val="14132"/>
            <a:lumOff val="6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2E151D-8096-4CAF-A8EC-F96648FCFEED}">
      <dsp:nvSpPr>
        <dsp:cNvPr id="0" name=""/>
        <dsp:cNvSpPr/>
      </dsp:nvSpPr>
      <dsp:spPr>
        <a:xfrm>
          <a:off x="3481979" y="1927070"/>
          <a:ext cx="1405413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3999980"/>
            <a:satOff val="11608"/>
            <a:lumOff val="403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3999980"/>
              <a:satOff val="11608"/>
              <a:lumOff val="40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Log ≥40 hours and submit reflective reports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515424" y="1960515"/>
        <a:ext cx="1338523" cy="1075006"/>
      </dsp:txXfrm>
    </dsp:sp>
    <dsp:sp modelId="{CA290D09-3AAE-436B-88A4-9A6C310A2349}">
      <dsp:nvSpPr>
        <dsp:cNvPr id="0" name=""/>
        <dsp:cNvSpPr/>
      </dsp:nvSpPr>
      <dsp:spPr>
        <a:xfrm rot="5400000">
          <a:off x="4161550" y="3092102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4365201"/>
            <a:satOff val="15702"/>
            <a:lumOff val="68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25055C-F60F-4342-B576-DD66652BA2DA}">
      <dsp:nvSpPr>
        <dsp:cNvPr id="0" name=""/>
        <dsp:cNvSpPr/>
      </dsp:nvSpPr>
      <dsp:spPr>
        <a:xfrm>
          <a:off x="3481979" y="3161509"/>
          <a:ext cx="1405413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4444422"/>
            <a:satOff val="12898"/>
            <a:lumOff val="448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4444422"/>
              <a:satOff val="12898"/>
              <a:lumOff val="44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Successfully submit all online assignments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515424" y="3194954"/>
        <a:ext cx="1338523" cy="1075006"/>
      </dsp:txXfrm>
    </dsp:sp>
    <dsp:sp modelId="{6253ED90-3428-4B1C-8D5E-065EDFF51520}">
      <dsp:nvSpPr>
        <dsp:cNvPr id="0" name=""/>
        <dsp:cNvSpPr/>
      </dsp:nvSpPr>
      <dsp:spPr>
        <a:xfrm rot="5400000">
          <a:off x="4161550" y="4326541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4801722"/>
            <a:satOff val="17272"/>
            <a:lumOff val="75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646FDE-1960-443E-8CC1-23B524AB62D6}">
      <dsp:nvSpPr>
        <dsp:cNvPr id="0" name=""/>
        <dsp:cNvSpPr/>
      </dsp:nvSpPr>
      <dsp:spPr>
        <a:xfrm>
          <a:off x="3481979" y="4395948"/>
          <a:ext cx="1405413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4888865"/>
            <a:satOff val="14188"/>
            <a:lumOff val="493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4888865"/>
              <a:satOff val="14188"/>
              <a:lumOff val="49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Track study hours weekly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515424" y="4429393"/>
        <a:ext cx="1338523" cy="1075006"/>
      </dsp:txXfrm>
    </dsp:sp>
    <dsp:sp modelId="{598D2976-A231-4AAA-B673-DEE797BE5267}">
      <dsp:nvSpPr>
        <dsp:cNvPr id="0" name=""/>
        <dsp:cNvSpPr/>
      </dsp:nvSpPr>
      <dsp:spPr>
        <a:xfrm>
          <a:off x="5035461" y="192394"/>
          <a:ext cx="1405413" cy="407693"/>
        </a:xfrm>
        <a:prstGeom prst="roundRect">
          <a:avLst>
            <a:gd name="adj" fmla="val 10000"/>
          </a:avLst>
        </a:prstGeom>
        <a:solidFill>
          <a:schemeClr val="accent5">
            <a:hueOff val="-6023979"/>
            <a:satOff val="21669"/>
            <a:lumOff val="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Achievable</a:t>
          </a:r>
          <a:endParaRPr lang="en-US" sz="16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5047402" y="204335"/>
        <a:ext cx="1381531" cy="383811"/>
      </dsp:txXfrm>
    </dsp:sp>
    <dsp:sp modelId="{3897C41D-0073-48E8-B2C8-3299BB0FA2DA}">
      <dsp:nvSpPr>
        <dsp:cNvPr id="0" name=""/>
        <dsp:cNvSpPr/>
      </dsp:nvSpPr>
      <dsp:spPr>
        <a:xfrm rot="5400000">
          <a:off x="5715032" y="623224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5238242"/>
            <a:satOff val="18843"/>
            <a:lumOff val="81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DF5D1D-9153-4F81-A898-7582C6E60BF9}">
      <dsp:nvSpPr>
        <dsp:cNvPr id="0" name=""/>
        <dsp:cNvSpPr/>
      </dsp:nvSpPr>
      <dsp:spPr>
        <a:xfrm>
          <a:off x="5035461" y="692631"/>
          <a:ext cx="1405413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5333307"/>
            <a:satOff val="15477"/>
            <a:lumOff val="537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5333307"/>
              <a:satOff val="15477"/>
              <a:lumOff val="53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Yes; workshops and tutor support available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5068906" y="726076"/>
        <a:ext cx="1338523" cy="1075006"/>
      </dsp:txXfrm>
    </dsp:sp>
    <dsp:sp modelId="{07E51954-685F-405B-A7DD-207C9AC13925}">
      <dsp:nvSpPr>
        <dsp:cNvPr id="0" name=""/>
        <dsp:cNvSpPr/>
      </dsp:nvSpPr>
      <dsp:spPr>
        <a:xfrm rot="5400000">
          <a:off x="5715032" y="1857663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5674762"/>
            <a:satOff val="20413"/>
            <a:lumOff val="88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109C30-6E32-464B-9ECC-52B018CAD045}">
      <dsp:nvSpPr>
        <dsp:cNvPr id="0" name=""/>
        <dsp:cNvSpPr/>
      </dsp:nvSpPr>
      <dsp:spPr>
        <a:xfrm>
          <a:off x="5035461" y="1927070"/>
          <a:ext cx="1405413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5777749"/>
            <a:satOff val="16767"/>
            <a:lumOff val="582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5777749"/>
              <a:satOff val="16767"/>
              <a:lumOff val="58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Yes; supported by university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5068906" y="1960515"/>
        <a:ext cx="1338523" cy="1075006"/>
      </dsp:txXfrm>
    </dsp:sp>
    <dsp:sp modelId="{B91407C2-701D-4215-891F-B8909D41A5C1}">
      <dsp:nvSpPr>
        <dsp:cNvPr id="0" name=""/>
        <dsp:cNvSpPr/>
      </dsp:nvSpPr>
      <dsp:spPr>
        <a:xfrm rot="5400000">
          <a:off x="5715032" y="3092102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6111282"/>
            <a:satOff val="21983"/>
            <a:lumOff val="95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931EF4-3465-49B7-85D7-2847661CF989}">
      <dsp:nvSpPr>
        <dsp:cNvPr id="0" name=""/>
        <dsp:cNvSpPr/>
      </dsp:nvSpPr>
      <dsp:spPr>
        <a:xfrm>
          <a:off x="5035461" y="3161509"/>
          <a:ext cx="1405413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6222191"/>
            <a:satOff val="18057"/>
            <a:lumOff val="627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6222191"/>
              <a:satOff val="18057"/>
              <a:lumOff val="62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Yes; IT workshops and tutorials provided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5068906" y="3194954"/>
        <a:ext cx="1338523" cy="1075006"/>
      </dsp:txXfrm>
    </dsp:sp>
    <dsp:sp modelId="{8AE705B9-E2DB-464B-A874-81A473360FDD}">
      <dsp:nvSpPr>
        <dsp:cNvPr id="0" name=""/>
        <dsp:cNvSpPr/>
      </dsp:nvSpPr>
      <dsp:spPr>
        <a:xfrm rot="5400000">
          <a:off x="5715032" y="4326541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6547803"/>
            <a:satOff val="23553"/>
            <a:lumOff val="102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F0C578-E90D-492A-ACB7-FBB7FC0479AE}">
      <dsp:nvSpPr>
        <dsp:cNvPr id="0" name=""/>
        <dsp:cNvSpPr/>
      </dsp:nvSpPr>
      <dsp:spPr>
        <a:xfrm>
          <a:off x="5035461" y="4395948"/>
          <a:ext cx="1405413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6666634"/>
            <a:satOff val="19347"/>
            <a:lumOff val="672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6666634"/>
              <a:satOff val="19347"/>
              <a:lumOff val="67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Yes; small weekly adjustments manageable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5068906" y="4429393"/>
        <a:ext cx="1338523" cy="1075006"/>
      </dsp:txXfrm>
    </dsp:sp>
    <dsp:sp modelId="{BE5DB5F4-8D95-4CFB-9CE5-AC6A86EF74F0}">
      <dsp:nvSpPr>
        <dsp:cNvPr id="0" name=""/>
        <dsp:cNvSpPr/>
      </dsp:nvSpPr>
      <dsp:spPr>
        <a:xfrm>
          <a:off x="6588943" y="192394"/>
          <a:ext cx="1405413" cy="407693"/>
        </a:xfrm>
        <a:prstGeom prst="roundRect">
          <a:avLst>
            <a:gd name="adj" fmla="val 10000"/>
          </a:avLst>
        </a:prstGeom>
        <a:solidFill>
          <a:schemeClr val="accent5">
            <a:hueOff val="-8031972"/>
            <a:satOff val="28892"/>
            <a:lumOff val="125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Relevant</a:t>
          </a:r>
          <a:endParaRPr lang="en-US" sz="16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600884" y="204335"/>
        <a:ext cx="1381531" cy="383811"/>
      </dsp:txXfrm>
    </dsp:sp>
    <dsp:sp modelId="{9C3A13C0-2F9B-4B9B-BAF0-A47B04BDA81B}">
      <dsp:nvSpPr>
        <dsp:cNvPr id="0" name=""/>
        <dsp:cNvSpPr/>
      </dsp:nvSpPr>
      <dsp:spPr>
        <a:xfrm rot="5400000">
          <a:off x="7268514" y="623224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6984323"/>
            <a:satOff val="25123"/>
            <a:lumOff val="109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98DAAE-FECA-47B2-ADCE-49DA842725EF}">
      <dsp:nvSpPr>
        <dsp:cNvPr id="0" name=""/>
        <dsp:cNvSpPr/>
      </dsp:nvSpPr>
      <dsp:spPr>
        <a:xfrm>
          <a:off x="6588943" y="692631"/>
          <a:ext cx="1405413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7111076"/>
            <a:satOff val="20637"/>
            <a:lumOff val="717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7111076"/>
              <a:satOff val="20637"/>
              <a:lumOff val="71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Essential for HE success in Health and Social Care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622388" y="726076"/>
        <a:ext cx="1338523" cy="1075006"/>
      </dsp:txXfrm>
    </dsp:sp>
    <dsp:sp modelId="{BCABC7E1-D47B-4289-88D1-FE00C99C8055}">
      <dsp:nvSpPr>
        <dsp:cNvPr id="0" name=""/>
        <dsp:cNvSpPr/>
      </dsp:nvSpPr>
      <dsp:spPr>
        <a:xfrm rot="5400000">
          <a:off x="7268514" y="1857663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7420843"/>
            <a:satOff val="26694"/>
            <a:lumOff val="116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5D2C4E-AEAE-44D9-B77C-1CADFD4EA7CD}">
      <dsp:nvSpPr>
        <dsp:cNvPr id="0" name=""/>
        <dsp:cNvSpPr/>
      </dsp:nvSpPr>
      <dsp:spPr>
        <a:xfrm>
          <a:off x="6588943" y="1927070"/>
          <a:ext cx="1405413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7555518"/>
            <a:satOff val="21926"/>
            <a:lumOff val="761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7555518"/>
              <a:satOff val="21926"/>
              <a:lumOff val="7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Expands understanding of wider Health and Social Care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622388" y="1960515"/>
        <a:ext cx="1338523" cy="1075006"/>
      </dsp:txXfrm>
    </dsp:sp>
    <dsp:sp modelId="{A5ACD731-E5EA-448A-92C9-9C9FD7CA8BB9}">
      <dsp:nvSpPr>
        <dsp:cNvPr id="0" name=""/>
        <dsp:cNvSpPr/>
      </dsp:nvSpPr>
      <dsp:spPr>
        <a:xfrm rot="5400000">
          <a:off x="7268514" y="3092102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7857363"/>
            <a:satOff val="28264"/>
            <a:lumOff val="12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C7DCBF-8FF1-401F-BAD7-47AF40D7846C}">
      <dsp:nvSpPr>
        <dsp:cNvPr id="0" name=""/>
        <dsp:cNvSpPr/>
      </dsp:nvSpPr>
      <dsp:spPr>
        <a:xfrm>
          <a:off x="6588943" y="3161509"/>
          <a:ext cx="1405413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7999960"/>
            <a:satOff val="23216"/>
            <a:lumOff val="806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7999960"/>
              <a:satOff val="23216"/>
              <a:lumOff val="8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Supports efficient study and engagement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622388" y="3194954"/>
        <a:ext cx="1338523" cy="1075006"/>
      </dsp:txXfrm>
    </dsp:sp>
    <dsp:sp modelId="{1B0CCC12-0ADD-4C73-A20C-9648811DEA4B}">
      <dsp:nvSpPr>
        <dsp:cNvPr id="0" name=""/>
        <dsp:cNvSpPr/>
      </dsp:nvSpPr>
      <dsp:spPr>
        <a:xfrm rot="5400000">
          <a:off x="7268514" y="4326541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8293883"/>
            <a:satOff val="29834"/>
            <a:lumOff val="129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53DF5-EDEA-4090-A27E-016253EFE452}">
      <dsp:nvSpPr>
        <dsp:cNvPr id="0" name=""/>
        <dsp:cNvSpPr/>
      </dsp:nvSpPr>
      <dsp:spPr>
        <a:xfrm>
          <a:off x="6588943" y="4395948"/>
          <a:ext cx="1405413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8444402"/>
            <a:satOff val="24506"/>
            <a:lumOff val="851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8444402"/>
              <a:satOff val="24506"/>
              <a:lumOff val="85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Reduces stress and ensures progress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622388" y="4429393"/>
        <a:ext cx="1338523" cy="1075006"/>
      </dsp:txXfrm>
    </dsp:sp>
    <dsp:sp modelId="{78F4C96D-668E-43A3-A303-F544E82A666D}">
      <dsp:nvSpPr>
        <dsp:cNvPr id="0" name=""/>
        <dsp:cNvSpPr/>
      </dsp:nvSpPr>
      <dsp:spPr>
        <a:xfrm>
          <a:off x="8142425" y="192394"/>
          <a:ext cx="1405413" cy="407693"/>
        </a:xfrm>
        <a:prstGeom prst="roundRect">
          <a:avLst>
            <a:gd name="adj" fmla="val 10000"/>
          </a:avLst>
        </a:prstGeom>
        <a:solidFill>
          <a:schemeClr val="accent5">
            <a:hueOff val="-10039964"/>
            <a:satOff val="36115"/>
            <a:lumOff val="156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Time-Bound</a:t>
          </a:r>
          <a:endParaRPr lang="en-US" sz="16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8154366" y="204335"/>
        <a:ext cx="1381531" cy="383811"/>
      </dsp:txXfrm>
    </dsp:sp>
    <dsp:sp modelId="{01F72E38-F74A-4036-ABA5-224FF3777E34}">
      <dsp:nvSpPr>
        <dsp:cNvPr id="0" name=""/>
        <dsp:cNvSpPr/>
      </dsp:nvSpPr>
      <dsp:spPr>
        <a:xfrm rot="5400000">
          <a:off x="8821996" y="623224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8730403"/>
            <a:satOff val="31404"/>
            <a:lumOff val="136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764938-EC38-466E-893A-9A632FBFCBBB}">
      <dsp:nvSpPr>
        <dsp:cNvPr id="0" name=""/>
        <dsp:cNvSpPr/>
      </dsp:nvSpPr>
      <dsp:spPr>
        <a:xfrm>
          <a:off x="8142425" y="692631"/>
          <a:ext cx="1405413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8888844"/>
            <a:satOff val="25796"/>
            <a:lumOff val="896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8888844"/>
              <a:satOff val="25796"/>
              <a:lumOff val="89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Within 12 weeks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8175870" y="726076"/>
        <a:ext cx="1338523" cy="1075006"/>
      </dsp:txXfrm>
    </dsp:sp>
    <dsp:sp modelId="{F0FD0990-FD18-451D-B559-10C5F2DB8BF8}">
      <dsp:nvSpPr>
        <dsp:cNvPr id="0" name=""/>
        <dsp:cNvSpPr/>
      </dsp:nvSpPr>
      <dsp:spPr>
        <a:xfrm rot="5400000">
          <a:off x="8821996" y="1857663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9166924"/>
            <a:satOff val="32975"/>
            <a:lumOff val="14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11705B-6853-4144-BE4A-F8A22AAA0FE0}">
      <dsp:nvSpPr>
        <dsp:cNvPr id="0" name=""/>
        <dsp:cNvSpPr/>
      </dsp:nvSpPr>
      <dsp:spPr>
        <a:xfrm>
          <a:off x="8142425" y="1927070"/>
          <a:ext cx="1405413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9333287"/>
            <a:satOff val="27085"/>
            <a:lumOff val="94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9333287"/>
              <a:satOff val="27085"/>
              <a:lumOff val="94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Within 6 months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8175870" y="1960515"/>
        <a:ext cx="1338523" cy="1075006"/>
      </dsp:txXfrm>
    </dsp:sp>
    <dsp:sp modelId="{83877C86-2629-49D2-BBF1-8FAF3378B5F7}">
      <dsp:nvSpPr>
        <dsp:cNvPr id="0" name=""/>
        <dsp:cNvSpPr/>
      </dsp:nvSpPr>
      <dsp:spPr>
        <a:xfrm rot="5400000">
          <a:off x="8821996" y="3092102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9603444"/>
            <a:satOff val="34545"/>
            <a:lumOff val="150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AC7869-1745-45DC-90D3-E008359DBBC8}">
      <dsp:nvSpPr>
        <dsp:cNvPr id="0" name=""/>
        <dsp:cNvSpPr/>
      </dsp:nvSpPr>
      <dsp:spPr>
        <a:xfrm>
          <a:off x="8142425" y="3161509"/>
          <a:ext cx="1405413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9777729"/>
            <a:satOff val="28375"/>
            <a:lumOff val="985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9777729"/>
              <a:satOff val="28375"/>
              <a:lumOff val="98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Within 8 weeks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8175870" y="3194954"/>
        <a:ext cx="1338523" cy="1075006"/>
      </dsp:txXfrm>
    </dsp:sp>
    <dsp:sp modelId="{641BC1AC-655A-4857-B887-FCFEC2024022}">
      <dsp:nvSpPr>
        <dsp:cNvPr id="0" name=""/>
        <dsp:cNvSpPr/>
      </dsp:nvSpPr>
      <dsp:spPr>
        <a:xfrm rot="5400000">
          <a:off x="8821996" y="4326541"/>
          <a:ext cx="46271" cy="46271"/>
        </a:xfrm>
        <a:prstGeom prst="rightArrow">
          <a:avLst>
            <a:gd name="adj1" fmla="val 66700"/>
            <a:gd name="adj2" fmla="val 50000"/>
          </a:avLst>
        </a:prstGeom>
        <a:solidFill>
          <a:schemeClr val="accent5">
            <a:hueOff val="-10039964"/>
            <a:satOff val="36115"/>
            <a:lumOff val="156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5F3EA1-183A-43D8-8284-5C4083718961}">
      <dsp:nvSpPr>
        <dsp:cNvPr id="0" name=""/>
        <dsp:cNvSpPr/>
      </dsp:nvSpPr>
      <dsp:spPr>
        <a:xfrm>
          <a:off x="8142425" y="4395948"/>
          <a:ext cx="1405413" cy="1141896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10222171"/>
            <a:satOff val="29665"/>
            <a:lumOff val="103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10222171"/>
              <a:satOff val="29665"/>
              <a:lumOff val="103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u="none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Review weekly for 3 months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8175870" y="4429393"/>
        <a:ext cx="1338523" cy="10750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488C29-9E04-4B26-9F0D-4A69CE9FE1A5}" type="datetimeFigureOut">
              <a:rPr lang="en-US" smtClean="0"/>
              <a:t>10/20/2025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2E0407-935A-438B-AF66-28803EDE65A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95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00150" y="1143000"/>
            <a:ext cx="44577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3118E17-E86B-4918-AC6E-373CA9D866B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76287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ED0D5C-CFED-A49B-CBFF-A1EA8EDB49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AFA619-036C-B915-EFD4-F8262ECAD2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200150" y="1143000"/>
            <a:ext cx="44577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3F61FA-BAFE-5EC5-2DCE-658D62CFBB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2FE0A9-D2EB-9FC8-E21A-595A62C800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3118E17-E86B-4918-AC6E-373CA9D866B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8803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C0B794-FE88-CD4A-9EAB-4F155E8232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2D88FA-E3EE-3DDF-A2F2-13B98B4F23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200150" y="1143000"/>
            <a:ext cx="44577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031A43-6D16-8E76-D58F-04CF8DB6F4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990CB0-4A0A-8B24-BD73-189B49912D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3118E17-E86B-4918-AC6E-373CA9D866B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03289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4B11FF-3711-95A2-B535-D6B96D6385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22FB28-AA81-F777-77D8-A975438AEA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200150" y="1143000"/>
            <a:ext cx="44577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6E8C80-B221-02DD-2A54-F720AF83F1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F9B327-0E2C-284A-53DF-3344950ED2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3118E17-E86B-4918-AC6E-373CA9D866B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53906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36767C-8AAE-B0D9-7148-6D93E1DC01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B85B51-98F4-3BCD-D0A3-EBA9BF3060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200150" y="1143000"/>
            <a:ext cx="44577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28B28C-B6B9-39F4-D947-A5289C53F8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A74B66-7187-DAC9-218F-9937179CB4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3118E17-E86B-4918-AC6E-373CA9D866B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6385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">
    <p:bg>
      <p:bgPr>
        <a:solidFill>
          <a:schemeClr val="bg2"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F47124D-D927-400B-B59C-CEDBD507BE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-100001" y="100003"/>
            <a:ext cx="1447800" cy="1247797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D6ADF6CE-9ECB-46C3-934F-B81BC2BE04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1274" y="304802"/>
            <a:ext cx="7800975" cy="1534297"/>
          </a:xfrm>
        </p:spPr>
        <p:txBody>
          <a:bodyPr anchor="b">
            <a:normAutofit/>
          </a:bodyPr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3575" spc="98">
                <a:solidFill>
                  <a:schemeClr val="tx2"/>
                </a:solidFill>
                <a:cs typeface="Posterama" panose="020B0504020200020000" pitchFamily="34" charset="0"/>
              </a:rPr>
              <a:t>Click to edit Master title style</a:t>
            </a:r>
            <a:endParaRPr lang="en-US" sz="3575" spc="98" dirty="0">
              <a:solidFill>
                <a:schemeClr val="tx2"/>
              </a:solidFill>
              <a:cs typeface="Posterama" panose="020B0504020200020000" pitchFamily="34" charset="0"/>
            </a:endParaRP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62DF7C0A-1B3B-401D-A625-E7F87B1DFE0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3620" y="3013206"/>
            <a:ext cx="9005904" cy="3854030"/>
          </a:xfrm>
          <a:custGeom>
            <a:avLst/>
            <a:gdLst>
              <a:gd name="connsiteX0" fmla="*/ 5542094 w 11084189"/>
              <a:gd name="connsiteY0" fmla="*/ 0 h 3854030"/>
              <a:gd name="connsiteX1" fmla="*/ 11061525 w 11084189"/>
              <a:gd name="connsiteY1" fmla="*/ 3748287 h 3854030"/>
              <a:gd name="connsiteX2" fmla="*/ 11084189 w 11084189"/>
              <a:gd name="connsiteY2" fmla="*/ 3854030 h 3854030"/>
              <a:gd name="connsiteX3" fmla="*/ 0 w 11084189"/>
              <a:gd name="connsiteY3" fmla="*/ 3854030 h 3854030"/>
              <a:gd name="connsiteX4" fmla="*/ 22663 w 11084189"/>
              <a:gd name="connsiteY4" fmla="*/ 3748287 h 3854030"/>
              <a:gd name="connsiteX5" fmla="*/ 5542094 w 11084189"/>
              <a:gd name="connsiteY5" fmla="*/ 0 h 38540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84189" h="3854030">
                <a:moveTo>
                  <a:pt x="5542094" y="0"/>
                </a:moveTo>
                <a:cubicBezTo>
                  <a:pt x="8264668" y="0"/>
                  <a:pt x="10536186" y="1609144"/>
                  <a:pt x="11061525" y="3748287"/>
                </a:cubicBezTo>
                <a:lnTo>
                  <a:pt x="11084189" y="3854030"/>
                </a:lnTo>
                <a:lnTo>
                  <a:pt x="0" y="3854030"/>
                </a:lnTo>
                <a:lnTo>
                  <a:pt x="22663" y="3748287"/>
                </a:lnTo>
                <a:cubicBezTo>
                  <a:pt x="548002" y="1609144"/>
                  <a:pt x="2819520" y="0"/>
                  <a:pt x="5542094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ADA6D2C5-E6A9-4A27-AE58-9CEDCFCB4C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91794" y="1905001"/>
            <a:ext cx="7119938" cy="962442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</a:lstStyle>
          <a:p>
            <a:pPr>
              <a:lnSpc>
                <a:spcPct val="110000"/>
              </a:lnSpc>
            </a:pPr>
            <a:r>
              <a:rPr lang="en-US" sz="1788">
                <a:solidFill>
                  <a:schemeClr val="tx2"/>
                </a:solidFill>
                <a:cs typeface="Segoe UI Semilight" panose="020B0402040204020203" pitchFamily="34" charset="0"/>
              </a:rPr>
              <a:t>Click to edit Master subtitle style</a:t>
            </a:r>
            <a:endParaRPr lang="en-US" sz="1788" dirty="0">
              <a:solidFill>
                <a:schemeClr val="tx2"/>
              </a:solidFill>
              <a:cs typeface="Segoe UI Semilight" panose="020B0402040204020203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147A7F-B058-475D-BA3A-E1807E37B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91575" y="3144780"/>
            <a:ext cx="1114425" cy="2548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819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F887E59D-6BE5-4CB5-B3B3-BAF69EFA1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7" y="586992"/>
            <a:ext cx="4024313" cy="2688598"/>
          </a:xfrm>
        </p:spPr>
        <p:txBody>
          <a:bodyPr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lnSpc>
                <a:spcPct val="100000"/>
              </a:lnSpc>
            </a:pPr>
            <a:r>
              <a:rPr lang="en-US" spc="98">
                <a:solidFill>
                  <a:schemeClr val="tx2"/>
                </a:solidFill>
                <a:cs typeface="Posterama" panose="020B0504020200020000" pitchFamily="34" charset="0"/>
              </a:rPr>
              <a:t>Click to edit Master title style</a:t>
            </a:r>
            <a:endParaRPr lang="en-US" spc="98" dirty="0">
              <a:solidFill>
                <a:schemeClr val="tx2"/>
              </a:solidFill>
              <a:cs typeface="Posterama" panose="020B0504020200020000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D13BFBD-7478-4683-BA2C-E7BFC660BB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076825" y="0"/>
            <a:ext cx="4829175" cy="6858000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429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63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B3FF916-2B4D-4DC1-AD98-AF8F2EFD4A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029917" y="0"/>
            <a:ext cx="4876083" cy="6858000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429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63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480B3D3-8262-4D62-8B77-51C5FF5824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5034961" y="0"/>
            <a:ext cx="4868561" cy="6858000"/>
          </a:xfrm>
          <a:prstGeom prst="rect">
            <a:avLst/>
          </a:prstGeom>
          <a:blipFill dpi="0" rotWithShape="1">
            <a:blip r:embed="rId2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429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6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29" name="Text Placeholder 27">
            <a:extLst>
              <a:ext uri="{FF2B5EF4-FFF2-40B4-BE49-F238E27FC236}">
                <a16:creationId xmlns:a16="http://schemas.microsoft.com/office/drawing/2014/main" id="{D44A1B8E-1071-45A0-8A94-0AA7F201EB4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78559" y="3412115"/>
            <a:ext cx="4024053" cy="2750307"/>
          </a:xfrm>
        </p:spPr>
        <p:txBody>
          <a:bodyPr>
            <a:normAutofit/>
          </a:bodyPr>
          <a:lstStyle>
            <a:lvl1pPr marL="278606" indent="-278606">
              <a:buFont typeface="Arial" panose="020B0604020202020204" pitchFamily="34" charset="0"/>
              <a:buChar char="•"/>
              <a:defRPr sz="1625">
                <a:solidFill>
                  <a:schemeClr val="tx2"/>
                </a:solidFill>
              </a:defRPr>
            </a:lvl1pPr>
            <a:lvl2pPr marL="371475" indent="0">
              <a:buNone/>
              <a:defRPr sz="1950">
                <a:solidFill>
                  <a:schemeClr val="tx2"/>
                </a:solidFill>
              </a:defRPr>
            </a:lvl2pPr>
            <a:lvl3pPr marL="742950" indent="0">
              <a:buNone/>
              <a:defRPr sz="1950">
                <a:solidFill>
                  <a:schemeClr val="tx2"/>
                </a:solidFill>
              </a:defRPr>
            </a:lvl3pPr>
            <a:lvl4pPr marL="1114425" indent="0">
              <a:buNone/>
              <a:defRPr sz="1950">
                <a:solidFill>
                  <a:schemeClr val="tx2"/>
                </a:solidFill>
              </a:defRPr>
            </a:lvl4pPr>
            <a:lvl5pPr marL="1485900" indent="0">
              <a:buNone/>
              <a:defRPr sz="195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7" name="Date Placeholder 5">
            <a:extLst>
              <a:ext uri="{FF2B5EF4-FFF2-40B4-BE49-F238E27FC236}">
                <a16:creationId xmlns:a16="http://schemas.microsoft.com/office/drawing/2014/main" id="{DF6FCAD9-068D-41D9-A5F4-E22F2D2871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27649"/>
            <a:ext cx="2228850" cy="365125"/>
          </a:xfrm>
        </p:spPr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dirty="0"/>
              <a:t>20XX</a:t>
            </a:r>
          </a:p>
        </p:txBody>
      </p:sp>
      <p:sp>
        <p:nvSpPr>
          <p:cNvPr id="24" name="Picture Placeholder 20">
            <a:extLst>
              <a:ext uri="{FF2B5EF4-FFF2-40B4-BE49-F238E27FC236}">
                <a16:creationId xmlns:a16="http://schemas.microsoft.com/office/drawing/2014/main" id="{0402EFB4-17A2-4345-82DA-89EF34B5E91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10213" y="380992"/>
            <a:ext cx="3945617" cy="1925415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25" name="Picture Placeholder 20">
            <a:extLst>
              <a:ext uri="{FF2B5EF4-FFF2-40B4-BE49-F238E27FC236}">
                <a16:creationId xmlns:a16="http://schemas.microsoft.com/office/drawing/2014/main" id="{EC3DFC6E-6D3D-48C3-BD9E-33878CD86D5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510213" y="2376798"/>
            <a:ext cx="3945617" cy="1925415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26" name="Picture Placeholder 20">
            <a:extLst>
              <a:ext uri="{FF2B5EF4-FFF2-40B4-BE49-F238E27FC236}">
                <a16:creationId xmlns:a16="http://schemas.microsoft.com/office/drawing/2014/main" id="{7EC41F32-B997-4949-A553-260965B03F3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510213" y="4379171"/>
            <a:ext cx="3945617" cy="1925415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8" name="Footer Placeholder 6">
            <a:extLst>
              <a:ext uri="{FF2B5EF4-FFF2-40B4-BE49-F238E27FC236}">
                <a16:creationId xmlns:a16="http://schemas.microsoft.com/office/drawing/2014/main" id="{3E86EC02-7D1A-4CB3-B376-1044BEF4C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72125" y="6327649"/>
            <a:ext cx="3095625" cy="365125"/>
          </a:xfrm>
        </p:spPr>
        <p:txBody>
          <a:bodyPr/>
          <a:lstStyle>
            <a:lvl1pPr algn="l">
              <a:defRPr baseline="0"/>
            </a:lvl1pPr>
          </a:lstStyle>
          <a:p>
            <a:r>
              <a:rPr lang="en-US" dirty="0">
                <a:solidFill>
                  <a:prstClr val="white">
                    <a:alpha val="60000"/>
                  </a:prstClr>
                </a:solidFill>
              </a:rPr>
              <a:t>Presentation title</a:t>
            </a:r>
          </a:p>
        </p:txBody>
      </p:sp>
      <p:sp>
        <p:nvSpPr>
          <p:cNvPr id="19" name="Slide Number Placeholder 7">
            <a:extLst>
              <a:ext uri="{FF2B5EF4-FFF2-40B4-BE49-F238E27FC236}">
                <a16:creationId xmlns:a16="http://schemas.microsoft.com/office/drawing/2014/main" id="{F1ABD226-6012-4821-BD32-E8E6EB955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91575" y="6327649"/>
            <a:ext cx="433388" cy="365125"/>
          </a:xfrm>
        </p:spPr>
        <p:txBody>
          <a:bodyPr/>
          <a:lstStyle/>
          <a:p>
            <a:pPr defTabSz="742950">
              <a:defRPr/>
            </a:pPr>
            <a:fld id="{73B850FF-6169-4056-8077-06FFA93A5366}" type="slidenum">
              <a:rPr lang="en-US" smtClean="0">
                <a:solidFill>
                  <a:prstClr val="white">
                    <a:alpha val="60000"/>
                  </a:prstClr>
                </a:solidFill>
              </a:rPr>
              <a:pPr defTabSz="742950">
                <a:defRPr/>
              </a:pPr>
              <a:t>‹#›</a:t>
            </a:fld>
            <a:endParaRPr lang="en-US" dirty="0">
              <a:solidFill>
                <a:prstClr val="white">
                  <a:alpha val="6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06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troduction">
    <p:bg>
      <p:bgPr>
        <a:solidFill>
          <a:schemeClr val="bg2"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C836EA2-D914-4028-95BF-1B97B17FE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4602878"/>
            <a:ext cx="9906000" cy="2267339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429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63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5BDFAD1-E970-4A5F-98F7-D42CA9DFB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-2482" y="4596021"/>
            <a:ext cx="9905999" cy="2274195"/>
          </a:xfrm>
          <a:prstGeom prst="rect">
            <a:avLst/>
          </a:prstGeom>
          <a:blipFill dpi="0" rotWithShape="1">
            <a:blip r:embed="rId2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429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6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C53E32FB-4A5F-4D36-A227-CF26EBF0B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7" y="4876800"/>
            <a:ext cx="8127615" cy="12192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>
                <a:solidFill>
                  <a:schemeClr val="bg1"/>
                </a:solidFill>
                <a:cs typeface="Posterama" panose="020B0504020200020000" pitchFamily="34" charset="0"/>
              </a:rPr>
              <a:t>Click to edit Master title style</a:t>
            </a:r>
            <a:endParaRPr lang="en-US" dirty="0">
              <a:solidFill>
                <a:schemeClr val="bg1"/>
              </a:solidFill>
              <a:cs typeface="Posterama" panose="020B0504020200020000" pitchFamily="34" charset="0"/>
            </a:endParaRPr>
          </a:p>
        </p:txBody>
      </p:sp>
      <p:sp>
        <p:nvSpPr>
          <p:cNvPr id="19" name="Picture Placeholder 17">
            <a:extLst>
              <a:ext uri="{FF2B5EF4-FFF2-40B4-BE49-F238E27FC236}">
                <a16:creationId xmlns:a16="http://schemas.microsoft.com/office/drawing/2014/main" id="{9DA8CA5C-5748-45EE-B537-5A44A3BFC63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2580" y="1"/>
            <a:ext cx="5034261" cy="460287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5015D873-DDCC-44AF-AE80-703ED88AEC7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403708" y="327026"/>
            <a:ext cx="4121970" cy="3949987"/>
          </a:xfrm>
        </p:spPr>
        <p:txBody>
          <a:bodyPr anchor="ctr">
            <a:normAutofit/>
          </a:bodyPr>
          <a:lstStyle>
            <a:lvl1pPr marL="0" indent="0">
              <a:buNone/>
              <a:defRPr sz="1463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4" name="Date Placeholder 6">
            <a:extLst>
              <a:ext uri="{FF2B5EF4-FFF2-40B4-BE49-F238E27FC236}">
                <a16:creationId xmlns:a16="http://schemas.microsoft.com/office/drawing/2014/main" id="{16E99B66-5BC0-4B16-807E-B513E3272C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27649"/>
            <a:ext cx="2228850" cy="365125"/>
          </a:xfrm>
        </p:spPr>
        <p:txBody>
          <a:bodyPr/>
          <a:lstStyle/>
          <a:p>
            <a:pPr defTabSz="742950">
              <a:defRPr/>
            </a:pPr>
            <a:r>
              <a:rPr lang="en-US">
                <a:solidFill>
                  <a:prstClr val="white">
                    <a:alpha val="60000"/>
                  </a:prstClr>
                </a:solidFill>
              </a:rPr>
              <a:t>20XX</a:t>
            </a:r>
            <a:endParaRPr lang="en-US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15" name="Footer Placeholder 7">
            <a:extLst>
              <a:ext uri="{FF2B5EF4-FFF2-40B4-BE49-F238E27FC236}">
                <a16:creationId xmlns:a16="http://schemas.microsoft.com/office/drawing/2014/main" id="{086E91BF-4612-41A6-9A9F-AA6236BF5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38815" y="6327649"/>
            <a:ext cx="3230849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>
                <a:solidFill>
                  <a:prstClr val="white">
                    <a:alpha val="6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Presentation title</a:t>
            </a:r>
          </a:p>
        </p:txBody>
      </p:sp>
      <p:sp>
        <p:nvSpPr>
          <p:cNvPr id="16" name="Slide Number Placeholder 8">
            <a:extLst>
              <a:ext uri="{FF2B5EF4-FFF2-40B4-BE49-F238E27FC236}">
                <a16:creationId xmlns:a16="http://schemas.microsoft.com/office/drawing/2014/main" id="{F65A627F-E36A-460F-AD3C-7B63B5004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76863" y="6327649"/>
            <a:ext cx="948100" cy="365125"/>
          </a:xfrm>
        </p:spPr>
        <p:txBody>
          <a:bodyPr/>
          <a:lstStyle/>
          <a:p>
            <a:pPr defTabSz="742950">
              <a:defRPr/>
            </a:pPr>
            <a:fld id="{73B850FF-6169-4056-8077-06FFA93A5366}" type="slidenum">
              <a:rPr lang="en-US" smtClean="0">
                <a:solidFill>
                  <a:prstClr val="white">
                    <a:alpha val="6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defTabSz="742950">
                <a:defRPr/>
              </a:pPr>
              <a:t>‹#›</a:t>
            </a:fld>
            <a:endParaRPr lang="en-US" dirty="0">
              <a:solidFill>
                <a:prstClr val="white">
                  <a:alpha val="6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64083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Break">
    <p:bg>
      <p:bgPr>
        <a:solidFill>
          <a:schemeClr val="bg2"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C50B4F7D-E398-40AA-9F3C-F3D59A3F4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559813"/>
            <a:ext cx="3764950" cy="2397324"/>
          </a:xfrm>
        </p:spPr>
        <p:txBody>
          <a:bodyPr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lnSpc>
                <a:spcPct val="100000"/>
              </a:lnSpc>
            </a:pPr>
            <a:r>
              <a:rPr lang="en-US" spc="98">
                <a:solidFill>
                  <a:schemeClr val="tx2"/>
                </a:solidFill>
                <a:cs typeface="Posterama" panose="020B0504020200020000" pitchFamily="34" charset="0"/>
              </a:rPr>
              <a:t>Click to edit Master title style</a:t>
            </a:r>
            <a:endParaRPr lang="en-US" spc="98" dirty="0">
              <a:solidFill>
                <a:schemeClr val="tx2"/>
              </a:solidFill>
              <a:cs typeface="Posterama" panose="020B0504020200020000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0388EFA-705D-45DA-BB3E-901ED20AF0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891088" y="0"/>
            <a:ext cx="5014912" cy="6858000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429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63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0C378B-9DA9-4513-BF84-7422A1AE6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4891087" y="0"/>
            <a:ext cx="5014911" cy="6858000"/>
          </a:xfrm>
          <a:prstGeom prst="rect">
            <a:avLst/>
          </a:prstGeom>
          <a:blipFill dpi="0" rotWithShape="1">
            <a:blip r:embed="rId2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429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6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B924BE58-42FE-46C1-9582-9E08FAFE0FE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81038" y="3200401"/>
            <a:ext cx="3765054" cy="2913063"/>
          </a:xfrm>
        </p:spPr>
        <p:txBody>
          <a:bodyPr>
            <a:normAutofit/>
          </a:bodyPr>
          <a:lstStyle>
            <a:lvl1pPr marL="0" indent="0">
              <a:buNone/>
              <a:defRPr sz="195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2A2724A1-1A21-49B5-9057-269BD5D6249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288359" y="862806"/>
            <a:ext cx="4170065" cy="5132388"/>
          </a:xfrm>
          <a:custGeom>
            <a:avLst/>
            <a:gdLst>
              <a:gd name="connsiteX0" fmla="*/ 2566194 w 5132388"/>
              <a:gd name="connsiteY0" fmla="*/ 0 h 5132388"/>
              <a:gd name="connsiteX1" fmla="*/ 5132388 w 5132388"/>
              <a:gd name="connsiteY1" fmla="*/ 2566194 h 5132388"/>
              <a:gd name="connsiteX2" fmla="*/ 2566194 w 5132388"/>
              <a:gd name="connsiteY2" fmla="*/ 5132388 h 5132388"/>
              <a:gd name="connsiteX3" fmla="*/ 0 w 5132388"/>
              <a:gd name="connsiteY3" fmla="*/ 2566194 h 5132388"/>
              <a:gd name="connsiteX4" fmla="*/ 2566194 w 5132388"/>
              <a:gd name="connsiteY4" fmla="*/ 0 h 51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</p:spTree>
    <p:extLst>
      <p:ext uri="{BB962C8B-B14F-4D97-AF65-F5344CB8AC3E}">
        <p14:creationId xmlns:p14="http://schemas.microsoft.com/office/powerpoint/2010/main" val="2019947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rt and Table">
    <p:bg>
      <p:bgPr>
        <a:solidFill>
          <a:schemeClr val="bg2"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B34C7413-1C75-42B7-9BFD-E0E14118F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9906000" cy="222567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429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6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301FDE2-61AF-4DEB-BF43-3694E0083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238" y="0"/>
            <a:ext cx="9903524" cy="2225674"/>
          </a:xfrm>
          <a:prstGeom prst="rect">
            <a:avLst/>
          </a:prstGeom>
          <a:blipFill dpi="0" rotWithShape="1">
            <a:blip r:embed="rId2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429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6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88D0D73E-DE18-4A23-B6FB-5182A7846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3523" y="381000"/>
            <a:ext cx="8127615" cy="160012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pc="98">
                <a:solidFill>
                  <a:schemeClr val="bg1"/>
                </a:solidFill>
                <a:cs typeface="Posterama" panose="020B0504020200020000" pitchFamily="34" charset="0"/>
              </a:rPr>
              <a:t>Click to edit Master title style</a:t>
            </a:r>
            <a:endParaRPr lang="en-US" spc="98" dirty="0">
              <a:solidFill>
                <a:schemeClr val="bg1"/>
              </a:solidFill>
              <a:cs typeface="Posterama" panose="020B0504020200020000" pitchFamily="34" charset="0"/>
            </a:endParaRPr>
          </a:p>
        </p:txBody>
      </p:sp>
      <p:sp>
        <p:nvSpPr>
          <p:cNvPr id="15" name="Date Placeholder 6">
            <a:extLst>
              <a:ext uri="{FF2B5EF4-FFF2-40B4-BE49-F238E27FC236}">
                <a16:creationId xmlns:a16="http://schemas.microsoft.com/office/drawing/2014/main" id="{BDED38F6-34C9-4DB4-9BBF-DEBC412404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27649"/>
            <a:ext cx="2228850" cy="365125"/>
          </a:xfrm>
        </p:spPr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dirty="0"/>
              <a:t>20XX</a:t>
            </a:r>
          </a:p>
        </p:txBody>
      </p:sp>
      <p:sp>
        <p:nvSpPr>
          <p:cNvPr id="16" name="Footer Placeholder 7">
            <a:extLst>
              <a:ext uri="{FF2B5EF4-FFF2-40B4-BE49-F238E27FC236}">
                <a16:creationId xmlns:a16="http://schemas.microsoft.com/office/drawing/2014/main" id="{FBD13A29-DF90-4047-B6E5-DFA75D6A5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38815" y="6327649"/>
            <a:ext cx="3230849" cy="365125"/>
          </a:xfrm>
        </p:spPr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7" name="Slide Number Placeholder 8">
            <a:extLst>
              <a:ext uri="{FF2B5EF4-FFF2-40B4-BE49-F238E27FC236}">
                <a16:creationId xmlns:a16="http://schemas.microsoft.com/office/drawing/2014/main" id="{DD0AF7D0-41AD-41E1-84B0-436A90E26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76863" y="6327649"/>
            <a:ext cx="948100" cy="365125"/>
          </a:xfrm>
        </p:spPr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73B850FF-6169-4056-8077-06FFA93A536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541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3">
            <a:extLst>
              <a:ext uri="{FF2B5EF4-FFF2-40B4-BE49-F238E27FC236}">
                <a16:creationId xmlns:a16="http://schemas.microsoft.com/office/drawing/2014/main" id="{2580089F-49C9-440C-8318-24576EE00A4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9903420" cy="68580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0DEEF06-129C-4E9F-BB08-1F653A08D2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681775"/>
            <a:ext cx="9905999" cy="5479852"/>
          </a:xfrm>
          <a:prstGeom prst="rect">
            <a:avLst/>
          </a:prstGeom>
          <a:gradFill flip="none" rotWithShape="1">
            <a:gsLst>
              <a:gs pos="50000">
                <a:schemeClr val="tx1">
                  <a:alpha val="30000"/>
                </a:schemeClr>
              </a:gs>
              <a:gs pos="80000">
                <a:schemeClr val="tx1">
                  <a:alpha val="15000"/>
                </a:schemeClr>
              </a:gs>
              <a:gs pos="0">
                <a:schemeClr val="tx1">
                  <a:alpha val="0"/>
                </a:schemeClr>
              </a:gs>
              <a:gs pos="20000">
                <a:schemeClr val="tx1">
                  <a:alpha val="1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429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6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FBDB-1B30-4054-9EAE-3085105D69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9473" y="865762"/>
            <a:ext cx="8286506" cy="4056968"/>
          </a:xfrm>
        </p:spPr>
        <p:txBody>
          <a:bodyPr anchor="b"/>
          <a:lstStyle>
            <a:lvl1pPr algn="ctr">
              <a:lnSpc>
                <a:spcPct val="110000"/>
              </a:lnSpc>
              <a:spcBef>
                <a:spcPts val="813"/>
              </a:spcBef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id="{0F34EB02-AC27-416D-A53F-77F9841BFD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90201" y="5101548"/>
            <a:ext cx="7947328" cy="502958"/>
          </a:xfrm>
        </p:spPr>
        <p:txBody>
          <a:bodyPr anchor="t">
            <a:normAutofit/>
          </a:bodyPr>
          <a:lstStyle>
            <a:lvl1pPr marL="0" indent="0" algn="ctr">
              <a:buNone/>
              <a:defRPr sz="2275"/>
            </a:lvl1pPr>
          </a:lstStyle>
          <a:p>
            <a:pPr>
              <a:lnSpc>
                <a:spcPct val="110000"/>
              </a:lnSpc>
            </a:pPr>
            <a:r>
              <a:rPr lang="en-US" sz="1788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Segoe UI Semilight" panose="020B0402040204020203" pitchFamily="34" charset="0"/>
              </a:rPr>
              <a:t>Click to edit Master subtitle style</a:t>
            </a:r>
            <a:endParaRPr lang="en-US" sz="1788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212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">
    <p:bg>
      <p:bgPr>
        <a:solidFill>
          <a:schemeClr val="bg2"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2798F9B1-9C80-43D7-9EEB-62368C6E47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4563122"/>
            <a:ext cx="9903524" cy="229487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429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6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19F8183-B975-40ED-AF54-2E47480E8F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4632326"/>
            <a:ext cx="9903524" cy="2225674"/>
          </a:xfrm>
          <a:prstGeom prst="rect">
            <a:avLst/>
          </a:prstGeom>
          <a:blipFill dpi="0" rotWithShape="1">
            <a:blip r:embed="rId2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429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6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5F15006B-9319-46AF-AE0D-7BBBA5A5F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4679002"/>
            <a:ext cx="8407869" cy="138863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spc="98">
                <a:solidFill>
                  <a:schemeClr val="bg1"/>
                </a:solidFill>
                <a:cs typeface="Posterama" panose="020B0504020200020000" pitchFamily="34" charset="0"/>
              </a:rPr>
              <a:t>Click to edit Master title style</a:t>
            </a:r>
            <a:endParaRPr lang="en-US" spc="98" dirty="0">
              <a:solidFill>
                <a:schemeClr val="bg1"/>
              </a:solidFill>
              <a:cs typeface="Posterama" panose="020B0504020200020000" pitchFamily="34" charset="0"/>
            </a:endParaRPr>
          </a:p>
        </p:txBody>
      </p:sp>
      <p:sp>
        <p:nvSpPr>
          <p:cNvPr id="21" name="Date Placeholder 5">
            <a:extLst>
              <a:ext uri="{FF2B5EF4-FFF2-40B4-BE49-F238E27FC236}">
                <a16:creationId xmlns:a16="http://schemas.microsoft.com/office/drawing/2014/main" id="{EF966BF4-C741-471C-BD3E-40536108BDF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24601"/>
            <a:ext cx="22288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>
                <a:solidFill>
                  <a:prstClr val="white">
                    <a:alpha val="60000"/>
                  </a:prstClr>
                </a:solidFill>
              </a:rPr>
              <a:t>20XX</a:t>
            </a:r>
          </a:p>
        </p:txBody>
      </p:sp>
      <p:sp>
        <p:nvSpPr>
          <p:cNvPr id="22" name="Footer Placeholder 6">
            <a:extLst>
              <a:ext uri="{FF2B5EF4-FFF2-40B4-BE49-F238E27FC236}">
                <a16:creationId xmlns:a16="http://schemas.microsoft.com/office/drawing/2014/main" id="{E4052D32-8B32-4C10-8FF9-3CC40E7F3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24601"/>
            <a:ext cx="3343275" cy="365125"/>
          </a:xfrm>
        </p:spPr>
        <p:txBody>
          <a:bodyPr/>
          <a:lstStyle/>
          <a:p>
            <a:pPr defTabSz="742950">
              <a:defRPr/>
            </a:pPr>
            <a:r>
              <a:rPr lang="en-US">
                <a:solidFill>
                  <a:prstClr val="white">
                    <a:alpha val="60000"/>
                  </a:prstClr>
                </a:solidFill>
              </a:rPr>
              <a:t>Presentation title</a:t>
            </a:r>
            <a:endParaRPr lang="en-US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23" name="Slide Number Placeholder 7">
            <a:extLst>
              <a:ext uri="{FF2B5EF4-FFF2-40B4-BE49-F238E27FC236}">
                <a16:creationId xmlns:a16="http://schemas.microsoft.com/office/drawing/2014/main" id="{423F6085-8F80-41B9-9BA1-8719DDB0C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24601"/>
            <a:ext cx="2228850" cy="365125"/>
          </a:xfrm>
        </p:spPr>
        <p:txBody>
          <a:bodyPr/>
          <a:lstStyle/>
          <a:p>
            <a:pPr defTabSz="742950">
              <a:defRPr/>
            </a:pPr>
            <a:fld id="{73B850FF-6169-4056-8077-06FFA93A5366}" type="slidenum">
              <a:rPr lang="en-US" smtClean="0">
                <a:solidFill>
                  <a:prstClr val="white">
                    <a:alpha val="60000"/>
                  </a:prstClr>
                </a:solidFill>
              </a:rPr>
              <a:pPr defTabSz="742950">
                <a:defRPr/>
              </a:pPr>
              <a:t>‹#›</a:t>
            </a:fld>
            <a:endParaRPr lang="en-US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452533-4333-455C-A755-FD0DB695115D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18592" y="217489"/>
            <a:ext cx="9268817" cy="434498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</p:txBody>
      </p:sp>
    </p:spTree>
    <p:extLst>
      <p:ext uri="{BB962C8B-B14F-4D97-AF65-F5344CB8AC3E}">
        <p14:creationId xmlns:p14="http://schemas.microsoft.com/office/powerpoint/2010/main" val="1726798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meline">
    <p:bg>
      <p:bgPr>
        <a:solidFill>
          <a:schemeClr val="bg2"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98EB1B99-4A44-424D-960B-E39E95E47F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4563122"/>
            <a:ext cx="9903524" cy="229487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429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6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C4B9F2D-4BC8-49AA-AF37-3F0C8E5A2D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4632326"/>
            <a:ext cx="9903524" cy="2225674"/>
          </a:xfrm>
          <a:prstGeom prst="rect">
            <a:avLst/>
          </a:prstGeom>
          <a:blipFill dpi="0" rotWithShape="1">
            <a:blip r:embed="rId2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429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6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59607F4D-1EB7-4A8D-BDBE-3FBD59A56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4581785"/>
            <a:ext cx="8407869" cy="157260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spc="98">
                <a:solidFill>
                  <a:schemeClr val="bg1"/>
                </a:solidFill>
                <a:cs typeface="Posterama" panose="020B0504020200020000" pitchFamily="34" charset="0"/>
              </a:rPr>
              <a:t>Click to edit Master title style</a:t>
            </a:r>
            <a:endParaRPr lang="en-US" spc="98" dirty="0">
              <a:solidFill>
                <a:schemeClr val="bg1"/>
              </a:solidFill>
              <a:cs typeface="Posterama" panose="020B0504020200020000" pitchFamily="34" charset="0"/>
            </a:endParaRPr>
          </a:p>
        </p:txBody>
      </p:sp>
      <p:sp>
        <p:nvSpPr>
          <p:cNvPr id="29" name="Date Placeholder 5">
            <a:extLst>
              <a:ext uri="{FF2B5EF4-FFF2-40B4-BE49-F238E27FC236}">
                <a16:creationId xmlns:a16="http://schemas.microsoft.com/office/drawing/2014/main" id="{D059A74B-DC70-4E6A-8B79-92049E91B1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24601"/>
            <a:ext cx="22288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>
                <a:solidFill>
                  <a:prstClr val="white">
                    <a:alpha val="60000"/>
                  </a:prstClr>
                </a:solidFill>
              </a:rPr>
              <a:t>20XX</a:t>
            </a:r>
          </a:p>
        </p:txBody>
      </p:sp>
      <p:sp>
        <p:nvSpPr>
          <p:cNvPr id="30" name="Footer Placeholder 6">
            <a:extLst>
              <a:ext uri="{FF2B5EF4-FFF2-40B4-BE49-F238E27FC236}">
                <a16:creationId xmlns:a16="http://schemas.microsoft.com/office/drawing/2014/main" id="{60A3B447-230B-4641-9E61-C6AFA8ADA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24601"/>
            <a:ext cx="3343275" cy="365125"/>
          </a:xfrm>
        </p:spPr>
        <p:txBody>
          <a:bodyPr/>
          <a:lstStyle/>
          <a:p>
            <a:pPr defTabSz="742950">
              <a:defRPr/>
            </a:pPr>
            <a:r>
              <a:rPr lang="en-US">
                <a:solidFill>
                  <a:prstClr val="white">
                    <a:alpha val="60000"/>
                  </a:prstClr>
                </a:solidFill>
              </a:rPr>
              <a:t>Presentation title</a:t>
            </a:r>
            <a:endParaRPr lang="en-US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31" name="Slide Number Placeholder 7">
            <a:extLst>
              <a:ext uri="{FF2B5EF4-FFF2-40B4-BE49-F238E27FC236}">
                <a16:creationId xmlns:a16="http://schemas.microsoft.com/office/drawing/2014/main" id="{D891FDCC-CEC5-46EA-83E5-AF2316413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24601"/>
            <a:ext cx="2228850" cy="365125"/>
          </a:xfrm>
        </p:spPr>
        <p:txBody>
          <a:bodyPr/>
          <a:lstStyle/>
          <a:p>
            <a:pPr defTabSz="742950">
              <a:defRPr/>
            </a:pPr>
            <a:fld id="{73B850FF-6169-4056-8077-06FFA93A5366}" type="slidenum">
              <a:rPr lang="en-US" smtClean="0">
                <a:solidFill>
                  <a:prstClr val="white">
                    <a:alpha val="60000"/>
                  </a:prstClr>
                </a:solidFill>
              </a:rPr>
              <a:pPr defTabSz="742950">
                <a:defRPr/>
              </a:pPr>
              <a:t>‹#›</a:t>
            </a:fld>
            <a:endParaRPr lang="en-US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112BDF-BBAF-4198-8203-F269CA203EB7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84833" y="209551"/>
            <a:ext cx="8136334" cy="414337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add content</a:t>
            </a:r>
          </a:p>
        </p:txBody>
      </p:sp>
    </p:spTree>
    <p:extLst>
      <p:ext uri="{BB962C8B-B14F-4D97-AF65-F5344CB8AC3E}">
        <p14:creationId xmlns:p14="http://schemas.microsoft.com/office/powerpoint/2010/main" val="656986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2 Column">
    <p:bg>
      <p:bgPr>
        <a:solidFill>
          <a:schemeClr val="bg2"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DFDE745-8E05-475F-BC08-E9B8B01E6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9662" y="0"/>
            <a:ext cx="1176338" cy="153575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D4AB668B-5364-48F5-8E6A-67B8A330D9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559814"/>
            <a:ext cx="8407869" cy="753172"/>
          </a:xfrm>
        </p:spPr>
        <p:txBody>
          <a:bodyPr anchor="t">
            <a:norm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lnSpc>
                <a:spcPct val="100000"/>
              </a:lnSpc>
            </a:pPr>
            <a:r>
              <a:rPr lang="en-US" spc="98">
                <a:solidFill>
                  <a:schemeClr val="tx2"/>
                </a:solidFill>
                <a:cs typeface="Posterama" panose="020B0504020200020000" pitchFamily="34" charset="0"/>
              </a:rPr>
              <a:t>Click to edit Master title style</a:t>
            </a:r>
            <a:endParaRPr lang="en-US" spc="98" dirty="0">
              <a:solidFill>
                <a:schemeClr val="tx2"/>
              </a:solidFill>
              <a:cs typeface="Posterama" panose="020B0504020200020000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DCD62CE-FD0C-47C1-94CE-C2F8B5AA8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0800000">
            <a:off x="0" y="2719661"/>
            <a:ext cx="674577" cy="2548349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00F5829-71BC-4CC0-A88E-2D9B5D18E8D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309985" y="1719628"/>
            <a:ext cx="3500140" cy="554038"/>
          </a:xfrm>
        </p:spPr>
        <p:txBody>
          <a:bodyPr>
            <a:normAutofit/>
          </a:bodyPr>
          <a:lstStyle>
            <a:lvl1pPr marL="0" indent="0">
              <a:buNone/>
              <a:defRPr sz="195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FD2F63FE-D5D7-44B0-B72C-D45AA6EE12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10481" y="2332650"/>
            <a:ext cx="3499347" cy="3529013"/>
          </a:xfrm>
        </p:spPr>
        <p:txBody>
          <a:bodyPr>
            <a:normAutofit/>
          </a:bodyPr>
          <a:lstStyle>
            <a:lvl1pPr marL="232172" indent="-232172">
              <a:buFont typeface="Arial" panose="020B0604020202020204" pitchFamily="34" charset="0"/>
              <a:buChar char="•"/>
              <a:defRPr sz="1463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E0314D87-B4EE-460E-B18F-73BD1391115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91410" y="1719628"/>
            <a:ext cx="3500140" cy="554038"/>
          </a:xfrm>
        </p:spPr>
        <p:txBody>
          <a:bodyPr>
            <a:normAutofit/>
          </a:bodyPr>
          <a:lstStyle>
            <a:lvl1pPr marL="0" indent="0">
              <a:buNone/>
              <a:defRPr sz="195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C6020A13-A1EE-4B0D-9E98-DEC8824C596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091806" y="2332650"/>
            <a:ext cx="3499347" cy="3529013"/>
          </a:xfrm>
        </p:spPr>
        <p:txBody>
          <a:bodyPr>
            <a:normAutofit/>
          </a:bodyPr>
          <a:lstStyle>
            <a:lvl1pPr marL="232172" indent="-232172">
              <a:buFont typeface="Arial" panose="020B0604020202020204" pitchFamily="34" charset="0"/>
              <a:buChar char="•"/>
              <a:defRPr sz="1463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2" name="Date Placeholder 5">
            <a:extLst>
              <a:ext uri="{FF2B5EF4-FFF2-40B4-BE49-F238E27FC236}">
                <a16:creationId xmlns:a16="http://schemas.microsoft.com/office/drawing/2014/main" id="{DB65338A-C6F0-4F28-B7EA-064B872F628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24601"/>
            <a:ext cx="2228850" cy="365125"/>
          </a:xfrm>
        </p:spPr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dirty="0"/>
              <a:t>20XX</a:t>
            </a:r>
          </a:p>
        </p:txBody>
      </p:sp>
      <p:sp>
        <p:nvSpPr>
          <p:cNvPr id="13" name="Footer Placeholder 6">
            <a:extLst>
              <a:ext uri="{FF2B5EF4-FFF2-40B4-BE49-F238E27FC236}">
                <a16:creationId xmlns:a16="http://schemas.microsoft.com/office/drawing/2014/main" id="{5743896B-BFE2-4F6B-B431-CF4B29CD38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24601"/>
            <a:ext cx="3343275" cy="365125"/>
          </a:xfrm>
        </p:spPr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4" name="Slide Number Placeholder 7">
            <a:extLst>
              <a:ext uri="{FF2B5EF4-FFF2-40B4-BE49-F238E27FC236}">
                <a16:creationId xmlns:a16="http://schemas.microsoft.com/office/drawing/2014/main" id="{1F6558AB-F8E9-4605-A5ED-FE3F46A11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24601"/>
            <a:ext cx="2228850" cy="365125"/>
          </a:xfrm>
        </p:spPr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73B850FF-6169-4056-8077-06FFA93A536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2868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3 Column">
    <p:bg>
      <p:bgPr>
        <a:solidFill>
          <a:schemeClr val="bg2"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5EDB5FC-CA7C-4369-A121-67C4C93AB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9662" y="0"/>
            <a:ext cx="1176338" cy="153575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79814F19-D3DA-42AB-AAD4-22D54FE374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559814"/>
            <a:ext cx="8407869" cy="753172"/>
          </a:xfrm>
        </p:spPr>
        <p:txBody>
          <a:bodyPr anchor="t">
            <a:norm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lnSpc>
                <a:spcPct val="100000"/>
              </a:lnSpc>
            </a:pPr>
            <a:r>
              <a:rPr lang="en-US" spc="98">
                <a:solidFill>
                  <a:schemeClr val="tx2"/>
                </a:solidFill>
                <a:cs typeface="Posterama" panose="020B0504020200020000" pitchFamily="34" charset="0"/>
              </a:rPr>
              <a:t>Click to edit Master title style</a:t>
            </a:r>
            <a:endParaRPr lang="en-US" spc="98" dirty="0">
              <a:solidFill>
                <a:schemeClr val="tx2"/>
              </a:solidFill>
              <a:cs typeface="Posterama" panose="020B0504020200020000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126634-B312-428E-8F30-17C1890404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0800000">
            <a:off x="0" y="2719661"/>
            <a:ext cx="674577" cy="2548349"/>
          </a:xfrm>
          <a:prstGeom prst="rect">
            <a:avLst/>
          </a:prstGeom>
        </p:spPr>
      </p:pic>
      <p:sp>
        <p:nvSpPr>
          <p:cNvPr id="12" name="Date Placeholder 5">
            <a:extLst>
              <a:ext uri="{FF2B5EF4-FFF2-40B4-BE49-F238E27FC236}">
                <a16:creationId xmlns:a16="http://schemas.microsoft.com/office/drawing/2014/main" id="{1AC832B9-3155-477F-89D0-A170836416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24601"/>
            <a:ext cx="2228850" cy="365125"/>
          </a:xfrm>
        </p:spPr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dirty="0"/>
              <a:t>20XX</a:t>
            </a:r>
          </a:p>
        </p:txBody>
      </p:sp>
      <p:sp>
        <p:nvSpPr>
          <p:cNvPr id="13" name="Footer Placeholder 6">
            <a:extLst>
              <a:ext uri="{FF2B5EF4-FFF2-40B4-BE49-F238E27FC236}">
                <a16:creationId xmlns:a16="http://schemas.microsoft.com/office/drawing/2014/main" id="{7801D982-FEE5-4484-AD95-86DEE2E5D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24601"/>
            <a:ext cx="3343275" cy="365125"/>
          </a:xfrm>
        </p:spPr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4" name="Slide Number Placeholder 7">
            <a:extLst>
              <a:ext uri="{FF2B5EF4-FFF2-40B4-BE49-F238E27FC236}">
                <a16:creationId xmlns:a16="http://schemas.microsoft.com/office/drawing/2014/main" id="{5F932331-BB94-49D3-9E40-67111663B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24601"/>
            <a:ext cx="2228850" cy="365125"/>
          </a:xfrm>
        </p:spPr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73B850FF-6169-4056-8077-06FFA93A536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A1FB681F-A94D-4BF8-8290-0811E98D49D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7093" y="1719628"/>
            <a:ext cx="2681399" cy="554038"/>
          </a:xfrm>
        </p:spPr>
        <p:txBody>
          <a:bodyPr>
            <a:normAutofit/>
          </a:bodyPr>
          <a:lstStyle>
            <a:lvl1pPr marL="0" indent="0">
              <a:buNone/>
              <a:defRPr sz="195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7" name="Text Placeholder 18">
            <a:extLst>
              <a:ext uri="{FF2B5EF4-FFF2-40B4-BE49-F238E27FC236}">
                <a16:creationId xmlns:a16="http://schemas.microsoft.com/office/drawing/2014/main" id="{61E8C129-EF62-46A8-97F3-3CB5D014FB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7590" y="2332650"/>
            <a:ext cx="2680790" cy="3529013"/>
          </a:xfrm>
        </p:spPr>
        <p:txBody>
          <a:bodyPr>
            <a:normAutofit/>
          </a:bodyPr>
          <a:lstStyle>
            <a:lvl1pPr marL="232172" indent="-232172">
              <a:buFont typeface="Arial" panose="020B0604020202020204" pitchFamily="34" charset="0"/>
              <a:buChar char="•"/>
              <a:defRPr sz="1463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1" name="Text Placeholder 15">
            <a:extLst>
              <a:ext uri="{FF2B5EF4-FFF2-40B4-BE49-F238E27FC236}">
                <a16:creationId xmlns:a16="http://schemas.microsoft.com/office/drawing/2014/main" id="{87DD41A9-B6B3-48D9-A3A6-831B39C915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680025" y="1719628"/>
            <a:ext cx="2681399" cy="554038"/>
          </a:xfrm>
        </p:spPr>
        <p:txBody>
          <a:bodyPr>
            <a:normAutofit/>
          </a:bodyPr>
          <a:lstStyle>
            <a:lvl1pPr marL="0" indent="0">
              <a:buNone/>
              <a:defRPr sz="195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32" name="Text Placeholder 18">
            <a:extLst>
              <a:ext uri="{FF2B5EF4-FFF2-40B4-BE49-F238E27FC236}">
                <a16:creationId xmlns:a16="http://schemas.microsoft.com/office/drawing/2014/main" id="{FB791E68-EDF5-4CC2-8774-A27AEF1D25E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680522" y="2332650"/>
            <a:ext cx="2680790" cy="3529013"/>
          </a:xfrm>
        </p:spPr>
        <p:txBody>
          <a:bodyPr>
            <a:normAutofit/>
          </a:bodyPr>
          <a:lstStyle>
            <a:lvl1pPr marL="232172" indent="-232172">
              <a:buFont typeface="Arial" panose="020B0604020202020204" pitchFamily="34" charset="0"/>
              <a:buChar char="•"/>
              <a:defRPr sz="1463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3" name="Text Placeholder 15">
            <a:extLst>
              <a:ext uri="{FF2B5EF4-FFF2-40B4-BE49-F238E27FC236}">
                <a16:creationId xmlns:a16="http://schemas.microsoft.com/office/drawing/2014/main" id="{AA224F82-7E0C-4EBF-97D3-132481DBCDA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543564" y="1719628"/>
            <a:ext cx="2681399" cy="554038"/>
          </a:xfrm>
        </p:spPr>
        <p:txBody>
          <a:bodyPr>
            <a:normAutofit/>
          </a:bodyPr>
          <a:lstStyle>
            <a:lvl1pPr marL="0" indent="0">
              <a:buNone/>
              <a:defRPr sz="195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34" name="Text Placeholder 18">
            <a:extLst>
              <a:ext uri="{FF2B5EF4-FFF2-40B4-BE49-F238E27FC236}">
                <a16:creationId xmlns:a16="http://schemas.microsoft.com/office/drawing/2014/main" id="{699D24C6-4AFB-4222-8E0C-4D11CD9C0FF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544061" y="2332650"/>
            <a:ext cx="2680790" cy="3529013"/>
          </a:xfrm>
        </p:spPr>
        <p:txBody>
          <a:bodyPr>
            <a:normAutofit/>
          </a:bodyPr>
          <a:lstStyle>
            <a:lvl1pPr marL="232172" indent="-232172">
              <a:buFont typeface="Arial" panose="020B0604020202020204" pitchFamily="34" charset="0"/>
              <a:buChar char="•"/>
              <a:defRPr sz="1463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9207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Summary">
    <p:bg>
      <p:bgPr>
        <a:solidFill>
          <a:schemeClr val="bg2"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DDDA21C8-9B4F-48CA-BBF3-273AA89D8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3163" y="461339"/>
            <a:ext cx="3209245" cy="2251716"/>
          </a:xfrm>
        </p:spPr>
        <p:txBody>
          <a:bodyPr>
            <a:norm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2925" spc="98">
                <a:solidFill>
                  <a:schemeClr val="tx2"/>
                </a:solidFill>
                <a:cs typeface="Posterama" panose="020B0504020200020000" pitchFamily="34" charset="0"/>
              </a:rPr>
              <a:t>Click to edit Master title style</a:t>
            </a:r>
            <a:endParaRPr lang="en-US" sz="2925" spc="98" dirty="0">
              <a:solidFill>
                <a:schemeClr val="tx2"/>
              </a:solidFill>
              <a:cs typeface="Posterama" panose="020B0504020200020000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FC60A49-3E5E-45D9-82CF-80174402BD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6452" y="0"/>
            <a:ext cx="5844011" cy="6858000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429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63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venirNext LT Pro Medium" panose="020B0504020202020204" pitchFamily="34" charset="0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93E687B-7CD1-42D6-B28F-7CF3EB714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-6453" y="0"/>
            <a:ext cx="5844012" cy="6858000"/>
          </a:xfrm>
          <a:prstGeom prst="rect">
            <a:avLst/>
          </a:prstGeom>
          <a:blipFill dpi="0" rotWithShape="1">
            <a:blip r:embed="rId2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429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6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22" name="Picture Placeholder 19">
            <a:extLst>
              <a:ext uri="{FF2B5EF4-FFF2-40B4-BE49-F238E27FC236}">
                <a16:creationId xmlns:a16="http://schemas.microsoft.com/office/drawing/2014/main" id="{B458BE2E-5260-4DB2-86A2-2C93610844D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81038" y="461339"/>
            <a:ext cx="4475484" cy="2831136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23" name="Picture Placeholder 19">
            <a:extLst>
              <a:ext uri="{FF2B5EF4-FFF2-40B4-BE49-F238E27FC236}">
                <a16:creationId xmlns:a16="http://schemas.microsoft.com/office/drawing/2014/main" id="{73295B3D-C1CE-453D-B606-79917F4EFDDE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75046" y="3429000"/>
            <a:ext cx="4475484" cy="2831136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5" name="Date Placeholder 6">
            <a:extLst>
              <a:ext uri="{FF2B5EF4-FFF2-40B4-BE49-F238E27FC236}">
                <a16:creationId xmlns:a16="http://schemas.microsoft.com/office/drawing/2014/main" id="{42C36F80-96FA-43AC-ACFF-C626ED2F6F0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27649"/>
            <a:ext cx="2228850" cy="365125"/>
          </a:xfrm>
        </p:spPr>
        <p:txBody>
          <a:bodyPr/>
          <a:lstStyle>
            <a:lvl1pPr>
              <a:defRPr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27" name="Text Placeholder 25">
            <a:extLst>
              <a:ext uri="{FF2B5EF4-FFF2-40B4-BE49-F238E27FC236}">
                <a16:creationId xmlns:a16="http://schemas.microsoft.com/office/drawing/2014/main" id="{3A3DA98F-3AD9-4503-8525-7A30DD715BD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48360" y="2867741"/>
            <a:ext cx="3209039" cy="3294680"/>
          </a:xfrm>
        </p:spPr>
        <p:txBody>
          <a:bodyPr>
            <a:normAutofit/>
          </a:bodyPr>
          <a:lstStyle>
            <a:lvl1pPr marL="0" indent="0">
              <a:buNone/>
              <a:defRPr sz="1463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6" name="Footer Placeholder 7">
            <a:extLst>
              <a:ext uri="{FF2B5EF4-FFF2-40B4-BE49-F238E27FC236}">
                <a16:creationId xmlns:a16="http://schemas.microsoft.com/office/drawing/2014/main" id="{29F436A2-3398-4A5A-AF46-81BC52641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253163" y="6327649"/>
            <a:ext cx="2474392" cy="365125"/>
          </a:xfrm>
        </p:spPr>
        <p:txBody>
          <a:bodyPr/>
          <a:lstStyle>
            <a:lvl1pPr algn="l">
              <a:defRPr>
                <a:solidFill>
                  <a:schemeClr val="tx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7" name="Slide Number Placeholder 8">
            <a:extLst>
              <a:ext uri="{FF2B5EF4-FFF2-40B4-BE49-F238E27FC236}">
                <a16:creationId xmlns:a16="http://schemas.microsoft.com/office/drawing/2014/main" id="{78BD5B31-7A42-46D8-A5A3-CD0DC4B99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91575" y="6327649"/>
            <a:ext cx="433388" cy="365125"/>
          </a:xfrm>
        </p:spPr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95425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losing">
    <p:bg>
      <p:bgPr>
        <a:solidFill>
          <a:schemeClr val="tx2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0FB9ADE-90DA-4820-BE03-6440FAF8B8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" y="1"/>
            <a:ext cx="9905999" cy="6858000"/>
          </a:xfrm>
          <a:prstGeom prst="rect">
            <a:avLst/>
          </a:prstGeom>
          <a:blipFill dpi="0" rotWithShape="1">
            <a:blip r:embed="rId2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429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6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F4039C-77F7-44AD-AEB2-A6079C9DA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79684" y="739601"/>
            <a:ext cx="8749184" cy="5390959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7429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6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36E930C2-F546-4C94-BF53-6C7C8A57E0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4862" y="1066801"/>
            <a:ext cx="3858787" cy="2592425"/>
          </a:xfrm>
        </p:spPr>
        <p:txBody>
          <a:bodyPr anchor="b">
            <a:norm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l">
              <a:lnSpc>
                <a:spcPct val="100000"/>
              </a:lnSpc>
            </a:pPr>
            <a:r>
              <a:rPr lang="en-US" sz="3575" spc="98">
                <a:solidFill>
                  <a:schemeClr val="tx2"/>
                </a:solidFill>
                <a:cs typeface="Posterama" panose="020B0504020200020000" pitchFamily="34" charset="0"/>
              </a:rPr>
              <a:t>Click to edit Master title style</a:t>
            </a:r>
            <a:endParaRPr lang="en-US" sz="3575" spc="98" dirty="0">
              <a:solidFill>
                <a:schemeClr val="tx2"/>
              </a:solidFill>
              <a:cs typeface="Posterama" panose="020B0504020200020000" pitchFamily="34" charset="0"/>
            </a:endParaRP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43F81DC1-1A78-495F-B862-27847D0EE0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862" y="3856314"/>
            <a:ext cx="3858786" cy="1858686"/>
          </a:xfrm>
        </p:spPr>
        <p:txBody>
          <a:bodyPr anchor="t"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pPr algn="l">
              <a:lnSpc>
                <a:spcPct val="110000"/>
              </a:lnSpc>
            </a:pPr>
            <a:r>
              <a:rPr lang="en-US" sz="1788">
                <a:solidFill>
                  <a:schemeClr val="tx2"/>
                </a:solidFill>
                <a:cs typeface="Segoe UI Semilight" panose="020B0402040204020203" pitchFamily="34" charset="0"/>
              </a:rPr>
              <a:t>Click to edit Master subtitle style</a:t>
            </a:r>
            <a:endParaRPr lang="en-US" sz="1788" dirty="0">
              <a:solidFill>
                <a:schemeClr val="tx2"/>
              </a:solidFill>
              <a:cs typeface="Segoe UI Semilight" panose="020B0402040204020203" pitchFamily="34" charset="0"/>
            </a:endParaRPr>
          </a:p>
        </p:txBody>
      </p:sp>
      <p:sp>
        <p:nvSpPr>
          <p:cNvPr id="25" name="Picture Placeholder 20">
            <a:extLst>
              <a:ext uri="{FF2B5EF4-FFF2-40B4-BE49-F238E27FC236}">
                <a16:creationId xmlns:a16="http://schemas.microsoft.com/office/drawing/2014/main" id="{F44B6D46-2238-46D9-8D7F-730BDD0C144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37926" y="1066801"/>
            <a:ext cx="1954669" cy="22620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26" name="Picture Placeholder 20">
            <a:extLst>
              <a:ext uri="{FF2B5EF4-FFF2-40B4-BE49-F238E27FC236}">
                <a16:creationId xmlns:a16="http://schemas.microsoft.com/office/drawing/2014/main" id="{B600C62E-9610-468D-B50C-B5D55DB2D06E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1328" y="1066801"/>
            <a:ext cx="1954669" cy="22620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27" name="Picture Placeholder 20">
            <a:extLst>
              <a:ext uri="{FF2B5EF4-FFF2-40B4-BE49-F238E27FC236}">
                <a16:creationId xmlns:a16="http://schemas.microsoft.com/office/drawing/2014/main" id="{03A822E7-844A-4C6F-9941-ACCF803F61F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937926" y="3443646"/>
            <a:ext cx="1954669" cy="22620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28" name="Picture Placeholder 20">
            <a:extLst>
              <a:ext uri="{FF2B5EF4-FFF2-40B4-BE49-F238E27FC236}">
                <a16:creationId xmlns:a16="http://schemas.microsoft.com/office/drawing/2014/main" id="{07DE9330-8C8A-4B8E-A4C6-F84147872A34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981329" y="3443646"/>
            <a:ext cx="1954669" cy="22620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7" name="Date Placeholder 9">
            <a:extLst>
              <a:ext uri="{FF2B5EF4-FFF2-40B4-BE49-F238E27FC236}">
                <a16:creationId xmlns:a16="http://schemas.microsoft.com/office/drawing/2014/main" id="{693CD890-5369-4257-9426-7FA8B9FD3B2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27649"/>
            <a:ext cx="22288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>
                <a:solidFill>
                  <a:prstClr val="white">
                    <a:alpha val="60000"/>
                  </a:prstClr>
                </a:solidFill>
              </a:rPr>
              <a:t>20XX</a:t>
            </a:r>
          </a:p>
        </p:txBody>
      </p:sp>
      <p:sp>
        <p:nvSpPr>
          <p:cNvPr id="18" name="Footer Placeholder 10">
            <a:extLst>
              <a:ext uri="{FF2B5EF4-FFF2-40B4-BE49-F238E27FC236}">
                <a16:creationId xmlns:a16="http://schemas.microsoft.com/office/drawing/2014/main" id="{3A86BCFE-67DF-4B63-AC7B-74E66919C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27649"/>
            <a:ext cx="3343275" cy="365125"/>
          </a:xfrm>
        </p:spPr>
        <p:txBody>
          <a:bodyPr/>
          <a:lstStyle/>
          <a:p>
            <a:pPr defTabSz="742950">
              <a:defRPr/>
            </a:pPr>
            <a:r>
              <a:rPr lang="en-US">
                <a:solidFill>
                  <a:prstClr val="white">
                    <a:alpha val="60000"/>
                  </a:prstClr>
                </a:solidFill>
              </a:rPr>
              <a:t>Presentation title</a:t>
            </a:r>
            <a:endParaRPr lang="en-US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19" name="Slide Number Placeholder 11">
            <a:extLst>
              <a:ext uri="{FF2B5EF4-FFF2-40B4-BE49-F238E27FC236}">
                <a16:creationId xmlns:a16="http://schemas.microsoft.com/office/drawing/2014/main" id="{1301AADD-E25B-4AB6-A4E4-E95CFB987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172450" y="6327649"/>
            <a:ext cx="1052513" cy="365125"/>
          </a:xfrm>
        </p:spPr>
        <p:txBody>
          <a:bodyPr/>
          <a:lstStyle/>
          <a:p>
            <a:pPr defTabSz="742950">
              <a:defRPr/>
            </a:pPr>
            <a:fld id="{73B850FF-6169-4056-8077-06FFA93A5366}" type="slidenum">
              <a:rPr lang="en-US" smtClean="0">
                <a:solidFill>
                  <a:prstClr val="white">
                    <a:alpha val="60000"/>
                  </a:prstClr>
                </a:solidFill>
              </a:rPr>
              <a:pPr defTabSz="742950">
                <a:defRPr/>
              </a:pPr>
              <a:t>‹#›</a:t>
            </a:fld>
            <a:endParaRPr lang="en-US" dirty="0">
              <a:solidFill>
                <a:prstClr val="white">
                  <a:alpha val="6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432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image" Target="../media/image1.png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1"/>
            <a:ext cx="9906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1CB7E8AE-A3AC-4BB7-A5C6-F00EC697B265}"/>
              </a:ext>
            </a:extLst>
          </p:cNvPr>
          <p:cNvPicPr>
            <a:picLocks noChangeAspect="1"/>
          </p:cNvPicPr>
          <p:nvPr/>
        </p:nvPicPr>
        <p:blipFill>
          <a:blip r:embed="rId14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"/>
            <a:ext cx="9906000" cy="1392401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84D45-0ED3-4D03-8E44-5E355C91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425451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87D6E-D1E9-489C-9AA9-3575C39B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1038" y="1949451"/>
            <a:ext cx="8543925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4E9C-08EE-4B1B-B3FC-D6D997F4E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1038" y="632460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31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0A1F1-38FE-4C27-81E6-A43A54793F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81363" y="632460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31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6B39A-FFD8-42EF-ADC7-7DB3B302F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6113" y="632460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31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3087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56" r:id="rId11"/>
    <p:sldLayoutId id="2147483769" r:id="rId12"/>
  </p:sldLayoutIdLst>
  <p:hf hdr="0"/>
  <p:txStyles>
    <p:titleStyle>
      <a:lvl1pPr algn="l" defTabSz="742950" rtl="0" eaLnBrk="1" latinLnBrk="0" hangingPunct="1">
        <a:lnSpc>
          <a:spcPct val="100000"/>
        </a:lnSpc>
        <a:spcBef>
          <a:spcPct val="0"/>
        </a:spcBef>
        <a:buNone/>
        <a:defRPr sz="3575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185738" indent="-185738" algn="l" defTabSz="742950" rtl="0" eaLnBrk="1" latinLnBrk="0" hangingPunct="1">
        <a:lnSpc>
          <a:spcPct val="110000"/>
        </a:lnSpc>
        <a:spcBef>
          <a:spcPts val="813"/>
        </a:spcBef>
        <a:buClr>
          <a:schemeClr val="accent1"/>
        </a:buClr>
        <a:buFont typeface="Arial" panose="020B0604020202020204" pitchFamily="34" charset="0"/>
        <a:buChar char="•"/>
        <a:defRPr sz="2275" kern="1200">
          <a:solidFill>
            <a:schemeClr val="bg1"/>
          </a:solidFill>
          <a:latin typeface="+mn-lt"/>
          <a:ea typeface="+mn-ea"/>
          <a:cs typeface="+mn-cs"/>
        </a:defRPr>
      </a:lvl1pPr>
      <a:lvl2pPr marL="557213" indent="-185738" algn="l" defTabSz="742950" rtl="0" eaLnBrk="1" latinLnBrk="0" hangingPunct="1">
        <a:lnSpc>
          <a:spcPct val="110000"/>
        </a:lnSpc>
        <a:spcBef>
          <a:spcPts val="406"/>
        </a:spcBef>
        <a:buClr>
          <a:schemeClr val="accent1"/>
        </a:buClr>
        <a:buFont typeface="Arial" panose="020B0604020202020204" pitchFamily="34" charset="0"/>
        <a:buChar char="•"/>
        <a:defRPr sz="1950" kern="1200">
          <a:solidFill>
            <a:schemeClr val="bg1"/>
          </a:solidFill>
          <a:latin typeface="+mn-lt"/>
          <a:ea typeface="+mn-ea"/>
          <a:cs typeface="+mn-cs"/>
        </a:defRPr>
      </a:lvl2pPr>
      <a:lvl3pPr marL="928688" indent="-185738" algn="l" defTabSz="742950" rtl="0" eaLnBrk="1" latinLnBrk="0" hangingPunct="1">
        <a:lnSpc>
          <a:spcPct val="110000"/>
        </a:lnSpc>
        <a:spcBef>
          <a:spcPts val="406"/>
        </a:spcBef>
        <a:buClr>
          <a:schemeClr val="accent1"/>
        </a:buClr>
        <a:buFont typeface="Arial" panose="020B0604020202020204" pitchFamily="34" charset="0"/>
        <a:buChar char="•"/>
        <a:defRPr sz="1625" kern="1200">
          <a:solidFill>
            <a:schemeClr val="bg1"/>
          </a:solidFill>
          <a:latin typeface="+mn-lt"/>
          <a:ea typeface="+mn-ea"/>
          <a:cs typeface="+mn-cs"/>
        </a:defRPr>
      </a:lvl3pPr>
      <a:lvl4pPr marL="1300163" indent="-185738" algn="l" defTabSz="742950" rtl="0" eaLnBrk="1" latinLnBrk="0" hangingPunct="1">
        <a:lnSpc>
          <a:spcPct val="110000"/>
        </a:lnSpc>
        <a:spcBef>
          <a:spcPts val="406"/>
        </a:spcBef>
        <a:buClr>
          <a:schemeClr val="accent1"/>
        </a:buClr>
        <a:buFont typeface="Arial" panose="020B0604020202020204" pitchFamily="34" charset="0"/>
        <a:buChar char="•"/>
        <a:defRPr sz="1463" kern="1200">
          <a:solidFill>
            <a:schemeClr val="bg1"/>
          </a:solidFill>
          <a:latin typeface="+mn-lt"/>
          <a:ea typeface="+mn-ea"/>
          <a:cs typeface="+mn-cs"/>
        </a:defRPr>
      </a:lvl4pPr>
      <a:lvl5pPr marL="1671638" indent="-185738" algn="l" defTabSz="742950" rtl="0" eaLnBrk="1" latinLnBrk="0" hangingPunct="1">
        <a:lnSpc>
          <a:spcPct val="110000"/>
        </a:lnSpc>
        <a:spcBef>
          <a:spcPts val="406"/>
        </a:spcBef>
        <a:buClr>
          <a:schemeClr val="accent1"/>
        </a:buClr>
        <a:buFont typeface="Arial" panose="020B0604020202020204" pitchFamily="34" charset="0"/>
        <a:buChar char="•"/>
        <a:defRPr sz="1463" kern="1200">
          <a:solidFill>
            <a:schemeClr val="bg1"/>
          </a:solidFill>
          <a:latin typeface="+mn-lt"/>
          <a:ea typeface="+mn-ea"/>
          <a:cs typeface="+mn-cs"/>
        </a:defRPr>
      </a:lvl5pPr>
      <a:lvl6pPr marL="20431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4145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7860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31575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2pPr>
      <a:lvl3pPr marL="7429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3pPr>
      <a:lvl4pPr marL="11144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4859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18573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6003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29718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1.xml" /><Relationship Id="rId4" Type="http://schemas.openxmlformats.org/officeDocument/2006/relationships/hyperlink" Target="https://careskillstraining.org/blog/what-is-pies-in-health-and-social-care/" TargetMode="External" 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 /><Relationship Id="rId3" Type="http://schemas.openxmlformats.org/officeDocument/2006/relationships/diagramData" Target="../diagrams/data1.xml" /><Relationship Id="rId7" Type="http://schemas.microsoft.com/office/2007/relationships/diagramDrawing" Target="../diagrams/drawing1.xml" /><Relationship Id="rId12" Type="http://schemas.microsoft.com/office/2007/relationships/diagramDrawing" Target="../diagrams/drawing2.xml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3.xml" /><Relationship Id="rId6" Type="http://schemas.openxmlformats.org/officeDocument/2006/relationships/diagramColors" Target="../diagrams/colors1.xml" /><Relationship Id="rId11" Type="http://schemas.openxmlformats.org/officeDocument/2006/relationships/diagramColors" Target="../diagrams/colors2.xml" /><Relationship Id="rId5" Type="http://schemas.openxmlformats.org/officeDocument/2006/relationships/diagramQuickStyle" Target="../diagrams/quickStyle1.xml" /><Relationship Id="rId10" Type="http://schemas.openxmlformats.org/officeDocument/2006/relationships/diagramQuickStyle" Target="../diagrams/quickStyle2.xml" /><Relationship Id="rId4" Type="http://schemas.openxmlformats.org/officeDocument/2006/relationships/diagramLayout" Target="../diagrams/layout1.xml" /><Relationship Id="rId9" Type="http://schemas.openxmlformats.org/officeDocument/2006/relationships/diagramLayout" Target="../diagrams/layout2.xml" 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 /><Relationship Id="rId3" Type="http://schemas.openxmlformats.org/officeDocument/2006/relationships/diagramData" Target="../diagrams/data3.xml" /><Relationship Id="rId7" Type="http://schemas.microsoft.com/office/2007/relationships/diagramDrawing" Target="../diagrams/drawing3.xml" /><Relationship Id="rId12" Type="http://schemas.microsoft.com/office/2007/relationships/diagramDrawing" Target="../diagrams/drawing4.xml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9.xml" /><Relationship Id="rId6" Type="http://schemas.openxmlformats.org/officeDocument/2006/relationships/diagramColors" Target="../diagrams/colors3.xml" /><Relationship Id="rId11" Type="http://schemas.openxmlformats.org/officeDocument/2006/relationships/diagramColors" Target="../diagrams/colors4.xml" /><Relationship Id="rId5" Type="http://schemas.openxmlformats.org/officeDocument/2006/relationships/diagramQuickStyle" Target="../diagrams/quickStyle3.xml" /><Relationship Id="rId10" Type="http://schemas.openxmlformats.org/officeDocument/2006/relationships/diagramQuickStyle" Target="../diagrams/quickStyle4.xml" /><Relationship Id="rId4" Type="http://schemas.openxmlformats.org/officeDocument/2006/relationships/diagramLayout" Target="../diagrams/layout3.xml" /><Relationship Id="rId9" Type="http://schemas.openxmlformats.org/officeDocument/2006/relationships/diagramLayout" Target="../diagrams/layout4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9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9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 /><Relationship Id="rId7" Type="http://schemas.microsoft.com/office/2007/relationships/diagramDrawing" Target="../diagrams/drawing5.xml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9.xml" /><Relationship Id="rId6" Type="http://schemas.openxmlformats.org/officeDocument/2006/relationships/diagramColors" Target="../diagrams/colors5.xml" /><Relationship Id="rId5" Type="http://schemas.openxmlformats.org/officeDocument/2006/relationships/diagramQuickStyle" Target="../diagrams/quickStyle5.xml" /><Relationship Id="rId4" Type="http://schemas.openxmlformats.org/officeDocument/2006/relationships/diagramLayout" Target="../diagrams/layout5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lliance-scotland.org.uk/health-and-social-care-integration/health-and-social-care-academy/" TargetMode="External" /><Relationship Id="rId2" Type="http://schemas.openxmlformats.org/officeDocument/2006/relationships/image" Target="../media/image13.jpg" /><Relationship Id="rId1" Type="http://schemas.openxmlformats.org/officeDocument/2006/relationships/slideLayout" Target="../slideLayouts/slideLayout11.xml" /><Relationship Id="rId5" Type="http://schemas.openxmlformats.org/officeDocument/2006/relationships/hyperlink" Target="https://trainingtale.org/course/health-and-social-care-bundle-course/" TargetMode="External" /><Relationship Id="rId4" Type="http://schemas.openxmlformats.org/officeDocument/2006/relationships/image" Target="../media/image14.png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B0B2BB2-146B-4714-8570-77C449ABC0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1275" y="514669"/>
            <a:ext cx="7800975" cy="1246616"/>
          </a:xfrm>
        </p:spPr>
        <p:txBody>
          <a:bodyPr>
            <a:noAutofit/>
          </a:bodyPr>
          <a:lstStyle/>
          <a:p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Self-Awareness and Educational Development in Health and Social Care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7DEE731E-C361-4204-9B35-43843B693B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6868" y="1927364"/>
            <a:ext cx="8709788" cy="1406995"/>
          </a:xfrm>
        </p:spPr>
        <p:txBody>
          <a:bodyPr>
            <a:normAutofit/>
          </a:bodyPr>
          <a:lstStyle/>
          <a:p>
            <a:pPr>
              <a:lnSpc>
                <a:spcPts val="2600"/>
              </a:lnSpc>
            </a:pPr>
            <a:r>
              <a:rPr lang="en-US" sz="1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Student Name: </a:t>
            </a:r>
            <a:r>
              <a:rPr lang="en-US" sz="1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Sumeyah</a:t>
            </a:r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Patel    </a:t>
            </a:r>
            <a:r>
              <a:rPr lang="en-US" sz="1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Student Number: </a:t>
            </a:r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2423720</a:t>
            </a:r>
            <a:b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Module: </a:t>
            </a:r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Professional Development within Health and Social Care (LCHS4009)</a:t>
            </a:r>
            <a:b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Lecturer: </a:t>
            </a:r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Olubukola Adegbite</a:t>
            </a:r>
            <a:b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Date: </a:t>
            </a:r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 October 2025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278A63F-4E70-5994-30AC-1F2BB6E7C29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3" t="3" r="-13" b="49037"/>
          <a:stretch>
            <a:fillRect/>
          </a:stretch>
        </p:blipFill>
        <p:spPr>
          <a:xfrm>
            <a:off x="0" y="3500438"/>
            <a:ext cx="9906000" cy="3367087"/>
          </a:xfrm>
        </p:spPr>
      </p:pic>
    </p:spTree>
    <p:extLst>
      <p:ext uri="{BB962C8B-B14F-4D97-AF65-F5344CB8AC3E}">
        <p14:creationId xmlns:p14="http://schemas.microsoft.com/office/powerpoint/2010/main" val="3106661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8830570A-9F6D-4948-8AE0-762EE7BF8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76863" y="5784152"/>
            <a:ext cx="948100" cy="296664"/>
          </a:xfrm>
        </p:spPr>
        <p:txBody>
          <a:bodyPr/>
          <a:lstStyle/>
          <a:p>
            <a:pPr lvl="0"/>
            <a:fld id="{73B850FF-6169-4056-8077-06FFA93A5366}" type="slidenum">
              <a:rPr lang="en-US" noProof="0" smtClean="0"/>
              <a:pPr lvl="0"/>
              <a:t>2</a:t>
            </a:fld>
            <a:endParaRPr lang="en-US" noProof="0" dirty="0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31233AA8-9D7C-CAEC-D09B-A597EBBA9F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82526854"/>
              </p:ext>
            </p:extLst>
          </p:nvPr>
        </p:nvGraphicFramePr>
        <p:xfrm>
          <a:off x="4704735" y="167584"/>
          <a:ext cx="5098026" cy="4460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itle 6">
            <a:extLst>
              <a:ext uri="{FF2B5EF4-FFF2-40B4-BE49-F238E27FC236}">
                <a16:creationId xmlns:a16="http://schemas.microsoft.com/office/drawing/2014/main" id="{3B312708-B903-1AF9-D407-D41B78636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67584"/>
            <a:ext cx="9906000" cy="70585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Introduction</a:t>
            </a: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CB4035D2-5A80-5A46-6285-0B975C03CF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16503324"/>
              </p:ext>
            </p:extLst>
          </p:nvPr>
        </p:nvGraphicFramePr>
        <p:xfrm>
          <a:off x="213677" y="4729316"/>
          <a:ext cx="9433243" cy="1961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D5474A92-8E18-DD74-53E9-A4B7535DF80B}"/>
              </a:ext>
            </a:extLst>
          </p:cNvPr>
          <p:cNvSpPr txBox="1"/>
          <p:nvPr/>
        </p:nvSpPr>
        <p:spPr>
          <a:xfrm>
            <a:off x="213677" y="1173868"/>
            <a:ext cx="4387819" cy="2786372"/>
          </a:xfrm>
          <a:prstGeom prst="cloudCallou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Self-awareness is an individual's capacity to become the object of their very own attention (Duval &amp; Wicklund, 1972). </a:t>
            </a:r>
          </a:p>
        </p:txBody>
      </p:sp>
    </p:spTree>
    <p:extLst>
      <p:ext uri="{BB962C8B-B14F-4D97-AF65-F5344CB8AC3E}">
        <p14:creationId xmlns:p14="http://schemas.microsoft.com/office/powerpoint/2010/main" val="7800980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A5E88B35-8F56-FCFC-0A55-A1E9C9684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98627D5-69F2-1233-A43C-3C9E7F55E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03200"/>
            <a:ext cx="9905999" cy="640080"/>
          </a:xfrm>
          <a:solidFill>
            <a:srgbClr val="FFC000"/>
          </a:solidFill>
        </p:spPr>
        <p:txBody>
          <a:bodyPr anchor="ctr">
            <a:normAutofit/>
          </a:bodyPr>
          <a:lstStyle/>
          <a:p>
            <a:pPr algn="ctr"/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Personal SWOT Analysis 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71E95763-8AD6-F3DC-66DE-85D763BB1B8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10537214"/>
              </p:ext>
            </p:extLst>
          </p:nvPr>
        </p:nvGraphicFramePr>
        <p:xfrm>
          <a:off x="198279" y="968057"/>
          <a:ext cx="9509442" cy="28168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F309ADA2-9A51-A031-3B98-8EA8DE86AB6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99366549"/>
              </p:ext>
            </p:extLst>
          </p:nvPr>
        </p:nvGraphicFramePr>
        <p:xfrm>
          <a:off x="198279" y="3784923"/>
          <a:ext cx="9509442" cy="29416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001464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EF0474EF-FEA5-6617-0BF6-ED5A98717B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0324D16-69E3-CFEF-320C-B74D0EA60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03200"/>
            <a:ext cx="9905999" cy="640080"/>
          </a:xfrm>
          <a:solidFill>
            <a:srgbClr val="FFC000"/>
          </a:solidFill>
        </p:spPr>
        <p:txBody>
          <a:bodyPr anchor="ctr">
            <a:noAutofit/>
          </a:bodyPr>
          <a:lstStyle/>
          <a:p>
            <a:pPr algn="ctr"/>
            <a:r>
              <a:rPr lang="en-US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Leveraging Strengths and Opportunities  to Overcome Weaknesses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9467A00-DED1-98B2-EEBB-BC7DD863E3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2398583"/>
              </p:ext>
            </p:extLst>
          </p:nvPr>
        </p:nvGraphicFramePr>
        <p:xfrm>
          <a:off x="284480" y="985520"/>
          <a:ext cx="9398000" cy="5669279"/>
        </p:xfrm>
        <a:graphic>
          <a:graphicData uri="http://schemas.openxmlformats.org/drawingml/2006/table">
            <a:tbl>
              <a:tblPr>
                <a:tableStyleId>{793D81CF-94F2-401A-BA57-92F5A7B2D0C5}</a:tableStyleId>
              </a:tblPr>
              <a:tblGrid>
                <a:gridCol w="1849120">
                  <a:extLst>
                    <a:ext uri="{9D8B030D-6E8A-4147-A177-3AD203B41FA5}">
                      <a16:colId xmlns:a16="http://schemas.microsoft.com/office/drawing/2014/main" val="344575472"/>
                    </a:ext>
                  </a:extLst>
                </a:gridCol>
                <a:gridCol w="2664542">
                  <a:extLst>
                    <a:ext uri="{9D8B030D-6E8A-4147-A177-3AD203B41FA5}">
                      <a16:colId xmlns:a16="http://schemas.microsoft.com/office/drawing/2014/main" val="1438483608"/>
                    </a:ext>
                  </a:extLst>
                </a:gridCol>
                <a:gridCol w="4884338">
                  <a:extLst>
                    <a:ext uri="{9D8B030D-6E8A-4147-A177-3AD203B41FA5}">
                      <a16:colId xmlns:a16="http://schemas.microsoft.com/office/drawing/2014/main" val="3278345713"/>
                    </a:ext>
                  </a:extLst>
                </a:gridCol>
              </a:tblGrid>
              <a:tr h="7845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en-US" b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Weakness</a:t>
                      </a:r>
                      <a:endParaRPr lang="en-US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en-US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Relevant Strengths &amp; Opportunities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en-US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Practical Example / Action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825690"/>
                  </a:ext>
                </a:extLst>
              </a:tr>
              <a:tr h="1384632">
                <a:tc>
                  <a:txBody>
                    <a:bodyPr/>
                    <a:lstStyle/>
                    <a:p>
                      <a:pPr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Limited higher education experience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Practical childcare experience + university support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Use practical examples from nursery and primary school work in assignments to relate theory to practice, and attend university workshops on study skills and academic guidance.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0831142"/>
                  </a:ext>
                </a:extLst>
              </a:tr>
              <a:tr h="1057756">
                <a:tc>
                  <a:txBody>
                    <a:bodyPr/>
                    <a:lstStyle/>
                    <a:p>
                      <a:pPr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Lack of confidence in academic writing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Communication skills + mentoring and writing resources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Join university writing clinics and seek guidance from tutors; draft essays using clear, simple communication drawing on real-life childcare experiences.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705460"/>
                  </a:ext>
                </a:extLst>
              </a:tr>
              <a:tr h="1384632">
                <a:tc>
                  <a:txBody>
                    <a:bodyPr/>
                    <a:lstStyle/>
                    <a:p>
                      <a:pPr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Limited sector exposure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Passion for supporting others + placement/networking opportunities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Volunteer in health or social care placements (e.g., care homes, community </a:t>
                      </a:r>
                      <a:r>
                        <a:rPr lang="en-US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centres</a:t>
                      </a: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to gain wider sector experience while applying empathy and interpersonal skills </a:t>
                      </a:r>
                      <a:r>
                        <a:rPr lang="en-US" sz="1463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(Pereira </a:t>
                      </a:r>
                      <a:r>
                        <a:rPr lang="en-US" sz="1463" i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et al.</a:t>
                      </a:r>
                      <a:r>
                        <a:rPr lang="en-US" sz="1463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2022).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2665648"/>
                  </a:ext>
                </a:extLst>
              </a:tr>
              <a:tr h="1057756">
                <a:tc>
                  <a:txBody>
                    <a:bodyPr/>
                    <a:lstStyle/>
                    <a:p>
                      <a:pPr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Difficulty with digital learning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Time management + IT workshops/tutorials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Schedule time to learn online platforms, complete e-learning modules, and use </a:t>
                      </a:r>
                      <a:r>
                        <a:rPr lang="en-US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organisational</a:t>
                      </a: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skills to create a digital study routine.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69917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5419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9BF76766-15C6-1583-B7D1-6BCD3DEB84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DE5EF92-22A8-0C84-7F28-9D33CFC5B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03200"/>
            <a:ext cx="9905999" cy="640080"/>
          </a:xfrm>
          <a:solidFill>
            <a:srgbClr val="FFC000"/>
          </a:solidFill>
        </p:spPr>
        <p:txBody>
          <a:bodyPr anchor="ctr">
            <a:noAutofit/>
          </a:bodyPr>
          <a:lstStyle/>
          <a:p>
            <a:pPr algn="ctr"/>
            <a:r>
              <a:rPr lang="en-US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Leveraging Strengths and Opportunities  to </a:t>
            </a:r>
            <a:r>
              <a:rPr lang="en-US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Minimise</a:t>
            </a:r>
            <a:r>
              <a:rPr lang="en-US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Threats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1D9DB77-057E-8D9B-EAF2-151253527B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2782410"/>
              </p:ext>
            </p:extLst>
          </p:nvPr>
        </p:nvGraphicFramePr>
        <p:xfrm>
          <a:off x="284480" y="985520"/>
          <a:ext cx="9398000" cy="5669279"/>
        </p:xfrm>
        <a:graphic>
          <a:graphicData uri="http://schemas.openxmlformats.org/drawingml/2006/table">
            <a:tbl>
              <a:tblPr>
                <a:tableStyleId>{793D81CF-94F2-401A-BA57-92F5A7B2D0C5}</a:tableStyleId>
              </a:tblPr>
              <a:tblGrid>
                <a:gridCol w="1721301">
                  <a:extLst>
                    <a:ext uri="{9D8B030D-6E8A-4147-A177-3AD203B41FA5}">
                      <a16:colId xmlns:a16="http://schemas.microsoft.com/office/drawing/2014/main" val="344575472"/>
                    </a:ext>
                  </a:extLst>
                </a:gridCol>
                <a:gridCol w="2359742">
                  <a:extLst>
                    <a:ext uri="{9D8B030D-6E8A-4147-A177-3AD203B41FA5}">
                      <a16:colId xmlns:a16="http://schemas.microsoft.com/office/drawing/2014/main" val="1438483608"/>
                    </a:ext>
                  </a:extLst>
                </a:gridCol>
                <a:gridCol w="5316957">
                  <a:extLst>
                    <a:ext uri="{9D8B030D-6E8A-4147-A177-3AD203B41FA5}">
                      <a16:colId xmlns:a16="http://schemas.microsoft.com/office/drawing/2014/main" val="3278345713"/>
                    </a:ext>
                  </a:extLst>
                </a:gridCol>
              </a:tblGrid>
              <a:tr h="78450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Threat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Relevant Strengths &amp; Opportunities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Practical Example / Action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825690"/>
                  </a:ext>
                </a:extLst>
              </a:tr>
              <a:tr h="1384632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buNone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Competitive job market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buNone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Practical childcare experience + networking opportunities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buNone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Use placements and university networking to build professional contacts and gain references, enhancing employability.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0831142"/>
                  </a:ext>
                </a:extLst>
              </a:tr>
              <a:tr h="1057756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buNone/>
                      </a:pPr>
                      <a:r>
                        <a:rPr lang="en-US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Financial and time pressures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buNone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Time management + academic support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buNone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Plan study schedules carefully, access university support services, and apply for bursaries or part-time work aligned with career goals.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705460"/>
                  </a:ext>
                </a:extLst>
              </a:tr>
              <a:tr h="1384632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buNone/>
                      </a:pPr>
                      <a:r>
                        <a:rPr lang="en-US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Changing policies requiring upskilling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buNone/>
                      </a:pPr>
                      <a:r>
                        <a:rPr lang="en-US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Passion for supporting others + sector placements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buNone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Stay informed on sector updates through placements and workshops, and use real-world experience to adapt quickly to new standards.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2665648"/>
                  </a:ext>
                </a:extLst>
              </a:tr>
              <a:tr h="1057756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buNone/>
                      </a:pPr>
                      <a:r>
                        <a:rPr lang="en-US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Risk of burnout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buNone/>
                      </a:pPr>
                      <a:r>
                        <a:rPr lang="en-US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Strong communication + mentoring/networking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buNone/>
                      </a:pPr>
                      <a:r>
                        <a:rPr lang="en-US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Discuss challenges with mentors or peers, set realistic study/work goals, and use support networks to maintain well-being.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69917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97828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E26388F3-3A56-4430-1320-32E8BBD929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C500393-968A-02B0-C331-F054D1D18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03200"/>
            <a:ext cx="9905999" cy="640080"/>
          </a:xfrm>
          <a:solidFill>
            <a:srgbClr val="FFC000"/>
          </a:solidFill>
        </p:spPr>
        <p:txBody>
          <a:bodyPr anchor="ctr">
            <a:noAutofit/>
          </a:bodyPr>
          <a:lstStyle/>
          <a:p>
            <a:pPr algn="ctr"/>
            <a:r>
              <a:rPr lang="en-US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SMART Strategic Plan for Educational Development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8B73FA8-5A60-D050-459C-C2BFEC4397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67461243"/>
              </p:ext>
            </p:extLst>
          </p:nvPr>
        </p:nvGraphicFramePr>
        <p:xfrm>
          <a:off x="178435" y="924560"/>
          <a:ext cx="9549130" cy="5730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04362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>
            <a:extLst>
              <a:ext uri="{FF2B5EF4-FFF2-40B4-BE49-F238E27FC236}">
                <a16:creationId xmlns:a16="http://schemas.microsoft.com/office/drawing/2014/main" id="{55BD94F1-CB6D-4F76-AD08-DAA3805D8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3163" y="1017775"/>
            <a:ext cx="3209245" cy="821186"/>
          </a:xfrm>
        </p:spPr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E2B0863C-D98E-4E93-94EE-6E8EB78DBD2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53163" y="1838961"/>
            <a:ext cx="3209039" cy="3371525"/>
          </a:xfrm>
        </p:spPr>
        <p:txBody>
          <a:bodyPr>
            <a:normAutofit/>
          </a:bodyPr>
          <a:lstStyle/>
          <a:p>
            <a:pPr algn="just">
              <a:lnSpc>
                <a:spcPts val="2400"/>
              </a:lnSpc>
            </a:pP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understanding my personal strengths and weaknesses, and strategically leveraging available opportunities, I can overcome challenges and enhance my educational development within the UK Health and Social Care sector.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0EE9E9-0CC2-4D6E-A3BC-45FEDC0C8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91575" y="5784152"/>
            <a:ext cx="433388" cy="296664"/>
          </a:xfrm>
        </p:spPr>
        <p:txBody>
          <a:bodyPr/>
          <a:lstStyle/>
          <a:p>
            <a:pPr lvl="0"/>
            <a:fld id="{73B850FF-6169-4056-8077-06FFA93A5366}" type="slidenum">
              <a:rPr lang="en-US" noProof="0" smtClean="0"/>
              <a:pPr lvl="0"/>
              <a:t>7</a:t>
            </a:fld>
            <a:endParaRPr lang="en-US" noProof="0" dirty="0"/>
          </a:p>
        </p:txBody>
      </p:sp>
      <p:pic>
        <p:nvPicPr>
          <p:cNvPr id="7" name="Picture Placeholder 8">
            <a:extLst>
              <a:ext uri="{FF2B5EF4-FFF2-40B4-BE49-F238E27FC236}">
                <a16:creationId xmlns:a16="http://schemas.microsoft.com/office/drawing/2014/main" id="{93F6F1F2-C43D-DD9D-CF39-E01538DCB39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92" r="592"/>
          <a:stretch>
            <a:fillRect/>
          </a:stretch>
        </p:blipFill>
        <p:spPr>
          <a:xfrm>
            <a:off x="681038" y="461963"/>
            <a:ext cx="4475162" cy="2830512"/>
          </a:xfrm>
        </p:spPr>
      </p:pic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A59E9B1F-295F-777D-C5E2-B1E3BB754D16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2414" r="2414"/>
          <a:stretch>
            <a:fillRect/>
          </a:stretch>
        </p:blipFill>
        <p:spPr>
          <a:xfrm>
            <a:off x="674688" y="3429000"/>
            <a:ext cx="4475162" cy="2830513"/>
          </a:xfrm>
        </p:spPr>
      </p:pic>
    </p:spTree>
    <p:extLst>
      <p:ext uri="{BB962C8B-B14F-4D97-AF65-F5344CB8AC3E}">
        <p14:creationId xmlns:p14="http://schemas.microsoft.com/office/powerpoint/2010/main" val="28874173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2">
            <a:extLst>
              <a:ext uri="{FF2B5EF4-FFF2-40B4-BE49-F238E27FC236}">
                <a16:creationId xmlns:a16="http://schemas.microsoft.com/office/drawing/2014/main" id="{37F60BE9-10CB-B348-FAD1-43005B6165A3}"/>
              </a:ext>
            </a:extLst>
          </p:cNvPr>
          <p:cNvSpPr txBox="1">
            <a:spLocks/>
          </p:cNvSpPr>
          <p:nvPr/>
        </p:nvSpPr>
        <p:spPr>
          <a:xfrm>
            <a:off x="1" y="142240"/>
            <a:ext cx="9905999" cy="640080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74295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575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References</a:t>
            </a:r>
          </a:p>
        </p:txBody>
      </p:sp>
      <p:sp>
        <p:nvSpPr>
          <p:cNvPr id="20" name="Rectangle 1">
            <a:extLst>
              <a:ext uri="{FF2B5EF4-FFF2-40B4-BE49-F238E27FC236}">
                <a16:creationId xmlns:a16="http://schemas.microsoft.com/office/drawing/2014/main" id="{46331B12-19D2-3346-5973-5D336EE8D0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1295" y="1005258"/>
            <a:ext cx="8495302" cy="4847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Duval, S. and Wicklund, R.A. (1972) </a:t>
            </a:r>
            <a:r>
              <a:rPr kumimoji="0" lang="en-US" altLang="en-US" sz="15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Theory of Objective Self Awareness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Academic Press.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London, M., Sessa, V.I. and Shelley, L.A. (2023) ‘Developing self-awareness: Learning processes for self- and interpersonal growth’, </a:t>
            </a:r>
            <a:r>
              <a:rPr kumimoji="0" lang="en-US" altLang="en-US" sz="15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Annual Review of Organizational Psychology and Organizational Behavior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10(1), pp. 261–288.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Morgan, M. (2025) </a:t>
            </a:r>
            <a:r>
              <a:rPr kumimoji="0" lang="en-US" altLang="en-US" sz="15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Health and Social Care Industry Demand: Is It Still a Good Career in 2025?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kumimoji="0" lang="en-US" altLang="en-US" sz="15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Academy for Health &amp; Fitness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Available at: https://uk.hfonline.org/health-and-social-care-industry-demand-is-it-still-a-good-career-in-2025/ (Accessed: 12 October 2025).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Nesta (2023) </a:t>
            </a:r>
            <a:r>
              <a:rPr kumimoji="0" lang="en-US" altLang="en-US" sz="15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Early-years sector needs 27,500 staff to meet 46% rise in hours spent in childcare for toddlers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kumimoji="0" lang="en-US" altLang="en-US" sz="15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nesta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Available at: https://www.nesta.org.uk/press-release/early-years-sector-needs-27500-staff-to-meet-46-rise-in-hours-spent-in-childcare/.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Pereira, R.F. </a:t>
            </a:r>
            <a:r>
              <a:rPr kumimoji="0" lang="en-US" altLang="en-US" sz="15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et al.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(2022) ‘Volunteers’ experiences building relationships with long-term care residents who have advanced dementia’, </a:t>
            </a:r>
            <a:r>
              <a:rPr kumimoji="0" lang="en-US" altLang="en-US" sz="15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Dementia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1(1), p. 147130122211131. Available at: https://doi.org/10.1177/14713012221113191.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15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Puyt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R.W., Lie, F.B. and </a:t>
            </a:r>
            <a:r>
              <a:rPr kumimoji="0" lang="en-US" altLang="en-US" sz="15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Wilderom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C.P.M. (2023) ‘The Origins of SWOT Analysis’, </a:t>
            </a:r>
            <a:r>
              <a:rPr kumimoji="0" lang="en-US" altLang="en-US" sz="15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Long Range Planning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56(3), p. 102304. Available at: https://doi.org/10.1016/j.lrp.2023.102304.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UWTSD (2025) </a:t>
            </a:r>
            <a:r>
              <a:rPr kumimoji="0" lang="en-US" altLang="en-US" sz="15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Student Support and Wellbeing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kumimoji="0" lang="en-US" altLang="en-US" sz="15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University of Wales Trinity Saint David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Available at: https://www.uwtsd.ac.uk/study/experience-and-facilities/student-support-and-wellbeing (Accessed: 17 October 2025).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Warner, M. and </a:t>
            </a:r>
            <a:r>
              <a:rPr kumimoji="0" lang="en-US" altLang="en-US" sz="15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Zaranko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B. (2025) ‘Future challenges for health and social care provision in the UK’, </a:t>
            </a:r>
            <a:r>
              <a:rPr kumimoji="0" lang="en-US" altLang="en-US" sz="15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Oxford Review of Economic Policy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41(1), pp. 179–194. Available at: https://doi.org/10.1093/oxrep/graf005.</a:t>
            </a:r>
          </a:p>
        </p:txBody>
      </p:sp>
    </p:spTree>
    <p:extLst>
      <p:ext uri="{BB962C8B-B14F-4D97-AF65-F5344CB8AC3E}">
        <p14:creationId xmlns:p14="http://schemas.microsoft.com/office/powerpoint/2010/main" val="1304280186"/>
      </p:ext>
    </p:extLst>
  </p:cSld>
  <p:clrMapOvr>
    <a:masterClrMapping/>
  </p:clrMapOvr>
</p:sld>
</file>

<file path=ppt/theme/theme1.xml><?xml version="1.0" encoding="utf-8"?>
<a:theme xmlns:a="http://schemas.openxmlformats.org/drawingml/2006/main" name="BlockprintVTI">
  <a:themeElements>
    <a:clrScheme name="Custom 69">
      <a:dk1>
        <a:sysClr val="windowText" lastClr="000000"/>
      </a:dk1>
      <a:lt1>
        <a:sysClr val="window" lastClr="FFFFFF"/>
      </a:lt1>
      <a:dk2>
        <a:srgbClr val="44131A"/>
      </a:dk2>
      <a:lt2>
        <a:srgbClr val="F2ECEA"/>
      </a:lt2>
      <a:accent1>
        <a:srgbClr val="A62C52"/>
      </a:accent1>
      <a:accent2>
        <a:srgbClr val="A7928D"/>
      </a:accent2>
      <a:accent3>
        <a:srgbClr val="307C71"/>
      </a:accent3>
      <a:accent4>
        <a:srgbClr val="41575D"/>
      </a:accent4>
      <a:accent5>
        <a:srgbClr val="8FA3A3"/>
      </a:accent5>
      <a:accent6>
        <a:srgbClr val="CA8370"/>
      </a:accent6>
      <a:hlink>
        <a:srgbClr val="D13D6E"/>
      </a:hlink>
      <a:folHlink>
        <a:srgbClr val="6C9D92"/>
      </a:folHlink>
    </a:clrScheme>
    <a:fontScheme name="Custom 56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ckprint_Win32_JC_SL_v2.potx" id="{3AE72815-1858-46F4-811F-A326AF0F1EC5}" vid="{2AFCD58D-8B70-4D6F-B6A4-85E45CC6505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 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 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 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0" ma:contentTypeDescription="Create a new document." ma:contentTypeScope="" ma:versionID="1267097ee5f5874adfcc408041ae252e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95891a93df65b14727750f2c06c306c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9A578DBA-2233-4100-A154-9B2EE99CB792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http://schemas.microsoft.com/sharepoint/v3"/>
    <ds:schemaRef ds:uri="71af3243-3dd4-4a8d-8c0d-dd76da1f02a5"/>
    <ds:schemaRef ds:uri="16c05727-aa75-4e4a-9b5f-8a80a1165891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566CE74E-0E49-4DCF-8160-81B293B5DD1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D0DF15B-6C3C-4D75-B10D-16EE1DCCB689}">
  <ds:schemaRefs>
    <ds:schemaRef ds:uri="http://schemas.microsoft.com/office/2006/metadata/properties"/>
    <ds:schemaRef ds:uri="http://www.w3.org/2000/xmlns/"/>
    <ds:schemaRef ds:uri="71af3243-3dd4-4a8d-8c0d-dd76da1f02a5"/>
    <ds:schemaRef ds:uri="http://schemas.microsoft.com/sharepoint/v3"/>
    <ds:schemaRef ds:uri="http://www.w3.org/2001/XMLSchema-instance"/>
    <ds:schemaRef ds:uri="http://schemas.microsoft.com/office/infopath/2007/PartnerControls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Blockprint design</Template>
  <TotalTime>596</TotalTime>
  <Words>1224</Words>
  <Application>Microsoft Office PowerPoint</Application>
  <PresentationFormat>A4 Paper (210x297 mm)</PresentationFormat>
  <Paragraphs>114</Paragraphs>
  <Slides>8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BlockprintVTI</vt:lpstr>
      <vt:lpstr>Self-Awareness and Educational Development in Health and Social Care</vt:lpstr>
      <vt:lpstr>Introduction</vt:lpstr>
      <vt:lpstr>Personal SWOT Analysis </vt:lpstr>
      <vt:lpstr>Leveraging Strengths and Opportunities  to Overcome Weaknesses</vt:lpstr>
      <vt:lpstr>Leveraging Strengths and Opportunities  to Minimise Threats</vt:lpstr>
      <vt:lpstr>SMART Strategic Plan for Educational Development</vt:lpstr>
      <vt:lpstr>Conclusion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Self-Awareness and Educational Development in Health and Social Care</dc:title>
  <cp:lastModifiedBy>zoya bibi</cp:lastModifiedBy>
  <cp:revision>1</cp:revision>
  <dcterms:created xsi:type="dcterms:W3CDTF">2025-10-19T17:17:03Z</dcterms:created>
  <dcterms:modified xsi:type="dcterms:W3CDTF">2025-10-20T07:25:18Z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