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-29" y="-3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6744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884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47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117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76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208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545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601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24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412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410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538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87" r:id="rId9"/>
    <p:sldLayoutId id="2147483686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Breakfast in luxury hotel">
            <a:extLst>
              <a:ext uri="{FF2B5EF4-FFF2-40B4-BE49-F238E27FC236}">
                <a16:creationId xmlns:a16="http://schemas.microsoft.com/office/drawing/2014/main" id="{F394A416-D8EC-27E1-0282-24F0156484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79" r="1" b="16679"/>
          <a:stretch/>
        </p:blipFill>
        <p:spPr bwMode="auto">
          <a:xfrm>
            <a:off x="3648075" y="1540991"/>
            <a:ext cx="5006201" cy="3597182"/>
          </a:xfrm>
          <a:custGeom>
            <a:avLst/>
            <a:gdLst/>
            <a:ahLst/>
            <a:cxnLst/>
            <a:rect l="l" t="t" r="r" b="b"/>
            <a:pathLst>
              <a:path w="9948672" h="6858000">
                <a:moveTo>
                  <a:pt x="1593452" y="0"/>
                </a:moveTo>
                <a:lnTo>
                  <a:pt x="8355220" y="0"/>
                </a:lnTo>
                <a:lnTo>
                  <a:pt x="8491722" y="130333"/>
                </a:lnTo>
                <a:cubicBezTo>
                  <a:pt x="9391900" y="1031820"/>
                  <a:pt x="9948672" y="2277214"/>
                  <a:pt x="9948672" y="3652838"/>
                </a:cubicBezTo>
                <a:cubicBezTo>
                  <a:pt x="9948672" y="4856509"/>
                  <a:pt x="9522393" y="5960473"/>
                  <a:pt x="8812775" y="6821583"/>
                </a:cubicBezTo>
                <a:lnTo>
                  <a:pt x="8781276" y="6858000"/>
                </a:lnTo>
                <a:lnTo>
                  <a:pt x="1167397" y="6858000"/>
                </a:lnTo>
                <a:lnTo>
                  <a:pt x="1135897" y="6821583"/>
                </a:lnTo>
                <a:cubicBezTo>
                  <a:pt x="426279" y="5960473"/>
                  <a:pt x="0" y="4856509"/>
                  <a:pt x="0" y="3652838"/>
                </a:cubicBezTo>
                <a:cubicBezTo>
                  <a:pt x="0" y="2277214"/>
                  <a:pt x="556772" y="1031820"/>
                  <a:pt x="1456950" y="13033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89990A4-00C3-7E3E-B9B5-08769D59A47C}"/>
              </a:ext>
            </a:extLst>
          </p:cNvPr>
          <p:cNvSpPr txBox="1"/>
          <p:nvPr/>
        </p:nvSpPr>
        <p:spPr>
          <a:xfrm>
            <a:off x="3829049" y="114300"/>
            <a:ext cx="47148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>
                <a:latin typeface="Algerian" panose="04020705040A02060702" pitchFamily="82" charset="0"/>
              </a:rPr>
              <a:t>Hotel Trinity </a:t>
            </a:r>
            <a:endParaRPr lang="en-GB" sz="3600" b="1" dirty="0">
              <a:latin typeface="Algerian" panose="04020705040A02060702" pitchFamily="82" charset="0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7AA108-CA67-1A39-88C2-3F0F0A79E15B}"/>
              </a:ext>
            </a:extLst>
          </p:cNvPr>
          <p:cNvSpPr txBox="1"/>
          <p:nvPr/>
        </p:nvSpPr>
        <p:spPr>
          <a:xfrm>
            <a:off x="200025" y="704165"/>
            <a:ext cx="344805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Menu De </a:t>
            </a:r>
            <a:r>
              <a:rPr lang="en-GB" sz="20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Desayuno</a:t>
            </a:r>
            <a:endParaRPr lang="en-GB" sz="2000" b="1" dirty="0"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endParaRPr lang="en-GB" sz="1200" b="1" dirty="0"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r>
              <a:rPr lang="en-GB" sz="11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Servido</a:t>
            </a:r>
            <a:r>
              <a:rPr lang="en-GB" sz="11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de 7am to 11am</a:t>
            </a:r>
          </a:p>
          <a:p>
            <a:endParaRPr lang="en-GB" sz="1100" b="1" dirty="0"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r>
              <a:rPr lang="en-GB" sz="20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Breakfast Menu</a:t>
            </a:r>
          </a:p>
          <a:p>
            <a:r>
              <a:rPr lang="en-GB" sz="11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Served between</a:t>
            </a:r>
            <a:r>
              <a:rPr lang="en-GB" sz="20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11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7am to 11am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66DC01-520D-2619-3EF6-463AC9F3C9DE}"/>
              </a:ext>
            </a:extLst>
          </p:cNvPr>
          <p:cNvSpPr txBox="1"/>
          <p:nvPr/>
        </p:nvSpPr>
        <p:spPr>
          <a:xfrm>
            <a:off x="200025" y="1814185"/>
            <a:ext cx="333770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>
              <a:latin typeface="Amasis MT Pro" panose="02040504050005020304" pitchFamily="18" charset="0"/>
            </a:endParaRPr>
          </a:p>
          <a:p>
            <a:endParaRPr lang="en-GB" b="1" dirty="0">
              <a:latin typeface="Amasis MT Pro" panose="02040504050005020304" pitchFamily="18" charset="0"/>
            </a:endParaRPr>
          </a:p>
          <a:p>
            <a:r>
              <a:rPr lang="en-GB" sz="1400" b="1" dirty="0" err="1">
                <a:latin typeface="Amasis MT Pro Black" panose="02040A04050005020304" pitchFamily="18" charset="0"/>
              </a:rPr>
              <a:t>Tortias</a:t>
            </a:r>
            <a:r>
              <a:rPr lang="en-GB" sz="1400" b="1" dirty="0">
                <a:latin typeface="Amasis MT Pro Black" panose="02040A04050005020304" pitchFamily="18" charset="0"/>
              </a:rPr>
              <a:t> Con </a:t>
            </a:r>
            <a:r>
              <a:rPr lang="en-GB" sz="1400" b="1" dirty="0" err="1">
                <a:latin typeface="Amasis MT Pro Black" panose="02040A04050005020304" pitchFamily="18" charset="0"/>
              </a:rPr>
              <a:t>Almíbar</a:t>
            </a:r>
            <a:r>
              <a:rPr lang="en-GB" sz="1400" b="1" dirty="0">
                <a:latin typeface="Amasis MT Pro Black" panose="02040A04050005020304" pitchFamily="18" charset="0"/>
              </a:rPr>
              <a:t> 6$ (V)</a:t>
            </a:r>
          </a:p>
          <a:p>
            <a:r>
              <a:rPr lang="en-GB" sz="1400" b="1" i="1" dirty="0">
                <a:latin typeface="Amasis MT Pro Black" panose="02040A04050005020304" pitchFamily="18" charset="0"/>
              </a:rPr>
              <a:t>Pancakes with syrup </a:t>
            </a:r>
          </a:p>
          <a:p>
            <a:r>
              <a:rPr lang="en-GB" sz="1400" b="1" dirty="0">
                <a:latin typeface="Amasis MT Pro Black" panose="02040A04050005020304" pitchFamily="18" charset="0"/>
              </a:rPr>
              <a:t>Tortilla De </a:t>
            </a:r>
            <a:r>
              <a:rPr lang="en-GB" sz="1400" b="1" dirty="0" err="1">
                <a:latin typeface="Amasis MT Pro Black" panose="02040A04050005020304" pitchFamily="18" charset="0"/>
              </a:rPr>
              <a:t>Tocino</a:t>
            </a:r>
            <a:r>
              <a:rPr lang="en-GB" sz="1400" b="1" dirty="0">
                <a:latin typeface="Amasis MT Pro Black" panose="02040A04050005020304" pitchFamily="18" charset="0"/>
              </a:rPr>
              <a:t> 7$</a:t>
            </a:r>
          </a:p>
          <a:p>
            <a:r>
              <a:rPr lang="en-GB" sz="1400" b="1" i="1" dirty="0">
                <a:latin typeface="Amasis MT Pro Black" panose="02040A04050005020304" pitchFamily="18" charset="0"/>
              </a:rPr>
              <a:t>Bacon </a:t>
            </a:r>
            <a:r>
              <a:rPr lang="en-GB" sz="1400" b="1" i="1" dirty="0" err="1">
                <a:latin typeface="Amasis MT Pro Black" panose="02040A04050005020304" pitchFamily="18" charset="0"/>
              </a:rPr>
              <a:t>Omlette</a:t>
            </a:r>
            <a:r>
              <a:rPr lang="en-GB" sz="1400" b="1" i="1" dirty="0">
                <a:latin typeface="Amasis MT Pro Black" panose="02040A04050005020304" pitchFamily="18" charset="0"/>
              </a:rPr>
              <a:t> </a:t>
            </a:r>
          </a:p>
          <a:p>
            <a:r>
              <a:rPr lang="en-GB" sz="1400" b="1" dirty="0">
                <a:latin typeface="Amasis MT Pro Black" panose="02040A04050005020304" pitchFamily="18" charset="0"/>
              </a:rPr>
              <a:t>Tostada </a:t>
            </a:r>
            <a:r>
              <a:rPr lang="en-GB" sz="1400" b="1" dirty="0" err="1">
                <a:latin typeface="Amasis MT Pro Black" panose="02040A04050005020304" pitchFamily="18" charset="0"/>
              </a:rPr>
              <a:t>Francesa</a:t>
            </a:r>
            <a:r>
              <a:rPr lang="en-GB" sz="1400" b="1" dirty="0">
                <a:latin typeface="Amasis MT Pro Black" panose="02040A04050005020304" pitchFamily="18" charset="0"/>
              </a:rPr>
              <a:t> 6$ (V)</a:t>
            </a:r>
          </a:p>
          <a:p>
            <a:r>
              <a:rPr lang="en-GB" sz="1400" b="1" i="1" dirty="0">
                <a:latin typeface="Amasis MT Pro Black" panose="02040A04050005020304" pitchFamily="18" charset="0"/>
              </a:rPr>
              <a:t>French Toast </a:t>
            </a:r>
          </a:p>
          <a:p>
            <a:r>
              <a:rPr lang="en-GB" sz="1400" b="1" dirty="0">
                <a:latin typeface="Amasis MT Pro Black" panose="02040A04050005020304" pitchFamily="18" charset="0"/>
              </a:rPr>
              <a:t>Muffin De Huevo Y Queso 7$ (V)</a:t>
            </a:r>
          </a:p>
          <a:p>
            <a:r>
              <a:rPr lang="en-GB" sz="1400" b="1" i="1" dirty="0">
                <a:latin typeface="Amasis MT Pro Black" panose="02040A04050005020304" pitchFamily="18" charset="0"/>
              </a:rPr>
              <a:t>Egg and Cheese Muffin </a:t>
            </a:r>
          </a:p>
          <a:p>
            <a:r>
              <a:rPr lang="en-GB" sz="1400" b="1" dirty="0">
                <a:latin typeface="Amasis MT Pro Black" panose="02040A04050005020304" pitchFamily="18" charset="0"/>
              </a:rPr>
              <a:t>Ensalada De </a:t>
            </a:r>
            <a:r>
              <a:rPr lang="en-GB" sz="1400" b="1" dirty="0" err="1">
                <a:latin typeface="Amasis MT Pro Black" panose="02040A04050005020304" pitchFamily="18" charset="0"/>
              </a:rPr>
              <a:t>Frutas</a:t>
            </a:r>
            <a:r>
              <a:rPr lang="en-GB" sz="1400" b="1" dirty="0">
                <a:latin typeface="Amasis MT Pro Black" panose="02040A04050005020304" pitchFamily="18" charset="0"/>
              </a:rPr>
              <a:t> 5$ (V)</a:t>
            </a:r>
          </a:p>
          <a:p>
            <a:r>
              <a:rPr lang="en-GB" sz="1400" b="1" i="1" dirty="0">
                <a:latin typeface="Amasis MT Pro Black" panose="02040A04050005020304" pitchFamily="18" charset="0"/>
              </a:rPr>
              <a:t>Fruit Salad </a:t>
            </a:r>
          </a:p>
          <a:p>
            <a:r>
              <a:rPr lang="en-GB" sz="1400" b="1" dirty="0" err="1">
                <a:latin typeface="Amasis MT Pro Black" panose="02040A04050005020304" pitchFamily="18" charset="0"/>
              </a:rPr>
              <a:t>Cereales</a:t>
            </a:r>
            <a:r>
              <a:rPr lang="en-GB" sz="1400" b="1" dirty="0">
                <a:latin typeface="Amasis MT Pro Black" panose="02040A04050005020304" pitchFamily="18" charset="0"/>
              </a:rPr>
              <a:t> </a:t>
            </a:r>
            <a:r>
              <a:rPr lang="en-GB" sz="1400" b="1" dirty="0" err="1">
                <a:latin typeface="Amasis MT Pro Black" panose="02040A04050005020304" pitchFamily="18" charset="0"/>
              </a:rPr>
              <a:t>Mixtos</a:t>
            </a:r>
            <a:r>
              <a:rPr lang="en-GB" sz="1400" b="1" dirty="0">
                <a:latin typeface="Amasis MT Pro Black" panose="02040A04050005020304" pitchFamily="18" charset="0"/>
              </a:rPr>
              <a:t> $5 (V), </a:t>
            </a:r>
          </a:p>
          <a:p>
            <a:r>
              <a:rPr lang="en-GB" sz="1400" b="1" i="1" dirty="0">
                <a:latin typeface="Amasis MT Pro Black" panose="02040A04050005020304" pitchFamily="18" charset="0"/>
              </a:rPr>
              <a:t>Mixed Cereals  </a:t>
            </a:r>
          </a:p>
          <a:p>
            <a:r>
              <a:rPr lang="en-GB" sz="1400" b="1" dirty="0" err="1">
                <a:latin typeface="Amasis MT Pro Black" panose="02040A04050005020304" pitchFamily="18" charset="0"/>
              </a:rPr>
              <a:t>Sándwiches</a:t>
            </a:r>
            <a:r>
              <a:rPr lang="en-GB" sz="1400" b="1" dirty="0">
                <a:latin typeface="Amasis MT Pro Black" panose="02040A04050005020304" pitchFamily="18" charset="0"/>
              </a:rPr>
              <a:t> De </a:t>
            </a:r>
            <a:r>
              <a:rPr lang="en-GB" sz="1400" b="1" dirty="0" err="1">
                <a:latin typeface="Amasis MT Pro Black" panose="02040A04050005020304" pitchFamily="18" charset="0"/>
              </a:rPr>
              <a:t>Tocino</a:t>
            </a:r>
            <a:r>
              <a:rPr lang="en-GB" sz="1400" b="1" dirty="0">
                <a:latin typeface="Amasis MT Pro Black" panose="02040A04050005020304" pitchFamily="18" charset="0"/>
              </a:rPr>
              <a:t> $9</a:t>
            </a:r>
          </a:p>
          <a:p>
            <a:r>
              <a:rPr lang="en-GB" sz="1400" b="1" i="1" dirty="0">
                <a:latin typeface="Amasis MT Pro Black" panose="02040A04050005020304" pitchFamily="18" charset="0"/>
              </a:rPr>
              <a:t>Bacon Sandwich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79F560-800C-2432-64F0-83F1445E7A05}"/>
              </a:ext>
            </a:extLst>
          </p:cNvPr>
          <p:cNvSpPr txBox="1"/>
          <p:nvPr/>
        </p:nvSpPr>
        <p:spPr>
          <a:xfrm>
            <a:off x="8886824" y="763265"/>
            <a:ext cx="3262313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Bebidas</a:t>
            </a:r>
            <a:r>
              <a:rPr lang="en-GB" sz="2000" b="1" dirty="0"/>
              <a:t> </a:t>
            </a:r>
            <a:r>
              <a:rPr lang="en-GB" sz="2000" b="1" dirty="0" err="1"/>
              <a:t>Frías</a:t>
            </a:r>
            <a:r>
              <a:rPr lang="en-GB" sz="2000" b="1" dirty="0"/>
              <a:t> Y </a:t>
            </a:r>
            <a:r>
              <a:rPr lang="en-GB" sz="2000" b="1" dirty="0" err="1"/>
              <a:t>Caliantes</a:t>
            </a:r>
            <a:r>
              <a:rPr lang="en-GB" sz="2000" b="1" dirty="0"/>
              <a:t> </a:t>
            </a:r>
          </a:p>
          <a:p>
            <a:r>
              <a:rPr lang="en-GB" sz="2000" b="1" i="1" dirty="0"/>
              <a:t>Hot and Cold Drinks</a:t>
            </a:r>
          </a:p>
          <a:p>
            <a:endParaRPr lang="en-GB" i="1" dirty="0"/>
          </a:p>
          <a:p>
            <a:r>
              <a:rPr lang="en-GB" sz="1400" dirty="0" err="1">
                <a:latin typeface="Amasis MT Pro Black" panose="02040A04050005020304" pitchFamily="18" charset="0"/>
              </a:rPr>
              <a:t>Té</a:t>
            </a:r>
            <a:r>
              <a:rPr lang="en-GB" sz="1400" dirty="0">
                <a:latin typeface="Amasis MT Pro Black" panose="02040A04050005020304" pitchFamily="18" charset="0"/>
              </a:rPr>
              <a:t>  4$</a:t>
            </a:r>
          </a:p>
          <a:p>
            <a:r>
              <a:rPr lang="en-GB" sz="1400" i="1" dirty="0">
                <a:latin typeface="Amasis MT Pro Black" panose="02040A04050005020304" pitchFamily="18" charset="0"/>
              </a:rPr>
              <a:t>Tea</a:t>
            </a:r>
            <a:endParaRPr lang="en-GB" sz="1400" dirty="0">
              <a:latin typeface="Amasis MT Pro Black" panose="02040A04050005020304" pitchFamily="18" charset="0"/>
            </a:endParaRPr>
          </a:p>
          <a:p>
            <a:r>
              <a:rPr lang="en-GB" sz="1400" dirty="0">
                <a:latin typeface="Amasis MT Pro Black" panose="02040A04050005020304" pitchFamily="18" charset="0"/>
              </a:rPr>
              <a:t>Café 4$</a:t>
            </a:r>
          </a:p>
          <a:p>
            <a:r>
              <a:rPr lang="en-GB" sz="1400" i="1" dirty="0">
                <a:latin typeface="Amasis MT Pro Black" panose="02040A04050005020304" pitchFamily="18" charset="0"/>
              </a:rPr>
              <a:t>Coffee</a:t>
            </a:r>
            <a:endParaRPr lang="en-GB" sz="1400" dirty="0">
              <a:latin typeface="Amasis MT Pro Black" panose="02040A04050005020304" pitchFamily="18" charset="0"/>
            </a:endParaRPr>
          </a:p>
          <a:p>
            <a:r>
              <a:rPr lang="en-GB" sz="1400" dirty="0">
                <a:latin typeface="Amasis MT Pro Black" panose="02040A04050005020304" pitchFamily="18" charset="0"/>
              </a:rPr>
              <a:t>Chocolate Caliente 4$</a:t>
            </a:r>
          </a:p>
          <a:p>
            <a:r>
              <a:rPr lang="en-GB" sz="1400" i="1" dirty="0">
                <a:latin typeface="Amasis MT Pro Black" panose="02040A04050005020304" pitchFamily="18" charset="0"/>
              </a:rPr>
              <a:t>Hot Chocolate</a:t>
            </a:r>
          </a:p>
          <a:p>
            <a:endParaRPr lang="en-GB" sz="1400" dirty="0">
              <a:latin typeface="Amasis MT Pro Black" panose="02040A04050005020304" pitchFamily="18" charset="0"/>
            </a:endParaRPr>
          </a:p>
          <a:p>
            <a:r>
              <a:rPr lang="en-GB" sz="1400" dirty="0" err="1">
                <a:latin typeface="Amasis MT Pro Black" panose="02040A04050005020304" pitchFamily="18" charset="0"/>
              </a:rPr>
              <a:t>Zumo</a:t>
            </a:r>
            <a:r>
              <a:rPr lang="en-GB" sz="1400" dirty="0">
                <a:latin typeface="Amasis MT Pro Black" panose="02040A04050005020304" pitchFamily="18" charset="0"/>
              </a:rPr>
              <a:t> De </a:t>
            </a:r>
            <a:r>
              <a:rPr lang="en-GB" sz="1400" dirty="0" err="1">
                <a:latin typeface="Amasis MT Pro Black" panose="02040A04050005020304" pitchFamily="18" charset="0"/>
              </a:rPr>
              <a:t>Naranja</a:t>
            </a:r>
            <a:r>
              <a:rPr lang="en-GB" sz="1400" dirty="0">
                <a:latin typeface="Amasis MT Pro Black" panose="02040A04050005020304" pitchFamily="18" charset="0"/>
              </a:rPr>
              <a:t> 3$</a:t>
            </a:r>
          </a:p>
          <a:p>
            <a:r>
              <a:rPr lang="en-GB" sz="1400" i="1" dirty="0">
                <a:latin typeface="Amasis MT Pro Black" panose="02040A04050005020304" pitchFamily="18" charset="0"/>
              </a:rPr>
              <a:t>Orange Juice</a:t>
            </a:r>
          </a:p>
          <a:p>
            <a:r>
              <a:rPr lang="en-GB" sz="1400" dirty="0">
                <a:latin typeface="Amasis MT Pro Black" panose="02040A04050005020304" pitchFamily="18" charset="0"/>
              </a:rPr>
              <a:t>Jugo De Manzana 3$</a:t>
            </a:r>
          </a:p>
          <a:p>
            <a:r>
              <a:rPr lang="en-GB" sz="1400" i="1" dirty="0">
                <a:latin typeface="Amasis MT Pro Black" panose="02040A04050005020304" pitchFamily="18" charset="0"/>
              </a:rPr>
              <a:t>Apple Juice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3090" name="Picture 18" descr="The Trinity Knot: Find out its Origin and Meaning">
            <a:extLst>
              <a:ext uri="{FF2B5EF4-FFF2-40B4-BE49-F238E27FC236}">
                <a16:creationId xmlns:a16="http://schemas.microsoft.com/office/drawing/2014/main" id="{88B1613F-64B8-4F30-790C-6747E6BDEC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4890" y="697793"/>
            <a:ext cx="730017" cy="73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E11563-1449-288E-0288-ED1103229BD3}"/>
              </a:ext>
            </a:extLst>
          </p:cNvPr>
          <p:cNvSpPr txBox="1"/>
          <p:nvPr/>
        </p:nvSpPr>
        <p:spPr>
          <a:xfrm>
            <a:off x="8654277" y="5539740"/>
            <a:ext cx="32024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 err="1">
                <a:latin typeface="Aharoni" panose="02010803020104030203" pitchFamily="2" charset="-79"/>
                <a:cs typeface="Aharoni" panose="02010803020104030203" pitchFamily="2" charset="-79"/>
              </a:rPr>
              <a:t>Servicio</a:t>
            </a:r>
            <a:r>
              <a:rPr lang="en-GB" sz="1200" i="1" dirty="0">
                <a:latin typeface="Aharoni" panose="02010803020104030203" pitchFamily="2" charset="-79"/>
                <a:cs typeface="Aharoni" panose="02010803020104030203" pitchFamily="2" charset="-79"/>
              </a:rPr>
              <a:t> De </a:t>
            </a:r>
            <a:r>
              <a:rPr lang="en-GB" sz="1200" i="1" dirty="0" err="1">
                <a:latin typeface="Aharoni" panose="02010803020104030203" pitchFamily="2" charset="-79"/>
                <a:cs typeface="Aharoni" panose="02010803020104030203" pitchFamily="2" charset="-79"/>
              </a:rPr>
              <a:t>Habitaciones</a:t>
            </a:r>
            <a:r>
              <a:rPr lang="en-GB" sz="1200" i="1" dirty="0">
                <a:latin typeface="Aharoni" panose="02010803020104030203" pitchFamily="2" charset="-79"/>
                <a:cs typeface="Aharoni" panose="02010803020104030203" pitchFamily="2" charset="-79"/>
              </a:rPr>
              <a:t> Disponible</a:t>
            </a:r>
          </a:p>
          <a:p>
            <a:r>
              <a:rPr lang="en-GB" sz="1200" i="1" dirty="0">
                <a:latin typeface="Aharoni" panose="02010803020104030203" pitchFamily="2" charset="-79"/>
                <a:cs typeface="Aharoni" panose="02010803020104030203" pitchFamily="2" charset="-79"/>
              </a:rPr>
              <a:t>Room Service Available</a:t>
            </a:r>
            <a:r>
              <a:rPr lang="en-GB" sz="2000" i="1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2732668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117</TotalTime>
  <Words>128</Words>
  <Application>Microsoft Office PowerPoint</Application>
  <PresentationFormat>Widescreen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Aharoni</vt:lpstr>
      <vt:lpstr>Algerian</vt:lpstr>
      <vt:lpstr>Amasis MT Pro</vt:lpstr>
      <vt:lpstr>Amasis MT Pro Black</vt:lpstr>
      <vt:lpstr>Arial</vt:lpstr>
      <vt:lpstr>Avenir Next LT Pro</vt:lpstr>
      <vt:lpstr>Calibri</vt:lpstr>
      <vt:lpstr>AccentBoxVTI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tel Trinity  Breakfast Menu served between 7am – 11am </dc:title>
  <dc:creator>Badrun Nahar (2122374)</dc:creator>
  <cp:lastModifiedBy>Badrun Nahar (2122374)</cp:lastModifiedBy>
  <cp:revision>6</cp:revision>
  <dcterms:created xsi:type="dcterms:W3CDTF">2023-03-02T21:46:00Z</dcterms:created>
  <dcterms:modified xsi:type="dcterms:W3CDTF">2023-03-03T18:02:14Z</dcterms:modified>
</cp:coreProperties>
</file>