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7" r:id="rId2"/>
    <p:sldId id="258" r:id="rId3"/>
    <p:sldId id="270" r:id="rId4"/>
    <p:sldId id="268" r:id="rId5"/>
    <p:sldId id="269" r:id="rId6"/>
    <p:sldId id="272" r:id="rId7"/>
    <p:sldId id="271" r:id="rId8"/>
    <p:sldId id="267"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4EE912-BF75-D7A6-F514-55828CD661A9}" v="1740" dt="2025-10-11T18:17:10.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la Shazan (2419837)" userId="S::2419837@student.uwtsd.ac.uk::b7c11957-721d-4bc2-b367-430fc1f1b8e7" providerId="AD" clId="Web-{424D9542-7D58-C4C1-0929-EBEC4A5440A8}"/>
    <pc:docChg chg="addSld delSld modSld addMainMaster delMainMaster">
      <pc:chgData name="Shamila Shazan (2419837)" userId="S::2419837@student.uwtsd.ac.uk::b7c11957-721d-4bc2-b367-430fc1f1b8e7" providerId="AD" clId="Web-{424D9542-7D58-C4C1-0929-EBEC4A5440A8}" dt="2025-10-03T14:38:38.062" v="183"/>
      <pc:docMkLst>
        <pc:docMk/>
      </pc:docMkLst>
      <pc:sldChg chg="addSp delSp modSp new mod setBg modClrScheme chgLayout">
        <pc:chgData name="Shamila Shazan (2419837)" userId="S::2419837@student.uwtsd.ac.uk::b7c11957-721d-4bc2-b367-430fc1f1b8e7" providerId="AD" clId="Web-{424D9542-7D58-C4C1-0929-EBEC4A5440A8}" dt="2025-10-03T14:28:35.782" v="176"/>
        <pc:sldMkLst>
          <pc:docMk/>
          <pc:sldMk cId="123070706" sldId="257"/>
        </pc:sldMkLst>
        <pc:spChg chg="mod">
          <ac:chgData name="Shamila Shazan (2419837)" userId="S::2419837@student.uwtsd.ac.uk::b7c11957-721d-4bc2-b367-430fc1f1b8e7" providerId="AD" clId="Web-{424D9542-7D58-C4C1-0929-EBEC4A5440A8}" dt="2025-10-03T14:28:35.782" v="176"/>
          <ac:spMkLst>
            <pc:docMk/>
            <pc:sldMk cId="123070706" sldId="257"/>
            <ac:spMk id="2" creationId="{982FE517-25A1-4940-2CD1-0B473F370A53}"/>
          </ac:spMkLst>
        </pc:spChg>
        <pc:picChg chg="add">
          <ac:chgData name="Shamila Shazan (2419837)" userId="S::2419837@student.uwtsd.ac.uk::b7c11957-721d-4bc2-b367-430fc1f1b8e7" providerId="AD" clId="Web-{424D9542-7D58-C4C1-0929-EBEC4A5440A8}" dt="2025-10-03T14:28:35.782" v="176"/>
          <ac:picMkLst>
            <pc:docMk/>
            <pc:sldMk cId="123070706" sldId="257"/>
            <ac:picMk id="49" creationId="{52CE446D-355F-680A-51AB-AA3C5AAAB380}"/>
          </ac:picMkLst>
        </pc:picChg>
      </pc:sldChg>
      <pc:sldChg chg="new">
        <pc:chgData name="Shamila Shazan (2419837)" userId="S::2419837@student.uwtsd.ac.uk::b7c11957-721d-4bc2-b367-430fc1f1b8e7" providerId="AD" clId="Web-{424D9542-7D58-C4C1-0929-EBEC4A5440A8}" dt="2025-10-03T14:38:29.203" v="177"/>
        <pc:sldMkLst>
          <pc:docMk/>
          <pc:sldMk cId="1313504446" sldId="258"/>
        </pc:sldMkLst>
      </pc:sldChg>
      <pc:sldChg chg="new">
        <pc:chgData name="Shamila Shazan (2419837)" userId="S::2419837@student.uwtsd.ac.uk::b7c11957-721d-4bc2-b367-430fc1f1b8e7" providerId="AD" clId="Web-{424D9542-7D58-C4C1-0929-EBEC4A5440A8}" dt="2025-10-03T14:38:38.062" v="183"/>
        <pc:sldMkLst>
          <pc:docMk/>
          <pc:sldMk cId="2240813091" sldId="264"/>
        </pc:sldMkLst>
      </pc:sldChg>
      <pc:sldMasterChg chg="add addSldLayout">
        <pc:chgData name="Shamila Shazan (2419837)" userId="S::2419837@student.uwtsd.ac.uk::b7c11957-721d-4bc2-b367-430fc1f1b8e7" providerId="AD" clId="Web-{424D9542-7D58-C4C1-0929-EBEC4A5440A8}" dt="2025-10-03T14:28:35.782" v="176"/>
        <pc:sldMasterMkLst>
          <pc:docMk/>
          <pc:sldMasterMk cId="3112913741" sldId="2147483760"/>
        </pc:sldMasterMkLst>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842328280" sldId="2147483749"/>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522860555" sldId="2147483750"/>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3113174150" sldId="2147483751"/>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073098574" sldId="2147483752"/>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815268177" sldId="2147483753"/>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1225412927" sldId="2147483754"/>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1989536291" sldId="2147483755"/>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3696468085" sldId="2147483756"/>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1951547205" sldId="2147483757"/>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091419302" sldId="2147483758"/>
          </pc:sldLayoutMkLst>
        </pc:sldLayoutChg>
        <pc:sldLayoutChg chg="add">
          <pc:chgData name="Shamila Shazan (2419837)" userId="S::2419837@student.uwtsd.ac.uk::b7c11957-721d-4bc2-b367-430fc1f1b8e7" providerId="AD" clId="Web-{424D9542-7D58-C4C1-0929-EBEC4A5440A8}" dt="2025-10-03T14:28:35.782" v="176"/>
          <pc:sldLayoutMkLst>
            <pc:docMk/>
            <pc:sldMasterMk cId="3112913741" sldId="2147483760"/>
            <pc:sldLayoutMk cId="2237996158" sldId="2147483759"/>
          </pc:sldLayoutMkLst>
        </pc:sldLayoutChg>
      </pc:sldMasterChg>
    </pc:docChg>
  </pc:docChgLst>
  <pc:docChgLst>
    <pc:chgData name="Shamila Shazan (2419837)" userId="S::2419837@student.uwtsd.ac.uk::b7c11957-721d-4bc2-b367-430fc1f1b8e7" providerId="AD" clId="Web-{35B4E254-4173-1C75-EB94-FCAAF88BF29C}"/>
    <pc:docChg chg="addSld modSld">
      <pc:chgData name="Shamila Shazan (2419837)" userId="S::2419837@student.uwtsd.ac.uk::b7c11957-721d-4bc2-b367-430fc1f1b8e7" providerId="AD" clId="Web-{35B4E254-4173-1C75-EB94-FCAAF88BF29C}" dt="2025-10-03T23:23:00.609" v="2914" actId="14100"/>
      <pc:docMkLst>
        <pc:docMk/>
      </pc:docMkLst>
      <pc:sldChg chg="addSp delSp modSp">
        <pc:chgData name="Shamila Shazan (2419837)" userId="S::2419837@student.uwtsd.ac.uk::b7c11957-721d-4bc2-b367-430fc1f1b8e7" providerId="AD" clId="Web-{35B4E254-4173-1C75-EB94-FCAAF88BF29C}" dt="2025-10-03T20:39:26.020" v="1596"/>
        <pc:sldMkLst>
          <pc:docMk/>
          <pc:sldMk cId="123070706" sldId="257"/>
        </pc:sldMkLst>
        <pc:spChg chg="mod">
          <ac:chgData name="Shamila Shazan (2419837)" userId="S::2419837@student.uwtsd.ac.uk::b7c11957-721d-4bc2-b367-430fc1f1b8e7" providerId="AD" clId="Web-{35B4E254-4173-1C75-EB94-FCAAF88BF29C}" dt="2025-10-03T20:39:26.005" v="1595"/>
          <ac:spMkLst>
            <pc:docMk/>
            <pc:sldMk cId="123070706" sldId="257"/>
            <ac:spMk id="2" creationId="{982FE517-25A1-4940-2CD1-0B473F370A53}"/>
          </ac:spMkLst>
        </pc:spChg>
        <pc:spChg chg="add">
          <ac:chgData name="Shamila Shazan (2419837)" userId="S::2419837@student.uwtsd.ac.uk::b7c11957-721d-4bc2-b367-430fc1f1b8e7" providerId="AD" clId="Web-{35B4E254-4173-1C75-EB94-FCAAF88BF29C}" dt="2025-10-03T20:39:26.020" v="1596"/>
          <ac:spMkLst>
            <pc:docMk/>
            <pc:sldMk cId="123070706" sldId="257"/>
            <ac:spMk id="153" creationId="{4EFE82FE-7465-AE46-88DF-34D347E83B84}"/>
          </ac:spMkLst>
        </pc:spChg>
        <pc:grpChg chg="add">
          <ac:chgData name="Shamila Shazan (2419837)" userId="S::2419837@student.uwtsd.ac.uk::b7c11957-721d-4bc2-b367-430fc1f1b8e7" providerId="AD" clId="Web-{35B4E254-4173-1C75-EB94-FCAAF88BF29C}" dt="2025-10-03T20:39:26.020" v="1596"/>
          <ac:grpSpMkLst>
            <pc:docMk/>
            <pc:sldMk cId="123070706" sldId="257"/>
            <ac:grpSpMk id="151" creationId="{EB46B8FB-F6A2-5F47-A6CD-A7E17E69270F}"/>
          </ac:grpSpMkLst>
        </pc:grpChg>
        <pc:grpChg chg="add">
          <ac:chgData name="Shamila Shazan (2419837)" userId="S::2419837@student.uwtsd.ac.uk::b7c11957-721d-4bc2-b367-430fc1f1b8e7" providerId="AD" clId="Web-{35B4E254-4173-1C75-EB94-FCAAF88BF29C}" dt="2025-10-03T20:39:26.020" v="1596"/>
          <ac:grpSpMkLst>
            <pc:docMk/>
            <pc:sldMk cId="123070706" sldId="257"/>
            <ac:grpSpMk id="155" creationId="{E2762834-10C2-834C-9E00-C6429F8B33A2}"/>
          </ac:grpSpMkLst>
        </pc:grpChg>
        <pc:picChg chg="mod">
          <ac:chgData name="Shamila Shazan (2419837)" userId="S::2419837@student.uwtsd.ac.uk::b7c11957-721d-4bc2-b367-430fc1f1b8e7" providerId="AD" clId="Web-{35B4E254-4173-1C75-EB94-FCAAF88BF29C}" dt="2025-10-03T20:39:26.020" v="1596"/>
          <ac:picMkLst>
            <pc:docMk/>
            <pc:sldMk cId="123070706" sldId="257"/>
            <ac:picMk id="49" creationId="{52CE446D-355F-680A-51AB-AA3C5AAAB380}"/>
          </ac:picMkLst>
        </pc:picChg>
        <pc:cxnChg chg="add">
          <ac:chgData name="Shamila Shazan (2419837)" userId="S::2419837@student.uwtsd.ac.uk::b7c11957-721d-4bc2-b367-430fc1f1b8e7" providerId="AD" clId="Web-{35B4E254-4173-1C75-EB94-FCAAF88BF29C}" dt="2025-10-03T20:39:26.020" v="1596"/>
          <ac:cxnSpMkLst>
            <pc:docMk/>
            <pc:sldMk cId="123070706" sldId="257"/>
            <ac:cxnSpMk id="154" creationId="{EEA70831-9A8D-3B4D-8EA5-EE32F93E94E9}"/>
          </ac:cxnSpMkLst>
        </pc:cxnChg>
      </pc:sldChg>
      <pc:sldChg chg="addSp delSp modSp mod setBg setClrOvrMap">
        <pc:chgData name="Shamila Shazan (2419837)" userId="S::2419837@student.uwtsd.ac.uk::b7c11957-721d-4bc2-b367-430fc1f1b8e7" providerId="AD" clId="Web-{35B4E254-4173-1C75-EB94-FCAAF88BF29C}" dt="2025-10-03T22:38:10.112" v="2357" actId="14100"/>
        <pc:sldMkLst>
          <pc:docMk/>
          <pc:sldMk cId="1313504446" sldId="258"/>
        </pc:sldMkLst>
        <pc:spChg chg="mod">
          <ac:chgData name="Shamila Shazan (2419837)" userId="S::2419837@student.uwtsd.ac.uk::b7c11957-721d-4bc2-b367-430fc1f1b8e7" providerId="AD" clId="Web-{35B4E254-4173-1C75-EB94-FCAAF88BF29C}" dt="2025-10-03T22:38:10.112" v="2357" actId="14100"/>
          <ac:spMkLst>
            <pc:docMk/>
            <pc:sldMk cId="1313504446" sldId="258"/>
            <ac:spMk id="2" creationId="{057D8F07-4046-EAAC-6350-A49392571F57}"/>
          </ac:spMkLst>
        </pc:spChg>
        <pc:spChg chg="add">
          <ac:chgData name="Shamila Shazan (2419837)" userId="S::2419837@student.uwtsd.ac.uk::b7c11957-721d-4bc2-b367-430fc1f1b8e7" providerId="AD" clId="Web-{35B4E254-4173-1C75-EB94-FCAAF88BF29C}" dt="2025-10-03T20:37:24.437" v="1587"/>
          <ac:spMkLst>
            <pc:docMk/>
            <pc:sldMk cId="1313504446" sldId="258"/>
            <ac:spMk id="56" creationId="{4EFE82FE-7465-AE46-88DF-34D347E83B84}"/>
          </ac:spMkLst>
        </pc:spChg>
        <pc:grpChg chg="add">
          <ac:chgData name="Shamila Shazan (2419837)" userId="S::2419837@student.uwtsd.ac.uk::b7c11957-721d-4bc2-b367-430fc1f1b8e7" providerId="AD" clId="Web-{35B4E254-4173-1C75-EB94-FCAAF88BF29C}" dt="2025-10-03T20:37:24.437" v="1587"/>
          <ac:grpSpMkLst>
            <pc:docMk/>
            <pc:sldMk cId="1313504446" sldId="258"/>
            <ac:grpSpMk id="9" creationId="{EB46B8FB-F6A2-5F47-A6CD-A7E17E69270F}"/>
          </ac:grpSpMkLst>
        </pc:grpChg>
        <pc:grpChg chg="add">
          <ac:chgData name="Shamila Shazan (2419837)" userId="S::2419837@student.uwtsd.ac.uk::b7c11957-721d-4bc2-b367-430fc1f1b8e7" providerId="AD" clId="Web-{35B4E254-4173-1C75-EB94-FCAAF88BF29C}" dt="2025-10-03T20:37:24.437" v="1587"/>
          <ac:grpSpMkLst>
            <pc:docMk/>
            <pc:sldMk cId="1313504446" sldId="258"/>
            <ac:grpSpMk id="57" creationId="{66F2B51C-9578-EB41-A17E-FFF9D491ADA0}"/>
          </ac:grpSpMkLst>
        </pc:grpChg>
        <pc:picChg chg="add">
          <ac:chgData name="Shamila Shazan (2419837)" userId="S::2419837@student.uwtsd.ac.uk::b7c11957-721d-4bc2-b367-430fc1f1b8e7" providerId="AD" clId="Web-{35B4E254-4173-1C75-EB94-FCAAF88BF29C}" dt="2025-10-03T20:37:24.437" v="1587"/>
          <ac:picMkLst>
            <pc:docMk/>
            <pc:sldMk cId="1313504446" sldId="258"/>
            <ac:picMk id="6" creationId="{02CBB5E6-945C-6DF8-7A38-2F4D6846DBD4}"/>
          </ac:picMkLst>
        </pc:picChg>
        <pc:cxnChg chg="add">
          <ac:chgData name="Shamila Shazan (2419837)" userId="S::2419837@student.uwtsd.ac.uk::b7c11957-721d-4bc2-b367-430fc1f1b8e7" providerId="AD" clId="Web-{35B4E254-4173-1C75-EB94-FCAAF88BF29C}" dt="2025-10-03T20:37:24.437" v="1587"/>
          <ac:cxnSpMkLst>
            <pc:docMk/>
            <pc:sldMk cId="1313504446" sldId="258"/>
            <ac:cxnSpMk id="48" creationId="{EEA70831-9A8D-3B4D-8EA5-EE32F93E94E9}"/>
          </ac:cxnSpMkLst>
        </pc:cxnChg>
        <pc:cxnChg chg="add">
          <ac:chgData name="Shamila Shazan (2419837)" userId="S::2419837@student.uwtsd.ac.uk::b7c11957-721d-4bc2-b367-430fc1f1b8e7" providerId="AD" clId="Web-{35B4E254-4173-1C75-EB94-FCAAF88BF29C}" dt="2025-10-03T20:37:24.437" v="1587"/>
          <ac:cxnSpMkLst>
            <pc:docMk/>
            <pc:sldMk cId="1313504446" sldId="258"/>
            <ac:cxnSpMk id="55" creationId="{D33A3282-0389-C547-8CA6-7F3E7F27B34D}"/>
          </ac:cxnSpMkLst>
        </pc:cxnChg>
      </pc:sldChg>
      <pc:sldChg chg="addSp delSp modSp mod setBg setClrOvrMap">
        <pc:chgData name="Shamila Shazan (2419837)" userId="S::2419837@student.uwtsd.ac.uk::b7c11957-721d-4bc2-b367-430fc1f1b8e7" providerId="AD" clId="Web-{35B4E254-4173-1C75-EB94-FCAAF88BF29C}" dt="2025-10-03T22:58:10.004" v="2698" actId="14100"/>
        <pc:sldMkLst>
          <pc:docMk/>
          <pc:sldMk cId="2240813091" sldId="264"/>
        </pc:sldMkLst>
        <pc:spChg chg="mod">
          <ac:chgData name="Shamila Shazan (2419837)" userId="S::2419837@student.uwtsd.ac.uk::b7c11957-721d-4bc2-b367-430fc1f1b8e7" providerId="AD" clId="Web-{35B4E254-4173-1C75-EB94-FCAAF88BF29C}" dt="2025-10-03T22:58:10.004" v="2698" actId="14100"/>
          <ac:spMkLst>
            <pc:docMk/>
            <pc:sldMk cId="2240813091" sldId="264"/>
            <ac:spMk id="2" creationId="{709A5C6B-E577-4D0A-A6A2-3FB2E21EF553}"/>
          </ac:spMkLst>
        </pc:spChg>
      </pc:sldChg>
      <pc:sldChg chg="modSp new">
        <pc:chgData name="Shamila Shazan (2419837)" userId="S::2419837@student.uwtsd.ac.uk::b7c11957-721d-4bc2-b367-430fc1f1b8e7" providerId="AD" clId="Web-{35B4E254-4173-1C75-EB94-FCAAF88BF29C}" dt="2025-10-03T23:23:00.609" v="2914" actId="14100"/>
        <pc:sldMkLst>
          <pc:docMk/>
          <pc:sldMk cId="3002970095" sldId="265"/>
        </pc:sldMkLst>
        <pc:spChg chg="mod">
          <ac:chgData name="Shamila Shazan (2419837)" userId="S::2419837@student.uwtsd.ac.uk::b7c11957-721d-4bc2-b367-430fc1f1b8e7" providerId="AD" clId="Web-{35B4E254-4173-1C75-EB94-FCAAF88BF29C}" dt="2025-10-03T23:23:00.609" v="2914" actId="14100"/>
          <ac:spMkLst>
            <pc:docMk/>
            <pc:sldMk cId="3002970095" sldId="265"/>
            <ac:spMk id="2" creationId="{63003459-E33A-4250-6BF3-9BB1605026EC}"/>
          </ac:spMkLst>
        </pc:spChg>
      </pc:sldChg>
    </pc:docChg>
  </pc:docChgLst>
  <pc:docChgLst>
    <pc:chgData name="Shamila Shazan (2419837)" userId="S::2419837@student.uwtsd.ac.uk::b7c11957-721d-4bc2-b367-430fc1f1b8e7" providerId="AD" clId="Web-{154EE912-BF75-D7A6-F514-55828CD661A9}"/>
    <pc:docChg chg="addSld delSld modSld">
      <pc:chgData name="Shamila Shazan (2419837)" userId="S::2419837@student.uwtsd.ac.uk::b7c11957-721d-4bc2-b367-430fc1f1b8e7" providerId="AD" clId="Web-{154EE912-BF75-D7A6-F514-55828CD661A9}" dt="2025-10-11T18:17:10.901" v="1778" actId="14100"/>
      <pc:docMkLst>
        <pc:docMk/>
      </pc:docMkLst>
      <pc:sldChg chg="modSp del">
        <pc:chgData name="Shamila Shazan (2419837)" userId="S::2419837@student.uwtsd.ac.uk::b7c11957-721d-4bc2-b367-430fc1f1b8e7" providerId="AD" clId="Web-{154EE912-BF75-D7A6-F514-55828CD661A9}" dt="2025-10-11T16:50:21.061" v="1037"/>
        <pc:sldMkLst>
          <pc:docMk/>
          <pc:sldMk cId="914927667" sldId="259"/>
        </pc:sldMkLst>
        <pc:spChg chg="mod">
          <ac:chgData name="Shamila Shazan (2419837)" userId="S::2419837@student.uwtsd.ac.uk::b7c11957-721d-4bc2-b367-430fc1f1b8e7" providerId="AD" clId="Web-{154EE912-BF75-D7A6-F514-55828CD661A9}" dt="2025-10-11T16:06:55.437" v="253" actId="20577"/>
          <ac:spMkLst>
            <pc:docMk/>
            <pc:sldMk cId="914927667" sldId="259"/>
            <ac:spMk id="2" creationId="{F79F34AB-9338-BBA6-2CF4-10AD694D0769}"/>
          </ac:spMkLst>
        </pc:spChg>
      </pc:sldChg>
      <pc:sldChg chg="modSp del">
        <pc:chgData name="Shamila Shazan (2419837)" userId="S::2419837@student.uwtsd.ac.uk::b7c11957-721d-4bc2-b367-430fc1f1b8e7" providerId="AD" clId="Web-{154EE912-BF75-D7A6-F514-55828CD661A9}" dt="2025-10-11T16:21:17.783" v="440"/>
        <pc:sldMkLst>
          <pc:docMk/>
          <pc:sldMk cId="2078324735" sldId="260"/>
        </pc:sldMkLst>
        <pc:spChg chg="mod">
          <ac:chgData name="Shamila Shazan (2419837)" userId="S::2419837@student.uwtsd.ac.uk::b7c11957-721d-4bc2-b367-430fc1f1b8e7" providerId="AD" clId="Web-{154EE912-BF75-D7A6-F514-55828CD661A9}" dt="2025-10-11T16:11:15.594" v="260" actId="14100"/>
          <ac:spMkLst>
            <pc:docMk/>
            <pc:sldMk cId="2078324735" sldId="260"/>
            <ac:spMk id="2" creationId="{0E7C1D9A-8E2B-4740-4BD9-A76488AE5197}"/>
          </ac:spMkLst>
        </pc:spChg>
      </pc:sldChg>
      <pc:sldChg chg="modSp del">
        <pc:chgData name="Shamila Shazan (2419837)" userId="S::2419837@student.uwtsd.ac.uk::b7c11957-721d-4bc2-b367-430fc1f1b8e7" providerId="AD" clId="Web-{154EE912-BF75-D7A6-F514-55828CD661A9}" dt="2025-10-11T16:39:30.643" v="795"/>
        <pc:sldMkLst>
          <pc:docMk/>
          <pc:sldMk cId="2671629464" sldId="261"/>
        </pc:sldMkLst>
        <pc:spChg chg="mod">
          <ac:chgData name="Shamila Shazan (2419837)" userId="S::2419837@student.uwtsd.ac.uk::b7c11957-721d-4bc2-b367-430fc1f1b8e7" providerId="AD" clId="Web-{154EE912-BF75-D7A6-F514-55828CD661A9}" dt="2025-10-11T15:24:04.262" v="3" actId="20577"/>
          <ac:spMkLst>
            <pc:docMk/>
            <pc:sldMk cId="2671629464" sldId="261"/>
            <ac:spMk id="2" creationId="{4160D419-24EE-C2EC-A0C1-584C93C1AC66}"/>
          </ac:spMkLst>
        </pc:spChg>
      </pc:sldChg>
      <pc:sldChg chg="del">
        <pc:chgData name="Shamila Shazan (2419837)" userId="S::2419837@student.uwtsd.ac.uk::b7c11957-721d-4bc2-b367-430fc1f1b8e7" providerId="AD" clId="Web-{154EE912-BF75-D7A6-F514-55828CD661A9}" dt="2025-10-11T17:02:30.995" v="1302"/>
        <pc:sldMkLst>
          <pc:docMk/>
          <pc:sldMk cId="853180319" sldId="262"/>
        </pc:sldMkLst>
      </pc:sldChg>
      <pc:sldChg chg="del">
        <pc:chgData name="Shamila Shazan (2419837)" userId="S::2419837@student.uwtsd.ac.uk::b7c11957-721d-4bc2-b367-430fc1f1b8e7" providerId="AD" clId="Web-{154EE912-BF75-D7A6-F514-55828CD661A9}" dt="2025-10-11T17:01:32.945" v="1300"/>
        <pc:sldMkLst>
          <pc:docMk/>
          <pc:sldMk cId="4097394039" sldId="263"/>
        </pc:sldMkLst>
      </pc:sldChg>
      <pc:sldChg chg="addSp delSp modSp mod setBg setClrOvrMap">
        <pc:chgData name="Shamila Shazan (2419837)" userId="S::2419837@student.uwtsd.ac.uk::b7c11957-721d-4bc2-b367-430fc1f1b8e7" providerId="AD" clId="Web-{154EE912-BF75-D7A6-F514-55828CD661A9}" dt="2025-10-11T18:17:10.901" v="1778" actId="14100"/>
        <pc:sldMkLst>
          <pc:docMk/>
          <pc:sldMk cId="2240813091" sldId="264"/>
        </pc:sldMkLst>
        <pc:spChg chg="mod ord">
          <ac:chgData name="Shamila Shazan (2419837)" userId="S::2419837@student.uwtsd.ac.uk::b7c11957-721d-4bc2-b367-430fc1f1b8e7" providerId="AD" clId="Web-{154EE912-BF75-D7A6-F514-55828CD661A9}" dt="2025-10-11T18:17:10.901" v="1778" actId="14100"/>
          <ac:spMkLst>
            <pc:docMk/>
            <pc:sldMk cId="2240813091" sldId="264"/>
            <ac:spMk id="2" creationId="{709A5C6B-E577-4D0A-A6A2-3FB2E21EF553}"/>
          </ac:spMkLst>
        </pc:spChg>
        <pc:spChg chg="add del">
          <ac:chgData name="Shamila Shazan (2419837)" userId="S::2419837@student.uwtsd.ac.uk::b7c11957-721d-4bc2-b367-430fc1f1b8e7" providerId="AD" clId="Web-{154EE912-BF75-D7A6-F514-55828CD661A9}" dt="2025-10-11T17:58:55.364" v="1704"/>
          <ac:spMkLst>
            <pc:docMk/>
            <pc:sldMk cId="2240813091" sldId="264"/>
            <ac:spMk id="165" creationId="{4EFE82FE-7465-AE46-88DF-34D347E83B84}"/>
          </ac:spMkLst>
        </pc:spChg>
        <pc:spChg chg="add del">
          <ac:chgData name="Shamila Shazan (2419837)" userId="S::2419837@student.uwtsd.ac.uk::b7c11957-721d-4bc2-b367-430fc1f1b8e7" providerId="AD" clId="Web-{154EE912-BF75-D7A6-F514-55828CD661A9}" dt="2025-10-11T17:58:47.129" v="1701"/>
          <ac:spMkLst>
            <pc:docMk/>
            <pc:sldMk cId="2240813091" sldId="264"/>
            <ac:spMk id="210" creationId="{4EFE82FE-7465-AE46-88DF-34D347E83B84}"/>
          </ac:spMkLst>
        </pc:spChg>
        <pc:spChg chg="add del">
          <ac:chgData name="Shamila Shazan (2419837)" userId="S::2419837@student.uwtsd.ac.uk::b7c11957-721d-4bc2-b367-430fc1f1b8e7" providerId="AD" clId="Web-{154EE912-BF75-D7A6-F514-55828CD661A9}" dt="2025-10-11T18:09:50.041" v="1746"/>
          <ac:spMkLst>
            <pc:docMk/>
            <pc:sldMk cId="2240813091" sldId="264"/>
            <ac:spMk id="211" creationId="{4EFE82FE-7465-AE46-88DF-34D347E83B84}"/>
          </ac:spMkLst>
        </pc:spChg>
        <pc:spChg chg="add del">
          <ac:chgData name="Shamila Shazan (2419837)" userId="S::2419837@student.uwtsd.ac.uk::b7c11957-721d-4bc2-b367-430fc1f1b8e7" providerId="AD" clId="Web-{154EE912-BF75-D7A6-F514-55828CD661A9}" dt="2025-10-11T18:09:50.041" v="1746"/>
          <ac:spMkLst>
            <pc:docMk/>
            <pc:sldMk cId="2240813091" sldId="264"/>
            <ac:spMk id="213" creationId="{8B80D579-AC08-8D49-BB6A-21123F80B589}"/>
          </ac:spMkLst>
        </pc:spChg>
        <pc:spChg chg="add del">
          <ac:chgData name="Shamila Shazan (2419837)" userId="S::2419837@student.uwtsd.ac.uk::b7c11957-721d-4bc2-b367-430fc1f1b8e7" providerId="AD" clId="Web-{154EE912-BF75-D7A6-F514-55828CD661A9}" dt="2025-10-11T17:58:55.333" v="1703"/>
          <ac:spMkLst>
            <pc:docMk/>
            <pc:sldMk cId="2240813091" sldId="264"/>
            <ac:spMk id="225" creationId="{4EFE82FE-7465-AE46-88DF-34D347E83B84}"/>
          </ac:spMkLst>
        </pc:spChg>
        <pc:spChg chg="add del">
          <ac:chgData name="Shamila Shazan (2419837)" userId="S::2419837@student.uwtsd.ac.uk::b7c11957-721d-4bc2-b367-430fc1f1b8e7" providerId="AD" clId="Web-{154EE912-BF75-D7A6-F514-55828CD661A9}" dt="2025-10-11T18:13:41.081" v="1755"/>
          <ac:spMkLst>
            <pc:docMk/>
            <pc:sldMk cId="2240813091" sldId="264"/>
            <ac:spMk id="263" creationId="{4EFE82FE-7465-AE46-88DF-34D347E83B84}"/>
          </ac:spMkLst>
        </pc:spChg>
        <pc:spChg chg="add del">
          <ac:chgData name="Shamila Shazan (2419837)" userId="S::2419837@student.uwtsd.ac.uk::b7c11957-721d-4bc2-b367-430fc1f1b8e7" providerId="AD" clId="Web-{154EE912-BF75-D7A6-F514-55828CD661A9}" dt="2025-10-11T18:15:28.708" v="1765"/>
          <ac:spMkLst>
            <pc:docMk/>
            <pc:sldMk cId="2240813091" sldId="264"/>
            <ac:spMk id="307" creationId="{4EFE82FE-7465-AE46-88DF-34D347E83B84}"/>
          </ac:spMkLst>
        </pc:spChg>
        <pc:spChg chg="add">
          <ac:chgData name="Shamila Shazan (2419837)" userId="S::2419837@student.uwtsd.ac.uk::b7c11957-721d-4bc2-b367-430fc1f1b8e7" providerId="AD" clId="Web-{154EE912-BF75-D7A6-F514-55828CD661A9}" dt="2025-10-11T18:15:28.708" v="1765"/>
          <ac:spMkLst>
            <pc:docMk/>
            <pc:sldMk cId="2240813091" sldId="264"/>
            <ac:spMk id="351" creationId="{4EFE82FE-7465-AE46-88DF-34D347E83B84}"/>
          </ac:spMkLst>
        </pc:spChg>
        <pc:grpChg chg="add del">
          <ac:chgData name="Shamila Shazan (2419837)" userId="S::2419837@student.uwtsd.ac.uk::b7c11957-721d-4bc2-b367-430fc1f1b8e7" providerId="AD" clId="Web-{154EE912-BF75-D7A6-F514-55828CD661A9}" dt="2025-10-11T17:58:55.364" v="1704"/>
          <ac:grpSpMkLst>
            <pc:docMk/>
            <pc:sldMk cId="2240813091" sldId="264"/>
            <ac:grpSpMk id="137" creationId="{EB46B8FB-F6A2-5F47-A6CD-A7E17E69270F}"/>
          </ac:grpSpMkLst>
        </pc:grpChg>
        <pc:grpChg chg="add del">
          <ac:chgData name="Shamila Shazan (2419837)" userId="S::2419837@student.uwtsd.ac.uk::b7c11957-721d-4bc2-b367-430fc1f1b8e7" providerId="AD" clId="Web-{154EE912-BF75-D7A6-F514-55828CD661A9}" dt="2025-10-11T17:58:55.364" v="1704"/>
          <ac:grpSpMkLst>
            <pc:docMk/>
            <pc:sldMk cId="2240813091" sldId="264"/>
            <ac:grpSpMk id="169" creationId="{75BEF7CB-BB00-3345-8542-8F0FAFE1C48B}"/>
          </ac:grpSpMkLst>
        </pc:grpChg>
        <pc:grpChg chg="add del">
          <ac:chgData name="Shamila Shazan (2419837)" userId="S::2419837@student.uwtsd.ac.uk::b7c11957-721d-4bc2-b367-430fc1f1b8e7" providerId="AD" clId="Web-{154EE912-BF75-D7A6-F514-55828CD661A9}" dt="2025-10-11T17:58:47.129" v="1701"/>
          <ac:grpSpMkLst>
            <pc:docMk/>
            <pc:sldMk cId="2240813091" sldId="264"/>
            <ac:grpSpMk id="182" creationId="{EB46B8FB-F6A2-5F47-A6CD-A7E17E69270F}"/>
          </ac:grpSpMkLst>
        </pc:grpChg>
        <pc:grpChg chg="add del">
          <ac:chgData name="Shamila Shazan (2419837)" userId="S::2419837@student.uwtsd.ac.uk::b7c11957-721d-4bc2-b367-430fc1f1b8e7" providerId="AD" clId="Web-{154EE912-BF75-D7A6-F514-55828CD661A9}" dt="2025-10-11T18:09:50.041" v="1746"/>
          <ac:grpSpMkLst>
            <pc:docMk/>
            <pc:sldMk cId="2240813091" sldId="264"/>
            <ac:grpSpMk id="183" creationId="{EB46B8FB-F6A2-5F47-A6CD-A7E17E69270F}"/>
          </ac:grpSpMkLst>
        </pc:grpChg>
        <pc:grpChg chg="add del">
          <ac:chgData name="Shamila Shazan (2419837)" userId="S::2419837@student.uwtsd.ac.uk::b7c11957-721d-4bc2-b367-430fc1f1b8e7" providerId="AD" clId="Web-{154EE912-BF75-D7A6-F514-55828CD661A9}" dt="2025-10-11T17:58:47.129" v="1701"/>
          <ac:grpSpMkLst>
            <pc:docMk/>
            <pc:sldMk cId="2240813091" sldId="264"/>
            <ac:grpSpMk id="214" creationId="{E63AF7E2-A240-C246-AFB8-2AD8FF4621DB}"/>
          </ac:grpSpMkLst>
        </pc:grpChg>
        <pc:grpChg chg="add del">
          <ac:chgData name="Shamila Shazan (2419837)" userId="S::2419837@student.uwtsd.ac.uk::b7c11957-721d-4bc2-b367-430fc1f1b8e7" providerId="AD" clId="Web-{154EE912-BF75-D7A6-F514-55828CD661A9}" dt="2025-10-11T18:09:50.041" v="1746"/>
          <ac:grpSpMkLst>
            <pc:docMk/>
            <pc:sldMk cId="2240813091" sldId="264"/>
            <ac:grpSpMk id="217" creationId="{44406D7A-DB1A-D940-8AD1-93FAF9DD7199}"/>
          </ac:grpSpMkLst>
        </pc:grpChg>
        <pc:grpChg chg="add del">
          <ac:chgData name="Shamila Shazan (2419837)" userId="S::2419837@student.uwtsd.ac.uk::b7c11957-721d-4bc2-b367-430fc1f1b8e7" providerId="AD" clId="Web-{154EE912-BF75-D7A6-F514-55828CD661A9}" dt="2025-10-11T17:58:55.333" v="1703"/>
          <ac:grpSpMkLst>
            <pc:docMk/>
            <pc:sldMk cId="2240813091" sldId="264"/>
            <ac:grpSpMk id="223" creationId="{EB46B8FB-F6A2-5F47-A6CD-A7E17E69270F}"/>
          </ac:grpSpMkLst>
        </pc:grpChg>
        <pc:grpChg chg="add del">
          <ac:chgData name="Shamila Shazan (2419837)" userId="S::2419837@student.uwtsd.ac.uk::b7c11957-721d-4bc2-b367-430fc1f1b8e7" providerId="AD" clId="Web-{154EE912-BF75-D7A6-F514-55828CD661A9}" dt="2025-10-11T17:58:55.333" v="1703"/>
          <ac:grpSpMkLst>
            <pc:docMk/>
            <pc:sldMk cId="2240813091" sldId="264"/>
            <ac:grpSpMk id="227" creationId="{75BEF7CB-BB00-3345-8542-8F0FAFE1C48B}"/>
          </ac:grpSpMkLst>
        </pc:grpChg>
        <pc:grpChg chg="add del">
          <ac:chgData name="Shamila Shazan (2419837)" userId="S::2419837@student.uwtsd.ac.uk::b7c11957-721d-4bc2-b367-430fc1f1b8e7" providerId="AD" clId="Web-{154EE912-BF75-D7A6-F514-55828CD661A9}" dt="2025-10-11T18:13:41.081" v="1755"/>
          <ac:grpSpMkLst>
            <pc:docMk/>
            <pc:sldMk cId="2240813091" sldId="264"/>
            <ac:grpSpMk id="235" creationId="{EB46B8FB-F6A2-5F47-A6CD-A7E17E69270F}"/>
          </ac:grpSpMkLst>
        </pc:grpChg>
        <pc:grpChg chg="add del">
          <ac:chgData name="Shamila Shazan (2419837)" userId="S::2419837@student.uwtsd.ac.uk::b7c11957-721d-4bc2-b367-430fc1f1b8e7" providerId="AD" clId="Web-{154EE912-BF75-D7A6-F514-55828CD661A9}" dt="2025-10-11T18:13:41.081" v="1755"/>
          <ac:grpSpMkLst>
            <pc:docMk/>
            <pc:sldMk cId="2240813091" sldId="264"/>
            <ac:grpSpMk id="267" creationId="{7A39A476-3C38-DF49-AF15-DCD544878331}"/>
          </ac:grpSpMkLst>
        </pc:grpChg>
        <pc:grpChg chg="add del">
          <ac:chgData name="Shamila Shazan (2419837)" userId="S::2419837@student.uwtsd.ac.uk::b7c11957-721d-4bc2-b367-430fc1f1b8e7" providerId="AD" clId="Web-{154EE912-BF75-D7A6-F514-55828CD661A9}" dt="2025-10-11T18:15:28.708" v="1765"/>
          <ac:grpSpMkLst>
            <pc:docMk/>
            <pc:sldMk cId="2240813091" sldId="264"/>
            <ac:grpSpMk id="279" creationId="{EB46B8FB-F6A2-5F47-A6CD-A7E17E69270F}"/>
          </ac:grpSpMkLst>
        </pc:grpChg>
        <pc:grpChg chg="add del">
          <ac:chgData name="Shamila Shazan (2419837)" userId="S::2419837@student.uwtsd.ac.uk::b7c11957-721d-4bc2-b367-430fc1f1b8e7" providerId="AD" clId="Web-{154EE912-BF75-D7A6-F514-55828CD661A9}" dt="2025-10-11T18:15:28.708" v="1765"/>
          <ac:grpSpMkLst>
            <pc:docMk/>
            <pc:sldMk cId="2240813091" sldId="264"/>
            <ac:grpSpMk id="309" creationId="{66F2B51C-9578-EB41-A17E-FFF9D491ADA0}"/>
          </ac:grpSpMkLst>
        </pc:grpChg>
        <pc:grpChg chg="add">
          <ac:chgData name="Shamila Shazan (2419837)" userId="S::2419837@student.uwtsd.ac.uk::b7c11957-721d-4bc2-b367-430fc1f1b8e7" providerId="AD" clId="Web-{154EE912-BF75-D7A6-F514-55828CD661A9}" dt="2025-10-11T18:15:28.708" v="1765"/>
          <ac:grpSpMkLst>
            <pc:docMk/>
            <pc:sldMk cId="2240813091" sldId="264"/>
            <ac:grpSpMk id="323" creationId="{EB46B8FB-F6A2-5F47-A6CD-A7E17E69270F}"/>
          </ac:grpSpMkLst>
        </pc:grpChg>
        <pc:grpChg chg="add">
          <ac:chgData name="Shamila Shazan (2419837)" userId="S::2419837@student.uwtsd.ac.uk::b7c11957-721d-4bc2-b367-430fc1f1b8e7" providerId="AD" clId="Web-{154EE912-BF75-D7A6-F514-55828CD661A9}" dt="2025-10-11T18:15:28.708" v="1765"/>
          <ac:grpSpMkLst>
            <pc:docMk/>
            <pc:sldMk cId="2240813091" sldId="264"/>
            <ac:grpSpMk id="355" creationId="{50A58F28-1204-B14E-A3CB-D6EAC4FC8CB3}"/>
          </ac:grpSpMkLst>
        </pc:grpChg>
        <pc:picChg chg="add mod ord">
          <ac:chgData name="Shamila Shazan (2419837)" userId="S::2419837@student.uwtsd.ac.uk::b7c11957-721d-4bc2-b367-430fc1f1b8e7" providerId="AD" clId="Web-{154EE912-BF75-D7A6-F514-55828CD661A9}" dt="2025-10-11T18:15:28.708" v="1765"/>
          <ac:picMkLst>
            <pc:docMk/>
            <pc:sldMk cId="2240813091" sldId="264"/>
            <ac:picMk id="179" creationId="{DF370A25-2245-3DDF-2D7F-875BB9BD471B}"/>
          </ac:picMkLst>
        </pc:picChg>
        <pc:cxnChg chg="add del">
          <ac:chgData name="Shamila Shazan (2419837)" userId="S::2419837@student.uwtsd.ac.uk::b7c11957-721d-4bc2-b367-430fc1f1b8e7" providerId="AD" clId="Web-{154EE912-BF75-D7A6-F514-55828CD661A9}" dt="2025-10-11T17:58:55.364" v="1704"/>
          <ac:cxnSpMkLst>
            <pc:docMk/>
            <pc:sldMk cId="2240813091" sldId="264"/>
            <ac:cxnSpMk id="163" creationId="{D33A3282-0389-C547-8CA6-7F3E7F27B34D}"/>
          </ac:cxnSpMkLst>
        </pc:cxnChg>
        <pc:cxnChg chg="add del">
          <ac:chgData name="Shamila Shazan (2419837)" userId="S::2419837@student.uwtsd.ac.uk::b7c11957-721d-4bc2-b367-430fc1f1b8e7" providerId="AD" clId="Web-{154EE912-BF75-D7A6-F514-55828CD661A9}" dt="2025-10-11T17:58:55.333" v="1703"/>
          <ac:cxnSpMkLst>
            <pc:docMk/>
            <pc:sldMk cId="2240813091" sldId="264"/>
            <ac:cxnSpMk id="167" creationId="{BA7C2670-8081-9C42-82A1-23BBFAEAAABC}"/>
          </ac:cxnSpMkLst>
        </pc:cxnChg>
        <pc:cxnChg chg="add del">
          <ac:chgData name="Shamila Shazan (2419837)" userId="S::2419837@student.uwtsd.ac.uk::b7c11957-721d-4bc2-b367-430fc1f1b8e7" providerId="AD" clId="Web-{154EE912-BF75-D7A6-F514-55828CD661A9}" dt="2025-10-11T17:58:47.129" v="1701"/>
          <ac:cxnSpMkLst>
            <pc:docMk/>
            <pc:sldMk cId="2240813091" sldId="264"/>
            <ac:cxnSpMk id="212" creationId="{2DDDFCEF-D5C9-BE40-9979-57040F021F96}"/>
          </ac:cxnSpMkLst>
        </pc:cxnChg>
        <pc:cxnChg chg="del">
          <ac:chgData name="Shamila Shazan (2419837)" userId="S::2419837@student.uwtsd.ac.uk::b7c11957-721d-4bc2-b367-430fc1f1b8e7" providerId="AD" clId="Web-{154EE912-BF75-D7A6-F514-55828CD661A9}" dt="2025-10-11T18:09:50.041" v="1746"/>
          <ac:cxnSpMkLst>
            <pc:docMk/>
            <pc:sldMk cId="2240813091" sldId="264"/>
            <ac:cxnSpMk id="215" creationId="{EC392F51-F23E-E242-9750-A5B1F128E573}"/>
          </ac:cxnSpMkLst>
        </pc:cxnChg>
        <pc:cxnChg chg="add del">
          <ac:chgData name="Shamila Shazan (2419837)" userId="S::2419837@student.uwtsd.ac.uk::b7c11957-721d-4bc2-b367-430fc1f1b8e7" providerId="AD" clId="Web-{154EE912-BF75-D7A6-F514-55828CD661A9}" dt="2025-10-11T17:58:55.333" v="1703"/>
          <ac:cxnSpMkLst>
            <pc:docMk/>
            <pc:sldMk cId="2240813091" sldId="264"/>
            <ac:cxnSpMk id="226" creationId="{BA7C2670-8081-9C42-82A1-23BBFAEAAABC}"/>
          </ac:cxnSpMkLst>
        </pc:cxnChg>
        <pc:cxnChg chg="add del">
          <ac:chgData name="Shamila Shazan (2419837)" userId="S::2419837@student.uwtsd.ac.uk::b7c11957-721d-4bc2-b367-430fc1f1b8e7" providerId="AD" clId="Web-{154EE912-BF75-D7A6-F514-55828CD661A9}" dt="2025-10-11T18:15:28.708" v="1765"/>
          <ac:cxnSpMkLst>
            <pc:docMk/>
            <pc:sldMk cId="2240813091" sldId="264"/>
            <ac:cxnSpMk id="305" creationId="{D33A3282-0389-C547-8CA6-7F3E7F27B34D}"/>
          </ac:cxnSpMkLst>
        </pc:cxnChg>
        <pc:cxnChg chg="add del">
          <ac:chgData name="Shamila Shazan (2419837)" userId="S::2419837@student.uwtsd.ac.uk::b7c11957-721d-4bc2-b367-430fc1f1b8e7" providerId="AD" clId="Web-{154EE912-BF75-D7A6-F514-55828CD661A9}" dt="2025-10-11T18:15:28.708" v="1765"/>
          <ac:cxnSpMkLst>
            <pc:docMk/>
            <pc:sldMk cId="2240813091" sldId="264"/>
            <ac:cxnSpMk id="318" creationId="{EEA70831-9A8D-3B4D-8EA5-EE32F93E94E9}"/>
          </ac:cxnSpMkLst>
        </pc:cxnChg>
      </pc:sldChg>
      <pc:sldChg chg="new del">
        <pc:chgData name="Shamila Shazan (2419837)" userId="S::2419837@student.uwtsd.ac.uk::b7c11957-721d-4bc2-b367-430fc1f1b8e7" providerId="AD" clId="Web-{154EE912-BF75-D7A6-F514-55828CD661A9}" dt="2025-10-11T15:46:38.192" v="5"/>
        <pc:sldMkLst>
          <pc:docMk/>
          <pc:sldMk cId="1464775520" sldId="266"/>
        </pc:sldMkLst>
      </pc:sldChg>
      <pc:sldChg chg="modSp new del">
        <pc:chgData name="Shamila Shazan (2419837)" userId="S::2419837@student.uwtsd.ac.uk::b7c11957-721d-4bc2-b367-430fc1f1b8e7" providerId="AD" clId="Web-{154EE912-BF75-D7A6-F514-55828CD661A9}" dt="2025-10-11T15:51:08.547" v="50"/>
        <pc:sldMkLst>
          <pc:docMk/>
          <pc:sldMk cId="1914409372" sldId="266"/>
        </pc:sldMkLst>
        <pc:spChg chg="mod">
          <ac:chgData name="Shamila Shazan (2419837)" userId="S::2419837@student.uwtsd.ac.uk::b7c11957-721d-4bc2-b367-430fc1f1b8e7" providerId="AD" clId="Web-{154EE912-BF75-D7A6-F514-55828CD661A9}" dt="2025-10-11T15:50:21.680" v="48" actId="14100"/>
          <ac:spMkLst>
            <pc:docMk/>
            <pc:sldMk cId="1914409372" sldId="266"/>
            <ac:spMk id="2" creationId="{FCCF9390-62B6-ECB8-568C-F1812D42DA23}"/>
          </ac:spMkLst>
        </pc:spChg>
      </pc:sldChg>
      <pc:sldChg chg="modSp new">
        <pc:chgData name="Shamila Shazan (2419837)" userId="S::2419837@student.uwtsd.ac.uk::b7c11957-721d-4bc2-b367-430fc1f1b8e7" providerId="AD" clId="Web-{154EE912-BF75-D7A6-F514-55828CD661A9}" dt="2025-10-11T15:58:05.578" v="241" actId="20577"/>
        <pc:sldMkLst>
          <pc:docMk/>
          <pc:sldMk cId="471286756" sldId="267"/>
        </pc:sldMkLst>
        <pc:spChg chg="mod">
          <ac:chgData name="Shamila Shazan (2419837)" userId="S::2419837@student.uwtsd.ac.uk::b7c11957-721d-4bc2-b367-430fc1f1b8e7" providerId="AD" clId="Web-{154EE912-BF75-D7A6-F514-55828CD661A9}" dt="2025-10-11T15:52:02.875" v="72" actId="20577"/>
          <ac:spMkLst>
            <pc:docMk/>
            <pc:sldMk cId="471286756" sldId="267"/>
            <ac:spMk id="2" creationId="{A7DB0674-6F6C-9998-BE8E-A4E53F8240AF}"/>
          </ac:spMkLst>
        </pc:spChg>
        <pc:spChg chg="mod">
          <ac:chgData name="Shamila Shazan (2419837)" userId="S::2419837@student.uwtsd.ac.uk::b7c11957-721d-4bc2-b367-430fc1f1b8e7" providerId="AD" clId="Web-{154EE912-BF75-D7A6-F514-55828CD661A9}" dt="2025-10-11T15:58:05.578" v="241" actId="20577"/>
          <ac:spMkLst>
            <pc:docMk/>
            <pc:sldMk cId="471286756" sldId="267"/>
            <ac:spMk id="3" creationId="{1A54BEB5-2375-7104-2CAC-B84355790B9B}"/>
          </ac:spMkLst>
        </pc:spChg>
      </pc:sldChg>
      <pc:sldChg chg="addSp modSp new mod setBg">
        <pc:chgData name="Shamila Shazan (2419837)" userId="S::2419837@student.uwtsd.ac.uk::b7c11957-721d-4bc2-b367-430fc1f1b8e7" providerId="AD" clId="Web-{154EE912-BF75-D7A6-F514-55828CD661A9}" dt="2025-10-11T18:04:40.251" v="1726"/>
        <pc:sldMkLst>
          <pc:docMk/>
          <pc:sldMk cId="2711125779" sldId="268"/>
        </pc:sldMkLst>
        <pc:spChg chg="mod">
          <ac:chgData name="Shamila Shazan (2419837)" userId="S::2419837@student.uwtsd.ac.uk::b7c11957-721d-4bc2-b367-430fc1f1b8e7" providerId="AD" clId="Web-{154EE912-BF75-D7A6-F514-55828CD661A9}" dt="2025-10-11T18:04:40.251" v="1726"/>
          <ac:spMkLst>
            <pc:docMk/>
            <pc:sldMk cId="2711125779" sldId="268"/>
            <ac:spMk id="2" creationId="{D963A659-2619-7A15-DBF4-C337ABB466F2}"/>
          </ac:spMkLst>
        </pc:spChg>
        <pc:spChg chg="mod">
          <ac:chgData name="Shamila Shazan (2419837)" userId="S::2419837@student.uwtsd.ac.uk::b7c11957-721d-4bc2-b367-430fc1f1b8e7" providerId="AD" clId="Web-{154EE912-BF75-D7A6-F514-55828CD661A9}" dt="2025-10-11T18:04:40.251" v="1726"/>
          <ac:spMkLst>
            <pc:docMk/>
            <pc:sldMk cId="2711125779" sldId="268"/>
            <ac:spMk id="3" creationId="{0FCA8D88-5E20-C964-79E7-4B291DD25787}"/>
          </ac:spMkLst>
        </pc:spChg>
        <pc:spChg chg="add">
          <ac:chgData name="Shamila Shazan (2419837)" userId="S::2419837@student.uwtsd.ac.uk::b7c11957-721d-4bc2-b367-430fc1f1b8e7" providerId="AD" clId="Web-{154EE912-BF75-D7A6-F514-55828CD661A9}" dt="2025-10-11T18:04:40.251" v="1726"/>
          <ac:spMkLst>
            <pc:docMk/>
            <pc:sldMk cId="2711125779" sldId="268"/>
            <ac:spMk id="9" creationId="{C7F2E4D6-EF46-1C43-8F3E-3620C3C83F36}"/>
          </ac:spMkLst>
        </pc:spChg>
        <pc:grpChg chg="add">
          <ac:chgData name="Shamila Shazan (2419837)" userId="S::2419837@student.uwtsd.ac.uk::b7c11957-721d-4bc2-b367-430fc1f1b8e7" providerId="AD" clId="Web-{154EE912-BF75-D7A6-F514-55828CD661A9}" dt="2025-10-11T18:04:40.251" v="1726"/>
          <ac:grpSpMkLst>
            <pc:docMk/>
            <pc:sldMk cId="2711125779" sldId="268"/>
            <ac:grpSpMk id="11" creationId="{70EBDB1D-17AA-8140-B216-35CBA8C9E411}"/>
          </ac:grpSpMkLst>
        </pc:grpChg>
        <pc:picChg chg="add">
          <ac:chgData name="Shamila Shazan (2419837)" userId="S::2419837@student.uwtsd.ac.uk::b7c11957-721d-4bc2-b367-430fc1f1b8e7" providerId="AD" clId="Web-{154EE912-BF75-D7A6-F514-55828CD661A9}" dt="2025-10-11T18:04:40.251" v="1726"/>
          <ac:picMkLst>
            <pc:docMk/>
            <pc:sldMk cId="2711125779" sldId="268"/>
            <ac:picMk id="5" creationId="{CD73400B-AC4C-1A53-42D3-72065AC33975}"/>
          </ac:picMkLst>
        </pc:picChg>
        <pc:cxnChg chg="add">
          <ac:chgData name="Shamila Shazan (2419837)" userId="S::2419837@student.uwtsd.ac.uk::b7c11957-721d-4bc2-b367-430fc1f1b8e7" providerId="AD" clId="Web-{154EE912-BF75-D7A6-F514-55828CD661A9}" dt="2025-10-11T18:04:40.251" v="1726"/>
          <ac:cxnSpMkLst>
            <pc:docMk/>
            <pc:sldMk cId="2711125779" sldId="268"/>
            <ac:cxnSpMk id="17" creationId="{BF3CF3DF-4809-5B42-9F22-981391379297}"/>
          </ac:cxnSpMkLst>
        </pc:cxnChg>
      </pc:sldChg>
      <pc:sldChg chg="addSp delSp modSp new mod setBg setClrOvrMap">
        <pc:chgData name="Shamila Shazan (2419837)" userId="S::2419837@student.uwtsd.ac.uk::b7c11957-721d-4bc2-b367-430fc1f1b8e7" providerId="AD" clId="Web-{154EE912-BF75-D7A6-F514-55828CD661A9}" dt="2025-10-11T18:04:20.532" v="1725" actId="14100"/>
        <pc:sldMkLst>
          <pc:docMk/>
          <pc:sldMk cId="2982334528" sldId="269"/>
        </pc:sldMkLst>
        <pc:spChg chg="mod">
          <ac:chgData name="Shamila Shazan (2419837)" userId="S::2419837@student.uwtsd.ac.uk::b7c11957-721d-4bc2-b367-430fc1f1b8e7" providerId="AD" clId="Web-{154EE912-BF75-D7A6-F514-55828CD661A9}" dt="2025-10-11T18:03:44.422" v="1723" actId="14100"/>
          <ac:spMkLst>
            <pc:docMk/>
            <pc:sldMk cId="2982334528" sldId="269"/>
            <ac:spMk id="2" creationId="{A1F02B50-74DE-166D-010F-A4528BF99F26}"/>
          </ac:spMkLst>
        </pc:spChg>
        <pc:spChg chg="add del mod">
          <ac:chgData name="Shamila Shazan (2419837)" userId="S::2419837@student.uwtsd.ac.uk::b7c11957-721d-4bc2-b367-430fc1f1b8e7" providerId="AD" clId="Web-{154EE912-BF75-D7A6-F514-55828CD661A9}" dt="2025-10-11T18:00:16.118" v="1710"/>
          <ac:spMkLst>
            <pc:docMk/>
            <pc:sldMk cId="2982334528" sldId="269"/>
            <ac:spMk id="3" creationId="{D334E576-7DAD-4756-71AF-5A9C00E26F7E}"/>
          </ac:spMkLst>
        </pc:spChg>
        <pc:spChg chg="add del">
          <ac:chgData name="Shamila Shazan (2419837)" userId="S::2419837@student.uwtsd.ac.uk::b7c11957-721d-4bc2-b367-430fc1f1b8e7" providerId="AD" clId="Web-{154EE912-BF75-D7A6-F514-55828CD661A9}" dt="2025-10-11T17:59:44.913" v="1707"/>
          <ac:spMkLst>
            <pc:docMk/>
            <pc:sldMk cId="2982334528" sldId="269"/>
            <ac:spMk id="9" creationId="{C7F2E4D6-EF46-1C43-8F3E-3620C3C83F36}"/>
          </ac:spMkLst>
        </pc:spChg>
        <pc:spChg chg="add del">
          <ac:chgData name="Shamila Shazan (2419837)" userId="S::2419837@student.uwtsd.ac.uk::b7c11957-721d-4bc2-b367-430fc1f1b8e7" providerId="AD" clId="Web-{154EE912-BF75-D7A6-F514-55828CD661A9}" dt="2025-10-11T18:00:16.087" v="1709"/>
          <ac:spMkLst>
            <pc:docMk/>
            <pc:sldMk cId="2982334528" sldId="269"/>
            <ac:spMk id="19" creationId="{C7F2E4D6-EF46-1C43-8F3E-3620C3C83F36}"/>
          </ac:spMkLst>
        </pc:spChg>
        <pc:spChg chg="add del">
          <ac:chgData name="Shamila Shazan (2419837)" userId="S::2419837@student.uwtsd.ac.uk::b7c11957-721d-4bc2-b367-430fc1f1b8e7" providerId="AD" clId="Web-{154EE912-BF75-D7A6-F514-55828CD661A9}" dt="2025-10-11T18:00:45.619" v="1714"/>
          <ac:spMkLst>
            <pc:docMk/>
            <pc:sldMk cId="2982334528" sldId="269"/>
            <ac:spMk id="23" creationId="{C7F2E4D6-EF46-1C43-8F3E-3620C3C83F36}"/>
          </ac:spMkLst>
        </pc:spChg>
        <pc:spChg chg="add del">
          <ac:chgData name="Shamila Shazan (2419837)" userId="S::2419837@student.uwtsd.ac.uk::b7c11957-721d-4bc2-b367-430fc1f1b8e7" providerId="AD" clId="Web-{154EE912-BF75-D7A6-F514-55828CD661A9}" dt="2025-10-11T18:00:45.479" v="1713"/>
          <ac:spMkLst>
            <pc:docMk/>
            <pc:sldMk cId="2982334528" sldId="269"/>
            <ac:spMk id="30" creationId="{C7F2E4D6-EF46-1C43-8F3E-3620C3C83F36}"/>
          </ac:spMkLst>
        </pc:spChg>
        <pc:spChg chg="add del">
          <ac:chgData name="Shamila Shazan (2419837)" userId="S::2419837@student.uwtsd.ac.uk::b7c11957-721d-4bc2-b367-430fc1f1b8e7" providerId="AD" clId="Web-{154EE912-BF75-D7A6-F514-55828CD661A9}" dt="2025-10-11T18:02:50.249" v="1718"/>
          <ac:spMkLst>
            <pc:docMk/>
            <pc:sldMk cId="2982334528" sldId="269"/>
            <ac:spMk id="41" creationId="{C7F2E4D6-EF46-1C43-8F3E-3620C3C83F36}"/>
          </ac:spMkLst>
        </pc:spChg>
        <pc:spChg chg="add">
          <ac:chgData name="Shamila Shazan (2419837)" userId="S::2419837@student.uwtsd.ac.uk::b7c11957-721d-4bc2-b367-430fc1f1b8e7" providerId="AD" clId="Web-{154EE912-BF75-D7A6-F514-55828CD661A9}" dt="2025-10-11T18:02:50.249" v="1718"/>
          <ac:spMkLst>
            <pc:docMk/>
            <pc:sldMk cId="2982334528" sldId="269"/>
            <ac:spMk id="47" creationId="{557B0AD7-E991-E343-BF68-F118815215C7}"/>
          </ac:spMkLst>
        </pc:spChg>
        <pc:grpChg chg="add del">
          <ac:chgData name="Shamila Shazan (2419837)" userId="S::2419837@student.uwtsd.ac.uk::b7c11957-721d-4bc2-b367-430fc1f1b8e7" providerId="AD" clId="Web-{154EE912-BF75-D7A6-F514-55828CD661A9}" dt="2025-10-11T17:59:44.913" v="1707"/>
          <ac:grpSpMkLst>
            <pc:docMk/>
            <pc:sldMk cId="2982334528" sldId="269"/>
            <ac:grpSpMk id="11" creationId="{7A00BDF4-7643-A942-A588-F24E4E09AADE}"/>
          </ac:grpSpMkLst>
        </pc:grpChg>
        <pc:grpChg chg="add del">
          <ac:chgData name="Shamila Shazan (2419837)" userId="S::2419837@student.uwtsd.ac.uk::b7c11957-721d-4bc2-b367-430fc1f1b8e7" providerId="AD" clId="Web-{154EE912-BF75-D7A6-F514-55828CD661A9}" dt="2025-10-11T18:02:50.249" v="1718"/>
          <ac:grpSpMkLst>
            <pc:docMk/>
            <pc:sldMk cId="2982334528" sldId="269"/>
            <ac:grpSpMk id="34" creationId="{3E5FF700-0832-7346-B31E-5F46CCA1021A}"/>
          </ac:grpSpMkLst>
        </pc:grpChg>
        <pc:grpChg chg="add">
          <ac:chgData name="Shamila Shazan (2419837)" userId="S::2419837@student.uwtsd.ac.uk::b7c11957-721d-4bc2-b367-430fc1f1b8e7" providerId="AD" clId="Web-{154EE912-BF75-D7A6-F514-55828CD661A9}" dt="2025-10-11T18:02:50.249" v="1718"/>
          <ac:grpSpMkLst>
            <pc:docMk/>
            <pc:sldMk cId="2982334528" sldId="269"/>
            <ac:grpSpMk id="49" creationId="{7A30B49A-0B4A-DB4B-B86E-239FCB221C6D}"/>
          </ac:grpSpMkLst>
        </pc:grpChg>
        <pc:graphicFrameChg chg="add del">
          <ac:chgData name="Shamila Shazan (2419837)" userId="S::2419837@student.uwtsd.ac.uk::b7c11957-721d-4bc2-b367-430fc1f1b8e7" providerId="AD" clId="Web-{154EE912-BF75-D7A6-F514-55828CD661A9}" dt="2025-10-11T18:00:16.087" v="1709"/>
          <ac:graphicFrameMkLst>
            <pc:docMk/>
            <pc:sldMk cId="2982334528" sldId="269"/>
            <ac:graphicFrameMk id="21" creationId="{B340CFAF-F2CE-FA0D-4651-05CEF56A8EDD}"/>
          </ac:graphicFrameMkLst>
        </pc:graphicFrameChg>
        <pc:graphicFrameChg chg="add mod modGraphic">
          <ac:chgData name="Shamila Shazan (2419837)" userId="S::2419837@student.uwtsd.ac.uk::b7c11957-721d-4bc2-b367-430fc1f1b8e7" providerId="AD" clId="Web-{154EE912-BF75-D7A6-F514-55828CD661A9}" dt="2025-10-11T18:04:20.532" v="1725" actId="14100"/>
          <ac:graphicFrameMkLst>
            <pc:docMk/>
            <pc:sldMk cId="2982334528" sldId="269"/>
            <ac:graphicFrameMk id="25" creationId="{E80060B2-BA28-8456-5A69-4A3917218BFF}"/>
          </ac:graphicFrameMkLst>
        </pc:graphicFrameChg>
        <pc:picChg chg="add del">
          <ac:chgData name="Shamila Shazan (2419837)" userId="S::2419837@student.uwtsd.ac.uk::b7c11957-721d-4bc2-b367-430fc1f1b8e7" providerId="AD" clId="Web-{154EE912-BF75-D7A6-F514-55828CD661A9}" dt="2025-10-11T17:59:44.913" v="1707"/>
          <ac:picMkLst>
            <pc:docMk/>
            <pc:sldMk cId="2982334528" sldId="269"/>
            <ac:picMk id="5" creationId="{AF769B34-64D6-D29C-CC35-05244D488A0A}"/>
          </ac:picMkLst>
        </pc:picChg>
        <pc:cxnChg chg="add del">
          <ac:chgData name="Shamila Shazan (2419837)" userId="S::2419837@student.uwtsd.ac.uk::b7c11957-721d-4bc2-b367-430fc1f1b8e7" providerId="AD" clId="Web-{154EE912-BF75-D7A6-F514-55828CD661A9}" dt="2025-10-11T17:59:44.913" v="1707"/>
          <ac:cxnSpMkLst>
            <pc:docMk/>
            <pc:sldMk cId="2982334528" sldId="269"/>
            <ac:cxnSpMk id="17" creationId="{BF3CF3DF-4809-5B42-9F22-981391379297}"/>
          </ac:cxnSpMkLst>
        </pc:cxnChg>
        <pc:cxnChg chg="add del">
          <ac:chgData name="Shamila Shazan (2419837)" userId="S::2419837@student.uwtsd.ac.uk::b7c11957-721d-4bc2-b367-430fc1f1b8e7" providerId="AD" clId="Web-{154EE912-BF75-D7A6-F514-55828CD661A9}" dt="2025-10-11T18:00:16.087" v="1709"/>
          <ac:cxnSpMkLst>
            <pc:docMk/>
            <pc:sldMk cId="2982334528" sldId="269"/>
            <ac:cxnSpMk id="20" creationId="{BF3CF3DF-4809-5B42-9F22-981391379297}"/>
          </ac:cxnSpMkLst>
        </pc:cxnChg>
        <pc:cxnChg chg="add del">
          <ac:chgData name="Shamila Shazan (2419837)" userId="S::2419837@student.uwtsd.ac.uk::b7c11957-721d-4bc2-b367-430fc1f1b8e7" providerId="AD" clId="Web-{154EE912-BF75-D7A6-F514-55828CD661A9}" dt="2025-10-11T18:00:45.619" v="1714"/>
          <ac:cxnSpMkLst>
            <pc:docMk/>
            <pc:sldMk cId="2982334528" sldId="269"/>
            <ac:cxnSpMk id="24" creationId="{65824CF1-E973-7D48-9ECB-68CF79EC0DEF}"/>
          </ac:cxnSpMkLst>
        </pc:cxnChg>
        <pc:cxnChg chg="add del">
          <ac:chgData name="Shamila Shazan (2419837)" userId="S::2419837@student.uwtsd.ac.uk::b7c11957-721d-4bc2-b367-430fc1f1b8e7" providerId="AD" clId="Web-{154EE912-BF75-D7A6-F514-55828CD661A9}" dt="2025-10-11T18:00:45.479" v="1713"/>
          <ac:cxnSpMkLst>
            <pc:docMk/>
            <pc:sldMk cId="2982334528" sldId="269"/>
            <ac:cxnSpMk id="32" creationId="{65824CF1-E973-7D48-9ECB-68CF79EC0DEF}"/>
          </ac:cxnSpMkLst>
        </pc:cxnChg>
        <pc:cxnChg chg="add del">
          <ac:chgData name="Shamila Shazan (2419837)" userId="S::2419837@student.uwtsd.ac.uk::b7c11957-721d-4bc2-b367-430fc1f1b8e7" providerId="AD" clId="Web-{154EE912-BF75-D7A6-F514-55828CD661A9}" dt="2025-10-11T18:02:50.249" v="1718"/>
          <ac:cxnSpMkLst>
            <pc:docMk/>
            <pc:sldMk cId="2982334528" sldId="269"/>
            <ac:cxnSpMk id="42" creationId="{BF3CF3DF-4809-5B42-9F22-981391379297}"/>
          </ac:cxnSpMkLst>
        </pc:cxnChg>
      </pc:sldChg>
      <pc:sldChg chg="modSp new del">
        <pc:chgData name="Shamila Shazan (2419837)" userId="S::2419837@student.uwtsd.ac.uk::b7c11957-721d-4bc2-b367-430fc1f1b8e7" providerId="AD" clId="Web-{154EE912-BF75-D7A6-F514-55828CD661A9}" dt="2025-10-11T16:28:33.482" v="530"/>
        <pc:sldMkLst>
          <pc:docMk/>
          <pc:sldMk cId="3989130138" sldId="269"/>
        </pc:sldMkLst>
        <pc:spChg chg="mod">
          <ac:chgData name="Shamila Shazan (2419837)" userId="S::2419837@student.uwtsd.ac.uk::b7c11957-721d-4bc2-b367-430fc1f1b8e7" providerId="AD" clId="Web-{154EE912-BF75-D7A6-F514-55828CD661A9}" dt="2025-10-11T16:24:13.020" v="458" actId="20577"/>
          <ac:spMkLst>
            <pc:docMk/>
            <pc:sldMk cId="3989130138" sldId="269"/>
            <ac:spMk id="2" creationId="{F8FE10B4-DBD8-842B-5160-4339FB9F0215}"/>
          </ac:spMkLst>
        </pc:spChg>
        <pc:spChg chg="mod">
          <ac:chgData name="Shamila Shazan (2419837)" userId="S::2419837@student.uwtsd.ac.uk::b7c11957-721d-4bc2-b367-430fc1f1b8e7" providerId="AD" clId="Web-{154EE912-BF75-D7A6-F514-55828CD661A9}" dt="2025-10-11T16:28:10.137" v="529" actId="20577"/>
          <ac:spMkLst>
            <pc:docMk/>
            <pc:sldMk cId="3989130138" sldId="269"/>
            <ac:spMk id="3" creationId="{379844F7-0767-2980-B0B4-9A6A349A218C}"/>
          </ac:spMkLst>
        </pc:spChg>
      </pc:sldChg>
      <pc:sldChg chg="modSp new">
        <pc:chgData name="Shamila Shazan (2419837)" userId="S::2419837@student.uwtsd.ac.uk::b7c11957-721d-4bc2-b367-430fc1f1b8e7" providerId="AD" clId="Web-{154EE912-BF75-D7A6-F514-55828CD661A9}" dt="2025-10-11T16:50:05.029" v="1036" actId="20577"/>
        <pc:sldMkLst>
          <pc:docMk/>
          <pc:sldMk cId="3988287388" sldId="270"/>
        </pc:sldMkLst>
        <pc:spChg chg="mod">
          <ac:chgData name="Shamila Shazan (2419837)" userId="S::2419837@student.uwtsd.ac.uk::b7c11957-721d-4bc2-b367-430fc1f1b8e7" providerId="AD" clId="Web-{154EE912-BF75-D7A6-F514-55828CD661A9}" dt="2025-10-11T16:41:46.099" v="815" actId="20577"/>
          <ac:spMkLst>
            <pc:docMk/>
            <pc:sldMk cId="3988287388" sldId="270"/>
            <ac:spMk id="2" creationId="{FC90887F-DADA-57DA-B1F2-4921A23DEA95}"/>
          </ac:spMkLst>
        </pc:spChg>
        <pc:spChg chg="mod">
          <ac:chgData name="Shamila Shazan (2419837)" userId="S::2419837@student.uwtsd.ac.uk::b7c11957-721d-4bc2-b367-430fc1f1b8e7" providerId="AD" clId="Web-{154EE912-BF75-D7A6-F514-55828CD661A9}" dt="2025-10-11T16:50:05.029" v="1036" actId="20577"/>
          <ac:spMkLst>
            <pc:docMk/>
            <pc:sldMk cId="3988287388" sldId="270"/>
            <ac:spMk id="3" creationId="{270E0AE9-4643-CB4B-1B11-056583FE566C}"/>
          </ac:spMkLst>
        </pc:spChg>
      </pc:sldChg>
      <pc:sldChg chg="addSp modSp new mod setBg">
        <pc:chgData name="Shamila Shazan (2419837)" userId="S::2419837@student.uwtsd.ac.uk::b7c11957-721d-4bc2-b367-430fc1f1b8e7" providerId="AD" clId="Web-{154EE912-BF75-D7A6-F514-55828CD661A9}" dt="2025-10-11T18:06:42.897" v="1732" actId="20577"/>
        <pc:sldMkLst>
          <pc:docMk/>
          <pc:sldMk cId="1700386258" sldId="271"/>
        </pc:sldMkLst>
        <pc:spChg chg="mod">
          <ac:chgData name="Shamila Shazan (2419837)" userId="S::2419837@student.uwtsd.ac.uk::b7c11957-721d-4bc2-b367-430fc1f1b8e7" providerId="AD" clId="Web-{154EE912-BF75-D7A6-F514-55828CD661A9}" dt="2025-10-11T18:06:06.190" v="1727"/>
          <ac:spMkLst>
            <pc:docMk/>
            <pc:sldMk cId="1700386258" sldId="271"/>
            <ac:spMk id="2" creationId="{CCB65FF1-5BD9-0701-50AD-9D46A32D003E}"/>
          </ac:spMkLst>
        </pc:spChg>
        <pc:spChg chg="mod">
          <ac:chgData name="Shamila Shazan (2419837)" userId="S::2419837@student.uwtsd.ac.uk::b7c11957-721d-4bc2-b367-430fc1f1b8e7" providerId="AD" clId="Web-{154EE912-BF75-D7A6-F514-55828CD661A9}" dt="2025-10-11T18:06:42.897" v="1732" actId="20577"/>
          <ac:spMkLst>
            <pc:docMk/>
            <pc:sldMk cId="1700386258" sldId="271"/>
            <ac:spMk id="3" creationId="{40A7B266-84EE-4824-7462-0727FFAFA00E}"/>
          </ac:spMkLst>
        </pc:spChg>
        <pc:spChg chg="add">
          <ac:chgData name="Shamila Shazan (2419837)" userId="S::2419837@student.uwtsd.ac.uk::b7c11957-721d-4bc2-b367-430fc1f1b8e7" providerId="AD" clId="Web-{154EE912-BF75-D7A6-F514-55828CD661A9}" dt="2025-10-11T18:06:06.190" v="1727"/>
          <ac:spMkLst>
            <pc:docMk/>
            <pc:sldMk cId="1700386258" sldId="271"/>
            <ac:spMk id="9" creationId="{C7F2E4D6-EF46-1C43-8F3E-3620C3C83F36}"/>
          </ac:spMkLst>
        </pc:spChg>
        <pc:grpChg chg="add">
          <ac:chgData name="Shamila Shazan (2419837)" userId="S::2419837@student.uwtsd.ac.uk::b7c11957-721d-4bc2-b367-430fc1f1b8e7" providerId="AD" clId="Web-{154EE912-BF75-D7A6-F514-55828CD661A9}" dt="2025-10-11T18:06:06.190" v="1727"/>
          <ac:grpSpMkLst>
            <pc:docMk/>
            <pc:sldMk cId="1700386258" sldId="271"/>
            <ac:grpSpMk id="11" creationId="{7A00BDF4-7643-A942-A588-F24E4E09AADE}"/>
          </ac:grpSpMkLst>
        </pc:grpChg>
        <pc:picChg chg="add">
          <ac:chgData name="Shamila Shazan (2419837)" userId="S::2419837@student.uwtsd.ac.uk::b7c11957-721d-4bc2-b367-430fc1f1b8e7" providerId="AD" clId="Web-{154EE912-BF75-D7A6-F514-55828CD661A9}" dt="2025-10-11T18:06:06.190" v="1727"/>
          <ac:picMkLst>
            <pc:docMk/>
            <pc:sldMk cId="1700386258" sldId="271"/>
            <ac:picMk id="5" creationId="{6540C487-E197-D989-0EF6-5CA203AD662B}"/>
          </ac:picMkLst>
        </pc:picChg>
        <pc:cxnChg chg="add">
          <ac:chgData name="Shamila Shazan (2419837)" userId="S::2419837@student.uwtsd.ac.uk::b7c11957-721d-4bc2-b367-430fc1f1b8e7" providerId="AD" clId="Web-{154EE912-BF75-D7A6-F514-55828CD661A9}" dt="2025-10-11T18:06:06.190" v="1727"/>
          <ac:cxnSpMkLst>
            <pc:docMk/>
            <pc:sldMk cId="1700386258" sldId="271"/>
            <ac:cxnSpMk id="17" creationId="{BF3CF3DF-4809-5B42-9F22-981391379297}"/>
          </ac:cxnSpMkLst>
        </pc:cxnChg>
      </pc:sldChg>
      <pc:sldChg chg="modSp new">
        <pc:chgData name="Shamila Shazan (2419837)" userId="S::2419837@student.uwtsd.ac.uk::b7c11957-721d-4bc2-b367-430fc1f1b8e7" providerId="AD" clId="Web-{154EE912-BF75-D7A6-F514-55828CD661A9}" dt="2025-10-11T17:54:13.548" v="1691" actId="20577"/>
        <pc:sldMkLst>
          <pc:docMk/>
          <pc:sldMk cId="2157330364" sldId="272"/>
        </pc:sldMkLst>
        <pc:spChg chg="mod">
          <ac:chgData name="Shamila Shazan (2419837)" userId="S::2419837@student.uwtsd.ac.uk::b7c11957-721d-4bc2-b367-430fc1f1b8e7" providerId="AD" clId="Web-{154EE912-BF75-D7A6-F514-55828CD661A9}" dt="2025-10-11T17:03:53.718" v="1333" actId="20577"/>
          <ac:spMkLst>
            <pc:docMk/>
            <pc:sldMk cId="2157330364" sldId="272"/>
            <ac:spMk id="2" creationId="{6AA813BC-F2E1-6533-7EA7-8A9D007B8AC4}"/>
          </ac:spMkLst>
        </pc:spChg>
        <pc:spChg chg="mod">
          <ac:chgData name="Shamila Shazan (2419837)" userId="S::2419837@student.uwtsd.ac.uk::b7c11957-721d-4bc2-b367-430fc1f1b8e7" providerId="AD" clId="Web-{154EE912-BF75-D7A6-F514-55828CD661A9}" dt="2025-10-11T17:54:13.548" v="1691" actId="20577"/>
          <ac:spMkLst>
            <pc:docMk/>
            <pc:sldMk cId="2157330364" sldId="272"/>
            <ac:spMk id="3" creationId="{1DA17D35-5C1E-0839-799D-AE60D065131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E45DB5-C5BC-47ED-884E-31DE71C43EAA}" type="doc">
      <dgm:prSet loTypeId="urn:microsoft.com/office/officeart/2005/8/layout/process5" loCatId="process" qsTypeId="urn:microsoft.com/office/officeart/2005/8/quickstyle/simple1" qsCatId="simple" csTypeId="urn:microsoft.com/office/officeart/2005/8/colors/accent2_2" csCatId="accent2"/>
      <dgm:spPr/>
      <dgm:t>
        <a:bodyPr/>
        <a:lstStyle/>
        <a:p>
          <a:endParaRPr lang="en-US"/>
        </a:p>
      </dgm:t>
    </dgm:pt>
    <dgm:pt modelId="{32FD8247-0A46-46C2-A919-22D5D6ABDC14}">
      <dgm:prSet/>
      <dgm:spPr/>
      <dgm:t>
        <a:bodyPr/>
        <a:lstStyle/>
        <a:p>
          <a:r>
            <a:rPr lang="en-GB" b="0" i="0"/>
            <a:t>To support Amira, we can assign a key worker to build trust (Bowlby.1988).</a:t>
          </a:r>
          <a:endParaRPr lang="en-US"/>
        </a:p>
      </dgm:t>
    </dgm:pt>
    <dgm:pt modelId="{8184E116-4DEF-4CFF-9135-53440DF0E4B4}" type="parTrans" cxnId="{3C4A8833-DFED-47DE-904B-E8F7A81EED87}">
      <dgm:prSet/>
      <dgm:spPr/>
      <dgm:t>
        <a:bodyPr/>
        <a:lstStyle/>
        <a:p>
          <a:endParaRPr lang="en-US"/>
        </a:p>
      </dgm:t>
    </dgm:pt>
    <dgm:pt modelId="{5ACEE7A0-E046-42D8-BCE5-21619BBA96EC}" type="sibTrans" cxnId="{3C4A8833-DFED-47DE-904B-E8F7A81EED87}">
      <dgm:prSet/>
      <dgm:spPr/>
      <dgm:t>
        <a:bodyPr/>
        <a:lstStyle/>
        <a:p>
          <a:endParaRPr lang="en-US"/>
        </a:p>
      </dgm:t>
    </dgm:pt>
    <dgm:pt modelId="{7195D24C-8260-44F5-BF94-83626B072B48}">
      <dgm:prSet/>
      <dgm:spPr/>
      <dgm:t>
        <a:bodyPr/>
        <a:lstStyle/>
        <a:p>
          <a:r>
            <a:rPr lang="en-GB" b="0" i="0"/>
            <a:t>Use gradual separation routines to ease transitions and provide reassurance.</a:t>
          </a:r>
          <a:endParaRPr lang="en-US"/>
        </a:p>
      </dgm:t>
    </dgm:pt>
    <dgm:pt modelId="{4E397FB7-D3E7-4EF2-90FC-219D7DC223BB}" type="parTrans" cxnId="{DE85DB71-8706-4EEB-8196-8F52E6B7A4DE}">
      <dgm:prSet/>
      <dgm:spPr/>
      <dgm:t>
        <a:bodyPr/>
        <a:lstStyle/>
        <a:p>
          <a:endParaRPr lang="en-US"/>
        </a:p>
      </dgm:t>
    </dgm:pt>
    <dgm:pt modelId="{0639BF90-88C9-493D-BD80-AF367223DC5D}" type="sibTrans" cxnId="{DE85DB71-8706-4EEB-8196-8F52E6B7A4DE}">
      <dgm:prSet/>
      <dgm:spPr/>
      <dgm:t>
        <a:bodyPr/>
        <a:lstStyle/>
        <a:p>
          <a:endParaRPr lang="en-US"/>
        </a:p>
      </dgm:t>
    </dgm:pt>
    <dgm:pt modelId="{E394425C-35C7-4185-9813-2E37C800A876}">
      <dgm:prSet/>
      <dgm:spPr/>
      <dgm:t>
        <a:bodyPr/>
        <a:lstStyle/>
        <a:p>
          <a:r>
            <a:rPr lang="en-GB" b="0" i="0"/>
            <a:t>We can encourage play-based activities that involve turn taking cooperation. </a:t>
          </a:r>
          <a:endParaRPr lang="en-US"/>
        </a:p>
      </dgm:t>
    </dgm:pt>
    <dgm:pt modelId="{23341712-463B-4880-A4D3-B9AADCCAA8A7}" type="parTrans" cxnId="{D29CE6CA-B929-4DE5-BEFA-C615451E0366}">
      <dgm:prSet/>
      <dgm:spPr/>
      <dgm:t>
        <a:bodyPr/>
        <a:lstStyle/>
        <a:p>
          <a:endParaRPr lang="en-US"/>
        </a:p>
      </dgm:t>
    </dgm:pt>
    <dgm:pt modelId="{280A18C9-66D8-429E-9500-662B3F03CFDD}" type="sibTrans" cxnId="{D29CE6CA-B929-4DE5-BEFA-C615451E0366}">
      <dgm:prSet/>
      <dgm:spPr/>
      <dgm:t>
        <a:bodyPr/>
        <a:lstStyle/>
        <a:p>
          <a:endParaRPr lang="en-US"/>
        </a:p>
      </dgm:t>
    </dgm:pt>
    <dgm:pt modelId="{486F3139-02C4-48B0-A66D-54142EDE129E}">
      <dgm:prSet/>
      <dgm:spPr/>
      <dgm:t>
        <a:bodyPr/>
        <a:lstStyle/>
        <a:p>
          <a:r>
            <a:rPr lang="en-GB" b="0" i="0"/>
            <a:t>Provide emotional reassurance and praise to build confidence. </a:t>
          </a:r>
          <a:endParaRPr lang="en-US"/>
        </a:p>
      </dgm:t>
    </dgm:pt>
    <dgm:pt modelId="{D67AF9D0-42B6-4012-89CD-5164061159A4}" type="parTrans" cxnId="{998D1415-97B4-47A9-94CC-14FBE1C1B8E2}">
      <dgm:prSet/>
      <dgm:spPr/>
      <dgm:t>
        <a:bodyPr/>
        <a:lstStyle/>
        <a:p>
          <a:endParaRPr lang="en-US"/>
        </a:p>
      </dgm:t>
    </dgm:pt>
    <dgm:pt modelId="{AF31BF68-1A3D-4DEE-9F61-6AB8082A6EA9}" type="sibTrans" cxnId="{998D1415-97B4-47A9-94CC-14FBE1C1B8E2}">
      <dgm:prSet/>
      <dgm:spPr/>
      <dgm:t>
        <a:bodyPr/>
        <a:lstStyle/>
        <a:p>
          <a:endParaRPr lang="en-US"/>
        </a:p>
      </dgm:t>
    </dgm:pt>
    <dgm:pt modelId="{405D9B77-37D1-40F9-A40D-673C9AD04DAC}">
      <dgm:prSet/>
      <dgm:spPr/>
      <dgm:t>
        <a:bodyPr/>
        <a:lstStyle/>
        <a:p>
          <a:r>
            <a:rPr lang="en-GB" b="0" i="0"/>
            <a:t>Strengthen parent-nursery communication to ensure continuity of care.(Rutter, 1995).</a:t>
          </a:r>
          <a:endParaRPr lang="en-US"/>
        </a:p>
      </dgm:t>
    </dgm:pt>
    <dgm:pt modelId="{6CADEC83-7CFC-464F-9BF5-860F454C9572}" type="parTrans" cxnId="{1DE72002-9962-495A-BFDF-17F665ED9E5C}">
      <dgm:prSet/>
      <dgm:spPr/>
      <dgm:t>
        <a:bodyPr/>
        <a:lstStyle/>
        <a:p>
          <a:endParaRPr lang="en-US"/>
        </a:p>
      </dgm:t>
    </dgm:pt>
    <dgm:pt modelId="{7190D34B-BFE6-4783-AE7B-37D411A549E8}" type="sibTrans" cxnId="{1DE72002-9962-495A-BFDF-17F665ED9E5C}">
      <dgm:prSet/>
      <dgm:spPr/>
      <dgm:t>
        <a:bodyPr/>
        <a:lstStyle/>
        <a:p>
          <a:endParaRPr lang="en-US"/>
        </a:p>
      </dgm:t>
    </dgm:pt>
    <dgm:pt modelId="{BD1C294C-E188-433B-83EC-810CA643EA53}" type="pres">
      <dgm:prSet presAssocID="{80E45DB5-C5BC-47ED-884E-31DE71C43EAA}" presName="diagram" presStyleCnt="0">
        <dgm:presLayoutVars>
          <dgm:dir/>
          <dgm:resizeHandles val="exact"/>
        </dgm:presLayoutVars>
      </dgm:prSet>
      <dgm:spPr/>
    </dgm:pt>
    <dgm:pt modelId="{3B3F97BD-9C45-4F61-85B1-80DD4A51E6E0}" type="pres">
      <dgm:prSet presAssocID="{32FD8247-0A46-46C2-A919-22D5D6ABDC14}" presName="node" presStyleLbl="node1" presStyleIdx="0" presStyleCnt="5">
        <dgm:presLayoutVars>
          <dgm:bulletEnabled val="1"/>
        </dgm:presLayoutVars>
      </dgm:prSet>
      <dgm:spPr/>
    </dgm:pt>
    <dgm:pt modelId="{3E984DF6-93CC-4F9F-84C6-3E1D3F5996E8}" type="pres">
      <dgm:prSet presAssocID="{5ACEE7A0-E046-42D8-BCE5-21619BBA96EC}" presName="sibTrans" presStyleLbl="sibTrans2D1" presStyleIdx="0" presStyleCnt="4"/>
      <dgm:spPr/>
    </dgm:pt>
    <dgm:pt modelId="{FBC2B3C0-58D6-469D-9D22-4263E590BFC3}" type="pres">
      <dgm:prSet presAssocID="{5ACEE7A0-E046-42D8-BCE5-21619BBA96EC}" presName="connectorText" presStyleLbl="sibTrans2D1" presStyleIdx="0" presStyleCnt="4"/>
      <dgm:spPr/>
    </dgm:pt>
    <dgm:pt modelId="{A3D9BFBD-4EFD-4354-97C1-88844C945D33}" type="pres">
      <dgm:prSet presAssocID="{7195D24C-8260-44F5-BF94-83626B072B48}" presName="node" presStyleLbl="node1" presStyleIdx="1" presStyleCnt="5">
        <dgm:presLayoutVars>
          <dgm:bulletEnabled val="1"/>
        </dgm:presLayoutVars>
      </dgm:prSet>
      <dgm:spPr/>
    </dgm:pt>
    <dgm:pt modelId="{A161E1B5-BE0D-4E84-A661-3045162DF7F0}" type="pres">
      <dgm:prSet presAssocID="{0639BF90-88C9-493D-BD80-AF367223DC5D}" presName="sibTrans" presStyleLbl="sibTrans2D1" presStyleIdx="1" presStyleCnt="4"/>
      <dgm:spPr/>
    </dgm:pt>
    <dgm:pt modelId="{E4E01EBA-931E-4B7A-B156-F6CC23A8C7FF}" type="pres">
      <dgm:prSet presAssocID="{0639BF90-88C9-493D-BD80-AF367223DC5D}" presName="connectorText" presStyleLbl="sibTrans2D1" presStyleIdx="1" presStyleCnt="4"/>
      <dgm:spPr/>
    </dgm:pt>
    <dgm:pt modelId="{878EE87C-C08D-4D50-8697-A38A9B1BFFF3}" type="pres">
      <dgm:prSet presAssocID="{E394425C-35C7-4185-9813-2E37C800A876}" presName="node" presStyleLbl="node1" presStyleIdx="2" presStyleCnt="5">
        <dgm:presLayoutVars>
          <dgm:bulletEnabled val="1"/>
        </dgm:presLayoutVars>
      </dgm:prSet>
      <dgm:spPr/>
    </dgm:pt>
    <dgm:pt modelId="{E470021C-A76F-4C47-952C-78C8A8B0375A}" type="pres">
      <dgm:prSet presAssocID="{280A18C9-66D8-429E-9500-662B3F03CFDD}" presName="sibTrans" presStyleLbl="sibTrans2D1" presStyleIdx="2" presStyleCnt="4"/>
      <dgm:spPr/>
    </dgm:pt>
    <dgm:pt modelId="{C866E1E1-E634-4362-82E5-E2387F04F0A0}" type="pres">
      <dgm:prSet presAssocID="{280A18C9-66D8-429E-9500-662B3F03CFDD}" presName="connectorText" presStyleLbl="sibTrans2D1" presStyleIdx="2" presStyleCnt="4"/>
      <dgm:spPr/>
    </dgm:pt>
    <dgm:pt modelId="{E1B49C1B-2D79-4931-BC3F-B87B139E94B3}" type="pres">
      <dgm:prSet presAssocID="{486F3139-02C4-48B0-A66D-54142EDE129E}" presName="node" presStyleLbl="node1" presStyleIdx="3" presStyleCnt="5">
        <dgm:presLayoutVars>
          <dgm:bulletEnabled val="1"/>
        </dgm:presLayoutVars>
      </dgm:prSet>
      <dgm:spPr/>
    </dgm:pt>
    <dgm:pt modelId="{8A1EFE2D-CAB5-4EA5-9AA6-DB5F51F6179C}" type="pres">
      <dgm:prSet presAssocID="{AF31BF68-1A3D-4DEE-9F61-6AB8082A6EA9}" presName="sibTrans" presStyleLbl="sibTrans2D1" presStyleIdx="3" presStyleCnt="4"/>
      <dgm:spPr/>
    </dgm:pt>
    <dgm:pt modelId="{52B6880B-2FCD-4520-98E3-50668404322E}" type="pres">
      <dgm:prSet presAssocID="{AF31BF68-1A3D-4DEE-9F61-6AB8082A6EA9}" presName="connectorText" presStyleLbl="sibTrans2D1" presStyleIdx="3" presStyleCnt="4"/>
      <dgm:spPr/>
    </dgm:pt>
    <dgm:pt modelId="{E1743E99-FC4F-43DA-9568-B3A9C4619E2F}" type="pres">
      <dgm:prSet presAssocID="{405D9B77-37D1-40F9-A40D-673C9AD04DAC}" presName="node" presStyleLbl="node1" presStyleIdx="4" presStyleCnt="5">
        <dgm:presLayoutVars>
          <dgm:bulletEnabled val="1"/>
        </dgm:presLayoutVars>
      </dgm:prSet>
      <dgm:spPr/>
    </dgm:pt>
  </dgm:ptLst>
  <dgm:cxnLst>
    <dgm:cxn modelId="{1DE72002-9962-495A-BFDF-17F665ED9E5C}" srcId="{80E45DB5-C5BC-47ED-884E-31DE71C43EAA}" destId="{405D9B77-37D1-40F9-A40D-673C9AD04DAC}" srcOrd="4" destOrd="0" parTransId="{6CADEC83-7CFC-464F-9BF5-860F454C9572}" sibTransId="{7190D34B-BFE6-4783-AE7B-37D411A549E8}"/>
    <dgm:cxn modelId="{BF5FDD07-4EC2-48CF-93C7-741E42F1C9DC}" type="presOf" srcId="{AF31BF68-1A3D-4DEE-9F61-6AB8082A6EA9}" destId="{52B6880B-2FCD-4520-98E3-50668404322E}" srcOrd="1" destOrd="0" presId="urn:microsoft.com/office/officeart/2005/8/layout/process5"/>
    <dgm:cxn modelId="{3B704114-64B2-41A3-A878-E787E93D0626}" type="presOf" srcId="{80E45DB5-C5BC-47ED-884E-31DE71C43EAA}" destId="{BD1C294C-E188-433B-83EC-810CA643EA53}" srcOrd="0" destOrd="0" presId="urn:microsoft.com/office/officeart/2005/8/layout/process5"/>
    <dgm:cxn modelId="{998D1415-97B4-47A9-94CC-14FBE1C1B8E2}" srcId="{80E45DB5-C5BC-47ED-884E-31DE71C43EAA}" destId="{486F3139-02C4-48B0-A66D-54142EDE129E}" srcOrd="3" destOrd="0" parTransId="{D67AF9D0-42B6-4012-89CD-5164061159A4}" sibTransId="{AF31BF68-1A3D-4DEE-9F61-6AB8082A6EA9}"/>
    <dgm:cxn modelId="{3C4A8833-DFED-47DE-904B-E8F7A81EED87}" srcId="{80E45DB5-C5BC-47ED-884E-31DE71C43EAA}" destId="{32FD8247-0A46-46C2-A919-22D5D6ABDC14}" srcOrd="0" destOrd="0" parTransId="{8184E116-4DEF-4CFF-9135-53440DF0E4B4}" sibTransId="{5ACEE7A0-E046-42D8-BCE5-21619BBA96EC}"/>
    <dgm:cxn modelId="{8D0A8737-1015-4F51-AC47-F3E47AE7E0C5}" type="presOf" srcId="{486F3139-02C4-48B0-A66D-54142EDE129E}" destId="{E1B49C1B-2D79-4931-BC3F-B87B139E94B3}" srcOrd="0" destOrd="0" presId="urn:microsoft.com/office/officeart/2005/8/layout/process5"/>
    <dgm:cxn modelId="{054A2E6A-3964-4121-9798-547E0C79664A}" type="presOf" srcId="{AF31BF68-1A3D-4DEE-9F61-6AB8082A6EA9}" destId="{8A1EFE2D-CAB5-4EA5-9AA6-DB5F51F6179C}" srcOrd="0" destOrd="0" presId="urn:microsoft.com/office/officeart/2005/8/layout/process5"/>
    <dgm:cxn modelId="{A5989B4C-61DA-4099-A6BC-8306E5A8982A}" type="presOf" srcId="{280A18C9-66D8-429E-9500-662B3F03CFDD}" destId="{E470021C-A76F-4C47-952C-78C8A8B0375A}" srcOrd="0" destOrd="0" presId="urn:microsoft.com/office/officeart/2005/8/layout/process5"/>
    <dgm:cxn modelId="{DB00FD4F-5937-4C8A-A9A0-151728DAA94E}" type="presOf" srcId="{7195D24C-8260-44F5-BF94-83626B072B48}" destId="{A3D9BFBD-4EFD-4354-97C1-88844C945D33}" srcOrd="0" destOrd="0" presId="urn:microsoft.com/office/officeart/2005/8/layout/process5"/>
    <dgm:cxn modelId="{DE85DB71-8706-4EEB-8196-8F52E6B7A4DE}" srcId="{80E45DB5-C5BC-47ED-884E-31DE71C43EAA}" destId="{7195D24C-8260-44F5-BF94-83626B072B48}" srcOrd="1" destOrd="0" parTransId="{4E397FB7-D3E7-4EF2-90FC-219D7DC223BB}" sibTransId="{0639BF90-88C9-493D-BD80-AF367223DC5D}"/>
    <dgm:cxn modelId="{84388259-6BB4-4164-8C76-464C182F09AF}" type="presOf" srcId="{280A18C9-66D8-429E-9500-662B3F03CFDD}" destId="{C866E1E1-E634-4362-82E5-E2387F04F0A0}" srcOrd="1" destOrd="0" presId="urn:microsoft.com/office/officeart/2005/8/layout/process5"/>
    <dgm:cxn modelId="{74AB1E8F-0A44-4D83-AB0C-EED93EA60C2E}" type="presOf" srcId="{E394425C-35C7-4185-9813-2E37C800A876}" destId="{878EE87C-C08D-4D50-8697-A38A9B1BFFF3}" srcOrd="0" destOrd="0" presId="urn:microsoft.com/office/officeart/2005/8/layout/process5"/>
    <dgm:cxn modelId="{95A223AD-78C9-4DFB-976A-735958D12053}" type="presOf" srcId="{405D9B77-37D1-40F9-A40D-673C9AD04DAC}" destId="{E1743E99-FC4F-43DA-9568-B3A9C4619E2F}" srcOrd="0" destOrd="0" presId="urn:microsoft.com/office/officeart/2005/8/layout/process5"/>
    <dgm:cxn modelId="{D29CE6CA-B929-4DE5-BEFA-C615451E0366}" srcId="{80E45DB5-C5BC-47ED-884E-31DE71C43EAA}" destId="{E394425C-35C7-4185-9813-2E37C800A876}" srcOrd="2" destOrd="0" parTransId="{23341712-463B-4880-A4D3-B9AADCCAA8A7}" sibTransId="{280A18C9-66D8-429E-9500-662B3F03CFDD}"/>
    <dgm:cxn modelId="{3E4F8ED8-CDE3-4189-83AC-029962A6DB6C}" type="presOf" srcId="{5ACEE7A0-E046-42D8-BCE5-21619BBA96EC}" destId="{FBC2B3C0-58D6-469D-9D22-4263E590BFC3}" srcOrd="1" destOrd="0" presId="urn:microsoft.com/office/officeart/2005/8/layout/process5"/>
    <dgm:cxn modelId="{F144A7DF-296B-458B-AD99-DA38CD3D0851}" type="presOf" srcId="{5ACEE7A0-E046-42D8-BCE5-21619BBA96EC}" destId="{3E984DF6-93CC-4F9F-84C6-3E1D3F5996E8}" srcOrd="0" destOrd="0" presId="urn:microsoft.com/office/officeart/2005/8/layout/process5"/>
    <dgm:cxn modelId="{0E89DEE2-A4D2-49B2-85A9-914605843C3E}" type="presOf" srcId="{32FD8247-0A46-46C2-A919-22D5D6ABDC14}" destId="{3B3F97BD-9C45-4F61-85B1-80DD4A51E6E0}" srcOrd="0" destOrd="0" presId="urn:microsoft.com/office/officeart/2005/8/layout/process5"/>
    <dgm:cxn modelId="{7950B3F2-7D6E-4228-B548-73619AF50B0F}" type="presOf" srcId="{0639BF90-88C9-493D-BD80-AF367223DC5D}" destId="{A161E1B5-BE0D-4E84-A661-3045162DF7F0}" srcOrd="0" destOrd="0" presId="urn:microsoft.com/office/officeart/2005/8/layout/process5"/>
    <dgm:cxn modelId="{03CE4AF5-7DCE-4DE2-A69A-351E19D27123}" type="presOf" srcId="{0639BF90-88C9-493D-BD80-AF367223DC5D}" destId="{E4E01EBA-931E-4B7A-B156-F6CC23A8C7FF}" srcOrd="1" destOrd="0" presId="urn:microsoft.com/office/officeart/2005/8/layout/process5"/>
    <dgm:cxn modelId="{177AB05F-C43E-4B27-BFB2-BCB8267D238E}" type="presParOf" srcId="{BD1C294C-E188-433B-83EC-810CA643EA53}" destId="{3B3F97BD-9C45-4F61-85B1-80DD4A51E6E0}" srcOrd="0" destOrd="0" presId="urn:microsoft.com/office/officeart/2005/8/layout/process5"/>
    <dgm:cxn modelId="{22B98AC2-024C-451E-9A67-47D541A54276}" type="presParOf" srcId="{BD1C294C-E188-433B-83EC-810CA643EA53}" destId="{3E984DF6-93CC-4F9F-84C6-3E1D3F5996E8}" srcOrd="1" destOrd="0" presId="urn:microsoft.com/office/officeart/2005/8/layout/process5"/>
    <dgm:cxn modelId="{8C55D9B7-C883-44EB-A3CA-FBCC789A5B67}" type="presParOf" srcId="{3E984DF6-93CC-4F9F-84C6-3E1D3F5996E8}" destId="{FBC2B3C0-58D6-469D-9D22-4263E590BFC3}" srcOrd="0" destOrd="0" presId="urn:microsoft.com/office/officeart/2005/8/layout/process5"/>
    <dgm:cxn modelId="{75738935-455E-44AC-B170-BD729A233228}" type="presParOf" srcId="{BD1C294C-E188-433B-83EC-810CA643EA53}" destId="{A3D9BFBD-4EFD-4354-97C1-88844C945D33}" srcOrd="2" destOrd="0" presId="urn:microsoft.com/office/officeart/2005/8/layout/process5"/>
    <dgm:cxn modelId="{4116E2AE-73FB-4365-BB80-C1710D53CA70}" type="presParOf" srcId="{BD1C294C-E188-433B-83EC-810CA643EA53}" destId="{A161E1B5-BE0D-4E84-A661-3045162DF7F0}" srcOrd="3" destOrd="0" presId="urn:microsoft.com/office/officeart/2005/8/layout/process5"/>
    <dgm:cxn modelId="{2C128C2B-E8C4-42BE-922E-DD91F152404B}" type="presParOf" srcId="{A161E1B5-BE0D-4E84-A661-3045162DF7F0}" destId="{E4E01EBA-931E-4B7A-B156-F6CC23A8C7FF}" srcOrd="0" destOrd="0" presId="urn:microsoft.com/office/officeart/2005/8/layout/process5"/>
    <dgm:cxn modelId="{67DCE44B-3493-4661-A7D4-8CF9A3FD89AE}" type="presParOf" srcId="{BD1C294C-E188-433B-83EC-810CA643EA53}" destId="{878EE87C-C08D-4D50-8697-A38A9B1BFFF3}" srcOrd="4" destOrd="0" presId="urn:microsoft.com/office/officeart/2005/8/layout/process5"/>
    <dgm:cxn modelId="{CD5EEAF2-A43C-4183-986D-8781326AB8BB}" type="presParOf" srcId="{BD1C294C-E188-433B-83EC-810CA643EA53}" destId="{E470021C-A76F-4C47-952C-78C8A8B0375A}" srcOrd="5" destOrd="0" presId="urn:microsoft.com/office/officeart/2005/8/layout/process5"/>
    <dgm:cxn modelId="{0600D91F-2F78-46A1-B6C4-381DABEE11C1}" type="presParOf" srcId="{E470021C-A76F-4C47-952C-78C8A8B0375A}" destId="{C866E1E1-E634-4362-82E5-E2387F04F0A0}" srcOrd="0" destOrd="0" presId="urn:microsoft.com/office/officeart/2005/8/layout/process5"/>
    <dgm:cxn modelId="{854FA991-7C87-4DD7-88AF-1A627D4F9FC7}" type="presParOf" srcId="{BD1C294C-E188-433B-83EC-810CA643EA53}" destId="{E1B49C1B-2D79-4931-BC3F-B87B139E94B3}" srcOrd="6" destOrd="0" presId="urn:microsoft.com/office/officeart/2005/8/layout/process5"/>
    <dgm:cxn modelId="{0245ADE7-755D-41B9-90C5-B7E414203CF8}" type="presParOf" srcId="{BD1C294C-E188-433B-83EC-810CA643EA53}" destId="{8A1EFE2D-CAB5-4EA5-9AA6-DB5F51F6179C}" srcOrd="7" destOrd="0" presId="urn:microsoft.com/office/officeart/2005/8/layout/process5"/>
    <dgm:cxn modelId="{0B8DF911-D2F3-4779-8DB7-9097209F4BC0}" type="presParOf" srcId="{8A1EFE2D-CAB5-4EA5-9AA6-DB5F51F6179C}" destId="{52B6880B-2FCD-4520-98E3-50668404322E}" srcOrd="0" destOrd="0" presId="urn:microsoft.com/office/officeart/2005/8/layout/process5"/>
    <dgm:cxn modelId="{F9403F04-A78D-4058-A317-EB3DF1B72FC3}" type="presParOf" srcId="{BD1C294C-E188-433B-83EC-810CA643EA53}" destId="{E1743E99-FC4F-43DA-9568-B3A9C4619E2F}"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F97BD-9C45-4F61-85B1-80DD4A51E6E0}">
      <dsp:nvSpPr>
        <dsp:cNvPr id="0" name=""/>
        <dsp:cNvSpPr/>
      </dsp:nvSpPr>
      <dsp:spPr>
        <a:xfrm>
          <a:off x="10731" y="18605"/>
          <a:ext cx="3207382" cy="19244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To support Amira, we can assign a key worker to build trust (Bowlby.1988).</a:t>
          </a:r>
          <a:endParaRPr lang="en-US" sz="2200" kern="1200"/>
        </a:p>
      </dsp:txBody>
      <dsp:txXfrm>
        <a:off x="67096" y="74970"/>
        <a:ext cx="3094652" cy="1811699"/>
      </dsp:txXfrm>
    </dsp:sp>
    <dsp:sp modelId="{3E984DF6-93CC-4F9F-84C6-3E1D3F5996E8}">
      <dsp:nvSpPr>
        <dsp:cNvPr id="0" name=""/>
        <dsp:cNvSpPr/>
      </dsp:nvSpPr>
      <dsp:spPr>
        <a:xfrm>
          <a:off x="3500363" y="583104"/>
          <a:ext cx="679965" cy="79543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500363" y="742190"/>
        <a:ext cx="475976" cy="477258"/>
      </dsp:txXfrm>
    </dsp:sp>
    <dsp:sp modelId="{A3D9BFBD-4EFD-4354-97C1-88844C945D33}">
      <dsp:nvSpPr>
        <dsp:cNvPr id="0" name=""/>
        <dsp:cNvSpPr/>
      </dsp:nvSpPr>
      <dsp:spPr>
        <a:xfrm>
          <a:off x="4501067" y="18605"/>
          <a:ext cx="3207382" cy="19244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Use gradual separation routines to ease transitions and provide reassurance.</a:t>
          </a:r>
          <a:endParaRPr lang="en-US" sz="2200" kern="1200"/>
        </a:p>
      </dsp:txBody>
      <dsp:txXfrm>
        <a:off x="4557432" y="74970"/>
        <a:ext cx="3094652" cy="1811699"/>
      </dsp:txXfrm>
    </dsp:sp>
    <dsp:sp modelId="{A161E1B5-BE0D-4E84-A661-3045162DF7F0}">
      <dsp:nvSpPr>
        <dsp:cNvPr id="0" name=""/>
        <dsp:cNvSpPr/>
      </dsp:nvSpPr>
      <dsp:spPr>
        <a:xfrm>
          <a:off x="7990699" y="583104"/>
          <a:ext cx="679965" cy="79543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990699" y="742190"/>
        <a:ext cx="475976" cy="477258"/>
      </dsp:txXfrm>
    </dsp:sp>
    <dsp:sp modelId="{878EE87C-C08D-4D50-8697-A38A9B1BFFF3}">
      <dsp:nvSpPr>
        <dsp:cNvPr id="0" name=""/>
        <dsp:cNvSpPr/>
      </dsp:nvSpPr>
      <dsp:spPr>
        <a:xfrm>
          <a:off x="8991403" y="18605"/>
          <a:ext cx="3207382" cy="19244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We can encourage play-based activities that involve turn taking cooperation. </a:t>
          </a:r>
          <a:endParaRPr lang="en-US" sz="2200" kern="1200"/>
        </a:p>
      </dsp:txBody>
      <dsp:txXfrm>
        <a:off x="9047768" y="74970"/>
        <a:ext cx="3094652" cy="1811699"/>
      </dsp:txXfrm>
    </dsp:sp>
    <dsp:sp modelId="{E470021C-A76F-4C47-952C-78C8A8B0375A}">
      <dsp:nvSpPr>
        <dsp:cNvPr id="0" name=""/>
        <dsp:cNvSpPr/>
      </dsp:nvSpPr>
      <dsp:spPr>
        <a:xfrm rot="5400000">
          <a:off x="10255111" y="2167551"/>
          <a:ext cx="679965" cy="79543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10356465" y="2225284"/>
        <a:ext cx="477258" cy="475976"/>
      </dsp:txXfrm>
    </dsp:sp>
    <dsp:sp modelId="{E1B49C1B-2D79-4931-BC3F-B87B139E94B3}">
      <dsp:nvSpPr>
        <dsp:cNvPr id="0" name=""/>
        <dsp:cNvSpPr/>
      </dsp:nvSpPr>
      <dsp:spPr>
        <a:xfrm>
          <a:off x="8991403" y="3225988"/>
          <a:ext cx="3207382" cy="19244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Provide emotional reassurance and praise to build confidence. </a:t>
          </a:r>
          <a:endParaRPr lang="en-US" sz="2200" kern="1200"/>
        </a:p>
      </dsp:txBody>
      <dsp:txXfrm>
        <a:off x="9047768" y="3282353"/>
        <a:ext cx="3094652" cy="1811699"/>
      </dsp:txXfrm>
    </dsp:sp>
    <dsp:sp modelId="{8A1EFE2D-CAB5-4EA5-9AA6-DB5F51F6179C}">
      <dsp:nvSpPr>
        <dsp:cNvPr id="0" name=""/>
        <dsp:cNvSpPr/>
      </dsp:nvSpPr>
      <dsp:spPr>
        <a:xfrm rot="10800000">
          <a:off x="8029188" y="3790487"/>
          <a:ext cx="679965" cy="79543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8233177" y="3949573"/>
        <a:ext cx="475976" cy="477258"/>
      </dsp:txXfrm>
    </dsp:sp>
    <dsp:sp modelId="{E1743E99-FC4F-43DA-9568-B3A9C4619E2F}">
      <dsp:nvSpPr>
        <dsp:cNvPr id="0" name=""/>
        <dsp:cNvSpPr/>
      </dsp:nvSpPr>
      <dsp:spPr>
        <a:xfrm>
          <a:off x="4501067" y="3225988"/>
          <a:ext cx="3207382" cy="19244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Strengthen parent-nursery communication to ensure continuity of care.(Rutter, 1995).</a:t>
          </a:r>
          <a:endParaRPr lang="en-US" sz="2200" kern="1200"/>
        </a:p>
      </dsp:txBody>
      <dsp:txXfrm>
        <a:off x="4557432" y="3282353"/>
        <a:ext cx="3094652" cy="18116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10/11/2025</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328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2860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17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3098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268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5412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10/11/2025</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98953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468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1547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10/11/2025</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419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10/11/2025</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7996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10/11/2025</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11291374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1" name="Group 15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9" name="Oval 9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Oval 10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Oval 10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Oval 10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 name="Oval 11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Oval 11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52" name="Straight Connector 151">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53" name="Rectangle 15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FE517-25A1-4940-2CD1-0B473F370A53}"/>
              </a:ext>
            </a:extLst>
          </p:cNvPr>
          <p:cNvSpPr>
            <a:spLocks noGrp="1"/>
          </p:cNvSpPr>
          <p:nvPr>
            <p:ph type="title"/>
          </p:nvPr>
        </p:nvSpPr>
        <p:spPr>
          <a:xfrm>
            <a:off x="565150" y="768334"/>
            <a:ext cx="6404372" cy="2866405"/>
          </a:xfrm>
        </p:spPr>
        <p:txBody>
          <a:bodyPr vert="horz" lIns="91440" tIns="45720" rIns="91440" bIns="45720" rtlCol="0" anchor="t">
            <a:normAutofit/>
          </a:bodyPr>
          <a:lstStyle/>
          <a:p>
            <a:pPr>
              <a:lnSpc>
                <a:spcPct val="90000"/>
              </a:lnSpc>
            </a:pPr>
            <a:r>
              <a:rPr lang="en-US" sz="2400" dirty="0"/>
              <a:t>Student name: Shamila Shazan</a:t>
            </a:r>
            <a:br>
              <a:rPr lang="en-US" sz="2400" dirty="0"/>
            </a:br>
            <a:r>
              <a:rPr lang="en-US" sz="2400" dirty="0"/>
              <a:t>Student ID: 2419837</a:t>
            </a:r>
            <a:br>
              <a:rPr lang="en-US" sz="2400" dirty="0"/>
            </a:br>
            <a:r>
              <a:rPr lang="en-US" sz="2400" dirty="0"/>
              <a:t>Module code: LCHS4010</a:t>
            </a:r>
            <a:br>
              <a:rPr lang="en-US" sz="2400" dirty="0"/>
            </a:br>
            <a:r>
              <a:rPr lang="en-US" sz="2400" dirty="0"/>
              <a:t>Lecture name: Kal </a:t>
            </a:r>
            <a:r>
              <a:rPr lang="en-US" sz="2400"/>
              <a:t>Alnababtah</a:t>
            </a:r>
            <a:r>
              <a:rPr lang="en-US" sz="2400" dirty="0"/>
              <a:t> </a:t>
            </a:r>
            <a:br>
              <a:rPr lang="en-US" sz="2400" dirty="0"/>
            </a:br>
            <a:r>
              <a:rPr lang="en-US" sz="2400" dirty="0"/>
              <a:t>Component: 1 Individual Presentation</a:t>
            </a:r>
            <a:br>
              <a:rPr lang="en-US" sz="2400" dirty="0"/>
            </a:br>
            <a:r>
              <a:rPr lang="en-US" sz="2400" dirty="0"/>
              <a:t>Submission date: 13th of October </a:t>
            </a:r>
            <a:br>
              <a:rPr lang="en-US" sz="2400" dirty="0"/>
            </a:br>
            <a:endParaRPr lang="en-US" sz="2400"/>
          </a:p>
        </p:txBody>
      </p:sp>
      <p:cxnSp>
        <p:nvCxnSpPr>
          <p:cNvPr id="154" name="Straight Connector 153">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9" name="Picture 48">
            <a:extLst>
              <a:ext uri="{FF2B5EF4-FFF2-40B4-BE49-F238E27FC236}">
                <a16:creationId xmlns:a16="http://schemas.microsoft.com/office/drawing/2014/main" id="{52CE446D-355F-680A-51AB-AA3C5AAAB380}"/>
              </a:ext>
            </a:extLst>
          </p:cNvPr>
          <p:cNvPicPr>
            <a:picLocks noChangeAspect="1"/>
          </p:cNvPicPr>
          <p:nvPr/>
        </p:nvPicPr>
        <p:blipFill>
          <a:blip r:embed="rId2"/>
          <a:srcRect l="5427" r="49242" b="-2"/>
          <a:stretch>
            <a:fillRect/>
          </a:stretch>
        </p:blipFill>
        <p:spPr>
          <a:xfrm>
            <a:off x="7534655" y="1"/>
            <a:ext cx="4657345" cy="6857999"/>
          </a:xfrm>
          <a:prstGeom prst="rect">
            <a:avLst/>
          </a:prstGeom>
        </p:spPr>
      </p:pic>
      <p:grpSp>
        <p:nvGrpSpPr>
          <p:cNvPr id="155" name="Group 154">
            <a:extLst>
              <a:ext uri="{FF2B5EF4-FFF2-40B4-BE49-F238E27FC236}">
                <a16:creationId xmlns:a16="http://schemas.microsoft.com/office/drawing/2014/main" id="{E2762834-10C2-834C-9E00-C6429F8B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31" name="Freeform 90">
              <a:extLst>
                <a:ext uri="{FF2B5EF4-FFF2-40B4-BE49-F238E27FC236}">
                  <a16:creationId xmlns:a16="http://schemas.microsoft.com/office/drawing/2014/main" id="{4F0FC444-FEE8-E04A-A556-988CF8B38F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91">
              <a:extLst>
                <a:ext uri="{FF2B5EF4-FFF2-40B4-BE49-F238E27FC236}">
                  <a16:creationId xmlns:a16="http://schemas.microsoft.com/office/drawing/2014/main" id="{B60733E7-CB4A-9B46-AA3E-DD178F2FD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 name="Freeform 92">
              <a:extLst>
                <a:ext uri="{FF2B5EF4-FFF2-40B4-BE49-F238E27FC236}">
                  <a16:creationId xmlns:a16="http://schemas.microsoft.com/office/drawing/2014/main" id="{E4C0F0D8-6144-C64D-B15D-E9052E207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93">
              <a:extLst>
                <a:ext uri="{FF2B5EF4-FFF2-40B4-BE49-F238E27FC236}">
                  <a16:creationId xmlns:a16="http://schemas.microsoft.com/office/drawing/2014/main" id="{87A2E300-17BE-834F-98FB-C2DE6DB07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Freeform 94">
              <a:extLst>
                <a:ext uri="{FF2B5EF4-FFF2-40B4-BE49-F238E27FC236}">
                  <a16:creationId xmlns:a16="http://schemas.microsoft.com/office/drawing/2014/main" id="{016699A5-7DBD-EE44-9D39-79DEA1795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7" name="Freeform 95">
              <a:extLst>
                <a:ext uri="{FF2B5EF4-FFF2-40B4-BE49-F238E27FC236}">
                  <a16:creationId xmlns:a16="http://schemas.microsoft.com/office/drawing/2014/main" id="{8237A2BB-89E1-CA4C-BC3B-5434DA603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Freeform 96">
              <a:extLst>
                <a:ext uri="{FF2B5EF4-FFF2-40B4-BE49-F238E27FC236}">
                  <a16:creationId xmlns:a16="http://schemas.microsoft.com/office/drawing/2014/main" id="{215579DB-BA35-5148-8F5F-E88C4DA4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3070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5" name="Straight Connector 5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56" name="Rectangle 5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Communications">
            <a:extLst>
              <a:ext uri="{FF2B5EF4-FFF2-40B4-BE49-F238E27FC236}">
                <a16:creationId xmlns:a16="http://schemas.microsoft.com/office/drawing/2014/main" id="{02CBB5E6-945C-6DF8-7A38-2F4D6846DB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1489" y="701928"/>
            <a:ext cx="2191110" cy="2191110"/>
          </a:xfrm>
          <a:prstGeom prst="rect">
            <a:avLst/>
          </a:prstGeom>
        </p:spPr>
      </p:pic>
      <p:grpSp>
        <p:nvGrpSpPr>
          <p:cNvPr id="57" name="Group 56">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0" name="Oval 39">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57D8F07-4046-EAAC-6350-A49392571F57}"/>
              </a:ext>
            </a:extLst>
          </p:cNvPr>
          <p:cNvSpPr>
            <a:spLocks noGrp="1"/>
          </p:cNvSpPr>
          <p:nvPr>
            <p:ph type="title"/>
          </p:nvPr>
        </p:nvSpPr>
        <p:spPr>
          <a:xfrm>
            <a:off x="2839522" y="699062"/>
            <a:ext cx="8950360" cy="5027713"/>
          </a:xfrm>
        </p:spPr>
        <p:txBody>
          <a:bodyPr vert="horz" lIns="91440" tIns="45720" rIns="91440" bIns="45720" rtlCol="0" anchor="t">
            <a:normAutofit/>
          </a:bodyPr>
          <a:lstStyle/>
          <a:p>
            <a:pPr>
              <a:lnSpc>
                <a:spcPct val="90000"/>
              </a:lnSpc>
            </a:pPr>
            <a:r>
              <a:rPr lang="en-US" sz="5000" dirty="0"/>
              <a:t>Supporting Amira's</a:t>
            </a:r>
            <a:br>
              <a:rPr lang="en-US" sz="5000" dirty="0"/>
            </a:br>
            <a:r>
              <a:rPr lang="en-US" sz="5000" dirty="0"/>
              <a:t> Development Using Bowlby's Attachment Theory, this presentation will explore and help us  how we can support her in the nursery.</a:t>
            </a:r>
          </a:p>
        </p:txBody>
      </p:sp>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05528" y="6087110"/>
            <a:ext cx="821796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3504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0887F-DADA-57DA-B1F2-4921A23DEA95}"/>
              </a:ext>
            </a:extLst>
          </p:cNvPr>
          <p:cNvSpPr>
            <a:spLocks noGrp="1"/>
          </p:cNvSpPr>
          <p:nvPr>
            <p:ph type="title"/>
          </p:nvPr>
        </p:nvSpPr>
        <p:spPr/>
        <p:txBody>
          <a:bodyPr/>
          <a:lstStyle/>
          <a:p>
            <a:r>
              <a:rPr lang="en-GB" sz="3600" dirty="0">
                <a:latin typeface="Arial"/>
                <a:cs typeface="Arial"/>
              </a:rPr>
              <a:t>Case scenario: Amira</a:t>
            </a:r>
          </a:p>
        </p:txBody>
      </p:sp>
      <p:sp>
        <p:nvSpPr>
          <p:cNvPr id="3" name="Content Placeholder 2">
            <a:extLst>
              <a:ext uri="{FF2B5EF4-FFF2-40B4-BE49-F238E27FC236}">
                <a16:creationId xmlns:a16="http://schemas.microsoft.com/office/drawing/2014/main" id="{270E0AE9-4643-CB4B-1B11-056583FE566C}"/>
              </a:ext>
            </a:extLst>
          </p:cNvPr>
          <p:cNvSpPr>
            <a:spLocks noGrp="1"/>
          </p:cNvSpPr>
          <p:nvPr>
            <p:ph idx="1"/>
          </p:nvPr>
        </p:nvSpPr>
        <p:spPr/>
        <p:txBody>
          <a:bodyPr vert="horz" lIns="91440" tIns="45720" rIns="91440" bIns="45720" rtlCol="0" anchor="t">
            <a:normAutofit/>
          </a:bodyPr>
          <a:lstStyle/>
          <a:p>
            <a:r>
              <a:rPr lang="en-GB" dirty="0">
                <a:latin typeface="Arial"/>
                <a:cs typeface="Arial"/>
              </a:rPr>
              <a:t>Amira is 3 years old girl from Kashmir who recently joined our nursery. </a:t>
            </a:r>
          </a:p>
          <a:p>
            <a:r>
              <a:rPr lang="en-GB" dirty="0">
                <a:latin typeface="Arial"/>
                <a:cs typeface="Arial"/>
              </a:rPr>
              <a:t>She Shows signs of anxiety when separated.</a:t>
            </a:r>
          </a:p>
          <a:p>
            <a:r>
              <a:rPr lang="en-GB" dirty="0">
                <a:latin typeface="Arial"/>
                <a:cs typeface="Arial"/>
              </a:rPr>
              <a:t>She limited verbal communication and difficulty engaging in play group with other children.</a:t>
            </a:r>
          </a:p>
          <a:p>
            <a:r>
              <a:rPr lang="en-GB" dirty="0">
                <a:latin typeface="Arial"/>
                <a:cs typeface="Arial"/>
              </a:rPr>
              <a:t>As a care giver my role is to understand her needs and create a support plan to promote emotional, social, </a:t>
            </a:r>
            <a:r>
              <a:rPr lang="en-GB" err="1">
                <a:latin typeface="Arial"/>
                <a:cs typeface="Arial"/>
              </a:rPr>
              <a:t>congntive</a:t>
            </a:r>
            <a:r>
              <a:rPr lang="en-GB" dirty="0">
                <a:latin typeface="Arial"/>
                <a:cs typeface="Arial"/>
              </a:rPr>
              <a:t>, and physical well-being.</a:t>
            </a:r>
          </a:p>
        </p:txBody>
      </p:sp>
    </p:spTree>
    <p:extLst>
      <p:ext uri="{BB962C8B-B14F-4D97-AF65-F5344CB8AC3E}">
        <p14:creationId xmlns:p14="http://schemas.microsoft.com/office/powerpoint/2010/main" val="3988287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963A659-2619-7A15-DBF4-C337ABB466F2}"/>
              </a:ext>
            </a:extLst>
          </p:cNvPr>
          <p:cNvSpPr>
            <a:spLocks noGrp="1"/>
          </p:cNvSpPr>
          <p:nvPr>
            <p:ph type="title"/>
          </p:nvPr>
        </p:nvSpPr>
        <p:spPr>
          <a:xfrm>
            <a:off x="7493280" y="770890"/>
            <a:ext cx="4133560" cy="1268984"/>
          </a:xfrm>
        </p:spPr>
        <p:txBody>
          <a:bodyPr>
            <a:normAutofit/>
          </a:bodyPr>
          <a:lstStyle/>
          <a:p>
            <a:pPr>
              <a:lnSpc>
                <a:spcPct val="90000"/>
              </a:lnSpc>
            </a:pPr>
            <a:r>
              <a:rPr lang="en-GB">
                <a:latin typeface="Arial"/>
                <a:cs typeface="Arial"/>
              </a:rPr>
              <a:t>Application to Amira</a:t>
            </a:r>
          </a:p>
        </p:txBody>
      </p:sp>
      <p:sp>
        <p:nvSpPr>
          <p:cNvPr id="3" name="Content Placeholder 2">
            <a:extLst>
              <a:ext uri="{FF2B5EF4-FFF2-40B4-BE49-F238E27FC236}">
                <a16:creationId xmlns:a16="http://schemas.microsoft.com/office/drawing/2014/main" id="{0FCA8D88-5E20-C964-79E7-4B291DD25787}"/>
              </a:ext>
            </a:extLst>
          </p:cNvPr>
          <p:cNvSpPr>
            <a:spLocks noGrp="1"/>
          </p:cNvSpPr>
          <p:nvPr>
            <p:ph idx="1"/>
          </p:nvPr>
        </p:nvSpPr>
        <p:spPr>
          <a:xfrm>
            <a:off x="7493280" y="2160016"/>
            <a:ext cx="4133560" cy="3601212"/>
          </a:xfrm>
        </p:spPr>
        <p:txBody>
          <a:bodyPr vert="horz" lIns="91440" tIns="45720" rIns="91440" bIns="45720" rtlCol="0">
            <a:normAutofit/>
          </a:bodyPr>
          <a:lstStyle/>
          <a:p>
            <a:pPr>
              <a:lnSpc>
                <a:spcPct val="90000"/>
              </a:lnSpc>
            </a:pPr>
            <a:r>
              <a:rPr lang="en-GB" sz="2200">
                <a:latin typeface="Arial"/>
                <a:cs typeface="Arial"/>
              </a:rPr>
              <a:t>Amira's separation anxiety suggested she might not yet feel secure in the nursery.</a:t>
            </a:r>
          </a:p>
          <a:p>
            <a:pPr>
              <a:lnSpc>
                <a:spcPct val="90000"/>
              </a:lnSpc>
            </a:pPr>
            <a:r>
              <a:rPr lang="en-GB" sz="2200">
                <a:latin typeface="Arial"/>
                <a:cs typeface="Arial"/>
              </a:rPr>
              <a:t>Stress could also affect her language development and confidences in play group.</a:t>
            </a:r>
          </a:p>
          <a:p>
            <a:pPr>
              <a:lnSpc>
                <a:spcPct val="90000"/>
              </a:lnSpc>
            </a:pPr>
            <a:r>
              <a:rPr lang="en-GB" sz="2200">
                <a:latin typeface="Arial"/>
                <a:cs typeface="Arial"/>
              </a:rPr>
              <a:t>Bowlby's theory help us see her behaviour as connected to emotional needs, not just isolated problem.</a:t>
            </a:r>
          </a:p>
        </p:txBody>
      </p:sp>
      <p:pic>
        <p:nvPicPr>
          <p:cNvPr id="5" name="Picture 4" descr="Different board game pieces">
            <a:extLst>
              <a:ext uri="{FF2B5EF4-FFF2-40B4-BE49-F238E27FC236}">
                <a16:creationId xmlns:a16="http://schemas.microsoft.com/office/drawing/2014/main" id="{CD73400B-AC4C-1A53-42D3-72065AC33975}"/>
              </a:ext>
            </a:extLst>
          </p:cNvPr>
          <p:cNvPicPr>
            <a:picLocks noChangeAspect="1"/>
          </p:cNvPicPr>
          <p:nvPr/>
        </p:nvPicPr>
        <p:blipFill>
          <a:blip r:embed="rId2"/>
          <a:srcRect l="19938" r="23443" b="2"/>
          <a:stretch>
            <a:fillRect/>
          </a:stretch>
        </p:blipFill>
        <p:spPr>
          <a:xfrm>
            <a:off x="20" y="1"/>
            <a:ext cx="6927143"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125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557B0AD7-E991-E343-BF68-F1188152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7A30B49A-0B4A-DB4B-B86E-239FCB221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50" name="Oval 49">
              <a:extLst>
                <a:ext uri="{FF2B5EF4-FFF2-40B4-BE49-F238E27FC236}">
                  <a16:creationId xmlns:a16="http://schemas.microsoft.com/office/drawing/2014/main" id="{F2DE7446-3CFA-F445-8698-571E4639A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16">
              <a:extLst>
                <a:ext uri="{FF2B5EF4-FFF2-40B4-BE49-F238E27FC236}">
                  <a16:creationId xmlns:a16="http://schemas.microsoft.com/office/drawing/2014/main" id="{20C7F88F-05AD-8848-B83F-0A7FE9A588C5}"/>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A67869A3-E618-6A47-B6A0-2F2359581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8D18171B-31BE-5644-8BC4-CE09FD6AC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19">
              <a:extLst>
                <a:ext uri="{FF2B5EF4-FFF2-40B4-BE49-F238E27FC236}">
                  <a16:creationId xmlns:a16="http://schemas.microsoft.com/office/drawing/2014/main" id="{A57097AB-12CD-BD41-9B9C-1CE52C18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Oval 54">
              <a:extLst>
                <a:ext uri="{FF2B5EF4-FFF2-40B4-BE49-F238E27FC236}">
                  <a16:creationId xmlns:a16="http://schemas.microsoft.com/office/drawing/2014/main" id="{1CB3D0C7-3187-BD40-99C6-8A8F6BDAC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29">
              <a:extLst>
                <a:ext uri="{FF2B5EF4-FFF2-40B4-BE49-F238E27FC236}">
                  <a16:creationId xmlns:a16="http://schemas.microsoft.com/office/drawing/2014/main" id="{F241B13F-6C2B-DC4A-A787-F3EFE9430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30">
              <a:extLst>
                <a:ext uri="{FF2B5EF4-FFF2-40B4-BE49-F238E27FC236}">
                  <a16:creationId xmlns:a16="http://schemas.microsoft.com/office/drawing/2014/main" id="{1706731C-B9EA-5D44-ADD0-641E9CA4E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31">
              <a:extLst>
                <a:ext uri="{FF2B5EF4-FFF2-40B4-BE49-F238E27FC236}">
                  <a16:creationId xmlns:a16="http://schemas.microsoft.com/office/drawing/2014/main" id="{B217E6DF-6A11-7140-AAEC-49F45464B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32">
              <a:extLst>
                <a:ext uri="{FF2B5EF4-FFF2-40B4-BE49-F238E27FC236}">
                  <a16:creationId xmlns:a16="http://schemas.microsoft.com/office/drawing/2014/main" id="{B6A07473-7373-1540-99AF-DF86AF38AA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33">
              <a:extLst>
                <a:ext uri="{FF2B5EF4-FFF2-40B4-BE49-F238E27FC236}">
                  <a16:creationId xmlns:a16="http://schemas.microsoft.com/office/drawing/2014/main" id="{0148A58A-8C1A-BF43-8ADF-B9D6586D7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34">
              <a:extLst>
                <a:ext uri="{FF2B5EF4-FFF2-40B4-BE49-F238E27FC236}">
                  <a16:creationId xmlns:a16="http://schemas.microsoft.com/office/drawing/2014/main" id="{F9945379-9328-4C44-B89C-423232A5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35">
              <a:extLst>
                <a:ext uri="{FF2B5EF4-FFF2-40B4-BE49-F238E27FC236}">
                  <a16:creationId xmlns:a16="http://schemas.microsoft.com/office/drawing/2014/main" id="{8DCC161D-42CC-114F-B3CA-D4DB0BD7A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36">
              <a:extLst>
                <a:ext uri="{FF2B5EF4-FFF2-40B4-BE49-F238E27FC236}">
                  <a16:creationId xmlns:a16="http://schemas.microsoft.com/office/drawing/2014/main" id="{E1BAF398-A08E-0A45-A727-5FCFE74EB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37">
              <a:extLst>
                <a:ext uri="{FF2B5EF4-FFF2-40B4-BE49-F238E27FC236}">
                  <a16:creationId xmlns:a16="http://schemas.microsoft.com/office/drawing/2014/main" id="{4E4AF567-CE9E-AB4F-A545-1B4D6DE74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38">
              <a:extLst>
                <a:ext uri="{FF2B5EF4-FFF2-40B4-BE49-F238E27FC236}">
                  <a16:creationId xmlns:a16="http://schemas.microsoft.com/office/drawing/2014/main" id="{B6F6B495-229A-314A-904B-9745DDCE4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39">
              <a:extLst>
                <a:ext uri="{FF2B5EF4-FFF2-40B4-BE49-F238E27FC236}">
                  <a16:creationId xmlns:a16="http://schemas.microsoft.com/office/drawing/2014/main" id="{EF3DC7B6-B868-1F40-B1F3-51D6B2D95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40">
              <a:extLst>
                <a:ext uri="{FF2B5EF4-FFF2-40B4-BE49-F238E27FC236}">
                  <a16:creationId xmlns:a16="http://schemas.microsoft.com/office/drawing/2014/main" id="{6FDA2B53-4F62-3E4C-B33B-760F3F437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41">
              <a:extLst>
                <a:ext uri="{FF2B5EF4-FFF2-40B4-BE49-F238E27FC236}">
                  <a16:creationId xmlns:a16="http://schemas.microsoft.com/office/drawing/2014/main" id="{186FEC5F-A16A-CD4B-A252-BD24AEAB6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42">
              <a:extLst>
                <a:ext uri="{FF2B5EF4-FFF2-40B4-BE49-F238E27FC236}">
                  <a16:creationId xmlns:a16="http://schemas.microsoft.com/office/drawing/2014/main" id="{2038830B-EBA7-3744-9135-EFC19D82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43">
              <a:extLst>
                <a:ext uri="{FF2B5EF4-FFF2-40B4-BE49-F238E27FC236}">
                  <a16:creationId xmlns:a16="http://schemas.microsoft.com/office/drawing/2014/main" id="{45F02896-DBAA-8848-A371-ED56CCAC9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44">
              <a:extLst>
                <a:ext uri="{FF2B5EF4-FFF2-40B4-BE49-F238E27FC236}">
                  <a16:creationId xmlns:a16="http://schemas.microsoft.com/office/drawing/2014/main" id="{0FC45E7A-93D0-D643-9C81-0A8773F1F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45">
              <a:extLst>
                <a:ext uri="{FF2B5EF4-FFF2-40B4-BE49-F238E27FC236}">
                  <a16:creationId xmlns:a16="http://schemas.microsoft.com/office/drawing/2014/main" id="{E0E5E559-0000-F049-B229-13B9744B8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46">
              <a:extLst>
                <a:ext uri="{FF2B5EF4-FFF2-40B4-BE49-F238E27FC236}">
                  <a16:creationId xmlns:a16="http://schemas.microsoft.com/office/drawing/2014/main" id="{DCD6BF19-A11F-3843-B8C0-9158DFC04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1F02B50-74DE-166D-010F-A4528BF99F26}"/>
              </a:ext>
            </a:extLst>
          </p:cNvPr>
          <p:cNvSpPr>
            <a:spLocks noGrp="1"/>
          </p:cNvSpPr>
          <p:nvPr>
            <p:ph type="title"/>
          </p:nvPr>
        </p:nvSpPr>
        <p:spPr>
          <a:xfrm>
            <a:off x="565150" y="267683"/>
            <a:ext cx="9463684" cy="1441512"/>
          </a:xfrm>
        </p:spPr>
        <p:txBody>
          <a:bodyPr>
            <a:normAutofit/>
          </a:bodyPr>
          <a:lstStyle/>
          <a:p>
            <a:r>
              <a:rPr lang="en-GB">
                <a:latin typeface="Arial"/>
                <a:cs typeface="Arial"/>
              </a:rPr>
              <a:t>Practical Strategies</a:t>
            </a:r>
          </a:p>
        </p:txBody>
      </p:sp>
      <p:graphicFrame>
        <p:nvGraphicFramePr>
          <p:cNvPr id="25" name="Content Placeholder 2">
            <a:extLst>
              <a:ext uri="{FF2B5EF4-FFF2-40B4-BE49-F238E27FC236}">
                <a16:creationId xmlns:a16="http://schemas.microsoft.com/office/drawing/2014/main" id="{E80060B2-BA28-8456-5A69-4A3917218BFF}"/>
              </a:ext>
            </a:extLst>
          </p:cNvPr>
          <p:cNvGraphicFramePr>
            <a:graphicFrameLocks noGrp="1"/>
          </p:cNvGraphicFramePr>
          <p:nvPr>
            <p:ph idx="1"/>
            <p:extLst>
              <p:ext uri="{D42A27DB-BD31-4B8C-83A1-F6EECF244321}">
                <p14:modId xmlns:p14="http://schemas.microsoft.com/office/powerpoint/2010/main" val="2664083259"/>
              </p:ext>
            </p:extLst>
          </p:nvPr>
        </p:nvGraphicFramePr>
        <p:xfrm>
          <a:off x="-9822" y="1425902"/>
          <a:ext cx="12209517" cy="5169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233452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813BC-F2E1-6533-7EA7-8A9D007B8AC4}"/>
              </a:ext>
            </a:extLst>
          </p:cNvPr>
          <p:cNvSpPr>
            <a:spLocks noGrp="1"/>
          </p:cNvSpPr>
          <p:nvPr>
            <p:ph type="title"/>
          </p:nvPr>
        </p:nvSpPr>
        <p:spPr/>
        <p:txBody>
          <a:bodyPr>
            <a:normAutofit fontScale="90000"/>
          </a:bodyPr>
          <a:lstStyle/>
          <a:p>
            <a:r>
              <a:rPr lang="en-GB" dirty="0">
                <a:latin typeface="Arial"/>
                <a:cs typeface="Arial"/>
              </a:rPr>
              <a:t>Nature and Nurture in Amira's Development</a:t>
            </a:r>
          </a:p>
        </p:txBody>
      </p:sp>
      <p:sp>
        <p:nvSpPr>
          <p:cNvPr id="3" name="Content Placeholder 2">
            <a:extLst>
              <a:ext uri="{FF2B5EF4-FFF2-40B4-BE49-F238E27FC236}">
                <a16:creationId xmlns:a16="http://schemas.microsoft.com/office/drawing/2014/main" id="{1DA17D35-5C1E-0839-799D-AE60D0651310}"/>
              </a:ext>
            </a:extLst>
          </p:cNvPr>
          <p:cNvSpPr>
            <a:spLocks noGrp="1"/>
          </p:cNvSpPr>
          <p:nvPr>
            <p:ph idx="1"/>
          </p:nvPr>
        </p:nvSpPr>
        <p:spPr>
          <a:xfrm>
            <a:off x="565150" y="2160016"/>
            <a:ext cx="11080145" cy="3601212"/>
          </a:xfrm>
        </p:spPr>
        <p:txBody>
          <a:bodyPr vert="horz" lIns="91440" tIns="45720" rIns="91440" bIns="45720" rtlCol="0" anchor="t">
            <a:normAutofit/>
          </a:bodyPr>
          <a:lstStyle/>
          <a:p>
            <a:r>
              <a:rPr lang="en-GB" dirty="0">
                <a:latin typeface="Arial"/>
                <a:cs typeface="Arial"/>
              </a:rPr>
              <a:t>Biology plays a role, such as Amira's temperament and development .</a:t>
            </a:r>
          </a:p>
          <a:p>
            <a:r>
              <a:rPr lang="en-GB" dirty="0">
                <a:latin typeface="Arial"/>
                <a:cs typeface="Arial"/>
              </a:rPr>
              <a:t>Natural pace of speech also matters like parenting style and nursery experiences both interact.</a:t>
            </a:r>
          </a:p>
          <a:p>
            <a:r>
              <a:rPr lang="en-GB" dirty="0">
                <a:latin typeface="Arial"/>
                <a:cs typeface="Arial"/>
              </a:rPr>
              <a:t>For example, a shy temperament combined with inconsistent routines may increase her anxiety.</a:t>
            </a:r>
          </a:p>
          <a:p>
            <a:r>
              <a:rPr lang="en-GB" dirty="0">
                <a:latin typeface="Arial"/>
                <a:cs typeface="Arial"/>
              </a:rPr>
              <a:t>Environmental transition to a new nursery separation from parents' interaction secure attachments at nursery can buffer biological vulnerabilities.</a:t>
            </a:r>
          </a:p>
          <a:p>
            <a:r>
              <a:rPr lang="en-GB" dirty="0">
                <a:latin typeface="Arial"/>
                <a:cs typeface="Arial"/>
              </a:rPr>
              <a:t>Consistent supportive care enhances resilience (Cassidy &amp; shaver, 2016).</a:t>
            </a:r>
          </a:p>
          <a:p>
            <a:endParaRPr lang="en-GB" dirty="0"/>
          </a:p>
        </p:txBody>
      </p:sp>
    </p:spTree>
    <p:extLst>
      <p:ext uri="{BB962C8B-B14F-4D97-AF65-F5344CB8AC3E}">
        <p14:creationId xmlns:p14="http://schemas.microsoft.com/office/powerpoint/2010/main" val="215733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CB65FF1-5BD9-0701-50AD-9D46A32D003E}"/>
              </a:ext>
            </a:extLst>
          </p:cNvPr>
          <p:cNvSpPr>
            <a:spLocks noGrp="1"/>
          </p:cNvSpPr>
          <p:nvPr>
            <p:ph type="title"/>
          </p:nvPr>
        </p:nvSpPr>
        <p:spPr>
          <a:xfrm>
            <a:off x="5224243" y="770890"/>
            <a:ext cx="6400999" cy="1268984"/>
          </a:xfrm>
        </p:spPr>
        <p:txBody>
          <a:bodyPr>
            <a:normAutofit/>
          </a:bodyPr>
          <a:lstStyle/>
          <a:p>
            <a:pPr>
              <a:lnSpc>
                <a:spcPct val="90000"/>
              </a:lnSpc>
            </a:pPr>
            <a:r>
              <a:rPr lang="en-GB" dirty="0">
                <a:latin typeface="Arial"/>
                <a:cs typeface="Arial"/>
              </a:rPr>
              <a:t>Evaluation of Bowlby's theory</a:t>
            </a:r>
            <a:endParaRPr lang="en-GB">
              <a:latin typeface="Arial"/>
              <a:cs typeface="Arial"/>
            </a:endParaRPr>
          </a:p>
        </p:txBody>
      </p:sp>
      <p:sp>
        <p:nvSpPr>
          <p:cNvPr id="3" name="Content Placeholder 2">
            <a:extLst>
              <a:ext uri="{FF2B5EF4-FFF2-40B4-BE49-F238E27FC236}">
                <a16:creationId xmlns:a16="http://schemas.microsoft.com/office/drawing/2014/main" id="{40A7B266-84EE-4824-7462-0727FFAFA00E}"/>
              </a:ext>
            </a:extLst>
          </p:cNvPr>
          <p:cNvSpPr>
            <a:spLocks noGrp="1"/>
          </p:cNvSpPr>
          <p:nvPr>
            <p:ph idx="1"/>
          </p:nvPr>
        </p:nvSpPr>
        <p:spPr>
          <a:xfrm>
            <a:off x="5071843" y="2160016"/>
            <a:ext cx="6553399" cy="4446339"/>
          </a:xfrm>
        </p:spPr>
        <p:txBody>
          <a:bodyPr vert="horz" lIns="91440" tIns="45720" rIns="91440" bIns="45720" rtlCol="0" anchor="t">
            <a:noAutofit/>
          </a:bodyPr>
          <a:lstStyle/>
          <a:p>
            <a:pPr>
              <a:lnSpc>
                <a:spcPct val="90000"/>
              </a:lnSpc>
            </a:pPr>
            <a:r>
              <a:rPr lang="en-GB" dirty="0">
                <a:latin typeface="Arial"/>
                <a:cs typeface="Arial"/>
              </a:rPr>
              <a:t>Bowlby's theory is useful because it highlights the importance of early bonds, and it guides interventions like the key worker approach.  </a:t>
            </a:r>
          </a:p>
          <a:p>
            <a:pPr>
              <a:lnSpc>
                <a:spcPct val="90000"/>
              </a:lnSpc>
            </a:pPr>
            <a:r>
              <a:rPr lang="en-GB" dirty="0">
                <a:latin typeface="Arial"/>
                <a:cs typeface="Arial"/>
              </a:rPr>
              <a:t>Its sometimes overemphasises the mother -child bond and may not apply equally across all cultures.</a:t>
            </a:r>
          </a:p>
          <a:p>
            <a:pPr>
              <a:lnSpc>
                <a:spcPct val="90000"/>
              </a:lnSpc>
            </a:pPr>
            <a:r>
              <a:rPr lang="en-GB" dirty="0">
                <a:latin typeface="Arial"/>
                <a:cs typeface="Arial"/>
              </a:rPr>
              <a:t>Children can also be resilient, even with insecure attachments.</a:t>
            </a:r>
          </a:p>
          <a:p>
            <a:pPr>
              <a:lnSpc>
                <a:spcPct val="90000"/>
              </a:lnSpc>
            </a:pPr>
            <a:r>
              <a:rPr lang="en-GB" dirty="0">
                <a:latin typeface="Arial"/>
                <a:cs typeface="Arial"/>
              </a:rPr>
              <a:t>Secure relationship in early years explain separation anxiety and emotional regulation.</a:t>
            </a:r>
          </a:p>
          <a:p>
            <a:pPr>
              <a:lnSpc>
                <a:spcPct val="90000"/>
              </a:lnSpc>
            </a:pPr>
            <a:endParaRPr lang="en-GB" dirty="0">
              <a:latin typeface="Arial"/>
              <a:cs typeface="Arial"/>
            </a:endParaRPr>
          </a:p>
        </p:txBody>
      </p:sp>
      <p:pic>
        <p:nvPicPr>
          <p:cNvPr id="5" name="Picture 4" descr="A hand of two adults and a kid on top of each other">
            <a:extLst>
              <a:ext uri="{FF2B5EF4-FFF2-40B4-BE49-F238E27FC236}">
                <a16:creationId xmlns:a16="http://schemas.microsoft.com/office/drawing/2014/main" id="{6540C487-E197-D989-0EF6-5CA203AD662B}"/>
              </a:ext>
            </a:extLst>
          </p:cNvPr>
          <p:cNvPicPr>
            <a:picLocks noChangeAspect="1"/>
          </p:cNvPicPr>
          <p:nvPr/>
        </p:nvPicPr>
        <p:blipFill>
          <a:blip r:embed="rId2"/>
          <a:srcRect l="31170" r="23566" b="-3"/>
          <a:stretch>
            <a:fillRect/>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386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0674-6F6C-9998-BE8E-A4E53F8240AF}"/>
              </a:ext>
            </a:extLst>
          </p:cNvPr>
          <p:cNvSpPr>
            <a:spLocks noGrp="1"/>
          </p:cNvSpPr>
          <p:nvPr>
            <p:ph type="title"/>
          </p:nvPr>
        </p:nvSpPr>
        <p:spPr/>
        <p:txBody>
          <a:bodyPr>
            <a:normAutofit fontScale="90000"/>
          </a:bodyPr>
          <a:lstStyle/>
          <a:p>
            <a:r>
              <a:rPr lang="en-GB" dirty="0">
                <a:latin typeface="Arial"/>
                <a:cs typeface="Arial"/>
              </a:rPr>
              <a:t>Application to Amira's Situation</a:t>
            </a:r>
          </a:p>
        </p:txBody>
      </p:sp>
      <p:sp>
        <p:nvSpPr>
          <p:cNvPr id="3" name="Content Placeholder 2">
            <a:extLst>
              <a:ext uri="{FF2B5EF4-FFF2-40B4-BE49-F238E27FC236}">
                <a16:creationId xmlns:a16="http://schemas.microsoft.com/office/drawing/2014/main" id="{1A54BEB5-2375-7104-2CAC-B84355790B9B}"/>
              </a:ext>
            </a:extLst>
          </p:cNvPr>
          <p:cNvSpPr>
            <a:spLocks noGrp="1"/>
          </p:cNvSpPr>
          <p:nvPr>
            <p:ph idx="1"/>
          </p:nvPr>
        </p:nvSpPr>
        <p:spPr/>
        <p:txBody>
          <a:bodyPr vert="horz" lIns="91440" tIns="45720" rIns="91440" bIns="45720" rtlCol="0" anchor="t">
            <a:normAutofit/>
          </a:bodyPr>
          <a:lstStyle/>
          <a:p>
            <a:r>
              <a:rPr lang="en-GB" dirty="0">
                <a:latin typeface="Arial"/>
                <a:cs typeface="Arial"/>
              </a:rPr>
              <a:t>Amira's anxiety and limited communication suggest insecure attachment.</a:t>
            </a:r>
          </a:p>
          <a:p>
            <a:r>
              <a:rPr lang="en-GB" dirty="0">
                <a:latin typeface="Arial"/>
                <a:cs typeface="Arial"/>
              </a:rPr>
              <a:t>She may struggle to trust new adults and fear separation.</a:t>
            </a:r>
          </a:p>
          <a:p>
            <a:r>
              <a:rPr lang="en-GB" dirty="0">
                <a:latin typeface="Arial"/>
                <a:cs typeface="Arial"/>
              </a:rPr>
              <a:t>Using Bowlby's theory helps to explain her emotional and social behaviours, emphasizing the importance of stable relationships.</a:t>
            </a:r>
          </a:p>
        </p:txBody>
      </p:sp>
    </p:spTree>
    <p:extLst>
      <p:ext uri="{BB962C8B-B14F-4D97-AF65-F5344CB8AC3E}">
        <p14:creationId xmlns:p14="http://schemas.microsoft.com/office/powerpoint/2010/main" val="471286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03459-E33A-4250-6BF3-9BB1605026EC}"/>
              </a:ext>
            </a:extLst>
          </p:cNvPr>
          <p:cNvSpPr>
            <a:spLocks noGrp="1"/>
          </p:cNvSpPr>
          <p:nvPr>
            <p:ph type="title"/>
          </p:nvPr>
        </p:nvSpPr>
        <p:spPr>
          <a:xfrm>
            <a:off x="1160895" y="1200381"/>
            <a:ext cx="8402635" cy="3887493"/>
          </a:xfrm>
        </p:spPr>
        <p:txBody>
          <a:bodyPr>
            <a:normAutofit fontScale="90000"/>
          </a:bodyPr>
          <a:lstStyle/>
          <a:p>
            <a:r>
              <a:rPr lang="en-GB" dirty="0"/>
              <a:t>             </a:t>
            </a:r>
            <a:r>
              <a:rPr lang="en-GB" sz="3600" dirty="0">
                <a:latin typeface="Arial"/>
                <a:cs typeface="Arial"/>
              </a:rPr>
              <a:t>Conclusion</a:t>
            </a:r>
            <a:br>
              <a:rPr lang="en-GB" sz="3600" dirty="0">
                <a:latin typeface="Arial"/>
                <a:cs typeface="Arial"/>
              </a:rPr>
            </a:br>
            <a:br>
              <a:rPr lang="en-GB" sz="3600" dirty="0">
                <a:latin typeface="Arial"/>
              </a:rPr>
            </a:br>
            <a:r>
              <a:rPr lang="en-GB" sz="2400" dirty="0">
                <a:latin typeface="Arial"/>
                <a:cs typeface="Arial"/>
              </a:rPr>
              <a:t>in summary, </a:t>
            </a:r>
            <a:r>
              <a:rPr lang="en-GB" sz="2400" dirty="0" err="1">
                <a:latin typeface="Arial"/>
                <a:cs typeface="Arial"/>
              </a:rPr>
              <a:t>bowlby's</a:t>
            </a:r>
            <a:r>
              <a:rPr lang="en-GB" sz="2400" dirty="0">
                <a:latin typeface="Arial"/>
                <a:cs typeface="Arial"/>
              </a:rPr>
              <a:t> theory helps us understand Amira's behaviour and Showes the importance of secure attachments with consistent support, structured routines, and play based learning, we can help her build confidence and develop socially, emotionally, and cognitively.  </a:t>
            </a:r>
            <a:br>
              <a:rPr lang="en-GB" sz="2400" dirty="0">
                <a:latin typeface="Arial"/>
              </a:rPr>
            </a:br>
            <a:br>
              <a:rPr lang="en-GB" dirty="0"/>
            </a:br>
            <a:endParaRPr lang="en-GB" dirty="0"/>
          </a:p>
        </p:txBody>
      </p:sp>
    </p:spTree>
    <p:extLst>
      <p:ext uri="{BB962C8B-B14F-4D97-AF65-F5344CB8AC3E}">
        <p14:creationId xmlns:p14="http://schemas.microsoft.com/office/powerpoint/2010/main" val="3002970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3" name="Group 322">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324" name="Oval 323">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5"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6"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 name="Oval 326">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8" name="Oval 327">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9" name="Oval 328">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0"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1"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2" name="Oval 331">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3" name="Oval 332">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4" name="Oval 333">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5" name="Oval 334">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6"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7"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8" name="Oval 337">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9" name="Oval 338">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0" name="Oval 339">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1"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3"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4"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5"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6"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7"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9" name="Straight Connector 348">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51" name="Rectangle 35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A5C6B-E577-4D0A-A6A2-3FB2E21EF553}"/>
              </a:ext>
            </a:extLst>
          </p:cNvPr>
          <p:cNvSpPr>
            <a:spLocks noGrp="1"/>
          </p:cNvSpPr>
          <p:nvPr>
            <p:ph type="title"/>
          </p:nvPr>
        </p:nvSpPr>
        <p:spPr>
          <a:xfrm>
            <a:off x="274466" y="-2814"/>
            <a:ext cx="8798142" cy="6856512"/>
          </a:xfrm>
        </p:spPr>
        <p:txBody>
          <a:bodyPr vert="horz" lIns="91440" tIns="45720" rIns="91440" bIns="45720" rtlCol="0" anchor="t">
            <a:normAutofit fontScale="90000"/>
          </a:bodyPr>
          <a:lstStyle/>
          <a:p>
            <a:pPr>
              <a:lnSpc>
                <a:spcPct val="90000"/>
              </a:lnSpc>
            </a:pPr>
            <a:r>
              <a:rPr lang="en-US" sz="1800" dirty="0"/>
              <a:t>           </a:t>
            </a:r>
            <a:r>
              <a:rPr lang="en-US" sz="1800" dirty="0">
                <a:latin typeface="Arial"/>
                <a:cs typeface="Arial"/>
              </a:rPr>
              <a:t>    </a:t>
            </a:r>
            <a:r>
              <a:rPr lang="en-US" sz="3600" dirty="0">
                <a:latin typeface="Arial"/>
                <a:cs typeface="Arial"/>
              </a:rPr>
              <a:t>  References</a:t>
            </a:r>
            <a:br>
              <a:rPr lang="en-US" sz="3600" dirty="0">
                <a:latin typeface="Arial"/>
              </a:rPr>
            </a:br>
            <a:br>
              <a:rPr lang="en-US" sz="1800" dirty="0"/>
            </a:br>
            <a:r>
              <a:rPr lang="en-US" sz="2400" dirty="0">
                <a:latin typeface="Arial"/>
                <a:cs typeface="Arial"/>
              </a:rPr>
              <a:t>Bowlby, J . (1969) Attachment and loss:</a:t>
            </a:r>
            <a:br>
              <a:rPr lang="en-US" sz="2400" dirty="0">
                <a:latin typeface="Arial"/>
              </a:rPr>
            </a:br>
            <a:r>
              <a:rPr lang="en-US" sz="2400" dirty="0">
                <a:latin typeface="Arial"/>
                <a:cs typeface="Arial"/>
              </a:rPr>
              <a:t>Volume I. Attachment. New York: Basic Books.</a:t>
            </a:r>
            <a:br>
              <a:rPr lang="en-US" sz="2400" dirty="0">
                <a:latin typeface="Arial"/>
              </a:rPr>
            </a:br>
            <a:br>
              <a:rPr lang="en-US" sz="2400" dirty="0">
                <a:latin typeface="Arial"/>
              </a:rPr>
            </a:br>
            <a:r>
              <a:rPr lang="en-US" sz="2400" dirty="0">
                <a:latin typeface="Arial"/>
                <a:cs typeface="Arial"/>
              </a:rPr>
              <a:t>Bowlby, J. (1988) A secure base: Parent-child attachment and healthy human development. New York: Basic Books.</a:t>
            </a:r>
            <a:br>
              <a:rPr lang="en-US" sz="2400" dirty="0">
                <a:latin typeface="Arial"/>
              </a:rPr>
            </a:br>
            <a:br>
              <a:rPr lang="en-US" sz="2400" dirty="0">
                <a:latin typeface="Arial"/>
              </a:rPr>
            </a:br>
            <a:r>
              <a:rPr lang="en-US" sz="2400" dirty="0">
                <a:latin typeface="Arial"/>
                <a:cs typeface="Arial"/>
              </a:rPr>
              <a:t>Bretherton, I . (1992) The origins of attachment theory: John Bowlby and Mary Ainsworth.</a:t>
            </a:r>
            <a:br>
              <a:rPr lang="en-US" sz="2400" dirty="0">
                <a:latin typeface="Arial"/>
              </a:rPr>
            </a:br>
            <a:br>
              <a:rPr lang="en-US" sz="2400" dirty="0">
                <a:latin typeface="Arial"/>
              </a:rPr>
            </a:br>
            <a:r>
              <a:rPr lang="en-US" sz="2400" dirty="0">
                <a:latin typeface="Arial"/>
                <a:cs typeface="Arial"/>
              </a:rPr>
              <a:t>Bronfenbrenner, U. (1979) The Ecology of Human Development: Experiments by Nature and Design. Cambridge, MA: Harvard University press.</a:t>
            </a:r>
            <a:br>
              <a:rPr lang="en-US" sz="2400" dirty="0">
                <a:latin typeface="Arial"/>
              </a:rPr>
            </a:br>
            <a:br>
              <a:rPr lang="en-US" sz="2400" dirty="0">
                <a:latin typeface="Arial"/>
              </a:rPr>
            </a:br>
            <a:r>
              <a:rPr lang="en-US" sz="2400" dirty="0">
                <a:latin typeface="Arial"/>
                <a:cs typeface="Arial"/>
              </a:rPr>
              <a:t>Department for Education (2021) statutory framework for the early year's foundation stage. London: DFE.</a:t>
            </a:r>
            <a:br>
              <a:rPr lang="en-US" sz="2400" dirty="0">
                <a:latin typeface="Arial"/>
              </a:rPr>
            </a:br>
            <a:br>
              <a:rPr lang="en-US" sz="2400" dirty="0">
                <a:latin typeface="Arial"/>
              </a:rPr>
            </a:br>
            <a:r>
              <a:rPr lang="en-US" sz="2400" dirty="0">
                <a:latin typeface="Arial"/>
                <a:cs typeface="Arial"/>
              </a:rPr>
              <a:t>NICE (2015) Children's attachment: in children and young people who are adopted from care, in care or at high risk of going into care (NG26). London: National institute for health and care Excellence. </a:t>
            </a:r>
            <a:br>
              <a:rPr lang="en-US" sz="2400" dirty="0">
                <a:latin typeface="Arial"/>
              </a:rPr>
            </a:br>
            <a:br>
              <a:rPr lang="en-US" sz="2400" dirty="0">
                <a:latin typeface="Arial"/>
              </a:rPr>
            </a:br>
            <a:br>
              <a:rPr lang="en-US" sz="1800" dirty="0"/>
            </a:br>
            <a:endParaRPr lang="en-US" sz="1800"/>
          </a:p>
        </p:txBody>
      </p:sp>
      <p:pic>
        <p:nvPicPr>
          <p:cNvPr id="179" name="Picture 178" descr="Open book">
            <a:extLst>
              <a:ext uri="{FF2B5EF4-FFF2-40B4-BE49-F238E27FC236}">
                <a16:creationId xmlns:a16="http://schemas.microsoft.com/office/drawing/2014/main" id="{DF370A25-2245-3DDF-2D7F-875BB9BD471B}"/>
              </a:ext>
            </a:extLst>
          </p:cNvPr>
          <p:cNvPicPr>
            <a:picLocks noChangeAspect="1"/>
          </p:cNvPicPr>
          <p:nvPr/>
        </p:nvPicPr>
        <p:blipFill>
          <a:blip r:embed="rId2"/>
          <a:srcRect l="15958" r="17294" b="2"/>
          <a:stretch>
            <a:fillRect/>
          </a:stretch>
        </p:blipFill>
        <p:spPr>
          <a:xfrm>
            <a:off x="8844708" y="706587"/>
            <a:ext cx="2695801" cy="2695827"/>
          </a:xfrm>
          <a:prstGeom prst="rect">
            <a:avLst/>
          </a:prstGeom>
        </p:spPr>
      </p:pic>
      <p:cxnSp>
        <p:nvCxnSpPr>
          <p:cNvPr id="353" name="Straight Connector 352">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55" name="Group 354">
            <a:extLst>
              <a:ext uri="{FF2B5EF4-FFF2-40B4-BE49-F238E27FC236}">
                <a16:creationId xmlns:a16="http://schemas.microsoft.com/office/drawing/2014/main" id="{50A58F28-1204-B14E-A3CB-D6EAC4FC8C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356" name="Oval 355">
              <a:extLst>
                <a:ext uri="{FF2B5EF4-FFF2-40B4-BE49-F238E27FC236}">
                  <a16:creationId xmlns:a16="http://schemas.microsoft.com/office/drawing/2014/main" id="{29764EA9-1018-4444-A261-716130789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7" name="Freeform 41">
              <a:extLst>
                <a:ext uri="{FF2B5EF4-FFF2-40B4-BE49-F238E27FC236}">
                  <a16:creationId xmlns:a16="http://schemas.microsoft.com/office/drawing/2014/main" id="{5D51C7DA-5177-5144-984B-00F10F561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8" name="Freeform 42">
              <a:extLst>
                <a:ext uri="{FF2B5EF4-FFF2-40B4-BE49-F238E27FC236}">
                  <a16:creationId xmlns:a16="http://schemas.microsoft.com/office/drawing/2014/main" id="{4B12F2B7-1732-7B44-A39D-5F2EBDE40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9" name="Freeform 43">
              <a:extLst>
                <a:ext uri="{FF2B5EF4-FFF2-40B4-BE49-F238E27FC236}">
                  <a16:creationId xmlns:a16="http://schemas.microsoft.com/office/drawing/2014/main" id="{E3C016CB-983A-A949-9D9F-D5C818C7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0" name="Freeform 44">
              <a:extLst>
                <a:ext uri="{FF2B5EF4-FFF2-40B4-BE49-F238E27FC236}">
                  <a16:creationId xmlns:a16="http://schemas.microsoft.com/office/drawing/2014/main" id="{D5187172-558E-D84E-899F-EB162C039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1" name="Freeform 45">
              <a:extLst>
                <a:ext uri="{FF2B5EF4-FFF2-40B4-BE49-F238E27FC236}">
                  <a16:creationId xmlns:a16="http://schemas.microsoft.com/office/drawing/2014/main" id="{39DD5291-E906-9B41-A0DD-C8B79F985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2" name="Freeform 46">
              <a:extLst>
                <a:ext uri="{FF2B5EF4-FFF2-40B4-BE49-F238E27FC236}">
                  <a16:creationId xmlns:a16="http://schemas.microsoft.com/office/drawing/2014/main" id="{5221D107-563F-9147-B04E-A54D4D4CB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40813091"/>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PunchcardVTI</vt:lpstr>
      <vt:lpstr>Student name: Shamila Shazan Student ID: 2419837 Module code: LCHS4010 Lecture name: Kal Alnababtah  Component: 1 Individual Presentation Submission date: 13th of October  </vt:lpstr>
      <vt:lpstr>Supporting Amira's  Development Using Bowlby's Attachment Theory, this presentation will explore and help us  how we can support her in the nursery.</vt:lpstr>
      <vt:lpstr>Case scenario: Amira</vt:lpstr>
      <vt:lpstr>Application to Amira</vt:lpstr>
      <vt:lpstr>Practical Strategies</vt:lpstr>
      <vt:lpstr>Nature and Nurture in Amira's Development</vt:lpstr>
      <vt:lpstr>Evaluation of Bowlby's theory</vt:lpstr>
      <vt:lpstr>Application to Amira's Situation</vt:lpstr>
      <vt:lpstr>             Conclusion  in summary, bowlby's theory helps us understand Amira's behaviour and Showes the importance of secure attachments with consistent support, structured routines, and play based learning, we can help her build confidence and develop socially, emotionally, and cognitively.    </vt:lpstr>
      <vt:lpstr>                 References  Bowlby, J . (1969) Attachment and loss: Volume I. Attachment. New York: Basic Books.  Bowlby, J. (1988) A secure base: Parent-child attachment and healthy human development. New York: Basic Books.  Bretherton, I . (1992) The origins of attachment theory: John Bowlby and Mary Ainsworth.  Bronfenbrenner, U. (1979) The Ecology of Human Development: Experiments by Nature and Design. Cambridge, MA: Harvard University press.  Department for Education (2021) statutory framework for the early year's foundation stage. London: DFE.  NICE (2015) Children's attachment: in children and young people who are adopted from care, in care or at high risk of going into care (NG26). London: National institute for health and care Excellence.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1689</cp:revision>
  <dcterms:created xsi:type="dcterms:W3CDTF">2013-07-15T20:26:40Z</dcterms:created>
  <dcterms:modified xsi:type="dcterms:W3CDTF">2025-10-11T18:17:14Z</dcterms:modified>
</cp:coreProperties>
</file>