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3" r:id="rId1"/>
  </p:sldMasterIdLst>
  <p:sldIdLst>
    <p:sldId id="256" r:id="rId2"/>
    <p:sldId id="266" r:id="rId3"/>
    <p:sldId id="257" r:id="rId4"/>
    <p:sldId id="259" r:id="rId5"/>
    <p:sldId id="260" r:id="rId6"/>
    <p:sldId id="262" r:id="rId7"/>
    <p:sldId id="263" r:id="rId8"/>
    <p:sldId id="265" r:id="rId9"/>
    <p:sldId id="268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F2ABC57-1F6A-4711-837C-8C3CEE15BB8A}" v="96" dt="2024-03-08T10:43:06.6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12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smin Barbu" userId="9ddf05252acbd0fe" providerId="LiveId" clId="{AF2ABC57-1F6A-4711-837C-8C3CEE15BB8A}"/>
    <pc:docChg chg="undo custSel addSld delSld modSld addMainMaster delMainMaster">
      <pc:chgData name="Cosmin Barbu" userId="9ddf05252acbd0fe" providerId="LiveId" clId="{AF2ABC57-1F6A-4711-837C-8C3CEE15BB8A}" dt="2024-03-08T10:43:09.608" v="1717" actId="1076"/>
      <pc:docMkLst>
        <pc:docMk/>
      </pc:docMkLst>
      <pc:sldChg chg="addSp delSp modSp new mod setBg modClrScheme addAnim delDesignElem chgLayout">
        <pc:chgData name="Cosmin Barbu" userId="9ddf05252acbd0fe" providerId="LiveId" clId="{AF2ABC57-1F6A-4711-837C-8C3CEE15BB8A}" dt="2024-03-08T10:43:09.608" v="1717" actId="1076"/>
        <pc:sldMkLst>
          <pc:docMk/>
          <pc:sldMk cId="2302360245" sldId="256"/>
        </pc:sldMkLst>
        <pc:spChg chg="mod">
          <ac:chgData name="Cosmin Barbu" userId="9ddf05252acbd0fe" providerId="LiveId" clId="{AF2ABC57-1F6A-4711-837C-8C3CEE15BB8A}" dt="2024-03-04T16:53:38.278" v="221" actId="122"/>
          <ac:spMkLst>
            <pc:docMk/>
            <pc:sldMk cId="2302360245" sldId="256"/>
            <ac:spMk id="2" creationId="{EA7149BF-E3D6-A8A3-14E9-146A6B5D8421}"/>
          </ac:spMkLst>
        </pc:spChg>
        <pc:spChg chg="del mod">
          <ac:chgData name="Cosmin Barbu" userId="9ddf05252acbd0fe" providerId="LiveId" clId="{AF2ABC57-1F6A-4711-837C-8C3CEE15BB8A}" dt="2024-03-04T16:46:25.626" v="150" actId="21"/>
          <ac:spMkLst>
            <pc:docMk/>
            <pc:sldMk cId="2302360245" sldId="256"/>
            <ac:spMk id="3" creationId="{767970CC-C21F-51A4-8327-763B0A3E0988}"/>
          </ac:spMkLst>
        </pc:spChg>
        <pc:spChg chg="add del mod">
          <ac:chgData name="Cosmin Barbu" userId="9ddf05252acbd0fe" providerId="LiveId" clId="{AF2ABC57-1F6A-4711-837C-8C3CEE15BB8A}" dt="2024-03-04T16:47:04.954" v="166"/>
          <ac:spMkLst>
            <pc:docMk/>
            <pc:sldMk cId="2302360245" sldId="256"/>
            <ac:spMk id="6" creationId="{42AF08A5-043C-474F-1737-89EC9B2F9C65}"/>
          </ac:spMkLst>
        </pc:spChg>
        <pc:spChg chg="add mod">
          <ac:chgData name="Cosmin Barbu" userId="9ddf05252acbd0fe" providerId="LiveId" clId="{AF2ABC57-1F6A-4711-837C-8C3CEE15BB8A}" dt="2024-03-04T16:52:45.106" v="205" actId="20577"/>
          <ac:spMkLst>
            <pc:docMk/>
            <pc:sldMk cId="2302360245" sldId="256"/>
            <ac:spMk id="7" creationId="{9DD18345-E2CD-6108-A02D-A75BC36A2E51}"/>
          </ac:spMkLst>
        </pc:spChg>
        <pc:spChg chg="add del">
          <ac:chgData name="Cosmin Barbu" userId="9ddf05252acbd0fe" providerId="LiveId" clId="{AF2ABC57-1F6A-4711-837C-8C3CEE15BB8A}" dt="2024-03-04T16:39:09.939" v="15" actId="26606"/>
          <ac:spMkLst>
            <pc:docMk/>
            <pc:sldMk cId="2302360245" sldId="256"/>
            <ac:spMk id="9" creationId="{B9BBDDCC-0358-4EDD-9820-287B1D8FDEE8}"/>
          </ac:spMkLst>
        </pc:spChg>
        <pc:spChg chg="add del">
          <ac:chgData name="Cosmin Barbu" userId="9ddf05252acbd0fe" providerId="LiveId" clId="{AF2ABC57-1F6A-4711-837C-8C3CEE15BB8A}" dt="2024-03-04T16:39:09.939" v="15" actId="26606"/>
          <ac:spMkLst>
            <pc:docMk/>
            <pc:sldMk cId="2302360245" sldId="256"/>
            <ac:spMk id="11" creationId="{B2B3B5E1-901E-49C0-9F76-B48432DE9129}"/>
          </ac:spMkLst>
        </pc:spChg>
        <pc:spChg chg="add del">
          <ac:chgData name="Cosmin Barbu" userId="9ddf05252acbd0fe" providerId="LiveId" clId="{AF2ABC57-1F6A-4711-837C-8C3CEE15BB8A}" dt="2024-03-04T16:39:09.939" v="15" actId="26606"/>
          <ac:spMkLst>
            <pc:docMk/>
            <pc:sldMk cId="2302360245" sldId="256"/>
            <ac:spMk id="13" creationId="{FBE31AC6-E383-4D2B-9A24-69EEE084D547}"/>
          </ac:spMkLst>
        </pc:spChg>
        <pc:spChg chg="add del">
          <ac:chgData name="Cosmin Barbu" userId="9ddf05252acbd0fe" providerId="LiveId" clId="{AF2ABC57-1F6A-4711-837C-8C3CEE15BB8A}" dt="2024-03-04T16:43:22.426" v="98" actId="26606"/>
          <ac:spMkLst>
            <pc:docMk/>
            <pc:sldMk cId="2302360245" sldId="256"/>
            <ac:spMk id="24" creationId="{0DBF1ABE-8590-450D-BB49-BDDCCF3EEA9E}"/>
          </ac:spMkLst>
        </pc:spChg>
        <pc:spChg chg="add del">
          <ac:chgData name="Cosmin Barbu" userId="9ddf05252acbd0fe" providerId="LiveId" clId="{AF2ABC57-1F6A-4711-837C-8C3CEE15BB8A}" dt="2024-03-04T16:43:22.426" v="98" actId="26606"/>
          <ac:spMkLst>
            <pc:docMk/>
            <pc:sldMk cId="2302360245" sldId="256"/>
            <ac:spMk id="26" creationId="{C7D887A3-61AD-4674-BC53-8DFA8CF7B410}"/>
          </ac:spMkLst>
        </pc:spChg>
        <pc:spChg chg="add del">
          <ac:chgData name="Cosmin Barbu" userId="9ddf05252acbd0fe" providerId="LiveId" clId="{AF2ABC57-1F6A-4711-837C-8C3CEE15BB8A}" dt="2024-03-04T16:43:22.426" v="98" actId="26606"/>
          <ac:spMkLst>
            <pc:docMk/>
            <pc:sldMk cId="2302360245" sldId="256"/>
            <ac:spMk id="28" creationId="{479F0FB3-8461-462D-84A2-53106FBF4E5B}"/>
          </ac:spMkLst>
        </pc:spChg>
        <pc:spChg chg="add del">
          <ac:chgData name="Cosmin Barbu" userId="9ddf05252acbd0fe" providerId="LiveId" clId="{AF2ABC57-1F6A-4711-837C-8C3CEE15BB8A}" dt="2024-03-04T16:43:22.426" v="98" actId="26606"/>
          <ac:spMkLst>
            <pc:docMk/>
            <pc:sldMk cId="2302360245" sldId="256"/>
            <ac:spMk id="30" creationId="{11E3C311-4E8A-45D9-97BF-07F5FD346974}"/>
          </ac:spMkLst>
        </pc:spChg>
        <pc:spChg chg="add del">
          <ac:chgData name="Cosmin Barbu" userId="9ddf05252acbd0fe" providerId="LiveId" clId="{AF2ABC57-1F6A-4711-837C-8C3CEE15BB8A}" dt="2024-03-04T16:43:32.559" v="100"/>
          <ac:spMkLst>
            <pc:docMk/>
            <pc:sldMk cId="2302360245" sldId="256"/>
            <ac:spMk id="35" creationId="{9B37791B-B040-4694-BFDC-8DD132D86E8E}"/>
          </ac:spMkLst>
        </pc:spChg>
        <pc:grpChg chg="add del">
          <ac:chgData name="Cosmin Barbu" userId="9ddf05252acbd0fe" providerId="LiveId" clId="{AF2ABC57-1F6A-4711-837C-8C3CEE15BB8A}" dt="2024-03-04T16:43:32.559" v="100"/>
          <ac:grpSpMkLst>
            <pc:docMk/>
            <pc:sldMk cId="2302360245" sldId="256"/>
            <ac:grpSpMk id="37" creationId="{A7900967-84CA-47B4-9F1C-E787BAC1496A}"/>
          </ac:grpSpMkLst>
        </pc:grpChg>
        <pc:picChg chg="add mod">
          <ac:chgData name="Cosmin Barbu" userId="9ddf05252acbd0fe" providerId="LiveId" clId="{AF2ABC57-1F6A-4711-837C-8C3CEE15BB8A}" dt="2024-03-08T10:43:09.608" v="1717" actId="1076"/>
          <ac:picMkLst>
            <pc:docMk/>
            <pc:sldMk cId="2302360245" sldId="256"/>
            <ac:picMk id="3" creationId="{E9A033E6-7678-1F8A-AEBB-F7F178A1C6B9}"/>
          </ac:picMkLst>
        </pc:picChg>
        <pc:picChg chg="add mod">
          <ac:chgData name="Cosmin Barbu" userId="9ddf05252acbd0fe" providerId="LiveId" clId="{AF2ABC57-1F6A-4711-837C-8C3CEE15BB8A}" dt="2024-03-04T16:43:22.426" v="98" actId="26606"/>
          <ac:picMkLst>
            <pc:docMk/>
            <pc:sldMk cId="2302360245" sldId="256"/>
            <ac:picMk id="4" creationId="{6B7C1A40-299A-E1BA-B0BB-2A4E6B5D2E95}"/>
          </ac:picMkLst>
        </pc:picChg>
        <pc:cxnChg chg="add del">
          <ac:chgData name="Cosmin Barbu" userId="9ddf05252acbd0fe" providerId="LiveId" clId="{AF2ABC57-1F6A-4711-837C-8C3CEE15BB8A}" dt="2024-03-04T16:39:09.939" v="15" actId="26606"/>
          <ac:cxnSpMkLst>
            <pc:docMk/>
            <pc:sldMk cId="2302360245" sldId="256"/>
            <ac:cxnSpMk id="15" creationId="{2DD089E2-CEA3-48C4-9094-610D00D9460C}"/>
          </ac:cxnSpMkLst>
        </pc:cxnChg>
        <pc:cxnChg chg="add del">
          <ac:chgData name="Cosmin Barbu" userId="9ddf05252acbd0fe" providerId="LiveId" clId="{AF2ABC57-1F6A-4711-837C-8C3CEE15BB8A}" dt="2024-03-04T16:39:09.939" v="15" actId="26606"/>
          <ac:cxnSpMkLst>
            <pc:docMk/>
            <pc:sldMk cId="2302360245" sldId="256"/>
            <ac:cxnSpMk id="17" creationId="{2F49F475-10BF-4E7D-9BE8-5329BCAFE2C8}"/>
          </ac:cxnSpMkLst>
        </pc:cxnChg>
        <pc:cxnChg chg="add del">
          <ac:chgData name="Cosmin Barbu" userId="9ddf05252acbd0fe" providerId="LiveId" clId="{AF2ABC57-1F6A-4711-837C-8C3CEE15BB8A}" dt="2024-03-04T16:39:09.939" v="15" actId="26606"/>
          <ac:cxnSpMkLst>
            <pc:docMk/>
            <pc:sldMk cId="2302360245" sldId="256"/>
            <ac:cxnSpMk id="19" creationId="{621E947D-525D-4D2A-B0C3-E1BFCA6060FD}"/>
          </ac:cxnSpMkLst>
        </pc:cxnChg>
      </pc:sldChg>
      <pc:sldChg chg="addSp delSp modSp new mod setBg">
        <pc:chgData name="Cosmin Barbu" userId="9ddf05252acbd0fe" providerId="LiveId" clId="{AF2ABC57-1F6A-4711-837C-8C3CEE15BB8A}" dt="2024-03-07T21:25:30.263" v="1281" actId="20577"/>
        <pc:sldMkLst>
          <pc:docMk/>
          <pc:sldMk cId="2419248648" sldId="257"/>
        </pc:sldMkLst>
        <pc:spChg chg="mod">
          <ac:chgData name="Cosmin Barbu" userId="9ddf05252acbd0fe" providerId="LiveId" clId="{AF2ABC57-1F6A-4711-837C-8C3CEE15BB8A}" dt="2024-03-06T17:00:27.993" v="1150" actId="26606"/>
          <ac:spMkLst>
            <pc:docMk/>
            <pc:sldMk cId="2419248648" sldId="257"/>
            <ac:spMk id="2" creationId="{BF8B5F35-38A6-4F95-9037-6C743BB2807C}"/>
          </ac:spMkLst>
        </pc:spChg>
        <pc:spChg chg="add mod">
          <ac:chgData name="Cosmin Barbu" userId="9ddf05252acbd0fe" providerId="LiveId" clId="{AF2ABC57-1F6A-4711-837C-8C3CEE15BB8A}" dt="2024-03-07T21:17:11.443" v="1216" actId="1076"/>
          <ac:spMkLst>
            <pc:docMk/>
            <pc:sldMk cId="2419248648" sldId="257"/>
            <ac:spMk id="3" creationId="{03E9CA16-014C-008F-23B3-FB939E3FC815}"/>
          </ac:spMkLst>
        </pc:spChg>
        <pc:spChg chg="del">
          <ac:chgData name="Cosmin Barbu" userId="9ddf05252acbd0fe" providerId="LiveId" clId="{AF2ABC57-1F6A-4711-837C-8C3CEE15BB8A}" dt="2024-03-04T17:07:52.845" v="222" actId="931"/>
          <ac:spMkLst>
            <pc:docMk/>
            <pc:sldMk cId="2419248648" sldId="257"/>
            <ac:spMk id="3" creationId="{28196043-796A-FD0E-9227-EA3A66A66C56}"/>
          </ac:spMkLst>
        </pc:spChg>
        <pc:spChg chg="add mod">
          <ac:chgData name="Cosmin Barbu" userId="9ddf05252acbd0fe" providerId="LiveId" clId="{AF2ABC57-1F6A-4711-837C-8C3CEE15BB8A}" dt="2024-03-07T21:23:30.213" v="1265" actId="1076"/>
          <ac:spMkLst>
            <pc:docMk/>
            <pc:sldMk cId="2419248648" sldId="257"/>
            <ac:spMk id="5" creationId="{968C036D-6089-9DDB-DB12-70AAC674B672}"/>
          </ac:spMkLst>
        </pc:spChg>
        <pc:spChg chg="add mod ord">
          <ac:chgData name="Cosmin Barbu" userId="9ddf05252acbd0fe" providerId="LiveId" clId="{AF2ABC57-1F6A-4711-837C-8C3CEE15BB8A}" dt="2024-03-07T21:25:30.263" v="1281" actId="20577"/>
          <ac:spMkLst>
            <pc:docMk/>
            <pc:sldMk cId="2419248648" sldId="257"/>
            <ac:spMk id="7" creationId="{FE2F3281-67E9-8D28-30C4-3735EFED4FB8}"/>
          </ac:spMkLst>
        </pc:spChg>
        <pc:spChg chg="add del">
          <ac:chgData name="Cosmin Barbu" userId="9ddf05252acbd0fe" providerId="LiveId" clId="{AF2ABC57-1F6A-4711-837C-8C3CEE15BB8A}" dt="2024-03-04T17:20:16.875" v="379" actId="26606"/>
          <ac:spMkLst>
            <pc:docMk/>
            <pc:sldMk cId="2419248648" sldId="257"/>
            <ac:spMk id="14" creationId="{3BCB5F6A-9EB0-40B0-9D13-3023E9A20508}"/>
          </ac:spMkLst>
        </pc:spChg>
        <pc:spChg chg="add del">
          <ac:chgData name="Cosmin Barbu" userId="9ddf05252acbd0fe" providerId="LiveId" clId="{AF2ABC57-1F6A-4711-837C-8C3CEE15BB8A}" dt="2024-03-06T17:00:27.993" v="1149" actId="26606"/>
          <ac:spMkLst>
            <pc:docMk/>
            <pc:sldMk cId="2419248648" sldId="257"/>
            <ac:spMk id="16" creationId="{98EE4960-6ED7-49B4-BEEE-A96A0C83D9BC}"/>
          </ac:spMkLst>
        </pc:spChg>
        <pc:picChg chg="add mod">
          <ac:chgData name="Cosmin Barbu" userId="9ddf05252acbd0fe" providerId="LiveId" clId="{AF2ABC57-1F6A-4711-837C-8C3CEE15BB8A}" dt="2024-03-06T17:00:51.593" v="1157" actId="14100"/>
          <ac:picMkLst>
            <pc:docMk/>
            <pc:sldMk cId="2419248648" sldId="257"/>
            <ac:picMk id="4" creationId="{9A1981B4-F89D-C5D2-7C84-43197C086FCB}"/>
          </ac:picMkLst>
        </pc:picChg>
        <pc:picChg chg="add del mod">
          <ac:chgData name="Cosmin Barbu" userId="9ddf05252acbd0fe" providerId="LiveId" clId="{AF2ABC57-1F6A-4711-837C-8C3CEE15BB8A}" dt="2024-03-04T17:08:28.784" v="233" actId="21"/>
          <ac:picMkLst>
            <pc:docMk/>
            <pc:sldMk cId="2419248648" sldId="257"/>
            <ac:picMk id="5" creationId="{09F6CA48-B48E-FB6F-58E9-1C29C1B79D0E}"/>
          </ac:picMkLst>
        </pc:picChg>
        <pc:picChg chg="add del mod">
          <ac:chgData name="Cosmin Barbu" userId="9ddf05252acbd0fe" providerId="LiveId" clId="{AF2ABC57-1F6A-4711-837C-8C3CEE15BB8A}" dt="2024-03-04T17:24:40.799" v="385" actId="21"/>
          <ac:picMkLst>
            <pc:docMk/>
            <pc:sldMk cId="2419248648" sldId="257"/>
            <ac:picMk id="9" creationId="{2D2B32DF-2AEF-B714-8B4F-557B643308E7}"/>
          </ac:picMkLst>
        </pc:picChg>
        <pc:picChg chg="add mod ord">
          <ac:chgData name="Cosmin Barbu" userId="9ddf05252acbd0fe" providerId="LiveId" clId="{AF2ABC57-1F6A-4711-837C-8C3CEE15BB8A}" dt="2024-03-06T17:00:41.619" v="1154" actId="14100"/>
          <ac:picMkLst>
            <pc:docMk/>
            <pc:sldMk cId="2419248648" sldId="257"/>
            <ac:picMk id="11" creationId="{7923DE8C-7DEB-A5D6-89C2-42220140567E}"/>
          </ac:picMkLst>
        </pc:picChg>
      </pc:sldChg>
      <pc:sldChg chg="addSp delSp modSp new del mod">
        <pc:chgData name="Cosmin Barbu" userId="9ddf05252acbd0fe" providerId="LiveId" clId="{AF2ABC57-1F6A-4711-837C-8C3CEE15BB8A}" dt="2024-03-07T21:20:20.788" v="1231" actId="2696"/>
        <pc:sldMkLst>
          <pc:docMk/>
          <pc:sldMk cId="3772200162" sldId="258"/>
        </pc:sldMkLst>
        <pc:spChg chg="add mod">
          <ac:chgData name="Cosmin Barbu" userId="9ddf05252acbd0fe" providerId="LiveId" clId="{AF2ABC57-1F6A-4711-837C-8C3CEE15BB8A}" dt="2024-03-04T17:50:17.806" v="604" actId="1076"/>
          <ac:spMkLst>
            <pc:docMk/>
            <pc:sldMk cId="3772200162" sldId="258"/>
            <ac:spMk id="2" creationId="{A9ACE13A-6836-5A75-FD5F-C618D33DE3C8}"/>
          </ac:spMkLst>
        </pc:spChg>
        <pc:picChg chg="add del mod">
          <ac:chgData name="Cosmin Barbu" userId="9ddf05252acbd0fe" providerId="LiveId" clId="{AF2ABC57-1F6A-4711-837C-8C3CEE15BB8A}" dt="2024-03-04T17:46:50.287" v="593" actId="21"/>
          <ac:picMkLst>
            <pc:docMk/>
            <pc:sldMk cId="3772200162" sldId="258"/>
            <ac:picMk id="4" creationId="{F4EEED44-478B-1D63-5D59-D4C9CC8234F6}"/>
          </ac:picMkLst>
        </pc:picChg>
        <pc:picChg chg="add mod">
          <ac:chgData name="Cosmin Barbu" userId="9ddf05252acbd0fe" providerId="LiveId" clId="{AF2ABC57-1F6A-4711-837C-8C3CEE15BB8A}" dt="2024-03-04T17:50:13.536" v="603" actId="1076"/>
          <ac:picMkLst>
            <pc:docMk/>
            <pc:sldMk cId="3772200162" sldId="258"/>
            <ac:picMk id="6" creationId="{DC4AF383-D2B2-BC10-8BEE-5525E57E1012}"/>
          </ac:picMkLst>
        </pc:picChg>
      </pc:sldChg>
      <pc:sldChg chg="addSp delSp modSp new mod setBg">
        <pc:chgData name="Cosmin Barbu" userId="9ddf05252acbd0fe" providerId="LiveId" clId="{AF2ABC57-1F6A-4711-837C-8C3CEE15BB8A}" dt="2024-03-07T21:28:15.014" v="1296" actId="1076"/>
        <pc:sldMkLst>
          <pc:docMk/>
          <pc:sldMk cId="3108428328" sldId="259"/>
        </pc:sldMkLst>
        <pc:spChg chg="mod">
          <ac:chgData name="Cosmin Barbu" userId="9ddf05252acbd0fe" providerId="LiveId" clId="{AF2ABC57-1F6A-4711-837C-8C3CEE15BB8A}" dt="2024-03-07T21:28:15.014" v="1296" actId="1076"/>
          <ac:spMkLst>
            <pc:docMk/>
            <pc:sldMk cId="3108428328" sldId="259"/>
            <ac:spMk id="2" creationId="{C02FDD22-F77C-60BB-2A7D-FB060DAF1169}"/>
          </ac:spMkLst>
        </pc:spChg>
        <pc:spChg chg="del">
          <ac:chgData name="Cosmin Barbu" userId="9ddf05252acbd0fe" providerId="LiveId" clId="{AF2ABC57-1F6A-4711-837C-8C3CEE15BB8A}" dt="2024-03-04T17:51:59.197" v="610" actId="21"/>
          <ac:spMkLst>
            <pc:docMk/>
            <pc:sldMk cId="3108428328" sldId="259"/>
            <ac:spMk id="3" creationId="{53FBEA1D-A272-B0AA-3561-B8B872AE6496}"/>
          </ac:spMkLst>
        </pc:spChg>
        <pc:spChg chg="add mod">
          <ac:chgData name="Cosmin Barbu" userId="9ddf05252acbd0fe" providerId="LiveId" clId="{AF2ABC57-1F6A-4711-837C-8C3CEE15BB8A}" dt="2024-03-07T21:28:06.229" v="1295" actId="1076"/>
          <ac:spMkLst>
            <pc:docMk/>
            <pc:sldMk cId="3108428328" sldId="259"/>
            <ac:spMk id="3" creationId="{CF8B6367-4AAA-F0F1-C7AC-5FBF7D1B8623}"/>
          </ac:spMkLst>
        </pc:spChg>
        <pc:grpChg chg="add">
          <ac:chgData name="Cosmin Barbu" userId="9ddf05252acbd0fe" providerId="LiveId" clId="{AF2ABC57-1F6A-4711-837C-8C3CEE15BB8A}" dt="2024-03-04T17:53:01.807" v="622" actId="26606"/>
          <ac:grpSpMkLst>
            <pc:docMk/>
            <pc:sldMk cId="3108428328" sldId="259"/>
            <ac:grpSpMk id="10" creationId="{88C9B83F-64CD-41C1-925F-A08801FFD0BD}"/>
          </ac:grpSpMkLst>
        </pc:grpChg>
        <pc:picChg chg="add mod">
          <ac:chgData name="Cosmin Barbu" userId="9ddf05252acbd0fe" providerId="LiveId" clId="{AF2ABC57-1F6A-4711-837C-8C3CEE15BB8A}" dt="2024-03-07T21:25:52.809" v="1285" actId="1076"/>
          <ac:picMkLst>
            <pc:docMk/>
            <pc:sldMk cId="3108428328" sldId="259"/>
            <ac:picMk id="5" creationId="{D8937C88-31EA-F578-946A-DD6E61EF462C}"/>
          </ac:picMkLst>
        </pc:picChg>
      </pc:sldChg>
      <pc:sldChg chg="addSp delSp modSp new mod setBg">
        <pc:chgData name="Cosmin Barbu" userId="9ddf05252acbd0fe" providerId="LiveId" clId="{AF2ABC57-1F6A-4711-837C-8C3CEE15BB8A}" dt="2024-03-07T21:36:35.802" v="1357" actId="1076"/>
        <pc:sldMkLst>
          <pc:docMk/>
          <pc:sldMk cId="1024052043" sldId="260"/>
        </pc:sldMkLst>
        <pc:spChg chg="add mod">
          <ac:chgData name="Cosmin Barbu" userId="9ddf05252acbd0fe" providerId="LiveId" clId="{AF2ABC57-1F6A-4711-837C-8C3CEE15BB8A}" dt="2024-03-07T21:36:29.101" v="1356" actId="1076"/>
          <ac:spMkLst>
            <pc:docMk/>
            <pc:sldMk cId="1024052043" sldId="260"/>
            <ac:spMk id="2" creationId="{CD34DB31-C393-68CE-9C8A-F23AC833BCB2}"/>
          </ac:spMkLst>
        </pc:spChg>
        <pc:spChg chg="add mod ord">
          <ac:chgData name="Cosmin Barbu" userId="9ddf05252acbd0fe" providerId="LiveId" clId="{AF2ABC57-1F6A-4711-837C-8C3CEE15BB8A}" dt="2024-03-07T21:36:35.802" v="1357" actId="1076"/>
          <ac:spMkLst>
            <pc:docMk/>
            <pc:sldMk cId="1024052043" sldId="260"/>
            <ac:spMk id="3" creationId="{E4D5C5E9-2812-EEFF-54DC-8E891BC9541D}"/>
          </ac:spMkLst>
        </pc:spChg>
        <pc:spChg chg="add del">
          <ac:chgData name="Cosmin Barbu" userId="9ddf05252acbd0fe" providerId="LiveId" clId="{AF2ABC57-1F6A-4711-837C-8C3CEE15BB8A}" dt="2024-03-04T17:53:45.848" v="630" actId="26606"/>
          <ac:spMkLst>
            <pc:docMk/>
            <pc:sldMk cId="1024052043" sldId="260"/>
            <ac:spMk id="21" creationId="{3BCB5F6A-9EB0-40B0-9D13-3023E9A20508}"/>
          </ac:spMkLst>
        </pc:spChg>
        <pc:spChg chg="add del">
          <ac:chgData name="Cosmin Barbu" userId="9ddf05252acbd0fe" providerId="LiveId" clId="{AF2ABC57-1F6A-4711-837C-8C3CEE15BB8A}" dt="2024-03-04T17:53:47.075" v="632" actId="26606"/>
          <ac:spMkLst>
            <pc:docMk/>
            <pc:sldMk cId="1024052043" sldId="260"/>
            <ac:spMk id="33" creationId="{EB6743CF-E74B-4A3C-A785-599069DB89DF}"/>
          </ac:spMkLst>
        </pc:spChg>
        <pc:spChg chg="add del">
          <ac:chgData name="Cosmin Barbu" userId="9ddf05252acbd0fe" providerId="LiveId" clId="{AF2ABC57-1F6A-4711-837C-8C3CEE15BB8A}" dt="2024-03-04T17:54:27.642" v="641" actId="26606"/>
          <ac:spMkLst>
            <pc:docMk/>
            <pc:sldMk cId="1024052043" sldId="260"/>
            <ac:spMk id="35" creationId="{DBB05BAE-BBD3-4289-899F-A6851503C6B0}"/>
          </ac:spMkLst>
        </pc:spChg>
        <pc:spChg chg="add del">
          <ac:chgData name="Cosmin Barbu" userId="9ddf05252acbd0fe" providerId="LiveId" clId="{AF2ABC57-1F6A-4711-837C-8C3CEE15BB8A}" dt="2024-03-04T17:54:27.642" v="641" actId="26606"/>
          <ac:spMkLst>
            <pc:docMk/>
            <pc:sldMk cId="1024052043" sldId="260"/>
            <ac:spMk id="37" creationId="{9874D11C-36F5-4BBE-A490-019A54E953B0}"/>
          </ac:spMkLst>
        </pc:spChg>
        <pc:spChg chg="add del">
          <ac:chgData name="Cosmin Barbu" userId="9ddf05252acbd0fe" providerId="LiveId" clId="{AF2ABC57-1F6A-4711-837C-8C3CEE15BB8A}" dt="2024-03-04T17:54:27.642" v="641" actId="26606"/>
          <ac:spMkLst>
            <pc:docMk/>
            <pc:sldMk cId="1024052043" sldId="260"/>
            <ac:spMk id="41" creationId="{3F088236-D655-4F88-B238-E16762358025}"/>
          </ac:spMkLst>
        </pc:spChg>
        <pc:spChg chg="add del">
          <ac:chgData name="Cosmin Barbu" userId="9ddf05252acbd0fe" providerId="LiveId" clId="{AF2ABC57-1F6A-4711-837C-8C3CEE15BB8A}" dt="2024-03-04T17:54:27.642" v="641" actId="26606"/>
          <ac:spMkLst>
            <pc:docMk/>
            <pc:sldMk cId="1024052043" sldId="260"/>
            <ac:spMk id="42" creationId="{3DAC0C92-199E-475C-9390-119A9B027276}"/>
          </ac:spMkLst>
        </pc:spChg>
        <pc:spChg chg="add del">
          <ac:chgData name="Cosmin Barbu" userId="9ddf05252acbd0fe" providerId="LiveId" clId="{AF2ABC57-1F6A-4711-837C-8C3CEE15BB8A}" dt="2024-03-04T17:54:27.642" v="641" actId="26606"/>
          <ac:spMkLst>
            <pc:docMk/>
            <pc:sldMk cId="1024052043" sldId="260"/>
            <ac:spMk id="43" creationId="{C4CFB339-0ED8-4FE2-9EF1-6D1375B8499B}"/>
          </ac:spMkLst>
        </pc:spChg>
        <pc:spChg chg="add del">
          <ac:chgData name="Cosmin Barbu" userId="9ddf05252acbd0fe" providerId="LiveId" clId="{AF2ABC57-1F6A-4711-837C-8C3CEE15BB8A}" dt="2024-03-04T17:54:27.642" v="641" actId="26606"/>
          <ac:spMkLst>
            <pc:docMk/>
            <pc:sldMk cId="1024052043" sldId="260"/>
            <ac:spMk id="44" creationId="{31896C80-2069-4431-9C19-83B913734490}"/>
          </ac:spMkLst>
        </pc:spChg>
        <pc:spChg chg="add del">
          <ac:chgData name="Cosmin Barbu" userId="9ddf05252acbd0fe" providerId="LiveId" clId="{AF2ABC57-1F6A-4711-837C-8C3CEE15BB8A}" dt="2024-03-04T17:54:27.642" v="641" actId="26606"/>
          <ac:spMkLst>
            <pc:docMk/>
            <pc:sldMk cId="1024052043" sldId="260"/>
            <ac:spMk id="45" creationId="{BF120A21-0841-4823-B0C4-28AEBCEF9B78}"/>
          </ac:spMkLst>
        </pc:spChg>
        <pc:spChg chg="add del">
          <ac:chgData name="Cosmin Barbu" userId="9ddf05252acbd0fe" providerId="LiveId" clId="{AF2ABC57-1F6A-4711-837C-8C3CEE15BB8A}" dt="2024-03-04T17:54:27.627" v="640" actId="26606"/>
          <ac:spMkLst>
            <pc:docMk/>
            <pc:sldMk cId="1024052043" sldId="260"/>
            <ac:spMk id="62" creationId="{3BCB5F6A-9EB0-40B0-9D13-3023E9A20508}"/>
          </ac:spMkLst>
        </pc:spChg>
        <pc:spChg chg="add del">
          <ac:chgData name="Cosmin Barbu" userId="9ddf05252acbd0fe" providerId="LiveId" clId="{AF2ABC57-1F6A-4711-837C-8C3CEE15BB8A}" dt="2024-03-07T21:36:13.136" v="1353" actId="26606"/>
          <ac:spMkLst>
            <pc:docMk/>
            <pc:sldMk cId="1024052043" sldId="260"/>
            <ac:spMk id="64" creationId="{D6320AF9-619A-4175-865B-5663E1AEF4C5}"/>
          </ac:spMkLst>
        </pc:spChg>
        <pc:spChg chg="add del">
          <ac:chgData name="Cosmin Barbu" userId="9ddf05252acbd0fe" providerId="LiveId" clId="{AF2ABC57-1F6A-4711-837C-8C3CEE15BB8A}" dt="2024-03-07T21:36:13.136" v="1353" actId="26606"/>
          <ac:spMkLst>
            <pc:docMk/>
            <pc:sldMk cId="1024052043" sldId="260"/>
            <ac:spMk id="70" creationId="{7E018740-5C2B-4A41-AC1A-7E68D1EC1954}"/>
          </ac:spMkLst>
        </pc:spChg>
        <pc:spChg chg="add del">
          <ac:chgData name="Cosmin Barbu" userId="9ddf05252acbd0fe" providerId="LiveId" clId="{AF2ABC57-1F6A-4711-837C-8C3CEE15BB8A}" dt="2024-03-07T21:36:13.136" v="1353" actId="26606"/>
          <ac:spMkLst>
            <pc:docMk/>
            <pc:sldMk cId="1024052043" sldId="260"/>
            <ac:spMk id="72" creationId="{166F75A4-C475-4941-8EE2-B80A06A2C1BB}"/>
          </ac:spMkLst>
        </pc:spChg>
        <pc:spChg chg="add del">
          <ac:chgData name="Cosmin Barbu" userId="9ddf05252acbd0fe" providerId="LiveId" clId="{AF2ABC57-1F6A-4711-837C-8C3CEE15BB8A}" dt="2024-03-07T21:36:13.136" v="1353" actId="26606"/>
          <ac:spMkLst>
            <pc:docMk/>
            <pc:sldMk cId="1024052043" sldId="260"/>
            <ac:spMk id="74" creationId="{A032553A-72E8-4B0D-8405-FF9771C9AF05}"/>
          </ac:spMkLst>
        </pc:spChg>
        <pc:spChg chg="add del">
          <ac:chgData name="Cosmin Barbu" userId="9ddf05252acbd0fe" providerId="LiveId" clId="{AF2ABC57-1F6A-4711-837C-8C3CEE15BB8A}" dt="2024-03-07T21:36:13.136" v="1353" actId="26606"/>
          <ac:spMkLst>
            <pc:docMk/>
            <pc:sldMk cId="1024052043" sldId="260"/>
            <ac:spMk id="76" creationId="{765800AC-C3B9-498E-87BC-29FAE4C76B21}"/>
          </ac:spMkLst>
        </pc:spChg>
        <pc:spChg chg="add del">
          <ac:chgData name="Cosmin Barbu" userId="9ddf05252acbd0fe" providerId="LiveId" clId="{AF2ABC57-1F6A-4711-837C-8C3CEE15BB8A}" dt="2024-03-07T21:36:13.136" v="1353" actId="26606"/>
          <ac:spMkLst>
            <pc:docMk/>
            <pc:sldMk cId="1024052043" sldId="260"/>
            <ac:spMk id="78" creationId="{1F9D6ACB-2FF4-49F9-978A-E0D5327FC635}"/>
          </ac:spMkLst>
        </pc:spChg>
        <pc:spChg chg="add del">
          <ac:chgData name="Cosmin Barbu" userId="9ddf05252acbd0fe" providerId="LiveId" clId="{AF2ABC57-1F6A-4711-837C-8C3CEE15BB8A}" dt="2024-03-07T21:36:13.136" v="1353" actId="26606"/>
          <ac:spMkLst>
            <pc:docMk/>
            <pc:sldMk cId="1024052043" sldId="260"/>
            <ac:spMk id="80" creationId="{A5EC319D-0FEA-4B95-A3EA-01E35672C95B}"/>
          </ac:spMkLst>
        </pc:spChg>
        <pc:spChg chg="add del">
          <ac:chgData name="Cosmin Barbu" userId="9ddf05252acbd0fe" providerId="LiveId" clId="{AF2ABC57-1F6A-4711-837C-8C3CEE15BB8A}" dt="2024-03-07T21:36:13.136" v="1353" actId="26606"/>
          <ac:spMkLst>
            <pc:docMk/>
            <pc:sldMk cId="1024052043" sldId="260"/>
            <ac:spMk id="82" creationId="{A65AC7D1-EAA9-48F5-B509-60A7F50BF703}"/>
          </ac:spMkLst>
        </pc:spChg>
        <pc:grpChg chg="add del">
          <ac:chgData name="Cosmin Barbu" userId="9ddf05252acbd0fe" providerId="LiveId" clId="{AF2ABC57-1F6A-4711-837C-8C3CEE15BB8A}" dt="2024-03-04T17:53:45.848" v="630" actId="26606"/>
          <ac:grpSpMkLst>
            <pc:docMk/>
            <pc:sldMk cId="1024052043" sldId="260"/>
            <ac:grpSpMk id="9" creationId="{10BE40E3-5550-4CDD-B4FD-387C33EBF157}"/>
          </ac:grpSpMkLst>
        </pc:grpChg>
        <pc:grpChg chg="add del">
          <ac:chgData name="Cosmin Barbu" userId="9ddf05252acbd0fe" providerId="LiveId" clId="{AF2ABC57-1F6A-4711-837C-8C3CEE15BB8A}" dt="2024-03-04T17:53:47.075" v="632" actId="26606"/>
          <ac:grpSpMkLst>
            <pc:docMk/>
            <pc:sldMk cId="1024052043" sldId="260"/>
            <ac:grpSpMk id="23" creationId="{10BE40E3-5550-4CDD-B4FD-387C33EBF157}"/>
          </ac:grpSpMkLst>
        </pc:grpChg>
        <pc:grpChg chg="add del">
          <ac:chgData name="Cosmin Barbu" userId="9ddf05252acbd0fe" providerId="LiveId" clId="{AF2ABC57-1F6A-4711-837C-8C3CEE15BB8A}" dt="2024-03-04T17:54:27.642" v="641" actId="26606"/>
          <ac:grpSpMkLst>
            <pc:docMk/>
            <pc:sldMk cId="1024052043" sldId="260"/>
            <ac:grpSpMk id="36" creationId="{10BE40E3-5550-4CDD-B4FD-387C33EBF157}"/>
          </ac:grpSpMkLst>
        </pc:grpChg>
        <pc:grpChg chg="add del">
          <ac:chgData name="Cosmin Barbu" userId="9ddf05252acbd0fe" providerId="LiveId" clId="{AF2ABC57-1F6A-4711-837C-8C3CEE15BB8A}" dt="2024-03-04T17:54:27.627" v="640" actId="26606"/>
          <ac:grpSpMkLst>
            <pc:docMk/>
            <pc:sldMk cId="1024052043" sldId="260"/>
            <ac:grpSpMk id="50" creationId="{10BE40E3-5550-4CDD-B4FD-387C33EBF157}"/>
          </ac:grpSpMkLst>
        </pc:grpChg>
        <pc:grpChg chg="add del">
          <ac:chgData name="Cosmin Barbu" userId="9ddf05252acbd0fe" providerId="LiveId" clId="{AF2ABC57-1F6A-4711-837C-8C3CEE15BB8A}" dt="2024-03-07T21:36:13.136" v="1353" actId="26606"/>
          <ac:grpSpMkLst>
            <pc:docMk/>
            <pc:sldMk cId="1024052043" sldId="260"/>
            <ac:grpSpMk id="65" creationId="{1F2B4773-3207-44CC-B7AC-892B70498211}"/>
          </ac:grpSpMkLst>
        </pc:grpChg>
        <pc:grpChg chg="add">
          <ac:chgData name="Cosmin Barbu" userId="9ddf05252acbd0fe" providerId="LiveId" clId="{AF2ABC57-1F6A-4711-837C-8C3CEE15BB8A}" dt="2024-03-07T21:36:13.136" v="1353" actId="26606"/>
          <ac:grpSpMkLst>
            <pc:docMk/>
            <pc:sldMk cId="1024052043" sldId="260"/>
            <ac:grpSpMk id="87" creationId="{90A61547-2555-4DE2-A37F-A53E54917441}"/>
          </ac:grpSpMkLst>
        </pc:grpChg>
        <pc:picChg chg="add del">
          <ac:chgData name="Cosmin Barbu" userId="9ddf05252acbd0fe" providerId="LiveId" clId="{AF2ABC57-1F6A-4711-837C-8C3CEE15BB8A}" dt="2024-03-04T17:53:45.848" v="630" actId="26606"/>
          <ac:picMkLst>
            <pc:docMk/>
            <pc:sldMk cId="1024052043" sldId="260"/>
            <ac:picMk id="5" creationId="{2F095CE3-1F72-258E-5544-871630882EFE}"/>
          </ac:picMkLst>
        </pc:picChg>
        <pc:picChg chg="add mod">
          <ac:chgData name="Cosmin Barbu" userId="9ddf05252acbd0fe" providerId="LiveId" clId="{AF2ABC57-1F6A-4711-837C-8C3CEE15BB8A}" dt="2024-03-07T21:36:20.684" v="1355" actId="14100"/>
          <ac:picMkLst>
            <pc:docMk/>
            <pc:sldMk cId="1024052043" sldId="260"/>
            <ac:picMk id="5" creationId="{74AA9742-E4E3-06AA-8BB5-A1FEFA6F1876}"/>
          </ac:picMkLst>
        </pc:picChg>
        <pc:picChg chg="add mod ord">
          <ac:chgData name="Cosmin Barbu" userId="9ddf05252acbd0fe" providerId="LiveId" clId="{AF2ABC57-1F6A-4711-837C-8C3CEE15BB8A}" dt="2024-03-07T21:36:13.136" v="1353" actId="26606"/>
          <ac:picMkLst>
            <pc:docMk/>
            <pc:sldMk cId="1024052043" sldId="260"/>
            <ac:picMk id="6" creationId="{C28B62F5-7158-0F26-3635-777AAFDA0BA0}"/>
          </ac:picMkLst>
        </pc:picChg>
        <pc:picChg chg="add del">
          <ac:chgData name="Cosmin Barbu" userId="9ddf05252acbd0fe" providerId="LiveId" clId="{AF2ABC57-1F6A-4711-837C-8C3CEE15BB8A}" dt="2024-03-04T17:53:47.075" v="632" actId="26606"/>
          <ac:picMkLst>
            <pc:docMk/>
            <pc:sldMk cId="1024052043" sldId="260"/>
            <ac:picMk id="32" creationId="{375E2E4C-CC4F-6241-1855-BB399F1AAE67}"/>
          </ac:picMkLst>
        </pc:picChg>
        <pc:picChg chg="add del">
          <ac:chgData name="Cosmin Barbu" userId="9ddf05252acbd0fe" providerId="LiveId" clId="{AF2ABC57-1F6A-4711-837C-8C3CEE15BB8A}" dt="2024-03-04T17:54:09.598" v="638" actId="21"/>
          <ac:picMkLst>
            <pc:docMk/>
            <pc:sldMk cId="1024052043" sldId="260"/>
            <ac:picMk id="38" creationId="{95629963-B706-E61E-B1A1-5D50C2533119}"/>
          </ac:picMkLst>
        </pc:picChg>
        <pc:cxnChg chg="add del">
          <ac:chgData name="Cosmin Barbu" userId="9ddf05252acbd0fe" providerId="LiveId" clId="{AF2ABC57-1F6A-4711-837C-8C3CEE15BB8A}" dt="2024-03-04T17:54:27.642" v="641" actId="26606"/>
          <ac:cxnSpMkLst>
            <pc:docMk/>
            <pc:sldMk cId="1024052043" sldId="260"/>
            <ac:cxnSpMk id="39" creationId="{64FA5DFF-7FE6-4855-84E6-DFA78EE978BD}"/>
          </ac:cxnSpMkLst>
        </pc:cxnChg>
        <pc:cxnChg chg="add del">
          <ac:chgData name="Cosmin Barbu" userId="9ddf05252acbd0fe" providerId="LiveId" clId="{AF2ABC57-1F6A-4711-837C-8C3CEE15BB8A}" dt="2024-03-04T17:54:27.642" v="641" actId="26606"/>
          <ac:cxnSpMkLst>
            <pc:docMk/>
            <pc:sldMk cId="1024052043" sldId="260"/>
            <ac:cxnSpMk id="40" creationId="{2AFD8CBA-54A3-4363-991B-B9C631BBFA74}"/>
          </ac:cxnSpMkLst>
        </pc:cxnChg>
        <pc:cxnChg chg="add del">
          <ac:chgData name="Cosmin Barbu" userId="9ddf05252acbd0fe" providerId="LiveId" clId="{AF2ABC57-1F6A-4711-837C-8C3CEE15BB8A}" dt="2024-03-07T21:36:13.136" v="1353" actId="26606"/>
          <ac:cxnSpMkLst>
            <pc:docMk/>
            <pc:sldMk cId="1024052043" sldId="260"/>
            <ac:cxnSpMk id="66" creationId="{063B6EC6-D752-4EE7-908B-F8F19E8C7FEA}"/>
          </ac:cxnSpMkLst>
        </pc:cxnChg>
        <pc:cxnChg chg="add del">
          <ac:chgData name="Cosmin Barbu" userId="9ddf05252acbd0fe" providerId="LiveId" clId="{AF2ABC57-1F6A-4711-837C-8C3CEE15BB8A}" dt="2024-03-07T21:36:13.136" v="1353" actId="26606"/>
          <ac:cxnSpMkLst>
            <pc:docMk/>
            <pc:sldMk cId="1024052043" sldId="260"/>
            <ac:cxnSpMk id="68" creationId="{EFECD4E8-AD3E-4228-82A2-9461958EA94D}"/>
          </ac:cxnSpMkLst>
        </pc:cxnChg>
      </pc:sldChg>
      <pc:sldChg chg="addSp delSp modSp new del mod setBg setClrOvrMap">
        <pc:chgData name="Cosmin Barbu" userId="9ddf05252acbd0fe" providerId="LiveId" clId="{AF2ABC57-1F6A-4711-837C-8C3CEE15BB8A}" dt="2024-03-07T21:34:55.902" v="1347" actId="2696"/>
        <pc:sldMkLst>
          <pc:docMk/>
          <pc:sldMk cId="1559972871" sldId="261"/>
        </pc:sldMkLst>
        <pc:spChg chg="add del mod">
          <ac:chgData name="Cosmin Barbu" userId="9ddf05252acbd0fe" providerId="LiveId" clId="{AF2ABC57-1F6A-4711-837C-8C3CEE15BB8A}" dt="2024-03-05T23:25:39.667" v="662"/>
          <ac:spMkLst>
            <pc:docMk/>
            <pc:sldMk cId="1559972871" sldId="261"/>
            <ac:spMk id="4" creationId="{6FEF284D-1F7B-C6DA-BCE3-BA929C8C458F}"/>
          </ac:spMkLst>
        </pc:spChg>
        <pc:spChg chg="add del">
          <ac:chgData name="Cosmin Barbu" userId="9ddf05252acbd0fe" providerId="LiveId" clId="{AF2ABC57-1F6A-4711-837C-8C3CEE15BB8A}" dt="2024-03-05T23:31:42.605" v="691" actId="26606"/>
          <ac:spMkLst>
            <pc:docMk/>
            <pc:sldMk cId="1559972871" sldId="261"/>
            <ac:spMk id="12" creationId="{C96C8BAF-68F3-4B78-B238-35DF5D86560D}"/>
          </ac:spMkLst>
        </pc:spChg>
        <pc:spChg chg="add del">
          <ac:chgData name="Cosmin Barbu" userId="9ddf05252acbd0fe" providerId="LiveId" clId="{AF2ABC57-1F6A-4711-837C-8C3CEE15BB8A}" dt="2024-03-05T23:30:30.429" v="675" actId="26606"/>
          <ac:spMkLst>
            <pc:docMk/>
            <pc:sldMk cId="1559972871" sldId="261"/>
            <ac:spMk id="13" creationId="{84BC94C3-6F64-4CF2-A3D7-1DFF4985180D}"/>
          </ac:spMkLst>
        </pc:spChg>
        <pc:spChg chg="add del">
          <ac:chgData name="Cosmin Barbu" userId="9ddf05252acbd0fe" providerId="LiveId" clId="{AF2ABC57-1F6A-4711-837C-8C3CEE15BB8A}" dt="2024-03-05T23:31:09.104" v="681" actId="26606"/>
          <ac:spMkLst>
            <pc:docMk/>
            <pc:sldMk cId="1559972871" sldId="261"/>
            <ac:spMk id="15" creationId="{CFE55B3F-4634-4A41-B146-E6251581E807}"/>
          </ac:spMkLst>
        </pc:spChg>
        <pc:spChg chg="add del">
          <ac:chgData name="Cosmin Barbu" userId="9ddf05252acbd0fe" providerId="LiveId" clId="{AF2ABC57-1F6A-4711-837C-8C3CEE15BB8A}" dt="2024-03-05T23:31:09.104" v="681" actId="26606"/>
          <ac:spMkLst>
            <pc:docMk/>
            <pc:sldMk cId="1559972871" sldId="261"/>
            <ac:spMk id="17" creationId="{5CD271E5-55BF-4266-A3A7-CFCC30518840}"/>
          </ac:spMkLst>
        </pc:spChg>
        <pc:spChg chg="add del">
          <ac:chgData name="Cosmin Barbu" userId="9ddf05252acbd0fe" providerId="LiveId" clId="{AF2ABC57-1F6A-4711-837C-8C3CEE15BB8A}" dt="2024-03-05T23:31:42.605" v="690" actId="26606"/>
          <ac:spMkLst>
            <pc:docMk/>
            <pc:sldMk cId="1559972871" sldId="261"/>
            <ac:spMk id="32" creationId="{4F7B9026-36AD-42E4-B172-8D68F3A339B4}"/>
          </ac:spMkLst>
        </pc:spChg>
        <pc:spChg chg="add del">
          <ac:chgData name="Cosmin Barbu" userId="9ddf05252acbd0fe" providerId="LiveId" clId="{AF2ABC57-1F6A-4711-837C-8C3CEE15BB8A}" dt="2024-03-05T23:33:09.751" v="707" actId="26606"/>
          <ac:spMkLst>
            <pc:docMk/>
            <pc:sldMk cId="1559972871" sldId="261"/>
            <ac:spMk id="34" creationId="{4E8A7552-20E1-4F34-ADAB-C1DB6634D47E}"/>
          </ac:spMkLst>
        </pc:spChg>
        <pc:spChg chg="add del">
          <ac:chgData name="Cosmin Barbu" userId="9ddf05252acbd0fe" providerId="LiveId" clId="{AF2ABC57-1F6A-4711-837C-8C3CEE15BB8A}" dt="2024-03-05T23:33:09.751" v="707" actId="26606"/>
          <ac:spMkLst>
            <pc:docMk/>
            <pc:sldMk cId="1559972871" sldId="261"/>
            <ac:spMk id="35" creationId="{799448F2-0E5B-42DA-B2D1-11A14E947BD4}"/>
          </ac:spMkLst>
        </pc:spChg>
        <pc:spChg chg="add del">
          <ac:chgData name="Cosmin Barbu" userId="9ddf05252acbd0fe" providerId="LiveId" clId="{AF2ABC57-1F6A-4711-837C-8C3CEE15BB8A}" dt="2024-03-05T23:33:04.008" v="702" actId="26606"/>
          <ac:spMkLst>
            <pc:docMk/>
            <pc:sldMk cId="1559972871" sldId="261"/>
            <ac:spMk id="37" creationId="{C96C8BAF-68F3-4B78-B238-35DF5D86560D}"/>
          </ac:spMkLst>
        </pc:spChg>
        <pc:spChg chg="add del">
          <ac:chgData name="Cosmin Barbu" userId="9ddf05252acbd0fe" providerId="LiveId" clId="{AF2ABC57-1F6A-4711-837C-8C3CEE15BB8A}" dt="2024-03-05T23:32:42.617" v="696" actId="26606"/>
          <ac:spMkLst>
            <pc:docMk/>
            <pc:sldMk cId="1559972871" sldId="261"/>
            <ac:spMk id="44" creationId="{19E301E5-1206-47D0-9CDF-72583D739089}"/>
          </ac:spMkLst>
        </pc:spChg>
        <pc:spChg chg="add del">
          <ac:chgData name="Cosmin Barbu" userId="9ddf05252acbd0fe" providerId="LiveId" clId="{AF2ABC57-1F6A-4711-837C-8C3CEE15BB8A}" dt="2024-03-05T23:32:42.617" v="696" actId="26606"/>
          <ac:spMkLst>
            <pc:docMk/>
            <pc:sldMk cId="1559972871" sldId="261"/>
            <ac:spMk id="45" creationId="{AFA31FBE-7948-4384-B68A-75DEFDC4955A}"/>
          </ac:spMkLst>
        </pc:spChg>
        <pc:spChg chg="add del">
          <ac:chgData name="Cosmin Barbu" userId="9ddf05252acbd0fe" providerId="LiveId" clId="{AF2ABC57-1F6A-4711-837C-8C3CEE15BB8A}" dt="2024-03-05T23:32:51.402" v="698" actId="26606"/>
          <ac:spMkLst>
            <pc:docMk/>
            <pc:sldMk cId="1559972871" sldId="261"/>
            <ac:spMk id="46" creationId="{BCB5D417-2A71-445D-B4C7-9E814D633D33}"/>
          </ac:spMkLst>
        </pc:spChg>
        <pc:spChg chg="add del">
          <ac:chgData name="Cosmin Barbu" userId="9ddf05252acbd0fe" providerId="LiveId" clId="{AF2ABC57-1F6A-4711-837C-8C3CEE15BB8A}" dt="2024-03-05T23:32:51.402" v="698" actId="26606"/>
          <ac:spMkLst>
            <pc:docMk/>
            <pc:sldMk cId="1559972871" sldId="261"/>
            <ac:spMk id="47" creationId="{56827C3C-D52F-46CE-A441-3CD6A1A6A0A2}"/>
          </ac:spMkLst>
        </pc:spChg>
        <pc:spChg chg="add del">
          <ac:chgData name="Cosmin Barbu" userId="9ddf05252acbd0fe" providerId="LiveId" clId="{AF2ABC57-1F6A-4711-837C-8C3CEE15BB8A}" dt="2024-03-05T23:32:51.402" v="698" actId="26606"/>
          <ac:spMkLst>
            <pc:docMk/>
            <pc:sldMk cId="1559972871" sldId="261"/>
            <ac:spMk id="48" creationId="{F52A8B51-0A89-497B-B882-6658E029A3F9}"/>
          </ac:spMkLst>
        </pc:spChg>
        <pc:spChg chg="add del">
          <ac:chgData name="Cosmin Barbu" userId="9ddf05252acbd0fe" providerId="LiveId" clId="{AF2ABC57-1F6A-4711-837C-8C3CEE15BB8A}" dt="2024-03-05T23:32:51.402" v="698" actId="26606"/>
          <ac:spMkLst>
            <pc:docMk/>
            <pc:sldMk cId="1559972871" sldId="261"/>
            <ac:spMk id="49" creationId="{EB1CEFBF-6F09-4052-862B-E219DA15757E}"/>
          </ac:spMkLst>
        </pc:spChg>
        <pc:spChg chg="add del">
          <ac:chgData name="Cosmin Barbu" userId="9ddf05252acbd0fe" providerId="LiveId" clId="{AF2ABC57-1F6A-4711-837C-8C3CEE15BB8A}" dt="2024-03-05T23:33:07.696" v="704" actId="26606"/>
          <ac:spMkLst>
            <pc:docMk/>
            <pc:sldMk cId="1559972871" sldId="261"/>
            <ac:spMk id="56" creationId="{4F7B9026-36AD-42E4-B172-8D68F3A339B4}"/>
          </ac:spMkLst>
        </pc:spChg>
        <pc:spChg chg="add del">
          <ac:chgData name="Cosmin Barbu" userId="9ddf05252acbd0fe" providerId="LiveId" clId="{AF2ABC57-1F6A-4711-837C-8C3CEE15BB8A}" dt="2024-03-05T23:33:09.751" v="706" actId="26606"/>
          <ac:spMkLst>
            <pc:docMk/>
            <pc:sldMk cId="1559972871" sldId="261"/>
            <ac:spMk id="58" creationId="{D2B82E2D-5822-450E-85CC-AE5EDD01ECD9}"/>
          </ac:spMkLst>
        </pc:spChg>
        <pc:grpChg chg="add del">
          <ac:chgData name="Cosmin Barbu" userId="9ddf05252acbd0fe" providerId="LiveId" clId="{AF2ABC57-1F6A-4711-837C-8C3CEE15BB8A}" dt="2024-03-05T23:31:42.605" v="691" actId="26606"/>
          <ac:grpSpMkLst>
            <pc:docMk/>
            <pc:sldMk cId="1559972871" sldId="261"/>
            <ac:grpSpMk id="14" creationId="{4F4CD6D0-5A87-4BA2-A13A-0E40511C3CFA}"/>
          </ac:grpSpMkLst>
        </pc:grpChg>
        <pc:grpChg chg="add del">
          <ac:chgData name="Cosmin Barbu" userId="9ddf05252acbd0fe" providerId="LiveId" clId="{AF2ABC57-1F6A-4711-837C-8C3CEE15BB8A}" dt="2024-03-05T23:31:42.605" v="691" actId="26606"/>
          <ac:grpSpMkLst>
            <pc:docMk/>
            <pc:sldMk cId="1559972871" sldId="261"/>
            <ac:grpSpMk id="21" creationId="{E9537076-EF48-4F72-9164-FD8260D550AC}"/>
          </ac:grpSpMkLst>
        </pc:grpChg>
        <pc:grpChg chg="add del">
          <ac:chgData name="Cosmin Barbu" userId="9ddf05252acbd0fe" providerId="LiveId" clId="{AF2ABC57-1F6A-4711-837C-8C3CEE15BB8A}" dt="2024-03-05T23:31:42.605" v="691" actId="26606"/>
          <ac:grpSpMkLst>
            <pc:docMk/>
            <pc:sldMk cId="1559972871" sldId="261"/>
            <ac:grpSpMk id="25" creationId="{6EFC3492-86BD-4D75-B5B4-C2DBFE0BD106}"/>
          </ac:grpSpMkLst>
        </pc:grpChg>
        <pc:grpChg chg="add del">
          <ac:chgData name="Cosmin Barbu" userId="9ddf05252acbd0fe" providerId="LiveId" clId="{AF2ABC57-1F6A-4711-837C-8C3CEE15BB8A}" dt="2024-03-05T23:33:04.008" v="702" actId="26606"/>
          <ac:grpSpMkLst>
            <pc:docMk/>
            <pc:sldMk cId="1559972871" sldId="261"/>
            <ac:grpSpMk id="38" creationId="{4F4CD6D0-5A87-4BA2-A13A-0E40511C3CFA}"/>
          </ac:grpSpMkLst>
        </pc:grpChg>
        <pc:grpChg chg="add del">
          <ac:chgData name="Cosmin Barbu" userId="9ddf05252acbd0fe" providerId="LiveId" clId="{AF2ABC57-1F6A-4711-837C-8C3CEE15BB8A}" dt="2024-03-05T23:33:04.008" v="702" actId="26606"/>
          <ac:grpSpMkLst>
            <pc:docMk/>
            <pc:sldMk cId="1559972871" sldId="261"/>
            <ac:grpSpMk id="41" creationId="{E9537076-EF48-4F72-9164-FD8260D550AC}"/>
          </ac:grpSpMkLst>
        </pc:grpChg>
        <pc:grpChg chg="add del">
          <ac:chgData name="Cosmin Barbu" userId="9ddf05252acbd0fe" providerId="LiveId" clId="{AF2ABC57-1F6A-4711-837C-8C3CEE15BB8A}" dt="2024-03-05T23:33:04.008" v="702" actId="26606"/>
          <ac:grpSpMkLst>
            <pc:docMk/>
            <pc:sldMk cId="1559972871" sldId="261"/>
            <ac:grpSpMk id="50" creationId="{6EFC3492-86BD-4D75-B5B4-C2DBFE0BD106}"/>
          </ac:grpSpMkLst>
        </pc:grpChg>
        <pc:picChg chg="add del mod">
          <ac:chgData name="Cosmin Barbu" userId="9ddf05252acbd0fe" providerId="LiveId" clId="{AF2ABC57-1F6A-4711-837C-8C3CEE15BB8A}" dt="2024-03-05T23:25:39.652" v="660" actId="21"/>
          <ac:picMkLst>
            <pc:docMk/>
            <pc:sldMk cId="1559972871" sldId="261"/>
            <ac:picMk id="3" creationId="{4FF9160E-EDC9-C31E-2137-104054620D90}"/>
          </ac:picMkLst>
        </pc:picChg>
        <pc:picChg chg="add mod ord">
          <ac:chgData name="Cosmin Barbu" userId="9ddf05252acbd0fe" providerId="LiveId" clId="{AF2ABC57-1F6A-4711-837C-8C3CEE15BB8A}" dt="2024-03-05T23:33:09.751" v="707" actId="26606"/>
          <ac:picMkLst>
            <pc:docMk/>
            <pc:sldMk cId="1559972871" sldId="261"/>
            <ac:picMk id="6" creationId="{13AC61C1-5316-819A-3993-88ACCD5AFC64}"/>
          </ac:picMkLst>
        </pc:picChg>
        <pc:picChg chg="add mod ord">
          <ac:chgData name="Cosmin Barbu" userId="9ddf05252acbd0fe" providerId="LiveId" clId="{AF2ABC57-1F6A-4711-837C-8C3CEE15BB8A}" dt="2024-03-05T23:33:27.777" v="709" actId="1076"/>
          <ac:picMkLst>
            <pc:docMk/>
            <pc:sldMk cId="1559972871" sldId="261"/>
            <ac:picMk id="8" creationId="{5BBB4C13-2D92-74B2-4AF0-105CC93832E5}"/>
          </ac:picMkLst>
        </pc:picChg>
        <pc:picChg chg="add mod ord">
          <ac:chgData name="Cosmin Barbu" userId="9ddf05252acbd0fe" providerId="LiveId" clId="{AF2ABC57-1F6A-4711-837C-8C3CEE15BB8A}" dt="2024-03-05T23:33:31.328" v="710" actId="1076"/>
          <ac:picMkLst>
            <pc:docMk/>
            <pc:sldMk cId="1559972871" sldId="261"/>
            <ac:picMk id="10" creationId="{7740CAC3-A0E2-CC6F-4B08-FB1779E607C5}"/>
          </ac:picMkLst>
        </pc:picChg>
        <pc:cxnChg chg="add del">
          <ac:chgData name="Cosmin Barbu" userId="9ddf05252acbd0fe" providerId="LiveId" clId="{AF2ABC57-1F6A-4711-837C-8C3CEE15BB8A}" dt="2024-03-05T23:32:10.886" v="694" actId="26606"/>
          <ac:cxnSpMkLst>
            <pc:docMk/>
            <pc:sldMk cId="1559972871" sldId="261"/>
            <ac:cxnSpMk id="40" creationId="{DCD67800-37AC-4E14-89B0-F79DCB3FB86D}"/>
          </ac:cxnSpMkLst>
        </pc:cxnChg>
        <pc:cxnChg chg="add del">
          <ac:chgData name="Cosmin Barbu" userId="9ddf05252acbd0fe" providerId="LiveId" clId="{AF2ABC57-1F6A-4711-837C-8C3CEE15BB8A}" dt="2024-03-05T23:32:10.886" v="694" actId="26606"/>
          <ac:cxnSpMkLst>
            <pc:docMk/>
            <pc:sldMk cId="1559972871" sldId="261"/>
            <ac:cxnSpMk id="42" creationId="{20F1788F-A5AE-4188-8274-F7F2E3833ECD}"/>
          </ac:cxnSpMkLst>
        </pc:cxnChg>
        <pc:cxnChg chg="add">
          <ac:chgData name="Cosmin Barbu" userId="9ddf05252acbd0fe" providerId="LiveId" clId="{AF2ABC57-1F6A-4711-837C-8C3CEE15BB8A}" dt="2024-03-05T23:33:09.751" v="707" actId="26606"/>
          <ac:cxnSpMkLst>
            <pc:docMk/>
            <pc:sldMk cId="1559972871" sldId="261"/>
            <ac:cxnSpMk id="60" creationId="{DCD67800-37AC-4E14-89B0-F79DCB3FB86D}"/>
          </ac:cxnSpMkLst>
        </pc:cxnChg>
        <pc:cxnChg chg="add">
          <ac:chgData name="Cosmin Barbu" userId="9ddf05252acbd0fe" providerId="LiveId" clId="{AF2ABC57-1F6A-4711-837C-8C3CEE15BB8A}" dt="2024-03-05T23:33:09.751" v="707" actId="26606"/>
          <ac:cxnSpMkLst>
            <pc:docMk/>
            <pc:sldMk cId="1559972871" sldId="261"/>
            <ac:cxnSpMk id="61" creationId="{20F1788F-A5AE-4188-8274-F7F2E3833ECD}"/>
          </ac:cxnSpMkLst>
        </pc:cxnChg>
      </pc:sldChg>
      <pc:sldChg chg="addSp delSp modSp new mod setBg">
        <pc:chgData name="Cosmin Barbu" userId="9ddf05252acbd0fe" providerId="LiveId" clId="{AF2ABC57-1F6A-4711-837C-8C3CEE15BB8A}" dt="2024-03-07T21:43:01.407" v="1415" actId="1076"/>
        <pc:sldMkLst>
          <pc:docMk/>
          <pc:sldMk cId="4190759834" sldId="262"/>
        </pc:sldMkLst>
        <pc:spChg chg="add mod">
          <ac:chgData name="Cosmin Barbu" userId="9ddf05252acbd0fe" providerId="LiveId" clId="{AF2ABC57-1F6A-4711-837C-8C3CEE15BB8A}" dt="2024-03-07T21:43:01.407" v="1415" actId="1076"/>
          <ac:spMkLst>
            <pc:docMk/>
            <pc:sldMk cId="4190759834" sldId="262"/>
            <ac:spMk id="2" creationId="{E3470331-8BD7-D698-2728-5568466688C3}"/>
          </ac:spMkLst>
        </pc:spChg>
        <pc:spChg chg="add mod">
          <ac:chgData name="Cosmin Barbu" userId="9ddf05252acbd0fe" providerId="LiveId" clId="{AF2ABC57-1F6A-4711-837C-8C3CEE15BB8A}" dt="2024-03-06T13:54:29.915" v="782" actId="1076"/>
          <ac:spMkLst>
            <pc:docMk/>
            <pc:sldMk cId="4190759834" sldId="262"/>
            <ac:spMk id="4" creationId="{FFCC4455-F0AD-1FE9-E489-D43184DD9B62}"/>
          </ac:spMkLst>
        </pc:spChg>
        <pc:spChg chg="add del">
          <ac:chgData name="Cosmin Barbu" userId="9ddf05252acbd0fe" providerId="LiveId" clId="{AF2ABC57-1F6A-4711-837C-8C3CEE15BB8A}" dt="2024-03-06T13:49:08.643" v="716" actId="26606"/>
          <ac:spMkLst>
            <pc:docMk/>
            <pc:sldMk cId="4190759834" sldId="262"/>
            <ac:spMk id="8" creationId="{542A1125-BEEF-4B06-B7A6-5C89AFBF8026}"/>
          </ac:spMkLst>
        </pc:spChg>
        <pc:spChg chg="add del">
          <ac:chgData name="Cosmin Barbu" userId="9ddf05252acbd0fe" providerId="LiveId" clId="{AF2ABC57-1F6A-4711-837C-8C3CEE15BB8A}" dt="2024-03-06T13:49:08.643" v="716" actId="26606"/>
          <ac:spMkLst>
            <pc:docMk/>
            <pc:sldMk cId="4190759834" sldId="262"/>
            <ac:spMk id="10" creationId="{341AF29A-C02E-4F6E-AE31-4D61F939D5C3}"/>
          </ac:spMkLst>
        </pc:spChg>
        <pc:spChg chg="add del">
          <ac:chgData name="Cosmin Barbu" userId="9ddf05252acbd0fe" providerId="LiveId" clId="{AF2ABC57-1F6A-4711-837C-8C3CEE15BB8A}" dt="2024-03-06T13:49:08.643" v="716" actId="26606"/>
          <ac:spMkLst>
            <pc:docMk/>
            <pc:sldMk cId="4190759834" sldId="262"/>
            <ac:spMk id="12" creationId="{64803267-175B-4586-A120-09F386B975F2}"/>
          </ac:spMkLst>
        </pc:spChg>
        <pc:spChg chg="add del">
          <ac:chgData name="Cosmin Barbu" userId="9ddf05252acbd0fe" providerId="LiveId" clId="{AF2ABC57-1F6A-4711-837C-8C3CEE15BB8A}" dt="2024-03-06T13:49:20.586" v="720" actId="26606"/>
          <ac:spMkLst>
            <pc:docMk/>
            <pc:sldMk cId="4190759834" sldId="262"/>
            <ac:spMk id="20" creationId="{03E8462A-FEBA-4848-81CC-3F8DA3E477BE}"/>
          </ac:spMkLst>
        </pc:spChg>
        <pc:spChg chg="add del">
          <ac:chgData name="Cosmin Barbu" userId="9ddf05252acbd0fe" providerId="LiveId" clId="{AF2ABC57-1F6A-4711-837C-8C3CEE15BB8A}" dt="2024-03-06T13:49:20.586" v="720" actId="26606"/>
          <ac:spMkLst>
            <pc:docMk/>
            <pc:sldMk cId="4190759834" sldId="262"/>
            <ac:spMk id="21" creationId="{7941F9B1-B01B-4A84-89D9-B169AEB4E456}"/>
          </ac:spMkLst>
        </pc:spChg>
        <pc:spChg chg="add">
          <ac:chgData name="Cosmin Barbu" userId="9ddf05252acbd0fe" providerId="LiveId" clId="{AF2ABC57-1F6A-4711-837C-8C3CEE15BB8A}" dt="2024-03-06T13:53:07.027" v="770" actId="26606"/>
          <ac:spMkLst>
            <pc:docMk/>
            <pc:sldMk cId="4190759834" sldId="262"/>
            <ac:spMk id="25" creationId="{4524F065-9F7C-400C-9A20-B343BFAA6AAB}"/>
          </ac:spMkLst>
        </pc:spChg>
        <pc:spChg chg="add">
          <ac:chgData name="Cosmin Barbu" userId="9ddf05252acbd0fe" providerId="LiveId" clId="{AF2ABC57-1F6A-4711-837C-8C3CEE15BB8A}" dt="2024-03-06T13:53:07.027" v="770" actId="26606"/>
          <ac:spMkLst>
            <pc:docMk/>
            <pc:sldMk cId="4190759834" sldId="262"/>
            <ac:spMk id="27" creationId="{7EB6695E-BED5-4DA3-8C9B-AD301AEF4776}"/>
          </ac:spMkLst>
        </pc:spChg>
        <pc:spChg chg="add">
          <ac:chgData name="Cosmin Barbu" userId="9ddf05252acbd0fe" providerId="LiveId" clId="{AF2ABC57-1F6A-4711-837C-8C3CEE15BB8A}" dt="2024-03-06T13:53:07.027" v="770" actId="26606"/>
          <ac:spMkLst>
            <pc:docMk/>
            <pc:sldMk cId="4190759834" sldId="262"/>
            <ac:spMk id="29" creationId="{46DB9E65-E072-43AF-A8C9-9744BA0CC25F}"/>
          </ac:spMkLst>
        </pc:spChg>
        <pc:spChg chg="add">
          <ac:chgData name="Cosmin Barbu" userId="9ddf05252acbd0fe" providerId="LiveId" clId="{AF2ABC57-1F6A-4711-837C-8C3CEE15BB8A}" dt="2024-03-06T13:53:07.027" v="770" actId="26606"/>
          <ac:spMkLst>
            <pc:docMk/>
            <pc:sldMk cId="4190759834" sldId="262"/>
            <ac:spMk id="36" creationId="{4BE9D4C4-9FA3-4885-A769-301639CC7AD4}"/>
          </ac:spMkLst>
        </pc:spChg>
        <pc:grpChg chg="add">
          <ac:chgData name="Cosmin Barbu" userId="9ddf05252acbd0fe" providerId="LiveId" clId="{AF2ABC57-1F6A-4711-837C-8C3CEE15BB8A}" dt="2024-03-06T13:53:07.027" v="770" actId="26606"/>
          <ac:grpSpMkLst>
            <pc:docMk/>
            <pc:sldMk cId="4190759834" sldId="262"/>
            <ac:grpSpMk id="11" creationId="{0884F175-9D23-496E-80AC-F3D2FD541092}"/>
          </ac:grpSpMkLst>
        </pc:grpChg>
        <pc:grpChg chg="add del">
          <ac:chgData name="Cosmin Barbu" userId="9ddf05252acbd0fe" providerId="LiveId" clId="{AF2ABC57-1F6A-4711-837C-8C3CEE15BB8A}" dt="2024-03-06T13:49:20.586" v="720" actId="26606"/>
          <ac:grpSpMkLst>
            <pc:docMk/>
            <pc:sldMk cId="4190759834" sldId="262"/>
            <ac:grpSpMk id="22" creationId="{2109F83F-40FE-4DB3-84CC-09FB3340D06D}"/>
          </ac:grpSpMkLst>
        </pc:grpChg>
        <pc:picChg chg="add mod ord">
          <ac:chgData name="Cosmin Barbu" userId="9ddf05252acbd0fe" providerId="LiveId" clId="{AF2ABC57-1F6A-4711-837C-8C3CEE15BB8A}" dt="2024-03-06T13:53:07.027" v="770" actId="26606"/>
          <ac:picMkLst>
            <pc:docMk/>
            <pc:sldMk cId="4190759834" sldId="262"/>
            <ac:picMk id="3" creationId="{5704D6B4-961F-B3AC-A2DC-DDD4794B25D1}"/>
          </ac:picMkLst>
        </pc:picChg>
        <pc:picChg chg="add mod">
          <ac:chgData name="Cosmin Barbu" userId="9ddf05252acbd0fe" providerId="LiveId" clId="{AF2ABC57-1F6A-4711-837C-8C3CEE15BB8A}" dt="2024-03-07T21:39:11.144" v="1377" actId="1076"/>
          <ac:picMkLst>
            <pc:docMk/>
            <pc:sldMk cId="4190759834" sldId="262"/>
            <ac:picMk id="6" creationId="{1778922D-2920-83C3-80FC-916544E24F4F}"/>
          </ac:picMkLst>
        </pc:picChg>
      </pc:sldChg>
      <pc:sldChg chg="addSp delSp modSp new mod setBg setClrOvrMap">
        <pc:chgData name="Cosmin Barbu" userId="9ddf05252acbd0fe" providerId="LiveId" clId="{AF2ABC57-1F6A-4711-837C-8C3CEE15BB8A}" dt="2024-03-07T21:54:11.033" v="1461" actId="1076"/>
        <pc:sldMkLst>
          <pc:docMk/>
          <pc:sldMk cId="2927612595" sldId="263"/>
        </pc:sldMkLst>
        <pc:spChg chg="add mod">
          <ac:chgData name="Cosmin Barbu" userId="9ddf05252acbd0fe" providerId="LiveId" clId="{AF2ABC57-1F6A-4711-837C-8C3CEE15BB8A}" dt="2024-03-07T21:51:14.559" v="1421" actId="14100"/>
          <ac:spMkLst>
            <pc:docMk/>
            <pc:sldMk cId="2927612595" sldId="263"/>
            <ac:spMk id="4" creationId="{A15DAED5-791D-1E95-6ED8-25FC319A7C58}"/>
          </ac:spMkLst>
        </pc:spChg>
        <pc:spChg chg="add mod">
          <ac:chgData name="Cosmin Barbu" userId="9ddf05252acbd0fe" providerId="LiveId" clId="{AF2ABC57-1F6A-4711-837C-8C3CEE15BB8A}" dt="2024-03-07T21:51:10.195" v="1420" actId="1076"/>
          <ac:spMkLst>
            <pc:docMk/>
            <pc:sldMk cId="2927612595" sldId="263"/>
            <ac:spMk id="7" creationId="{B62FD9B1-50D2-F97D-81EC-27873B149298}"/>
          </ac:spMkLst>
        </pc:spChg>
        <pc:spChg chg="add mod">
          <ac:chgData name="Cosmin Barbu" userId="9ddf05252acbd0fe" providerId="LiveId" clId="{AF2ABC57-1F6A-4711-837C-8C3CEE15BB8A}" dt="2024-03-07T21:52:06.824" v="1446" actId="1076"/>
          <ac:spMkLst>
            <pc:docMk/>
            <pc:sldMk cId="2927612595" sldId="263"/>
            <ac:spMk id="8" creationId="{EF9BFED7-C8EE-7DC2-3EDB-C283010CD0C4}"/>
          </ac:spMkLst>
        </pc:spChg>
        <pc:spChg chg="add mod">
          <ac:chgData name="Cosmin Barbu" userId="9ddf05252acbd0fe" providerId="LiveId" clId="{AF2ABC57-1F6A-4711-837C-8C3CEE15BB8A}" dt="2024-03-07T21:54:11.033" v="1461" actId="1076"/>
          <ac:spMkLst>
            <pc:docMk/>
            <pc:sldMk cId="2927612595" sldId="263"/>
            <ac:spMk id="10" creationId="{D8067F64-E5FC-4833-3DC4-84ABEAB0B818}"/>
          </ac:spMkLst>
        </pc:spChg>
        <pc:spChg chg="add mod">
          <ac:chgData name="Cosmin Barbu" userId="9ddf05252acbd0fe" providerId="LiveId" clId="{AF2ABC57-1F6A-4711-837C-8C3CEE15BB8A}" dt="2024-03-07T21:54:08.018" v="1460" actId="1076"/>
          <ac:spMkLst>
            <pc:docMk/>
            <pc:sldMk cId="2927612595" sldId="263"/>
            <ac:spMk id="11" creationId="{69A4F414-F885-DC14-BBD5-9EACC1F9D5C3}"/>
          </ac:spMkLst>
        </pc:spChg>
        <pc:spChg chg="add">
          <ac:chgData name="Cosmin Barbu" userId="9ddf05252acbd0fe" providerId="LiveId" clId="{AF2ABC57-1F6A-4711-837C-8C3CEE15BB8A}" dt="2024-03-06T14:36:17" v="869" actId="26606"/>
          <ac:spMkLst>
            <pc:docMk/>
            <pc:sldMk cId="2927612595" sldId="263"/>
            <ac:spMk id="36" creationId="{4F71A406-3CB7-4E4D-B434-24E6AA4F3997}"/>
          </ac:spMkLst>
        </pc:spChg>
        <pc:grpChg chg="add del">
          <ac:chgData name="Cosmin Barbu" userId="9ddf05252acbd0fe" providerId="LiveId" clId="{AF2ABC57-1F6A-4711-837C-8C3CEE15BB8A}" dt="2024-03-06T14:36:17" v="869" actId="26606"/>
          <ac:grpSpMkLst>
            <pc:docMk/>
            <pc:sldMk cId="2927612595" sldId="263"/>
            <ac:grpSpMk id="9" creationId="{1F2B4773-3207-44CC-B7AC-892B70498211}"/>
          </ac:grpSpMkLst>
        </pc:grpChg>
        <pc:grpChg chg="add">
          <ac:chgData name="Cosmin Barbu" userId="9ddf05252acbd0fe" providerId="LiveId" clId="{AF2ABC57-1F6A-4711-837C-8C3CEE15BB8A}" dt="2024-03-06T14:36:17" v="869" actId="26606"/>
          <ac:grpSpMkLst>
            <pc:docMk/>
            <pc:sldMk cId="2927612595" sldId="263"/>
            <ac:grpSpMk id="24" creationId="{5EA39187-0197-4C1D-BE4A-06B353C7B215}"/>
          </ac:grpSpMkLst>
        </pc:grpChg>
        <pc:picChg chg="add del mod">
          <ac:chgData name="Cosmin Barbu" userId="9ddf05252acbd0fe" providerId="LiveId" clId="{AF2ABC57-1F6A-4711-837C-8C3CEE15BB8A}" dt="2024-03-07T21:34:14.962" v="1341" actId="21"/>
          <ac:picMkLst>
            <pc:docMk/>
            <pc:sldMk cId="2927612595" sldId="263"/>
            <ac:picMk id="2" creationId="{AFA9FFC4-2685-C259-FE26-0094FAF3A45A}"/>
          </ac:picMkLst>
        </pc:picChg>
        <pc:picChg chg="add del mod ord">
          <ac:chgData name="Cosmin Barbu" userId="9ddf05252acbd0fe" providerId="LiveId" clId="{AF2ABC57-1F6A-4711-837C-8C3CEE15BB8A}" dt="2024-03-07T21:31:43.966" v="1317" actId="21"/>
          <ac:picMkLst>
            <pc:docMk/>
            <pc:sldMk cId="2927612595" sldId="263"/>
            <ac:picMk id="3" creationId="{5B8C6EBB-984E-1BE4-E132-7C02DF55737A}"/>
          </ac:picMkLst>
        </pc:picChg>
        <pc:picChg chg="add mod">
          <ac:chgData name="Cosmin Barbu" userId="9ddf05252acbd0fe" providerId="LiveId" clId="{AF2ABC57-1F6A-4711-837C-8C3CEE15BB8A}" dt="2024-03-07T21:33:52.633" v="1338" actId="14100"/>
          <ac:picMkLst>
            <pc:docMk/>
            <pc:sldMk cId="2927612595" sldId="263"/>
            <ac:picMk id="6" creationId="{228625C0-FE73-E752-08D6-CAC1659CEFB0}"/>
          </ac:picMkLst>
        </pc:picChg>
        <pc:picChg chg="add mod">
          <ac:chgData name="Cosmin Barbu" userId="9ddf05252acbd0fe" providerId="LiveId" clId="{AF2ABC57-1F6A-4711-837C-8C3CEE15BB8A}" dt="2024-03-07T21:34:41.466" v="1346" actId="14100"/>
          <ac:picMkLst>
            <pc:docMk/>
            <pc:sldMk cId="2927612595" sldId="263"/>
            <ac:picMk id="9" creationId="{7C901592-9CD6-7F5B-5C77-84D5BDEB3544}"/>
          </ac:picMkLst>
        </pc:picChg>
      </pc:sldChg>
      <pc:sldChg chg="addSp delSp modSp new del mod setBg setClrOvrMap">
        <pc:chgData name="Cosmin Barbu" userId="9ddf05252acbd0fe" providerId="LiveId" clId="{AF2ABC57-1F6A-4711-837C-8C3CEE15BB8A}" dt="2024-03-07T21:37:10.639" v="1361" actId="2696"/>
        <pc:sldMkLst>
          <pc:docMk/>
          <pc:sldMk cId="423202256" sldId="264"/>
        </pc:sldMkLst>
        <pc:spChg chg="add mod ord">
          <ac:chgData name="Cosmin Barbu" userId="9ddf05252acbd0fe" providerId="LiveId" clId="{AF2ABC57-1F6A-4711-837C-8C3CEE15BB8A}" dt="2024-03-06T16:28:05.360" v="1082" actId="26606"/>
          <ac:spMkLst>
            <pc:docMk/>
            <pc:sldMk cId="423202256" sldId="264"/>
            <ac:spMk id="6" creationId="{D60E915C-DAC3-5453-33CD-34CBA8CAD13D}"/>
          </ac:spMkLst>
        </pc:spChg>
        <pc:spChg chg="add del">
          <ac:chgData name="Cosmin Barbu" userId="9ddf05252acbd0fe" providerId="LiveId" clId="{AF2ABC57-1F6A-4711-837C-8C3CEE15BB8A}" dt="2024-03-06T16:28:05.360" v="1082" actId="26606"/>
          <ac:spMkLst>
            <pc:docMk/>
            <pc:sldMk cId="423202256" sldId="264"/>
            <ac:spMk id="10" creationId="{3950DEE9-4790-4F3D-BB9C-277CE26D1EC9}"/>
          </ac:spMkLst>
        </pc:spChg>
        <pc:spChg chg="add del">
          <ac:chgData name="Cosmin Barbu" userId="9ddf05252acbd0fe" providerId="LiveId" clId="{AF2ABC57-1F6A-4711-837C-8C3CEE15BB8A}" dt="2024-03-06T16:28:05.344" v="1081" actId="26606"/>
          <ac:spMkLst>
            <pc:docMk/>
            <pc:sldMk cId="423202256" sldId="264"/>
            <ac:spMk id="39" creationId="{4F71A406-3CB7-4E4D-B434-24E6AA4F3997}"/>
          </ac:spMkLst>
        </pc:spChg>
        <pc:grpChg chg="add del">
          <ac:chgData name="Cosmin Barbu" userId="9ddf05252acbd0fe" providerId="LiveId" clId="{AF2ABC57-1F6A-4711-837C-8C3CEE15BB8A}" dt="2024-03-06T16:28:05.360" v="1082" actId="26606"/>
          <ac:grpSpMkLst>
            <pc:docMk/>
            <pc:sldMk cId="423202256" sldId="264"/>
            <ac:grpSpMk id="12" creationId="{58B2947D-C69F-4DE5-B778-CA81D2B48896}"/>
          </ac:grpSpMkLst>
        </pc:grpChg>
        <pc:grpChg chg="add del">
          <ac:chgData name="Cosmin Barbu" userId="9ddf05252acbd0fe" providerId="LiveId" clId="{AF2ABC57-1F6A-4711-837C-8C3CEE15BB8A}" dt="2024-03-06T16:28:05.344" v="1081" actId="26606"/>
          <ac:grpSpMkLst>
            <pc:docMk/>
            <pc:sldMk cId="423202256" sldId="264"/>
            <ac:grpSpMk id="27" creationId="{5EA39187-0197-4C1D-BE4A-06B353C7B215}"/>
          </ac:grpSpMkLst>
        </pc:grpChg>
        <pc:grpChg chg="add">
          <ac:chgData name="Cosmin Barbu" userId="9ddf05252acbd0fe" providerId="LiveId" clId="{AF2ABC57-1F6A-4711-837C-8C3CEE15BB8A}" dt="2024-03-06T16:28:05.360" v="1082" actId="26606"/>
          <ac:grpSpMkLst>
            <pc:docMk/>
            <pc:sldMk cId="423202256" sldId="264"/>
            <ac:grpSpMk id="41" creationId="{90A61547-2555-4DE2-A37F-A53E54917441}"/>
          </ac:grpSpMkLst>
        </pc:grpChg>
        <pc:picChg chg="add mod ord">
          <ac:chgData name="Cosmin Barbu" userId="9ddf05252acbd0fe" providerId="LiveId" clId="{AF2ABC57-1F6A-4711-837C-8C3CEE15BB8A}" dt="2024-03-06T16:28:05.360" v="1082" actId="26606"/>
          <ac:picMkLst>
            <pc:docMk/>
            <pc:sldMk cId="423202256" sldId="264"/>
            <ac:picMk id="3" creationId="{CCE9A6E8-CDB0-ACE1-7930-E0D41900A2C4}"/>
          </ac:picMkLst>
        </pc:picChg>
        <pc:picChg chg="add mod ord">
          <ac:chgData name="Cosmin Barbu" userId="9ddf05252acbd0fe" providerId="LiveId" clId="{AF2ABC57-1F6A-4711-837C-8C3CEE15BB8A}" dt="2024-03-06T16:28:05.360" v="1082" actId="26606"/>
          <ac:picMkLst>
            <pc:docMk/>
            <pc:sldMk cId="423202256" sldId="264"/>
            <ac:picMk id="5" creationId="{E5FB3BD4-AC1E-ECFC-C2A1-26D6FB471789}"/>
          </ac:picMkLst>
        </pc:picChg>
      </pc:sldChg>
      <pc:sldChg chg="addSp modSp new mod setBg">
        <pc:chgData name="Cosmin Barbu" userId="9ddf05252acbd0fe" providerId="LiveId" clId="{AF2ABC57-1F6A-4711-837C-8C3CEE15BB8A}" dt="2024-03-07T22:25:56.385" v="1579" actId="1076"/>
        <pc:sldMkLst>
          <pc:docMk/>
          <pc:sldMk cId="1254814457" sldId="265"/>
        </pc:sldMkLst>
        <pc:spChg chg="add mod">
          <ac:chgData name="Cosmin Barbu" userId="9ddf05252acbd0fe" providerId="LiveId" clId="{AF2ABC57-1F6A-4711-837C-8C3CEE15BB8A}" dt="2024-03-07T22:25:56.385" v="1579" actId="1076"/>
          <ac:spMkLst>
            <pc:docMk/>
            <pc:sldMk cId="1254814457" sldId="265"/>
            <ac:spMk id="2" creationId="{003116F4-FAAD-07A8-B698-FD66BEC2EA74}"/>
          </ac:spMkLst>
        </pc:spChg>
        <pc:spChg chg="add mod">
          <ac:chgData name="Cosmin Barbu" userId="9ddf05252acbd0fe" providerId="LiveId" clId="{AF2ABC57-1F6A-4711-837C-8C3CEE15BB8A}" dt="2024-03-06T16:37:41.431" v="1136" actId="20577"/>
          <ac:spMkLst>
            <pc:docMk/>
            <pc:sldMk cId="1254814457" sldId="265"/>
            <ac:spMk id="6" creationId="{46B806A6-96FB-F857-971B-2A39CA1FCAF1}"/>
          </ac:spMkLst>
        </pc:spChg>
        <pc:spChg chg="add mod">
          <ac:chgData name="Cosmin Barbu" userId="9ddf05252acbd0fe" providerId="LiveId" clId="{AF2ABC57-1F6A-4711-837C-8C3CEE15BB8A}" dt="2024-03-07T22:12:44.521" v="1572" actId="1076"/>
          <ac:spMkLst>
            <pc:docMk/>
            <pc:sldMk cId="1254814457" sldId="265"/>
            <ac:spMk id="7" creationId="{4031CDF4-01E9-60C2-1FC9-09B948E15DCF}"/>
          </ac:spMkLst>
        </pc:spChg>
        <pc:spChg chg="add">
          <ac:chgData name="Cosmin Barbu" userId="9ddf05252acbd0fe" providerId="LiveId" clId="{AF2ABC57-1F6A-4711-837C-8C3CEE15BB8A}" dt="2024-03-06T16:35:47.586" v="1089" actId="26606"/>
          <ac:spMkLst>
            <pc:docMk/>
            <pc:sldMk cId="1254814457" sldId="265"/>
            <ac:spMk id="10" creationId="{7459C506-5F4B-4B75-9218-C7C3F87FA8D3}"/>
          </ac:spMkLst>
        </pc:spChg>
        <pc:spChg chg="add">
          <ac:chgData name="Cosmin Barbu" userId="9ddf05252acbd0fe" providerId="LiveId" clId="{AF2ABC57-1F6A-4711-837C-8C3CEE15BB8A}" dt="2024-03-06T16:35:47.586" v="1089" actId="26606"/>
          <ac:spMkLst>
            <pc:docMk/>
            <pc:sldMk cId="1254814457" sldId="265"/>
            <ac:spMk id="23" creationId="{4E74DA95-CD7A-4D5E-9D27-67A759CE708D}"/>
          </ac:spMkLst>
        </pc:spChg>
        <pc:grpChg chg="add">
          <ac:chgData name="Cosmin Barbu" userId="9ddf05252acbd0fe" providerId="LiveId" clId="{AF2ABC57-1F6A-4711-837C-8C3CEE15BB8A}" dt="2024-03-06T16:35:47.586" v="1089" actId="26606"/>
          <ac:grpSpMkLst>
            <pc:docMk/>
            <pc:sldMk cId="1254814457" sldId="265"/>
            <ac:grpSpMk id="12" creationId="{BC659EEB-C3AE-4544-8263-417009DCDF41}"/>
          </ac:grpSpMkLst>
        </pc:grpChg>
        <pc:picChg chg="add mod">
          <ac:chgData name="Cosmin Barbu" userId="9ddf05252acbd0fe" providerId="LiveId" clId="{AF2ABC57-1F6A-4711-837C-8C3CEE15BB8A}" dt="2024-03-07T22:12:49.419" v="1573" actId="1076"/>
          <ac:picMkLst>
            <pc:docMk/>
            <pc:sldMk cId="1254814457" sldId="265"/>
            <ac:picMk id="3" creationId="{C7EE7E35-0DFB-63CC-E196-A73768F2579E}"/>
          </ac:picMkLst>
        </pc:picChg>
        <pc:picChg chg="add mod">
          <ac:chgData name="Cosmin Barbu" userId="9ddf05252acbd0fe" providerId="LiveId" clId="{AF2ABC57-1F6A-4711-837C-8C3CEE15BB8A}" dt="2024-03-07T22:12:58.088" v="1574" actId="1076"/>
          <ac:picMkLst>
            <pc:docMk/>
            <pc:sldMk cId="1254814457" sldId="265"/>
            <ac:picMk id="5" creationId="{F9B98377-628E-5833-6E4F-450CBD2337A5}"/>
          </ac:picMkLst>
        </pc:picChg>
        <pc:cxnChg chg="add">
          <ac:chgData name="Cosmin Barbu" userId="9ddf05252acbd0fe" providerId="LiveId" clId="{AF2ABC57-1F6A-4711-837C-8C3CEE15BB8A}" dt="2024-03-06T16:35:47.586" v="1089" actId="26606"/>
          <ac:cxnSpMkLst>
            <pc:docMk/>
            <pc:sldMk cId="1254814457" sldId="265"/>
            <ac:cxnSpMk id="25" creationId="{14AA3B5C-0C55-4FFF-9C45-8F9F7C074A4E}"/>
          </ac:cxnSpMkLst>
        </pc:cxnChg>
      </pc:sldChg>
      <pc:sldChg chg="addSp modSp new del mod">
        <pc:chgData name="Cosmin Barbu" userId="9ddf05252acbd0fe" providerId="LiveId" clId="{AF2ABC57-1F6A-4711-837C-8C3CEE15BB8A}" dt="2024-03-06T16:47:51.537" v="1141" actId="2696"/>
        <pc:sldMkLst>
          <pc:docMk/>
          <pc:sldMk cId="1208386555" sldId="266"/>
        </pc:sldMkLst>
        <pc:picChg chg="add mod">
          <ac:chgData name="Cosmin Barbu" userId="9ddf05252acbd0fe" providerId="LiveId" clId="{AF2ABC57-1F6A-4711-837C-8C3CEE15BB8A}" dt="2024-03-06T16:42:00.346" v="1140" actId="1076"/>
          <ac:picMkLst>
            <pc:docMk/>
            <pc:sldMk cId="1208386555" sldId="266"/>
            <ac:picMk id="3" creationId="{26CC7126-0598-6DF3-E13E-9DDAF89E1B51}"/>
          </ac:picMkLst>
        </pc:picChg>
      </pc:sldChg>
      <pc:sldChg chg="addSp delSp modSp new mod setBg">
        <pc:chgData name="Cosmin Barbu" userId="9ddf05252acbd0fe" providerId="LiveId" clId="{AF2ABC57-1F6A-4711-837C-8C3CEE15BB8A}" dt="2024-03-07T21:38:35.837" v="1376" actId="21"/>
        <pc:sldMkLst>
          <pc:docMk/>
          <pc:sldMk cId="1486932411" sldId="266"/>
        </pc:sldMkLst>
        <pc:spChg chg="add mod">
          <ac:chgData name="Cosmin Barbu" userId="9ddf05252acbd0fe" providerId="LiveId" clId="{AF2ABC57-1F6A-4711-837C-8C3CEE15BB8A}" dt="2024-03-07T21:14:38.471" v="1183" actId="20577"/>
          <ac:spMkLst>
            <pc:docMk/>
            <pc:sldMk cId="1486932411" sldId="266"/>
            <ac:spMk id="2" creationId="{0C4FF764-6DFC-E6E5-7085-51DF5C1110BD}"/>
          </ac:spMkLst>
        </pc:spChg>
        <pc:spChg chg="add mod">
          <ac:chgData name="Cosmin Barbu" userId="9ddf05252acbd0fe" providerId="LiveId" clId="{AF2ABC57-1F6A-4711-837C-8C3CEE15BB8A}" dt="2024-03-07T21:14:14.421" v="1176" actId="26606"/>
          <ac:spMkLst>
            <pc:docMk/>
            <pc:sldMk cId="1486932411" sldId="266"/>
            <ac:spMk id="3" creationId="{8C2B9A4E-F864-3B1A-DBC0-CECBFD564C08}"/>
          </ac:spMkLst>
        </pc:spChg>
        <pc:spChg chg="add del mod">
          <ac:chgData name="Cosmin Barbu" userId="9ddf05252acbd0fe" providerId="LiveId" clId="{AF2ABC57-1F6A-4711-837C-8C3CEE15BB8A}" dt="2024-03-07T21:38:35.837" v="1376" actId="21"/>
          <ac:spMkLst>
            <pc:docMk/>
            <pc:sldMk cId="1486932411" sldId="266"/>
            <ac:spMk id="4" creationId="{32595C85-0EB2-C6B2-AD8C-F968C07A62CA}"/>
          </ac:spMkLst>
        </pc:spChg>
        <pc:spChg chg="add del mod">
          <ac:chgData name="Cosmin Barbu" userId="9ddf05252acbd0fe" providerId="LiveId" clId="{AF2ABC57-1F6A-4711-837C-8C3CEE15BB8A}" dt="2024-03-06T17:02:57.302" v="1168"/>
          <ac:spMkLst>
            <pc:docMk/>
            <pc:sldMk cId="1486932411" sldId="266"/>
            <ac:spMk id="4" creationId="{C18713EF-2FA6-864A-8AE0-653B9924F8BF}"/>
          </ac:spMkLst>
        </pc:spChg>
        <pc:spChg chg="add">
          <ac:chgData name="Cosmin Barbu" userId="9ddf05252acbd0fe" providerId="LiveId" clId="{AF2ABC57-1F6A-4711-837C-8C3CEE15BB8A}" dt="2024-03-07T21:14:14.421" v="1176" actId="26606"/>
          <ac:spMkLst>
            <pc:docMk/>
            <pc:sldMk cId="1486932411" sldId="266"/>
            <ac:spMk id="22" creationId="{A65AC7D1-EAA9-48F5-B509-60A7F50BF703}"/>
          </ac:spMkLst>
        </pc:spChg>
        <pc:spChg chg="add">
          <ac:chgData name="Cosmin Barbu" userId="9ddf05252acbd0fe" providerId="LiveId" clId="{AF2ABC57-1F6A-4711-837C-8C3CEE15BB8A}" dt="2024-03-07T21:14:14.421" v="1176" actId="26606"/>
          <ac:spMkLst>
            <pc:docMk/>
            <pc:sldMk cId="1486932411" sldId="266"/>
            <ac:spMk id="24" creationId="{D6320AF9-619A-4175-865B-5663E1AEF4C5}"/>
          </ac:spMkLst>
        </pc:spChg>
        <pc:spChg chg="add">
          <ac:chgData name="Cosmin Barbu" userId="9ddf05252acbd0fe" providerId="LiveId" clId="{AF2ABC57-1F6A-4711-837C-8C3CEE15BB8A}" dt="2024-03-07T21:14:14.421" v="1176" actId="26606"/>
          <ac:spMkLst>
            <pc:docMk/>
            <pc:sldMk cId="1486932411" sldId="266"/>
            <ac:spMk id="30" creationId="{7E018740-5C2B-4A41-AC1A-7E68D1EC1954}"/>
          </ac:spMkLst>
        </pc:spChg>
        <pc:spChg chg="add">
          <ac:chgData name="Cosmin Barbu" userId="9ddf05252acbd0fe" providerId="LiveId" clId="{AF2ABC57-1F6A-4711-837C-8C3CEE15BB8A}" dt="2024-03-07T21:14:14.421" v="1176" actId="26606"/>
          <ac:spMkLst>
            <pc:docMk/>
            <pc:sldMk cId="1486932411" sldId="266"/>
            <ac:spMk id="32" creationId="{166F75A4-C475-4941-8EE2-B80A06A2C1BB}"/>
          </ac:spMkLst>
        </pc:spChg>
        <pc:spChg chg="add">
          <ac:chgData name="Cosmin Barbu" userId="9ddf05252acbd0fe" providerId="LiveId" clId="{AF2ABC57-1F6A-4711-837C-8C3CEE15BB8A}" dt="2024-03-07T21:14:14.421" v="1176" actId="26606"/>
          <ac:spMkLst>
            <pc:docMk/>
            <pc:sldMk cId="1486932411" sldId="266"/>
            <ac:spMk id="34" creationId="{A032553A-72E8-4B0D-8405-FF9771C9AF05}"/>
          </ac:spMkLst>
        </pc:spChg>
        <pc:spChg chg="add">
          <ac:chgData name="Cosmin Barbu" userId="9ddf05252acbd0fe" providerId="LiveId" clId="{AF2ABC57-1F6A-4711-837C-8C3CEE15BB8A}" dt="2024-03-07T21:14:14.421" v="1176" actId="26606"/>
          <ac:spMkLst>
            <pc:docMk/>
            <pc:sldMk cId="1486932411" sldId="266"/>
            <ac:spMk id="36" creationId="{765800AC-C3B9-498E-87BC-29FAE4C76B21}"/>
          </ac:spMkLst>
        </pc:spChg>
        <pc:spChg chg="add">
          <ac:chgData name="Cosmin Barbu" userId="9ddf05252acbd0fe" providerId="LiveId" clId="{AF2ABC57-1F6A-4711-837C-8C3CEE15BB8A}" dt="2024-03-07T21:14:14.421" v="1176" actId="26606"/>
          <ac:spMkLst>
            <pc:docMk/>
            <pc:sldMk cId="1486932411" sldId="266"/>
            <ac:spMk id="38" creationId="{1F9D6ACB-2FF4-49F9-978A-E0D5327FC635}"/>
          </ac:spMkLst>
        </pc:spChg>
        <pc:spChg chg="add">
          <ac:chgData name="Cosmin Barbu" userId="9ddf05252acbd0fe" providerId="LiveId" clId="{AF2ABC57-1F6A-4711-837C-8C3CEE15BB8A}" dt="2024-03-07T21:14:14.421" v="1176" actId="26606"/>
          <ac:spMkLst>
            <pc:docMk/>
            <pc:sldMk cId="1486932411" sldId="266"/>
            <ac:spMk id="40" creationId="{A5EC319D-0FEA-4B95-A3EA-01E35672C95B}"/>
          </ac:spMkLst>
        </pc:spChg>
        <pc:grpChg chg="add">
          <ac:chgData name="Cosmin Barbu" userId="9ddf05252acbd0fe" providerId="LiveId" clId="{AF2ABC57-1F6A-4711-837C-8C3CEE15BB8A}" dt="2024-03-07T21:14:14.421" v="1176" actId="26606"/>
          <ac:grpSpMkLst>
            <pc:docMk/>
            <pc:sldMk cId="1486932411" sldId="266"/>
            <ac:grpSpMk id="10" creationId="{1F2B4773-3207-44CC-B7AC-892B70498211}"/>
          </ac:grpSpMkLst>
        </pc:grpChg>
        <pc:picChg chg="add">
          <ac:chgData name="Cosmin Barbu" userId="9ddf05252acbd0fe" providerId="LiveId" clId="{AF2ABC57-1F6A-4711-837C-8C3CEE15BB8A}" dt="2024-03-07T21:14:14.421" v="1176" actId="26606"/>
          <ac:picMkLst>
            <pc:docMk/>
            <pc:sldMk cId="1486932411" sldId="266"/>
            <ac:picMk id="7" creationId="{35829D4D-541C-D5AF-4396-6B06B3377432}"/>
          </ac:picMkLst>
        </pc:picChg>
        <pc:cxnChg chg="add">
          <ac:chgData name="Cosmin Barbu" userId="9ddf05252acbd0fe" providerId="LiveId" clId="{AF2ABC57-1F6A-4711-837C-8C3CEE15BB8A}" dt="2024-03-07T21:14:14.421" v="1176" actId="26606"/>
          <ac:cxnSpMkLst>
            <pc:docMk/>
            <pc:sldMk cId="1486932411" sldId="266"/>
            <ac:cxnSpMk id="26" creationId="{063B6EC6-D752-4EE7-908B-F8F19E8C7FEA}"/>
          </ac:cxnSpMkLst>
        </pc:cxnChg>
        <pc:cxnChg chg="add">
          <ac:chgData name="Cosmin Barbu" userId="9ddf05252acbd0fe" providerId="LiveId" clId="{AF2ABC57-1F6A-4711-837C-8C3CEE15BB8A}" dt="2024-03-07T21:14:14.421" v="1176" actId="26606"/>
          <ac:cxnSpMkLst>
            <pc:docMk/>
            <pc:sldMk cId="1486932411" sldId="266"/>
            <ac:cxnSpMk id="28" creationId="{EFECD4E8-AD3E-4228-82A2-9461958EA94D}"/>
          </ac:cxnSpMkLst>
        </pc:cxnChg>
      </pc:sldChg>
      <pc:sldChg chg="new del">
        <pc:chgData name="Cosmin Barbu" userId="9ddf05252acbd0fe" providerId="LiveId" clId="{AF2ABC57-1F6A-4711-837C-8C3CEE15BB8A}" dt="2024-03-07T21:17:39.974" v="1218" actId="2696"/>
        <pc:sldMkLst>
          <pc:docMk/>
          <pc:sldMk cId="1640984694" sldId="267"/>
        </pc:sldMkLst>
      </pc:sldChg>
      <pc:sldChg chg="addSp delSp modSp new del mod">
        <pc:chgData name="Cosmin Barbu" userId="9ddf05252acbd0fe" providerId="LiveId" clId="{AF2ABC57-1F6A-4711-837C-8C3CEE15BB8A}" dt="2024-03-08T10:39:59.244" v="1715" actId="2696"/>
        <pc:sldMkLst>
          <pc:docMk/>
          <pc:sldMk cId="1742681588" sldId="267"/>
        </pc:sldMkLst>
        <pc:spChg chg="add del mod">
          <ac:chgData name="Cosmin Barbu" userId="9ddf05252acbd0fe" providerId="LiveId" clId="{AF2ABC57-1F6A-4711-837C-8C3CEE15BB8A}" dt="2024-03-07T21:17:59.321" v="1224"/>
          <ac:spMkLst>
            <pc:docMk/>
            <pc:sldMk cId="1742681588" sldId="267"/>
            <ac:spMk id="2" creationId="{35211208-4DDA-B963-EEF4-96BF7CC59162}"/>
          </ac:spMkLst>
        </pc:spChg>
        <pc:spChg chg="add mod">
          <ac:chgData name="Cosmin Barbu" userId="9ddf05252acbd0fe" providerId="LiveId" clId="{AF2ABC57-1F6A-4711-837C-8C3CEE15BB8A}" dt="2024-03-08T10:36:25.185" v="1679" actId="20577"/>
          <ac:spMkLst>
            <pc:docMk/>
            <pc:sldMk cId="1742681588" sldId="267"/>
            <ac:spMk id="4" creationId="{26634F2C-9160-E973-BB6C-F6C76DE6ADF7}"/>
          </ac:spMkLst>
        </pc:spChg>
        <pc:picChg chg="add del">
          <ac:chgData name="Cosmin Barbu" userId="9ddf05252acbd0fe" providerId="LiveId" clId="{AF2ABC57-1F6A-4711-837C-8C3CEE15BB8A}" dt="2024-03-07T21:17:59.305" v="1222" actId="21"/>
          <ac:picMkLst>
            <pc:docMk/>
            <pc:sldMk cId="1742681588" sldId="267"/>
            <ac:picMk id="3" creationId="{8DB1D764-DCC5-F346-E61A-23C9E94DAF5A}"/>
          </ac:picMkLst>
        </pc:picChg>
      </pc:sldChg>
      <pc:sldChg chg="new del">
        <pc:chgData name="Cosmin Barbu" userId="9ddf05252acbd0fe" providerId="LiveId" clId="{AF2ABC57-1F6A-4711-837C-8C3CEE15BB8A}" dt="2024-03-07T21:38:04.175" v="1363" actId="2696"/>
        <pc:sldMkLst>
          <pc:docMk/>
          <pc:sldMk cId="558390768" sldId="268"/>
        </pc:sldMkLst>
      </pc:sldChg>
      <pc:sldChg chg="addSp modSp new mod">
        <pc:chgData name="Cosmin Barbu" userId="9ddf05252acbd0fe" providerId="LiveId" clId="{AF2ABC57-1F6A-4711-837C-8C3CEE15BB8A}" dt="2024-03-08T10:39:49.363" v="1714" actId="14100"/>
        <pc:sldMkLst>
          <pc:docMk/>
          <pc:sldMk cId="3666518305" sldId="268"/>
        </pc:sldMkLst>
        <pc:spChg chg="add mod">
          <ac:chgData name="Cosmin Barbu" userId="9ddf05252acbd0fe" providerId="LiveId" clId="{AF2ABC57-1F6A-4711-837C-8C3CEE15BB8A}" dt="2024-03-08T10:39:49.363" v="1714" actId="14100"/>
          <ac:spMkLst>
            <pc:docMk/>
            <pc:sldMk cId="3666518305" sldId="268"/>
            <ac:spMk id="2" creationId="{081B75E9-3445-D446-EB77-684D8A3407B1}"/>
          </ac:spMkLst>
        </pc:spChg>
      </pc:sldChg>
      <pc:sldMasterChg chg="del delSldLayout">
        <pc:chgData name="Cosmin Barbu" userId="9ddf05252acbd0fe" providerId="LiveId" clId="{AF2ABC57-1F6A-4711-837C-8C3CEE15BB8A}" dt="2024-03-04T16:37:18.037" v="9" actId="26606"/>
        <pc:sldMasterMkLst>
          <pc:docMk/>
          <pc:sldMasterMk cId="1020396411" sldId="2147483648"/>
        </pc:sldMasterMkLst>
        <pc:sldLayoutChg chg="del">
          <pc:chgData name="Cosmin Barbu" userId="9ddf05252acbd0fe" providerId="LiveId" clId="{AF2ABC57-1F6A-4711-837C-8C3CEE15BB8A}" dt="2024-03-04T16:37:18.037" v="9" actId="26606"/>
          <pc:sldLayoutMkLst>
            <pc:docMk/>
            <pc:sldMasterMk cId="1020396411" sldId="2147483648"/>
            <pc:sldLayoutMk cId="1843140912" sldId="2147483649"/>
          </pc:sldLayoutMkLst>
        </pc:sldLayoutChg>
        <pc:sldLayoutChg chg="del">
          <pc:chgData name="Cosmin Barbu" userId="9ddf05252acbd0fe" providerId="LiveId" clId="{AF2ABC57-1F6A-4711-837C-8C3CEE15BB8A}" dt="2024-03-04T16:37:18.037" v="9" actId="26606"/>
          <pc:sldLayoutMkLst>
            <pc:docMk/>
            <pc:sldMasterMk cId="1020396411" sldId="2147483648"/>
            <pc:sldLayoutMk cId="1758812084" sldId="2147483650"/>
          </pc:sldLayoutMkLst>
        </pc:sldLayoutChg>
        <pc:sldLayoutChg chg="del">
          <pc:chgData name="Cosmin Barbu" userId="9ddf05252acbd0fe" providerId="LiveId" clId="{AF2ABC57-1F6A-4711-837C-8C3CEE15BB8A}" dt="2024-03-04T16:37:18.037" v="9" actId="26606"/>
          <pc:sldLayoutMkLst>
            <pc:docMk/>
            <pc:sldMasterMk cId="1020396411" sldId="2147483648"/>
            <pc:sldLayoutMk cId="4061770724" sldId="2147483651"/>
          </pc:sldLayoutMkLst>
        </pc:sldLayoutChg>
        <pc:sldLayoutChg chg="del">
          <pc:chgData name="Cosmin Barbu" userId="9ddf05252acbd0fe" providerId="LiveId" clId="{AF2ABC57-1F6A-4711-837C-8C3CEE15BB8A}" dt="2024-03-04T16:37:18.037" v="9" actId="26606"/>
          <pc:sldLayoutMkLst>
            <pc:docMk/>
            <pc:sldMasterMk cId="1020396411" sldId="2147483648"/>
            <pc:sldLayoutMk cId="952630279" sldId="2147483652"/>
          </pc:sldLayoutMkLst>
        </pc:sldLayoutChg>
        <pc:sldLayoutChg chg="del">
          <pc:chgData name="Cosmin Barbu" userId="9ddf05252acbd0fe" providerId="LiveId" clId="{AF2ABC57-1F6A-4711-837C-8C3CEE15BB8A}" dt="2024-03-04T16:37:18.037" v="9" actId="26606"/>
          <pc:sldLayoutMkLst>
            <pc:docMk/>
            <pc:sldMasterMk cId="1020396411" sldId="2147483648"/>
            <pc:sldLayoutMk cId="3033967512" sldId="2147483653"/>
          </pc:sldLayoutMkLst>
        </pc:sldLayoutChg>
        <pc:sldLayoutChg chg="del">
          <pc:chgData name="Cosmin Barbu" userId="9ddf05252acbd0fe" providerId="LiveId" clId="{AF2ABC57-1F6A-4711-837C-8C3CEE15BB8A}" dt="2024-03-04T16:37:18.037" v="9" actId="26606"/>
          <pc:sldLayoutMkLst>
            <pc:docMk/>
            <pc:sldMasterMk cId="1020396411" sldId="2147483648"/>
            <pc:sldLayoutMk cId="2052490365" sldId="2147483654"/>
          </pc:sldLayoutMkLst>
        </pc:sldLayoutChg>
        <pc:sldLayoutChg chg="del">
          <pc:chgData name="Cosmin Barbu" userId="9ddf05252acbd0fe" providerId="LiveId" clId="{AF2ABC57-1F6A-4711-837C-8C3CEE15BB8A}" dt="2024-03-04T16:37:18.037" v="9" actId="26606"/>
          <pc:sldLayoutMkLst>
            <pc:docMk/>
            <pc:sldMasterMk cId="1020396411" sldId="2147483648"/>
            <pc:sldLayoutMk cId="192409871" sldId="2147483655"/>
          </pc:sldLayoutMkLst>
        </pc:sldLayoutChg>
        <pc:sldLayoutChg chg="del">
          <pc:chgData name="Cosmin Barbu" userId="9ddf05252acbd0fe" providerId="LiveId" clId="{AF2ABC57-1F6A-4711-837C-8C3CEE15BB8A}" dt="2024-03-04T16:37:18.037" v="9" actId="26606"/>
          <pc:sldLayoutMkLst>
            <pc:docMk/>
            <pc:sldMasterMk cId="1020396411" sldId="2147483648"/>
            <pc:sldLayoutMk cId="89837890" sldId="2147483656"/>
          </pc:sldLayoutMkLst>
        </pc:sldLayoutChg>
        <pc:sldLayoutChg chg="del">
          <pc:chgData name="Cosmin Barbu" userId="9ddf05252acbd0fe" providerId="LiveId" clId="{AF2ABC57-1F6A-4711-837C-8C3CEE15BB8A}" dt="2024-03-04T16:37:18.037" v="9" actId="26606"/>
          <pc:sldLayoutMkLst>
            <pc:docMk/>
            <pc:sldMasterMk cId="1020396411" sldId="2147483648"/>
            <pc:sldLayoutMk cId="3751938253" sldId="2147483657"/>
          </pc:sldLayoutMkLst>
        </pc:sldLayoutChg>
        <pc:sldLayoutChg chg="del">
          <pc:chgData name="Cosmin Barbu" userId="9ddf05252acbd0fe" providerId="LiveId" clId="{AF2ABC57-1F6A-4711-837C-8C3CEE15BB8A}" dt="2024-03-04T16:37:18.037" v="9" actId="26606"/>
          <pc:sldLayoutMkLst>
            <pc:docMk/>
            <pc:sldMasterMk cId="1020396411" sldId="2147483648"/>
            <pc:sldLayoutMk cId="3170804728" sldId="2147483658"/>
          </pc:sldLayoutMkLst>
        </pc:sldLayoutChg>
        <pc:sldLayoutChg chg="del">
          <pc:chgData name="Cosmin Barbu" userId="9ddf05252acbd0fe" providerId="LiveId" clId="{AF2ABC57-1F6A-4711-837C-8C3CEE15BB8A}" dt="2024-03-04T16:37:18.037" v="9" actId="26606"/>
          <pc:sldLayoutMkLst>
            <pc:docMk/>
            <pc:sldMasterMk cId="1020396411" sldId="2147483648"/>
            <pc:sldLayoutMk cId="2507720414" sldId="2147483659"/>
          </pc:sldLayoutMkLst>
        </pc:sldLayoutChg>
      </pc:sldMasterChg>
      <pc:sldMasterChg chg="add del replId addSldLayout delSldLayout">
        <pc:chgData name="Cosmin Barbu" userId="9ddf05252acbd0fe" providerId="LiveId" clId="{AF2ABC57-1F6A-4711-837C-8C3CEE15BB8A}" dt="2024-03-04T16:39:09.939" v="15" actId="26606"/>
        <pc:sldMasterMkLst>
          <pc:docMk/>
          <pc:sldMasterMk cId="1250185299" sldId="2147483660"/>
        </pc:sldMasterMkLst>
        <pc:sldLayoutChg chg="add del">
          <pc:chgData name="Cosmin Barbu" userId="9ddf05252acbd0fe" providerId="LiveId" clId="{AF2ABC57-1F6A-4711-837C-8C3CEE15BB8A}" dt="2024-03-04T16:39:09.939" v="15" actId="26606"/>
          <pc:sldLayoutMkLst>
            <pc:docMk/>
            <pc:sldMasterMk cId="1250185299" sldId="2147483660"/>
            <pc:sldLayoutMk cId="1088730002" sldId="2147483661"/>
          </pc:sldLayoutMkLst>
        </pc:sldLayoutChg>
        <pc:sldLayoutChg chg="add del replId">
          <pc:chgData name="Cosmin Barbu" userId="9ddf05252acbd0fe" providerId="LiveId" clId="{AF2ABC57-1F6A-4711-837C-8C3CEE15BB8A}" dt="2024-03-04T16:39:09.939" v="15" actId="26606"/>
          <pc:sldLayoutMkLst>
            <pc:docMk/>
            <pc:sldMasterMk cId="1250185299" sldId="2147483660"/>
            <pc:sldLayoutMk cId="3349461820" sldId="2147483662"/>
          </pc:sldLayoutMkLst>
        </pc:sldLayoutChg>
        <pc:sldLayoutChg chg="add del replId">
          <pc:chgData name="Cosmin Barbu" userId="9ddf05252acbd0fe" providerId="LiveId" clId="{AF2ABC57-1F6A-4711-837C-8C3CEE15BB8A}" dt="2024-03-04T16:39:09.939" v="15" actId="26606"/>
          <pc:sldLayoutMkLst>
            <pc:docMk/>
            <pc:sldMasterMk cId="1250185299" sldId="2147483660"/>
            <pc:sldLayoutMk cId="3171213167" sldId="2147483663"/>
          </pc:sldLayoutMkLst>
        </pc:sldLayoutChg>
        <pc:sldLayoutChg chg="add del replId">
          <pc:chgData name="Cosmin Barbu" userId="9ddf05252acbd0fe" providerId="LiveId" clId="{AF2ABC57-1F6A-4711-837C-8C3CEE15BB8A}" dt="2024-03-04T16:39:09.939" v="15" actId="26606"/>
          <pc:sldLayoutMkLst>
            <pc:docMk/>
            <pc:sldMasterMk cId="1250185299" sldId="2147483660"/>
            <pc:sldLayoutMk cId="1668801219" sldId="2147483664"/>
          </pc:sldLayoutMkLst>
        </pc:sldLayoutChg>
        <pc:sldLayoutChg chg="add del replId">
          <pc:chgData name="Cosmin Barbu" userId="9ddf05252acbd0fe" providerId="LiveId" clId="{AF2ABC57-1F6A-4711-837C-8C3CEE15BB8A}" dt="2024-03-04T16:39:09.939" v="15" actId="26606"/>
          <pc:sldLayoutMkLst>
            <pc:docMk/>
            <pc:sldMasterMk cId="1250185299" sldId="2147483660"/>
            <pc:sldLayoutMk cId="2802254303" sldId="2147483665"/>
          </pc:sldLayoutMkLst>
        </pc:sldLayoutChg>
        <pc:sldLayoutChg chg="add del replId">
          <pc:chgData name="Cosmin Barbu" userId="9ddf05252acbd0fe" providerId="LiveId" clId="{AF2ABC57-1F6A-4711-837C-8C3CEE15BB8A}" dt="2024-03-04T16:39:09.939" v="15" actId="26606"/>
          <pc:sldLayoutMkLst>
            <pc:docMk/>
            <pc:sldMasterMk cId="1250185299" sldId="2147483660"/>
            <pc:sldLayoutMk cId="4222234904" sldId="2147483666"/>
          </pc:sldLayoutMkLst>
        </pc:sldLayoutChg>
        <pc:sldLayoutChg chg="add del replId">
          <pc:chgData name="Cosmin Barbu" userId="9ddf05252acbd0fe" providerId="LiveId" clId="{AF2ABC57-1F6A-4711-837C-8C3CEE15BB8A}" dt="2024-03-04T16:39:09.939" v="15" actId="26606"/>
          <pc:sldLayoutMkLst>
            <pc:docMk/>
            <pc:sldMasterMk cId="1250185299" sldId="2147483660"/>
            <pc:sldLayoutMk cId="1193136781" sldId="2147483667"/>
          </pc:sldLayoutMkLst>
        </pc:sldLayoutChg>
        <pc:sldLayoutChg chg="add del replId">
          <pc:chgData name="Cosmin Barbu" userId="9ddf05252acbd0fe" providerId="LiveId" clId="{AF2ABC57-1F6A-4711-837C-8C3CEE15BB8A}" dt="2024-03-04T16:39:09.939" v="15" actId="26606"/>
          <pc:sldLayoutMkLst>
            <pc:docMk/>
            <pc:sldMasterMk cId="1250185299" sldId="2147483660"/>
            <pc:sldLayoutMk cId="1570661149" sldId="2147483668"/>
          </pc:sldLayoutMkLst>
        </pc:sldLayoutChg>
        <pc:sldLayoutChg chg="add del replId">
          <pc:chgData name="Cosmin Barbu" userId="9ddf05252acbd0fe" providerId="LiveId" clId="{AF2ABC57-1F6A-4711-837C-8C3CEE15BB8A}" dt="2024-03-04T16:39:09.939" v="15" actId="26606"/>
          <pc:sldLayoutMkLst>
            <pc:docMk/>
            <pc:sldMasterMk cId="1250185299" sldId="2147483660"/>
            <pc:sldLayoutMk cId="63158022" sldId="2147483669"/>
          </pc:sldLayoutMkLst>
        </pc:sldLayoutChg>
        <pc:sldLayoutChg chg="add del replId">
          <pc:chgData name="Cosmin Barbu" userId="9ddf05252acbd0fe" providerId="LiveId" clId="{AF2ABC57-1F6A-4711-837C-8C3CEE15BB8A}" dt="2024-03-04T16:39:09.939" v="15" actId="26606"/>
          <pc:sldLayoutMkLst>
            <pc:docMk/>
            <pc:sldMasterMk cId="1250185299" sldId="2147483660"/>
            <pc:sldLayoutMk cId="742331090" sldId="2147483670"/>
          </pc:sldLayoutMkLst>
        </pc:sldLayoutChg>
        <pc:sldLayoutChg chg="add del replId">
          <pc:chgData name="Cosmin Barbu" userId="9ddf05252acbd0fe" providerId="LiveId" clId="{AF2ABC57-1F6A-4711-837C-8C3CEE15BB8A}" dt="2024-03-04T16:39:09.939" v="15" actId="26606"/>
          <pc:sldLayoutMkLst>
            <pc:docMk/>
            <pc:sldMasterMk cId="1250185299" sldId="2147483660"/>
            <pc:sldLayoutMk cId="3529031850" sldId="2147483671"/>
          </pc:sldLayoutMkLst>
        </pc:sldLayoutChg>
      </pc:sldMasterChg>
      <pc:sldMasterChg chg="add del addSldLayout delSldLayout">
        <pc:chgData name="Cosmin Barbu" userId="9ddf05252acbd0fe" providerId="LiveId" clId="{AF2ABC57-1F6A-4711-837C-8C3CEE15BB8A}" dt="2024-03-04T16:43:22.426" v="98" actId="26606"/>
        <pc:sldMasterMkLst>
          <pc:docMk/>
          <pc:sldMasterMk cId="3261780203" sldId="2147483672"/>
        </pc:sldMasterMkLst>
        <pc:sldLayoutChg chg="add del">
          <pc:chgData name="Cosmin Barbu" userId="9ddf05252acbd0fe" providerId="LiveId" clId="{AF2ABC57-1F6A-4711-837C-8C3CEE15BB8A}" dt="2024-03-04T16:43:22.426" v="98" actId="26606"/>
          <pc:sldLayoutMkLst>
            <pc:docMk/>
            <pc:sldMasterMk cId="3261780203" sldId="2147483672"/>
            <pc:sldLayoutMk cId="385373694" sldId="2147483673"/>
          </pc:sldLayoutMkLst>
        </pc:sldLayoutChg>
        <pc:sldLayoutChg chg="add del">
          <pc:chgData name="Cosmin Barbu" userId="9ddf05252acbd0fe" providerId="LiveId" clId="{AF2ABC57-1F6A-4711-837C-8C3CEE15BB8A}" dt="2024-03-04T16:43:22.426" v="98" actId="26606"/>
          <pc:sldLayoutMkLst>
            <pc:docMk/>
            <pc:sldMasterMk cId="3261780203" sldId="2147483672"/>
            <pc:sldLayoutMk cId="1451274101" sldId="2147483674"/>
          </pc:sldLayoutMkLst>
        </pc:sldLayoutChg>
        <pc:sldLayoutChg chg="add del">
          <pc:chgData name="Cosmin Barbu" userId="9ddf05252acbd0fe" providerId="LiveId" clId="{AF2ABC57-1F6A-4711-837C-8C3CEE15BB8A}" dt="2024-03-04T16:43:22.426" v="98" actId="26606"/>
          <pc:sldLayoutMkLst>
            <pc:docMk/>
            <pc:sldMasterMk cId="3261780203" sldId="2147483672"/>
            <pc:sldLayoutMk cId="3392470292" sldId="2147483675"/>
          </pc:sldLayoutMkLst>
        </pc:sldLayoutChg>
        <pc:sldLayoutChg chg="add del">
          <pc:chgData name="Cosmin Barbu" userId="9ddf05252acbd0fe" providerId="LiveId" clId="{AF2ABC57-1F6A-4711-837C-8C3CEE15BB8A}" dt="2024-03-04T16:43:22.426" v="98" actId="26606"/>
          <pc:sldLayoutMkLst>
            <pc:docMk/>
            <pc:sldMasterMk cId="3261780203" sldId="2147483672"/>
            <pc:sldLayoutMk cId="2568833634" sldId="2147483676"/>
          </pc:sldLayoutMkLst>
        </pc:sldLayoutChg>
        <pc:sldLayoutChg chg="add del">
          <pc:chgData name="Cosmin Barbu" userId="9ddf05252acbd0fe" providerId="LiveId" clId="{AF2ABC57-1F6A-4711-837C-8C3CEE15BB8A}" dt="2024-03-04T16:43:22.426" v="98" actId="26606"/>
          <pc:sldLayoutMkLst>
            <pc:docMk/>
            <pc:sldMasterMk cId="3261780203" sldId="2147483672"/>
            <pc:sldLayoutMk cId="4104279764" sldId="2147483677"/>
          </pc:sldLayoutMkLst>
        </pc:sldLayoutChg>
        <pc:sldLayoutChg chg="add del">
          <pc:chgData name="Cosmin Barbu" userId="9ddf05252acbd0fe" providerId="LiveId" clId="{AF2ABC57-1F6A-4711-837C-8C3CEE15BB8A}" dt="2024-03-04T16:43:22.426" v="98" actId="26606"/>
          <pc:sldLayoutMkLst>
            <pc:docMk/>
            <pc:sldMasterMk cId="3261780203" sldId="2147483672"/>
            <pc:sldLayoutMk cId="2535985589" sldId="2147483678"/>
          </pc:sldLayoutMkLst>
        </pc:sldLayoutChg>
        <pc:sldLayoutChg chg="add del">
          <pc:chgData name="Cosmin Barbu" userId="9ddf05252acbd0fe" providerId="LiveId" clId="{AF2ABC57-1F6A-4711-837C-8C3CEE15BB8A}" dt="2024-03-04T16:43:22.426" v="98" actId="26606"/>
          <pc:sldLayoutMkLst>
            <pc:docMk/>
            <pc:sldMasterMk cId="3261780203" sldId="2147483672"/>
            <pc:sldLayoutMk cId="1827739984" sldId="2147483679"/>
          </pc:sldLayoutMkLst>
        </pc:sldLayoutChg>
        <pc:sldLayoutChg chg="add del">
          <pc:chgData name="Cosmin Barbu" userId="9ddf05252acbd0fe" providerId="LiveId" clId="{AF2ABC57-1F6A-4711-837C-8C3CEE15BB8A}" dt="2024-03-04T16:43:22.426" v="98" actId="26606"/>
          <pc:sldLayoutMkLst>
            <pc:docMk/>
            <pc:sldMasterMk cId="3261780203" sldId="2147483672"/>
            <pc:sldLayoutMk cId="507998921" sldId="2147483680"/>
          </pc:sldLayoutMkLst>
        </pc:sldLayoutChg>
        <pc:sldLayoutChg chg="add del">
          <pc:chgData name="Cosmin Barbu" userId="9ddf05252acbd0fe" providerId="LiveId" clId="{AF2ABC57-1F6A-4711-837C-8C3CEE15BB8A}" dt="2024-03-04T16:43:22.426" v="98" actId="26606"/>
          <pc:sldLayoutMkLst>
            <pc:docMk/>
            <pc:sldMasterMk cId="3261780203" sldId="2147483672"/>
            <pc:sldLayoutMk cId="826775741" sldId="2147483681"/>
          </pc:sldLayoutMkLst>
        </pc:sldLayoutChg>
        <pc:sldLayoutChg chg="add del">
          <pc:chgData name="Cosmin Barbu" userId="9ddf05252acbd0fe" providerId="LiveId" clId="{AF2ABC57-1F6A-4711-837C-8C3CEE15BB8A}" dt="2024-03-04T16:43:22.426" v="98" actId="26606"/>
          <pc:sldLayoutMkLst>
            <pc:docMk/>
            <pc:sldMasterMk cId="3261780203" sldId="2147483672"/>
            <pc:sldLayoutMk cId="658386456" sldId="2147483682"/>
          </pc:sldLayoutMkLst>
        </pc:sldLayoutChg>
        <pc:sldLayoutChg chg="add del">
          <pc:chgData name="Cosmin Barbu" userId="9ddf05252acbd0fe" providerId="LiveId" clId="{AF2ABC57-1F6A-4711-837C-8C3CEE15BB8A}" dt="2024-03-04T16:43:22.426" v="98" actId="26606"/>
          <pc:sldLayoutMkLst>
            <pc:docMk/>
            <pc:sldMasterMk cId="3261780203" sldId="2147483672"/>
            <pc:sldLayoutMk cId="2718923116" sldId="2147483683"/>
          </pc:sldLayoutMkLst>
        </pc:sldLayoutChg>
      </pc:sldMasterChg>
      <pc:sldMasterChg chg="add replId addSldLayout">
        <pc:chgData name="Cosmin Barbu" userId="9ddf05252acbd0fe" providerId="LiveId" clId="{AF2ABC57-1F6A-4711-837C-8C3CEE15BB8A}" dt="2024-03-04T16:43:22.426" v="98" actId="26606"/>
        <pc:sldMasterMkLst>
          <pc:docMk/>
          <pc:sldMasterMk cId="253101458" sldId="2147483684"/>
        </pc:sldMasterMkLst>
        <pc:sldLayoutChg chg="add">
          <pc:chgData name="Cosmin Barbu" userId="9ddf05252acbd0fe" providerId="LiveId" clId="{AF2ABC57-1F6A-4711-837C-8C3CEE15BB8A}" dt="2024-03-04T16:43:22.426" v="98" actId="26606"/>
          <pc:sldLayoutMkLst>
            <pc:docMk/>
            <pc:sldMasterMk cId="253101458" sldId="2147483684"/>
            <pc:sldLayoutMk cId="315399594" sldId="2147483685"/>
          </pc:sldLayoutMkLst>
        </pc:sldLayoutChg>
        <pc:sldLayoutChg chg="add replId">
          <pc:chgData name="Cosmin Barbu" userId="9ddf05252acbd0fe" providerId="LiveId" clId="{AF2ABC57-1F6A-4711-837C-8C3CEE15BB8A}" dt="2024-03-04T16:43:22.426" v="98" actId="26606"/>
          <pc:sldLayoutMkLst>
            <pc:docMk/>
            <pc:sldMasterMk cId="253101458" sldId="2147483684"/>
            <pc:sldLayoutMk cId="1044777077" sldId="2147483686"/>
          </pc:sldLayoutMkLst>
        </pc:sldLayoutChg>
        <pc:sldLayoutChg chg="add replId">
          <pc:chgData name="Cosmin Barbu" userId="9ddf05252acbd0fe" providerId="LiveId" clId="{AF2ABC57-1F6A-4711-837C-8C3CEE15BB8A}" dt="2024-03-04T16:43:22.426" v="98" actId="26606"/>
          <pc:sldLayoutMkLst>
            <pc:docMk/>
            <pc:sldMasterMk cId="253101458" sldId="2147483684"/>
            <pc:sldLayoutMk cId="1488503446" sldId="2147483687"/>
          </pc:sldLayoutMkLst>
        </pc:sldLayoutChg>
        <pc:sldLayoutChg chg="add replId">
          <pc:chgData name="Cosmin Barbu" userId="9ddf05252acbd0fe" providerId="LiveId" clId="{AF2ABC57-1F6A-4711-837C-8C3CEE15BB8A}" dt="2024-03-04T16:43:22.426" v="98" actId="26606"/>
          <pc:sldLayoutMkLst>
            <pc:docMk/>
            <pc:sldMasterMk cId="253101458" sldId="2147483684"/>
            <pc:sldLayoutMk cId="817424747" sldId="2147483688"/>
          </pc:sldLayoutMkLst>
        </pc:sldLayoutChg>
        <pc:sldLayoutChg chg="add replId">
          <pc:chgData name="Cosmin Barbu" userId="9ddf05252acbd0fe" providerId="LiveId" clId="{AF2ABC57-1F6A-4711-837C-8C3CEE15BB8A}" dt="2024-03-04T16:43:22.426" v="98" actId="26606"/>
          <pc:sldLayoutMkLst>
            <pc:docMk/>
            <pc:sldMasterMk cId="253101458" sldId="2147483684"/>
            <pc:sldLayoutMk cId="423360373" sldId="2147483689"/>
          </pc:sldLayoutMkLst>
        </pc:sldLayoutChg>
        <pc:sldLayoutChg chg="add replId">
          <pc:chgData name="Cosmin Barbu" userId="9ddf05252acbd0fe" providerId="LiveId" clId="{AF2ABC57-1F6A-4711-837C-8C3CEE15BB8A}" dt="2024-03-04T16:43:22.426" v="98" actId="26606"/>
          <pc:sldLayoutMkLst>
            <pc:docMk/>
            <pc:sldMasterMk cId="253101458" sldId="2147483684"/>
            <pc:sldLayoutMk cId="289880994" sldId="2147483690"/>
          </pc:sldLayoutMkLst>
        </pc:sldLayoutChg>
        <pc:sldLayoutChg chg="add replId">
          <pc:chgData name="Cosmin Barbu" userId="9ddf05252acbd0fe" providerId="LiveId" clId="{AF2ABC57-1F6A-4711-837C-8C3CEE15BB8A}" dt="2024-03-04T16:43:22.426" v="98" actId="26606"/>
          <pc:sldLayoutMkLst>
            <pc:docMk/>
            <pc:sldMasterMk cId="253101458" sldId="2147483684"/>
            <pc:sldLayoutMk cId="1495942315" sldId="2147483691"/>
          </pc:sldLayoutMkLst>
        </pc:sldLayoutChg>
        <pc:sldLayoutChg chg="add replId">
          <pc:chgData name="Cosmin Barbu" userId="9ddf05252acbd0fe" providerId="LiveId" clId="{AF2ABC57-1F6A-4711-837C-8C3CEE15BB8A}" dt="2024-03-04T16:43:22.426" v="98" actId="26606"/>
          <pc:sldLayoutMkLst>
            <pc:docMk/>
            <pc:sldMasterMk cId="253101458" sldId="2147483684"/>
            <pc:sldLayoutMk cId="1770569804" sldId="2147483692"/>
          </pc:sldLayoutMkLst>
        </pc:sldLayoutChg>
        <pc:sldLayoutChg chg="add replId">
          <pc:chgData name="Cosmin Barbu" userId="9ddf05252acbd0fe" providerId="LiveId" clId="{AF2ABC57-1F6A-4711-837C-8C3CEE15BB8A}" dt="2024-03-04T16:43:22.426" v="98" actId="26606"/>
          <pc:sldLayoutMkLst>
            <pc:docMk/>
            <pc:sldMasterMk cId="253101458" sldId="2147483684"/>
            <pc:sldLayoutMk cId="176536193" sldId="2147483693"/>
          </pc:sldLayoutMkLst>
        </pc:sldLayoutChg>
        <pc:sldLayoutChg chg="add replId">
          <pc:chgData name="Cosmin Barbu" userId="9ddf05252acbd0fe" providerId="LiveId" clId="{AF2ABC57-1F6A-4711-837C-8C3CEE15BB8A}" dt="2024-03-04T16:43:22.426" v="98" actId="26606"/>
          <pc:sldLayoutMkLst>
            <pc:docMk/>
            <pc:sldMasterMk cId="253101458" sldId="2147483684"/>
            <pc:sldLayoutMk cId="3190707247" sldId="2147483694"/>
          </pc:sldLayoutMkLst>
        </pc:sldLayoutChg>
        <pc:sldLayoutChg chg="add replId">
          <pc:chgData name="Cosmin Barbu" userId="9ddf05252acbd0fe" providerId="LiveId" clId="{AF2ABC57-1F6A-4711-837C-8C3CEE15BB8A}" dt="2024-03-04T16:43:22.426" v="98" actId="26606"/>
          <pc:sldLayoutMkLst>
            <pc:docMk/>
            <pc:sldMasterMk cId="253101458" sldId="2147483684"/>
            <pc:sldLayoutMk cId="2823355850" sldId="2147483695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47223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70983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83913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14652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412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0113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36149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42454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72275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pPr/>
              <a:t>3/7/2024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86871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pPr/>
              <a:t>3/7/2024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044991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pPr/>
              <a:t>3/7/2024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10261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pPr/>
              <a:t>3/7/2024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811902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pPr/>
              <a:t>3/7/2024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02089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69566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07603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D57BDD-E64A-4D27-8978-82FFCA18A12C}" type="datetimeFigureOut">
              <a:rPr lang="en-US" smtClean="0"/>
              <a:pPr/>
              <a:t>3/7/2024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48612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76" r:id="rId3"/>
    <p:sldLayoutId id="2147483777" r:id="rId4"/>
    <p:sldLayoutId id="2147483778" r:id="rId5"/>
    <p:sldLayoutId id="2147483779" r:id="rId6"/>
    <p:sldLayoutId id="2147483780" r:id="rId7"/>
    <p:sldLayoutId id="2147483781" r:id="rId8"/>
    <p:sldLayoutId id="2147483782" r:id="rId9"/>
    <p:sldLayoutId id="2147483783" r:id="rId10"/>
    <p:sldLayoutId id="2147483784" r:id="rId11"/>
    <p:sldLayoutId id="2147483785" r:id="rId12"/>
    <p:sldLayoutId id="2147483786" r:id="rId13"/>
    <p:sldLayoutId id="2147483787" r:id="rId14"/>
    <p:sldLayoutId id="2147483788" r:id="rId15"/>
    <p:sldLayoutId id="214748378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lancet.com/journals/lancet/issue/vol378no9800/PIIS0140-6736(11)X6042-7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149BF-E3D6-A8A3-14E9-146A6B5D84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56682" y="350885"/>
            <a:ext cx="6373318" cy="1927620"/>
          </a:xfrm>
        </p:spPr>
        <p:txBody>
          <a:bodyPr>
            <a:normAutofit/>
          </a:bodyPr>
          <a:lstStyle/>
          <a:p>
            <a:pPr algn="ctr"/>
            <a:br>
              <a:rPr lang="en-GB" sz="4000" dirty="0">
                <a:solidFill>
                  <a:schemeClr val="tx1"/>
                </a:solidFill>
                <a:latin typeface="Arial Black" panose="020B0A04020102020204" pitchFamily="34" charset="0"/>
              </a:rPr>
            </a:br>
            <a:r>
              <a:rPr lang="en-GB" sz="4000" dirty="0">
                <a:solidFill>
                  <a:schemeClr val="tx1"/>
                </a:solidFill>
                <a:latin typeface="Arial Black" panose="020B0A04020102020204" pitchFamily="34" charset="0"/>
              </a:rPr>
              <a:t>Topic</a:t>
            </a:r>
            <a:br>
              <a:rPr lang="en-GB" sz="4000" dirty="0">
                <a:solidFill>
                  <a:schemeClr val="tx1"/>
                </a:solidFill>
                <a:latin typeface="Arial Black" panose="020B0A04020102020204" pitchFamily="34" charset="0"/>
              </a:rPr>
            </a:br>
            <a:r>
              <a:rPr lang="en-GB" sz="4000" dirty="0">
                <a:solidFill>
                  <a:schemeClr val="tx1"/>
                </a:solidFill>
                <a:latin typeface="Arial Black" panose="020B0A04020102020204" pitchFamily="34" charset="0"/>
              </a:rPr>
              <a:t>Hospital Development</a:t>
            </a:r>
          </a:p>
        </p:txBody>
      </p:sp>
      <p:pic>
        <p:nvPicPr>
          <p:cNvPr id="4" name="Picture 3" descr="Open doors">
            <a:extLst>
              <a:ext uri="{FF2B5EF4-FFF2-40B4-BE49-F238E27FC236}">
                <a16:creationId xmlns:a16="http://schemas.microsoft.com/office/drawing/2014/main" id="{6B7C1A40-299A-E1BA-B0BB-2A4E6B5D2E9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2953" r="12547" b="-2"/>
          <a:stretch/>
        </p:blipFill>
        <p:spPr>
          <a:xfrm>
            <a:off x="-2" y="-1"/>
            <a:ext cx="4572002" cy="6858002"/>
          </a:xfrm>
          <a:custGeom>
            <a:avLst/>
            <a:gdLst/>
            <a:ahLst/>
            <a:cxnLst/>
            <a:rect l="l" t="t" r="r" b="b"/>
            <a:pathLst>
              <a:path w="4572002" h="6858002">
                <a:moveTo>
                  <a:pt x="4295315" y="6438981"/>
                </a:moveTo>
                <a:lnTo>
                  <a:pt x="4275384" y="6463840"/>
                </a:lnTo>
                <a:lnTo>
                  <a:pt x="4275382" y="6463849"/>
                </a:lnTo>
                <a:lnTo>
                  <a:pt x="4261586" y="6513012"/>
                </a:lnTo>
                <a:lnTo>
                  <a:pt x="4242781" y="6546194"/>
                </a:lnTo>
                <a:lnTo>
                  <a:pt x="4242781" y="6546195"/>
                </a:lnTo>
                <a:lnTo>
                  <a:pt x="4259119" y="6521804"/>
                </a:lnTo>
                <a:lnTo>
                  <a:pt x="4261586" y="6513012"/>
                </a:lnTo>
                <a:lnTo>
                  <a:pt x="4264397" y="6508052"/>
                </a:lnTo>
                <a:lnTo>
                  <a:pt x="4275382" y="6463849"/>
                </a:lnTo>
                <a:lnTo>
                  <a:pt x="4275384" y="6463841"/>
                </a:lnTo>
                <a:cubicBezTo>
                  <a:pt x="4278336" y="6451650"/>
                  <a:pt x="4285813" y="6444077"/>
                  <a:pt x="4295315" y="6438981"/>
                </a:cubicBezTo>
                <a:close/>
                <a:moveTo>
                  <a:pt x="4211111" y="2836172"/>
                </a:moveTo>
                <a:lnTo>
                  <a:pt x="4202420" y="2848793"/>
                </a:lnTo>
                <a:cubicBezTo>
                  <a:pt x="4192420" y="2881226"/>
                  <a:pt x="4178988" y="2913982"/>
                  <a:pt x="4177881" y="2947862"/>
                </a:cubicBezTo>
                <a:lnTo>
                  <a:pt x="4177881" y="2947863"/>
                </a:lnTo>
                <a:lnTo>
                  <a:pt x="4177881" y="2947863"/>
                </a:lnTo>
                <a:cubicBezTo>
                  <a:pt x="4177512" y="2959157"/>
                  <a:pt x="4178512" y="2970576"/>
                  <a:pt x="4181465" y="2982149"/>
                </a:cubicBezTo>
                <a:lnTo>
                  <a:pt x="4193158" y="3077402"/>
                </a:lnTo>
                <a:lnTo>
                  <a:pt x="4180703" y="3172654"/>
                </a:lnTo>
                <a:cubicBezTo>
                  <a:pt x="4154794" y="3276480"/>
                  <a:pt x="4127362" y="3380305"/>
                  <a:pt x="4133076" y="3489467"/>
                </a:cubicBezTo>
                <a:cubicBezTo>
                  <a:pt x="4134028" y="3507563"/>
                  <a:pt x="4122407" y="3529090"/>
                  <a:pt x="4110977" y="3544713"/>
                </a:cubicBezTo>
                <a:cubicBezTo>
                  <a:pt x="4100119" y="3559668"/>
                  <a:pt x="4094260" y="3566812"/>
                  <a:pt x="4093355" y="3574408"/>
                </a:cubicBezTo>
                <a:lnTo>
                  <a:pt x="4093355" y="3574408"/>
                </a:lnTo>
                <a:lnTo>
                  <a:pt x="4093355" y="3574409"/>
                </a:lnTo>
                <a:cubicBezTo>
                  <a:pt x="4092450" y="3582005"/>
                  <a:pt x="4096499" y="3590054"/>
                  <a:pt x="4105453" y="3606818"/>
                </a:cubicBezTo>
                <a:cubicBezTo>
                  <a:pt x="4109835" y="3614820"/>
                  <a:pt x="4112501" y="3624726"/>
                  <a:pt x="4118979" y="3630633"/>
                </a:cubicBezTo>
                <a:cubicBezTo>
                  <a:pt x="4127218" y="3638158"/>
                  <a:pt x="4132898" y="3646123"/>
                  <a:pt x="4136708" y="3654416"/>
                </a:cubicBezTo>
                <a:lnTo>
                  <a:pt x="4143220" y="3680164"/>
                </a:lnTo>
                <a:lnTo>
                  <a:pt x="4139172" y="3734837"/>
                </a:lnTo>
                <a:lnTo>
                  <a:pt x="4139172" y="3734838"/>
                </a:lnTo>
                <a:lnTo>
                  <a:pt x="4139172" y="3734838"/>
                </a:lnTo>
                <a:cubicBezTo>
                  <a:pt x="4138220" y="3741316"/>
                  <a:pt x="4136886" y="3749126"/>
                  <a:pt x="4139554" y="3754653"/>
                </a:cubicBezTo>
                <a:lnTo>
                  <a:pt x="4145911" y="3789776"/>
                </a:lnTo>
                <a:lnTo>
                  <a:pt x="4130980" y="3822472"/>
                </a:lnTo>
                <a:cubicBezTo>
                  <a:pt x="4123932" y="3831902"/>
                  <a:pt x="4118312" y="3842046"/>
                  <a:pt x="4116645" y="3852619"/>
                </a:cubicBezTo>
                <a:lnTo>
                  <a:pt x="4116645" y="3852620"/>
                </a:lnTo>
                <a:lnTo>
                  <a:pt x="4116645" y="3852620"/>
                </a:lnTo>
                <a:cubicBezTo>
                  <a:pt x="4114978" y="3863193"/>
                  <a:pt x="4117265" y="3874195"/>
                  <a:pt x="4126028" y="3885339"/>
                </a:cubicBezTo>
                <a:cubicBezTo>
                  <a:pt x="4135744" y="3897722"/>
                  <a:pt x="4143150" y="3910319"/>
                  <a:pt x="4148409" y="3923125"/>
                </a:cubicBezTo>
                <a:lnTo>
                  <a:pt x="4157913" y="3962160"/>
                </a:lnTo>
                <a:lnTo>
                  <a:pt x="4155523" y="4002410"/>
                </a:lnTo>
                <a:cubicBezTo>
                  <a:pt x="4152853" y="4016025"/>
                  <a:pt x="4148364" y="4029837"/>
                  <a:pt x="4142220" y="4043839"/>
                </a:cubicBezTo>
                <a:cubicBezTo>
                  <a:pt x="4133457" y="4063842"/>
                  <a:pt x="4128075" y="4083702"/>
                  <a:pt x="4127099" y="4103825"/>
                </a:cubicBezTo>
                <a:lnTo>
                  <a:pt x="4127099" y="4103826"/>
                </a:lnTo>
                <a:lnTo>
                  <a:pt x="4127099" y="4103826"/>
                </a:lnTo>
                <a:cubicBezTo>
                  <a:pt x="4126122" y="4123948"/>
                  <a:pt x="4129552" y="4144333"/>
                  <a:pt x="4138410" y="4165384"/>
                </a:cubicBezTo>
                <a:lnTo>
                  <a:pt x="4142315" y="4192388"/>
                </a:lnTo>
                <a:lnTo>
                  <a:pt x="4142220" y="4221391"/>
                </a:lnTo>
                <a:lnTo>
                  <a:pt x="4142220" y="4221391"/>
                </a:lnTo>
                <a:lnTo>
                  <a:pt x="4142220" y="4221392"/>
                </a:lnTo>
                <a:cubicBezTo>
                  <a:pt x="4142982" y="4232061"/>
                  <a:pt x="4143172" y="4243873"/>
                  <a:pt x="4147936" y="4253015"/>
                </a:cubicBezTo>
                <a:cubicBezTo>
                  <a:pt x="4160129" y="4277402"/>
                  <a:pt x="4175749" y="4300071"/>
                  <a:pt x="4187752" y="4324646"/>
                </a:cubicBezTo>
                <a:lnTo>
                  <a:pt x="4196706" y="4363891"/>
                </a:lnTo>
                <a:lnTo>
                  <a:pt x="4195944" y="4482004"/>
                </a:lnTo>
                <a:cubicBezTo>
                  <a:pt x="4193276" y="4546776"/>
                  <a:pt x="4192704" y="4612500"/>
                  <a:pt x="4135934" y="4659174"/>
                </a:cubicBezTo>
                <a:cubicBezTo>
                  <a:pt x="4131362" y="4662986"/>
                  <a:pt x="4128694" y="4671176"/>
                  <a:pt x="4127932" y="4677655"/>
                </a:cubicBezTo>
                <a:cubicBezTo>
                  <a:pt x="4124313" y="4707564"/>
                  <a:pt x="4123931" y="4738235"/>
                  <a:pt x="4118025" y="4767764"/>
                </a:cubicBezTo>
                <a:cubicBezTo>
                  <a:pt x="4115644" y="4779575"/>
                  <a:pt x="4114835" y="4790387"/>
                  <a:pt x="4116716" y="4800483"/>
                </a:cubicBezTo>
                <a:lnTo>
                  <a:pt x="4116716" y="4800483"/>
                </a:lnTo>
                <a:lnTo>
                  <a:pt x="4116716" y="4800484"/>
                </a:lnTo>
                <a:cubicBezTo>
                  <a:pt x="4118597" y="4810581"/>
                  <a:pt x="4123170" y="4819964"/>
                  <a:pt x="4131552" y="4828917"/>
                </a:cubicBezTo>
                <a:cubicBezTo>
                  <a:pt x="4142601" y="4840633"/>
                  <a:pt x="4151364" y="4853636"/>
                  <a:pt x="4156484" y="4867614"/>
                </a:cubicBezTo>
                <a:lnTo>
                  <a:pt x="4161262" y="4889275"/>
                </a:lnTo>
                <a:lnTo>
                  <a:pt x="4159557" y="4912168"/>
                </a:lnTo>
                <a:cubicBezTo>
                  <a:pt x="4157842" y="4919978"/>
                  <a:pt x="4157485" y="4927122"/>
                  <a:pt x="4158155" y="4933804"/>
                </a:cubicBezTo>
                <a:lnTo>
                  <a:pt x="4158155" y="4933805"/>
                </a:lnTo>
                <a:lnTo>
                  <a:pt x="4158155" y="4933805"/>
                </a:lnTo>
                <a:cubicBezTo>
                  <a:pt x="4160163" y="4953853"/>
                  <a:pt x="4171415" y="4969749"/>
                  <a:pt x="4182989" y="4987038"/>
                </a:cubicBezTo>
                <a:cubicBezTo>
                  <a:pt x="4194228" y="5003802"/>
                  <a:pt x="4208326" y="5022853"/>
                  <a:pt x="4209468" y="5041522"/>
                </a:cubicBezTo>
                <a:cubicBezTo>
                  <a:pt x="4210706" y="5062669"/>
                  <a:pt x="4221137" y="5082339"/>
                  <a:pt x="4228472" y="5102461"/>
                </a:cubicBezTo>
                <a:lnTo>
                  <a:pt x="4235616" y="5133225"/>
                </a:lnTo>
                <a:lnTo>
                  <a:pt x="4228901" y="5166113"/>
                </a:lnTo>
                <a:lnTo>
                  <a:pt x="4228901" y="5166114"/>
                </a:lnTo>
                <a:lnTo>
                  <a:pt x="4228901" y="5166114"/>
                </a:lnTo>
                <a:cubicBezTo>
                  <a:pt x="4228139" y="5167638"/>
                  <a:pt x="4228711" y="5169781"/>
                  <a:pt x="4229592" y="5172091"/>
                </a:cubicBezTo>
                <a:lnTo>
                  <a:pt x="4232139" y="5179068"/>
                </a:lnTo>
                <a:lnTo>
                  <a:pt x="4231973" y="5229433"/>
                </a:lnTo>
                <a:cubicBezTo>
                  <a:pt x="4228139" y="5245268"/>
                  <a:pt x="4220423" y="5259937"/>
                  <a:pt x="4208516" y="5272796"/>
                </a:cubicBezTo>
                <a:cubicBezTo>
                  <a:pt x="4185226" y="5298086"/>
                  <a:pt x="4177689" y="5325412"/>
                  <a:pt x="4179637" y="5355014"/>
                </a:cubicBezTo>
                <a:lnTo>
                  <a:pt x="4179637" y="5355014"/>
                </a:lnTo>
                <a:lnTo>
                  <a:pt x="4179637" y="5355015"/>
                </a:lnTo>
                <a:cubicBezTo>
                  <a:pt x="4180286" y="5364883"/>
                  <a:pt x="4181989" y="5375003"/>
                  <a:pt x="4184513" y="5385385"/>
                </a:cubicBezTo>
                <a:cubicBezTo>
                  <a:pt x="4187752" y="5398722"/>
                  <a:pt x="4190038" y="5412058"/>
                  <a:pt x="4192704" y="5425583"/>
                </a:cubicBezTo>
                <a:cubicBezTo>
                  <a:pt x="4196514" y="5443871"/>
                  <a:pt x="4200516" y="5462352"/>
                  <a:pt x="4204326" y="5480638"/>
                </a:cubicBezTo>
                <a:lnTo>
                  <a:pt x="4208850" y="5507668"/>
                </a:lnTo>
                <a:lnTo>
                  <a:pt x="4206630" y="5520422"/>
                </a:lnTo>
                <a:cubicBezTo>
                  <a:pt x="4204993" y="5524467"/>
                  <a:pt x="4202326" y="5528265"/>
                  <a:pt x="4198230" y="5531693"/>
                </a:cubicBezTo>
                <a:cubicBezTo>
                  <a:pt x="4191181" y="5537600"/>
                  <a:pt x="4187989" y="5542649"/>
                  <a:pt x="4188085" y="5547578"/>
                </a:cubicBezTo>
                <a:lnTo>
                  <a:pt x="4188085" y="5547578"/>
                </a:lnTo>
                <a:lnTo>
                  <a:pt x="4188085" y="5547579"/>
                </a:lnTo>
                <a:cubicBezTo>
                  <a:pt x="4188180" y="5552508"/>
                  <a:pt x="4191562" y="5557318"/>
                  <a:pt x="4197658" y="5562747"/>
                </a:cubicBezTo>
                <a:cubicBezTo>
                  <a:pt x="4240331" y="5600468"/>
                  <a:pt x="4267002" y="5646190"/>
                  <a:pt x="4268906" y="5704484"/>
                </a:cubicBezTo>
                <a:cubicBezTo>
                  <a:pt x="4269288" y="5716486"/>
                  <a:pt x="4271954" y="5728679"/>
                  <a:pt x="4274812" y="5740489"/>
                </a:cubicBezTo>
                <a:cubicBezTo>
                  <a:pt x="4276527" y="5747729"/>
                  <a:pt x="4278433" y="5756494"/>
                  <a:pt x="4283577" y="5760874"/>
                </a:cubicBezTo>
                <a:cubicBezTo>
                  <a:pt x="4322820" y="5794975"/>
                  <a:pt x="4350063" y="5837458"/>
                  <a:pt x="4371972" y="5883752"/>
                </a:cubicBezTo>
                <a:cubicBezTo>
                  <a:pt x="4375877" y="5892038"/>
                  <a:pt x="4379782" y="5900611"/>
                  <a:pt x="4382997" y="5909351"/>
                </a:cubicBezTo>
                <a:lnTo>
                  <a:pt x="4389878" y="5935950"/>
                </a:lnTo>
                <a:lnTo>
                  <a:pt x="4389712" y="5964477"/>
                </a:lnTo>
                <a:cubicBezTo>
                  <a:pt x="4388783" y="5974097"/>
                  <a:pt x="4387306" y="5983766"/>
                  <a:pt x="4386258" y="5993291"/>
                </a:cubicBezTo>
                <a:cubicBezTo>
                  <a:pt x="4385116" y="6004531"/>
                  <a:pt x="4385306" y="6017485"/>
                  <a:pt x="4379782" y="6026440"/>
                </a:cubicBezTo>
                <a:cubicBezTo>
                  <a:pt x="4362445" y="6054825"/>
                  <a:pt x="4343777" y="6082258"/>
                  <a:pt x="4323582" y="6108738"/>
                </a:cubicBezTo>
                <a:cubicBezTo>
                  <a:pt x="4314914" y="6120074"/>
                  <a:pt x="4309961" y="6126884"/>
                  <a:pt x="4309890" y="6133314"/>
                </a:cubicBezTo>
                <a:lnTo>
                  <a:pt x="4309890" y="6133315"/>
                </a:lnTo>
                <a:lnTo>
                  <a:pt x="4309890" y="6133315"/>
                </a:lnTo>
                <a:cubicBezTo>
                  <a:pt x="4309818" y="6139745"/>
                  <a:pt x="4314629" y="6145793"/>
                  <a:pt x="4325488" y="6155603"/>
                </a:cubicBezTo>
                <a:cubicBezTo>
                  <a:pt x="4347777" y="6175798"/>
                  <a:pt x="4359397" y="6200945"/>
                  <a:pt x="4364159" y="6228757"/>
                </a:cubicBezTo>
                <a:lnTo>
                  <a:pt x="4381496" y="6361540"/>
                </a:lnTo>
                <a:lnTo>
                  <a:pt x="4381289" y="6365204"/>
                </a:lnTo>
                <a:lnTo>
                  <a:pt x="4380007" y="6387910"/>
                </a:lnTo>
                <a:lnTo>
                  <a:pt x="4378243" y="6391549"/>
                </a:lnTo>
                <a:lnTo>
                  <a:pt x="4370589" y="6407332"/>
                </a:lnTo>
                <a:lnTo>
                  <a:pt x="4370589" y="6407333"/>
                </a:lnTo>
                <a:lnTo>
                  <a:pt x="4378243" y="6391549"/>
                </a:lnTo>
                <a:lnTo>
                  <a:pt x="4380008" y="6387910"/>
                </a:lnTo>
                <a:lnTo>
                  <a:pt x="4381289" y="6365204"/>
                </a:lnTo>
                <a:lnTo>
                  <a:pt x="4381496" y="6361540"/>
                </a:lnTo>
                <a:lnTo>
                  <a:pt x="4381496" y="6361540"/>
                </a:lnTo>
                <a:lnTo>
                  <a:pt x="4381496" y="6361539"/>
                </a:lnTo>
                <a:cubicBezTo>
                  <a:pt x="4377876" y="6317151"/>
                  <a:pt x="4371590" y="6272764"/>
                  <a:pt x="4364159" y="6228756"/>
                </a:cubicBezTo>
                <a:cubicBezTo>
                  <a:pt x="4359397" y="6200944"/>
                  <a:pt x="4347777" y="6175797"/>
                  <a:pt x="4325488" y="6155602"/>
                </a:cubicBezTo>
                <a:cubicBezTo>
                  <a:pt x="4320059" y="6150697"/>
                  <a:pt x="4316141" y="6146732"/>
                  <a:pt x="4313590" y="6143190"/>
                </a:cubicBezTo>
                <a:lnTo>
                  <a:pt x="4309890" y="6133315"/>
                </a:lnTo>
                <a:lnTo>
                  <a:pt x="4323582" y="6108739"/>
                </a:lnTo>
                <a:cubicBezTo>
                  <a:pt x="4343777" y="6082259"/>
                  <a:pt x="4362445" y="6054826"/>
                  <a:pt x="4379782" y="6026441"/>
                </a:cubicBezTo>
                <a:cubicBezTo>
                  <a:pt x="4385306" y="6017486"/>
                  <a:pt x="4385116" y="6004532"/>
                  <a:pt x="4386258" y="5993292"/>
                </a:cubicBezTo>
                <a:cubicBezTo>
                  <a:pt x="4388354" y="5974241"/>
                  <a:pt x="4392164" y="5954618"/>
                  <a:pt x="4389878" y="5935950"/>
                </a:cubicBezTo>
                <a:lnTo>
                  <a:pt x="4389878" y="5935950"/>
                </a:lnTo>
                <a:lnTo>
                  <a:pt x="4389878" y="5935949"/>
                </a:lnTo>
                <a:cubicBezTo>
                  <a:pt x="4387592" y="5918042"/>
                  <a:pt x="4379782" y="5900323"/>
                  <a:pt x="4371972" y="5883751"/>
                </a:cubicBezTo>
                <a:cubicBezTo>
                  <a:pt x="4350063" y="5837457"/>
                  <a:pt x="4322820" y="5794974"/>
                  <a:pt x="4283577" y="5760873"/>
                </a:cubicBezTo>
                <a:cubicBezTo>
                  <a:pt x="4278433" y="5756493"/>
                  <a:pt x="4276527" y="5747728"/>
                  <a:pt x="4274812" y="5740488"/>
                </a:cubicBezTo>
                <a:cubicBezTo>
                  <a:pt x="4271954" y="5728678"/>
                  <a:pt x="4269288" y="5716485"/>
                  <a:pt x="4268906" y="5704483"/>
                </a:cubicBezTo>
                <a:cubicBezTo>
                  <a:pt x="4267002" y="5646189"/>
                  <a:pt x="4240331" y="5600467"/>
                  <a:pt x="4197658" y="5562746"/>
                </a:cubicBezTo>
                <a:lnTo>
                  <a:pt x="4188085" y="5547578"/>
                </a:lnTo>
                <a:lnTo>
                  <a:pt x="4198230" y="5531694"/>
                </a:lnTo>
                <a:cubicBezTo>
                  <a:pt x="4206421" y="5524837"/>
                  <a:pt x="4208898" y="5516503"/>
                  <a:pt x="4208850" y="5507668"/>
                </a:cubicBezTo>
                <a:lnTo>
                  <a:pt x="4208850" y="5507668"/>
                </a:lnTo>
                <a:lnTo>
                  <a:pt x="4208850" y="5507667"/>
                </a:lnTo>
                <a:cubicBezTo>
                  <a:pt x="4208803" y="5498832"/>
                  <a:pt x="4206231" y="5489497"/>
                  <a:pt x="4204326" y="5480637"/>
                </a:cubicBezTo>
                <a:cubicBezTo>
                  <a:pt x="4200516" y="5462351"/>
                  <a:pt x="4196514" y="5443870"/>
                  <a:pt x="4192704" y="5425582"/>
                </a:cubicBezTo>
                <a:cubicBezTo>
                  <a:pt x="4190038" y="5412057"/>
                  <a:pt x="4187752" y="5398721"/>
                  <a:pt x="4184513" y="5385384"/>
                </a:cubicBezTo>
                <a:lnTo>
                  <a:pt x="4179637" y="5355014"/>
                </a:lnTo>
                <a:lnTo>
                  <a:pt x="4181083" y="5326163"/>
                </a:lnTo>
                <a:cubicBezTo>
                  <a:pt x="4184464" y="5307422"/>
                  <a:pt x="4192990" y="5289657"/>
                  <a:pt x="4208516" y="5272797"/>
                </a:cubicBezTo>
                <a:cubicBezTo>
                  <a:pt x="4232329" y="5247079"/>
                  <a:pt x="4239379" y="5214122"/>
                  <a:pt x="4232139" y="5179068"/>
                </a:cubicBezTo>
                <a:lnTo>
                  <a:pt x="4232139" y="5179068"/>
                </a:lnTo>
                <a:lnTo>
                  <a:pt x="4232139" y="5179067"/>
                </a:lnTo>
                <a:cubicBezTo>
                  <a:pt x="4231663" y="5176876"/>
                  <a:pt x="4230473" y="5174400"/>
                  <a:pt x="4229592" y="5172090"/>
                </a:cubicBezTo>
                <a:lnTo>
                  <a:pt x="4228901" y="5166114"/>
                </a:lnTo>
                <a:lnTo>
                  <a:pt x="4235616" y="5133225"/>
                </a:lnTo>
                <a:lnTo>
                  <a:pt x="4235616" y="5133225"/>
                </a:lnTo>
                <a:lnTo>
                  <a:pt x="4235616" y="5133224"/>
                </a:lnTo>
                <a:cubicBezTo>
                  <a:pt x="4233865" y="5101639"/>
                  <a:pt x="4211325" y="5073241"/>
                  <a:pt x="4209468" y="5041521"/>
                </a:cubicBezTo>
                <a:cubicBezTo>
                  <a:pt x="4208326" y="5022852"/>
                  <a:pt x="4194228" y="5003801"/>
                  <a:pt x="4182989" y="4987037"/>
                </a:cubicBezTo>
                <a:cubicBezTo>
                  <a:pt x="4175273" y="4975511"/>
                  <a:pt x="4167700" y="4964604"/>
                  <a:pt x="4162914" y="4952673"/>
                </a:cubicBezTo>
                <a:lnTo>
                  <a:pt x="4158155" y="4933805"/>
                </a:lnTo>
                <a:lnTo>
                  <a:pt x="4159557" y="4912169"/>
                </a:lnTo>
                <a:cubicBezTo>
                  <a:pt x="4161319" y="4904358"/>
                  <a:pt x="4161831" y="4896714"/>
                  <a:pt x="4161262" y="4889276"/>
                </a:cubicBezTo>
                <a:lnTo>
                  <a:pt x="4161262" y="4889275"/>
                </a:lnTo>
                <a:lnTo>
                  <a:pt x="4161262" y="4889275"/>
                </a:lnTo>
                <a:cubicBezTo>
                  <a:pt x="4159556" y="4866958"/>
                  <a:pt x="4148126" y="4846490"/>
                  <a:pt x="4131552" y="4828916"/>
                </a:cubicBezTo>
                <a:lnTo>
                  <a:pt x="4116716" y="4800483"/>
                </a:lnTo>
                <a:lnTo>
                  <a:pt x="4118025" y="4767765"/>
                </a:lnTo>
                <a:cubicBezTo>
                  <a:pt x="4123931" y="4738236"/>
                  <a:pt x="4124313" y="4707565"/>
                  <a:pt x="4127932" y="4677656"/>
                </a:cubicBezTo>
                <a:cubicBezTo>
                  <a:pt x="4128694" y="4671177"/>
                  <a:pt x="4131362" y="4662987"/>
                  <a:pt x="4135934" y="4659175"/>
                </a:cubicBezTo>
                <a:cubicBezTo>
                  <a:pt x="4192704" y="4612501"/>
                  <a:pt x="4193276" y="4546777"/>
                  <a:pt x="4195944" y="4482005"/>
                </a:cubicBezTo>
                <a:cubicBezTo>
                  <a:pt x="4197658" y="4442762"/>
                  <a:pt x="4197658" y="4403326"/>
                  <a:pt x="4196706" y="4363891"/>
                </a:cubicBezTo>
                <a:lnTo>
                  <a:pt x="4196706" y="4363891"/>
                </a:lnTo>
                <a:lnTo>
                  <a:pt x="4196706" y="4363890"/>
                </a:lnTo>
                <a:cubicBezTo>
                  <a:pt x="4196514" y="4350554"/>
                  <a:pt x="4193466" y="4336457"/>
                  <a:pt x="4187752" y="4324645"/>
                </a:cubicBezTo>
                <a:cubicBezTo>
                  <a:pt x="4175749" y="4300070"/>
                  <a:pt x="4160129" y="4277401"/>
                  <a:pt x="4147936" y="4253014"/>
                </a:cubicBezTo>
                <a:lnTo>
                  <a:pt x="4142220" y="4221391"/>
                </a:lnTo>
                <a:lnTo>
                  <a:pt x="4142315" y="4192388"/>
                </a:lnTo>
                <a:lnTo>
                  <a:pt x="4142315" y="4192388"/>
                </a:lnTo>
                <a:lnTo>
                  <a:pt x="4142315" y="4192387"/>
                </a:lnTo>
                <a:cubicBezTo>
                  <a:pt x="4142411" y="4182767"/>
                  <a:pt x="4141839" y="4173480"/>
                  <a:pt x="4138410" y="4165383"/>
                </a:cubicBezTo>
                <a:cubicBezTo>
                  <a:pt x="4133981" y="4154857"/>
                  <a:pt x="4130909" y="4144498"/>
                  <a:pt x="4129066" y="4134256"/>
                </a:cubicBezTo>
                <a:lnTo>
                  <a:pt x="4127099" y="4103826"/>
                </a:lnTo>
                <a:lnTo>
                  <a:pt x="4142220" y="4043840"/>
                </a:lnTo>
                <a:cubicBezTo>
                  <a:pt x="4154508" y="4015835"/>
                  <a:pt x="4160175" y="3988593"/>
                  <a:pt x="4157913" y="3962160"/>
                </a:cubicBezTo>
                <a:lnTo>
                  <a:pt x="4157913" y="3962160"/>
                </a:lnTo>
                <a:lnTo>
                  <a:pt x="4157913" y="3962159"/>
                </a:lnTo>
                <a:cubicBezTo>
                  <a:pt x="4155651" y="3935727"/>
                  <a:pt x="4145460" y="3910104"/>
                  <a:pt x="4126028" y="3885338"/>
                </a:cubicBezTo>
                <a:cubicBezTo>
                  <a:pt x="4121646" y="3879766"/>
                  <a:pt x="4118884" y="3874229"/>
                  <a:pt x="4117425" y="3868764"/>
                </a:cubicBezTo>
                <a:lnTo>
                  <a:pt x="4116645" y="3852620"/>
                </a:lnTo>
                <a:lnTo>
                  <a:pt x="4130980" y="3822473"/>
                </a:lnTo>
                <a:cubicBezTo>
                  <a:pt x="4139172" y="3811614"/>
                  <a:pt x="4144316" y="3800897"/>
                  <a:pt x="4145911" y="3789777"/>
                </a:cubicBezTo>
                <a:lnTo>
                  <a:pt x="4145911" y="3789776"/>
                </a:lnTo>
                <a:lnTo>
                  <a:pt x="4145911" y="3789776"/>
                </a:lnTo>
                <a:cubicBezTo>
                  <a:pt x="4147507" y="3778655"/>
                  <a:pt x="4145554" y="3767130"/>
                  <a:pt x="4139554" y="3754652"/>
                </a:cubicBezTo>
                <a:lnTo>
                  <a:pt x="4139172" y="3734838"/>
                </a:lnTo>
                <a:lnTo>
                  <a:pt x="4143220" y="3680164"/>
                </a:lnTo>
                <a:lnTo>
                  <a:pt x="4143220" y="3680164"/>
                </a:lnTo>
                <a:lnTo>
                  <a:pt x="4143220" y="3680163"/>
                </a:lnTo>
                <a:cubicBezTo>
                  <a:pt x="4141696" y="3662494"/>
                  <a:pt x="4135458" y="3645682"/>
                  <a:pt x="4118979" y="3630632"/>
                </a:cubicBezTo>
                <a:cubicBezTo>
                  <a:pt x="4112501" y="3624725"/>
                  <a:pt x="4109835" y="3614819"/>
                  <a:pt x="4105453" y="3606817"/>
                </a:cubicBezTo>
                <a:cubicBezTo>
                  <a:pt x="4100976" y="3598435"/>
                  <a:pt x="4097725" y="3592232"/>
                  <a:pt x="4095707" y="3587174"/>
                </a:cubicBezTo>
                <a:lnTo>
                  <a:pt x="4093355" y="3574408"/>
                </a:lnTo>
                <a:lnTo>
                  <a:pt x="4098434" y="3562321"/>
                </a:lnTo>
                <a:cubicBezTo>
                  <a:pt x="4101369" y="3557716"/>
                  <a:pt x="4105548" y="3552191"/>
                  <a:pt x="4110977" y="3544714"/>
                </a:cubicBezTo>
                <a:cubicBezTo>
                  <a:pt x="4122407" y="3529091"/>
                  <a:pt x="4134028" y="3507564"/>
                  <a:pt x="4133076" y="3489468"/>
                </a:cubicBezTo>
                <a:cubicBezTo>
                  <a:pt x="4127362" y="3380306"/>
                  <a:pt x="4154794" y="3276481"/>
                  <a:pt x="4180703" y="3172655"/>
                </a:cubicBezTo>
                <a:cubicBezTo>
                  <a:pt x="4188705" y="3140650"/>
                  <a:pt x="4192943" y="3109026"/>
                  <a:pt x="4193158" y="3077402"/>
                </a:cubicBezTo>
                <a:lnTo>
                  <a:pt x="4193158" y="3077402"/>
                </a:lnTo>
                <a:lnTo>
                  <a:pt x="4193158" y="3077401"/>
                </a:lnTo>
                <a:cubicBezTo>
                  <a:pt x="4193372" y="3045777"/>
                  <a:pt x="4189562" y="3014153"/>
                  <a:pt x="4181465" y="2982148"/>
                </a:cubicBezTo>
                <a:lnTo>
                  <a:pt x="4177881" y="2947863"/>
                </a:lnTo>
                <a:lnTo>
                  <a:pt x="4182513" y="2914328"/>
                </a:lnTo>
                <a:cubicBezTo>
                  <a:pt x="4187561" y="2892181"/>
                  <a:pt x="4195753" y="2870416"/>
                  <a:pt x="4202420" y="2848794"/>
                </a:cubicBezTo>
                <a:cubicBezTo>
                  <a:pt x="4203753" y="2844317"/>
                  <a:pt x="4207039" y="2839983"/>
                  <a:pt x="4211111" y="2836173"/>
                </a:cubicBezTo>
                <a:close/>
                <a:moveTo>
                  <a:pt x="3726625" y="1508458"/>
                </a:moveTo>
                <a:lnTo>
                  <a:pt x="3698531" y="1596214"/>
                </a:lnTo>
                <a:cubicBezTo>
                  <a:pt x="3696054" y="1604979"/>
                  <a:pt x="3697579" y="1615837"/>
                  <a:pt x="3700436" y="1624981"/>
                </a:cubicBezTo>
                <a:cubicBezTo>
                  <a:pt x="3710152" y="1656224"/>
                  <a:pt x="3734537" y="1676037"/>
                  <a:pt x="3757017" y="1697754"/>
                </a:cubicBezTo>
                <a:cubicBezTo>
                  <a:pt x="3766924" y="1707280"/>
                  <a:pt x="3773972" y="1720424"/>
                  <a:pt x="3779686" y="1733189"/>
                </a:cubicBezTo>
                <a:cubicBezTo>
                  <a:pt x="3794357" y="1766336"/>
                  <a:pt x="3807501" y="1800247"/>
                  <a:pt x="3821407" y="1833776"/>
                </a:cubicBezTo>
                <a:cubicBezTo>
                  <a:pt x="3822741" y="1837014"/>
                  <a:pt x="3826170" y="1839680"/>
                  <a:pt x="3829028" y="1842159"/>
                </a:cubicBezTo>
                <a:cubicBezTo>
                  <a:pt x="3859129" y="1866923"/>
                  <a:pt x="3889418" y="1891498"/>
                  <a:pt x="3919519" y="1916455"/>
                </a:cubicBezTo>
                <a:cubicBezTo>
                  <a:pt x="3925233" y="1921217"/>
                  <a:pt x="3929425" y="1928077"/>
                  <a:pt x="3934949" y="1933220"/>
                </a:cubicBezTo>
                <a:cubicBezTo>
                  <a:pt x="3942569" y="1940460"/>
                  <a:pt x="3949810" y="1949604"/>
                  <a:pt x="3958954" y="1953414"/>
                </a:cubicBezTo>
                <a:cubicBezTo>
                  <a:pt x="3987719" y="1965225"/>
                  <a:pt x="4000103" y="1987895"/>
                  <a:pt x="4005437" y="2016470"/>
                </a:cubicBezTo>
                <a:cubicBezTo>
                  <a:pt x="4010390" y="2042571"/>
                  <a:pt x="4014582" y="2068670"/>
                  <a:pt x="4020296" y="2094579"/>
                </a:cubicBezTo>
                <a:cubicBezTo>
                  <a:pt x="4027154" y="2126202"/>
                  <a:pt x="4034584" y="2157637"/>
                  <a:pt x="4042967" y="2188880"/>
                </a:cubicBezTo>
                <a:cubicBezTo>
                  <a:pt x="4046587" y="2202405"/>
                  <a:pt x="4050777" y="2216693"/>
                  <a:pt x="4058207" y="2228315"/>
                </a:cubicBezTo>
                <a:cubicBezTo>
                  <a:pt x="4078782" y="2260891"/>
                  <a:pt x="4092688" y="2295754"/>
                  <a:pt x="4087164" y="2334045"/>
                </a:cubicBezTo>
                <a:cubicBezTo>
                  <a:pt x="4082782" y="2364716"/>
                  <a:pt x="4094022" y="2390435"/>
                  <a:pt x="4111549" y="2409486"/>
                </a:cubicBezTo>
                <a:cubicBezTo>
                  <a:pt x="4119503" y="2418155"/>
                  <a:pt x="4125016" y="2426977"/>
                  <a:pt x="4128650" y="2435913"/>
                </a:cubicBezTo>
                <a:lnTo>
                  <a:pt x="4134481" y="2463018"/>
                </a:lnTo>
                <a:lnTo>
                  <a:pt x="4132419" y="2490551"/>
                </a:lnTo>
                <a:cubicBezTo>
                  <a:pt x="4130791" y="2499773"/>
                  <a:pt x="4128410" y="2509024"/>
                  <a:pt x="4125838" y="2518264"/>
                </a:cubicBezTo>
                <a:cubicBezTo>
                  <a:pt x="4123171" y="2527790"/>
                  <a:pt x="4122027" y="2536457"/>
                  <a:pt x="4122194" y="2545006"/>
                </a:cubicBezTo>
                <a:lnTo>
                  <a:pt x="4122194" y="2545007"/>
                </a:lnTo>
                <a:lnTo>
                  <a:pt x="4122194" y="2545007"/>
                </a:lnTo>
                <a:cubicBezTo>
                  <a:pt x="4122360" y="2553556"/>
                  <a:pt x="4123837" y="2561986"/>
                  <a:pt x="4126408" y="2571035"/>
                </a:cubicBezTo>
                <a:cubicBezTo>
                  <a:pt x="4138410" y="2612946"/>
                  <a:pt x="4170987" y="2640951"/>
                  <a:pt x="4199562" y="2668002"/>
                </a:cubicBezTo>
                <a:cubicBezTo>
                  <a:pt x="4223947" y="2691055"/>
                  <a:pt x="4237663" y="2716964"/>
                  <a:pt x="4247952" y="2745349"/>
                </a:cubicBezTo>
                <a:lnTo>
                  <a:pt x="4247953" y="2745352"/>
                </a:lnTo>
                <a:lnTo>
                  <a:pt x="4253873" y="2778006"/>
                </a:lnTo>
                <a:lnTo>
                  <a:pt x="4253453" y="2785440"/>
                </a:lnTo>
                <a:lnTo>
                  <a:pt x="4243374" y="2811780"/>
                </a:lnTo>
                <a:lnTo>
                  <a:pt x="4243370" y="2811787"/>
                </a:lnTo>
                <a:lnTo>
                  <a:pt x="4243371" y="2811787"/>
                </a:lnTo>
                <a:lnTo>
                  <a:pt x="4243374" y="2811780"/>
                </a:lnTo>
                <a:lnTo>
                  <a:pt x="4253024" y="2793023"/>
                </a:lnTo>
                <a:lnTo>
                  <a:pt x="4253453" y="2785440"/>
                </a:lnTo>
                <a:lnTo>
                  <a:pt x="4254653" y="2782305"/>
                </a:lnTo>
                <a:lnTo>
                  <a:pt x="4253873" y="2778006"/>
                </a:lnTo>
                <a:lnTo>
                  <a:pt x="4254283" y="2770758"/>
                </a:lnTo>
                <a:lnTo>
                  <a:pt x="4247953" y="2745352"/>
                </a:lnTo>
                <a:lnTo>
                  <a:pt x="4247952" y="2745348"/>
                </a:lnTo>
                <a:cubicBezTo>
                  <a:pt x="4237663" y="2716963"/>
                  <a:pt x="4223947" y="2691054"/>
                  <a:pt x="4199562" y="2668001"/>
                </a:cubicBezTo>
                <a:cubicBezTo>
                  <a:pt x="4170987" y="2640950"/>
                  <a:pt x="4138410" y="2612945"/>
                  <a:pt x="4126408" y="2571034"/>
                </a:cubicBezTo>
                <a:lnTo>
                  <a:pt x="4122194" y="2545007"/>
                </a:lnTo>
                <a:lnTo>
                  <a:pt x="4125838" y="2518265"/>
                </a:lnTo>
                <a:cubicBezTo>
                  <a:pt x="4130981" y="2499786"/>
                  <a:pt x="4135363" y="2481259"/>
                  <a:pt x="4134481" y="2463018"/>
                </a:cubicBezTo>
                <a:lnTo>
                  <a:pt x="4134481" y="2463018"/>
                </a:lnTo>
                <a:lnTo>
                  <a:pt x="4134481" y="2463017"/>
                </a:lnTo>
                <a:cubicBezTo>
                  <a:pt x="4133600" y="2444777"/>
                  <a:pt x="4127457" y="2426822"/>
                  <a:pt x="4111549" y="2409485"/>
                </a:cubicBezTo>
                <a:cubicBezTo>
                  <a:pt x="4094022" y="2390434"/>
                  <a:pt x="4082782" y="2364715"/>
                  <a:pt x="4087164" y="2334044"/>
                </a:cubicBezTo>
                <a:cubicBezTo>
                  <a:pt x="4092688" y="2295753"/>
                  <a:pt x="4078782" y="2260890"/>
                  <a:pt x="4058207" y="2228314"/>
                </a:cubicBezTo>
                <a:cubicBezTo>
                  <a:pt x="4050777" y="2216692"/>
                  <a:pt x="4046587" y="2202404"/>
                  <a:pt x="4042967" y="2188879"/>
                </a:cubicBezTo>
                <a:cubicBezTo>
                  <a:pt x="4034584" y="2157636"/>
                  <a:pt x="4027154" y="2126201"/>
                  <a:pt x="4020296" y="2094578"/>
                </a:cubicBezTo>
                <a:cubicBezTo>
                  <a:pt x="4014582" y="2068669"/>
                  <a:pt x="4010390" y="2042570"/>
                  <a:pt x="4005437" y="2016469"/>
                </a:cubicBezTo>
                <a:cubicBezTo>
                  <a:pt x="4000103" y="1987894"/>
                  <a:pt x="3987719" y="1965224"/>
                  <a:pt x="3958954" y="1953413"/>
                </a:cubicBezTo>
                <a:cubicBezTo>
                  <a:pt x="3949810" y="1949603"/>
                  <a:pt x="3942569" y="1940459"/>
                  <a:pt x="3934949" y="1933219"/>
                </a:cubicBezTo>
                <a:cubicBezTo>
                  <a:pt x="3929425" y="1928076"/>
                  <a:pt x="3925233" y="1921216"/>
                  <a:pt x="3919519" y="1916454"/>
                </a:cubicBezTo>
                <a:cubicBezTo>
                  <a:pt x="3889418" y="1891497"/>
                  <a:pt x="3859129" y="1866922"/>
                  <a:pt x="3829028" y="1842158"/>
                </a:cubicBezTo>
                <a:cubicBezTo>
                  <a:pt x="3826170" y="1839679"/>
                  <a:pt x="3822741" y="1837013"/>
                  <a:pt x="3821407" y="1833775"/>
                </a:cubicBezTo>
                <a:cubicBezTo>
                  <a:pt x="3807501" y="1800246"/>
                  <a:pt x="3794358" y="1766335"/>
                  <a:pt x="3779686" y="1733188"/>
                </a:cubicBezTo>
                <a:cubicBezTo>
                  <a:pt x="3773972" y="1720423"/>
                  <a:pt x="3766924" y="1707279"/>
                  <a:pt x="3757018" y="1697753"/>
                </a:cubicBezTo>
                <a:cubicBezTo>
                  <a:pt x="3734538" y="1676036"/>
                  <a:pt x="3710152" y="1656223"/>
                  <a:pt x="3700436" y="1624980"/>
                </a:cubicBezTo>
                <a:cubicBezTo>
                  <a:pt x="3697580" y="1615836"/>
                  <a:pt x="3696055" y="1604978"/>
                  <a:pt x="3698532" y="1596213"/>
                </a:cubicBezTo>
                <a:close/>
                <a:moveTo>
                  <a:pt x="3751027" y="1453958"/>
                </a:moveTo>
                <a:lnTo>
                  <a:pt x="3745230" y="1459073"/>
                </a:lnTo>
                <a:lnTo>
                  <a:pt x="3745230" y="1459073"/>
                </a:lnTo>
                <a:lnTo>
                  <a:pt x="3745229" y="1459074"/>
                </a:lnTo>
                <a:lnTo>
                  <a:pt x="3736012" y="1481572"/>
                </a:lnTo>
                <a:lnTo>
                  <a:pt x="3745230" y="1459073"/>
                </a:lnTo>
                <a:close/>
                <a:moveTo>
                  <a:pt x="3764423" y="1268758"/>
                </a:moveTo>
                <a:cubicBezTo>
                  <a:pt x="3764875" y="1275402"/>
                  <a:pt x="3766447" y="1281689"/>
                  <a:pt x="3769590" y="1286070"/>
                </a:cubicBezTo>
                <a:cubicBezTo>
                  <a:pt x="3784163" y="1306930"/>
                  <a:pt x="3790403" y="1328553"/>
                  <a:pt x="3791927" y="1350628"/>
                </a:cubicBezTo>
                <a:lnTo>
                  <a:pt x="3786333" y="1413840"/>
                </a:lnTo>
                <a:lnTo>
                  <a:pt x="3791928" y="1350627"/>
                </a:lnTo>
                <a:cubicBezTo>
                  <a:pt x="3790403" y="1328552"/>
                  <a:pt x="3784164" y="1306930"/>
                  <a:pt x="3769590" y="1286069"/>
                </a:cubicBezTo>
                <a:close/>
                <a:moveTo>
                  <a:pt x="3706152" y="773035"/>
                </a:moveTo>
                <a:lnTo>
                  <a:pt x="3706152" y="773036"/>
                </a:lnTo>
                <a:cubicBezTo>
                  <a:pt x="3708438" y="800277"/>
                  <a:pt x="3711676" y="827330"/>
                  <a:pt x="3714152" y="854380"/>
                </a:cubicBezTo>
                <a:cubicBezTo>
                  <a:pt x="3716438" y="878957"/>
                  <a:pt x="3717200" y="903723"/>
                  <a:pt x="3745205" y="915344"/>
                </a:cubicBezTo>
                <a:cubicBezTo>
                  <a:pt x="3749587" y="917060"/>
                  <a:pt x="3752825" y="922774"/>
                  <a:pt x="3755683" y="927156"/>
                </a:cubicBezTo>
                <a:cubicBezTo>
                  <a:pt x="3799691" y="994786"/>
                  <a:pt x="3798547" y="1030981"/>
                  <a:pt x="3752063" y="1097088"/>
                </a:cubicBezTo>
                <a:cubicBezTo>
                  <a:pt x="3747301" y="1103946"/>
                  <a:pt x="3743871" y="1118614"/>
                  <a:pt x="3747681" y="1123186"/>
                </a:cubicBezTo>
                <a:cubicBezTo>
                  <a:pt x="3763493" y="1142618"/>
                  <a:pt x="3770542" y="1162954"/>
                  <a:pt x="3772400" y="1184029"/>
                </a:cubicBezTo>
                <a:cubicBezTo>
                  <a:pt x="3770542" y="1162954"/>
                  <a:pt x="3763494" y="1142617"/>
                  <a:pt x="3747682" y="1123185"/>
                </a:cubicBezTo>
                <a:cubicBezTo>
                  <a:pt x="3743872" y="1118613"/>
                  <a:pt x="3747302" y="1103945"/>
                  <a:pt x="3752064" y="1097087"/>
                </a:cubicBezTo>
                <a:cubicBezTo>
                  <a:pt x="3798548" y="1030980"/>
                  <a:pt x="3799692" y="994785"/>
                  <a:pt x="3755684" y="927155"/>
                </a:cubicBezTo>
                <a:cubicBezTo>
                  <a:pt x="3752826" y="922773"/>
                  <a:pt x="3749588" y="917059"/>
                  <a:pt x="3745206" y="915343"/>
                </a:cubicBezTo>
                <a:cubicBezTo>
                  <a:pt x="3717200" y="903722"/>
                  <a:pt x="3716438" y="878956"/>
                  <a:pt x="3714152" y="854379"/>
                </a:cubicBezTo>
                <a:close/>
                <a:moveTo>
                  <a:pt x="3761553" y="517851"/>
                </a:moveTo>
                <a:lnTo>
                  <a:pt x="3752635" y="556048"/>
                </a:lnTo>
                <a:cubicBezTo>
                  <a:pt x="3750539" y="564049"/>
                  <a:pt x="3745015" y="572623"/>
                  <a:pt x="3746157" y="580051"/>
                </a:cubicBezTo>
                <a:cubicBezTo>
                  <a:pt x="3749491" y="601579"/>
                  <a:pt x="3747062" y="622201"/>
                  <a:pt x="3742776" y="642538"/>
                </a:cubicBezTo>
                <a:lnTo>
                  <a:pt x="3730253" y="694928"/>
                </a:lnTo>
                <a:lnTo>
                  <a:pt x="3742777" y="642537"/>
                </a:lnTo>
                <a:cubicBezTo>
                  <a:pt x="3747063" y="622201"/>
                  <a:pt x="3749492" y="601578"/>
                  <a:pt x="3746158" y="580050"/>
                </a:cubicBezTo>
                <a:cubicBezTo>
                  <a:pt x="3745016" y="572622"/>
                  <a:pt x="3750540" y="564048"/>
                  <a:pt x="3752636" y="556047"/>
                </a:cubicBezTo>
                <a:close/>
                <a:moveTo>
                  <a:pt x="3774848" y="298169"/>
                </a:moveTo>
                <a:lnTo>
                  <a:pt x="3760065" y="313534"/>
                </a:lnTo>
                <a:cubicBezTo>
                  <a:pt x="3755873" y="316390"/>
                  <a:pt x="3758159" y="330299"/>
                  <a:pt x="3759493" y="338871"/>
                </a:cubicBezTo>
                <a:cubicBezTo>
                  <a:pt x="3760922" y="348396"/>
                  <a:pt x="3763447" y="357874"/>
                  <a:pt x="3765590" y="367328"/>
                </a:cubicBezTo>
                <a:lnTo>
                  <a:pt x="3769400" y="395640"/>
                </a:lnTo>
                <a:cubicBezTo>
                  <a:pt x="3769590" y="376781"/>
                  <a:pt x="3762352" y="357921"/>
                  <a:pt x="3759494" y="338870"/>
                </a:cubicBezTo>
                <a:cubicBezTo>
                  <a:pt x="3758160" y="330298"/>
                  <a:pt x="3755874" y="316389"/>
                  <a:pt x="3760066" y="313533"/>
                </a:cubicBezTo>
                <a:close/>
                <a:moveTo>
                  <a:pt x="3782393" y="281568"/>
                </a:moveTo>
                <a:lnTo>
                  <a:pt x="3777498" y="295415"/>
                </a:lnTo>
                <a:lnTo>
                  <a:pt x="3777499" y="295415"/>
                </a:lnTo>
                <a:close/>
                <a:moveTo>
                  <a:pt x="3769073" y="24486"/>
                </a:moveTo>
                <a:lnTo>
                  <a:pt x="3766810" y="74129"/>
                </a:lnTo>
                <a:cubicBezTo>
                  <a:pt x="3767733" y="91492"/>
                  <a:pt x="3770043" y="108703"/>
                  <a:pt x="3772734" y="125861"/>
                </a:cubicBezTo>
                <a:lnTo>
                  <a:pt x="3777129" y="153387"/>
                </a:lnTo>
                <a:lnTo>
                  <a:pt x="3785402" y="228944"/>
                </a:lnTo>
                <a:lnTo>
                  <a:pt x="3785402" y="228949"/>
                </a:lnTo>
                <a:lnTo>
                  <a:pt x="3785402" y="228948"/>
                </a:lnTo>
                <a:lnTo>
                  <a:pt x="3785402" y="228944"/>
                </a:lnTo>
                <a:lnTo>
                  <a:pt x="3780943" y="177271"/>
                </a:lnTo>
                <a:lnTo>
                  <a:pt x="3777129" y="153387"/>
                </a:lnTo>
                <a:lnTo>
                  <a:pt x="3776930" y="151569"/>
                </a:lnTo>
                <a:cubicBezTo>
                  <a:pt x="3772700" y="125876"/>
                  <a:pt x="3768195" y="100174"/>
                  <a:pt x="3766811" y="74129"/>
                </a:cubicBezTo>
                <a:close/>
                <a:moveTo>
                  <a:pt x="3766492" y="0"/>
                </a:moveTo>
                <a:lnTo>
                  <a:pt x="4230600" y="0"/>
                </a:lnTo>
                <a:lnTo>
                  <a:pt x="4229473" y="2817"/>
                </a:lnTo>
                <a:cubicBezTo>
                  <a:pt x="4221091" y="21486"/>
                  <a:pt x="4218423" y="43012"/>
                  <a:pt x="4215374" y="63587"/>
                </a:cubicBezTo>
                <a:cubicBezTo>
                  <a:pt x="4209850" y="101308"/>
                  <a:pt x="4206420" y="139219"/>
                  <a:pt x="4201468" y="176939"/>
                </a:cubicBezTo>
                <a:cubicBezTo>
                  <a:pt x="4200324" y="184941"/>
                  <a:pt x="4198230" y="194085"/>
                  <a:pt x="4193466" y="200182"/>
                </a:cubicBezTo>
                <a:cubicBezTo>
                  <a:pt x="4161461" y="241901"/>
                  <a:pt x="4152508" y="292579"/>
                  <a:pt x="4155554" y="340774"/>
                </a:cubicBezTo>
                <a:cubicBezTo>
                  <a:pt x="4157843" y="378686"/>
                  <a:pt x="4159557" y="415835"/>
                  <a:pt x="4156319" y="453364"/>
                </a:cubicBezTo>
                <a:cubicBezTo>
                  <a:pt x="4156127" y="456222"/>
                  <a:pt x="4156509" y="460032"/>
                  <a:pt x="4158033" y="462126"/>
                </a:cubicBezTo>
                <a:cubicBezTo>
                  <a:pt x="4168129" y="475081"/>
                  <a:pt x="4168891" y="488607"/>
                  <a:pt x="4170605" y="505182"/>
                </a:cubicBezTo>
                <a:cubicBezTo>
                  <a:pt x="4173083" y="528615"/>
                  <a:pt x="4171367" y="550141"/>
                  <a:pt x="4167177" y="571860"/>
                </a:cubicBezTo>
                <a:cubicBezTo>
                  <a:pt x="4164129" y="587672"/>
                  <a:pt x="4157843" y="603673"/>
                  <a:pt x="4149840" y="617772"/>
                </a:cubicBezTo>
                <a:cubicBezTo>
                  <a:pt x="4138600" y="637392"/>
                  <a:pt x="4134220" y="656255"/>
                  <a:pt x="4149078" y="674923"/>
                </a:cubicBezTo>
                <a:cubicBezTo>
                  <a:pt x="4164891" y="695116"/>
                  <a:pt x="4159367" y="717977"/>
                  <a:pt x="4159937" y="740268"/>
                </a:cubicBezTo>
                <a:cubicBezTo>
                  <a:pt x="4160129" y="749982"/>
                  <a:pt x="4159747" y="760270"/>
                  <a:pt x="4162223" y="769605"/>
                </a:cubicBezTo>
                <a:cubicBezTo>
                  <a:pt x="4169273" y="796655"/>
                  <a:pt x="4179941" y="822756"/>
                  <a:pt x="4184703" y="850189"/>
                </a:cubicBezTo>
                <a:cubicBezTo>
                  <a:pt x="4187370" y="865430"/>
                  <a:pt x="4182607" y="882384"/>
                  <a:pt x="4179179" y="898198"/>
                </a:cubicBezTo>
                <a:cubicBezTo>
                  <a:pt x="4175559" y="914200"/>
                  <a:pt x="4170035" y="930011"/>
                  <a:pt x="4164319" y="945444"/>
                </a:cubicBezTo>
                <a:cubicBezTo>
                  <a:pt x="4160509" y="955920"/>
                  <a:pt x="4156889" y="967350"/>
                  <a:pt x="4150030" y="975733"/>
                </a:cubicBezTo>
                <a:cubicBezTo>
                  <a:pt x="4134410" y="994785"/>
                  <a:pt x="4131742" y="1014406"/>
                  <a:pt x="4139934" y="1036887"/>
                </a:cubicBezTo>
                <a:cubicBezTo>
                  <a:pt x="4141268" y="1040315"/>
                  <a:pt x="4141268" y="1044315"/>
                  <a:pt x="4141458" y="1048125"/>
                </a:cubicBezTo>
                <a:cubicBezTo>
                  <a:pt x="4145458" y="1109091"/>
                  <a:pt x="4147936" y="1170051"/>
                  <a:pt x="4154032" y="1230633"/>
                </a:cubicBezTo>
                <a:cubicBezTo>
                  <a:pt x="4156509" y="1255206"/>
                  <a:pt x="4167367" y="1278829"/>
                  <a:pt x="4174225" y="1303024"/>
                </a:cubicBezTo>
                <a:cubicBezTo>
                  <a:pt x="4175559" y="1307978"/>
                  <a:pt x="4177655" y="1313504"/>
                  <a:pt x="4176701" y="1318456"/>
                </a:cubicBezTo>
                <a:cubicBezTo>
                  <a:pt x="4167177" y="1372368"/>
                  <a:pt x="4181083" y="1422854"/>
                  <a:pt x="4199372" y="1472575"/>
                </a:cubicBezTo>
                <a:cubicBezTo>
                  <a:pt x="4201278" y="1477717"/>
                  <a:pt x="4200706" y="1484004"/>
                  <a:pt x="4200324" y="1489720"/>
                </a:cubicBezTo>
                <a:cubicBezTo>
                  <a:pt x="4198992" y="1505724"/>
                  <a:pt x="4192324" y="1523059"/>
                  <a:pt x="4196324" y="1537537"/>
                </a:cubicBezTo>
                <a:cubicBezTo>
                  <a:pt x="4207374" y="1576019"/>
                  <a:pt x="4220709" y="1614120"/>
                  <a:pt x="4237473" y="1650317"/>
                </a:cubicBezTo>
                <a:cubicBezTo>
                  <a:pt x="4254428" y="1687086"/>
                  <a:pt x="4268716" y="1721185"/>
                  <a:pt x="4251572" y="1763287"/>
                </a:cubicBezTo>
                <a:cubicBezTo>
                  <a:pt x="4244331" y="1781194"/>
                  <a:pt x="4249476" y="1804816"/>
                  <a:pt x="4251380" y="1825393"/>
                </a:cubicBezTo>
                <a:cubicBezTo>
                  <a:pt x="4252904" y="1840441"/>
                  <a:pt x="4261478" y="1854920"/>
                  <a:pt x="4261478" y="1869780"/>
                </a:cubicBezTo>
                <a:cubicBezTo>
                  <a:pt x="4261478" y="1909408"/>
                  <a:pt x="4271574" y="1944649"/>
                  <a:pt x="4292149" y="1978940"/>
                </a:cubicBezTo>
                <a:cubicBezTo>
                  <a:pt x="4300149" y="1992279"/>
                  <a:pt x="4294815" y="2013043"/>
                  <a:pt x="4296911" y="2030378"/>
                </a:cubicBezTo>
                <a:cubicBezTo>
                  <a:pt x="4299387" y="2048668"/>
                  <a:pt x="4301673" y="2067525"/>
                  <a:pt x="4307200" y="2085054"/>
                </a:cubicBezTo>
                <a:cubicBezTo>
                  <a:pt x="4321678" y="2130393"/>
                  <a:pt x="4338061" y="2175163"/>
                  <a:pt x="4353301" y="2220312"/>
                </a:cubicBezTo>
                <a:cubicBezTo>
                  <a:pt x="4365876" y="2257459"/>
                  <a:pt x="4355969" y="2294039"/>
                  <a:pt x="4350635" y="2330806"/>
                </a:cubicBezTo>
                <a:cubicBezTo>
                  <a:pt x="4347205" y="2353859"/>
                  <a:pt x="4339013" y="2375383"/>
                  <a:pt x="4351205" y="2401292"/>
                </a:cubicBezTo>
                <a:cubicBezTo>
                  <a:pt x="4362827" y="2426059"/>
                  <a:pt x="4360159" y="2457492"/>
                  <a:pt x="4366446" y="2485307"/>
                </a:cubicBezTo>
                <a:cubicBezTo>
                  <a:pt x="4371780" y="2508742"/>
                  <a:pt x="4380354" y="2531409"/>
                  <a:pt x="4388736" y="2554079"/>
                </a:cubicBezTo>
                <a:cubicBezTo>
                  <a:pt x="4400167" y="2584942"/>
                  <a:pt x="4412167" y="2615421"/>
                  <a:pt x="4406453" y="2649143"/>
                </a:cubicBezTo>
                <a:cubicBezTo>
                  <a:pt x="4399975" y="2687436"/>
                  <a:pt x="4424359" y="2713723"/>
                  <a:pt x="4440554" y="2743826"/>
                </a:cubicBezTo>
                <a:cubicBezTo>
                  <a:pt x="4451602" y="2764590"/>
                  <a:pt x="4459795" y="2787259"/>
                  <a:pt x="4466653" y="2809930"/>
                </a:cubicBezTo>
                <a:cubicBezTo>
                  <a:pt x="4475607" y="2840219"/>
                  <a:pt x="4480941" y="2871462"/>
                  <a:pt x="4489704" y="2901943"/>
                </a:cubicBezTo>
                <a:cubicBezTo>
                  <a:pt x="4502848" y="2948047"/>
                  <a:pt x="4513136" y="2994722"/>
                  <a:pt x="4505896" y="3042728"/>
                </a:cubicBezTo>
                <a:cubicBezTo>
                  <a:pt x="4502658" y="3064827"/>
                  <a:pt x="4502848" y="3085403"/>
                  <a:pt x="4507612" y="3107500"/>
                </a:cubicBezTo>
                <a:cubicBezTo>
                  <a:pt x="4515422" y="3143695"/>
                  <a:pt x="4516375" y="3180844"/>
                  <a:pt x="4545521" y="3209993"/>
                </a:cubicBezTo>
                <a:cubicBezTo>
                  <a:pt x="4555810" y="3220280"/>
                  <a:pt x="4558476" y="3238758"/>
                  <a:pt x="4563810" y="3253809"/>
                </a:cubicBezTo>
                <a:cubicBezTo>
                  <a:pt x="4570098" y="3271145"/>
                  <a:pt x="4566858" y="3283908"/>
                  <a:pt x="4548570" y="3293244"/>
                </a:cubicBezTo>
                <a:cubicBezTo>
                  <a:pt x="4540379" y="3297434"/>
                  <a:pt x="4532377" y="3309437"/>
                  <a:pt x="4531043" y="3318771"/>
                </a:cubicBezTo>
                <a:cubicBezTo>
                  <a:pt x="4527043" y="3346776"/>
                  <a:pt x="4532949" y="3372495"/>
                  <a:pt x="4545904" y="3399546"/>
                </a:cubicBezTo>
                <a:cubicBezTo>
                  <a:pt x="4558096" y="3424883"/>
                  <a:pt x="4556762" y="3456508"/>
                  <a:pt x="4561524" y="3485275"/>
                </a:cubicBezTo>
                <a:cubicBezTo>
                  <a:pt x="4564954" y="3505657"/>
                  <a:pt x="4572002" y="3526042"/>
                  <a:pt x="4572002" y="3546617"/>
                </a:cubicBezTo>
                <a:cubicBezTo>
                  <a:pt x="4572002" y="3572146"/>
                  <a:pt x="4565906" y="3597482"/>
                  <a:pt x="4563620" y="3623201"/>
                </a:cubicBezTo>
                <a:cubicBezTo>
                  <a:pt x="4561716" y="3643204"/>
                  <a:pt x="4562478" y="3663589"/>
                  <a:pt x="4560192" y="3683591"/>
                </a:cubicBezTo>
                <a:cubicBezTo>
                  <a:pt x="4558476" y="3699976"/>
                  <a:pt x="4554096" y="3716168"/>
                  <a:pt x="4550476" y="3732361"/>
                </a:cubicBezTo>
                <a:cubicBezTo>
                  <a:pt x="4549142" y="3738267"/>
                  <a:pt x="4543997" y="3744173"/>
                  <a:pt x="4544759" y="3749506"/>
                </a:cubicBezTo>
                <a:cubicBezTo>
                  <a:pt x="4552952" y="3802467"/>
                  <a:pt x="4516375" y="3840569"/>
                  <a:pt x="4500182" y="3885338"/>
                </a:cubicBezTo>
                <a:cubicBezTo>
                  <a:pt x="4483035" y="3932394"/>
                  <a:pt x="4456747" y="3977925"/>
                  <a:pt x="4464557" y="4030503"/>
                </a:cubicBezTo>
                <a:cubicBezTo>
                  <a:pt x="4469319" y="4062318"/>
                  <a:pt x="4480369" y="4092989"/>
                  <a:pt x="4487038" y="4124614"/>
                </a:cubicBezTo>
                <a:cubicBezTo>
                  <a:pt x="4489324" y="4135854"/>
                  <a:pt x="4488942" y="4148427"/>
                  <a:pt x="4486656" y="4159667"/>
                </a:cubicBezTo>
                <a:cubicBezTo>
                  <a:pt x="4476177" y="4213961"/>
                  <a:pt x="4474653" y="4267493"/>
                  <a:pt x="4491800" y="4320837"/>
                </a:cubicBezTo>
                <a:cubicBezTo>
                  <a:pt x="4494658" y="4329979"/>
                  <a:pt x="4497324" y="4339695"/>
                  <a:pt x="4497324" y="4349222"/>
                </a:cubicBezTo>
                <a:cubicBezTo>
                  <a:pt x="4497324" y="4401419"/>
                  <a:pt x="4493324" y="4452665"/>
                  <a:pt x="4474653" y="4502579"/>
                </a:cubicBezTo>
                <a:cubicBezTo>
                  <a:pt x="4468367" y="4519343"/>
                  <a:pt x="4472367" y="4539728"/>
                  <a:pt x="4470843" y="4558207"/>
                </a:cubicBezTo>
                <a:cubicBezTo>
                  <a:pt x="4469511" y="4575351"/>
                  <a:pt x="4468939" y="4592878"/>
                  <a:pt x="4464557" y="4609452"/>
                </a:cubicBezTo>
                <a:cubicBezTo>
                  <a:pt x="4458081" y="4633647"/>
                  <a:pt x="4457319" y="4656126"/>
                  <a:pt x="4463033" y="4681083"/>
                </a:cubicBezTo>
                <a:cubicBezTo>
                  <a:pt x="4468367" y="4704895"/>
                  <a:pt x="4465701" y="4730614"/>
                  <a:pt x="4465891" y="4755381"/>
                </a:cubicBezTo>
                <a:cubicBezTo>
                  <a:pt x="4466081" y="4783004"/>
                  <a:pt x="4466271" y="4810627"/>
                  <a:pt x="4465319" y="4838250"/>
                </a:cubicBezTo>
                <a:cubicBezTo>
                  <a:pt x="4464939" y="4849300"/>
                  <a:pt x="4457319" y="4861873"/>
                  <a:pt x="4460367" y="4871019"/>
                </a:cubicBezTo>
                <a:cubicBezTo>
                  <a:pt x="4470653" y="4900546"/>
                  <a:pt x="4458271" y="4930075"/>
                  <a:pt x="4463795" y="4959602"/>
                </a:cubicBezTo>
                <a:cubicBezTo>
                  <a:pt x="4466653" y="4974082"/>
                  <a:pt x="4458843" y="4990465"/>
                  <a:pt x="4458081" y="5006086"/>
                </a:cubicBezTo>
                <a:cubicBezTo>
                  <a:pt x="4456747" y="5031614"/>
                  <a:pt x="4457319" y="5057141"/>
                  <a:pt x="4456937" y="5082670"/>
                </a:cubicBezTo>
                <a:cubicBezTo>
                  <a:pt x="4456747" y="5091052"/>
                  <a:pt x="4455985" y="5099245"/>
                  <a:pt x="4455602" y="5107627"/>
                </a:cubicBezTo>
                <a:cubicBezTo>
                  <a:pt x="4455222" y="5115057"/>
                  <a:pt x="4453508" y="5122867"/>
                  <a:pt x="4454840" y="5129916"/>
                </a:cubicBezTo>
                <a:cubicBezTo>
                  <a:pt x="4459605" y="5155445"/>
                  <a:pt x="4467415" y="5180591"/>
                  <a:pt x="4470463" y="5206308"/>
                </a:cubicBezTo>
                <a:cubicBezTo>
                  <a:pt x="4473129" y="5228597"/>
                  <a:pt x="4469511" y="5251650"/>
                  <a:pt x="4471415" y="5274129"/>
                </a:cubicBezTo>
                <a:cubicBezTo>
                  <a:pt x="4474653" y="5313754"/>
                  <a:pt x="4480369" y="5353379"/>
                  <a:pt x="4483989" y="5393005"/>
                </a:cubicBezTo>
                <a:cubicBezTo>
                  <a:pt x="4484751" y="5401579"/>
                  <a:pt x="4479987" y="5410531"/>
                  <a:pt x="4479607" y="5419295"/>
                </a:cubicBezTo>
                <a:cubicBezTo>
                  <a:pt x="4478655" y="5446728"/>
                  <a:pt x="4478463" y="5474161"/>
                  <a:pt x="4477893" y="5501594"/>
                </a:cubicBezTo>
                <a:cubicBezTo>
                  <a:pt x="4477701" y="5517215"/>
                  <a:pt x="4478273" y="5533027"/>
                  <a:pt x="4476559" y="5548460"/>
                </a:cubicBezTo>
                <a:cubicBezTo>
                  <a:pt x="4474273" y="5568842"/>
                  <a:pt x="4470843" y="5587321"/>
                  <a:pt x="4485703" y="5606372"/>
                </a:cubicBezTo>
                <a:cubicBezTo>
                  <a:pt x="4508754" y="5635711"/>
                  <a:pt x="4499800" y="5673050"/>
                  <a:pt x="4505134" y="5706959"/>
                </a:cubicBezTo>
                <a:cubicBezTo>
                  <a:pt x="4506468" y="5715723"/>
                  <a:pt x="4506658" y="5724678"/>
                  <a:pt x="4508182" y="5733440"/>
                </a:cubicBezTo>
                <a:cubicBezTo>
                  <a:pt x="4511040" y="5749634"/>
                  <a:pt x="4514278" y="5765635"/>
                  <a:pt x="4517519" y="5781830"/>
                </a:cubicBezTo>
                <a:cubicBezTo>
                  <a:pt x="4518089" y="5784686"/>
                  <a:pt x="4518281" y="5787924"/>
                  <a:pt x="4519233" y="5790592"/>
                </a:cubicBezTo>
                <a:cubicBezTo>
                  <a:pt x="4527233" y="5815169"/>
                  <a:pt x="4536377" y="5839361"/>
                  <a:pt x="4542855" y="5864318"/>
                </a:cubicBezTo>
                <a:cubicBezTo>
                  <a:pt x="4546094" y="5876511"/>
                  <a:pt x="4546476" y="5890037"/>
                  <a:pt x="4544759" y="5902610"/>
                </a:cubicBezTo>
                <a:cubicBezTo>
                  <a:pt x="4539807" y="5939377"/>
                  <a:pt x="4537711" y="5975764"/>
                  <a:pt x="4544951" y="6012723"/>
                </a:cubicBezTo>
                <a:cubicBezTo>
                  <a:pt x="4547808" y="6027392"/>
                  <a:pt x="4543045" y="6043776"/>
                  <a:pt x="4541331" y="6059397"/>
                </a:cubicBezTo>
                <a:cubicBezTo>
                  <a:pt x="4536759" y="6096736"/>
                  <a:pt x="4531805" y="6134075"/>
                  <a:pt x="4527425" y="6171605"/>
                </a:cubicBezTo>
                <a:cubicBezTo>
                  <a:pt x="4524757" y="6195037"/>
                  <a:pt x="4523233" y="6218660"/>
                  <a:pt x="4520567" y="6242093"/>
                </a:cubicBezTo>
                <a:cubicBezTo>
                  <a:pt x="4517327" y="6269144"/>
                  <a:pt x="4512374" y="6296005"/>
                  <a:pt x="4509706" y="6323058"/>
                </a:cubicBezTo>
                <a:cubicBezTo>
                  <a:pt x="4506658" y="6353919"/>
                  <a:pt x="4506088" y="6384972"/>
                  <a:pt x="4502848" y="6415833"/>
                </a:cubicBezTo>
                <a:cubicBezTo>
                  <a:pt x="4496562" y="6472225"/>
                  <a:pt x="4489132" y="6528424"/>
                  <a:pt x="4482083" y="6584812"/>
                </a:cubicBezTo>
                <a:cubicBezTo>
                  <a:pt x="4475225" y="6639488"/>
                  <a:pt x="4469129" y="6694164"/>
                  <a:pt x="4460557" y="6748458"/>
                </a:cubicBezTo>
                <a:cubicBezTo>
                  <a:pt x="4456937" y="6771319"/>
                  <a:pt x="4447030" y="6793035"/>
                  <a:pt x="4441506" y="6815516"/>
                </a:cubicBezTo>
                <a:lnTo>
                  <a:pt x="4431806" y="6858001"/>
                </a:lnTo>
                <a:lnTo>
                  <a:pt x="4259553" y="6858001"/>
                </a:lnTo>
                <a:lnTo>
                  <a:pt x="4265716" y="6812064"/>
                </a:lnTo>
                <a:lnTo>
                  <a:pt x="4265716" y="6812064"/>
                </a:lnTo>
                <a:lnTo>
                  <a:pt x="4265716" y="6812063"/>
                </a:lnTo>
                <a:cubicBezTo>
                  <a:pt x="4265240" y="6788417"/>
                  <a:pt x="4259954" y="6764841"/>
                  <a:pt x="4246238" y="6742552"/>
                </a:cubicBezTo>
                <a:lnTo>
                  <a:pt x="4232402" y="6702976"/>
                </a:lnTo>
                <a:lnTo>
                  <a:pt x="4235549" y="6683027"/>
                </a:lnTo>
                <a:cubicBezTo>
                  <a:pt x="4237915" y="6676306"/>
                  <a:pt x="4241666" y="6669496"/>
                  <a:pt x="4247000" y="6662542"/>
                </a:cubicBezTo>
                <a:cubicBezTo>
                  <a:pt x="4254334" y="6653111"/>
                  <a:pt x="4256191" y="6639108"/>
                  <a:pt x="4254095" y="6625225"/>
                </a:cubicBezTo>
                <a:lnTo>
                  <a:pt x="4254095" y="6625225"/>
                </a:lnTo>
                <a:lnTo>
                  <a:pt x="4254095" y="6625224"/>
                </a:lnTo>
                <a:cubicBezTo>
                  <a:pt x="4251999" y="6611341"/>
                  <a:pt x="4245951" y="6597578"/>
                  <a:pt x="4237473" y="6588625"/>
                </a:cubicBezTo>
                <a:lnTo>
                  <a:pt x="4214994" y="6564620"/>
                </a:lnTo>
                <a:lnTo>
                  <a:pt x="4214994" y="6564621"/>
                </a:lnTo>
                <a:cubicBezTo>
                  <a:pt x="4225281" y="6575479"/>
                  <a:pt x="4231377" y="6582147"/>
                  <a:pt x="4237473" y="6588626"/>
                </a:cubicBezTo>
                <a:lnTo>
                  <a:pt x="4254095" y="6625225"/>
                </a:lnTo>
                <a:lnTo>
                  <a:pt x="4254084" y="6645552"/>
                </a:lnTo>
                <a:cubicBezTo>
                  <a:pt x="4252965" y="6651967"/>
                  <a:pt x="4250667" y="6657826"/>
                  <a:pt x="4247000" y="6662541"/>
                </a:cubicBezTo>
                <a:cubicBezTo>
                  <a:pt x="4236332" y="6676448"/>
                  <a:pt x="4231997" y="6689783"/>
                  <a:pt x="4232402" y="6702976"/>
                </a:cubicBezTo>
                <a:lnTo>
                  <a:pt x="4232402" y="6702976"/>
                </a:lnTo>
                <a:lnTo>
                  <a:pt x="4232402" y="6702977"/>
                </a:lnTo>
                <a:cubicBezTo>
                  <a:pt x="4232807" y="6716169"/>
                  <a:pt x="4237951" y="6729219"/>
                  <a:pt x="4246238" y="6742553"/>
                </a:cubicBezTo>
                <a:cubicBezTo>
                  <a:pt x="4253096" y="6753698"/>
                  <a:pt x="4257847" y="6765164"/>
                  <a:pt x="4260942" y="6776800"/>
                </a:cubicBezTo>
                <a:lnTo>
                  <a:pt x="4265716" y="6812064"/>
                </a:lnTo>
                <a:lnTo>
                  <a:pt x="4259553" y="6858001"/>
                </a:lnTo>
                <a:lnTo>
                  <a:pt x="4259553" y="6858001"/>
                </a:lnTo>
                <a:lnTo>
                  <a:pt x="4259553" y="6858002"/>
                </a:lnTo>
                <a:lnTo>
                  <a:pt x="0" y="6858002"/>
                </a:lnTo>
                <a:lnTo>
                  <a:pt x="0" y="2"/>
                </a:lnTo>
                <a:lnTo>
                  <a:pt x="3766492" y="1"/>
                </a:lnTo>
                <a:lnTo>
                  <a:pt x="3769210" y="21486"/>
                </a:lnTo>
                <a:close/>
              </a:path>
            </a:pathLst>
          </a:custGeom>
        </p:spPr>
      </p:pic>
      <p:sp>
        <p:nvSpPr>
          <p:cNvPr id="7" name="Subtitle 2">
            <a:extLst>
              <a:ext uri="{FF2B5EF4-FFF2-40B4-BE49-F238E27FC236}">
                <a16:creationId xmlns:a16="http://schemas.microsoft.com/office/drawing/2014/main" id="{9DD18345-E2CD-6108-A02D-A75BC36A2E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41823" y="3111339"/>
            <a:ext cx="8034728" cy="2734825"/>
          </a:xfrm>
        </p:spPr>
        <p:txBody>
          <a:bodyPr>
            <a:normAutofit/>
          </a:bodyPr>
          <a:lstStyle/>
          <a:p>
            <a:pPr algn="l"/>
            <a:endParaRPr lang="en-GB" sz="2200" dirty="0">
              <a:solidFill>
                <a:schemeClr val="tx1"/>
              </a:solidFill>
              <a:latin typeface="Arial Black" panose="020B0A04020102020204" pitchFamily="34" charset="0"/>
            </a:endParaRPr>
          </a:p>
          <a:p>
            <a:pPr algn="l"/>
            <a:r>
              <a:rPr lang="en-GB" sz="2000" dirty="0">
                <a:solidFill>
                  <a:schemeClr val="tx1"/>
                </a:solidFill>
                <a:latin typeface="Arial Black" panose="020B0A04020102020204" pitchFamily="34" charset="0"/>
              </a:rPr>
              <a:t>Module Title: Introduction to health and social care</a:t>
            </a:r>
          </a:p>
          <a:p>
            <a:pPr algn="l"/>
            <a:r>
              <a:rPr lang="en-GB" sz="2000" dirty="0">
                <a:solidFill>
                  <a:schemeClr val="tx1"/>
                </a:solidFill>
                <a:latin typeface="Arial Black" panose="020B0A04020102020204" pitchFamily="34" charset="0"/>
              </a:rPr>
              <a:t>Module Code: LCH 4003                </a:t>
            </a:r>
          </a:p>
          <a:p>
            <a:pPr algn="l"/>
            <a:r>
              <a:rPr lang="en-GB" sz="2000" dirty="0">
                <a:solidFill>
                  <a:schemeClr val="tx1"/>
                </a:solidFill>
                <a:latin typeface="Arial Black" panose="020B0A04020102020204" pitchFamily="34" charset="0"/>
              </a:rPr>
              <a:t>Lecturer: </a:t>
            </a:r>
            <a:r>
              <a:rPr lang="it-IT" sz="2000" dirty="0">
                <a:solidFill>
                  <a:schemeClr val="tx1"/>
                </a:solidFill>
                <a:latin typeface="Arial Black" panose="020B0A04020102020204" pitchFamily="34" charset="0"/>
              </a:rPr>
              <a:t>Patronella Ganza</a:t>
            </a:r>
          </a:p>
          <a:p>
            <a:pPr algn="l"/>
            <a:r>
              <a:rPr lang="nl-NL" sz="2000" dirty="0">
                <a:solidFill>
                  <a:schemeClr val="tx1"/>
                </a:solidFill>
                <a:latin typeface="Arial Black" panose="020B0A04020102020204" pitchFamily="34" charset="0"/>
              </a:rPr>
              <a:t>NAME -  Cosmin Barbu</a:t>
            </a:r>
          </a:p>
          <a:p>
            <a:pPr algn="l"/>
            <a:r>
              <a:rPr lang="nl-NL" sz="2000" dirty="0">
                <a:solidFill>
                  <a:schemeClr val="tx1"/>
                </a:solidFill>
                <a:latin typeface="Arial Black" panose="020B0A04020102020204" pitchFamily="34" charset="0"/>
              </a:rPr>
              <a:t>STUDENT ID – 2318292</a:t>
            </a:r>
          </a:p>
          <a:p>
            <a:pPr algn="l"/>
            <a:endParaRPr lang="en-GB" sz="2000" dirty="0">
              <a:solidFill>
                <a:schemeClr val="tx1"/>
              </a:solidFill>
              <a:latin typeface="Arial Black" panose="020B0A040201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9A033E6-7678-1F8A-AEBB-F7F178A1C6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" y="0"/>
            <a:ext cx="2619375" cy="116586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02360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F2B4773-3207-44CC-B7AC-892B70498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2B8267CA-A7A5-4E11-9D92-4EAC3DD3E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E83D61B5-C6B4-4A4B-85AD-FEE7A54912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A0B67FE4-688F-4497-8BFD-157613A697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3BF5BE1A-9BAC-4581-A82B-FD8FE3159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971E5644-6772-414A-8199-E30BFB02A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E8246D50-BB0C-408E-93FD-7B8D63A7F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AFBC5D22-68C1-44FB-8181-CB84ECAA8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FB6D0FCE-FBDB-4655-A1A7-640B1E86B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BC8157DF-FD90-4AD6-B803-3AC0ACD8E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3548B067-9D63-4D21-92EF-CBC9E6338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0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2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4" name="Isosceles Triangle 33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6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8" name="Isosceles Triangle 37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C2B9A4E-F864-3B1A-DBC0-CECBFD564C08}"/>
              </a:ext>
            </a:extLst>
          </p:cNvPr>
          <p:cNvSpPr txBox="1"/>
          <p:nvPr/>
        </p:nvSpPr>
        <p:spPr>
          <a:xfrm>
            <a:off x="7181723" y="609600"/>
            <a:ext cx="4512989" cy="22277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pic>
        <p:nvPicPr>
          <p:cNvPr id="7" name="Graphic 6" descr="Sleep">
            <a:extLst>
              <a:ext uri="{FF2B5EF4-FFF2-40B4-BE49-F238E27FC236}">
                <a16:creationId xmlns:a16="http://schemas.microsoft.com/office/drawing/2014/main" id="{35829D4D-541C-D5AF-4396-6B06B33774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7251" y="1545062"/>
            <a:ext cx="3856774" cy="385677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C4FF764-6DFC-E6E5-7085-51DF5C1110BD}"/>
              </a:ext>
            </a:extLst>
          </p:cNvPr>
          <p:cNvSpPr txBox="1"/>
          <p:nvPr/>
        </p:nvSpPr>
        <p:spPr>
          <a:xfrm>
            <a:off x="7181725" y="2837329"/>
            <a:ext cx="4512988" cy="33179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</a:rPr>
              <a:t>The hospital is the sanitary unit with beds of public utility with legal personality which provides medical services</a:t>
            </a:r>
          </a:p>
        </p:txBody>
      </p:sp>
    </p:spTree>
    <p:extLst>
      <p:ext uri="{BB962C8B-B14F-4D97-AF65-F5344CB8AC3E}">
        <p14:creationId xmlns:p14="http://schemas.microsoft.com/office/powerpoint/2010/main" val="14869324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8B5F35-38A6-4F95-9037-6C743BB280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5065" y="609600"/>
            <a:ext cx="2930518" cy="1320800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E2F3281-67E9-8D28-30C4-3735EFED4F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20124" y="5346266"/>
            <a:ext cx="7117367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  </a:t>
            </a:r>
            <a:r>
              <a:rPr lang="en-GB" sz="2800" b="1" dirty="0"/>
              <a:t>First hospital in the UK founded in 1123</a:t>
            </a:r>
          </a:p>
          <a:p>
            <a:pPr marL="0" indent="0">
              <a:buNone/>
            </a:pPr>
            <a:r>
              <a:rPr lang="en-GB" dirty="0"/>
              <a:t>              </a:t>
            </a:r>
            <a:r>
              <a:rPr lang="en-GB" sz="3200" b="1" dirty="0"/>
              <a:t>St. Bartholomew's Hospital</a:t>
            </a:r>
          </a:p>
        </p:txBody>
      </p:sp>
      <p:pic>
        <p:nvPicPr>
          <p:cNvPr id="11" name="Picture 10" descr="A black and white of a building&#10;&#10;Description automatically generated">
            <a:extLst>
              <a:ext uri="{FF2B5EF4-FFF2-40B4-BE49-F238E27FC236}">
                <a16:creationId xmlns:a16="http://schemas.microsoft.com/office/drawing/2014/main" id="{7923DE8C-7DEB-A5D6-89C2-42220140567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16" r="14052" b="-1"/>
          <a:stretch/>
        </p:blipFill>
        <p:spPr>
          <a:xfrm>
            <a:off x="323092" y="609600"/>
            <a:ext cx="5489583" cy="3929743"/>
          </a:xfrm>
          <a:prstGeom prst="rect">
            <a:avLst/>
          </a:prstGeom>
        </p:spPr>
      </p:pic>
      <p:pic>
        <p:nvPicPr>
          <p:cNvPr id="4" name="Picture 3" descr="A horse drawn carriages in a city&#10;&#10;Description automatically generated">
            <a:extLst>
              <a:ext uri="{FF2B5EF4-FFF2-40B4-BE49-F238E27FC236}">
                <a16:creationId xmlns:a16="http://schemas.microsoft.com/office/drawing/2014/main" id="{9A1981B4-F89D-C5D2-7C84-43197C086FC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5999" y="609599"/>
            <a:ext cx="5496143" cy="39297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3E9CA16-014C-008F-23B3-FB939E3FC815}"/>
              </a:ext>
            </a:extLst>
          </p:cNvPr>
          <p:cNvSpPr txBox="1"/>
          <p:nvPr/>
        </p:nvSpPr>
        <p:spPr>
          <a:xfrm>
            <a:off x="1543987" y="4598668"/>
            <a:ext cx="27350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(Gresham College, 2024)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68C036D-6089-9DDB-DB12-70AAC674B672}"/>
              </a:ext>
            </a:extLst>
          </p:cNvPr>
          <p:cNvSpPr txBox="1"/>
          <p:nvPr/>
        </p:nvSpPr>
        <p:spPr>
          <a:xfrm>
            <a:off x="7512218" y="4598668"/>
            <a:ext cx="31357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(British history online, 2024)</a:t>
            </a:r>
          </a:p>
        </p:txBody>
      </p:sp>
    </p:spTree>
    <p:extLst>
      <p:ext uri="{BB962C8B-B14F-4D97-AF65-F5344CB8AC3E}">
        <p14:creationId xmlns:p14="http://schemas.microsoft.com/office/powerpoint/2010/main" val="24192486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02FDD22-F77C-60BB-2A7D-FB060DAF11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6855" y="5309860"/>
            <a:ext cx="8288032" cy="157146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4000" dirty="0"/>
              <a:t>   1832 British Medical Association </a:t>
            </a:r>
            <a:br>
              <a:rPr lang="en-US" sz="4000" dirty="0"/>
            </a:br>
            <a:br>
              <a:rPr lang="en-US" sz="4000" dirty="0"/>
            </a:br>
            <a:br>
              <a:rPr lang="en-US" sz="1600" dirty="0"/>
            </a:br>
            <a:endParaRPr lang="en-US" sz="1600" dirty="0"/>
          </a:p>
        </p:txBody>
      </p:sp>
      <p:pic>
        <p:nvPicPr>
          <p:cNvPr id="5" name="Picture 4" descr="A large building with a clock&#10;&#10;Description automatically generated">
            <a:extLst>
              <a:ext uri="{FF2B5EF4-FFF2-40B4-BE49-F238E27FC236}">
                <a16:creationId xmlns:a16="http://schemas.microsoft.com/office/drawing/2014/main" id="{D8937C88-31EA-F578-946A-DD6E61EF462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325" b="3065"/>
          <a:stretch/>
        </p:blipFill>
        <p:spPr>
          <a:xfrm>
            <a:off x="1949162" y="725199"/>
            <a:ext cx="8288033" cy="363502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F8B6367-4AAA-F0F1-C7AC-5FBF7D1B8623}"/>
              </a:ext>
            </a:extLst>
          </p:cNvPr>
          <p:cNvSpPr txBox="1"/>
          <p:nvPr/>
        </p:nvSpPr>
        <p:spPr>
          <a:xfrm>
            <a:off x="4196633" y="4406885"/>
            <a:ext cx="37930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(British Medical Association, 2024) </a:t>
            </a:r>
          </a:p>
        </p:txBody>
      </p:sp>
    </p:spTree>
    <p:extLst>
      <p:ext uri="{BB962C8B-B14F-4D97-AF65-F5344CB8AC3E}">
        <p14:creationId xmlns:p14="http://schemas.microsoft.com/office/powerpoint/2010/main" val="31084283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7" name="Group 86">
            <a:extLst>
              <a:ext uri="{FF2B5EF4-FFF2-40B4-BE49-F238E27FC236}">
                <a16:creationId xmlns:a16="http://schemas.microsoft.com/office/drawing/2014/main" id="{90A61547-2555-4DE2-A37F-A53E549174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88" name="Straight Connector 87">
              <a:extLst>
                <a:ext uri="{FF2B5EF4-FFF2-40B4-BE49-F238E27FC236}">
                  <a16:creationId xmlns:a16="http://schemas.microsoft.com/office/drawing/2014/main" id="{5C2447E0-8F0D-479C-94E4-82BC8EB68C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1F943397-DCDD-44CB-BBA9-9510B7698D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90" name="Rectangle 23">
              <a:extLst>
                <a:ext uri="{FF2B5EF4-FFF2-40B4-BE49-F238E27FC236}">
                  <a16:creationId xmlns:a16="http://schemas.microsoft.com/office/drawing/2014/main" id="{E2630ADC-31DB-4C48-AC4A-DAAE5A7B8E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1" name="Rectangle 25">
              <a:extLst>
                <a:ext uri="{FF2B5EF4-FFF2-40B4-BE49-F238E27FC236}">
                  <a16:creationId xmlns:a16="http://schemas.microsoft.com/office/drawing/2014/main" id="{2CA5C44E-F54E-47E0-8989-4D8686B33C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2" name="Isosceles Triangle 91">
              <a:extLst>
                <a:ext uri="{FF2B5EF4-FFF2-40B4-BE49-F238E27FC236}">
                  <a16:creationId xmlns:a16="http://schemas.microsoft.com/office/drawing/2014/main" id="{FF54E15E-830B-4375-A239-4C51954DEA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3" name="Rectangle 27">
              <a:extLst>
                <a:ext uri="{FF2B5EF4-FFF2-40B4-BE49-F238E27FC236}">
                  <a16:creationId xmlns:a16="http://schemas.microsoft.com/office/drawing/2014/main" id="{CB37E322-FF7E-4872-BD6B-50A48CBEA5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4" name="Rectangle 28">
              <a:extLst>
                <a:ext uri="{FF2B5EF4-FFF2-40B4-BE49-F238E27FC236}">
                  <a16:creationId xmlns:a16="http://schemas.microsoft.com/office/drawing/2014/main" id="{710D0C1E-D2F8-45B2-AE14-1AC8E976F7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5" name="Rectangle 29">
              <a:extLst>
                <a:ext uri="{FF2B5EF4-FFF2-40B4-BE49-F238E27FC236}">
                  <a16:creationId xmlns:a16="http://schemas.microsoft.com/office/drawing/2014/main" id="{3216331B-17D0-4167-ABD2-B2198058C2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6" name="Isosceles Triangle 95">
              <a:extLst>
                <a:ext uri="{FF2B5EF4-FFF2-40B4-BE49-F238E27FC236}">
                  <a16:creationId xmlns:a16="http://schemas.microsoft.com/office/drawing/2014/main" id="{A53A7A96-3806-4BB3-91DE-6EED48AC78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7" name="Isosceles Triangle 96">
              <a:extLst>
                <a:ext uri="{FF2B5EF4-FFF2-40B4-BE49-F238E27FC236}">
                  <a16:creationId xmlns:a16="http://schemas.microsoft.com/office/drawing/2014/main" id="{F8C2B86C-EE71-466E-8991-503F9C9C1B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E4D5C5E9-2812-EEFF-54DC-8E891BC9541D}"/>
              </a:ext>
            </a:extLst>
          </p:cNvPr>
          <p:cNvSpPr txBox="1"/>
          <p:nvPr/>
        </p:nvSpPr>
        <p:spPr>
          <a:xfrm>
            <a:off x="1922418" y="5035198"/>
            <a:ext cx="8288035" cy="109505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  <a:buSzPct val="80000"/>
            </a:pPr>
            <a:r>
              <a:rPr lang="en-US" sz="41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1896 first X Ray for   clinical use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D34DB31-C393-68CE-9C8A-F23AC833BCB2}"/>
              </a:ext>
            </a:extLst>
          </p:cNvPr>
          <p:cNvSpPr txBox="1"/>
          <p:nvPr/>
        </p:nvSpPr>
        <p:spPr>
          <a:xfrm>
            <a:off x="3918817" y="4343503"/>
            <a:ext cx="8288035" cy="47148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(Past Medical History, 2019)</a:t>
            </a:r>
          </a:p>
        </p:txBody>
      </p:sp>
      <p:pic>
        <p:nvPicPr>
          <p:cNvPr id="5" name="Picture 4" descr="A person taking a picture of a person&#10;&#10;Description automatically generated">
            <a:extLst>
              <a:ext uri="{FF2B5EF4-FFF2-40B4-BE49-F238E27FC236}">
                <a16:creationId xmlns:a16="http://schemas.microsoft.com/office/drawing/2014/main" id="{74AA9742-E4E3-06AA-8BB5-A1FEFA6F18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594" y="609601"/>
            <a:ext cx="5758667" cy="3642356"/>
          </a:xfrm>
          <a:prstGeom prst="rect">
            <a:avLst/>
          </a:prstGeom>
        </p:spPr>
      </p:pic>
      <p:pic>
        <p:nvPicPr>
          <p:cNvPr id="6" name="Picture 5" descr="A hand with a black and white image&#10;&#10;Description automatically generated with medium confidence">
            <a:extLst>
              <a:ext uri="{FF2B5EF4-FFF2-40B4-BE49-F238E27FC236}">
                <a16:creationId xmlns:a16="http://schemas.microsoft.com/office/drawing/2014/main" id="{C28B62F5-7158-0F26-3635-777AAFDA0B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2606" y="609600"/>
            <a:ext cx="2486250" cy="3642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40520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0884F175-9D23-496E-80AC-F3D2FD5410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22D4B7B8-5AFE-4B32-A805-72EC571E6F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757D13B2-7A74-4788-8689-5EDB2DA86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Rectangle 23">
              <a:extLst>
                <a:ext uri="{FF2B5EF4-FFF2-40B4-BE49-F238E27FC236}">
                  <a16:creationId xmlns:a16="http://schemas.microsoft.com/office/drawing/2014/main" id="{66964837-B2CC-483D-BEDA-4BB1901BCC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5">
              <a:extLst>
                <a:ext uri="{FF2B5EF4-FFF2-40B4-BE49-F238E27FC236}">
                  <a16:creationId xmlns:a16="http://schemas.microsoft.com/office/drawing/2014/main" id="{77D4E216-8B6C-4A3B-AF75-3016320F6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Isosceles Triangle 29">
              <a:extLst>
                <a:ext uri="{FF2B5EF4-FFF2-40B4-BE49-F238E27FC236}">
                  <a16:creationId xmlns:a16="http://schemas.microsoft.com/office/drawing/2014/main" id="{CDD4EA12-82D2-47D7-8742-8F4746AA6F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Rectangle 27">
              <a:extLst>
                <a:ext uri="{FF2B5EF4-FFF2-40B4-BE49-F238E27FC236}">
                  <a16:creationId xmlns:a16="http://schemas.microsoft.com/office/drawing/2014/main" id="{115B7F7E-4C23-429B-A947-A5B436DB2D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Rectangle 28">
              <a:extLst>
                <a:ext uri="{FF2B5EF4-FFF2-40B4-BE49-F238E27FC236}">
                  <a16:creationId xmlns:a16="http://schemas.microsoft.com/office/drawing/2014/main" id="{A6B03A29-0A21-40D4-87E4-3C41D6F54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Rectangle 29">
              <a:extLst>
                <a:ext uri="{FF2B5EF4-FFF2-40B4-BE49-F238E27FC236}">
                  <a16:creationId xmlns:a16="http://schemas.microsoft.com/office/drawing/2014/main" id="{6C871F60-4E5A-449A-B6D8-1F58C12EE3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4" name="Isosceles Triangle 33">
              <a:extLst>
                <a:ext uri="{FF2B5EF4-FFF2-40B4-BE49-F238E27FC236}">
                  <a16:creationId xmlns:a16="http://schemas.microsoft.com/office/drawing/2014/main" id="{3182795B-2BFA-4D7B-BE85-701A73E253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5" name="Isosceles Triangle 34">
              <a:extLst>
                <a:ext uri="{FF2B5EF4-FFF2-40B4-BE49-F238E27FC236}">
                  <a16:creationId xmlns:a16="http://schemas.microsoft.com/office/drawing/2014/main" id="{810B9E5C-2AE2-4B4E-916F-F954F2AA8A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4BE9D4C4-9FA3-4885-A769-301639CC7A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4524F065-9F7C-400C-9A20-B343BFAA6A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2627" y="-4"/>
            <a:ext cx="8139373" cy="6858000"/>
          </a:xfrm>
          <a:custGeom>
            <a:avLst/>
            <a:gdLst>
              <a:gd name="connsiteX0" fmla="*/ 5181344 w 8139373"/>
              <a:gd name="connsiteY0" fmla="*/ 0 h 6858000"/>
              <a:gd name="connsiteX1" fmla="*/ 8139373 w 8139373"/>
              <a:gd name="connsiteY1" fmla="*/ 0 h 6858000"/>
              <a:gd name="connsiteX2" fmla="*/ 8139373 w 8139373"/>
              <a:gd name="connsiteY2" fmla="*/ 6858000 h 6858000"/>
              <a:gd name="connsiteX3" fmla="*/ 0 w 813937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39373" h="6858000">
                <a:moveTo>
                  <a:pt x="5181344" y="0"/>
                </a:moveTo>
                <a:lnTo>
                  <a:pt x="8139373" y="0"/>
                </a:lnTo>
                <a:lnTo>
                  <a:pt x="8139373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Isosceles Triangle 26">
            <a:extLst>
              <a:ext uri="{FF2B5EF4-FFF2-40B4-BE49-F238E27FC236}">
                <a16:creationId xmlns:a16="http://schemas.microsoft.com/office/drawing/2014/main" id="{7EB6695E-BED5-4DA3-8C9B-AD301AEF47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435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CC4455-F0AD-1FE9-E489-D43184DD9B62}"/>
              </a:ext>
            </a:extLst>
          </p:cNvPr>
          <p:cNvSpPr txBox="1"/>
          <p:nvPr/>
        </p:nvSpPr>
        <p:spPr>
          <a:xfrm>
            <a:off x="-124855" y="4151427"/>
            <a:ext cx="5918769" cy="30052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32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Nation Health Service 1948</a:t>
            </a:r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6DB9E65-E072-43AF-A8C9-9744BA0CC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6867" y="6"/>
            <a:ext cx="4831627" cy="4520011"/>
          </a:xfrm>
          <a:custGeom>
            <a:avLst/>
            <a:gdLst>
              <a:gd name="connsiteX0" fmla="*/ 0 w 4831627"/>
              <a:gd name="connsiteY0" fmla="*/ 0 h 4520011"/>
              <a:gd name="connsiteX1" fmla="*/ 4831627 w 4831627"/>
              <a:gd name="connsiteY1" fmla="*/ 0 h 4520011"/>
              <a:gd name="connsiteX2" fmla="*/ 1416677 w 4831627"/>
              <a:gd name="connsiteY2" fmla="*/ 4520011 h 45200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831627" h="4520011">
                <a:moveTo>
                  <a:pt x="0" y="0"/>
                </a:moveTo>
                <a:lnTo>
                  <a:pt x="4831627" y="0"/>
                </a:lnTo>
                <a:lnTo>
                  <a:pt x="1416677" y="452001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 descr="A blue and white logo&#10;&#10;Description automatically generated">
            <a:extLst>
              <a:ext uri="{FF2B5EF4-FFF2-40B4-BE49-F238E27FC236}">
                <a16:creationId xmlns:a16="http://schemas.microsoft.com/office/drawing/2014/main" id="{5704D6B4-961F-B3AC-A2DC-DDD4794B25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8778" y="830362"/>
            <a:ext cx="2104587" cy="852357"/>
          </a:xfrm>
          <a:prstGeom prst="rect">
            <a:avLst/>
          </a:prstGeom>
        </p:spPr>
      </p:pic>
      <p:pic>
        <p:nvPicPr>
          <p:cNvPr id="6" name="Picture 5" descr="A black and white advertisement with text&#10;&#10;Description automatically generated">
            <a:extLst>
              <a:ext uri="{FF2B5EF4-FFF2-40B4-BE49-F238E27FC236}">
                <a16:creationId xmlns:a16="http://schemas.microsoft.com/office/drawing/2014/main" id="{1778922D-2920-83C3-80FC-916544E24F4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4933" y="521245"/>
            <a:ext cx="3704525" cy="554985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3470331-8BD7-D698-2728-5568466688C3}"/>
              </a:ext>
            </a:extLst>
          </p:cNvPr>
          <p:cNvSpPr txBox="1"/>
          <p:nvPr/>
        </p:nvSpPr>
        <p:spPr>
          <a:xfrm>
            <a:off x="8563280" y="6095214"/>
            <a:ext cx="34919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(Royal College of Nursing, 2019)</a:t>
            </a:r>
          </a:p>
        </p:txBody>
      </p:sp>
    </p:spTree>
    <p:extLst>
      <p:ext uri="{BB962C8B-B14F-4D97-AF65-F5344CB8AC3E}">
        <p14:creationId xmlns:p14="http://schemas.microsoft.com/office/powerpoint/2010/main" val="41907598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>
            <a:extLst>
              <a:ext uri="{FF2B5EF4-FFF2-40B4-BE49-F238E27FC236}">
                <a16:creationId xmlns:a16="http://schemas.microsoft.com/office/drawing/2014/main" id="{5EA39187-0197-4C1D-BE4A-06B353C7B2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9E0FD730-D6BC-440A-89CF-7AA0C22C2F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31382DE6-64CB-4577-89E8-47941290A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Rectangle 23">
              <a:extLst>
                <a:ext uri="{FF2B5EF4-FFF2-40B4-BE49-F238E27FC236}">
                  <a16:creationId xmlns:a16="http://schemas.microsoft.com/office/drawing/2014/main" id="{3ABD17EF-A676-4770-A8C8-E83BA02300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5">
              <a:extLst>
                <a:ext uri="{FF2B5EF4-FFF2-40B4-BE49-F238E27FC236}">
                  <a16:creationId xmlns:a16="http://schemas.microsoft.com/office/drawing/2014/main" id="{380D4582-A9DE-4A6E-8537-EFC4F860C3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>
              <a:extLst>
                <a:ext uri="{FF2B5EF4-FFF2-40B4-BE49-F238E27FC236}">
                  <a16:creationId xmlns:a16="http://schemas.microsoft.com/office/drawing/2014/main" id="{D66B8CF3-0959-4E8D-8F3A-AF62F21D9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7">
              <a:extLst>
                <a:ext uri="{FF2B5EF4-FFF2-40B4-BE49-F238E27FC236}">
                  <a16:creationId xmlns:a16="http://schemas.microsoft.com/office/drawing/2014/main" id="{97D4D559-2783-4E84-BB73-7F51D0235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Rectangle 28">
              <a:extLst>
                <a:ext uri="{FF2B5EF4-FFF2-40B4-BE49-F238E27FC236}">
                  <a16:creationId xmlns:a16="http://schemas.microsoft.com/office/drawing/2014/main" id="{8834FE36-E841-40B5-9465-1CFC99ED5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Rectangle 29">
              <a:extLst>
                <a:ext uri="{FF2B5EF4-FFF2-40B4-BE49-F238E27FC236}">
                  <a16:creationId xmlns:a16="http://schemas.microsoft.com/office/drawing/2014/main" id="{1A4197A1-AE79-4DC1-9E3A-845B40BA8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Isosceles Triangle 32">
              <a:extLst>
                <a:ext uri="{FF2B5EF4-FFF2-40B4-BE49-F238E27FC236}">
                  <a16:creationId xmlns:a16="http://schemas.microsoft.com/office/drawing/2014/main" id="{326F6688-CBD0-42EE-9B90-25100FE893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4" name="Isosceles Triangle 33">
              <a:extLst>
                <a:ext uri="{FF2B5EF4-FFF2-40B4-BE49-F238E27FC236}">
                  <a16:creationId xmlns:a16="http://schemas.microsoft.com/office/drawing/2014/main" id="{EF23F9BB-FC2E-48BA-8E63-A4436C28DA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A15DAED5-791D-1E95-6ED8-25FC319A7C58}"/>
              </a:ext>
            </a:extLst>
          </p:cNvPr>
          <p:cNvSpPr txBox="1"/>
          <p:nvPr/>
        </p:nvSpPr>
        <p:spPr>
          <a:xfrm>
            <a:off x="38607" y="4871731"/>
            <a:ext cx="6011674" cy="79442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  <a:buSzPct val="80000"/>
            </a:pPr>
            <a:endParaRPr lang="en-US" sz="3800" b="1" dirty="0">
              <a:latin typeface="+mj-lt"/>
              <a:ea typeface="+mj-ea"/>
              <a:cs typeface="+mj-cs"/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4F71A406-3CB7-4E4D-B434-24E6AA4F39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1772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pic>
        <p:nvPicPr>
          <p:cNvPr id="6" name="Picture 5" descr="A group of surgeons in a room&#10;&#10;Description automatically generated">
            <a:extLst>
              <a:ext uri="{FF2B5EF4-FFF2-40B4-BE49-F238E27FC236}">
                <a16:creationId xmlns:a16="http://schemas.microsoft.com/office/drawing/2014/main" id="{228625C0-FE73-E752-08D6-CAC1659CEFB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394" r="2" b="15968"/>
          <a:stretch/>
        </p:blipFill>
        <p:spPr>
          <a:xfrm>
            <a:off x="-18853" y="-8468"/>
            <a:ext cx="6188302" cy="418570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62FD9B1-50D2-F97D-81EC-27873B149298}"/>
              </a:ext>
            </a:extLst>
          </p:cNvPr>
          <p:cNvSpPr txBox="1"/>
          <p:nvPr/>
        </p:nvSpPr>
        <p:spPr>
          <a:xfrm>
            <a:off x="286414" y="5187832"/>
            <a:ext cx="58706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   First organ transplant  1960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F9BFED7-C8EE-7DC2-3EDB-C283010CD0C4}"/>
              </a:ext>
            </a:extLst>
          </p:cNvPr>
          <p:cNvSpPr txBox="1"/>
          <p:nvPr/>
        </p:nvSpPr>
        <p:spPr>
          <a:xfrm>
            <a:off x="7395494" y="5171985"/>
            <a:ext cx="633334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/>
              <a:t>1972 First CT Scan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C901592-9CD6-7F5B-5C77-84D5BDEB35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7096" y="-8468"/>
            <a:ext cx="6031728" cy="420897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8067F64-E5FC-4833-3DC4-84ABEAB0B818}"/>
              </a:ext>
            </a:extLst>
          </p:cNvPr>
          <p:cNvSpPr txBox="1"/>
          <p:nvPr/>
        </p:nvSpPr>
        <p:spPr>
          <a:xfrm>
            <a:off x="1543931" y="4127540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(The lancet,2024)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9A4F414-F885-DC14-BBD5-9EACC1F9D5C3}"/>
              </a:ext>
            </a:extLst>
          </p:cNvPr>
          <p:cNvSpPr txBox="1"/>
          <p:nvPr/>
        </p:nvSpPr>
        <p:spPr>
          <a:xfrm>
            <a:off x="7838165" y="4151804"/>
            <a:ext cx="31902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(Smithsonian Magazine,2024)</a:t>
            </a:r>
          </a:p>
        </p:txBody>
      </p:sp>
    </p:spTree>
    <p:extLst>
      <p:ext uri="{BB962C8B-B14F-4D97-AF65-F5344CB8AC3E}">
        <p14:creationId xmlns:p14="http://schemas.microsoft.com/office/powerpoint/2010/main" val="29276125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459C506-5F4B-4B75-9218-C7C3F87FA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BC659EEB-C3AE-4544-8263-417009DCDF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D99DB6C6-36F9-4576-A558-95153EADBE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694E7916-EDE4-4B50-A4A1-6B28FDD4D9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6F6CB7BB-4370-4173-97F8-F636C0F149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B0F590BB-1F51-4138-A2D4-2E483C84FB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4A492863-9797-45A2-BAB3-514F10C5F2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7C1E33F6-6D0F-4ECF-92F4-6F71D8BAF3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73EEEA64-7411-474B-BD0E-60C24B3F4E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4F82A6DD-92BB-4443-B5A5-05240DD558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79832BCB-1DCF-46AC-9FFA-170791668D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4E74DA95-CD7A-4D5E-9D27-67A759CE7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ln w="2222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Medical workers operating a patient&#10;&#10;Description automatically generated with medium confidence">
            <a:extLst>
              <a:ext uri="{FF2B5EF4-FFF2-40B4-BE49-F238E27FC236}">
                <a16:creationId xmlns:a16="http://schemas.microsoft.com/office/drawing/2014/main" id="{C7EE7E35-0DFB-63CC-E196-A73768F257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7189" y="1860674"/>
            <a:ext cx="4650004" cy="3348002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14AA3B5C-0C55-4FFF-9C45-8F9F7C074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81305" y="1650669"/>
            <a:ext cx="0" cy="343196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robotic arms in a operating room&#10;&#10;Description automatically generated">
            <a:extLst>
              <a:ext uri="{FF2B5EF4-FFF2-40B4-BE49-F238E27FC236}">
                <a16:creationId xmlns:a16="http://schemas.microsoft.com/office/drawing/2014/main" id="{F9B98377-628E-5833-6E4F-450CBD2337A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4907" y="1888843"/>
            <a:ext cx="4650004" cy="310387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6B806A6-96FB-F857-971B-2A39CA1FCAF1}"/>
              </a:ext>
            </a:extLst>
          </p:cNvPr>
          <p:cNvSpPr txBox="1"/>
          <p:nvPr/>
        </p:nvSpPr>
        <p:spPr>
          <a:xfrm>
            <a:off x="4217654" y="6907353"/>
            <a:ext cx="42835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First robotic arm used for surgery 2007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03116F4-FAAD-07A8-B698-FD66BEC2EA74}"/>
              </a:ext>
            </a:extLst>
          </p:cNvPr>
          <p:cNvSpPr txBox="1"/>
          <p:nvPr/>
        </p:nvSpPr>
        <p:spPr>
          <a:xfrm>
            <a:off x="10533335" y="6071811"/>
            <a:ext cx="117692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/>
              <a:t>(Bennett, 2012)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031CDF4-01E9-60C2-1FC9-09B948E15DCF}"/>
              </a:ext>
            </a:extLst>
          </p:cNvPr>
          <p:cNvSpPr txBox="1"/>
          <p:nvPr/>
        </p:nvSpPr>
        <p:spPr>
          <a:xfrm>
            <a:off x="1589407" y="831503"/>
            <a:ext cx="932945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2001 the first robot called DaVinci in the UK St Mary’s Hospital</a:t>
            </a:r>
          </a:p>
        </p:txBody>
      </p:sp>
    </p:spTree>
    <p:extLst>
      <p:ext uri="{BB962C8B-B14F-4D97-AF65-F5344CB8AC3E}">
        <p14:creationId xmlns:p14="http://schemas.microsoft.com/office/powerpoint/2010/main" val="12548144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81B75E9-3445-D446-EB77-684D8A3407B1}"/>
              </a:ext>
            </a:extLst>
          </p:cNvPr>
          <p:cNvSpPr txBox="1"/>
          <p:nvPr/>
        </p:nvSpPr>
        <p:spPr>
          <a:xfrm>
            <a:off x="104930" y="0"/>
            <a:ext cx="12087069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Bennett, K. (2012). Robotic Surgery: da Vinci® and beyond. </a:t>
            </a:r>
            <a:r>
              <a:rPr lang="en-GB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Bulletin of the Royal College of Surgeons of England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94(1), pp.8–9. </a:t>
            </a:r>
            <a:r>
              <a:rPr lang="en-GB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://doi.org/10.1308/147363512x13189526438431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(Accessed: 7 Mar. 2024).</a:t>
            </a:r>
            <a:endParaRPr lang="en-GB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Gresham College (n.d.). </a:t>
            </a:r>
            <a:r>
              <a:rPr lang="en-GB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History of Barts, Britain’s Oldest Hospital | Gresham College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https://www.gresham.ac.uk/watch-now/barts-900 (Accessed: 7 Mar. 2024).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British History Online (n.d.).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St Bartholomew’s Hospital | British History Online.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https://www.british-history.ac.uk/old-new-london/vol2/pp359-363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(Accessed: 7 Mar. 2024).</a:t>
            </a:r>
            <a:endParaRPr lang="en-GB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effectLst/>
              <a:latin typeface="Calibri" panose="020F0502020204030204" pitchFamily="34" charset="0"/>
            </a:endParaRPr>
          </a:p>
          <a:p>
            <a:r>
              <a:rPr lang="en-GB" dirty="0"/>
              <a:t>British Medical Association (2024) </a:t>
            </a:r>
            <a:r>
              <a:rPr lang="en-GB" i="1" dirty="0"/>
              <a:t>BMA membership surpasses </a:t>
            </a:r>
            <a:r>
              <a:rPr lang="en-GB" dirty="0"/>
              <a:t>. Available at: https://www.bma.org.uk/news-and-opinion/bma-membership-surpasses-173-000 ( Accessed: 8 March 2024 ).</a:t>
            </a:r>
            <a:endParaRPr lang="en-GB" dirty="0">
              <a:effectLst/>
              <a:latin typeface="Calibri" panose="020F0502020204030204" pitchFamily="34" charset="0"/>
            </a:endParaRPr>
          </a:p>
          <a:p>
            <a:endParaRPr lang="en-GB" dirty="0">
              <a:effectLst/>
              <a:latin typeface="Calibri" panose="020F0502020204030204" pitchFamily="34" charset="0"/>
            </a:endParaRPr>
          </a:p>
          <a:p>
            <a:r>
              <a:rPr lang="en-GB" dirty="0"/>
              <a:t>Past Medical History (2019) Wilhelm </a:t>
            </a:r>
            <a:r>
              <a:rPr lang="en-GB" dirty="0" err="1"/>
              <a:t>Röntgen</a:t>
            </a:r>
            <a:r>
              <a:rPr lang="en-GB" dirty="0"/>
              <a:t> and the First X-Ray. Available at: https://www.pastmedicalhistory.co.uk/wilhelm-rontgen-and-the-first-x-ray/ ( Accessed: 7 March 2024).</a:t>
            </a:r>
          </a:p>
          <a:p>
            <a:endParaRPr lang="en-GB" dirty="0">
              <a:effectLst/>
              <a:latin typeface="Calibri" panose="020F0502020204030204" pitchFamily="34" charset="0"/>
            </a:endParaRPr>
          </a:p>
          <a:p>
            <a:r>
              <a:rPr lang="en-GB" dirty="0"/>
              <a:t>Royal College of Nursing  (2019) </a:t>
            </a:r>
            <a:r>
              <a:rPr lang="en-GB" i="1" dirty="0"/>
              <a:t>NHS 75: the history of our National Health Service</a:t>
            </a:r>
            <a:r>
              <a:rPr lang="en-GB" dirty="0"/>
              <a:t>. Available at: https://www.rcn.org.uk/magazines/History/2023/July/NHS-75-anniversary-history-of-the-National-Health-Service ( Accessed: 6 March 2024).</a:t>
            </a:r>
            <a:endParaRPr lang="en-GB" dirty="0">
              <a:effectLst/>
              <a:latin typeface="Calibri" panose="020F0502020204030204" pitchFamily="34" charset="0"/>
            </a:endParaRPr>
          </a:p>
          <a:p>
            <a:endParaRPr lang="en-GB" dirty="0">
              <a:effectLst/>
              <a:latin typeface="Calibri" panose="020F0502020204030204" pitchFamily="34" charset="0"/>
            </a:endParaRPr>
          </a:p>
          <a:p>
            <a:r>
              <a:rPr lang="en-GB" dirty="0" err="1"/>
              <a:t>Schlich</a:t>
            </a:r>
            <a:r>
              <a:rPr lang="en-GB" dirty="0"/>
              <a:t>, T. (2011) 'The origins of organ transplantation', </a:t>
            </a:r>
            <a:r>
              <a:rPr lang="en-GB" i="1" dirty="0"/>
              <a:t>The Lancet</a:t>
            </a:r>
            <a:r>
              <a:rPr lang="en-GB" dirty="0"/>
              <a:t>, </a:t>
            </a:r>
            <a:r>
              <a:rPr lang="en-GB" dirty="0">
                <a:hlinkClick r:id="rId2"/>
              </a:rPr>
              <a:t> Volume 378, ISSUE 9800</a:t>
            </a:r>
            <a:r>
              <a:rPr lang="en-GB" dirty="0"/>
              <a:t>, PP1372-1373.</a:t>
            </a:r>
          </a:p>
          <a:p>
            <a:endParaRPr lang="en-GB" dirty="0">
              <a:effectLst/>
              <a:latin typeface="Calibri" panose="020F0502020204030204" pitchFamily="34" charset="0"/>
            </a:endParaRPr>
          </a:p>
          <a:p>
            <a:r>
              <a:rPr lang="en-GB" dirty="0"/>
              <a:t>Smithsonian Magazine (2021) </a:t>
            </a:r>
            <a:r>
              <a:rPr lang="en-GB" i="1" dirty="0"/>
              <a:t>Fifty Years Ago, the First CT Scan Let Doctors See Inside a Living Skull</a:t>
            </a:r>
            <a:r>
              <a:rPr lang="en-GB" dirty="0"/>
              <a:t>. Available at: https://www.smithsonianmag.com/innovation/fifty-years-ago-the-first-ct-scan-let-doctors-see-inside-a-living-skull-180978792/ (Accessed: 5 March 2024).</a:t>
            </a:r>
            <a:endParaRPr lang="en-GB" dirty="0">
              <a:effectLst/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651830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1345</TotalTime>
  <Words>482</Words>
  <Application>Microsoft Office PowerPoint</Application>
  <PresentationFormat>Widescreen</PresentationFormat>
  <Paragraphs>42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Arial Black</vt:lpstr>
      <vt:lpstr>Calibri</vt:lpstr>
      <vt:lpstr>Trebuchet MS</vt:lpstr>
      <vt:lpstr>Wingdings 3</vt:lpstr>
      <vt:lpstr>Facet</vt:lpstr>
      <vt:lpstr> Topic Hospital Development</vt:lpstr>
      <vt:lpstr>PowerPoint Presentation</vt:lpstr>
      <vt:lpstr>        </vt:lpstr>
      <vt:lpstr>   1832 British Medical Association    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Topic Hospital Development</dc:title>
  <dc:creator>Cosmin Barbu</dc:creator>
  <cp:lastModifiedBy>Cosmin Barbu</cp:lastModifiedBy>
  <cp:revision>1</cp:revision>
  <dcterms:created xsi:type="dcterms:W3CDTF">2024-03-04T16:36:55Z</dcterms:created>
  <dcterms:modified xsi:type="dcterms:W3CDTF">2024-03-08T10:43:17Z</dcterms:modified>
</cp:coreProperties>
</file>