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300" r:id="rId5"/>
    <p:sldId id="301" r:id="rId6"/>
    <p:sldId id="302" r:id="rId7"/>
    <p:sldId id="303" r:id="rId8"/>
    <p:sldId id="259" r:id="rId9"/>
    <p:sldId id="30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 showGuides="1">
      <p:cViewPr varScale="1">
        <p:scale>
          <a:sx n="66" d="100"/>
          <a:sy n="66" d="100"/>
        </p:scale>
        <p:origin x="102" y="51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0D2A33-C126-4259-BFA5-FB68A7ECFA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A7D1AAD-EBB5-4793-BA28-CF1FA55A1E4A}">
      <dgm:prSet custT="1"/>
      <dgm:spPr/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Is the state of and maintaining the internal conditions within defined parameters (homeostatic range) </a:t>
          </a:r>
          <a:endParaRPr lang="en-US" sz="1800" b="1" dirty="0">
            <a:solidFill>
              <a:schemeClr val="tx1"/>
            </a:solidFill>
          </a:endParaRPr>
        </a:p>
      </dgm:t>
    </dgm:pt>
    <dgm:pt modelId="{127E950A-0961-40EE-913A-F3AD9A638F89}" type="parTrans" cxnId="{EA9843DA-534F-4C03-A338-C17B8DBF40E0}">
      <dgm:prSet/>
      <dgm:spPr/>
      <dgm:t>
        <a:bodyPr/>
        <a:lstStyle/>
        <a:p>
          <a:endParaRPr lang="en-US"/>
        </a:p>
      </dgm:t>
    </dgm:pt>
    <dgm:pt modelId="{BF1A542C-4BE0-478F-973C-51B5673BBB67}" type="sibTrans" cxnId="{EA9843DA-534F-4C03-A338-C17B8DBF40E0}">
      <dgm:prSet/>
      <dgm:spPr/>
      <dgm:t>
        <a:bodyPr/>
        <a:lstStyle/>
        <a:p>
          <a:endParaRPr lang="en-US"/>
        </a:p>
      </dgm:t>
    </dgm:pt>
    <dgm:pt modelId="{1B761783-1258-4832-B120-C4C03D68F68B}">
      <dgm:prSet custT="1"/>
      <dgm:spPr/>
      <dgm:t>
        <a:bodyPr/>
        <a:lstStyle/>
        <a:p>
          <a:r>
            <a:rPr lang="en-GB" sz="2000" dirty="0"/>
            <a:t>Body temperature; 36.1’C – 37.2’C</a:t>
          </a:r>
          <a:endParaRPr lang="en-US" sz="2000" dirty="0"/>
        </a:p>
      </dgm:t>
    </dgm:pt>
    <dgm:pt modelId="{374B45D1-B81A-4B21-B700-1BB1BD18798A}" type="parTrans" cxnId="{A0561C9F-CEC6-4EBE-B6BB-EC333BE53D1D}">
      <dgm:prSet/>
      <dgm:spPr/>
      <dgm:t>
        <a:bodyPr/>
        <a:lstStyle/>
        <a:p>
          <a:endParaRPr lang="en-US"/>
        </a:p>
      </dgm:t>
    </dgm:pt>
    <dgm:pt modelId="{F47AC23E-8F9B-4CCA-B6F2-2A5269687A1C}" type="sibTrans" cxnId="{A0561C9F-CEC6-4EBE-B6BB-EC333BE53D1D}">
      <dgm:prSet/>
      <dgm:spPr/>
      <dgm:t>
        <a:bodyPr/>
        <a:lstStyle/>
        <a:p>
          <a:endParaRPr lang="en-US"/>
        </a:p>
      </dgm:t>
    </dgm:pt>
    <dgm:pt modelId="{356B04A2-93ED-47D1-A747-F6D6B131962E}">
      <dgm:prSet custT="1"/>
      <dgm:spPr/>
      <dgm:t>
        <a:bodyPr/>
        <a:lstStyle/>
        <a:p>
          <a:r>
            <a:rPr lang="en-GB" sz="2000" dirty="0"/>
            <a:t>Fluid balance; Osmoregulation</a:t>
          </a:r>
          <a:endParaRPr lang="en-US" sz="2000" dirty="0"/>
        </a:p>
      </dgm:t>
    </dgm:pt>
    <dgm:pt modelId="{243DA8E4-1D45-48FB-A98A-5116E417FE35}" type="parTrans" cxnId="{6DFFD006-7318-4331-8052-6BA695807645}">
      <dgm:prSet/>
      <dgm:spPr/>
      <dgm:t>
        <a:bodyPr/>
        <a:lstStyle/>
        <a:p>
          <a:endParaRPr lang="en-US"/>
        </a:p>
      </dgm:t>
    </dgm:pt>
    <dgm:pt modelId="{54746058-DFE4-4041-80EC-14236B213493}" type="sibTrans" cxnId="{6DFFD006-7318-4331-8052-6BA695807645}">
      <dgm:prSet/>
      <dgm:spPr/>
      <dgm:t>
        <a:bodyPr/>
        <a:lstStyle/>
        <a:p>
          <a:endParaRPr lang="en-US"/>
        </a:p>
      </dgm:t>
    </dgm:pt>
    <dgm:pt modelId="{31F39D0A-1149-4DDB-B093-D4A545E73D1F}">
      <dgm:prSet custT="1"/>
      <dgm:spPr/>
      <dgm:t>
        <a:bodyPr/>
        <a:lstStyle/>
        <a:p>
          <a:r>
            <a:rPr lang="en-GB" sz="2000" dirty="0"/>
            <a:t>Ph level; 7.35-7.45</a:t>
          </a:r>
          <a:endParaRPr lang="en-US" sz="2000" dirty="0"/>
        </a:p>
      </dgm:t>
    </dgm:pt>
    <dgm:pt modelId="{34561F0B-6B78-4A8F-807F-04ED5F912A02}" type="parTrans" cxnId="{844D81DB-DC02-4A80-A0F9-FA36866C47AA}">
      <dgm:prSet/>
      <dgm:spPr/>
      <dgm:t>
        <a:bodyPr/>
        <a:lstStyle/>
        <a:p>
          <a:endParaRPr lang="en-US"/>
        </a:p>
      </dgm:t>
    </dgm:pt>
    <dgm:pt modelId="{D3C85311-C0E7-43D3-A62A-95569B8DF0D2}" type="sibTrans" cxnId="{844D81DB-DC02-4A80-A0F9-FA36866C47AA}">
      <dgm:prSet/>
      <dgm:spPr/>
      <dgm:t>
        <a:bodyPr/>
        <a:lstStyle/>
        <a:p>
          <a:endParaRPr lang="en-US"/>
        </a:p>
      </dgm:t>
    </dgm:pt>
    <dgm:pt modelId="{95832714-2EA1-49AA-9350-B7179800CF15}">
      <dgm:prSet custT="1"/>
      <dgm:spPr/>
      <dgm:t>
        <a:bodyPr/>
        <a:lstStyle/>
        <a:p>
          <a:r>
            <a:rPr lang="en-GB" sz="2000" dirty="0"/>
            <a:t>Blood sugar; 4-8 mmol/</a:t>
          </a:r>
          <a:r>
            <a:rPr lang="en-GB" sz="1800" dirty="0"/>
            <a:t>L</a:t>
          </a:r>
          <a:endParaRPr lang="en-US" sz="1800" dirty="0"/>
        </a:p>
      </dgm:t>
    </dgm:pt>
    <dgm:pt modelId="{56AAE0D4-1DB8-4810-9DE0-9C512EA59F64}" type="parTrans" cxnId="{FA775F51-ABE4-4B19-801B-975C194F4633}">
      <dgm:prSet/>
      <dgm:spPr/>
      <dgm:t>
        <a:bodyPr/>
        <a:lstStyle/>
        <a:p>
          <a:endParaRPr lang="en-US"/>
        </a:p>
      </dgm:t>
    </dgm:pt>
    <dgm:pt modelId="{C80E3468-A4A6-4FDE-B631-BAA56F14D6E5}" type="sibTrans" cxnId="{FA775F51-ABE4-4B19-801B-975C194F4633}">
      <dgm:prSet/>
      <dgm:spPr/>
      <dgm:t>
        <a:bodyPr/>
        <a:lstStyle/>
        <a:p>
          <a:endParaRPr lang="en-US"/>
        </a:p>
      </dgm:t>
    </dgm:pt>
    <dgm:pt modelId="{E9228E54-68EB-4810-BD64-C964B167757E}">
      <dgm:prSet custT="1"/>
      <dgm:spPr/>
      <dgm:t>
        <a:bodyPr/>
        <a:lstStyle/>
        <a:p>
          <a:r>
            <a:rPr lang="en-GB" sz="2000" dirty="0"/>
            <a:t>Sodium; 2.4g (1 teaspoon</a:t>
          </a:r>
          <a:r>
            <a:rPr lang="en-GB" sz="1800" dirty="0"/>
            <a:t>)</a:t>
          </a:r>
          <a:endParaRPr lang="en-US" sz="1800" dirty="0"/>
        </a:p>
      </dgm:t>
    </dgm:pt>
    <dgm:pt modelId="{40B960C1-7267-40D3-B436-95A11E4DDCEA}" type="parTrans" cxnId="{512BF4C3-5327-4A36-9A07-CA04699D876D}">
      <dgm:prSet/>
      <dgm:spPr/>
      <dgm:t>
        <a:bodyPr/>
        <a:lstStyle/>
        <a:p>
          <a:endParaRPr lang="en-US"/>
        </a:p>
      </dgm:t>
    </dgm:pt>
    <dgm:pt modelId="{29C210A2-DD0D-494F-8CEF-9304E0D3C851}" type="sibTrans" cxnId="{512BF4C3-5327-4A36-9A07-CA04699D876D}">
      <dgm:prSet/>
      <dgm:spPr/>
      <dgm:t>
        <a:bodyPr/>
        <a:lstStyle/>
        <a:p>
          <a:endParaRPr lang="en-US"/>
        </a:p>
      </dgm:t>
    </dgm:pt>
    <dgm:pt modelId="{FE085C9F-66C1-4148-BE67-9E3550DD1DB1}">
      <dgm:prSet custT="1"/>
      <dgm:spPr/>
      <dgm:t>
        <a:bodyPr/>
        <a:lstStyle/>
        <a:p>
          <a:r>
            <a:rPr lang="en-GB" sz="2400" dirty="0"/>
            <a:t>Potassium; 3.6 – 5.2mmo</a:t>
          </a:r>
          <a:r>
            <a:rPr lang="en-GB" sz="2800" dirty="0"/>
            <a:t>l/</a:t>
          </a:r>
          <a:r>
            <a:rPr lang="en-GB" sz="1800" dirty="0"/>
            <a:t>L</a:t>
          </a:r>
          <a:endParaRPr lang="en-US" sz="1600" dirty="0"/>
        </a:p>
      </dgm:t>
    </dgm:pt>
    <dgm:pt modelId="{AF4EEDE7-6CE9-49EC-8929-FDD097C25314}" type="parTrans" cxnId="{8412E059-6755-4A58-8426-6B2D54F51A7E}">
      <dgm:prSet/>
      <dgm:spPr/>
      <dgm:t>
        <a:bodyPr/>
        <a:lstStyle/>
        <a:p>
          <a:endParaRPr lang="en-US"/>
        </a:p>
      </dgm:t>
    </dgm:pt>
    <dgm:pt modelId="{8EB663E2-6F86-4E7B-9B3A-D9B94F73C25F}" type="sibTrans" cxnId="{8412E059-6755-4A58-8426-6B2D54F51A7E}">
      <dgm:prSet/>
      <dgm:spPr/>
      <dgm:t>
        <a:bodyPr/>
        <a:lstStyle/>
        <a:p>
          <a:endParaRPr lang="en-US"/>
        </a:p>
      </dgm:t>
    </dgm:pt>
    <dgm:pt modelId="{D24E9077-A5CB-4730-A943-66275A92BF11}">
      <dgm:prSet custT="1"/>
      <dgm:spPr/>
      <dgm:t>
        <a:bodyPr/>
        <a:lstStyle/>
        <a:p>
          <a:r>
            <a:rPr lang="en-GB" sz="2400" dirty="0"/>
            <a:t>Blood pressure;  90/60-140/90</a:t>
          </a:r>
          <a:endParaRPr lang="en-US" sz="2400" dirty="0"/>
        </a:p>
      </dgm:t>
    </dgm:pt>
    <dgm:pt modelId="{DF6D9BC3-3052-43A7-8DF1-4B2964F1EE6F}" type="parTrans" cxnId="{39721FAA-1CB1-4118-851D-060D44DD942E}">
      <dgm:prSet/>
      <dgm:spPr/>
      <dgm:t>
        <a:bodyPr/>
        <a:lstStyle/>
        <a:p>
          <a:endParaRPr lang="en-US"/>
        </a:p>
      </dgm:t>
    </dgm:pt>
    <dgm:pt modelId="{EDFE3DCA-DC4B-4A35-8541-78BDD2779072}" type="sibTrans" cxnId="{39721FAA-1CB1-4118-851D-060D44DD942E}">
      <dgm:prSet/>
      <dgm:spPr/>
      <dgm:t>
        <a:bodyPr/>
        <a:lstStyle/>
        <a:p>
          <a:endParaRPr lang="en-US"/>
        </a:p>
      </dgm:t>
    </dgm:pt>
    <dgm:pt modelId="{E529AE92-9284-45CF-8B21-7465E8655A35}" type="pres">
      <dgm:prSet presAssocID="{B40D2A33-C126-4259-BFA5-FB68A7ECFAB7}" presName="root" presStyleCnt="0">
        <dgm:presLayoutVars>
          <dgm:dir/>
          <dgm:resizeHandles val="exact"/>
        </dgm:presLayoutVars>
      </dgm:prSet>
      <dgm:spPr/>
    </dgm:pt>
    <dgm:pt modelId="{72AB1350-7269-4B98-A2B8-540202E1BD51}" type="pres">
      <dgm:prSet presAssocID="{6A7D1AAD-EBB5-4793-BA28-CF1FA55A1E4A}" presName="compNode" presStyleCnt="0"/>
      <dgm:spPr/>
    </dgm:pt>
    <dgm:pt modelId="{B5600E85-F432-4CE5-9E04-9BCA6062A396}" type="pres">
      <dgm:prSet presAssocID="{6A7D1AAD-EBB5-4793-BA28-CF1FA55A1E4A}" presName="bgRect" presStyleLbl="bgShp" presStyleIdx="0" presStyleCnt="8"/>
      <dgm:spPr/>
    </dgm:pt>
    <dgm:pt modelId="{9CD1A924-1C3B-49B9-B764-CB96A74CE24A}" type="pres">
      <dgm:prSet presAssocID="{6A7D1AAD-EBB5-4793-BA28-CF1FA55A1E4A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53E8A18-1D5F-43C3-9FB5-EE1C37FE6F9F}" type="pres">
      <dgm:prSet presAssocID="{6A7D1AAD-EBB5-4793-BA28-CF1FA55A1E4A}" presName="spaceRect" presStyleCnt="0"/>
      <dgm:spPr/>
    </dgm:pt>
    <dgm:pt modelId="{5067538B-356E-465C-9492-171541DE700B}" type="pres">
      <dgm:prSet presAssocID="{6A7D1AAD-EBB5-4793-BA28-CF1FA55A1E4A}" presName="parTx" presStyleLbl="revTx" presStyleIdx="0" presStyleCnt="8">
        <dgm:presLayoutVars>
          <dgm:chMax val="0"/>
          <dgm:chPref val="0"/>
        </dgm:presLayoutVars>
      </dgm:prSet>
      <dgm:spPr/>
    </dgm:pt>
    <dgm:pt modelId="{EF059B38-E19A-4B84-AE42-8961AFDA4F6C}" type="pres">
      <dgm:prSet presAssocID="{BF1A542C-4BE0-478F-973C-51B5673BBB67}" presName="sibTrans" presStyleCnt="0"/>
      <dgm:spPr/>
    </dgm:pt>
    <dgm:pt modelId="{5FEDCA65-75C3-418E-9822-BD484B7884ED}" type="pres">
      <dgm:prSet presAssocID="{1B761783-1258-4832-B120-C4C03D68F68B}" presName="compNode" presStyleCnt="0"/>
      <dgm:spPr/>
    </dgm:pt>
    <dgm:pt modelId="{40FF24E4-5F6F-48B1-9802-16EE97A2F0EC}" type="pres">
      <dgm:prSet presAssocID="{1B761783-1258-4832-B120-C4C03D68F68B}" presName="bgRect" presStyleLbl="bgShp" presStyleIdx="1" presStyleCnt="8" custLinFactNeighborY="5603"/>
      <dgm:spPr/>
    </dgm:pt>
    <dgm:pt modelId="{6C3FBEDB-A95F-4019-A1CF-C47BFD2B8C74}" type="pres">
      <dgm:prSet presAssocID="{1B761783-1258-4832-B120-C4C03D68F68B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07911DE8-CE36-47F0-A0B6-6CBBE597D70A}" type="pres">
      <dgm:prSet presAssocID="{1B761783-1258-4832-B120-C4C03D68F68B}" presName="spaceRect" presStyleCnt="0"/>
      <dgm:spPr/>
    </dgm:pt>
    <dgm:pt modelId="{403A4003-E6EB-4D4F-867C-AD3572421AC9}" type="pres">
      <dgm:prSet presAssocID="{1B761783-1258-4832-B120-C4C03D68F68B}" presName="parTx" presStyleLbl="revTx" presStyleIdx="1" presStyleCnt="8">
        <dgm:presLayoutVars>
          <dgm:chMax val="0"/>
          <dgm:chPref val="0"/>
        </dgm:presLayoutVars>
      </dgm:prSet>
      <dgm:spPr/>
    </dgm:pt>
    <dgm:pt modelId="{9574BD93-1F8A-4F4D-9155-58442CF3DB08}" type="pres">
      <dgm:prSet presAssocID="{F47AC23E-8F9B-4CCA-B6F2-2A5269687A1C}" presName="sibTrans" presStyleCnt="0"/>
      <dgm:spPr/>
    </dgm:pt>
    <dgm:pt modelId="{9FBFBA1D-46B8-4A70-A410-354563776E0E}" type="pres">
      <dgm:prSet presAssocID="{356B04A2-93ED-47D1-A747-F6D6B131962E}" presName="compNode" presStyleCnt="0"/>
      <dgm:spPr/>
    </dgm:pt>
    <dgm:pt modelId="{DC3EE97B-29AB-4966-8BB0-9CE8F8B45A00}" type="pres">
      <dgm:prSet presAssocID="{356B04A2-93ED-47D1-A747-F6D6B131962E}" presName="bgRect" presStyleLbl="bgShp" presStyleIdx="2" presStyleCnt="8"/>
      <dgm:spPr/>
    </dgm:pt>
    <dgm:pt modelId="{E7771500-B387-4B03-99C7-AC3E56D74EFF}" type="pres">
      <dgm:prSet presAssocID="{356B04A2-93ED-47D1-A747-F6D6B131962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5F3189EF-71A2-425B-851D-1CDC5BD09F92}" type="pres">
      <dgm:prSet presAssocID="{356B04A2-93ED-47D1-A747-F6D6B131962E}" presName="spaceRect" presStyleCnt="0"/>
      <dgm:spPr/>
    </dgm:pt>
    <dgm:pt modelId="{D6AA6617-6665-4939-8ABF-63B69C314A66}" type="pres">
      <dgm:prSet presAssocID="{356B04A2-93ED-47D1-A747-F6D6B131962E}" presName="parTx" presStyleLbl="revTx" presStyleIdx="2" presStyleCnt="8">
        <dgm:presLayoutVars>
          <dgm:chMax val="0"/>
          <dgm:chPref val="0"/>
        </dgm:presLayoutVars>
      </dgm:prSet>
      <dgm:spPr/>
    </dgm:pt>
    <dgm:pt modelId="{2E569BBB-BE51-4C84-9C61-DB06AA2E152C}" type="pres">
      <dgm:prSet presAssocID="{54746058-DFE4-4041-80EC-14236B213493}" presName="sibTrans" presStyleCnt="0"/>
      <dgm:spPr/>
    </dgm:pt>
    <dgm:pt modelId="{FB83A131-1D4A-482C-A5FB-21366F939B8C}" type="pres">
      <dgm:prSet presAssocID="{31F39D0A-1149-4DDB-B093-D4A545E73D1F}" presName="compNode" presStyleCnt="0"/>
      <dgm:spPr/>
    </dgm:pt>
    <dgm:pt modelId="{122AB373-E1E0-46FD-B1EB-B0B108D6A6A5}" type="pres">
      <dgm:prSet presAssocID="{31F39D0A-1149-4DDB-B093-D4A545E73D1F}" presName="bgRect" presStyleLbl="bgShp" presStyleIdx="3" presStyleCnt="8"/>
      <dgm:spPr/>
    </dgm:pt>
    <dgm:pt modelId="{0808ABCE-BCAD-4038-A5DE-AD0A8A9B9232}" type="pres">
      <dgm:prSet presAssocID="{31F39D0A-1149-4DDB-B093-D4A545E73D1F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DC99D0D8-E670-43CB-8EE7-6534F1845938}" type="pres">
      <dgm:prSet presAssocID="{31F39D0A-1149-4DDB-B093-D4A545E73D1F}" presName="spaceRect" presStyleCnt="0"/>
      <dgm:spPr/>
    </dgm:pt>
    <dgm:pt modelId="{7A3A5DE0-A0D7-4A71-8351-0FA5208C7E34}" type="pres">
      <dgm:prSet presAssocID="{31F39D0A-1149-4DDB-B093-D4A545E73D1F}" presName="parTx" presStyleLbl="revTx" presStyleIdx="3" presStyleCnt="8">
        <dgm:presLayoutVars>
          <dgm:chMax val="0"/>
          <dgm:chPref val="0"/>
        </dgm:presLayoutVars>
      </dgm:prSet>
      <dgm:spPr/>
    </dgm:pt>
    <dgm:pt modelId="{D847F771-1AB8-4D2C-A146-29F412FEE9FC}" type="pres">
      <dgm:prSet presAssocID="{D3C85311-C0E7-43D3-A62A-95569B8DF0D2}" presName="sibTrans" presStyleCnt="0"/>
      <dgm:spPr/>
    </dgm:pt>
    <dgm:pt modelId="{C9414600-2750-43B1-B943-DB174C63A02D}" type="pres">
      <dgm:prSet presAssocID="{95832714-2EA1-49AA-9350-B7179800CF15}" presName="compNode" presStyleCnt="0"/>
      <dgm:spPr/>
    </dgm:pt>
    <dgm:pt modelId="{7031CBE8-B6F2-4732-A802-49DAFB750301}" type="pres">
      <dgm:prSet presAssocID="{95832714-2EA1-49AA-9350-B7179800CF15}" presName="bgRect" presStyleLbl="bgShp" presStyleIdx="4" presStyleCnt="8"/>
      <dgm:spPr/>
    </dgm:pt>
    <dgm:pt modelId="{3991073C-E687-4287-99A6-C740DDAB5811}" type="pres">
      <dgm:prSet presAssocID="{95832714-2EA1-49AA-9350-B7179800CF1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nut"/>
        </a:ext>
      </dgm:extLst>
    </dgm:pt>
    <dgm:pt modelId="{CD43168A-8DA1-463B-8226-5A72E3E96A5B}" type="pres">
      <dgm:prSet presAssocID="{95832714-2EA1-49AA-9350-B7179800CF15}" presName="spaceRect" presStyleCnt="0"/>
      <dgm:spPr/>
    </dgm:pt>
    <dgm:pt modelId="{629F25FB-00BE-4CEE-ADEF-D6F550E09358}" type="pres">
      <dgm:prSet presAssocID="{95832714-2EA1-49AA-9350-B7179800CF15}" presName="parTx" presStyleLbl="revTx" presStyleIdx="4" presStyleCnt="8">
        <dgm:presLayoutVars>
          <dgm:chMax val="0"/>
          <dgm:chPref val="0"/>
        </dgm:presLayoutVars>
      </dgm:prSet>
      <dgm:spPr/>
    </dgm:pt>
    <dgm:pt modelId="{B3C3EFE7-3940-43E7-83C3-92E9DAF890E9}" type="pres">
      <dgm:prSet presAssocID="{C80E3468-A4A6-4FDE-B631-BAA56F14D6E5}" presName="sibTrans" presStyleCnt="0"/>
      <dgm:spPr/>
    </dgm:pt>
    <dgm:pt modelId="{BB8FD1D6-88BA-42A4-9769-DD3E6B5F6623}" type="pres">
      <dgm:prSet presAssocID="{E9228E54-68EB-4810-BD64-C964B167757E}" presName="compNode" presStyleCnt="0"/>
      <dgm:spPr/>
    </dgm:pt>
    <dgm:pt modelId="{FBCBF26E-A7FE-4506-8185-07A479753014}" type="pres">
      <dgm:prSet presAssocID="{E9228E54-68EB-4810-BD64-C964B167757E}" presName="bgRect" presStyleLbl="bgShp" presStyleIdx="5" presStyleCnt="8"/>
      <dgm:spPr/>
    </dgm:pt>
    <dgm:pt modelId="{72B9C127-D0C2-4319-93CD-4B40180B695F}" type="pres">
      <dgm:prSet presAssocID="{E9228E54-68EB-4810-BD64-C964B167757E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EBCA44CC-A592-47B1-8513-27DD2C2E2150}" type="pres">
      <dgm:prSet presAssocID="{E9228E54-68EB-4810-BD64-C964B167757E}" presName="spaceRect" presStyleCnt="0"/>
      <dgm:spPr/>
    </dgm:pt>
    <dgm:pt modelId="{33D1F177-CB39-4C21-B264-DC20FBCBAFD8}" type="pres">
      <dgm:prSet presAssocID="{E9228E54-68EB-4810-BD64-C964B167757E}" presName="parTx" presStyleLbl="revTx" presStyleIdx="5" presStyleCnt="8">
        <dgm:presLayoutVars>
          <dgm:chMax val="0"/>
          <dgm:chPref val="0"/>
        </dgm:presLayoutVars>
      </dgm:prSet>
      <dgm:spPr/>
    </dgm:pt>
    <dgm:pt modelId="{60B465EF-BB58-4CE0-837C-077CF4183887}" type="pres">
      <dgm:prSet presAssocID="{29C210A2-DD0D-494F-8CEF-9304E0D3C851}" presName="sibTrans" presStyleCnt="0"/>
      <dgm:spPr/>
    </dgm:pt>
    <dgm:pt modelId="{D25B9857-8805-49D9-8E73-1DD325759861}" type="pres">
      <dgm:prSet presAssocID="{FE085C9F-66C1-4148-BE67-9E3550DD1DB1}" presName="compNode" presStyleCnt="0"/>
      <dgm:spPr/>
    </dgm:pt>
    <dgm:pt modelId="{B0281633-0138-4260-BAB2-1B06A1551006}" type="pres">
      <dgm:prSet presAssocID="{FE085C9F-66C1-4148-BE67-9E3550DD1DB1}" presName="bgRect" presStyleLbl="bgShp" presStyleIdx="6" presStyleCnt="8" custLinFactNeighborX="-38911" custLinFactNeighborY="-12178"/>
      <dgm:spPr/>
    </dgm:pt>
    <dgm:pt modelId="{3C372A00-97FC-4932-B046-879A5E81357F}" type="pres">
      <dgm:prSet presAssocID="{FE085C9F-66C1-4148-BE67-9E3550DD1DB1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37CB4392-338F-4552-B2F0-9B9CE452D957}" type="pres">
      <dgm:prSet presAssocID="{FE085C9F-66C1-4148-BE67-9E3550DD1DB1}" presName="spaceRect" presStyleCnt="0"/>
      <dgm:spPr/>
    </dgm:pt>
    <dgm:pt modelId="{904BB912-7094-48E2-ACFB-D7FB75D85B22}" type="pres">
      <dgm:prSet presAssocID="{FE085C9F-66C1-4148-BE67-9E3550DD1DB1}" presName="parTx" presStyleLbl="revTx" presStyleIdx="6" presStyleCnt="8">
        <dgm:presLayoutVars>
          <dgm:chMax val="0"/>
          <dgm:chPref val="0"/>
        </dgm:presLayoutVars>
      </dgm:prSet>
      <dgm:spPr/>
    </dgm:pt>
    <dgm:pt modelId="{B6DE10DE-0C7E-4574-AB5A-0B2555BCA28D}" type="pres">
      <dgm:prSet presAssocID="{8EB663E2-6F86-4E7B-9B3A-D9B94F73C25F}" presName="sibTrans" presStyleCnt="0"/>
      <dgm:spPr/>
    </dgm:pt>
    <dgm:pt modelId="{3EECCB9A-CD82-4840-8A6F-41FB90900B88}" type="pres">
      <dgm:prSet presAssocID="{D24E9077-A5CB-4730-A943-66275A92BF11}" presName="compNode" presStyleCnt="0"/>
      <dgm:spPr/>
    </dgm:pt>
    <dgm:pt modelId="{55BF1A7A-1205-4D0E-823B-233D57A2589B}" type="pres">
      <dgm:prSet presAssocID="{D24E9077-A5CB-4730-A943-66275A92BF11}" presName="bgRect" presStyleLbl="bgShp" presStyleIdx="7" presStyleCnt="8"/>
      <dgm:spPr/>
    </dgm:pt>
    <dgm:pt modelId="{86B8A03A-32CC-46AA-888E-4E710022CCA2}" type="pres">
      <dgm:prSet presAssocID="{D24E9077-A5CB-4730-A943-66275A92BF11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F4DCEE24-4052-47C5-B156-8D5AD7B66F66}" type="pres">
      <dgm:prSet presAssocID="{D24E9077-A5CB-4730-A943-66275A92BF11}" presName="spaceRect" presStyleCnt="0"/>
      <dgm:spPr/>
    </dgm:pt>
    <dgm:pt modelId="{17880D4F-3647-406D-B771-BE551A34959E}" type="pres">
      <dgm:prSet presAssocID="{D24E9077-A5CB-4730-A943-66275A92BF11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DFFD006-7318-4331-8052-6BA695807645}" srcId="{B40D2A33-C126-4259-BFA5-FB68A7ECFAB7}" destId="{356B04A2-93ED-47D1-A747-F6D6B131962E}" srcOrd="2" destOrd="0" parTransId="{243DA8E4-1D45-48FB-A98A-5116E417FE35}" sibTransId="{54746058-DFE4-4041-80EC-14236B213493}"/>
    <dgm:cxn modelId="{AFACD216-A674-4667-953E-B09677194460}" type="presOf" srcId="{6A7D1AAD-EBB5-4793-BA28-CF1FA55A1E4A}" destId="{5067538B-356E-465C-9492-171541DE700B}" srcOrd="0" destOrd="0" presId="urn:microsoft.com/office/officeart/2018/2/layout/IconVerticalSolidList"/>
    <dgm:cxn modelId="{ACDA1027-0DD6-4C8C-8377-D220A43B5BA2}" type="presOf" srcId="{31F39D0A-1149-4DDB-B093-D4A545E73D1F}" destId="{7A3A5DE0-A0D7-4A71-8351-0FA5208C7E34}" srcOrd="0" destOrd="0" presId="urn:microsoft.com/office/officeart/2018/2/layout/IconVerticalSolidList"/>
    <dgm:cxn modelId="{AA65F12E-53B5-404F-BA23-C8F2FB4C4D74}" type="presOf" srcId="{1B761783-1258-4832-B120-C4C03D68F68B}" destId="{403A4003-E6EB-4D4F-867C-AD3572421AC9}" srcOrd="0" destOrd="0" presId="urn:microsoft.com/office/officeart/2018/2/layout/IconVerticalSolidList"/>
    <dgm:cxn modelId="{998ACE64-A476-4909-AE4A-21815F9700C5}" type="presOf" srcId="{FE085C9F-66C1-4148-BE67-9E3550DD1DB1}" destId="{904BB912-7094-48E2-ACFB-D7FB75D85B22}" srcOrd="0" destOrd="0" presId="urn:microsoft.com/office/officeart/2018/2/layout/IconVerticalSolidList"/>
    <dgm:cxn modelId="{1B1D9C6A-4804-42F2-A7D1-16FA190C9F81}" type="presOf" srcId="{E9228E54-68EB-4810-BD64-C964B167757E}" destId="{33D1F177-CB39-4C21-B264-DC20FBCBAFD8}" srcOrd="0" destOrd="0" presId="urn:microsoft.com/office/officeart/2018/2/layout/IconVerticalSolidList"/>
    <dgm:cxn modelId="{FA775F51-ABE4-4B19-801B-975C194F4633}" srcId="{B40D2A33-C126-4259-BFA5-FB68A7ECFAB7}" destId="{95832714-2EA1-49AA-9350-B7179800CF15}" srcOrd="4" destOrd="0" parTransId="{56AAE0D4-1DB8-4810-9DE0-9C512EA59F64}" sibTransId="{C80E3468-A4A6-4FDE-B631-BAA56F14D6E5}"/>
    <dgm:cxn modelId="{8412E059-6755-4A58-8426-6B2D54F51A7E}" srcId="{B40D2A33-C126-4259-BFA5-FB68A7ECFAB7}" destId="{FE085C9F-66C1-4148-BE67-9E3550DD1DB1}" srcOrd="6" destOrd="0" parTransId="{AF4EEDE7-6CE9-49EC-8929-FDD097C25314}" sibTransId="{8EB663E2-6F86-4E7B-9B3A-D9B94F73C25F}"/>
    <dgm:cxn modelId="{D90EC15A-874E-4E6E-9EF9-58A075D41877}" type="presOf" srcId="{95832714-2EA1-49AA-9350-B7179800CF15}" destId="{629F25FB-00BE-4CEE-ADEF-D6F550E09358}" srcOrd="0" destOrd="0" presId="urn:microsoft.com/office/officeart/2018/2/layout/IconVerticalSolidList"/>
    <dgm:cxn modelId="{A0561C9F-CEC6-4EBE-B6BB-EC333BE53D1D}" srcId="{B40D2A33-C126-4259-BFA5-FB68A7ECFAB7}" destId="{1B761783-1258-4832-B120-C4C03D68F68B}" srcOrd="1" destOrd="0" parTransId="{374B45D1-B81A-4B21-B700-1BB1BD18798A}" sibTransId="{F47AC23E-8F9B-4CCA-B6F2-2A5269687A1C}"/>
    <dgm:cxn modelId="{24D604A6-3E08-4A67-B089-E554C444ACC9}" type="presOf" srcId="{D24E9077-A5CB-4730-A943-66275A92BF11}" destId="{17880D4F-3647-406D-B771-BE551A34959E}" srcOrd="0" destOrd="0" presId="urn:microsoft.com/office/officeart/2018/2/layout/IconVerticalSolidList"/>
    <dgm:cxn modelId="{39721FAA-1CB1-4118-851D-060D44DD942E}" srcId="{B40D2A33-C126-4259-BFA5-FB68A7ECFAB7}" destId="{D24E9077-A5CB-4730-A943-66275A92BF11}" srcOrd="7" destOrd="0" parTransId="{DF6D9BC3-3052-43A7-8DF1-4B2964F1EE6F}" sibTransId="{EDFE3DCA-DC4B-4A35-8541-78BDD2779072}"/>
    <dgm:cxn modelId="{64EBE4C0-7E77-4544-9CAA-71CA7C4470B3}" type="presOf" srcId="{B40D2A33-C126-4259-BFA5-FB68A7ECFAB7}" destId="{E529AE92-9284-45CF-8B21-7465E8655A35}" srcOrd="0" destOrd="0" presId="urn:microsoft.com/office/officeart/2018/2/layout/IconVerticalSolidList"/>
    <dgm:cxn modelId="{512BF4C3-5327-4A36-9A07-CA04699D876D}" srcId="{B40D2A33-C126-4259-BFA5-FB68A7ECFAB7}" destId="{E9228E54-68EB-4810-BD64-C964B167757E}" srcOrd="5" destOrd="0" parTransId="{40B960C1-7267-40D3-B436-95A11E4DDCEA}" sibTransId="{29C210A2-DD0D-494F-8CEF-9304E0D3C851}"/>
    <dgm:cxn modelId="{EA9843DA-534F-4C03-A338-C17B8DBF40E0}" srcId="{B40D2A33-C126-4259-BFA5-FB68A7ECFAB7}" destId="{6A7D1AAD-EBB5-4793-BA28-CF1FA55A1E4A}" srcOrd="0" destOrd="0" parTransId="{127E950A-0961-40EE-913A-F3AD9A638F89}" sibTransId="{BF1A542C-4BE0-478F-973C-51B5673BBB67}"/>
    <dgm:cxn modelId="{844D81DB-DC02-4A80-A0F9-FA36866C47AA}" srcId="{B40D2A33-C126-4259-BFA5-FB68A7ECFAB7}" destId="{31F39D0A-1149-4DDB-B093-D4A545E73D1F}" srcOrd="3" destOrd="0" parTransId="{34561F0B-6B78-4A8F-807F-04ED5F912A02}" sibTransId="{D3C85311-C0E7-43D3-A62A-95569B8DF0D2}"/>
    <dgm:cxn modelId="{F90692DF-0229-4476-8B3A-59B915E5F179}" type="presOf" srcId="{356B04A2-93ED-47D1-A747-F6D6B131962E}" destId="{D6AA6617-6665-4939-8ABF-63B69C314A66}" srcOrd="0" destOrd="0" presId="urn:microsoft.com/office/officeart/2018/2/layout/IconVerticalSolidList"/>
    <dgm:cxn modelId="{AE659166-9FC2-43EC-979C-AC7D17E4D0DA}" type="presParOf" srcId="{E529AE92-9284-45CF-8B21-7465E8655A35}" destId="{72AB1350-7269-4B98-A2B8-540202E1BD51}" srcOrd="0" destOrd="0" presId="urn:microsoft.com/office/officeart/2018/2/layout/IconVerticalSolidList"/>
    <dgm:cxn modelId="{3182F16D-8DE4-4951-95F0-CB325FD87B95}" type="presParOf" srcId="{72AB1350-7269-4B98-A2B8-540202E1BD51}" destId="{B5600E85-F432-4CE5-9E04-9BCA6062A396}" srcOrd="0" destOrd="0" presId="urn:microsoft.com/office/officeart/2018/2/layout/IconVerticalSolidList"/>
    <dgm:cxn modelId="{F49F32F7-AD9F-4B4D-BA92-FB2D39938070}" type="presParOf" srcId="{72AB1350-7269-4B98-A2B8-540202E1BD51}" destId="{9CD1A924-1C3B-49B9-B764-CB96A74CE24A}" srcOrd="1" destOrd="0" presId="urn:microsoft.com/office/officeart/2018/2/layout/IconVerticalSolidList"/>
    <dgm:cxn modelId="{41EF5BC5-911B-4C04-9B1E-871850BEEDEA}" type="presParOf" srcId="{72AB1350-7269-4B98-A2B8-540202E1BD51}" destId="{B53E8A18-1D5F-43C3-9FB5-EE1C37FE6F9F}" srcOrd="2" destOrd="0" presId="urn:microsoft.com/office/officeart/2018/2/layout/IconVerticalSolidList"/>
    <dgm:cxn modelId="{12099E94-FA7D-45B2-B18D-6D1D66497496}" type="presParOf" srcId="{72AB1350-7269-4B98-A2B8-540202E1BD51}" destId="{5067538B-356E-465C-9492-171541DE700B}" srcOrd="3" destOrd="0" presId="urn:microsoft.com/office/officeart/2018/2/layout/IconVerticalSolidList"/>
    <dgm:cxn modelId="{80D484BF-54E5-4881-A9DB-C8DD6B5104DC}" type="presParOf" srcId="{E529AE92-9284-45CF-8B21-7465E8655A35}" destId="{EF059B38-E19A-4B84-AE42-8961AFDA4F6C}" srcOrd="1" destOrd="0" presId="urn:microsoft.com/office/officeart/2018/2/layout/IconVerticalSolidList"/>
    <dgm:cxn modelId="{6233CE1A-81C3-41ED-BBA7-2185B3552762}" type="presParOf" srcId="{E529AE92-9284-45CF-8B21-7465E8655A35}" destId="{5FEDCA65-75C3-418E-9822-BD484B7884ED}" srcOrd="2" destOrd="0" presId="urn:microsoft.com/office/officeart/2018/2/layout/IconVerticalSolidList"/>
    <dgm:cxn modelId="{26DF2193-86C9-444A-A9EF-9B13F0045ADE}" type="presParOf" srcId="{5FEDCA65-75C3-418E-9822-BD484B7884ED}" destId="{40FF24E4-5F6F-48B1-9802-16EE97A2F0EC}" srcOrd="0" destOrd="0" presId="urn:microsoft.com/office/officeart/2018/2/layout/IconVerticalSolidList"/>
    <dgm:cxn modelId="{49173E56-C564-46D9-B16A-C2C5C6D56EB0}" type="presParOf" srcId="{5FEDCA65-75C3-418E-9822-BD484B7884ED}" destId="{6C3FBEDB-A95F-4019-A1CF-C47BFD2B8C74}" srcOrd="1" destOrd="0" presId="urn:microsoft.com/office/officeart/2018/2/layout/IconVerticalSolidList"/>
    <dgm:cxn modelId="{E1C57F08-99D8-4774-B470-A1689D0ED5EA}" type="presParOf" srcId="{5FEDCA65-75C3-418E-9822-BD484B7884ED}" destId="{07911DE8-CE36-47F0-A0B6-6CBBE597D70A}" srcOrd="2" destOrd="0" presId="urn:microsoft.com/office/officeart/2018/2/layout/IconVerticalSolidList"/>
    <dgm:cxn modelId="{C7A25A7F-AEA9-421F-A631-9F0F1E6F2DCA}" type="presParOf" srcId="{5FEDCA65-75C3-418E-9822-BD484B7884ED}" destId="{403A4003-E6EB-4D4F-867C-AD3572421AC9}" srcOrd="3" destOrd="0" presId="urn:microsoft.com/office/officeart/2018/2/layout/IconVerticalSolidList"/>
    <dgm:cxn modelId="{489BD5B2-BBA3-41CA-B7CE-374C2312E30F}" type="presParOf" srcId="{E529AE92-9284-45CF-8B21-7465E8655A35}" destId="{9574BD93-1F8A-4F4D-9155-58442CF3DB08}" srcOrd="3" destOrd="0" presId="urn:microsoft.com/office/officeart/2018/2/layout/IconVerticalSolidList"/>
    <dgm:cxn modelId="{5A623A3C-98CF-4700-8A18-72C13DF1C729}" type="presParOf" srcId="{E529AE92-9284-45CF-8B21-7465E8655A35}" destId="{9FBFBA1D-46B8-4A70-A410-354563776E0E}" srcOrd="4" destOrd="0" presId="urn:microsoft.com/office/officeart/2018/2/layout/IconVerticalSolidList"/>
    <dgm:cxn modelId="{C105BAD5-B4AD-4F67-9F31-15418E9DF0E2}" type="presParOf" srcId="{9FBFBA1D-46B8-4A70-A410-354563776E0E}" destId="{DC3EE97B-29AB-4966-8BB0-9CE8F8B45A00}" srcOrd="0" destOrd="0" presId="urn:microsoft.com/office/officeart/2018/2/layout/IconVerticalSolidList"/>
    <dgm:cxn modelId="{5EF1EA5E-4E55-49BB-8BD3-D9F9CCF14A2F}" type="presParOf" srcId="{9FBFBA1D-46B8-4A70-A410-354563776E0E}" destId="{E7771500-B387-4B03-99C7-AC3E56D74EFF}" srcOrd="1" destOrd="0" presId="urn:microsoft.com/office/officeart/2018/2/layout/IconVerticalSolidList"/>
    <dgm:cxn modelId="{CDE716EF-3C98-4796-8EBC-3C9581C81AB2}" type="presParOf" srcId="{9FBFBA1D-46B8-4A70-A410-354563776E0E}" destId="{5F3189EF-71A2-425B-851D-1CDC5BD09F92}" srcOrd="2" destOrd="0" presId="urn:microsoft.com/office/officeart/2018/2/layout/IconVerticalSolidList"/>
    <dgm:cxn modelId="{586D17C8-FC1C-47A2-9E62-35FB7A352A4F}" type="presParOf" srcId="{9FBFBA1D-46B8-4A70-A410-354563776E0E}" destId="{D6AA6617-6665-4939-8ABF-63B69C314A66}" srcOrd="3" destOrd="0" presId="urn:microsoft.com/office/officeart/2018/2/layout/IconVerticalSolidList"/>
    <dgm:cxn modelId="{B1F4CA54-6A81-4D15-B4A1-92D6AEBF0697}" type="presParOf" srcId="{E529AE92-9284-45CF-8B21-7465E8655A35}" destId="{2E569BBB-BE51-4C84-9C61-DB06AA2E152C}" srcOrd="5" destOrd="0" presId="urn:microsoft.com/office/officeart/2018/2/layout/IconVerticalSolidList"/>
    <dgm:cxn modelId="{CCD34A32-E43C-4FD5-8A31-86284A4CA82F}" type="presParOf" srcId="{E529AE92-9284-45CF-8B21-7465E8655A35}" destId="{FB83A131-1D4A-482C-A5FB-21366F939B8C}" srcOrd="6" destOrd="0" presId="urn:microsoft.com/office/officeart/2018/2/layout/IconVerticalSolidList"/>
    <dgm:cxn modelId="{332002AC-3177-4049-90DF-62AA417EF2DF}" type="presParOf" srcId="{FB83A131-1D4A-482C-A5FB-21366F939B8C}" destId="{122AB373-E1E0-46FD-B1EB-B0B108D6A6A5}" srcOrd="0" destOrd="0" presId="urn:microsoft.com/office/officeart/2018/2/layout/IconVerticalSolidList"/>
    <dgm:cxn modelId="{4F7CF980-0FD8-4530-97D5-48633AAA9E3D}" type="presParOf" srcId="{FB83A131-1D4A-482C-A5FB-21366F939B8C}" destId="{0808ABCE-BCAD-4038-A5DE-AD0A8A9B9232}" srcOrd="1" destOrd="0" presId="urn:microsoft.com/office/officeart/2018/2/layout/IconVerticalSolidList"/>
    <dgm:cxn modelId="{FCEF1B2B-4A96-40D1-9C99-88B3265A4FD3}" type="presParOf" srcId="{FB83A131-1D4A-482C-A5FB-21366F939B8C}" destId="{DC99D0D8-E670-43CB-8EE7-6534F1845938}" srcOrd="2" destOrd="0" presId="urn:microsoft.com/office/officeart/2018/2/layout/IconVerticalSolidList"/>
    <dgm:cxn modelId="{D017A817-75AC-4299-8DB6-D1725DF7CB07}" type="presParOf" srcId="{FB83A131-1D4A-482C-A5FB-21366F939B8C}" destId="{7A3A5DE0-A0D7-4A71-8351-0FA5208C7E34}" srcOrd="3" destOrd="0" presId="urn:microsoft.com/office/officeart/2018/2/layout/IconVerticalSolidList"/>
    <dgm:cxn modelId="{47321AE2-4E34-43F3-A7E7-4058CCDA6A19}" type="presParOf" srcId="{E529AE92-9284-45CF-8B21-7465E8655A35}" destId="{D847F771-1AB8-4D2C-A146-29F412FEE9FC}" srcOrd="7" destOrd="0" presId="urn:microsoft.com/office/officeart/2018/2/layout/IconVerticalSolidList"/>
    <dgm:cxn modelId="{38291151-9656-4753-9045-839FAA3EF2DB}" type="presParOf" srcId="{E529AE92-9284-45CF-8B21-7465E8655A35}" destId="{C9414600-2750-43B1-B943-DB174C63A02D}" srcOrd="8" destOrd="0" presId="urn:microsoft.com/office/officeart/2018/2/layout/IconVerticalSolidList"/>
    <dgm:cxn modelId="{84C0EC64-B583-44C7-90A5-3E7CE97C18A7}" type="presParOf" srcId="{C9414600-2750-43B1-B943-DB174C63A02D}" destId="{7031CBE8-B6F2-4732-A802-49DAFB750301}" srcOrd="0" destOrd="0" presId="urn:microsoft.com/office/officeart/2018/2/layout/IconVerticalSolidList"/>
    <dgm:cxn modelId="{9AD03342-1CC9-4C10-A849-4E6D4A51A8B4}" type="presParOf" srcId="{C9414600-2750-43B1-B943-DB174C63A02D}" destId="{3991073C-E687-4287-99A6-C740DDAB5811}" srcOrd="1" destOrd="0" presId="urn:microsoft.com/office/officeart/2018/2/layout/IconVerticalSolidList"/>
    <dgm:cxn modelId="{99BF9194-C9AE-4955-A41E-1589D0756EF5}" type="presParOf" srcId="{C9414600-2750-43B1-B943-DB174C63A02D}" destId="{CD43168A-8DA1-463B-8226-5A72E3E96A5B}" srcOrd="2" destOrd="0" presId="urn:microsoft.com/office/officeart/2018/2/layout/IconVerticalSolidList"/>
    <dgm:cxn modelId="{4E725329-1E93-476C-A377-9C8714E94D18}" type="presParOf" srcId="{C9414600-2750-43B1-B943-DB174C63A02D}" destId="{629F25FB-00BE-4CEE-ADEF-D6F550E09358}" srcOrd="3" destOrd="0" presId="urn:microsoft.com/office/officeart/2018/2/layout/IconVerticalSolidList"/>
    <dgm:cxn modelId="{7D5BA171-B771-4E95-B01A-68BB7695DED1}" type="presParOf" srcId="{E529AE92-9284-45CF-8B21-7465E8655A35}" destId="{B3C3EFE7-3940-43E7-83C3-92E9DAF890E9}" srcOrd="9" destOrd="0" presId="urn:microsoft.com/office/officeart/2018/2/layout/IconVerticalSolidList"/>
    <dgm:cxn modelId="{D5FE3167-0009-493C-B751-B5E972BEF0CF}" type="presParOf" srcId="{E529AE92-9284-45CF-8B21-7465E8655A35}" destId="{BB8FD1D6-88BA-42A4-9769-DD3E6B5F6623}" srcOrd="10" destOrd="0" presId="urn:microsoft.com/office/officeart/2018/2/layout/IconVerticalSolidList"/>
    <dgm:cxn modelId="{32266750-0675-45E1-B1BC-7BF104178E97}" type="presParOf" srcId="{BB8FD1D6-88BA-42A4-9769-DD3E6B5F6623}" destId="{FBCBF26E-A7FE-4506-8185-07A479753014}" srcOrd="0" destOrd="0" presId="urn:microsoft.com/office/officeart/2018/2/layout/IconVerticalSolidList"/>
    <dgm:cxn modelId="{6887A47C-866A-463B-B674-3A86978785EE}" type="presParOf" srcId="{BB8FD1D6-88BA-42A4-9769-DD3E6B5F6623}" destId="{72B9C127-D0C2-4319-93CD-4B40180B695F}" srcOrd="1" destOrd="0" presId="urn:microsoft.com/office/officeart/2018/2/layout/IconVerticalSolidList"/>
    <dgm:cxn modelId="{1CDE0609-A9B8-471F-9105-3DDB38B8CDD1}" type="presParOf" srcId="{BB8FD1D6-88BA-42A4-9769-DD3E6B5F6623}" destId="{EBCA44CC-A592-47B1-8513-27DD2C2E2150}" srcOrd="2" destOrd="0" presId="urn:microsoft.com/office/officeart/2018/2/layout/IconVerticalSolidList"/>
    <dgm:cxn modelId="{3481D1B3-736F-4B4A-B17D-187F4F7E83B0}" type="presParOf" srcId="{BB8FD1D6-88BA-42A4-9769-DD3E6B5F6623}" destId="{33D1F177-CB39-4C21-B264-DC20FBCBAFD8}" srcOrd="3" destOrd="0" presId="urn:microsoft.com/office/officeart/2018/2/layout/IconVerticalSolidList"/>
    <dgm:cxn modelId="{0120AC2C-ECEE-446E-9360-903869AA01ED}" type="presParOf" srcId="{E529AE92-9284-45CF-8B21-7465E8655A35}" destId="{60B465EF-BB58-4CE0-837C-077CF4183887}" srcOrd="11" destOrd="0" presId="urn:microsoft.com/office/officeart/2018/2/layout/IconVerticalSolidList"/>
    <dgm:cxn modelId="{1211480C-CF91-44DF-B2A6-357C982BF800}" type="presParOf" srcId="{E529AE92-9284-45CF-8B21-7465E8655A35}" destId="{D25B9857-8805-49D9-8E73-1DD325759861}" srcOrd="12" destOrd="0" presId="urn:microsoft.com/office/officeart/2018/2/layout/IconVerticalSolidList"/>
    <dgm:cxn modelId="{F9F564B8-FF33-4DBC-AF80-6259EB8ECFE9}" type="presParOf" srcId="{D25B9857-8805-49D9-8E73-1DD325759861}" destId="{B0281633-0138-4260-BAB2-1B06A1551006}" srcOrd="0" destOrd="0" presId="urn:microsoft.com/office/officeart/2018/2/layout/IconVerticalSolidList"/>
    <dgm:cxn modelId="{CE3FD456-B3FA-421F-8D04-FF9041CD80D9}" type="presParOf" srcId="{D25B9857-8805-49D9-8E73-1DD325759861}" destId="{3C372A00-97FC-4932-B046-879A5E81357F}" srcOrd="1" destOrd="0" presId="urn:microsoft.com/office/officeart/2018/2/layout/IconVerticalSolidList"/>
    <dgm:cxn modelId="{13DD8A86-E70F-4BC5-A77F-512F24BBFC23}" type="presParOf" srcId="{D25B9857-8805-49D9-8E73-1DD325759861}" destId="{37CB4392-338F-4552-B2F0-9B9CE452D957}" srcOrd="2" destOrd="0" presId="urn:microsoft.com/office/officeart/2018/2/layout/IconVerticalSolidList"/>
    <dgm:cxn modelId="{A542B3A1-8E53-44BB-8A7A-35B74FF042B0}" type="presParOf" srcId="{D25B9857-8805-49D9-8E73-1DD325759861}" destId="{904BB912-7094-48E2-ACFB-D7FB75D85B22}" srcOrd="3" destOrd="0" presId="urn:microsoft.com/office/officeart/2018/2/layout/IconVerticalSolidList"/>
    <dgm:cxn modelId="{D547DEE4-961C-4CF8-A4B2-0C6AD95F6D88}" type="presParOf" srcId="{E529AE92-9284-45CF-8B21-7465E8655A35}" destId="{B6DE10DE-0C7E-4574-AB5A-0B2555BCA28D}" srcOrd="13" destOrd="0" presId="urn:microsoft.com/office/officeart/2018/2/layout/IconVerticalSolidList"/>
    <dgm:cxn modelId="{86BEB2EF-05BF-4A38-AA50-DE901DEDFEE8}" type="presParOf" srcId="{E529AE92-9284-45CF-8B21-7465E8655A35}" destId="{3EECCB9A-CD82-4840-8A6F-41FB90900B88}" srcOrd="14" destOrd="0" presId="urn:microsoft.com/office/officeart/2018/2/layout/IconVerticalSolidList"/>
    <dgm:cxn modelId="{575036C4-5DC2-4E6B-9818-DEFD3DA47CDA}" type="presParOf" srcId="{3EECCB9A-CD82-4840-8A6F-41FB90900B88}" destId="{55BF1A7A-1205-4D0E-823B-233D57A2589B}" srcOrd="0" destOrd="0" presId="urn:microsoft.com/office/officeart/2018/2/layout/IconVerticalSolidList"/>
    <dgm:cxn modelId="{7B42687A-74C9-4BF6-9FF7-30347104B9DD}" type="presParOf" srcId="{3EECCB9A-CD82-4840-8A6F-41FB90900B88}" destId="{86B8A03A-32CC-46AA-888E-4E710022CCA2}" srcOrd="1" destOrd="0" presId="urn:microsoft.com/office/officeart/2018/2/layout/IconVerticalSolidList"/>
    <dgm:cxn modelId="{B8750EC0-D88F-432D-9AA6-8B6C2D343C02}" type="presParOf" srcId="{3EECCB9A-CD82-4840-8A6F-41FB90900B88}" destId="{F4DCEE24-4052-47C5-B156-8D5AD7B66F66}" srcOrd="2" destOrd="0" presId="urn:microsoft.com/office/officeart/2018/2/layout/IconVerticalSolidList"/>
    <dgm:cxn modelId="{DCB82DD3-577D-45CA-86DD-0807EC87C730}" type="presParOf" srcId="{3EECCB9A-CD82-4840-8A6F-41FB90900B88}" destId="{17880D4F-3647-406D-B771-BE551A3495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6394FB-39DE-4E59-B92C-D6766979429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AADBA6-E2C7-4C14-8353-6299772A49D6}">
      <dgm:prSet/>
      <dgm:spPr/>
      <dgm:t>
        <a:bodyPr/>
        <a:lstStyle/>
        <a:p>
          <a:r>
            <a:rPr lang="en-GB"/>
            <a:t>The respiratory system participates in a variety of homeostatic processes, and the two most important of these are maintaining pH and regulating gas exchange.</a:t>
          </a:r>
          <a:endParaRPr lang="en-US"/>
        </a:p>
      </dgm:t>
    </dgm:pt>
    <dgm:pt modelId="{E292566E-6E95-4D4B-8FEB-42BDF728BBC4}" type="parTrans" cxnId="{8DAC0407-80E5-46F9-9502-85A4C1901EB8}">
      <dgm:prSet/>
      <dgm:spPr/>
      <dgm:t>
        <a:bodyPr/>
        <a:lstStyle/>
        <a:p>
          <a:endParaRPr lang="en-US"/>
        </a:p>
      </dgm:t>
    </dgm:pt>
    <dgm:pt modelId="{91F08B50-11D2-4D50-BAB2-78EBDC2A7238}" type="sibTrans" cxnId="{8DAC0407-80E5-46F9-9502-85A4C1901EB8}">
      <dgm:prSet/>
      <dgm:spPr/>
      <dgm:t>
        <a:bodyPr/>
        <a:lstStyle/>
        <a:p>
          <a:endParaRPr lang="en-US"/>
        </a:p>
      </dgm:t>
    </dgm:pt>
    <dgm:pt modelId="{C3E4E3D0-9DA1-40EC-9C71-A48F1E9179C8}">
      <dgm:prSet/>
      <dgm:spPr/>
      <dgm:t>
        <a:bodyPr/>
        <a:lstStyle/>
        <a:p>
          <a:r>
            <a:rPr lang="en-GB" dirty="0"/>
            <a:t>Normal PH of the blood should be?</a:t>
          </a:r>
          <a:endParaRPr lang="en-US" dirty="0"/>
        </a:p>
      </dgm:t>
    </dgm:pt>
    <dgm:pt modelId="{B690209F-DCC9-4E6E-8B80-3DD04259D76C}" type="parTrans" cxnId="{B19EBC43-91A7-4AE4-8382-767AE908774C}">
      <dgm:prSet/>
      <dgm:spPr/>
      <dgm:t>
        <a:bodyPr/>
        <a:lstStyle/>
        <a:p>
          <a:endParaRPr lang="en-US"/>
        </a:p>
      </dgm:t>
    </dgm:pt>
    <dgm:pt modelId="{A16362D5-5433-4608-BD1D-57E8A2B64840}" type="sibTrans" cxnId="{B19EBC43-91A7-4AE4-8382-767AE908774C}">
      <dgm:prSet/>
      <dgm:spPr/>
      <dgm:t>
        <a:bodyPr/>
        <a:lstStyle/>
        <a:p>
          <a:endParaRPr lang="en-US"/>
        </a:p>
      </dgm:t>
    </dgm:pt>
    <dgm:pt modelId="{F6EDE24A-7C5C-44E1-AF18-FB90C547544A}" type="pres">
      <dgm:prSet presAssocID="{066394FB-39DE-4E59-B92C-D6766979429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E3E1084-F71B-4B5C-A331-4F5CE9AA1AE4}" type="pres">
      <dgm:prSet presAssocID="{28AADBA6-E2C7-4C14-8353-6299772A49D6}" presName="hierRoot1" presStyleCnt="0"/>
      <dgm:spPr/>
    </dgm:pt>
    <dgm:pt modelId="{B06A980D-8901-4E5E-AFD0-D4AA6DEA37E3}" type="pres">
      <dgm:prSet presAssocID="{28AADBA6-E2C7-4C14-8353-6299772A49D6}" presName="composite" presStyleCnt="0"/>
      <dgm:spPr/>
    </dgm:pt>
    <dgm:pt modelId="{7BEA8DD6-F95E-4B9B-A38F-7DF55EE2F5B0}" type="pres">
      <dgm:prSet presAssocID="{28AADBA6-E2C7-4C14-8353-6299772A49D6}" presName="background" presStyleLbl="node0" presStyleIdx="0" presStyleCnt="2"/>
      <dgm:spPr/>
    </dgm:pt>
    <dgm:pt modelId="{91875ECF-A63A-456B-94BA-D3B287A6287D}" type="pres">
      <dgm:prSet presAssocID="{28AADBA6-E2C7-4C14-8353-6299772A49D6}" presName="text" presStyleLbl="fgAcc0" presStyleIdx="0" presStyleCnt="2">
        <dgm:presLayoutVars>
          <dgm:chPref val="3"/>
        </dgm:presLayoutVars>
      </dgm:prSet>
      <dgm:spPr/>
    </dgm:pt>
    <dgm:pt modelId="{F83256B1-BAA3-4890-A51F-E2D46E854DEB}" type="pres">
      <dgm:prSet presAssocID="{28AADBA6-E2C7-4C14-8353-6299772A49D6}" presName="hierChild2" presStyleCnt="0"/>
      <dgm:spPr/>
    </dgm:pt>
    <dgm:pt modelId="{4A8EBA1F-136F-45BC-9534-3EF0C63AE670}" type="pres">
      <dgm:prSet presAssocID="{C3E4E3D0-9DA1-40EC-9C71-A48F1E9179C8}" presName="hierRoot1" presStyleCnt="0"/>
      <dgm:spPr/>
    </dgm:pt>
    <dgm:pt modelId="{9C082BF9-E868-43CD-99CD-CA4271B0D3BE}" type="pres">
      <dgm:prSet presAssocID="{C3E4E3D0-9DA1-40EC-9C71-A48F1E9179C8}" presName="composite" presStyleCnt="0"/>
      <dgm:spPr/>
    </dgm:pt>
    <dgm:pt modelId="{CE7E0FDC-750C-47E9-985A-66EDF871D049}" type="pres">
      <dgm:prSet presAssocID="{C3E4E3D0-9DA1-40EC-9C71-A48F1E9179C8}" presName="background" presStyleLbl="node0" presStyleIdx="1" presStyleCnt="2"/>
      <dgm:spPr/>
    </dgm:pt>
    <dgm:pt modelId="{CF80CB54-552E-4FD1-A268-E76E4FBAF252}" type="pres">
      <dgm:prSet presAssocID="{C3E4E3D0-9DA1-40EC-9C71-A48F1E9179C8}" presName="text" presStyleLbl="fgAcc0" presStyleIdx="1" presStyleCnt="2">
        <dgm:presLayoutVars>
          <dgm:chPref val="3"/>
        </dgm:presLayoutVars>
      </dgm:prSet>
      <dgm:spPr/>
    </dgm:pt>
    <dgm:pt modelId="{4BF14801-729F-4DA4-A25A-D52A46F3886F}" type="pres">
      <dgm:prSet presAssocID="{C3E4E3D0-9DA1-40EC-9C71-A48F1E9179C8}" presName="hierChild2" presStyleCnt="0"/>
      <dgm:spPr/>
    </dgm:pt>
  </dgm:ptLst>
  <dgm:cxnLst>
    <dgm:cxn modelId="{8DAC0407-80E5-46F9-9502-85A4C1901EB8}" srcId="{066394FB-39DE-4E59-B92C-D6766979429C}" destId="{28AADBA6-E2C7-4C14-8353-6299772A49D6}" srcOrd="0" destOrd="0" parTransId="{E292566E-6E95-4D4B-8FEB-42BDF728BBC4}" sibTransId="{91F08B50-11D2-4D50-BAB2-78EBDC2A7238}"/>
    <dgm:cxn modelId="{776FDC2C-6DBC-42CB-992C-246C636BE717}" type="presOf" srcId="{C3E4E3D0-9DA1-40EC-9C71-A48F1E9179C8}" destId="{CF80CB54-552E-4FD1-A268-E76E4FBAF252}" srcOrd="0" destOrd="0" presId="urn:microsoft.com/office/officeart/2005/8/layout/hierarchy1"/>
    <dgm:cxn modelId="{0AAC3B5F-1578-402D-89FB-957ADA7EEE5F}" type="presOf" srcId="{28AADBA6-E2C7-4C14-8353-6299772A49D6}" destId="{91875ECF-A63A-456B-94BA-D3B287A6287D}" srcOrd="0" destOrd="0" presId="urn:microsoft.com/office/officeart/2005/8/layout/hierarchy1"/>
    <dgm:cxn modelId="{B19EBC43-91A7-4AE4-8382-767AE908774C}" srcId="{066394FB-39DE-4E59-B92C-D6766979429C}" destId="{C3E4E3D0-9DA1-40EC-9C71-A48F1E9179C8}" srcOrd="1" destOrd="0" parTransId="{B690209F-DCC9-4E6E-8B80-3DD04259D76C}" sibTransId="{A16362D5-5433-4608-BD1D-57E8A2B64840}"/>
    <dgm:cxn modelId="{A019B2ED-CD95-44C9-B823-BC2981818715}" type="presOf" srcId="{066394FB-39DE-4E59-B92C-D6766979429C}" destId="{F6EDE24A-7C5C-44E1-AF18-FB90C547544A}" srcOrd="0" destOrd="0" presId="urn:microsoft.com/office/officeart/2005/8/layout/hierarchy1"/>
    <dgm:cxn modelId="{1A23CF67-3DEB-48AE-BF9A-92AAE856DC5A}" type="presParOf" srcId="{F6EDE24A-7C5C-44E1-AF18-FB90C547544A}" destId="{3E3E1084-F71B-4B5C-A331-4F5CE9AA1AE4}" srcOrd="0" destOrd="0" presId="urn:microsoft.com/office/officeart/2005/8/layout/hierarchy1"/>
    <dgm:cxn modelId="{98E0AD00-3D99-40DC-80A9-D69ACCA7EED5}" type="presParOf" srcId="{3E3E1084-F71B-4B5C-A331-4F5CE9AA1AE4}" destId="{B06A980D-8901-4E5E-AFD0-D4AA6DEA37E3}" srcOrd="0" destOrd="0" presId="urn:microsoft.com/office/officeart/2005/8/layout/hierarchy1"/>
    <dgm:cxn modelId="{E4B16957-F2EB-49EE-84E2-01E58C8D169C}" type="presParOf" srcId="{B06A980D-8901-4E5E-AFD0-D4AA6DEA37E3}" destId="{7BEA8DD6-F95E-4B9B-A38F-7DF55EE2F5B0}" srcOrd="0" destOrd="0" presId="urn:microsoft.com/office/officeart/2005/8/layout/hierarchy1"/>
    <dgm:cxn modelId="{1B5C4B13-DBC0-41DA-8977-B0F83340415D}" type="presParOf" srcId="{B06A980D-8901-4E5E-AFD0-D4AA6DEA37E3}" destId="{91875ECF-A63A-456B-94BA-D3B287A6287D}" srcOrd="1" destOrd="0" presId="urn:microsoft.com/office/officeart/2005/8/layout/hierarchy1"/>
    <dgm:cxn modelId="{20C81D3A-7B3B-4AEA-9BE7-FF0A957B5443}" type="presParOf" srcId="{3E3E1084-F71B-4B5C-A331-4F5CE9AA1AE4}" destId="{F83256B1-BAA3-4890-A51F-E2D46E854DEB}" srcOrd="1" destOrd="0" presId="urn:microsoft.com/office/officeart/2005/8/layout/hierarchy1"/>
    <dgm:cxn modelId="{FC663355-FEA9-4E8B-983B-A628249F4D93}" type="presParOf" srcId="{F6EDE24A-7C5C-44E1-AF18-FB90C547544A}" destId="{4A8EBA1F-136F-45BC-9534-3EF0C63AE670}" srcOrd="1" destOrd="0" presId="urn:microsoft.com/office/officeart/2005/8/layout/hierarchy1"/>
    <dgm:cxn modelId="{EFEB801C-E365-4ADE-91E1-E90403D336A8}" type="presParOf" srcId="{4A8EBA1F-136F-45BC-9534-3EF0C63AE670}" destId="{9C082BF9-E868-43CD-99CD-CA4271B0D3BE}" srcOrd="0" destOrd="0" presId="urn:microsoft.com/office/officeart/2005/8/layout/hierarchy1"/>
    <dgm:cxn modelId="{6059A8A6-34E8-470A-B7F8-A2824DE08EFB}" type="presParOf" srcId="{9C082BF9-E868-43CD-99CD-CA4271B0D3BE}" destId="{CE7E0FDC-750C-47E9-985A-66EDF871D049}" srcOrd="0" destOrd="0" presId="urn:microsoft.com/office/officeart/2005/8/layout/hierarchy1"/>
    <dgm:cxn modelId="{37A9C2AA-E249-4F3F-9A5E-5965B7F998C6}" type="presParOf" srcId="{9C082BF9-E868-43CD-99CD-CA4271B0D3BE}" destId="{CF80CB54-552E-4FD1-A268-E76E4FBAF252}" srcOrd="1" destOrd="0" presId="urn:microsoft.com/office/officeart/2005/8/layout/hierarchy1"/>
    <dgm:cxn modelId="{32A12FA2-BEFB-426E-8481-FC46441FF493}" type="presParOf" srcId="{4A8EBA1F-136F-45BC-9534-3EF0C63AE670}" destId="{4BF14801-729F-4DA4-A25A-D52A46F3886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808D3E-FAE7-4E61-A2F4-8BAEF57A56E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07C1344-35C2-4F97-94AF-D3D168E6BED4}">
      <dgm:prSet/>
      <dgm:spPr/>
      <dgm:t>
        <a:bodyPr/>
        <a:lstStyle/>
        <a:p>
          <a:r>
            <a:rPr lang="en-GB"/>
            <a:t>Homeostatic functions are related to the biochemical roles played by the two primary respiratory gases, carbon dioxide and oxygen.</a:t>
          </a:r>
          <a:endParaRPr lang="en-US"/>
        </a:p>
      </dgm:t>
    </dgm:pt>
    <dgm:pt modelId="{0993D4F6-7AF2-46A1-9085-009B34339572}" type="parTrans" cxnId="{B94BA177-D7CD-4859-8D2E-64E0AC3A3285}">
      <dgm:prSet/>
      <dgm:spPr/>
      <dgm:t>
        <a:bodyPr/>
        <a:lstStyle/>
        <a:p>
          <a:endParaRPr lang="en-US"/>
        </a:p>
      </dgm:t>
    </dgm:pt>
    <dgm:pt modelId="{CD0C4B6C-CEF8-4096-A061-A87346B5C661}" type="sibTrans" cxnId="{B94BA177-D7CD-4859-8D2E-64E0AC3A3285}">
      <dgm:prSet/>
      <dgm:spPr/>
      <dgm:t>
        <a:bodyPr/>
        <a:lstStyle/>
        <a:p>
          <a:endParaRPr lang="en-US"/>
        </a:p>
      </dgm:t>
    </dgm:pt>
    <dgm:pt modelId="{3263F6E6-1905-4BAA-89E8-6BE1B04D5168}">
      <dgm:prSet/>
      <dgm:spPr/>
      <dgm:t>
        <a:bodyPr/>
        <a:lstStyle/>
        <a:p>
          <a:r>
            <a:rPr lang="en-GB"/>
            <a:t>Oxygen enters the body as a component of the air we breathe and is processed by the lungs. Carbon dioxide, which is produced as a by product of cellular metabolism, travels through the bloodstream to the lungs and is exhaled.</a:t>
          </a:r>
          <a:endParaRPr lang="en-US"/>
        </a:p>
      </dgm:t>
    </dgm:pt>
    <dgm:pt modelId="{AB68E8B6-2CA0-4BC0-ACE7-7D8AC4B0ECC5}" type="parTrans" cxnId="{930597D3-B3CD-4ADA-BDEF-901172BD1200}">
      <dgm:prSet/>
      <dgm:spPr/>
      <dgm:t>
        <a:bodyPr/>
        <a:lstStyle/>
        <a:p>
          <a:endParaRPr lang="en-US"/>
        </a:p>
      </dgm:t>
    </dgm:pt>
    <dgm:pt modelId="{638B9152-BC53-4DF4-8A6A-D1B032E65A32}" type="sibTrans" cxnId="{930597D3-B3CD-4ADA-BDEF-901172BD1200}">
      <dgm:prSet/>
      <dgm:spPr/>
      <dgm:t>
        <a:bodyPr/>
        <a:lstStyle/>
        <a:p>
          <a:endParaRPr lang="en-US"/>
        </a:p>
      </dgm:t>
    </dgm:pt>
    <dgm:pt modelId="{B8F88F6B-6EBD-450C-9CA1-5695E81BDA73}" type="pres">
      <dgm:prSet presAssocID="{31808D3E-FAE7-4E61-A2F4-8BAEF57A56E0}" presName="vert0" presStyleCnt="0">
        <dgm:presLayoutVars>
          <dgm:dir/>
          <dgm:animOne val="branch"/>
          <dgm:animLvl val="lvl"/>
        </dgm:presLayoutVars>
      </dgm:prSet>
      <dgm:spPr/>
    </dgm:pt>
    <dgm:pt modelId="{351FBEEE-78FB-42AA-A6FE-143B18BE73E9}" type="pres">
      <dgm:prSet presAssocID="{707C1344-35C2-4F97-94AF-D3D168E6BED4}" presName="thickLine" presStyleLbl="alignNode1" presStyleIdx="0" presStyleCnt="2"/>
      <dgm:spPr/>
    </dgm:pt>
    <dgm:pt modelId="{2EE041CD-F57B-43A0-A0A9-BAA20E9197BB}" type="pres">
      <dgm:prSet presAssocID="{707C1344-35C2-4F97-94AF-D3D168E6BED4}" presName="horz1" presStyleCnt="0"/>
      <dgm:spPr/>
    </dgm:pt>
    <dgm:pt modelId="{9E107875-5AA4-417B-94FC-F76DBB4C2DBC}" type="pres">
      <dgm:prSet presAssocID="{707C1344-35C2-4F97-94AF-D3D168E6BED4}" presName="tx1" presStyleLbl="revTx" presStyleIdx="0" presStyleCnt="2"/>
      <dgm:spPr/>
    </dgm:pt>
    <dgm:pt modelId="{0B51319C-86F8-40E6-8B2C-63A9BCEB1C82}" type="pres">
      <dgm:prSet presAssocID="{707C1344-35C2-4F97-94AF-D3D168E6BED4}" presName="vert1" presStyleCnt="0"/>
      <dgm:spPr/>
    </dgm:pt>
    <dgm:pt modelId="{A60BF2C5-C661-4292-882A-E56D8BD0A7AD}" type="pres">
      <dgm:prSet presAssocID="{3263F6E6-1905-4BAA-89E8-6BE1B04D5168}" presName="thickLine" presStyleLbl="alignNode1" presStyleIdx="1" presStyleCnt="2"/>
      <dgm:spPr/>
    </dgm:pt>
    <dgm:pt modelId="{3A941314-51D7-446B-BD32-09C79C625CA8}" type="pres">
      <dgm:prSet presAssocID="{3263F6E6-1905-4BAA-89E8-6BE1B04D5168}" presName="horz1" presStyleCnt="0"/>
      <dgm:spPr/>
    </dgm:pt>
    <dgm:pt modelId="{1ACE8BDC-902B-4240-81EC-784E741627C6}" type="pres">
      <dgm:prSet presAssocID="{3263F6E6-1905-4BAA-89E8-6BE1B04D5168}" presName="tx1" presStyleLbl="revTx" presStyleIdx="1" presStyleCnt="2"/>
      <dgm:spPr/>
    </dgm:pt>
    <dgm:pt modelId="{21455423-26B8-4745-AB91-CE67E5D3FC88}" type="pres">
      <dgm:prSet presAssocID="{3263F6E6-1905-4BAA-89E8-6BE1B04D5168}" presName="vert1" presStyleCnt="0"/>
      <dgm:spPr/>
    </dgm:pt>
  </dgm:ptLst>
  <dgm:cxnLst>
    <dgm:cxn modelId="{72F8EA5F-A725-4B9C-9FC2-D6CFE0069ED6}" type="presOf" srcId="{31808D3E-FAE7-4E61-A2F4-8BAEF57A56E0}" destId="{B8F88F6B-6EBD-450C-9CA1-5695E81BDA73}" srcOrd="0" destOrd="0" presId="urn:microsoft.com/office/officeart/2008/layout/LinedList"/>
    <dgm:cxn modelId="{69E20452-975E-4CF4-B17E-776E442CD898}" type="presOf" srcId="{707C1344-35C2-4F97-94AF-D3D168E6BED4}" destId="{9E107875-5AA4-417B-94FC-F76DBB4C2DBC}" srcOrd="0" destOrd="0" presId="urn:microsoft.com/office/officeart/2008/layout/LinedList"/>
    <dgm:cxn modelId="{B94BA177-D7CD-4859-8D2E-64E0AC3A3285}" srcId="{31808D3E-FAE7-4E61-A2F4-8BAEF57A56E0}" destId="{707C1344-35C2-4F97-94AF-D3D168E6BED4}" srcOrd="0" destOrd="0" parTransId="{0993D4F6-7AF2-46A1-9085-009B34339572}" sibTransId="{CD0C4B6C-CEF8-4096-A061-A87346B5C661}"/>
    <dgm:cxn modelId="{930597D3-B3CD-4ADA-BDEF-901172BD1200}" srcId="{31808D3E-FAE7-4E61-A2F4-8BAEF57A56E0}" destId="{3263F6E6-1905-4BAA-89E8-6BE1B04D5168}" srcOrd="1" destOrd="0" parTransId="{AB68E8B6-2CA0-4BC0-ACE7-7D8AC4B0ECC5}" sibTransId="{638B9152-BC53-4DF4-8A6A-D1B032E65A32}"/>
    <dgm:cxn modelId="{A939ADF6-5B27-4705-9618-F762B9536894}" type="presOf" srcId="{3263F6E6-1905-4BAA-89E8-6BE1B04D5168}" destId="{1ACE8BDC-902B-4240-81EC-784E741627C6}" srcOrd="0" destOrd="0" presId="urn:microsoft.com/office/officeart/2008/layout/LinedList"/>
    <dgm:cxn modelId="{D52581BE-176C-4B98-B55C-4A160D139856}" type="presParOf" srcId="{B8F88F6B-6EBD-450C-9CA1-5695E81BDA73}" destId="{351FBEEE-78FB-42AA-A6FE-143B18BE73E9}" srcOrd="0" destOrd="0" presId="urn:microsoft.com/office/officeart/2008/layout/LinedList"/>
    <dgm:cxn modelId="{5A7E1E91-4BA0-4B63-93A6-E123C6916E60}" type="presParOf" srcId="{B8F88F6B-6EBD-450C-9CA1-5695E81BDA73}" destId="{2EE041CD-F57B-43A0-A0A9-BAA20E9197BB}" srcOrd="1" destOrd="0" presId="urn:microsoft.com/office/officeart/2008/layout/LinedList"/>
    <dgm:cxn modelId="{E6D1FC99-D65A-4D79-A37B-2512D6AA8912}" type="presParOf" srcId="{2EE041CD-F57B-43A0-A0A9-BAA20E9197BB}" destId="{9E107875-5AA4-417B-94FC-F76DBB4C2DBC}" srcOrd="0" destOrd="0" presId="urn:microsoft.com/office/officeart/2008/layout/LinedList"/>
    <dgm:cxn modelId="{C217C724-D0F2-4C24-959A-79D09C6C5F79}" type="presParOf" srcId="{2EE041CD-F57B-43A0-A0A9-BAA20E9197BB}" destId="{0B51319C-86F8-40E6-8B2C-63A9BCEB1C82}" srcOrd="1" destOrd="0" presId="urn:microsoft.com/office/officeart/2008/layout/LinedList"/>
    <dgm:cxn modelId="{7FF44A6D-6494-41DD-A9A5-F437F6130E23}" type="presParOf" srcId="{B8F88F6B-6EBD-450C-9CA1-5695E81BDA73}" destId="{A60BF2C5-C661-4292-882A-E56D8BD0A7AD}" srcOrd="2" destOrd="0" presId="urn:microsoft.com/office/officeart/2008/layout/LinedList"/>
    <dgm:cxn modelId="{83DCCB03-81FC-45AF-850C-9EA45C44685C}" type="presParOf" srcId="{B8F88F6B-6EBD-450C-9CA1-5695E81BDA73}" destId="{3A941314-51D7-446B-BD32-09C79C625CA8}" srcOrd="3" destOrd="0" presId="urn:microsoft.com/office/officeart/2008/layout/LinedList"/>
    <dgm:cxn modelId="{28150085-75AC-4D70-9C3A-9F8B1E0D02DE}" type="presParOf" srcId="{3A941314-51D7-446B-BD32-09C79C625CA8}" destId="{1ACE8BDC-902B-4240-81EC-784E741627C6}" srcOrd="0" destOrd="0" presId="urn:microsoft.com/office/officeart/2008/layout/LinedList"/>
    <dgm:cxn modelId="{BCA4BF54-4335-47CD-9261-8905ABCA376F}" type="presParOf" srcId="{3A941314-51D7-446B-BD32-09C79C625CA8}" destId="{21455423-26B8-4745-AB91-CE67E5D3FC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A29AB57-BC8B-41D8-B404-F86D0D94FD7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496A68-FFEC-47F3-A1D9-72262E32E941}">
      <dgm:prSet/>
      <dgm:spPr/>
      <dgm:t>
        <a:bodyPr/>
        <a:lstStyle/>
        <a:p>
          <a:r>
            <a:rPr lang="en-GB"/>
            <a:t>Carbon dioxide and oxygen</a:t>
          </a:r>
          <a:endParaRPr lang="en-US"/>
        </a:p>
      </dgm:t>
    </dgm:pt>
    <dgm:pt modelId="{08E91527-1D24-40DF-89ED-6CE50FC55529}" type="parTrans" cxnId="{927F03FD-3DCB-443F-BF1E-164CD14FCEA7}">
      <dgm:prSet/>
      <dgm:spPr/>
      <dgm:t>
        <a:bodyPr/>
        <a:lstStyle/>
        <a:p>
          <a:endParaRPr lang="en-US"/>
        </a:p>
      </dgm:t>
    </dgm:pt>
    <dgm:pt modelId="{97581D67-B55E-4411-8D23-82F9A76093CB}" type="sibTrans" cxnId="{927F03FD-3DCB-443F-BF1E-164CD14FCEA7}">
      <dgm:prSet/>
      <dgm:spPr/>
      <dgm:t>
        <a:bodyPr/>
        <a:lstStyle/>
        <a:p>
          <a:endParaRPr lang="en-US"/>
        </a:p>
      </dgm:t>
    </dgm:pt>
    <dgm:pt modelId="{935BE7FF-F0BF-441B-BE37-430E996180EC}">
      <dgm:prSet/>
      <dgm:spPr/>
      <dgm:t>
        <a:bodyPr/>
        <a:lstStyle/>
        <a:p>
          <a:r>
            <a:rPr lang="en-GB"/>
            <a:t>The activity of the human body is a manifestation of the combined labors of trillions of microscopic cells. The body needs food to eat and air to breathe, and the requirements of individual cells are similar.</a:t>
          </a:r>
          <a:endParaRPr lang="en-US"/>
        </a:p>
      </dgm:t>
    </dgm:pt>
    <dgm:pt modelId="{ECF247A2-2A5F-47B0-9BF8-5B63C67BD66C}" type="parTrans" cxnId="{E560A266-D3CD-4172-9BCD-3259F743D576}">
      <dgm:prSet/>
      <dgm:spPr/>
      <dgm:t>
        <a:bodyPr/>
        <a:lstStyle/>
        <a:p>
          <a:endParaRPr lang="en-US"/>
        </a:p>
      </dgm:t>
    </dgm:pt>
    <dgm:pt modelId="{903D2A4A-D948-4E78-9E94-E13AE9808BF7}" type="sibTrans" cxnId="{E560A266-D3CD-4172-9BCD-3259F743D576}">
      <dgm:prSet/>
      <dgm:spPr/>
      <dgm:t>
        <a:bodyPr/>
        <a:lstStyle/>
        <a:p>
          <a:endParaRPr lang="en-US"/>
        </a:p>
      </dgm:t>
    </dgm:pt>
    <dgm:pt modelId="{9F3E843F-2879-4116-B851-B785E6DBB661}">
      <dgm:prSet/>
      <dgm:spPr/>
      <dgm:t>
        <a:bodyPr/>
        <a:lstStyle/>
        <a:p>
          <a:r>
            <a:rPr lang="en-GB"/>
            <a:t>The fundamental reaction that enables cellular life transforms glucose and oxygen into carbon dioxide, water and energy. </a:t>
          </a:r>
          <a:endParaRPr lang="en-US"/>
        </a:p>
      </dgm:t>
    </dgm:pt>
    <dgm:pt modelId="{C829CDCB-B365-4FB2-B7C8-6DCCFEF39CE3}" type="parTrans" cxnId="{00329E60-7189-4C20-B988-9ABF1AAB850D}">
      <dgm:prSet/>
      <dgm:spPr/>
      <dgm:t>
        <a:bodyPr/>
        <a:lstStyle/>
        <a:p>
          <a:endParaRPr lang="en-US"/>
        </a:p>
      </dgm:t>
    </dgm:pt>
    <dgm:pt modelId="{EF4B02F3-EB3A-44ED-B4C8-225ACF4FD191}" type="sibTrans" cxnId="{00329E60-7189-4C20-B988-9ABF1AAB850D}">
      <dgm:prSet/>
      <dgm:spPr/>
      <dgm:t>
        <a:bodyPr/>
        <a:lstStyle/>
        <a:p>
          <a:endParaRPr lang="en-US"/>
        </a:p>
      </dgm:t>
    </dgm:pt>
    <dgm:pt modelId="{A02D0388-6D74-426C-9C85-37BA165F596B}" type="pres">
      <dgm:prSet presAssocID="{8A29AB57-BC8B-41D8-B404-F86D0D94FD76}" presName="linear" presStyleCnt="0">
        <dgm:presLayoutVars>
          <dgm:animLvl val="lvl"/>
          <dgm:resizeHandles val="exact"/>
        </dgm:presLayoutVars>
      </dgm:prSet>
      <dgm:spPr/>
    </dgm:pt>
    <dgm:pt modelId="{C1C953CE-CCA4-412A-987E-0173C1E85F01}" type="pres">
      <dgm:prSet presAssocID="{94496A68-FFEC-47F3-A1D9-72262E32E94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B23DCA4-11C0-47AC-8D1F-560C268CD5CE}" type="pres">
      <dgm:prSet presAssocID="{97581D67-B55E-4411-8D23-82F9A76093CB}" presName="spacer" presStyleCnt="0"/>
      <dgm:spPr/>
    </dgm:pt>
    <dgm:pt modelId="{D51BBBC0-E30D-444F-86B8-4369768593F2}" type="pres">
      <dgm:prSet presAssocID="{935BE7FF-F0BF-441B-BE37-430E996180E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5D9BBA0-FC7F-4A94-89D9-6398A1E9D50E}" type="pres">
      <dgm:prSet presAssocID="{903D2A4A-D948-4E78-9E94-E13AE9808BF7}" presName="spacer" presStyleCnt="0"/>
      <dgm:spPr/>
    </dgm:pt>
    <dgm:pt modelId="{3C058F15-E798-4527-BE8C-74001A0BD896}" type="pres">
      <dgm:prSet presAssocID="{9F3E843F-2879-4116-B851-B785E6DBB66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36A8716-E0B0-493E-99B6-DADEB040106D}" type="presOf" srcId="{9F3E843F-2879-4116-B851-B785E6DBB661}" destId="{3C058F15-E798-4527-BE8C-74001A0BD896}" srcOrd="0" destOrd="0" presId="urn:microsoft.com/office/officeart/2005/8/layout/vList2"/>
    <dgm:cxn modelId="{00329E60-7189-4C20-B988-9ABF1AAB850D}" srcId="{8A29AB57-BC8B-41D8-B404-F86D0D94FD76}" destId="{9F3E843F-2879-4116-B851-B785E6DBB661}" srcOrd="2" destOrd="0" parTransId="{C829CDCB-B365-4FB2-B7C8-6DCCFEF39CE3}" sibTransId="{EF4B02F3-EB3A-44ED-B4C8-225ACF4FD191}"/>
    <dgm:cxn modelId="{22CB6A63-7D23-492C-BC52-EBED5575D63F}" type="presOf" srcId="{935BE7FF-F0BF-441B-BE37-430E996180EC}" destId="{D51BBBC0-E30D-444F-86B8-4369768593F2}" srcOrd="0" destOrd="0" presId="urn:microsoft.com/office/officeart/2005/8/layout/vList2"/>
    <dgm:cxn modelId="{E560A266-D3CD-4172-9BCD-3259F743D576}" srcId="{8A29AB57-BC8B-41D8-B404-F86D0D94FD76}" destId="{935BE7FF-F0BF-441B-BE37-430E996180EC}" srcOrd="1" destOrd="0" parTransId="{ECF247A2-2A5F-47B0-9BF8-5B63C67BD66C}" sibTransId="{903D2A4A-D948-4E78-9E94-E13AE9808BF7}"/>
    <dgm:cxn modelId="{9D52D56B-FB2C-410F-A571-F822A4D562BF}" type="presOf" srcId="{94496A68-FFEC-47F3-A1D9-72262E32E941}" destId="{C1C953CE-CCA4-412A-987E-0173C1E85F01}" srcOrd="0" destOrd="0" presId="urn:microsoft.com/office/officeart/2005/8/layout/vList2"/>
    <dgm:cxn modelId="{D8FA7096-CE3C-4FF4-A07A-FF0451903610}" type="presOf" srcId="{8A29AB57-BC8B-41D8-B404-F86D0D94FD76}" destId="{A02D0388-6D74-426C-9C85-37BA165F596B}" srcOrd="0" destOrd="0" presId="urn:microsoft.com/office/officeart/2005/8/layout/vList2"/>
    <dgm:cxn modelId="{927F03FD-3DCB-443F-BF1E-164CD14FCEA7}" srcId="{8A29AB57-BC8B-41D8-B404-F86D0D94FD76}" destId="{94496A68-FFEC-47F3-A1D9-72262E32E941}" srcOrd="0" destOrd="0" parTransId="{08E91527-1D24-40DF-89ED-6CE50FC55529}" sibTransId="{97581D67-B55E-4411-8D23-82F9A76093CB}"/>
    <dgm:cxn modelId="{E69096BE-50A1-4CF5-A92F-8D31C0E87BA8}" type="presParOf" srcId="{A02D0388-6D74-426C-9C85-37BA165F596B}" destId="{C1C953CE-CCA4-412A-987E-0173C1E85F01}" srcOrd="0" destOrd="0" presId="urn:microsoft.com/office/officeart/2005/8/layout/vList2"/>
    <dgm:cxn modelId="{5C1F922D-D208-434F-9E6C-53269B94C7BE}" type="presParOf" srcId="{A02D0388-6D74-426C-9C85-37BA165F596B}" destId="{5B23DCA4-11C0-47AC-8D1F-560C268CD5CE}" srcOrd="1" destOrd="0" presId="urn:microsoft.com/office/officeart/2005/8/layout/vList2"/>
    <dgm:cxn modelId="{0F73DA7E-43BC-468B-AB3C-ED18EB16347B}" type="presParOf" srcId="{A02D0388-6D74-426C-9C85-37BA165F596B}" destId="{D51BBBC0-E30D-444F-86B8-4369768593F2}" srcOrd="2" destOrd="0" presId="urn:microsoft.com/office/officeart/2005/8/layout/vList2"/>
    <dgm:cxn modelId="{C294354D-B743-4958-9815-BC130A2F8410}" type="presParOf" srcId="{A02D0388-6D74-426C-9C85-37BA165F596B}" destId="{C5D9BBA0-FC7F-4A94-89D9-6398A1E9D50E}" srcOrd="3" destOrd="0" presId="urn:microsoft.com/office/officeart/2005/8/layout/vList2"/>
    <dgm:cxn modelId="{CE307249-E550-4F22-AB1F-4EF2CDEC8066}" type="presParOf" srcId="{A02D0388-6D74-426C-9C85-37BA165F596B}" destId="{3C058F15-E798-4527-BE8C-74001A0BD89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00E85-F432-4CE5-9E04-9BCA6062A396}">
      <dsp:nvSpPr>
        <dsp:cNvPr id="0" name=""/>
        <dsp:cNvSpPr/>
      </dsp:nvSpPr>
      <dsp:spPr>
        <a:xfrm>
          <a:off x="0" y="3476"/>
          <a:ext cx="6117335" cy="5335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D1A924-1C3B-49B9-B764-CB96A74CE24A}">
      <dsp:nvSpPr>
        <dsp:cNvPr id="0" name=""/>
        <dsp:cNvSpPr/>
      </dsp:nvSpPr>
      <dsp:spPr>
        <a:xfrm>
          <a:off x="161397" y="123523"/>
          <a:ext cx="293736" cy="2934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7538B-356E-465C-9492-171541DE700B}">
      <dsp:nvSpPr>
        <dsp:cNvPr id="0" name=""/>
        <dsp:cNvSpPr/>
      </dsp:nvSpPr>
      <dsp:spPr>
        <a:xfrm>
          <a:off x="616531" y="3476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Is the state of and maintaining the internal conditions within defined parameters (homeostatic range) 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616531" y="3476"/>
        <a:ext cx="5472951" cy="583565"/>
      </dsp:txXfrm>
    </dsp:sp>
    <dsp:sp modelId="{40FF24E4-5F6F-48B1-9802-16EE97A2F0EC}">
      <dsp:nvSpPr>
        <dsp:cNvPr id="0" name=""/>
        <dsp:cNvSpPr/>
      </dsp:nvSpPr>
      <dsp:spPr>
        <a:xfrm>
          <a:off x="0" y="762827"/>
          <a:ext cx="6117335" cy="5335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3FBEDB-A95F-4019-A1CF-C47BFD2B8C74}">
      <dsp:nvSpPr>
        <dsp:cNvPr id="0" name=""/>
        <dsp:cNvSpPr/>
      </dsp:nvSpPr>
      <dsp:spPr>
        <a:xfrm>
          <a:off x="161397" y="852980"/>
          <a:ext cx="293736" cy="2934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A4003-E6EB-4D4F-867C-AD3572421AC9}">
      <dsp:nvSpPr>
        <dsp:cNvPr id="0" name=""/>
        <dsp:cNvSpPr/>
      </dsp:nvSpPr>
      <dsp:spPr>
        <a:xfrm>
          <a:off x="616531" y="732932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Body temperature; 36.1’C – 37.2’C</a:t>
          </a:r>
          <a:endParaRPr lang="en-US" sz="2000" kern="1200" dirty="0"/>
        </a:p>
      </dsp:txBody>
      <dsp:txXfrm>
        <a:off x="616531" y="732932"/>
        <a:ext cx="5472951" cy="583565"/>
      </dsp:txXfrm>
    </dsp:sp>
    <dsp:sp modelId="{DC3EE97B-29AB-4966-8BB0-9CE8F8B45A00}">
      <dsp:nvSpPr>
        <dsp:cNvPr id="0" name=""/>
        <dsp:cNvSpPr/>
      </dsp:nvSpPr>
      <dsp:spPr>
        <a:xfrm>
          <a:off x="0" y="1462388"/>
          <a:ext cx="6117335" cy="5335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71500-B387-4B03-99C7-AC3E56D74EFF}">
      <dsp:nvSpPr>
        <dsp:cNvPr id="0" name=""/>
        <dsp:cNvSpPr/>
      </dsp:nvSpPr>
      <dsp:spPr>
        <a:xfrm>
          <a:off x="161397" y="1582436"/>
          <a:ext cx="293736" cy="2934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A6617-6665-4939-8ABF-63B69C314A66}">
      <dsp:nvSpPr>
        <dsp:cNvPr id="0" name=""/>
        <dsp:cNvSpPr/>
      </dsp:nvSpPr>
      <dsp:spPr>
        <a:xfrm>
          <a:off x="616531" y="1462388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Fluid balance; Osmoregulation</a:t>
          </a:r>
          <a:endParaRPr lang="en-US" sz="2000" kern="1200" dirty="0"/>
        </a:p>
      </dsp:txBody>
      <dsp:txXfrm>
        <a:off x="616531" y="1462388"/>
        <a:ext cx="5472951" cy="583565"/>
      </dsp:txXfrm>
    </dsp:sp>
    <dsp:sp modelId="{122AB373-E1E0-46FD-B1EB-B0B108D6A6A5}">
      <dsp:nvSpPr>
        <dsp:cNvPr id="0" name=""/>
        <dsp:cNvSpPr/>
      </dsp:nvSpPr>
      <dsp:spPr>
        <a:xfrm>
          <a:off x="0" y="2191845"/>
          <a:ext cx="6117335" cy="53354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8ABCE-BCAD-4038-A5DE-AD0A8A9B9232}">
      <dsp:nvSpPr>
        <dsp:cNvPr id="0" name=""/>
        <dsp:cNvSpPr/>
      </dsp:nvSpPr>
      <dsp:spPr>
        <a:xfrm>
          <a:off x="161397" y="2311892"/>
          <a:ext cx="293736" cy="2934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A5DE0-A0D7-4A71-8351-0FA5208C7E34}">
      <dsp:nvSpPr>
        <dsp:cNvPr id="0" name=""/>
        <dsp:cNvSpPr/>
      </dsp:nvSpPr>
      <dsp:spPr>
        <a:xfrm>
          <a:off x="616531" y="2191845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Ph level; 7.35-7.45</a:t>
          </a:r>
          <a:endParaRPr lang="en-US" sz="2000" kern="1200" dirty="0"/>
        </a:p>
      </dsp:txBody>
      <dsp:txXfrm>
        <a:off x="616531" y="2191845"/>
        <a:ext cx="5472951" cy="583565"/>
      </dsp:txXfrm>
    </dsp:sp>
    <dsp:sp modelId="{7031CBE8-B6F2-4732-A802-49DAFB750301}">
      <dsp:nvSpPr>
        <dsp:cNvPr id="0" name=""/>
        <dsp:cNvSpPr/>
      </dsp:nvSpPr>
      <dsp:spPr>
        <a:xfrm>
          <a:off x="0" y="2921301"/>
          <a:ext cx="6117335" cy="5335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91073C-E687-4287-99A6-C740DDAB5811}">
      <dsp:nvSpPr>
        <dsp:cNvPr id="0" name=""/>
        <dsp:cNvSpPr/>
      </dsp:nvSpPr>
      <dsp:spPr>
        <a:xfrm>
          <a:off x="161397" y="3041349"/>
          <a:ext cx="293736" cy="2934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F25FB-00BE-4CEE-ADEF-D6F550E09358}">
      <dsp:nvSpPr>
        <dsp:cNvPr id="0" name=""/>
        <dsp:cNvSpPr/>
      </dsp:nvSpPr>
      <dsp:spPr>
        <a:xfrm>
          <a:off x="616531" y="2921301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Blood sugar; 4-8 mmol/</a:t>
          </a:r>
          <a:r>
            <a:rPr lang="en-GB" sz="1800" kern="1200" dirty="0"/>
            <a:t>L</a:t>
          </a:r>
          <a:endParaRPr lang="en-US" sz="1800" kern="1200" dirty="0"/>
        </a:p>
      </dsp:txBody>
      <dsp:txXfrm>
        <a:off x="616531" y="2921301"/>
        <a:ext cx="5472951" cy="583565"/>
      </dsp:txXfrm>
    </dsp:sp>
    <dsp:sp modelId="{FBCBF26E-A7FE-4506-8185-07A479753014}">
      <dsp:nvSpPr>
        <dsp:cNvPr id="0" name=""/>
        <dsp:cNvSpPr/>
      </dsp:nvSpPr>
      <dsp:spPr>
        <a:xfrm>
          <a:off x="0" y="3650757"/>
          <a:ext cx="6117335" cy="5335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B9C127-D0C2-4319-93CD-4B40180B695F}">
      <dsp:nvSpPr>
        <dsp:cNvPr id="0" name=""/>
        <dsp:cNvSpPr/>
      </dsp:nvSpPr>
      <dsp:spPr>
        <a:xfrm>
          <a:off x="161397" y="3770805"/>
          <a:ext cx="293736" cy="2934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1F177-CB39-4C21-B264-DC20FBCBAFD8}">
      <dsp:nvSpPr>
        <dsp:cNvPr id="0" name=""/>
        <dsp:cNvSpPr/>
      </dsp:nvSpPr>
      <dsp:spPr>
        <a:xfrm>
          <a:off x="616531" y="3650757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Sodium; 2.4g (1 teaspoon</a:t>
          </a:r>
          <a:r>
            <a:rPr lang="en-GB" sz="1800" kern="1200" dirty="0"/>
            <a:t>)</a:t>
          </a:r>
          <a:endParaRPr lang="en-US" sz="1800" kern="1200" dirty="0"/>
        </a:p>
      </dsp:txBody>
      <dsp:txXfrm>
        <a:off x="616531" y="3650757"/>
        <a:ext cx="5472951" cy="583565"/>
      </dsp:txXfrm>
    </dsp:sp>
    <dsp:sp modelId="{B0281633-0138-4260-BAB2-1B06A1551006}">
      <dsp:nvSpPr>
        <dsp:cNvPr id="0" name=""/>
        <dsp:cNvSpPr/>
      </dsp:nvSpPr>
      <dsp:spPr>
        <a:xfrm>
          <a:off x="0" y="4315239"/>
          <a:ext cx="6117335" cy="5335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72A00-97FC-4932-B046-879A5E81357F}">
      <dsp:nvSpPr>
        <dsp:cNvPr id="0" name=""/>
        <dsp:cNvSpPr/>
      </dsp:nvSpPr>
      <dsp:spPr>
        <a:xfrm>
          <a:off x="161397" y="4500261"/>
          <a:ext cx="293736" cy="29344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BB912-7094-48E2-ACFB-D7FB75D85B22}">
      <dsp:nvSpPr>
        <dsp:cNvPr id="0" name=""/>
        <dsp:cNvSpPr/>
      </dsp:nvSpPr>
      <dsp:spPr>
        <a:xfrm>
          <a:off x="616531" y="4380214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Potassium; 3.6 – 5.2mmo</a:t>
          </a:r>
          <a:r>
            <a:rPr lang="en-GB" sz="2800" kern="1200" dirty="0"/>
            <a:t>l/</a:t>
          </a:r>
          <a:r>
            <a:rPr lang="en-GB" sz="1800" kern="1200" dirty="0"/>
            <a:t>L</a:t>
          </a:r>
          <a:endParaRPr lang="en-US" sz="1600" kern="1200" dirty="0"/>
        </a:p>
      </dsp:txBody>
      <dsp:txXfrm>
        <a:off x="616531" y="4380214"/>
        <a:ext cx="5472951" cy="583565"/>
      </dsp:txXfrm>
    </dsp:sp>
    <dsp:sp modelId="{55BF1A7A-1205-4D0E-823B-233D57A2589B}">
      <dsp:nvSpPr>
        <dsp:cNvPr id="0" name=""/>
        <dsp:cNvSpPr/>
      </dsp:nvSpPr>
      <dsp:spPr>
        <a:xfrm>
          <a:off x="0" y="5109670"/>
          <a:ext cx="6117335" cy="5335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8A03A-32CC-46AA-888E-4E710022CCA2}">
      <dsp:nvSpPr>
        <dsp:cNvPr id="0" name=""/>
        <dsp:cNvSpPr/>
      </dsp:nvSpPr>
      <dsp:spPr>
        <a:xfrm>
          <a:off x="161397" y="5229718"/>
          <a:ext cx="293736" cy="29344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80D4F-3647-406D-B771-BE551A34959E}">
      <dsp:nvSpPr>
        <dsp:cNvPr id="0" name=""/>
        <dsp:cNvSpPr/>
      </dsp:nvSpPr>
      <dsp:spPr>
        <a:xfrm>
          <a:off x="616531" y="5109670"/>
          <a:ext cx="5472951" cy="583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61" tIns="61761" rIns="61761" bIns="6176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Blood pressure;  90/60-140/90</a:t>
          </a:r>
          <a:endParaRPr lang="en-US" sz="2400" kern="1200" dirty="0"/>
        </a:p>
      </dsp:txBody>
      <dsp:txXfrm>
        <a:off x="616531" y="5109670"/>
        <a:ext cx="5472951" cy="5835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EA8DD6-F95E-4B9B-A38F-7DF55EE2F5B0}">
      <dsp:nvSpPr>
        <dsp:cNvPr id="0" name=""/>
        <dsp:cNvSpPr/>
      </dsp:nvSpPr>
      <dsp:spPr>
        <a:xfrm>
          <a:off x="131700" y="1448"/>
          <a:ext cx="4429178" cy="28125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75ECF-A63A-456B-94BA-D3B287A6287D}">
      <dsp:nvSpPr>
        <dsp:cNvPr id="0" name=""/>
        <dsp:cNvSpPr/>
      </dsp:nvSpPr>
      <dsp:spPr>
        <a:xfrm>
          <a:off x="623831" y="468973"/>
          <a:ext cx="4429178" cy="28125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respiratory system participates in a variety of homeostatic processes, and the two most important of these are maintaining pH and regulating gas exchange.</a:t>
          </a:r>
          <a:endParaRPr lang="en-US" sz="2700" kern="1200"/>
        </a:p>
      </dsp:txBody>
      <dsp:txXfrm>
        <a:off x="706207" y="551349"/>
        <a:ext cx="4264426" cy="2647776"/>
      </dsp:txXfrm>
    </dsp:sp>
    <dsp:sp modelId="{CE7E0FDC-750C-47E9-985A-66EDF871D049}">
      <dsp:nvSpPr>
        <dsp:cNvPr id="0" name=""/>
        <dsp:cNvSpPr/>
      </dsp:nvSpPr>
      <dsp:spPr>
        <a:xfrm>
          <a:off x="5545140" y="1448"/>
          <a:ext cx="4429178" cy="28125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0CB54-552E-4FD1-A268-E76E4FBAF252}">
      <dsp:nvSpPr>
        <dsp:cNvPr id="0" name=""/>
        <dsp:cNvSpPr/>
      </dsp:nvSpPr>
      <dsp:spPr>
        <a:xfrm>
          <a:off x="6037271" y="468973"/>
          <a:ext cx="4429178" cy="28125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Normal PH of the blood should be?</a:t>
          </a:r>
          <a:endParaRPr lang="en-US" sz="2700" kern="1200" dirty="0"/>
        </a:p>
      </dsp:txBody>
      <dsp:txXfrm>
        <a:off x="6119647" y="551349"/>
        <a:ext cx="4264426" cy="26477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FBEEE-78FB-42AA-A6FE-143B18BE73E9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107875-5AA4-417B-94FC-F76DBB4C2DBC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Homeostatic functions are related to the biochemical roles played by the two primary respiratory gases, carbon dioxide and oxygen.</a:t>
          </a:r>
          <a:endParaRPr lang="en-US" sz="2900" kern="1200"/>
        </a:p>
      </dsp:txBody>
      <dsp:txXfrm>
        <a:off x="0" y="0"/>
        <a:ext cx="6666833" cy="2726960"/>
      </dsp:txXfrm>
    </dsp:sp>
    <dsp:sp modelId="{A60BF2C5-C661-4292-882A-E56D8BD0A7AD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CE8BDC-902B-4240-81EC-784E741627C6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Oxygen enters the body as a component of the air we breathe and is processed by the lungs. Carbon dioxide, which is produced as a by product of cellular metabolism, travels through the bloodstream to the lungs and is exhaled.</a:t>
          </a:r>
          <a:endParaRPr lang="en-US" sz="2900" kern="1200"/>
        </a:p>
      </dsp:txBody>
      <dsp:txXfrm>
        <a:off x="0" y="2726960"/>
        <a:ext cx="6666833" cy="27269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953CE-CCA4-412A-987E-0173C1E85F01}">
      <dsp:nvSpPr>
        <dsp:cNvPr id="0" name=""/>
        <dsp:cNvSpPr/>
      </dsp:nvSpPr>
      <dsp:spPr>
        <a:xfrm>
          <a:off x="0" y="229990"/>
          <a:ext cx="6666833" cy="16204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Carbon dioxide and oxygen</a:t>
          </a:r>
          <a:endParaRPr lang="en-US" sz="2300" kern="1200"/>
        </a:p>
      </dsp:txBody>
      <dsp:txXfrm>
        <a:off x="79106" y="309096"/>
        <a:ext cx="6508621" cy="1462274"/>
      </dsp:txXfrm>
    </dsp:sp>
    <dsp:sp modelId="{D51BBBC0-E30D-444F-86B8-4369768593F2}">
      <dsp:nvSpPr>
        <dsp:cNvPr id="0" name=""/>
        <dsp:cNvSpPr/>
      </dsp:nvSpPr>
      <dsp:spPr>
        <a:xfrm>
          <a:off x="0" y="1916716"/>
          <a:ext cx="6666833" cy="1620486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activity of the human body is a manifestation of the combined labors of trillions of microscopic cells. The body needs food to eat and air to breathe, and the requirements of individual cells are similar.</a:t>
          </a:r>
          <a:endParaRPr lang="en-US" sz="2300" kern="1200"/>
        </a:p>
      </dsp:txBody>
      <dsp:txXfrm>
        <a:off x="79106" y="1995822"/>
        <a:ext cx="6508621" cy="1462274"/>
      </dsp:txXfrm>
    </dsp:sp>
    <dsp:sp modelId="{3C058F15-E798-4527-BE8C-74001A0BD896}">
      <dsp:nvSpPr>
        <dsp:cNvPr id="0" name=""/>
        <dsp:cNvSpPr/>
      </dsp:nvSpPr>
      <dsp:spPr>
        <a:xfrm>
          <a:off x="0" y="3603443"/>
          <a:ext cx="6666833" cy="1620486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fundamental reaction that enables cellular life transforms glucose and oxygen into carbon dioxide, water and energy. </a:t>
          </a:r>
          <a:endParaRPr lang="en-US" sz="2300" kern="1200"/>
        </a:p>
      </dsp:txBody>
      <dsp:txXfrm>
        <a:off x="79106" y="3682549"/>
        <a:ext cx="6508621" cy="1462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CE651-155E-D27A-9A7B-F23C77429E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26E327-8164-CA02-32C4-8155A1F0F3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0C8A4-9883-ED13-75D0-E12556434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32BF5-A01F-E53D-A22E-4B56A3B93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272CA-62B6-891C-A845-0AB7F3EB6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442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B19EC-D171-0191-7F20-3962B29E8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98CE8-4D83-5333-5705-A42E001B9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E4B08-C5F8-7DFE-7895-FF7139F61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A3985-B796-2560-1064-E97C691B6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13939-6EE3-145E-AFD9-EE7F5C442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01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8D798-6F00-B5B1-115A-F42A792C4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B83440-3E90-4E6C-924B-C0415F1453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9AD7B-0FF3-0B1A-2DDE-1B3B62060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6934C-C379-1CDF-6783-CB3AEE080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288C7-BE97-AD64-E76C-A5D73DA49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356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C9BD0-4A61-13F0-51AF-C8E83CA28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CCF6B-986A-F8C9-89D0-035961C945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19D151-DC9C-A30E-00FD-D29EE1C468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170569-61D9-D7F7-704B-185B3CA67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B60D6-AD7E-EFF4-39F1-CA4D9BACF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2CD369-13C3-E66B-B6C7-5418419F7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016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E9559-4822-3917-7DCB-42B501E07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812E1-AEAD-1CED-B874-CF82C05AF4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A1025-1926-6571-1637-C13C6CAB02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C26F9F-CF04-52FD-F109-12A39F50BA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2E7DAE-1478-1E4B-6996-848D314655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1A2369-4F18-EE5D-D6C6-524E1FF50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997A6E-8864-42E2-56A5-EBA744E99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44D3AF-78E4-7E6A-B341-E4B5E58E0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844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B98D5-E2CC-C41B-EA55-84D50DA38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386BD4-9AE0-59D7-6B46-8A05CEE46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4C1644-B188-8A4C-22C9-D1ABD2BC5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CE485-1CD1-5CDD-F823-84C522C7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416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DDDDA8-6981-C6D4-5A26-D93A239C3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78131-561C-2454-35EF-050C67EB2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AB65DA-0E05-54D5-F58A-EC2BCEDFD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446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45AA0-2395-FCEA-0593-14AE5CCE6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26B3A-35D0-0E74-B506-15F492E62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4660D4-F145-6959-39D9-C809F1318A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C7549A-8274-DFAB-9D6D-7DE08EA5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529FC-8167-E07F-BF23-2578F587F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233211-4C2A-F29A-8214-689285722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0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B55A9-5EAA-2999-CFC1-F2C21EB96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182E96-699A-DD6D-4BA8-A7E4E383BF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47C0FD-6287-905F-991E-A8C494D52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D97500-B150-3BED-4501-27192CA59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D5F4DF-3D21-297B-E357-A13462637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3D68B9-975B-69BD-BE0A-A6F58EE32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37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48CC7-68F3-10C7-FC82-D0CCEA92A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965B96-5A69-C5B4-F4CE-96BC34B357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CA702-EA7B-EBBB-8279-42DCB2ACB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6C7878-0EC7-0F10-9A03-B7EB7B660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7A3C4-DFA6-C631-F8F2-969F8D6AC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519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B882E4-9CC7-3AFD-0812-86875615E5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A3AF6F-BA93-8FB1-492B-C350D5DA73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61FB29-B3A8-8ABF-7821-187BF65E3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563724-0A1D-B710-628E-7EBFD9947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025F6-8A57-995A-26D5-5D44FC10C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08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106000-4BB0-3287-5E20-FC6D5652A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CA388-29D6-1681-D694-0FB281D710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67F76-2BD7-CCFC-FD41-2FF117687A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055CCD-C7BA-4907-9ED3-E663BE6AF455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ED8DE-20FA-8004-3AD6-6D5E3A7285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D2E36-5B9C-AB1A-151A-05A0C8409D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C426A-A45A-492A-972E-BD0E7E1BC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193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daywithdepression.wordpress.com/2013/05/22/ziyas-da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A956CF2D-D46D-58C0-6FEF-70045AB389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35" r="1" b="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91EBE-1D6A-016B-052B-52E91DA95F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Anatomy bootcamp-respiratory system 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D12459-2A7D-89B3-8174-9FFC7D0D9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Homeostasis and gas exchange </a:t>
            </a:r>
          </a:p>
        </p:txBody>
      </p:sp>
    </p:spTree>
    <p:extLst>
      <p:ext uri="{BB962C8B-B14F-4D97-AF65-F5344CB8AC3E}">
        <p14:creationId xmlns:p14="http://schemas.microsoft.com/office/powerpoint/2010/main" val="259841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9AF0C7-33E2-C544-F01B-C9AADDA7F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What is </a:t>
            </a:r>
            <a:r>
              <a:rPr 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homeostasis?</a:t>
            </a:r>
          </a:p>
        </p:txBody>
      </p:sp>
      <p:pic>
        <p:nvPicPr>
          <p:cNvPr id="4" name="Content Placeholder 4" descr="A drawing of a person&#10;&#10;Description automatically generated with low confidence">
            <a:extLst>
              <a:ext uri="{FF2B5EF4-FFF2-40B4-BE49-F238E27FC236}">
                <a16:creationId xmlns:a16="http://schemas.microsoft.com/office/drawing/2014/main" id="{254BC3A8-3B94-2943-FDE6-6FFEFE7E4C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67206" y="961812"/>
            <a:ext cx="4930987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38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C09FD-5443-8616-BCD7-F45109A86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775" y="2233682"/>
            <a:ext cx="3876848" cy="1932143"/>
          </a:xfrm>
        </p:spPr>
        <p:txBody>
          <a:bodyPr anchor="ctr">
            <a:normAutofit fontScale="90000"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000" dirty="0"/>
              <a:t>                         Homeostasis</a:t>
            </a:r>
            <a:br>
              <a:rPr lang="en-GB" sz="5000" dirty="0"/>
            </a:br>
            <a:br>
              <a:rPr lang="en-GB" sz="5000" dirty="0"/>
            </a:br>
            <a:br>
              <a:rPr lang="en-GB" sz="5000" dirty="0"/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Each of these are controlled by regulators which together allow conditions for optimal functioning;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75F6A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homeostasis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75F6A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</a:br>
            <a:r>
              <a:rPr lang="en-GB" sz="5000" dirty="0"/>
              <a:t>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3887AA27-A8C6-C656-F3C1-86EE278F2B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308953"/>
              </p:ext>
            </p:extLst>
          </p:nvPr>
        </p:nvGraphicFramePr>
        <p:xfrm>
          <a:off x="5260889" y="573791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2815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7027C52-EAEF-417D-B99C-DBFD6D13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9400" y="0"/>
            <a:ext cx="1191260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0977BDD-F21B-4E52-8FAE-69AA18080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33" t="3964" b="3964"/>
          <a:stretch/>
        </p:blipFill>
        <p:spPr>
          <a:xfrm flipH="1">
            <a:off x="5562194" y="1"/>
            <a:ext cx="6629806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FF39A25-DBCE-442D-A2E3-C0FE3312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0073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0079" y="1055098"/>
            <a:ext cx="5760719" cy="47478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What Is the Respiratory System's Role in Homeostasis?</a:t>
            </a:r>
            <a:br>
              <a:rPr lang="en-US" sz="6600" b="1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endParaRPr lang="en-US" sz="6600" kern="120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>
          <a:xfrm>
            <a:off x="8342357" y="1638300"/>
            <a:ext cx="3330531" cy="3581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Maintaining The Internal Environment. </a:t>
            </a:r>
          </a:p>
        </p:txBody>
      </p:sp>
    </p:spTree>
    <p:extLst>
      <p:ext uri="{BB962C8B-B14F-4D97-AF65-F5344CB8AC3E}">
        <p14:creationId xmlns:p14="http://schemas.microsoft.com/office/powerpoint/2010/main" val="3878649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61737"/>
            <a:ext cx="2149361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52604" y="453981"/>
            <a:ext cx="6675120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45213" y="731520"/>
            <a:ext cx="6089904" cy="1426464"/>
          </a:xfrm>
        </p:spPr>
        <p:txBody>
          <a:bodyPr>
            <a:normAutofit/>
          </a:bodyPr>
          <a:lstStyle/>
          <a:p>
            <a:pPr algn="ctr"/>
            <a:r>
              <a:rPr lang="en-GB" sz="3700" b="1">
                <a:solidFill>
                  <a:srgbClr val="FFFFFF"/>
                </a:solidFill>
              </a:rPr>
              <a:t>Oxygen In, Carbon Dioxide Out</a:t>
            </a:r>
            <a:br>
              <a:rPr lang="en-GB" sz="3700" b="1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11264206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71B47FE-7C2F-49FE-AA57-81F2D7831C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6933464"/>
              </p:ext>
            </p:extLst>
          </p:nvPr>
        </p:nvGraphicFramePr>
        <p:xfrm>
          <a:off x="788988" y="2798763"/>
          <a:ext cx="10598150" cy="328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4745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10336B0-7E64-C36F-748A-CF9C6E26B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Homeostatic control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1D9049B-2122-7F43-945B-3145BDDB6E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541529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2331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Carbon dioxide and oxygen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EB143AF-973E-DE01-3B5B-9F83C77A8A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62095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5314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670A37-CFD0-FAE1-1E51-C2FFF3BFDB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800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508D2C-ACC4-8508-3244-BE0760F65A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79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282</Words>
  <Application>Microsoft Office PowerPoint</Application>
  <PresentationFormat>Widescreen</PresentationFormat>
  <Paragraphs>24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Gill Sans MT</vt:lpstr>
      <vt:lpstr>Office Theme</vt:lpstr>
      <vt:lpstr>Anatomy bootcamp-respiratory system part 1</vt:lpstr>
      <vt:lpstr>                         What is homeostasis?</vt:lpstr>
      <vt:lpstr>                         Homeostasis   Each of these are controlled by regulators which together allow conditions for optimal functioning; homeostasis  </vt:lpstr>
      <vt:lpstr>What Is the Respiratory System's Role in Homeostasis? </vt:lpstr>
      <vt:lpstr>Oxygen In, Carbon Dioxide Out </vt:lpstr>
      <vt:lpstr>Homeostatic control </vt:lpstr>
      <vt:lpstr>Carbon dioxide and oxygen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Anatomy bootcamp-respiratory system part 1</dc:title>
  <dc:creator>Rachael France</dc:creator>
  <cp:lastModifiedBy>Rachael France</cp:lastModifiedBy>
  <cp:revision>1</cp:revision>
  <dcterms:created xsi:type="dcterms:W3CDTF">2022-10-07T11:06:35Z</dcterms:created>
  <dcterms:modified xsi:type="dcterms:W3CDTF">2022-10-07T12:21:31Z</dcterms:modified>
</cp:coreProperties>
</file>