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sldIdLst>
    <p:sldId id="530" r:id="rId5"/>
    <p:sldId id="531" r:id="rId6"/>
    <p:sldId id="533" r:id="rId7"/>
    <p:sldId id="549" r:id="rId8"/>
    <p:sldId id="534" r:id="rId9"/>
    <p:sldId id="547" r:id="rId10"/>
    <p:sldId id="548" r:id="rId11"/>
    <p:sldId id="546" r:id="rId12"/>
    <p:sldId id="550" r:id="rId13"/>
    <p:sldId id="536" r:id="rId14"/>
    <p:sldId id="551" r:id="rId15"/>
    <p:sldId id="543" r:id="rId16"/>
    <p:sldId id="544" r:id="rId17"/>
    <p:sldId id="540" r:id="rId18"/>
    <p:sldId id="552" r:id="rId19"/>
    <p:sldId id="55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21F3"/>
    <a:srgbClr val="8822EE"/>
    <a:srgbClr val="F01688"/>
    <a:srgbClr val="FEB52B"/>
    <a:srgbClr val="F01689"/>
    <a:srgbClr val="6F22E3"/>
    <a:srgbClr val="E218A3"/>
    <a:srgbClr val="BA20DB"/>
    <a:srgbClr val="6A23F1"/>
    <a:srgbClr val="2F22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2B9548-D02F-F94A-E673-7B4EC340ABC6}" v="467" dt="2026-01-12T09:37:47.986"/>
    <p1510:client id="{40429977-1639-A87D-CBC3-16CF6A3EECBB}" v="3073" dt="2026-01-12T21:34:28.412"/>
    <p1510:client id="{5238E34F-C6E2-55F7-AB8A-91E63831D459}" v="717" dt="2026-01-12T22:56:05.6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17" autoAdjust="0"/>
    <p:restoredTop sz="94422"/>
  </p:normalViewPr>
  <p:slideViewPr>
    <p:cSldViewPr snapToGrid="0">
      <p:cViewPr>
        <p:scale>
          <a:sx n="100" d="100"/>
          <a:sy n="100" d="100"/>
        </p:scale>
        <p:origin x="-62" y="-5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Evans (2301489)" userId="S::2301489@student.uwtsd.ac.uk::1bed352f-37c1-4480-8a14-2ff21966271a" providerId="AD" clId="Web-{40429977-1639-A87D-CBC3-16CF6A3EECBB}"/>
    <pc:docChg chg="addSld delSld modSld sldOrd">
      <pc:chgData name="Shannon Evans (2301489)" userId="S::2301489@student.uwtsd.ac.uk::1bed352f-37c1-4480-8a14-2ff21966271a" providerId="AD" clId="Web-{40429977-1639-A87D-CBC3-16CF6A3EECBB}" dt="2026-01-12T21:34:45.727" v="3571"/>
      <pc:docMkLst>
        <pc:docMk/>
      </pc:docMkLst>
      <pc:sldChg chg="del">
        <pc:chgData name="Shannon Evans (2301489)" userId="S::2301489@student.uwtsd.ac.uk::1bed352f-37c1-4480-8a14-2ff21966271a" providerId="AD" clId="Web-{40429977-1639-A87D-CBC3-16CF6A3EECBB}" dt="2026-01-12T21:33:04.495" v="3559"/>
        <pc:sldMkLst>
          <pc:docMk/>
          <pc:sldMk cId="2669003191" sldId="286"/>
        </pc:sldMkLst>
      </pc:sldChg>
      <pc:sldChg chg="modNotes">
        <pc:chgData name="Shannon Evans (2301489)" userId="S::2301489@student.uwtsd.ac.uk::1bed352f-37c1-4480-8a14-2ff21966271a" providerId="AD" clId="Web-{40429977-1639-A87D-CBC3-16CF6A3EECBB}" dt="2026-01-12T20:42:50.150" v="2458"/>
        <pc:sldMkLst>
          <pc:docMk/>
          <pc:sldMk cId="1723491119" sldId="530"/>
        </pc:sldMkLst>
      </pc:sldChg>
      <pc:sldChg chg="modSp">
        <pc:chgData name="Shannon Evans (2301489)" userId="S::2301489@student.uwtsd.ac.uk::1bed352f-37c1-4480-8a14-2ff21966271a" providerId="AD" clId="Web-{40429977-1639-A87D-CBC3-16CF6A3EECBB}" dt="2026-01-12T10:05:44.553" v="5" actId="20577"/>
        <pc:sldMkLst>
          <pc:docMk/>
          <pc:sldMk cId="3380759881" sldId="533"/>
        </pc:sldMkLst>
        <pc:spChg chg="mod">
          <ac:chgData name="Shannon Evans (2301489)" userId="S::2301489@student.uwtsd.ac.uk::1bed352f-37c1-4480-8a14-2ff21966271a" providerId="AD" clId="Web-{40429977-1639-A87D-CBC3-16CF6A3EECBB}" dt="2026-01-12T10:05:44.553" v="5" actId="20577"/>
          <ac:spMkLst>
            <pc:docMk/>
            <pc:sldMk cId="3380759881" sldId="533"/>
            <ac:spMk id="3" creationId="{5A82A8B0-333F-633E-3FA7-D38DBFB10971}"/>
          </ac:spMkLst>
        </pc:spChg>
      </pc:sldChg>
      <pc:sldChg chg="addSp delSp modSp mod modClrScheme chgLayout modNotes">
        <pc:chgData name="Shannon Evans (2301489)" userId="S::2301489@student.uwtsd.ac.uk::1bed352f-37c1-4480-8a14-2ff21966271a" providerId="AD" clId="Web-{40429977-1639-A87D-CBC3-16CF6A3EECBB}" dt="2026-01-12T19:55:32.853" v="1510" actId="20577"/>
        <pc:sldMkLst>
          <pc:docMk/>
          <pc:sldMk cId="548476299" sldId="534"/>
        </pc:sldMkLst>
        <pc:spChg chg="mod">
          <ac:chgData name="Shannon Evans (2301489)" userId="S::2301489@student.uwtsd.ac.uk::1bed352f-37c1-4480-8a14-2ff21966271a" providerId="AD" clId="Web-{40429977-1639-A87D-CBC3-16CF6A3EECBB}" dt="2026-01-12T19:55:32.853" v="1510" actId="20577"/>
          <ac:spMkLst>
            <pc:docMk/>
            <pc:sldMk cId="548476299" sldId="534"/>
            <ac:spMk id="2" creationId="{797310B5-D907-A977-7A9C-69F8BEB7BB3F}"/>
          </ac:spMkLst>
        </pc:spChg>
        <pc:spChg chg="mod">
          <ac:chgData name="Shannon Evans (2301489)" userId="S::2301489@student.uwtsd.ac.uk::1bed352f-37c1-4480-8a14-2ff21966271a" providerId="AD" clId="Web-{40429977-1639-A87D-CBC3-16CF6A3EECBB}" dt="2026-01-12T19:30:56.168" v="1294" actId="14100"/>
          <ac:spMkLst>
            <pc:docMk/>
            <pc:sldMk cId="548476299" sldId="534"/>
            <ac:spMk id="3" creationId="{C05FF0B8-5B51-7376-0271-8D849CA3F8A8}"/>
          </ac:spMkLst>
        </pc:spChg>
        <pc:spChg chg="add mod">
          <ac:chgData name="Shannon Evans (2301489)" userId="S::2301489@student.uwtsd.ac.uk::1bed352f-37c1-4480-8a14-2ff21966271a" providerId="AD" clId="Web-{40429977-1639-A87D-CBC3-16CF6A3EECBB}" dt="2026-01-12T19:32:24.206" v="1312" actId="20577"/>
          <ac:spMkLst>
            <pc:docMk/>
            <pc:sldMk cId="548476299" sldId="534"/>
            <ac:spMk id="5" creationId="{1D79A672-0BD4-CCBB-9CD9-472D0B954EFC}"/>
          </ac:spMkLst>
        </pc:spChg>
        <pc:spChg chg="add mod">
          <ac:chgData name="Shannon Evans (2301489)" userId="S::2301489@student.uwtsd.ac.uk::1bed352f-37c1-4480-8a14-2ff21966271a" providerId="AD" clId="Web-{40429977-1639-A87D-CBC3-16CF6A3EECBB}" dt="2026-01-12T10:06:42.181" v="16"/>
          <ac:spMkLst>
            <pc:docMk/>
            <pc:sldMk cId="548476299" sldId="534"/>
            <ac:spMk id="8" creationId="{67EC2660-5EFA-0C88-2FFB-885CD01FE800}"/>
          </ac:spMkLst>
        </pc:spChg>
        <pc:spChg chg="add del mod">
          <ac:chgData name="Shannon Evans (2301489)" userId="S::2301489@student.uwtsd.ac.uk::1bed352f-37c1-4480-8a14-2ff21966271a" providerId="AD" clId="Web-{40429977-1639-A87D-CBC3-16CF6A3EECBB}" dt="2026-01-12T10:06:50.492" v="17"/>
          <ac:spMkLst>
            <pc:docMk/>
            <pc:sldMk cId="548476299" sldId="534"/>
            <ac:spMk id="10" creationId="{69419FBF-EDBF-4A37-7553-02D68C83B562}"/>
          </ac:spMkLst>
        </pc:spChg>
      </pc:sldChg>
      <pc:sldChg chg="addSp delSp modSp">
        <pc:chgData name="Shannon Evans (2301489)" userId="S::2301489@student.uwtsd.ac.uk::1bed352f-37c1-4480-8a14-2ff21966271a" providerId="AD" clId="Web-{40429977-1639-A87D-CBC3-16CF6A3EECBB}" dt="2026-01-12T21:07:16.778" v="2731"/>
        <pc:sldMkLst>
          <pc:docMk/>
          <pc:sldMk cId="1208724409" sldId="536"/>
        </pc:sldMkLst>
        <pc:spChg chg="mod">
          <ac:chgData name="Shannon Evans (2301489)" userId="S::2301489@student.uwtsd.ac.uk::1bed352f-37c1-4480-8a14-2ff21966271a" providerId="AD" clId="Web-{40429977-1639-A87D-CBC3-16CF6A3EECBB}" dt="2026-01-12T20:56:49.594" v="2477" actId="20577"/>
          <ac:spMkLst>
            <pc:docMk/>
            <pc:sldMk cId="1208724409" sldId="536"/>
            <ac:spMk id="2" creationId="{EE30DEE9-2DBD-C997-C208-027230B5A3EA}"/>
          </ac:spMkLst>
        </pc:spChg>
        <pc:spChg chg="del">
          <ac:chgData name="Shannon Evans (2301489)" userId="S::2301489@student.uwtsd.ac.uk::1bed352f-37c1-4480-8a14-2ff21966271a" providerId="AD" clId="Web-{40429977-1639-A87D-CBC3-16CF6A3EECBB}" dt="2026-01-12T21:07:16.778" v="2731"/>
          <ac:spMkLst>
            <pc:docMk/>
            <pc:sldMk cId="1208724409" sldId="536"/>
            <ac:spMk id="3" creationId="{D534491D-AF3A-C879-49E6-F11A17AC3008}"/>
          </ac:spMkLst>
        </pc:spChg>
        <pc:spChg chg="add mod">
          <ac:chgData name="Shannon Evans (2301489)" userId="S::2301489@student.uwtsd.ac.uk::1bed352f-37c1-4480-8a14-2ff21966271a" providerId="AD" clId="Web-{40429977-1639-A87D-CBC3-16CF6A3EECBB}" dt="2026-01-12T21:07:14.419" v="2730" actId="20577"/>
          <ac:spMkLst>
            <pc:docMk/>
            <pc:sldMk cId="1208724409" sldId="536"/>
            <ac:spMk id="7" creationId="{40B4DFD3-E3CB-87C3-9262-41FCD14CFA42}"/>
          </ac:spMkLst>
        </pc:spChg>
        <pc:graphicFrameChg chg="del">
          <ac:chgData name="Shannon Evans (2301489)" userId="S::2301489@student.uwtsd.ac.uk::1bed352f-37c1-4480-8a14-2ff21966271a" providerId="AD" clId="Web-{40429977-1639-A87D-CBC3-16CF6A3EECBB}" dt="2026-01-12T20:55:15.952" v="2474"/>
          <ac:graphicFrameMkLst>
            <pc:docMk/>
            <pc:sldMk cId="1208724409" sldId="536"/>
            <ac:graphicFrameMk id="4" creationId="{49C20947-A133-32C2-D0F4-654D337A74ED}"/>
          </ac:graphicFrameMkLst>
        </pc:graphicFrameChg>
      </pc:sldChg>
      <pc:sldChg chg="del">
        <pc:chgData name="Shannon Evans (2301489)" userId="S::2301489@student.uwtsd.ac.uk::1bed352f-37c1-4480-8a14-2ff21966271a" providerId="AD" clId="Web-{40429977-1639-A87D-CBC3-16CF6A3EECBB}" dt="2026-01-12T21:21:04.162" v="2930"/>
        <pc:sldMkLst>
          <pc:docMk/>
          <pc:sldMk cId="1213210011" sldId="537"/>
        </pc:sldMkLst>
      </pc:sldChg>
      <pc:sldChg chg="del">
        <pc:chgData name="Shannon Evans (2301489)" userId="S::2301489@student.uwtsd.ac.uk::1bed352f-37c1-4480-8a14-2ff21966271a" providerId="AD" clId="Web-{40429977-1639-A87D-CBC3-16CF6A3EECBB}" dt="2026-01-12T21:21:07.927" v="2932"/>
        <pc:sldMkLst>
          <pc:docMk/>
          <pc:sldMk cId="765210901" sldId="538"/>
        </pc:sldMkLst>
      </pc:sldChg>
      <pc:sldChg chg="del">
        <pc:chgData name="Shannon Evans (2301489)" userId="S::2301489@student.uwtsd.ac.uk::1bed352f-37c1-4480-8a14-2ff21966271a" providerId="AD" clId="Web-{40429977-1639-A87D-CBC3-16CF6A3EECBB}" dt="2026-01-12T21:21:10.115" v="2933"/>
        <pc:sldMkLst>
          <pc:docMk/>
          <pc:sldMk cId="1877080978" sldId="539"/>
        </pc:sldMkLst>
      </pc:sldChg>
      <pc:sldChg chg="addSp delSp modSp mod ord modClrScheme chgLayout modNotes">
        <pc:chgData name="Shannon Evans (2301489)" userId="S::2301489@student.uwtsd.ac.uk::1bed352f-37c1-4480-8a14-2ff21966271a" providerId="AD" clId="Web-{40429977-1639-A87D-CBC3-16CF6A3EECBB}" dt="2026-01-12T21:34:45.727" v="3571"/>
        <pc:sldMkLst>
          <pc:docMk/>
          <pc:sldMk cId="1579562137" sldId="540"/>
        </pc:sldMkLst>
        <pc:spChg chg="del">
          <ac:chgData name="Shannon Evans (2301489)" userId="S::2301489@student.uwtsd.ac.uk::1bed352f-37c1-4480-8a14-2ff21966271a" providerId="AD" clId="Web-{40429977-1639-A87D-CBC3-16CF6A3EECBB}" dt="2026-01-12T19:00:22.730" v="960"/>
          <ac:spMkLst>
            <pc:docMk/>
            <pc:sldMk cId="1579562137" sldId="540"/>
            <ac:spMk id="2" creationId="{23DFDBA5-4CFB-88D0-C90E-69D151F5BFCA}"/>
          </ac:spMkLst>
        </pc:spChg>
        <pc:spChg chg="del">
          <ac:chgData name="Shannon Evans (2301489)" userId="S::2301489@student.uwtsd.ac.uk::1bed352f-37c1-4480-8a14-2ff21966271a" providerId="AD" clId="Web-{40429977-1639-A87D-CBC3-16CF6A3EECBB}" dt="2026-01-12T18:59:58.011" v="952"/>
          <ac:spMkLst>
            <pc:docMk/>
            <pc:sldMk cId="1579562137" sldId="540"/>
            <ac:spMk id="3" creationId="{CFC225EB-9239-A8F4-48C2-D2E44A245C26}"/>
          </ac:spMkLst>
        </pc:spChg>
        <pc:spChg chg="del">
          <ac:chgData name="Shannon Evans (2301489)" userId="S::2301489@student.uwtsd.ac.uk::1bed352f-37c1-4480-8a14-2ff21966271a" providerId="AD" clId="Web-{40429977-1639-A87D-CBC3-16CF6A3EECBB}" dt="2026-01-12T18:59:57.932" v="951"/>
          <ac:spMkLst>
            <pc:docMk/>
            <pc:sldMk cId="1579562137" sldId="540"/>
            <ac:spMk id="4" creationId="{BF63BCC4-AF80-8D3B-413B-3F80C74503EE}"/>
          </ac:spMkLst>
        </pc:spChg>
        <pc:spChg chg="del">
          <ac:chgData name="Shannon Evans (2301489)" userId="S::2301489@student.uwtsd.ac.uk::1bed352f-37c1-4480-8a14-2ff21966271a" providerId="AD" clId="Web-{40429977-1639-A87D-CBC3-16CF6A3EECBB}" dt="2026-01-12T18:59:57.792" v="949"/>
          <ac:spMkLst>
            <pc:docMk/>
            <pc:sldMk cId="1579562137" sldId="540"/>
            <ac:spMk id="5" creationId="{664EAAE3-47A6-DF8C-088B-8353E312893A}"/>
          </ac:spMkLst>
        </pc:spChg>
        <pc:spChg chg="del">
          <ac:chgData name="Shannon Evans (2301489)" userId="S::2301489@student.uwtsd.ac.uk::1bed352f-37c1-4480-8a14-2ff21966271a" providerId="AD" clId="Web-{40429977-1639-A87D-CBC3-16CF6A3EECBB}" dt="2026-01-12T18:59:57.714" v="948"/>
          <ac:spMkLst>
            <pc:docMk/>
            <pc:sldMk cId="1579562137" sldId="540"/>
            <ac:spMk id="6" creationId="{8E956031-A8E2-FF88-2769-10FEB7B754A7}"/>
          </ac:spMkLst>
        </pc:spChg>
        <pc:spChg chg="del">
          <ac:chgData name="Shannon Evans (2301489)" userId="S::2301489@student.uwtsd.ac.uk::1bed352f-37c1-4480-8a14-2ff21966271a" providerId="AD" clId="Web-{40429977-1639-A87D-CBC3-16CF6A3EECBB}" dt="2026-01-12T18:59:57.557" v="946"/>
          <ac:spMkLst>
            <pc:docMk/>
            <pc:sldMk cId="1579562137" sldId="540"/>
            <ac:spMk id="7" creationId="{24AD9EB9-CF0D-0D70-D541-05E1A813D00F}"/>
          </ac:spMkLst>
        </pc:spChg>
        <pc:spChg chg="del">
          <ac:chgData name="Shannon Evans (2301489)" userId="S::2301489@student.uwtsd.ac.uk::1bed352f-37c1-4480-8a14-2ff21966271a" providerId="AD" clId="Web-{40429977-1639-A87D-CBC3-16CF6A3EECBB}" dt="2026-01-12T18:59:57.464" v="945"/>
          <ac:spMkLst>
            <pc:docMk/>
            <pc:sldMk cId="1579562137" sldId="540"/>
            <ac:spMk id="8" creationId="{869DE758-CE4B-6136-04AE-85B544CA6F5B}"/>
          </ac:spMkLst>
        </pc:spChg>
        <pc:spChg chg="del">
          <ac:chgData name="Shannon Evans (2301489)" userId="S::2301489@student.uwtsd.ac.uk::1bed352f-37c1-4480-8a14-2ff21966271a" providerId="AD" clId="Web-{40429977-1639-A87D-CBC3-16CF6A3EECBB}" dt="2026-01-12T18:59:57.307" v="943"/>
          <ac:spMkLst>
            <pc:docMk/>
            <pc:sldMk cId="1579562137" sldId="540"/>
            <ac:spMk id="9" creationId="{22A99FBE-9850-5F5D-04D9-E3A83DEEA928}"/>
          </ac:spMkLst>
        </pc:spChg>
        <pc:spChg chg="del">
          <ac:chgData name="Shannon Evans (2301489)" userId="S::2301489@student.uwtsd.ac.uk::1bed352f-37c1-4480-8a14-2ff21966271a" providerId="AD" clId="Web-{40429977-1639-A87D-CBC3-16CF6A3EECBB}" dt="2026-01-12T18:59:57.214" v="942"/>
          <ac:spMkLst>
            <pc:docMk/>
            <pc:sldMk cId="1579562137" sldId="540"/>
            <ac:spMk id="10" creationId="{19AAB49A-6730-B2CF-9537-FF9551D4EB80}"/>
          </ac:spMkLst>
        </pc:spChg>
        <pc:spChg chg="mod ord">
          <ac:chgData name="Shannon Evans (2301489)" userId="S::2301489@student.uwtsd.ac.uk::1bed352f-37c1-4480-8a14-2ff21966271a" providerId="AD" clId="Web-{40429977-1639-A87D-CBC3-16CF6A3EECBB}" dt="2026-01-12T19:00:13.761" v="956"/>
          <ac:spMkLst>
            <pc:docMk/>
            <pc:sldMk cId="1579562137" sldId="540"/>
            <ac:spMk id="11" creationId="{9816FD90-6ABD-5EA8-0870-E27733B9F685}"/>
          </ac:spMkLst>
        </pc:spChg>
        <pc:spChg chg="add mod">
          <ac:chgData name="Shannon Evans (2301489)" userId="S::2301489@student.uwtsd.ac.uk::1bed352f-37c1-4480-8a14-2ff21966271a" providerId="AD" clId="Web-{40429977-1639-A87D-CBC3-16CF6A3EECBB}" dt="2026-01-12T18:59:57.214" v="942"/>
          <ac:spMkLst>
            <pc:docMk/>
            <pc:sldMk cId="1579562137" sldId="540"/>
            <ac:spMk id="13" creationId="{08F98036-C7AD-A54C-07FC-DC19EC4F1D2D}"/>
          </ac:spMkLst>
        </pc:spChg>
        <pc:spChg chg="add mod">
          <ac:chgData name="Shannon Evans (2301489)" userId="S::2301489@student.uwtsd.ac.uk::1bed352f-37c1-4480-8a14-2ff21966271a" providerId="AD" clId="Web-{40429977-1639-A87D-CBC3-16CF6A3EECBB}" dt="2026-01-12T18:59:57.307" v="943"/>
          <ac:spMkLst>
            <pc:docMk/>
            <pc:sldMk cId="1579562137" sldId="540"/>
            <ac:spMk id="15" creationId="{58CD587D-8C3B-411F-11E1-250B32B12DAB}"/>
          </ac:spMkLst>
        </pc:spChg>
        <pc:spChg chg="add mod">
          <ac:chgData name="Shannon Evans (2301489)" userId="S::2301489@student.uwtsd.ac.uk::1bed352f-37c1-4480-8a14-2ff21966271a" providerId="AD" clId="Web-{40429977-1639-A87D-CBC3-16CF6A3EECBB}" dt="2026-01-12T18:59:57.386" v="944"/>
          <ac:spMkLst>
            <pc:docMk/>
            <pc:sldMk cId="1579562137" sldId="540"/>
            <ac:spMk id="21" creationId="{6D3336FA-9113-6684-3ADE-EF20B4231395}"/>
          </ac:spMkLst>
        </pc:spChg>
        <pc:spChg chg="add mod">
          <ac:chgData name="Shannon Evans (2301489)" userId="S::2301489@student.uwtsd.ac.uk::1bed352f-37c1-4480-8a14-2ff21966271a" providerId="AD" clId="Web-{40429977-1639-A87D-CBC3-16CF6A3EECBB}" dt="2026-01-12T18:59:57.464" v="945"/>
          <ac:spMkLst>
            <pc:docMk/>
            <pc:sldMk cId="1579562137" sldId="540"/>
            <ac:spMk id="23" creationId="{4AF50730-B7B0-0EAE-B9CB-19538F0F8883}"/>
          </ac:spMkLst>
        </pc:spChg>
        <pc:spChg chg="add del mod">
          <ac:chgData name="Shannon Evans (2301489)" userId="S::2301489@student.uwtsd.ac.uk::1bed352f-37c1-4480-8a14-2ff21966271a" providerId="AD" clId="Web-{40429977-1639-A87D-CBC3-16CF6A3EECBB}" dt="2026-01-12T19:00:13.761" v="956"/>
          <ac:spMkLst>
            <pc:docMk/>
            <pc:sldMk cId="1579562137" sldId="540"/>
            <ac:spMk id="25" creationId="{0D7106EB-9111-853E-5239-7A80EC0B875A}"/>
          </ac:spMkLst>
        </pc:spChg>
        <pc:spChg chg="add del mod">
          <ac:chgData name="Shannon Evans (2301489)" userId="S::2301489@student.uwtsd.ac.uk::1bed352f-37c1-4480-8a14-2ff21966271a" providerId="AD" clId="Web-{40429977-1639-A87D-CBC3-16CF6A3EECBB}" dt="2026-01-12T19:00:04.089" v="955"/>
          <ac:spMkLst>
            <pc:docMk/>
            <pc:sldMk cId="1579562137" sldId="540"/>
            <ac:spMk id="27" creationId="{E35643C4-3AEC-4A7B-3AE5-4E2F8D408CA3}"/>
          </ac:spMkLst>
        </pc:spChg>
        <pc:spChg chg="add del mod">
          <ac:chgData name="Shannon Evans (2301489)" userId="S::2301489@student.uwtsd.ac.uk::1bed352f-37c1-4480-8a14-2ff21966271a" providerId="AD" clId="Web-{40429977-1639-A87D-CBC3-16CF6A3EECBB}" dt="2026-01-12T19:00:13.761" v="956"/>
          <ac:spMkLst>
            <pc:docMk/>
            <pc:sldMk cId="1579562137" sldId="540"/>
            <ac:spMk id="29" creationId="{C137A1C2-659F-994C-9929-6346F1B6EB2C}"/>
          </ac:spMkLst>
        </pc:spChg>
        <pc:spChg chg="add mod">
          <ac:chgData name="Shannon Evans (2301489)" userId="S::2301489@student.uwtsd.ac.uk::1bed352f-37c1-4480-8a14-2ff21966271a" providerId="AD" clId="Web-{40429977-1639-A87D-CBC3-16CF6A3EECBB}" dt="2026-01-12T18:59:57.792" v="949"/>
          <ac:spMkLst>
            <pc:docMk/>
            <pc:sldMk cId="1579562137" sldId="540"/>
            <ac:spMk id="31" creationId="{6B060ACD-4B36-318E-760C-B40784CC982C}"/>
          </ac:spMkLst>
        </pc:spChg>
        <pc:spChg chg="del">
          <ac:chgData name="Shannon Evans (2301489)" userId="S::2301489@student.uwtsd.ac.uk::1bed352f-37c1-4480-8a14-2ff21966271a" providerId="AD" clId="Web-{40429977-1639-A87D-CBC3-16CF6A3EECBB}" dt="2026-01-12T18:59:58.136" v="954"/>
          <ac:spMkLst>
            <pc:docMk/>
            <pc:sldMk cId="1579562137" sldId="540"/>
            <ac:spMk id="33" creationId="{57144164-5503-9D11-4F68-81F4CD378333}"/>
          </ac:spMkLst>
        </pc:spChg>
        <pc:spChg chg="add del mod">
          <ac:chgData name="Shannon Evans (2301489)" userId="S::2301489@student.uwtsd.ac.uk::1bed352f-37c1-4480-8a14-2ff21966271a" providerId="AD" clId="Web-{40429977-1639-A87D-CBC3-16CF6A3EECBB}" dt="2026-01-12T19:00:13.761" v="956"/>
          <ac:spMkLst>
            <pc:docMk/>
            <pc:sldMk cId="1579562137" sldId="540"/>
            <ac:spMk id="34" creationId="{792F3E29-8459-5F22-4124-646361C7A004}"/>
          </ac:spMkLst>
        </pc:spChg>
        <pc:spChg chg="add mod">
          <ac:chgData name="Shannon Evans (2301489)" userId="S::2301489@student.uwtsd.ac.uk::1bed352f-37c1-4480-8a14-2ff21966271a" providerId="AD" clId="Web-{40429977-1639-A87D-CBC3-16CF6A3EECBB}" dt="2026-01-12T18:59:57.932" v="951"/>
          <ac:spMkLst>
            <pc:docMk/>
            <pc:sldMk cId="1579562137" sldId="540"/>
            <ac:spMk id="36" creationId="{A3A0024C-8C0E-E148-E3F2-615D9FDB6505}"/>
          </ac:spMkLst>
        </pc:spChg>
        <pc:spChg chg="add del mod">
          <ac:chgData name="Shannon Evans (2301489)" userId="S::2301489@student.uwtsd.ac.uk::1bed352f-37c1-4480-8a14-2ff21966271a" providerId="AD" clId="Web-{40429977-1639-A87D-CBC3-16CF6A3EECBB}" dt="2026-01-12T19:00:13.761" v="956"/>
          <ac:spMkLst>
            <pc:docMk/>
            <pc:sldMk cId="1579562137" sldId="540"/>
            <ac:spMk id="38" creationId="{268A2CB8-C48D-AFC0-B211-D7158638014A}"/>
          </ac:spMkLst>
        </pc:spChg>
        <pc:spChg chg="add del mod">
          <ac:chgData name="Shannon Evans (2301489)" userId="S::2301489@student.uwtsd.ac.uk::1bed352f-37c1-4480-8a14-2ff21966271a" providerId="AD" clId="Web-{40429977-1639-A87D-CBC3-16CF6A3EECBB}" dt="2026-01-12T19:00:13.761" v="956"/>
          <ac:spMkLst>
            <pc:docMk/>
            <pc:sldMk cId="1579562137" sldId="540"/>
            <ac:spMk id="40" creationId="{BAE9FDC1-BF96-57D6-198D-AF6C602247D3}"/>
          </ac:spMkLst>
        </pc:spChg>
        <pc:spChg chg="add del mod">
          <ac:chgData name="Shannon Evans (2301489)" userId="S::2301489@student.uwtsd.ac.uk::1bed352f-37c1-4480-8a14-2ff21966271a" providerId="AD" clId="Web-{40429977-1639-A87D-CBC3-16CF6A3EECBB}" dt="2026-01-12T19:00:13.761" v="956"/>
          <ac:spMkLst>
            <pc:docMk/>
            <pc:sldMk cId="1579562137" sldId="540"/>
            <ac:spMk id="42" creationId="{C2214875-24AB-E6F9-0E8C-41077357D034}"/>
          </ac:spMkLst>
        </pc:spChg>
        <pc:spChg chg="add mod">
          <ac:chgData name="Shannon Evans (2301489)" userId="S::2301489@student.uwtsd.ac.uk::1bed352f-37c1-4480-8a14-2ff21966271a" providerId="AD" clId="Web-{40429977-1639-A87D-CBC3-16CF6A3EECBB}" dt="2026-01-12T19:33:37.990" v="1316"/>
          <ac:spMkLst>
            <pc:docMk/>
            <pc:sldMk cId="1579562137" sldId="540"/>
            <ac:spMk id="43" creationId="{CFF8FA30-40A0-CF17-4171-7B08697874F8}"/>
          </ac:spMkLst>
        </pc:spChg>
        <pc:spChg chg="add mod">
          <ac:chgData name="Shannon Evans (2301489)" userId="S::2301489@student.uwtsd.ac.uk::1bed352f-37c1-4480-8a14-2ff21966271a" providerId="AD" clId="Web-{40429977-1639-A87D-CBC3-16CF6A3EECBB}" dt="2026-01-12T19:33:37.990" v="1317"/>
          <ac:spMkLst>
            <pc:docMk/>
            <pc:sldMk cId="1579562137" sldId="540"/>
            <ac:spMk id="44" creationId="{CBBB63C5-90F2-D29B-F031-6B3F2D6FD537}"/>
          </ac:spMkLst>
        </pc:spChg>
        <pc:spChg chg="add mod">
          <ac:chgData name="Shannon Evans (2301489)" userId="S::2301489@student.uwtsd.ac.uk::1bed352f-37c1-4480-8a14-2ff21966271a" providerId="AD" clId="Web-{40429977-1639-A87D-CBC3-16CF6A3EECBB}" dt="2026-01-12T19:33:37.990" v="1318"/>
          <ac:spMkLst>
            <pc:docMk/>
            <pc:sldMk cId="1579562137" sldId="540"/>
            <ac:spMk id="45" creationId="{B32F9F12-E69C-DD58-323F-BF08B2128CDF}"/>
          </ac:spMkLst>
        </pc:spChg>
        <pc:spChg chg="add mod">
          <ac:chgData name="Shannon Evans (2301489)" userId="S::2301489@student.uwtsd.ac.uk::1bed352f-37c1-4480-8a14-2ff21966271a" providerId="AD" clId="Web-{40429977-1639-A87D-CBC3-16CF6A3EECBB}" dt="2026-01-12T19:33:37.990" v="1319"/>
          <ac:spMkLst>
            <pc:docMk/>
            <pc:sldMk cId="1579562137" sldId="540"/>
            <ac:spMk id="46" creationId="{33495EBE-557E-7626-891F-BC1EFDB7D368}"/>
          </ac:spMkLst>
        </pc:spChg>
        <pc:spChg chg="add del mod">
          <ac:chgData name="Shannon Evans (2301489)" userId="S::2301489@student.uwtsd.ac.uk::1bed352f-37c1-4480-8a14-2ff21966271a" providerId="AD" clId="Web-{40429977-1639-A87D-CBC3-16CF6A3EECBB}" dt="2026-01-12T19:00:19.918" v="959"/>
          <ac:spMkLst>
            <pc:docMk/>
            <pc:sldMk cId="1579562137" sldId="540"/>
            <ac:spMk id="47" creationId="{661F54B9-3090-8024-FB23-BEC61381F0CC}"/>
          </ac:spMkLst>
        </pc:spChg>
        <pc:spChg chg="add mod">
          <ac:chgData name="Shannon Evans (2301489)" userId="S::2301489@student.uwtsd.ac.uk::1bed352f-37c1-4480-8a14-2ff21966271a" providerId="AD" clId="Web-{40429977-1639-A87D-CBC3-16CF6A3EECBB}" dt="2026-01-12T19:33:37.990" v="1320"/>
          <ac:spMkLst>
            <pc:docMk/>
            <pc:sldMk cId="1579562137" sldId="540"/>
            <ac:spMk id="48" creationId="{6EFB2CE8-9B70-F2F8-7BBE-3855A68CB5D4}"/>
          </ac:spMkLst>
        </pc:spChg>
        <pc:spChg chg="add del mod">
          <ac:chgData name="Shannon Evans (2301489)" userId="S::2301489@student.uwtsd.ac.uk::1bed352f-37c1-4480-8a14-2ff21966271a" providerId="AD" clId="Web-{40429977-1639-A87D-CBC3-16CF6A3EECBB}" dt="2026-01-12T19:00:19.918" v="958"/>
          <ac:spMkLst>
            <pc:docMk/>
            <pc:sldMk cId="1579562137" sldId="540"/>
            <ac:spMk id="49" creationId="{8ACADB77-1366-8940-0C58-6517CB2ACFCC}"/>
          </ac:spMkLst>
        </pc:spChg>
        <pc:spChg chg="add mod">
          <ac:chgData name="Shannon Evans (2301489)" userId="S::2301489@student.uwtsd.ac.uk::1bed352f-37c1-4480-8a14-2ff21966271a" providerId="AD" clId="Web-{40429977-1639-A87D-CBC3-16CF6A3EECBB}" dt="2026-01-12T19:33:37.990" v="1321"/>
          <ac:spMkLst>
            <pc:docMk/>
            <pc:sldMk cId="1579562137" sldId="540"/>
            <ac:spMk id="50" creationId="{B013A781-AAAF-DB3D-1F0E-8763E89D04CE}"/>
          </ac:spMkLst>
        </pc:spChg>
        <pc:spChg chg="add del mod">
          <ac:chgData name="Shannon Evans (2301489)" userId="S::2301489@student.uwtsd.ac.uk::1bed352f-37c1-4480-8a14-2ff21966271a" providerId="AD" clId="Web-{40429977-1639-A87D-CBC3-16CF6A3EECBB}" dt="2026-01-12T19:00:19.918" v="957"/>
          <ac:spMkLst>
            <pc:docMk/>
            <pc:sldMk cId="1579562137" sldId="540"/>
            <ac:spMk id="51" creationId="{F94DBF45-E800-91FE-E2E9-105F149E8B95}"/>
          </ac:spMkLst>
        </pc:spChg>
        <pc:spChg chg="add mod">
          <ac:chgData name="Shannon Evans (2301489)" userId="S::2301489@student.uwtsd.ac.uk::1bed352f-37c1-4480-8a14-2ff21966271a" providerId="AD" clId="Web-{40429977-1639-A87D-CBC3-16CF6A3EECBB}" dt="2026-01-12T19:33:37.990" v="1322"/>
          <ac:spMkLst>
            <pc:docMk/>
            <pc:sldMk cId="1579562137" sldId="540"/>
            <ac:spMk id="52" creationId="{8B4625DA-070B-2951-50A2-D1488F8757A8}"/>
          </ac:spMkLst>
        </pc:spChg>
        <pc:spChg chg="add mod">
          <ac:chgData name="Shannon Evans (2301489)" userId="S::2301489@student.uwtsd.ac.uk::1bed352f-37c1-4480-8a14-2ff21966271a" providerId="AD" clId="Web-{40429977-1639-A87D-CBC3-16CF6A3EECBB}" dt="2026-01-12T19:33:37.990" v="1323"/>
          <ac:spMkLst>
            <pc:docMk/>
            <pc:sldMk cId="1579562137" sldId="540"/>
            <ac:spMk id="53" creationId="{A8F6C276-A911-60FC-485C-D752AF74CCE6}"/>
          </ac:spMkLst>
        </pc:spChg>
        <pc:spChg chg="add mod">
          <ac:chgData name="Shannon Evans (2301489)" userId="S::2301489@student.uwtsd.ac.uk::1bed352f-37c1-4480-8a14-2ff21966271a" providerId="AD" clId="Web-{40429977-1639-A87D-CBC3-16CF6A3EECBB}" dt="2026-01-12T19:33:37.990" v="1324"/>
          <ac:spMkLst>
            <pc:docMk/>
            <pc:sldMk cId="1579562137" sldId="540"/>
            <ac:spMk id="54" creationId="{CC7F8EC3-3134-4AFA-045D-6339ED376CC7}"/>
          </ac:spMkLst>
        </pc:spChg>
        <pc:spChg chg="add mod">
          <ac:chgData name="Shannon Evans (2301489)" userId="S::2301489@student.uwtsd.ac.uk::1bed352f-37c1-4480-8a14-2ff21966271a" providerId="AD" clId="Web-{40429977-1639-A87D-CBC3-16CF6A3EECBB}" dt="2026-01-12T21:06:45.014" v="2718" actId="20577"/>
          <ac:spMkLst>
            <pc:docMk/>
            <pc:sldMk cId="1579562137" sldId="540"/>
            <ac:spMk id="55" creationId="{97F02F0F-8DEB-4753-2CFD-C6EEF552994D}"/>
          </ac:spMkLst>
        </pc:spChg>
        <pc:picChg chg="del">
          <ac:chgData name="Shannon Evans (2301489)" userId="S::2301489@student.uwtsd.ac.uk::1bed352f-37c1-4480-8a14-2ff21966271a" providerId="AD" clId="Web-{40429977-1639-A87D-CBC3-16CF6A3EECBB}" dt="2026-01-12T18:59:58.073" v="953"/>
          <ac:picMkLst>
            <pc:docMk/>
            <pc:sldMk cId="1579562137" sldId="540"/>
            <ac:picMk id="16" creationId="{675FEA7C-5201-0219-EAA4-51C8A3B8185E}"/>
          </ac:picMkLst>
        </pc:picChg>
        <pc:picChg chg="del">
          <ac:chgData name="Shannon Evans (2301489)" userId="S::2301489@student.uwtsd.ac.uk::1bed352f-37c1-4480-8a14-2ff21966271a" providerId="AD" clId="Web-{40429977-1639-A87D-CBC3-16CF6A3EECBB}" dt="2026-01-12T18:59:57.870" v="950"/>
          <ac:picMkLst>
            <pc:docMk/>
            <pc:sldMk cId="1579562137" sldId="540"/>
            <ac:picMk id="17" creationId="{8B1E138F-E5F8-7188-0E7F-C61CC315F3CA}"/>
          </ac:picMkLst>
        </pc:picChg>
        <pc:picChg chg="del">
          <ac:chgData name="Shannon Evans (2301489)" userId="S::2301489@student.uwtsd.ac.uk::1bed352f-37c1-4480-8a14-2ff21966271a" providerId="AD" clId="Web-{40429977-1639-A87D-CBC3-16CF6A3EECBB}" dt="2026-01-12T18:59:57.635" v="947"/>
          <ac:picMkLst>
            <pc:docMk/>
            <pc:sldMk cId="1579562137" sldId="540"/>
            <ac:picMk id="18" creationId="{F4608F53-148D-4D2F-6672-8A90E230C68A}"/>
          </ac:picMkLst>
        </pc:picChg>
        <pc:picChg chg="del">
          <ac:chgData name="Shannon Evans (2301489)" userId="S::2301489@student.uwtsd.ac.uk::1bed352f-37c1-4480-8a14-2ff21966271a" providerId="AD" clId="Web-{40429977-1639-A87D-CBC3-16CF6A3EECBB}" dt="2026-01-12T18:59:57.386" v="944"/>
          <ac:picMkLst>
            <pc:docMk/>
            <pc:sldMk cId="1579562137" sldId="540"/>
            <ac:picMk id="19" creationId="{34C21939-A4DB-0F96-83D8-AD8FFB45359F}"/>
          </ac:picMkLst>
        </pc:picChg>
      </pc:sldChg>
      <pc:sldChg chg="del">
        <pc:chgData name="Shannon Evans (2301489)" userId="S::2301489@student.uwtsd.ac.uk::1bed352f-37c1-4480-8a14-2ff21966271a" providerId="AD" clId="Web-{40429977-1639-A87D-CBC3-16CF6A3EECBB}" dt="2026-01-12T21:21:11.224" v="2934"/>
        <pc:sldMkLst>
          <pc:docMk/>
          <pc:sldMk cId="840605972" sldId="541"/>
        </pc:sldMkLst>
      </pc:sldChg>
      <pc:sldChg chg="modSp modNotes">
        <pc:chgData name="Shannon Evans (2301489)" userId="S::2301489@student.uwtsd.ac.uk::1bed352f-37c1-4480-8a14-2ff21966271a" providerId="AD" clId="Web-{40429977-1639-A87D-CBC3-16CF6A3EECBB}" dt="2026-01-12T21:33:02.651" v="3558" actId="1076"/>
        <pc:sldMkLst>
          <pc:docMk/>
          <pc:sldMk cId="1958759625" sldId="543"/>
        </pc:sldMkLst>
        <pc:spChg chg="mod">
          <ac:chgData name="Shannon Evans (2301489)" userId="S::2301489@student.uwtsd.ac.uk::1bed352f-37c1-4480-8a14-2ff21966271a" providerId="AD" clId="Web-{40429977-1639-A87D-CBC3-16CF6A3EECBB}" dt="2026-01-12T21:21:20.490" v="2939" actId="20577"/>
          <ac:spMkLst>
            <pc:docMk/>
            <pc:sldMk cId="1958759625" sldId="543"/>
            <ac:spMk id="2" creationId="{48C5BC92-868A-26B2-CBC0-C9D94E65F1A4}"/>
          </ac:spMkLst>
        </pc:spChg>
        <pc:spChg chg="mod">
          <ac:chgData name="Shannon Evans (2301489)" userId="S::2301489@student.uwtsd.ac.uk::1bed352f-37c1-4480-8a14-2ff21966271a" providerId="AD" clId="Web-{40429977-1639-A87D-CBC3-16CF6A3EECBB}" dt="2026-01-12T21:33:02.651" v="3558" actId="1076"/>
          <ac:spMkLst>
            <pc:docMk/>
            <pc:sldMk cId="1958759625" sldId="543"/>
            <ac:spMk id="3" creationId="{6F9C1627-7A56-025E-482D-E2AB014EDF92}"/>
          </ac:spMkLst>
        </pc:spChg>
      </pc:sldChg>
      <pc:sldChg chg="modSp">
        <pc:chgData name="Shannon Evans (2301489)" userId="S::2301489@student.uwtsd.ac.uk::1bed352f-37c1-4480-8a14-2ff21966271a" providerId="AD" clId="Web-{40429977-1639-A87D-CBC3-16CF6A3EECBB}" dt="2026-01-12T21:34:27.303" v="3570" actId="20577"/>
        <pc:sldMkLst>
          <pc:docMk/>
          <pc:sldMk cId="1877701230" sldId="544"/>
        </pc:sldMkLst>
        <pc:spChg chg="mod">
          <ac:chgData name="Shannon Evans (2301489)" userId="S::2301489@student.uwtsd.ac.uk::1bed352f-37c1-4480-8a14-2ff21966271a" providerId="AD" clId="Web-{40429977-1639-A87D-CBC3-16CF6A3EECBB}" dt="2026-01-12T21:34:27.303" v="3570" actId="20577"/>
          <ac:spMkLst>
            <pc:docMk/>
            <pc:sldMk cId="1877701230" sldId="544"/>
            <ac:spMk id="3" creationId="{55519D01-29BE-BE76-41C5-9D58AD8119DC}"/>
          </ac:spMkLst>
        </pc:spChg>
      </pc:sldChg>
      <pc:sldChg chg="del">
        <pc:chgData name="Shannon Evans (2301489)" userId="S::2301489@student.uwtsd.ac.uk::1bed352f-37c1-4480-8a14-2ff21966271a" providerId="AD" clId="Web-{40429977-1639-A87D-CBC3-16CF6A3EECBB}" dt="2026-01-12T21:21:06.193" v="2931"/>
        <pc:sldMkLst>
          <pc:docMk/>
          <pc:sldMk cId="3510130985" sldId="545"/>
        </pc:sldMkLst>
      </pc:sldChg>
      <pc:sldChg chg="addSp delSp modSp ord modNotes">
        <pc:chgData name="Shannon Evans (2301489)" userId="S::2301489@student.uwtsd.ac.uk::1bed352f-37c1-4480-8a14-2ff21966271a" providerId="AD" clId="Web-{40429977-1639-A87D-CBC3-16CF6A3EECBB}" dt="2026-01-12T20:21:42.173" v="2108"/>
        <pc:sldMkLst>
          <pc:docMk/>
          <pc:sldMk cId="1430138192" sldId="546"/>
        </pc:sldMkLst>
        <pc:spChg chg="mod">
          <ac:chgData name="Shannon Evans (2301489)" userId="S::2301489@student.uwtsd.ac.uk::1bed352f-37c1-4480-8a14-2ff21966271a" providerId="AD" clId="Web-{40429977-1639-A87D-CBC3-16CF6A3EECBB}" dt="2026-01-12T20:16:20.363" v="2082" actId="20577"/>
          <ac:spMkLst>
            <pc:docMk/>
            <pc:sldMk cId="1430138192" sldId="546"/>
            <ac:spMk id="2" creationId="{D733E31E-F298-485B-42BF-303CC635241F}"/>
          </ac:spMkLst>
        </pc:spChg>
        <pc:spChg chg="add del mod">
          <ac:chgData name="Shannon Evans (2301489)" userId="S::2301489@student.uwtsd.ac.uk::1bed352f-37c1-4480-8a14-2ff21966271a" providerId="AD" clId="Web-{40429977-1639-A87D-CBC3-16CF6A3EECBB}" dt="2026-01-12T20:13:18.047" v="1974"/>
          <ac:spMkLst>
            <pc:docMk/>
            <pc:sldMk cId="1430138192" sldId="546"/>
            <ac:spMk id="3" creationId="{B8BF2950-88DC-8DBC-7C73-BB94AD674D62}"/>
          </ac:spMkLst>
        </pc:spChg>
        <pc:spChg chg="mod">
          <ac:chgData name="Shannon Evans (2301489)" userId="S::2301489@student.uwtsd.ac.uk::1bed352f-37c1-4480-8a14-2ff21966271a" providerId="AD" clId="Web-{40429977-1639-A87D-CBC3-16CF6A3EECBB}" dt="2026-01-12T20:05:14.592" v="1716" actId="20577"/>
          <ac:spMkLst>
            <pc:docMk/>
            <pc:sldMk cId="1430138192" sldId="546"/>
            <ac:spMk id="4" creationId="{55DA2D8B-92F5-22B2-084C-934BCBC00DFD}"/>
          </ac:spMkLst>
        </pc:spChg>
        <pc:spChg chg="mod">
          <ac:chgData name="Shannon Evans (2301489)" userId="S::2301489@student.uwtsd.ac.uk::1bed352f-37c1-4480-8a14-2ff21966271a" providerId="AD" clId="Web-{40429977-1639-A87D-CBC3-16CF6A3EECBB}" dt="2026-01-12T20:10:09.605" v="1805" actId="20577"/>
          <ac:spMkLst>
            <pc:docMk/>
            <pc:sldMk cId="1430138192" sldId="546"/>
            <ac:spMk id="5" creationId="{8B004B5D-BB88-E446-FDC1-8BE748EFE8B6}"/>
          </ac:spMkLst>
        </pc:spChg>
        <pc:spChg chg="mod">
          <ac:chgData name="Shannon Evans (2301489)" userId="S::2301489@student.uwtsd.ac.uk::1bed352f-37c1-4480-8a14-2ff21966271a" providerId="AD" clId="Web-{40429977-1639-A87D-CBC3-16CF6A3EECBB}" dt="2026-01-12T20:05:36.359" v="1725" actId="20577"/>
          <ac:spMkLst>
            <pc:docMk/>
            <pc:sldMk cId="1430138192" sldId="546"/>
            <ac:spMk id="6" creationId="{98AC0C5B-16A7-E317-7222-BF9FA26C0DC6}"/>
          </ac:spMkLst>
        </pc:spChg>
        <pc:spChg chg="mod">
          <ac:chgData name="Shannon Evans (2301489)" userId="S::2301489@student.uwtsd.ac.uk::1bed352f-37c1-4480-8a14-2ff21966271a" providerId="AD" clId="Web-{40429977-1639-A87D-CBC3-16CF6A3EECBB}" dt="2026-01-12T20:11:04.623" v="1876" actId="20577"/>
          <ac:spMkLst>
            <pc:docMk/>
            <pc:sldMk cId="1430138192" sldId="546"/>
            <ac:spMk id="7" creationId="{77D9B67F-AD02-4BA5-209B-C91070303A72}"/>
          </ac:spMkLst>
        </pc:spChg>
        <pc:spChg chg="mod">
          <ac:chgData name="Shannon Evans (2301489)" userId="S::2301489@student.uwtsd.ac.uk::1bed352f-37c1-4480-8a14-2ff21966271a" providerId="AD" clId="Web-{40429977-1639-A87D-CBC3-16CF6A3EECBB}" dt="2026-01-12T20:06:31.315" v="1733" actId="20577"/>
          <ac:spMkLst>
            <pc:docMk/>
            <pc:sldMk cId="1430138192" sldId="546"/>
            <ac:spMk id="8" creationId="{6269FBD2-F371-6F7E-1D42-95EFADFA10DD}"/>
          </ac:spMkLst>
        </pc:spChg>
        <pc:spChg chg="mod">
          <ac:chgData name="Shannon Evans (2301489)" userId="S::2301489@student.uwtsd.ac.uk::1bed352f-37c1-4480-8a14-2ff21966271a" providerId="AD" clId="Web-{40429977-1639-A87D-CBC3-16CF6A3EECBB}" dt="2026-01-12T20:12:11.749" v="1938" actId="20577"/>
          <ac:spMkLst>
            <pc:docMk/>
            <pc:sldMk cId="1430138192" sldId="546"/>
            <ac:spMk id="9" creationId="{F039B280-D4F1-D5B7-9D62-C1DA10C605C9}"/>
          </ac:spMkLst>
        </pc:spChg>
        <pc:spChg chg="mod">
          <ac:chgData name="Shannon Evans (2301489)" userId="S::2301489@student.uwtsd.ac.uk::1bed352f-37c1-4480-8a14-2ff21966271a" providerId="AD" clId="Web-{40429977-1639-A87D-CBC3-16CF6A3EECBB}" dt="2026-01-12T20:09:01.353" v="1744" actId="20577"/>
          <ac:spMkLst>
            <pc:docMk/>
            <pc:sldMk cId="1430138192" sldId="546"/>
            <ac:spMk id="10" creationId="{6A9C835B-EE7B-2801-6842-7044F690144A}"/>
          </ac:spMkLst>
        </pc:spChg>
        <pc:spChg chg="mod">
          <ac:chgData name="Shannon Evans (2301489)" userId="S::2301489@student.uwtsd.ac.uk::1bed352f-37c1-4480-8a14-2ff21966271a" providerId="AD" clId="Web-{40429977-1639-A87D-CBC3-16CF6A3EECBB}" dt="2026-01-12T20:15:47.488" v="2045" actId="20577"/>
          <ac:spMkLst>
            <pc:docMk/>
            <pc:sldMk cId="1430138192" sldId="546"/>
            <ac:spMk id="11" creationId="{429544CE-BE3D-F6DD-FADE-D85F729A9BCC}"/>
          </ac:spMkLst>
        </pc:spChg>
        <pc:spChg chg="add mod">
          <ac:chgData name="Shannon Evans (2301489)" userId="S::2301489@student.uwtsd.ac.uk::1bed352f-37c1-4480-8a14-2ff21966271a" providerId="AD" clId="Web-{40429977-1639-A87D-CBC3-16CF6A3EECBB}" dt="2026-01-12T20:13:23.532" v="1975" actId="1076"/>
          <ac:spMkLst>
            <pc:docMk/>
            <pc:sldMk cId="1430138192" sldId="546"/>
            <ac:spMk id="12" creationId="{16B0E4D2-3DBB-FCE1-E835-6F14615E9279}"/>
          </ac:spMkLst>
        </pc:spChg>
        <pc:spChg chg="add mod">
          <ac:chgData name="Shannon Evans (2301489)" userId="S::2301489@student.uwtsd.ac.uk::1bed352f-37c1-4480-8a14-2ff21966271a" providerId="AD" clId="Web-{40429977-1639-A87D-CBC3-16CF6A3EECBB}" dt="2026-01-12T20:21:33.313" v="2107" actId="1076"/>
          <ac:spMkLst>
            <pc:docMk/>
            <pc:sldMk cId="1430138192" sldId="546"/>
            <ac:spMk id="13" creationId="{76E3B051-48A0-0467-CE3F-8A5E0C463B5B}"/>
          </ac:spMkLst>
        </pc:spChg>
        <pc:spChg chg="mod">
          <ac:chgData name="Shannon Evans (2301489)" userId="S::2301489@student.uwtsd.ac.uk::1bed352f-37c1-4480-8a14-2ff21966271a" providerId="AD" clId="Web-{40429977-1639-A87D-CBC3-16CF6A3EECBB}" dt="2026-01-12T10:54:18.637" v="859" actId="20577"/>
          <ac:spMkLst>
            <pc:docMk/>
            <pc:sldMk cId="1430138192" sldId="546"/>
            <ac:spMk id="69" creationId="{0B07383B-6310-56A6-B051-F4B962E11786}"/>
          </ac:spMkLst>
        </pc:spChg>
        <pc:spChg chg="mod">
          <ac:chgData name="Shannon Evans (2301489)" userId="S::2301489@student.uwtsd.ac.uk::1bed352f-37c1-4480-8a14-2ff21966271a" providerId="AD" clId="Web-{40429977-1639-A87D-CBC3-16CF6A3EECBB}" dt="2026-01-12T20:09:10.260" v="1751" actId="20577"/>
          <ac:spMkLst>
            <pc:docMk/>
            <pc:sldMk cId="1430138192" sldId="546"/>
            <ac:spMk id="81" creationId="{2AF0BD8F-E098-8282-AE8C-8BFAB5EBBFC2}"/>
          </ac:spMkLst>
        </pc:spChg>
      </pc:sldChg>
      <pc:sldChg chg="addSp delSp modSp new modNotes">
        <pc:chgData name="Shannon Evans (2301489)" userId="S::2301489@student.uwtsd.ac.uk::1bed352f-37c1-4480-8a14-2ff21966271a" providerId="AD" clId="Web-{40429977-1639-A87D-CBC3-16CF6A3EECBB}" dt="2026-01-12T19:35:07.358" v="1431"/>
        <pc:sldMkLst>
          <pc:docMk/>
          <pc:sldMk cId="1599646203" sldId="547"/>
        </pc:sldMkLst>
        <pc:spChg chg="mod">
          <ac:chgData name="Shannon Evans (2301489)" userId="S::2301489@student.uwtsd.ac.uk::1bed352f-37c1-4480-8a14-2ff21966271a" providerId="AD" clId="Web-{40429977-1639-A87D-CBC3-16CF6A3EECBB}" dt="2026-01-12T10:45:06.172" v="653" actId="20577"/>
          <ac:spMkLst>
            <pc:docMk/>
            <pc:sldMk cId="1599646203" sldId="547"/>
            <ac:spMk id="2" creationId="{B8DDE705-04A1-1948-7B7D-0294F938915C}"/>
          </ac:spMkLst>
        </pc:spChg>
        <pc:spChg chg="mod">
          <ac:chgData name="Shannon Evans (2301489)" userId="S::2301489@student.uwtsd.ac.uk::1bed352f-37c1-4480-8a14-2ff21966271a" providerId="AD" clId="Web-{40429977-1639-A87D-CBC3-16CF6A3EECBB}" dt="2026-01-12T10:44:52.953" v="650" actId="20577"/>
          <ac:spMkLst>
            <pc:docMk/>
            <pc:sldMk cId="1599646203" sldId="547"/>
            <ac:spMk id="3" creationId="{D583DEAB-C384-7AA9-CB10-41F797FAB843}"/>
          </ac:spMkLst>
        </pc:spChg>
        <pc:spChg chg="del mod">
          <ac:chgData name="Shannon Evans (2301489)" userId="S::2301489@student.uwtsd.ac.uk::1bed352f-37c1-4480-8a14-2ff21966271a" providerId="AD" clId="Web-{40429977-1639-A87D-CBC3-16CF6A3EECBB}" dt="2026-01-12T10:40:44.100" v="557"/>
          <ac:spMkLst>
            <pc:docMk/>
            <pc:sldMk cId="1599646203" sldId="547"/>
            <ac:spMk id="5" creationId="{50BC272D-4513-F36A-3A61-B20ABA18AEA7}"/>
          </ac:spMkLst>
        </pc:spChg>
        <pc:spChg chg="add mod">
          <ac:chgData name="Shannon Evans (2301489)" userId="S::2301489@student.uwtsd.ac.uk::1bed352f-37c1-4480-8a14-2ff21966271a" providerId="AD" clId="Web-{40429977-1639-A87D-CBC3-16CF6A3EECBB}" dt="2026-01-12T10:45:21.313" v="657" actId="1076"/>
          <ac:spMkLst>
            <pc:docMk/>
            <pc:sldMk cId="1599646203" sldId="547"/>
            <ac:spMk id="6" creationId="{CFBF55BF-D7B8-1D1C-788C-16437E8CAF06}"/>
          </ac:spMkLst>
        </pc:spChg>
        <pc:spChg chg="add mod">
          <ac:chgData name="Shannon Evans (2301489)" userId="S::2301489@student.uwtsd.ac.uk::1bed352f-37c1-4480-8a14-2ff21966271a" providerId="AD" clId="Web-{40429977-1639-A87D-CBC3-16CF6A3EECBB}" dt="2026-01-12T10:41:57.338" v="569" actId="1076"/>
          <ac:spMkLst>
            <pc:docMk/>
            <pc:sldMk cId="1599646203" sldId="547"/>
            <ac:spMk id="7" creationId="{BB120C84-5E80-6451-EAF0-61411C786281}"/>
          </ac:spMkLst>
        </pc:spChg>
        <pc:spChg chg="add">
          <ac:chgData name="Shannon Evans (2301489)" userId="S::2301489@student.uwtsd.ac.uk::1bed352f-37c1-4480-8a14-2ff21966271a" providerId="AD" clId="Web-{40429977-1639-A87D-CBC3-16CF6A3EECBB}" dt="2026-01-12T10:47:44.941" v="658"/>
          <ac:spMkLst>
            <pc:docMk/>
            <pc:sldMk cId="1599646203" sldId="547"/>
            <ac:spMk id="8" creationId="{647C3ED7-9EC5-BBA7-8D71-F79A88F973F7}"/>
          </ac:spMkLst>
        </pc:spChg>
        <pc:spChg chg="add mod">
          <ac:chgData name="Shannon Evans (2301489)" userId="S::2301489@student.uwtsd.ac.uk::1bed352f-37c1-4480-8a14-2ff21966271a" providerId="AD" clId="Web-{40429977-1639-A87D-CBC3-16CF6A3EECBB}" dt="2026-01-12T10:47:58.285" v="660" actId="1076"/>
          <ac:spMkLst>
            <pc:docMk/>
            <pc:sldMk cId="1599646203" sldId="547"/>
            <ac:spMk id="9" creationId="{EBA63888-3055-A8C8-0D71-AA2DF48DD270}"/>
          </ac:spMkLst>
        </pc:spChg>
        <pc:spChg chg="add mod">
          <ac:chgData name="Shannon Evans (2301489)" userId="S::2301489@student.uwtsd.ac.uk::1bed352f-37c1-4480-8a14-2ff21966271a" providerId="AD" clId="Web-{40429977-1639-A87D-CBC3-16CF6A3EECBB}" dt="2026-01-12T10:48:10.895" v="662" actId="1076"/>
          <ac:spMkLst>
            <pc:docMk/>
            <pc:sldMk cId="1599646203" sldId="547"/>
            <ac:spMk id="10" creationId="{C74B7D50-B229-753D-ECDD-910E4C574D3A}"/>
          </ac:spMkLst>
        </pc:spChg>
        <pc:spChg chg="add mod">
          <ac:chgData name="Shannon Evans (2301489)" userId="S::2301489@student.uwtsd.ac.uk::1bed352f-37c1-4480-8a14-2ff21966271a" providerId="AD" clId="Web-{40429977-1639-A87D-CBC3-16CF6A3EECBB}" dt="2026-01-12T10:50:39.584" v="748" actId="20577"/>
          <ac:spMkLst>
            <pc:docMk/>
            <pc:sldMk cId="1599646203" sldId="547"/>
            <ac:spMk id="11" creationId="{385671ED-914F-46B9-41BF-FDD992174E45}"/>
          </ac:spMkLst>
        </pc:spChg>
      </pc:sldChg>
      <pc:sldChg chg="modSp add replId modNotes">
        <pc:chgData name="Shannon Evans (2301489)" userId="S::2301489@student.uwtsd.ac.uk::1bed352f-37c1-4480-8a14-2ff21966271a" providerId="AD" clId="Web-{40429977-1639-A87D-CBC3-16CF6A3EECBB}" dt="2026-01-12T20:50:03.637" v="2471" actId="20577"/>
        <pc:sldMkLst>
          <pc:docMk/>
          <pc:sldMk cId="4284125168" sldId="548"/>
        </pc:sldMkLst>
        <pc:spChg chg="mod">
          <ac:chgData name="Shannon Evans (2301489)" userId="S::2301489@student.uwtsd.ac.uk::1bed352f-37c1-4480-8a14-2ff21966271a" providerId="AD" clId="Web-{40429977-1639-A87D-CBC3-16CF6A3EECBB}" dt="2026-01-12T20:50:03.637" v="2471" actId="20577"/>
          <ac:spMkLst>
            <pc:docMk/>
            <pc:sldMk cId="4284125168" sldId="548"/>
            <ac:spMk id="2" creationId="{C020BC03-2673-B4F2-7533-B3F03482896D}"/>
          </ac:spMkLst>
        </pc:spChg>
        <pc:spChg chg="mod">
          <ac:chgData name="Shannon Evans (2301489)" userId="S::2301489@student.uwtsd.ac.uk::1bed352f-37c1-4480-8a14-2ff21966271a" providerId="AD" clId="Web-{40429977-1639-A87D-CBC3-16CF6A3EECBB}" dt="2026-01-12T20:49:56.434" v="2470" actId="1076"/>
          <ac:spMkLst>
            <pc:docMk/>
            <pc:sldMk cId="4284125168" sldId="548"/>
            <ac:spMk id="3" creationId="{683BC756-1C28-94CE-601A-8339E77819B5}"/>
          </ac:spMkLst>
        </pc:spChg>
        <pc:spChg chg="mod">
          <ac:chgData name="Shannon Evans (2301489)" userId="S::2301489@student.uwtsd.ac.uk::1bed352f-37c1-4480-8a14-2ff21966271a" providerId="AD" clId="Web-{40429977-1639-A87D-CBC3-16CF6A3EECBB}" dt="2026-01-12T19:58:02.012" v="1606" actId="20577"/>
          <ac:spMkLst>
            <pc:docMk/>
            <pc:sldMk cId="4284125168" sldId="548"/>
            <ac:spMk id="6" creationId="{2BBDD95F-0A20-C973-52C1-E0BFDD5AF1C4}"/>
          </ac:spMkLst>
        </pc:spChg>
        <pc:spChg chg="mod">
          <ac:chgData name="Shannon Evans (2301489)" userId="S::2301489@student.uwtsd.ac.uk::1bed352f-37c1-4480-8a14-2ff21966271a" providerId="AD" clId="Web-{40429977-1639-A87D-CBC3-16CF6A3EECBB}" dt="2026-01-12T10:51:35.523" v="764"/>
          <ac:spMkLst>
            <pc:docMk/>
            <pc:sldMk cId="4284125168" sldId="548"/>
            <ac:spMk id="7" creationId="{EA431103-7BD3-F436-CB50-2C0B39097467}"/>
          </ac:spMkLst>
        </pc:spChg>
        <pc:spChg chg="mod">
          <ac:chgData name="Shannon Evans (2301489)" userId="S::2301489@student.uwtsd.ac.uk::1bed352f-37c1-4480-8a14-2ff21966271a" providerId="AD" clId="Web-{40429977-1639-A87D-CBC3-16CF6A3EECBB}" dt="2026-01-12T10:51:38.851" v="765"/>
          <ac:spMkLst>
            <pc:docMk/>
            <pc:sldMk cId="4284125168" sldId="548"/>
            <ac:spMk id="8" creationId="{BD9C90D3-9C12-3D97-4612-02C2CEA792F9}"/>
          </ac:spMkLst>
        </pc:spChg>
        <pc:spChg chg="mod">
          <ac:chgData name="Shannon Evans (2301489)" userId="S::2301489@student.uwtsd.ac.uk::1bed352f-37c1-4480-8a14-2ff21966271a" providerId="AD" clId="Web-{40429977-1639-A87D-CBC3-16CF6A3EECBB}" dt="2026-01-12T10:51:41.273" v="766"/>
          <ac:spMkLst>
            <pc:docMk/>
            <pc:sldMk cId="4284125168" sldId="548"/>
            <ac:spMk id="9" creationId="{CBC825B4-878C-EC20-185E-8787AC6EAD70}"/>
          </ac:spMkLst>
        </pc:spChg>
        <pc:spChg chg="mod">
          <ac:chgData name="Shannon Evans (2301489)" userId="S::2301489@student.uwtsd.ac.uk::1bed352f-37c1-4480-8a14-2ff21966271a" providerId="AD" clId="Web-{40429977-1639-A87D-CBC3-16CF6A3EECBB}" dt="2026-01-12T10:51:43.898" v="767"/>
          <ac:spMkLst>
            <pc:docMk/>
            <pc:sldMk cId="4284125168" sldId="548"/>
            <ac:spMk id="10" creationId="{904AFEC3-CA1B-6FB8-043D-954C8CAD2A0C}"/>
          </ac:spMkLst>
        </pc:spChg>
        <pc:spChg chg="mod">
          <ac:chgData name="Shannon Evans (2301489)" userId="S::2301489@student.uwtsd.ac.uk::1bed352f-37c1-4480-8a14-2ff21966271a" providerId="AD" clId="Web-{40429977-1639-A87D-CBC3-16CF6A3EECBB}" dt="2026-01-12T19:48:05.648" v="1489" actId="20577"/>
          <ac:spMkLst>
            <pc:docMk/>
            <pc:sldMk cId="4284125168" sldId="548"/>
            <ac:spMk id="11" creationId="{C49BB475-C59C-47D3-B582-077DE572A358}"/>
          </ac:spMkLst>
        </pc:spChg>
      </pc:sldChg>
      <pc:sldChg chg="addSp modSp add replId modNotes">
        <pc:chgData name="Shannon Evans (2301489)" userId="S::2301489@student.uwtsd.ac.uk::1bed352f-37c1-4480-8a14-2ff21966271a" providerId="AD" clId="Web-{40429977-1639-A87D-CBC3-16CF6A3EECBB}" dt="2026-01-12T20:44:06.338" v="2469" actId="20577"/>
        <pc:sldMkLst>
          <pc:docMk/>
          <pc:sldMk cId="1639168871" sldId="549"/>
        </pc:sldMkLst>
        <pc:spChg chg="mod">
          <ac:chgData name="Shannon Evans (2301489)" userId="S::2301489@student.uwtsd.ac.uk::1bed352f-37c1-4480-8a14-2ff21966271a" providerId="AD" clId="Web-{40429977-1639-A87D-CBC3-16CF6A3EECBB}" dt="2026-01-12T19:00:39.715" v="961" actId="20577"/>
          <ac:spMkLst>
            <pc:docMk/>
            <pc:sldMk cId="1639168871" sldId="549"/>
            <ac:spMk id="2" creationId="{EF971BB4-89CA-150E-7DE1-9A0936D9F58E}"/>
          </ac:spMkLst>
        </pc:spChg>
        <pc:spChg chg="mod">
          <ac:chgData name="Shannon Evans (2301489)" userId="S::2301489@student.uwtsd.ac.uk::1bed352f-37c1-4480-8a14-2ff21966271a" providerId="AD" clId="Web-{40429977-1639-A87D-CBC3-16CF6A3EECBB}" dt="2026-01-12T20:44:06.338" v="2469" actId="20577"/>
          <ac:spMkLst>
            <pc:docMk/>
            <pc:sldMk cId="1639168871" sldId="549"/>
            <ac:spMk id="3" creationId="{3F74A817-1909-30C0-4CE5-53C5CA9E3F11}"/>
          </ac:spMkLst>
        </pc:spChg>
        <pc:spChg chg="add mod">
          <ac:chgData name="Shannon Evans (2301489)" userId="S::2301489@student.uwtsd.ac.uk::1bed352f-37c1-4480-8a14-2ff21966271a" providerId="AD" clId="Web-{40429977-1639-A87D-CBC3-16CF6A3EECBB}" dt="2026-01-12T19:19:35.349" v="1159" actId="1076"/>
          <ac:spMkLst>
            <pc:docMk/>
            <pc:sldMk cId="1639168871" sldId="549"/>
            <ac:spMk id="4" creationId="{BFA82A7A-8756-60B1-7F0A-1F6E7F454EE8}"/>
          </ac:spMkLst>
        </pc:spChg>
      </pc:sldChg>
      <pc:sldChg chg="modSp new del">
        <pc:chgData name="Shannon Evans (2301489)" userId="S::2301489@student.uwtsd.ac.uk::1bed352f-37c1-4480-8a14-2ff21966271a" providerId="AD" clId="Web-{40429977-1639-A87D-CBC3-16CF6A3EECBB}" dt="2026-01-12T19:10:40.821" v="1030"/>
        <pc:sldMkLst>
          <pc:docMk/>
          <pc:sldMk cId="2346683925" sldId="550"/>
        </pc:sldMkLst>
        <pc:spChg chg="mod">
          <ac:chgData name="Shannon Evans (2301489)" userId="S::2301489@student.uwtsd.ac.uk::1bed352f-37c1-4480-8a14-2ff21966271a" providerId="AD" clId="Web-{40429977-1639-A87D-CBC3-16CF6A3EECBB}" dt="2026-01-12T19:10:37.118" v="1029" actId="20577"/>
          <ac:spMkLst>
            <pc:docMk/>
            <pc:sldMk cId="2346683925" sldId="550"/>
            <ac:spMk id="4" creationId="{3195CD6C-97CB-FB88-FB2E-9713CB4FD491}"/>
          </ac:spMkLst>
        </pc:spChg>
      </pc:sldChg>
      <pc:sldChg chg="modSp add replId modNotes">
        <pc:chgData name="Shannon Evans (2301489)" userId="S::2301489@student.uwtsd.ac.uk::1bed352f-37c1-4480-8a14-2ff21966271a" providerId="AD" clId="Web-{40429977-1639-A87D-CBC3-16CF6A3EECBB}" dt="2026-01-12T20:53:18.935" v="2473" actId="14100"/>
        <pc:sldMkLst>
          <pc:docMk/>
          <pc:sldMk cId="3496304554" sldId="550"/>
        </pc:sldMkLst>
        <pc:spChg chg="mod">
          <ac:chgData name="Shannon Evans (2301489)" userId="S::2301489@student.uwtsd.ac.uk::1bed352f-37c1-4480-8a14-2ff21966271a" providerId="AD" clId="Web-{40429977-1639-A87D-CBC3-16CF6A3EECBB}" dt="2026-01-12T20:53:18.935" v="2473" actId="14100"/>
          <ac:spMkLst>
            <pc:docMk/>
            <pc:sldMk cId="3496304554" sldId="550"/>
            <ac:spMk id="2" creationId="{1EC58901-38BD-95D3-A90D-89AEA786BD9B}"/>
          </ac:spMkLst>
        </pc:spChg>
        <pc:spChg chg="mod">
          <ac:chgData name="Shannon Evans (2301489)" userId="S::2301489@student.uwtsd.ac.uk::1bed352f-37c1-4480-8a14-2ff21966271a" providerId="AD" clId="Web-{40429977-1639-A87D-CBC3-16CF6A3EECBB}" dt="2026-01-12T20:34:15.203" v="2284" actId="20577"/>
          <ac:spMkLst>
            <pc:docMk/>
            <pc:sldMk cId="3496304554" sldId="550"/>
            <ac:spMk id="3" creationId="{5D127BD6-4604-8F35-1788-E85331CCF97A}"/>
          </ac:spMkLst>
        </pc:spChg>
        <pc:spChg chg="mod">
          <ac:chgData name="Shannon Evans (2301489)" userId="S::2301489@student.uwtsd.ac.uk::1bed352f-37c1-4480-8a14-2ff21966271a" providerId="AD" clId="Web-{40429977-1639-A87D-CBC3-16CF6A3EECBB}" dt="2026-01-12T20:37:54.580" v="2345" actId="1076"/>
          <ac:spMkLst>
            <pc:docMk/>
            <pc:sldMk cId="3496304554" sldId="550"/>
            <ac:spMk id="6" creationId="{CE1B9B4C-6BD4-6C13-52B2-C15B70254775}"/>
          </ac:spMkLst>
        </pc:spChg>
        <pc:spChg chg="mod">
          <ac:chgData name="Shannon Evans (2301489)" userId="S::2301489@student.uwtsd.ac.uk::1bed352f-37c1-4480-8a14-2ff21966271a" providerId="AD" clId="Web-{40429977-1639-A87D-CBC3-16CF6A3EECBB}" dt="2026-01-12T20:41:13.754" v="2447" actId="1076"/>
          <ac:spMkLst>
            <pc:docMk/>
            <pc:sldMk cId="3496304554" sldId="550"/>
            <ac:spMk id="11" creationId="{AB3CFB8B-F7BC-4E18-0478-33A83034E7E2}"/>
          </ac:spMkLst>
        </pc:spChg>
      </pc:sldChg>
      <pc:sldChg chg="modSp add replId">
        <pc:chgData name="Shannon Evans (2301489)" userId="S::2301489@student.uwtsd.ac.uk::1bed352f-37c1-4480-8a14-2ff21966271a" providerId="AD" clId="Web-{40429977-1639-A87D-CBC3-16CF6A3EECBB}" dt="2026-01-12T21:20:35.302" v="2929" actId="20577"/>
        <pc:sldMkLst>
          <pc:docMk/>
          <pc:sldMk cId="3733894284" sldId="551"/>
        </pc:sldMkLst>
        <pc:spChg chg="mod">
          <ac:chgData name="Shannon Evans (2301489)" userId="S::2301489@student.uwtsd.ac.uk::1bed352f-37c1-4480-8a14-2ff21966271a" providerId="AD" clId="Web-{40429977-1639-A87D-CBC3-16CF6A3EECBB}" dt="2026-01-12T21:20:35.302" v="2929" actId="20577"/>
          <ac:spMkLst>
            <pc:docMk/>
            <pc:sldMk cId="3733894284" sldId="551"/>
            <ac:spMk id="7" creationId="{BAE24B56-B452-0D03-3F6E-D3E34A04537F}"/>
          </ac:spMkLst>
        </pc:spChg>
      </pc:sldChg>
    </pc:docChg>
  </pc:docChgLst>
  <pc:docChgLst>
    <pc:chgData name="Shannon Evans (2301489)" userId="S::2301489@student.uwtsd.ac.uk::1bed352f-37c1-4480-8a14-2ff21966271a" providerId="AD" clId="Web-{5238E34F-C6E2-55F7-AB8A-91E63831D459}"/>
    <pc:docChg chg="addSld delSld modSld">
      <pc:chgData name="Shannon Evans (2301489)" userId="S::2301489@student.uwtsd.ac.uk::1bed352f-37c1-4480-8a14-2ff21966271a" providerId="AD" clId="Web-{5238E34F-C6E2-55F7-AB8A-91E63831D459}" dt="2026-01-12T22:55:49.874" v="653"/>
      <pc:docMkLst>
        <pc:docMk/>
      </pc:docMkLst>
      <pc:sldChg chg="modTransition addAnim">
        <pc:chgData name="Shannon Evans (2301489)" userId="S::2301489@student.uwtsd.ac.uk::1bed352f-37c1-4480-8a14-2ff21966271a" providerId="AD" clId="Web-{5238E34F-C6E2-55F7-AB8A-91E63831D459}" dt="2026-01-12T22:43:48.311" v="601"/>
        <pc:sldMkLst>
          <pc:docMk/>
          <pc:sldMk cId="3548027083" sldId="531"/>
        </pc:sldMkLst>
      </pc:sldChg>
      <pc:sldChg chg="modSp addAnim modNotes">
        <pc:chgData name="Shannon Evans (2301489)" userId="S::2301489@student.uwtsd.ac.uk::1bed352f-37c1-4480-8a14-2ff21966271a" providerId="AD" clId="Web-{5238E34F-C6E2-55F7-AB8A-91E63831D459}" dt="2026-01-12T22:44:01.515" v="603"/>
        <pc:sldMkLst>
          <pc:docMk/>
          <pc:sldMk cId="3380759881" sldId="533"/>
        </pc:sldMkLst>
        <pc:spChg chg="mod">
          <ac:chgData name="Shannon Evans (2301489)" userId="S::2301489@student.uwtsd.ac.uk::1bed352f-37c1-4480-8a14-2ff21966271a" providerId="AD" clId="Web-{5238E34F-C6E2-55F7-AB8A-91E63831D459}" dt="2026-01-12T22:25:23.369" v="580" actId="14100"/>
          <ac:spMkLst>
            <pc:docMk/>
            <pc:sldMk cId="3380759881" sldId="533"/>
            <ac:spMk id="3" creationId="{5A82A8B0-333F-633E-3FA7-D38DBFB10971}"/>
          </ac:spMkLst>
        </pc:spChg>
      </pc:sldChg>
      <pc:sldChg chg="modSp addAnim delAnim">
        <pc:chgData name="Shannon Evans (2301489)" userId="S::2301489@student.uwtsd.ac.uk::1bed352f-37c1-4480-8a14-2ff21966271a" providerId="AD" clId="Web-{5238E34F-C6E2-55F7-AB8A-91E63831D459}" dt="2026-01-12T22:48:02.868" v="618" actId="20577"/>
        <pc:sldMkLst>
          <pc:docMk/>
          <pc:sldMk cId="548476299" sldId="534"/>
        </pc:sldMkLst>
        <pc:spChg chg="mod">
          <ac:chgData name="Shannon Evans (2301489)" userId="S::2301489@student.uwtsd.ac.uk::1bed352f-37c1-4480-8a14-2ff21966271a" providerId="AD" clId="Web-{5238E34F-C6E2-55F7-AB8A-91E63831D459}" dt="2026-01-12T22:48:02.868" v="618" actId="20577"/>
          <ac:spMkLst>
            <pc:docMk/>
            <pc:sldMk cId="548476299" sldId="534"/>
            <ac:spMk id="5" creationId="{1D79A672-0BD4-CCBB-9CD9-472D0B954EFC}"/>
          </ac:spMkLst>
        </pc:spChg>
      </pc:sldChg>
      <pc:sldChg chg="addAnim">
        <pc:chgData name="Shannon Evans (2301489)" userId="S::2301489@student.uwtsd.ac.uk::1bed352f-37c1-4480-8a14-2ff21966271a" providerId="AD" clId="Web-{5238E34F-C6E2-55F7-AB8A-91E63831D459}" dt="2026-01-12T22:55:49.874" v="653"/>
        <pc:sldMkLst>
          <pc:docMk/>
          <pc:sldMk cId="1208724409" sldId="536"/>
        </pc:sldMkLst>
      </pc:sldChg>
      <pc:sldChg chg="addSp delSp modSp modNotes">
        <pc:chgData name="Shannon Evans (2301489)" userId="S::2301489@student.uwtsd.ac.uk::1bed352f-37c1-4480-8a14-2ff21966271a" providerId="AD" clId="Web-{5238E34F-C6E2-55F7-AB8A-91E63831D459}" dt="2026-01-12T22:39:41.885" v="590" actId="20577"/>
        <pc:sldMkLst>
          <pc:docMk/>
          <pc:sldMk cId="1579562137" sldId="540"/>
        </pc:sldMkLst>
        <pc:spChg chg="add mod">
          <ac:chgData name="Shannon Evans (2301489)" userId="S::2301489@student.uwtsd.ac.uk::1bed352f-37c1-4480-8a14-2ff21966271a" providerId="AD" clId="Web-{5238E34F-C6E2-55F7-AB8A-91E63831D459}" dt="2026-01-12T22:39:41.885" v="590" actId="20577"/>
          <ac:spMkLst>
            <pc:docMk/>
            <pc:sldMk cId="1579562137" sldId="540"/>
            <ac:spMk id="2" creationId="{46A737DD-0EED-B9B1-B8FB-465B33F45B71}"/>
          </ac:spMkLst>
        </pc:spChg>
        <pc:spChg chg="add del mod">
          <ac:chgData name="Shannon Evans (2301489)" userId="S::2301489@student.uwtsd.ac.uk::1bed352f-37c1-4480-8a14-2ff21966271a" providerId="AD" clId="Web-{5238E34F-C6E2-55F7-AB8A-91E63831D459}" dt="2026-01-12T21:36:23.144" v="9"/>
          <ac:spMkLst>
            <pc:docMk/>
            <pc:sldMk cId="1579562137" sldId="540"/>
            <ac:spMk id="2" creationId="{D77C2C6C-D50B-137D-7DEA-1B02D62588BC}"/>
          </ac:spMkLst>
        </pc:spChg>
        <pc:spChg chg="add del">
          <ac:chgData name="Shannon Evans (2301489)" userId="S::2301489@student.uwtsd.ac.uk::1bed352f-37c1-4480-8a14-2ff21966271a" providerId="AD" clId="Web-{5238E34F-C6E2-55F7-AB8A-91E63831D459}" dt="2026-01-12T21:37:01.769" v="30"/>
          <ac:spMkLst>
            <pc:docMk/>
            <pc:sldMk cId="1579562137" sldId="540"/>
            <ac:spMk id="3" creationId="{9F6053F3-3C48-06A4-FCE5-7119D6317A69}"/>
          </ac:spMkLst>
        </pc:spChg>
        <pc:spChg chg="del mod">
          <ac:chgData name="Shannon Evans (2301489)" userId="S::2301489@student.uwtsd.ac.uk::1bed352f-37c1-4480-8a14-2ff21966271a" providerId="AD" clId="Web-{5238E34F-C6E2-55F7-AB8A-91E63831D459}" dt="2026-01-12T22:03:58.060" v="76"/>
          <ac:spMkLst>
            <pc:docMk/>
            <pc:sldMk cId="1579562137" sldId="540"/>
            <ac:spMk id="43" creationId="{CFF8FA30-40A0-CF17-4171-7B08697874F8}"/>
          </ac:spMkLst>
        </pc:spChg>
        <pc:spChg chg="del">
          <ac:chgData name="Shannon Evans (2301489)" userId="S::2301489@student.uwtsd.ac.uk::1bed352f-37c1-4480-8a14-2ff21966271a" providerId="AD" clId="Web-{5238E34F-C6E2-55F7-AB8A-91E63831D459}" dt="2026-01-12T21:36:26.691" v="10"/>
          <ac:spMkLst>
            <pc:docMk/>
            <pc:sldMk cId="1579562137" sldId="540"/>
            <ac:spMk id="44" creationId="{CBBB63C5-90F2-D29B-F031-6B3F2D6FD537}"/>
          </ac:spMkLst>
        </pc:spChg>
        <pc:spChg chg="del">
          <ac:chgData name="Shannon Evans (2301489)" userId="S::2301489@student.uwtsd.ac.uk::1bed352f-37c1-4480-8a14-2ff21966271a" providerId="AD" clId="Web-{5238E34F-C6E2-55F7-AB8A-91E63831D459}" dt="2026-01-12T21:36:36.019" v="17"/>
          <ac:spMkLst>
            <pc:docMk/>
            <pc:sldMk cId="1579562137" sldId="540"/>
            <ac:spMk id="45" creationId="{B32F9F12-E69C-DD58-323F-BF08B2128CDF}"/>
          </ac:spMkLst>
        </pc:spChg>
        <pc:spChg chg="del">
          <ac:chgData name="Shannon Evans (2301489)" userId="S::2301489@student.uwtsd.ac.uk::1bed352f-37c1-4480-8a14-2ff21966271a" providerId="AD" clId="Web-{5238E34F-C6E2-55F7-AB8A-91E63831D459}" dt="2026-01-12T21:36:44.894" v="21"/>
          <ac:spMkLst>
            <pc:docMk/>
            <pc:sldMk cId="1579562137" sldId="540"/>
            <ac:spMk id="46" creationId="{33495EBE-557E-7626-891F-BC1EFDB7D368}"/>
          </ac:spMkLst>
        </pc:spChg>
        <pc:spChg chg="del">
          <ac:chgData name="Shannon Evans (2301489)" userId="S::2301489@student.uwtsd.ac.uk::1bed352f-37c1-4480-8a14-2ff21966271a" providerId="AD" clId="Web-{5238E34F-C6E2-55F7-AB8A-91E63831D459}" dt="2026-01-12T21:36:53.503" v="25"/>
          <ac:spMkLst>
            <pc:docMk/>
            <pc:sldMk cId="1579562137" sldId="540"/>
            <ac:spMk id="48" creationId="{6EFB2CE8-9B70-F2F8-7BBE-3855A68CB5D4}"/>
          </ac:spMkLst>
        </pc:spChg>
        <pc:spChg chg="del">
          <ac:chgData name="Shannon Evans (2301489)" userId="S::2301489@student.uwtsd.ac.uk::1bed352f-37c1-4480-8a14-2ff21966271a" providerId="AD" clId="Web-{5238E34F-C6E2-55F7-AB8A-91E63831D459}" dt="2026-01-12T21:37:10.223" v="34"/>
          <ac:spMkLst>
            <pc:docMk/>
            <pc:sldMk cId="1579562137" sldId="540"/>
            <ac:spMk id="50" creationId="{B013A781-AAAF-DB3D-1F0E-8763E89D04CE}"/>
          </ac:spMkLst>
        </pc:spChg>
        <pc:spChg chg="del">
          <ac:chgData name="Shannon Evans (2301489)" userId="S::2301489@student.uwtsd.ac.uk::1bed352f-37c1-4480-8a14-2ff21966271a" providerId="AD" clId="Web-{5238E34F-C6E2-55F7-AB8A-91E63831D459}" dt="2026-01-12T21:37:16.973" v="38"/>
          <ac:spMkLst>
            <pc:docMk/>
            <pc:sldMk cId="1579562137" sldId="540"/>
            <ac:spMk id="52" creationId="{8B4625DA-070B-2951-50A2-D1488F8757A8}"/>
          </ac:spMkLst>
        </pc:spChg>
        <pc:spChg chg="del mod">
          <ac:chgData name="Shannon Evans (2301489)" userId="S::2301489@student.uwtsd.ac.uk::1bed352f-37c1-4480-8a14-2ff21966271a" providerId="AD" clId="Web-{5238E34F-C6E2-55F7-AB8A-91E63831D459}" dt="2026-01-12T21:37:23.567" v="43"/>
          <ac:spMkLst>
            <pc:docMk/>
            <pc:sldMk cId="1579562137" sldId="540"/>
            <ac:spMk id="53" creationId="{A8F6C276-A911-60FC-485C-D752AF74CCE6}"/>
          </ac:spMkLst>
        </pc:spChg>
        <pc:spChg chg="del">
          <ac:chgData name="Shannon Evans (2301489)" userId="S::2301489@student.uwtsd.ac.uk::1bed352f-37c1-4480-8a14-2ff21966271a" providerId="AD" clId="Web-{5238E34F-C6E2-55F7-AB8A-91E63831D459}" dt="2026-01-12T21:37:30.240" v="47"/>
          <ac:spMkLst>
            <pc:docMk/>
            <pc:sldMk cId="1579562137" sldId="540"/>
            <ac:spMk id="54" creationId="{CC7F8EC3-3134-4AFA-045D-6339ED376CC7}"/>
          </ac:spMkLst>
        </pc:spChg>
        <pc:spChg chg="del">
          <ac:chgData name="Shannon Evans (2301489)" userId="S::2301489@student.uwtsd.ac.uk::1bed352f-37c1-4480-8a14-2ff21966271a" providerId="AD" clId="Web-{5238E34F-C6E2-55F7-AB8A-91E63831D459}" dt="2026-01-12T21:37:41.178" v="49"/>
          <ac:spMkLst>
            <pc:docMk/>
            <pc:sldMk cId="1579562137" sldId="540"/>
            <ac:spMk id="55" creationId="{97F02F0F-8DEB-4753-2CFD-C6EEF552994D}"/>
          </ac:spMkLst>
        </pc:spChg>
      </pc:sldChg>
      <pc:sldChg chg="addAnim modAnim">
        <pc:chgData name="Shannon Evans (2301489)" userId="S::2301489@student.uwtsd.ac.uk::1bed352f-37c1-4480-8a14-2ff21966271a" providerId="AD" clId="Web-{5238E34F-C6E2-55F7-AB8A-91E63831D459}" dt="2026-01-12T22:53:39.199" v="651"/>
        <pc:sldMkLst>
          <pc:docMk/>
          <pc:sldMk cId="1958759625" sldId="543"/>
        </pc:sldMkLst>
      </pc:sldChg>
      <pc:sldChg chg="addAnim modAnim">
        <pc:chgData name="Shannon Evans (2301489)" userId="S::2301489@student.uwtsd.ac.uk::1bed352f-37c1-4480-8a14-2ff21966271a" providerId="AD" clId="Web-{5238E34F-C6E2-55F7-AB8A-91E63831D459}" dt="2026-01-12T22:51:44.195" v="641"/>
        <pc:sldMkLst>
          <pc:docMk/>
          <pc:sldMk cId="1430138192" sldId="546"/>
        </pc:sldMkLst>
      </pc:sldChg>
      <pc:sldChg chg="addAnim">
        <pc:chgData name="Shannon Evans (2301489)" userId="S::2301489@student.uwtsd.ac.uk::1bed352f-37c1-4480-8a14-2ff21966271a" providerId="AD" clId="Web-{5238E34F-C6E2-55F7-AB8A-91E63831D459}" dt="2026-01-12T22:48:49.371" v="622"/>
        <pc:sldMkLst>
          <pc:docMk/>
          <pc:sldMk cId="1599646203" sldId="547"/>
        </pc:sldMkLst>
      </pc:sldChg>
      <pc:sldChg chg="addAnim">
        <pc:chgData name="Shannon Evans (2301489)" userId="S::2301489@student.uwtsd.ac.uk::1bed352f-37c1-4480-8a14-2ff21966271a" providerId="AD" clId="Web-{5238E34F-C6E2-55F7-AB8A-91E63831D459}" dt="2026-01-12T22:49:33.046" v="626"/>
        <pc:sldMkLst>
          <pc:docMk/>
          <pc:sldMk cId="4284125168" sldId="548"/>
        </pc:sldMkLst>
      </pc:sldChg>
      <pc:sldChg chg="addAnim modAnim">
        <pc:chgData name="Shannon Evans (2301489)" userId="S::2301489@student.uwtsd.ac.uk::1bed352f-37c1-4480-8a14-2ff21966271a" providerId="AD" clId="Web-{5238E34F-C6E2-55F7-AB8A-91E63831D459}" dt="2026-01-12T22:45:36.891" v="608"/>
        <pc:sldMkLst>
          <pc:docMk/>
          <pc:sldMk cId="1639168871" sldId="549"/>
        </pc:sldMkLst>
      </pc:sldChg>
      <pc:sldChg chg="addAnim">
        <pc:chgData name="Shannon Evans (2301489)" userId="S::2301489@student.uwtsd.ac.uk::1bed352f-37c1-4480-8a14-2ff21966271a" providerId="AD" clId="Web-{5238E34F-C6E2-55F7-AB8A-91E63831D459}" dt="2026-01-12T22:53:08.135" v="645"/>
        <pc:sldMkLst>
          <pc:docMk/>
          <pc:sldMk cId="3496304554" sldId="550"/>
        </pc:sldMkLst>
      </pc:sldChg>
      <pc:sldChg chg="modSp addAnim">
        <pc:chgData name="Shannon Evans (2301489)" userId="S::2301489@student.uwtsd.ac.uk::1bed352f-37c1-4480-8a14-2ff21966271a" providerId="AD" clId="Web-{5238E34F-C6E2-55F7-AB8A-91E63831D459}" dt="2026-01-12T22:53:18.433" v="647"/>
        <pc:sldMkLst>
          <pc:docMk/>
          <pc:sldMk cId="3733894284" sldId="551"/>
        </pc:sldMkLst>
        <pc:spChg chg="mod">
          <ac:chgData name="Shannon Evans (2301489)" userId="S::2301489@student.uwtsd.ac.uk::1bed352f-37c1-4480-8a14-2ff21966271a" providerId="AD" clId="Web-{5238E34F-C6E2-55F7-AB8A-91E63831D459}" dt="2026-01-12T22:03:53.825" v="75" actId="20577"/>
          <ac:spMkLst>
            <pc:docMk/>
            <pc:sldMk cId="3733894284" sldId="551"/>
            <ac:spMk id="7" creationId="{BAE24B56-B452-0D03-3F6E-D3E34A04537F}"/>
          </ac:spMkLst>
        </pc:spChg>
      </pc:sldChg>
      <pc:sldChg chg="addSp delSp modSp add replId">
        <pc:chgData name="Shannon Evans (2301489)" userId="S::2301489@student.uwtsd.ac.uk::1bed352f-37c1-4480-8a14-2ff21966271a" providerId="AD" clId="Web-{5238E34F-C6E2-55F7-AB8A-91E63831D459}" dt="2026-01-12T22:39:51.432" v="594" actId="1076"/>
        <pc:sldMkLst>
          <pc:docMk/>
          <pc:sldMk cId="1557459839" sldId="552"/>
        </pc:sldMkLst>
        <pc:spChg chg="mod">
          <ac:chgData name="Shannon Evans (2301489)" userId="S::2301489@student.uwtsd.ac.uk::1bed352f-37c1-4480-8a14-2ff21966271a" providerId="AD" clId="Web-{5238E34F-C6E2-55F7-AB8A-91E63831D459}" dt="2026-01-12T22:39:51.432" v="594" actId="1076"/>
          <ac:spMkLst>
            <pc:docMk/>
            <pc:sldMk cId="1557459839" sldId="552"/>
            <ac:spMk id="2" creationId="{4FB36450-050C-BD8D-DA41-C58BA3896F06}"/>
          </ac:spMkLst>
        </pc:spChg>
        <pc:spChg chg="add del mod">
          <ac:chgData name="Shannon Evans (2301489)" userId="S::2301489@student.uwtsd.ac.uk::1bed352f-37c1-4480-8a14-2ff21966271a" providerId="AD" clId="Web-{5238E34F-C6E2-55F7-AB8A-91E63831D459}" dt="2026-01-12T22:13:11.061" v="193"/>
          <ac:spMkLst>
            <pc:docMk/>
            <pc:sldMk cId="1557459839" sldId="552"/>
            <ac:spMk id="3" creationId="{DDF58ACB-4BAA-6266-3E25-F3472E63D995}"/>
          </ac:spMkLst>
        </pc:spChg>
        <pc:spChg chg="add del mod">
          <ac:chgData name="Shannon Evans (2301489)" userId="S::2301489@student.uwtsd.ac.uk::1bed352f-37c1-4480-8a14-2ff21966271a" providerId="AD" clId="Web-{5238E34F-C6E2-55F7-AB8A-91E63831D459}" dt="2026-01-12T22:13:23.609" v="196"/>
          <ac:spMkLst>
            <pc:docMk/>
            <pc:sldMk cId="1557459839" sldId="552"/>
            <ac:spMk id="4" creationId="{B6DB430E-71E9-70B3-54B2-A468A4405945}"/>
          </ac:spMkLst>
        </pc:spChg>
      </pc:sldChg>
      <pc:sldChg chg="addSp delSp modSp add del replId">
        <pc:chgData name="Shannon Evans (2301489)" userId="S::2301489@student.uwtsd.ac.uk::1bed352f-37c1-4480-8a14-2ff21966271a" providerId="AD" clId="Web-{5238E34F-C6E2-55F7-AB8A-91E63831D459}" dt="2026-01-12T22:39:59.792" v="595"/>
        <pc:sldMkLst>
          <pc:docMk/>
          <pc:sldMk cId="3731591972" sldId="553"/>
        </pc:sldMkLst>
        <pc:spChg chg="del">
          <ac:chgData name="Shannon Evans (2301489)" userId="S::2301489@student.uwtsd.ac.uk::1bed352f-37c1-4480-8a14-2ff21966271a" providerId="AD" clId="Web-{5238E34F-C6E2-55F7-AB8A-91E63831D459}" dt="2026-01-12T22:13:36.157" v="198"/>
          <ac:spMkLst>
            <pc:docMk/>
            <pc:sldMk cId="3731591972" sldId="553"/>
            <ac:spMk id="2" creationId="{4823B3BC-DDF7-9B98-1F5E-1069D0CA6AA8}"/>
          </ac:spMkLst>
        </pc:spChg>
        <pc:spChg chg="add mod">
          <ac:chgData name="Shannon Evans (2301489)" userId="S::2301489@student.uwtsd.ac.uk::1bed352f-37c1-4480-8a14-2ff21966271a" providerId="AD" clId="Web-{5238E34F-C6E2-55F7-AB8A-91E63831D459}" dt="2026-01-12T22:14:35.442" v="219" actId="14100"/>
          <ac:spMkLst>
            <pc:docMk/>
            <pc:sldMk cId="3731591972" sldId="553"/>
            <ac:spMk id="3" creationId="{D91722B6-977C-3712-63DF-A31C3E4336BD}"/>
          </ac:spMkLst>
        </pc:spChg>
      </pc:sldChg>
      <pc:sldChg chg="addSp modSp add replId">
        <pc:chgData name="Shannon Evans (2301489)" userId="S::2301489@student.uwtsd.ac.uk::1bed352f-37c1-4480-8a14-2ff21966271a" providerId="AD" clId="Web-{5238E34F-C6E2-55F7-AB8A-91E63831D459}" dt="2026-01-12T22:17:25.733" v="257" actId="1076"/>
        <pc:sldMkLst>
          <pc:docMk/>
          <pc:sldMk cId="2458804732" sldId="554"/>
        </pc:sldMkLst>
        <pc:spChg chg="add mod">
          <ac:chgData name="Shannon Evans (2301489)" userId="S::2301489@student.uwtsd.ac.uk::1bed352f-37c1-4480-8a14-2ff21966271a" providerId="AD" clId="Web-{5238E34F-C6E2-55F7-AB8A-91E63831D459}" dt="2026-01-12T22:17:22.186" v="256" actId="1076"/>
          <ac:spMkLst>
            <pc:docMk/>
            <pc:sldMk cId="2458804732" sldId="554"/>
            <ac:spMk id="2" creationId="{696B8A79-2CE1-73C5-1114-0B11ED0EF262}"/>
          </ac:spMkLst>
        </pc:spChg>
        <pc:spChg chg="mod">
          <ac:chgData name="Shannon Evans (2301489)" userId="S::2301489@student.uwtsd.ac.uk::1bed352f-37c1-4480-8a14-2ff21966271a" providerId="AD" clId="Web-{5238E34F-C6E2-55F7-AB8A-91E63831D459}" dt="2026-01-12T22:17:25.733" v="257" actId="1076"/>
          <ac:spMkLst>
            <pc:docMk/>
            <pc:sldMk cId="2458804732" sldId="554"/>
            <ac:spMk id="3" creationId="{474101D1-B43A-8F08-4093-9F56E3FE9D56}"/>
          </ac:spMkLst>
        </pc:spChg>
      </pc:sldChg>
    </pc:docChg>
  </pc:docChgLst>
  <pc:docChgLst>
    <pc:chgData name="Shannon Evans (2301489)" userId="S::2301489@student.uwtsd.ac.uk::1bed352f-37c1-4480-8a14-2ff21966271a" providerId="AD" clId="Web-{1E2B9548-D02F-F94A-E673-7B4EC340ABC6}"/>
    <pc:docChg chg="addSld modSld">
      <pc:chgData name="Shannon Evans (2301489)" userId="S::2301489@student.uwtsd.ac.uk::1bed352f-37c1-4480-8a14-2ff21966271a" providerId="AD" clId="Web-{1E2B9548-D02F-F94A-E673-7B4EC340ABC6}" dt="2026-01-12T10:04:30.138" v="1155"/>
      <pc:docMkLst>
        <pc:docMk/>
      </pc:docMkLst>
      <pc:sldChg chg="add mod setBg">
        <pc:chgData name="Shannon Evans (2301489)" userId="S::2301489@student.uwtsd.ac.uk::1bed352f-37c1-4480-8a14-2ff21966271a" providerId="AD" clId="Web-{1E2B9548-D02F-F94A-E673-7B4EC340ABC6}" dt="2026-01-12T09:10:08.447" v="1"/>
        <pc:sldMkLst>
          <pc:docMk/>
          <pc:sldMk cId="2669003191" sldId="286"/>
        </pc:sldMkLst>
      </pc:sldChg>
      <pc:sldChg chg="modSp modNotes">
        <pc:chgData name="Shannon Evans (2301489)" userId="S::2301489@student.uwtsd.ac.uk::1bed352f-37c1-4480-8a14-2ff21966271a" providerId="AD" clId="Web-{1E2B9548-D02F-F94A-E673-7B4EC340ABC6}" dt="2026-01-12T09:35:16.750" v="566"/>
        <pc:sldMkLst>
          <pc:docMk/>
          <pc:sldMk cId="1723491119" sldId="530"/>
        </pc:sldMkLst>
        <pc:spChg chg="mod">
          <ac:chgData name="Shannon Evans (2301489)" userId="S::2301489@student.uwtsd.ac.uk::1bed352f-37c1-4480-8a14-2ff21966271a" providerId="AD" clId="Web-{1E2B9548-D02F-F94A-E673-7B4EC340ABC6}" dt="2026-01-12T09:11:19.949" v="29" actId="20577"/>
          <ac:spMkLst>
            <pc:docMk/>
            <pc:sldMk cId="1723491119" sldId="530"/>
            <ac:spMk id="2" creationId="{DC870DB4-0446-EF22-E8E0-3A5B83923AC0}"/>
          </ac:spMkLst>
        </pc:spChg>
        <pc:spChg chg="mod">
          <ac:chgData name="Shannon Evans (2301489)" userId="S::2301489@student.uwtsd.ac.uk::1bed352f-37c1-4480-8a14-2ff21966271a" providerId="AD" clId="Web-{1E2B9548-D02F-F94A-E673-7B4EC340ABC6}" dt="2026-01-12T09:11:32.902" v="43" actId="20577"/>
          <ac:spMkLst>
            <pc:docMk/>
            <pc:sldMk cId="1723491119" sldId="530"/>
            <ac:spMk id="3" creationId="{696329B1-2D04-0F3A-1081-C5117D8CE122}"/>
          </ac:spMkLst>
        </pc:spChg>
      </pc:sldChg>
      <pc:sldChg chg="delSp modSp modNotes">
        <pc:chgData name="Shannon Evans (2301489)" userId="S::2301489@student.uwtsd.ac.uk::1bed352f-37c1-4480-8a14-2ff21966271a" providerId="AD" clId="Web-{1E2B9548-D02F-F94A-E673-7B4EC340ABC6}" dt="2026-01-12T09:36:49.079" v="736"/>
        <pc:sldMkLst>
          <pc:docMk/>
          <pc:sldMk cId="3548027083" sldId="531"/>
        </pc:sldMkLst>
        <pc:spChg chg="mod">
          <ac:chgData name="Shannon Evans (2301489)" userId="S::2301489@student.uwtsd.ac.uk::1bed352f-37c1-4480-8a14-2ff21966271a" providerId="AD" clId="Web-{1E2B9548-D02F-F94A-E673-7B4EC340ABC6}" dt="2026-01-12T09:12:56.638" v="105" actId="20577"/>
          <ac:spMkLst>
            <pc:docMk/>
            <pc:sldMk cId="3548027083" sldId="531"/>
            <ac:spMk id="3" creationId="{199158D4-7B61-0A48-E33F-792278D05724}"/>
          </ac:spMkLst>
        </pc:spChg>
        <pc:spChg chg="del">
          <ac:chgData name="Shannon Evans (2301489)" userId="S::2301489@student.uwtsd.ac.uk::1bed352f-37c1-4480-8a14-2ff21966271a" providerId="AD" clId="Web-{1E2B9548-D02F-F94A-E673-7B4EC340ABC6}" dt="2026-01-12T09:13:02.310" v="106"/>
          <ac:spMkLst>
            <pc:docMk/>
            <pc:sldMk cId="3548027083" sldId="531"/>
            <ac:spMk id="4" creationId="{DDD0AE42-75AF-229C-2692-C10ADA4FFA83}"/>
          </ac:spMkLst>
        </pc:spChg>
      </pc:sldChg>
      <pc:sldChg chg="modSp modNotes">
        <pc:chgData name="Shannon Evans (2301489)" userId="S::2301489@student.uwtsd.ac.uk::1bed352f-37c1-4480-8a14-2ff21966271a" providerId="AD" clId="Web-{1E2B9548-D02F-F94A-E673-7B4EC340ABC6}" dt="2026-01-12T10:04:30.138" v="1155"/>
        <pc:sldMkLst>
          <pc:docMk/>
          <pc:sldMk cId="3380759881" sldId="533"/>
        </pc:sldMkLst>
        <pc:spChg chg="mod">
          <ac:chgData name="Shannon Evans (2301489)" userId="S::2301489@student.uwtsd.ac.uk::1bed352f-37c1-4480-8a14-2ff21966271a" providerId="AD" clId="Web-{1E2B9548-D02F-F94A-E673-7B4EC340ABC6}" dt="2026-01-12T09:37:47.986" v="742" actId="1076"/>
          <ac:spMkLst>
            <pc:docMk/>
            <pc:sldMk cId="3380759881" sldId="533"/>
            <ac:spMk id="3" creationId="{5A82A8B0-333F-633E-3FA7-D38DBFB10971}"/>
          </ac:spMkLst>
        </pc:spChg>
      </pc:sldChg>
      <pc:sldMasterChg chg="addSldLayout">
        <pc:chgData name="Shannon Evans (2301489)" userId="S::2301489@student.uwtsd.ac.uk::1bed352f-37c1-4480-8a14-2ff21966271a" providerId="AD" clId="Web-{1E2B9548-D02F-F94A-E673-7B4EC340ABC6}" dt="2026-01-12T09:09:51.837" v="0"/>
        <pc:sldMasterMkLst>
          <pc:docMk/>
          <pc:sldMasterMk cId="1788353970" sldId="2147483648"/>
        </pc:sldMasterMkLst>
        <pc:sldLayoutChg chg="add">
          <pc:chgData name="Shannon Evans (2301489)" userId="S::2301489@student.uwtsd.ac.uk::1bed352f-37c1-4480-8a14-2ff21966271a" providerId="AD" clId="Web-{1E2B9548-D02F-F94A-E673-7B4EC340ABC6}" dt="2026-01-12T09:09:51.837" v="0"/>
          <pc:sldLayoutMkLst>
            <pc:docMk/>
            <pc:sldMasterMk cId="1788353970" sldId="2147483648"/>
            <pc:sldLayoutMk cId="2966313062" sldId="214748367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0BCFC-AFFD-334C-A183-6116BAFDF92B}" type="datetimeFigureOut">
              <a:rPr lang="en-US" smtClean="0"/>
              <a:t>1/12/2026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C058E0-0852-DB43-83D6-BD76659FF1D8}" type="slidenum">
              <a:rPr lang="en-US" smtClean="0"/>
              <a:t>‹#›</a:t>
            </a:fld>
            <a:endParaRPr lang="en-US" dirty="0"/>
          </a:p>
        </p:txBody>
      </p:sp>
    </p:spTree>
    <p:extLst>
      <p:ext uri="{BB962C8B-B14F-4D97-AF65-F5344CB8AC3E}">
        <p14:creationId xmlns:p14="http://schemas.microsoft.com/office/powerpoint/2010/main" val="1519306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Is technology a help or a hinderance in tackling crime and what effect does it have on public trust?</a:t>
            </a:r>
          </a:p>
        </p:txBody>
      </p:sp>
      <p:sp>
        <p:nvSpPr>
          <p:cNvPr id="4" name="Slide Number Placeholder 3"/>
          <p:cNvSpPr>
            <a:spLocks noGrp="1"/>
          </p:cNvSpPr>
          <p:nvPr>
            <p:ph type="sldNum" sz="quarter" idx="5"/>
          </p:nvPr>
        </p:nvSpPr>
        <p:spPr/>
        <p:txBody>
          <a:bodyPr/>
          <a:lstStyle/>
          <a:p>
            <a:fld id="{23C058E0-0852-DB43-83D6-BD76659FF1D8}" type="slidenum">
              <a:rPr lang="en-US" smtClean="0"/>
              <a:t>1</a:t>
            </a:fld>
            <a:endParaRPr lang="en-US" dirty="0"/>
          </a:p>
        </p:txBody>
      </p:sp>
    </p:spTree>
    <p:extLst>
      <p:ext uri="{BB962C8B-B14F-4D97-AF65-F5344CB8AC3E}">
        <p14:creationId xmlns:p14="http://schemas.microsoft.com/office/powerpoint/2010/main" val="1600922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Throughout my presentation, I will give a brief introduction before outlining various types of technology used in contemporary policing. I will move on to the strengths some of these have on tackling crime and building public trust, and contrasting with some weaknesses; before presenting a concluding argument.</a:t>
            </a:r>
          </a:p>
        </p:txBody>
      </p:sp>
      <p:sp>
        <p:nvSpPr>
          <p:cNvPr id="4" name="Slide Number Placeholder 3"/>
          <p:cNvSpPr>
            <a:spLocks noGrp="1"/>
          </p:cNvSpPr>
          <p:nvPr>
            <p:ph type="sldNum" sz="quarter" idx="5"/>
          </p:nvPr>
        </p:nvSpPr>
        <p:spPr/>
        <p:txBody>
          <a:bodyPr/>
          <a:lstStyle/>
          <a:p>
            <a:fld id="{23C058E0-0852-DB43-83D6-BD76659FF1D8}" type="slidenum">
              <a:rPr lang="en-US" smtClean="0"/>
              <a:t>2</a:t>
            </a:fld>
            <a:endParaRPr lang="en-US" dirty="0"/>
          </a:p>
        </p:txBody>
      </p:sp>
    </p:spTree>
    <p:extLst>
      <p:ext uri="{BB962C8B-B14F-4D97-AF65-F5344CB8AC3E}">
        <p14:creationId xmlns:p14="http://schemas.microsoft.com/office/powerpoint/2010/main" val="3965692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spcBef>
                <a:spcPts val="1000"/>
              </a:spcBef>
            </a:pPr>
            <a:r>
              <a:rPr lang="en-US" dirty="0"/>
              <a:t>In this presentation I will outline some of the ways that technology in policing can have </a:t>
            </a:r>
            <a:r>
              <a:rPr lang="en-US" dirty="0" err="1"/>
              <a:t>itsdownfalls</a:t>
            </a:r>
            <a:r>
              <a:rPr lang="en-US" dirty="0"/>
              <a:t> in tackling crime or in maintaining public trust, and the positives and negatives of some of these technological systems as a whole.</a:t>
            </a:r>
            <a:endParaRPr lang="en-US" dirty="0">
              <a:ea typeface="Calibri"/>
              <a:cs typeface="Calibri"/>
            </a:endParaRPr>
          </a:p>
          <a:p>
            <a:pPr algn="ctr">
              <a:spcBef>
                <a:spcPts val="1000"/>
              </a:spcBef>
            </a:pPr>
            <a:endParaRPr lang="en-US" dirty="0">
              <a:ea typeface="Calibri"/>
              <a:cs typeface="Calibri"/>
            </a:endParaRPr>
          </a:p>
          <a:p>
            <a:pPr algn="ctr">
              <a:spcBef>
                <a:spcPts val="1000"/>
              </a:spcBef>
            </a:pPr>
            <a:r>
              <a:rPr lang="en-US" dirty="0"/>
              <a:t>Police are calling for £220 million allocated to science and technology each year. This would free up '15 million hours' of police time, according to the National Police Chiefs' Council(2025).</a:t>
            </a:r>
            <a:endParaRPr lang="en-US" dirty="0">
              <a:ea typeface="Calibri"/>
              <a:cs typeface="Calibri"/>
            </a:endParaRPr>
          </a:p>
          <a:p>
            <a:pPr algn="ctr">
              <a:spcBef>
                <a:spcPts val="1000"/>
              </a:spcBef>
            </a:pPr>
            <a:r>
              <a:rPr lang="en-US" dirty="0"/>
              <a:t>Technology is coming to policing – Whether we like it or not.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C058E0-0852-DB43-83D6-BD76659FF1D8}" type="slidenum">
              <a:rPr lang="en-US" smtClean="0"/>
              <a:t>3</a:t>
            </a:fld>
            <a:endParaRPr lang="en-US" dirty="0"/>
          </a:p>
        </p:txBody>
      </p:sp>
    </p:spTree>
    <p:extLst>
      <p:ext uri="{BB962C8B-B14F-4D97-AF65-F5344CB8AC3E}">
        <p14:creationId xmlns:p14="http://schemas.microsoft.com/office/powerpoint/2010/main" val="1988325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CCCD67-3A62-9E70-ADAC-0F1058EA2C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81B2DE-A924-5465-CFA6-9E1C84D05B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E64AC4-C93A-8859-8330-9C1E045269DE}"/>
              </a:ext>
            </a:extLst>
          </p:cNvPr>
          <p:cNvSpPr>
            <a:spLocks noGrp="1"/>
          </p:cNvSpPr>
          <p:nvPr>
            <p:ph type="body" idx="1"/>
          </p:nvPr>
        </p:nvSpPr>
        <p:spPr/>
        <p:txBody>
          <a:bodyPr/>
          <a:lstStyle/>
          <a:p>
            <a:endParaRPr lang="en-US" dirty="0">
              <a:ea typeface="Calibri"/>
              <a:cs typeface="Calibri"/>
            </a:endParaRPr>
          </a:p>
        </p:txBody>
      </p:sp>
      <p:sp>
        <p:nvSpPr>
          <p:cNvPr id="4" name="Slide Number Placeholder 3">
            <a:extLst>
              <a:ext uri="{FF2B5EF4-FFF2-40B4-BE49-F238E27FC236}">
                <a16:creationId xmlns:a16="http://schemas.microsoft.com/office/drawing/2014/main" id="{CD55C0D2-1D46-780E-C704-16AE533A1DD6}"/>
              </a:ext>
            </a:extLst>
          </p:cNvPr>
          <p:cNvSpPr>
            <a:spLocks noGrp="1"/>
          </p:cNvSpPr>
          <p:nvPr>
            <p:ph type="sldNum" sz="quarter" idx="5"/>
          </p:nvPr>
        </p:nvSpPr>
        <p:spPr/>
        <p:txBody>
          <a:bodyPr/>
          <a:lstStyle/>
          <a:p>
            <a:fld id="{23C058E0-0852-DB43-83D6-BD76659FF1D8}" type="slidenum">
              <a:rPr lang="en-US" smtClean="0"/>
              <a:t>4</a:t>
            </a:fld>
            <a:endParaRPr lang="en-US" dirty="0"/>
          </a:p>
        </p:txBody>
      </p:sp>
    </p:spTree>
    <p:extLst>
      <p:ext uri="{BB962C8B-B14F-4D97-AF65-F5344CB8AC3E}">
        <p14:creationId xmlns:p14="http://schemas.microsoft.com/office/powerpoint/2010/main" val="3886720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quote – Almost like being on camera wherever we go has no disadvantages to us as long as we aren't breaking the law – but this is like an assumption being made that we may go on to commit a non-existent crime. Why should we be surveilled nonstop on the basis that we 'might' do something wrong in the future.</a:t>
            </a:r>
            <a:endParaRPr lang="en-US" dirty="0">
              <a:solidFill>
                <a:srgbClr val="444444"/>
              </a:solidFill>
            </a:endParaRPr>
          </a:p>
          <a:p>
            <a:r>
              <a:rPr lang="en-US" dirty="0"/>
              <a:t>If anyone is to challenge this statement, it could be seen as self-incrimination, almost like there is something to hide.</a:t>
            </a:r>
            <a:endParaRPr lang="en-US" dirty="0">
              <a:solidFill>
                <a:srgbClr val="444444"/>
              </a:solidFill>
            </a:endParaRPr>
          </a:p>
          <a:p>
            <a:endParaRPr lang="en-US" dirty="0">
              <a:solidFill>
                <a:srgbClr val="444444"/>
              </a:solidFill>
            </a:endParaRPr>
          </a:p>
          <a:p>
            <a:r>
              <a:rPr lang="en-US" dirty="0"/>
              <a:t>With 1.85 million </a:t>
            </a:r>
            <a:r>
              <a:rPr lang="en-US" dirty="0" err="1"/>
              <a:t>cctv</a:t>
            </a:r>
            <a:r>
              <a:rPr lang="en-US" dirty="0"/>
              <a:t> cameras across the </a:t>
            </a:r>
            <a:r>
              <a:rPr lang="en-US" dirty="0" err="1"/>
              <a:t>uk</a:t>
            </a:r>
            <a:r>
              <a:rPr lang="en-US" dirty="0"/>
              <a:t>, we are always on camera somewhere.</a:t>
            </a:r>
            <a:endParaRPr lang="en-US" dirty="0">
              <a:solidFill>
                <a:srgbClr val="444444"/>
              </a:solidFill>
            </a:endParaRPr>
          </a:p>
          <a:p>
            <a:r>
              <a:rPr lang="en-US" dirty="0"/>
              <a:t>This information is stored, on average, for 30 days. (National Highways, 2020; Clearway, 2023; HM Prison and Probation Service, n.d.)</a:t>
            </a:r>
            <a:endParaRPr lang="en-US" dirty="0">
              <a:solidFill>
                <a:srgbClr val="444444"/>
              </a:solidFill>
            </a:endParaRPr>
          </a:p>
          <a:p>
            <a:r>
              <a:rPr lang="en-US" dirty="0">
                <a:solidFill>
                  <a:srgbClr val="000000"/>
                </a:solidFill>
                <a:ea typeface="Calibri"/>
                <a:cs typeface="Calibri"/>
              </a:rPr>
              <a:t>That could be 30 days too long.</a:t>
            </a:r>
          </a:p>
          <a:p>
            <a:r>
              <a:rPr lang="en-US" dirty="0">
                <a:solidFill>
                  <a:srgbClr val="000000"/>
                </a:solidFill>
                <a:ea typeface="Calibri"/>
                <a:cs typeface="Calibri"/>
              </a:rPr>
              <a:t>CCTV is open to infiltration and hacking (National cyber Security Centre, 2024). And while our information is being stored elsewhere, it is open to hackers there also, The Greater Manchester Police were hacked in 2023, showing that there is a risk for our personal data to be breached. (Greater Manchester Police, 2023) ANPR can identify individuals and leave them open to greater risk (Information Commissioners Office, n.d.)</a:t>
            </a:r>
          </a:p>
          <a:p>
            <a:endParaRPr lang="en-US" dirty="0">
              <a:solidFill>
                <a:srgbClr val="000000"/>
              </a:solidFill>
              <a:ea typeface="Calibri"/>
              <a:cs typeface="Calibri"/>
            </a:endParaRPr>
          </a:p>
          <a:p>
            <a:r>
              <a:rPr lang="en-US" dirty="0">
                <a:solidFill>
                  <a:srgbClr val="000000"/>
                </a:solidFill>
                <a:ea typeface="Calibri"/>
                <a:cs typeface="Calibri"/>
              </a:rPr>
              <a:t>Does </a:t>
            </a:r>
            <a:r>
              <a:rPr lang="en-US" dirty="0" err="1">
                <a:solidFill>
                  <a:srgbClr val="000000"/>
                </a:solidFill>
                <a:ea typeface="Calibri"/>
                <a:cs typeface="Calibri"/>
              </a:rPr>
              <a:t>cctv</a:t>
            </a:r>
            <a:r>
              <a:rPr lang="en-US" dirty="0">
                <a:solidFill>
                  <a:srgbClr val="000000"/>
                </a:solidFill>
                <a:ea typeface="Calibri"/>
                <a:cs typeface="Calibri"/>
              </a:rPr>
              <a:t> undermine public trust?</a:t>
            </a:r>
          </a:p>
          <a:p>
            <a:r>
              <a:rPr lang="en-US" dirty="0">
                <a:solidFill>
                  <a:srgbClr val="000000"/>
                </a:solidFill>
                <a:ea typeface="Calibri"/>
                <a:cs typeface="Calibri"/>
              </a:rPr>
              <a:t>Well, Information stored through CCTV is labeled as personal data – and from the information above we can see that it is easy for this personal data to </a:t>
            </a:r>
            <a:r>
              <a:rPr lang="en-US" dirty="0" err="1">
                <a:solidFill>
                  <a:srgbClr val="000000"/>
                </a:solidFill>
                <a:ea typeface="Calibri"/>
                <a:cs typeface="Calibri"/>
              </a:rPr>
              <a:t>scrutinised</a:t>
            </a:r>
            <a:r>
              <a:rPr lang="en-US" dirty="0">
                <a:solidFill>
                  <a:srgbClr val="000000"/>
                </a:solidFill>
                <a:ea typeface="Calibri"/>
                <a:cs typeface="Calibri"/>
              </a:rPr>
              <a:t> even against the innocent, and is at risk of being breached. (Information Commissioners Office, n.d.) so it may be hard for us to trust a process that has much risk and not a lot of reward.</a:t>
            </a:r>
          </a:p>
          <a:p>
            <a:endParaRPr lang="en-US" dirty="0">
              <a:solidFill>
                <a:srgbClr val="444444"/>
              </a:solidFill>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C058E0-0852-DB43-83D6-BD76659FF1D8}" type="slidenum">
              <a:rPr lang="en-US" smtClean="0"/>
              <a:t>5</a:t>
            </a:fld>
            <a:endParaRPr lang="en-US" dirty="0"/>
          </a:p>
        </p:txBody>
      </p:sp>
    </p:spTree>
    <p:extLst>
      <p:ext uri="{BB962C8B-B14F-4D97-AF65-F5344CB8AC3E}">
        <p14:creationId xmlns:p14="http://schemas.microsoft.com/office/powerpoint/2010/main" val="974924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CCTV can support contemporary policing, but its impact on crime is </a:t>
            </a:r>
            <a:r>
              <a:rPr lang="en-US" b="1" dirty="0"/>
              <a:t>uneven and context-dependent</a:t>
            </a:r>
            <a:r>
              <a:rPr lang="en-US" dirty="0"/>
              <a:t>. Research shows that CCTV has </a:t>
            </a:r>
            <a:r>
              <a:rPr lang="en-US" b="1" dirty="0"/>
              <a:t>only a small effect on violent crime</a:t>
            </a:r>
            <a:r>
              <a:rPr lang="en-US" dirty="0"/>
              <a:t>, reducing it by around </a:t>
            </a:r>
            <a:r>
              <a:rPr lang="en-US" b="1" dirty="0"/>
              <a:t>4%</a:t>
            </a:r>
            <a:r>
              <a:rPr lang="en-US" dirty="0"/>
              <a:t>, while its impact on overall crime is modest internationally (around </a:t>
            </a:r>
            <a:r>
              <a:rPr lang="en-US" b="1" dirty="0"/>
              <a:t>10%</a:t>
            </a:r>
            <a:r>
              <a:rPr lang="en-US" dirty="0"/>
              <a:t>). However, </a:t>
            </a:r>
            <a:r>
              <a:rPr lang="en-US" b="1" dirty="0"/>
              <a:t>UK-focused research in England and Wales suggests a stronger effect</a:t>
            </a:r>
            <a:r>
              <a:rPr lang="en-US" dirty="0"/>
              <a:t>, with overall crime reductions of approximately </a:t>
            </a:r>
            <a:r>
              <a:rPr lang="en-US" b="1" dirty="0"/>
              <a:t>18%</a:t>
            </a:r>
            <a:r>
              <a:rPr lang="en-US" dirty="0"/>
              <a:t>, particularly for </a:t>
            </a:r>
            <a:r>
              <a:rPr lang="en-US" b="1" dirty="0"/>
              <a:t>vehicle, property and drug offences</a:t>
            </a:r>
            <a:r>
              <a:rPr lang="en-US" dirty="0"/>
              <a:t>. CCTV is most effective when </a:t>
            </a:r>
            <a:r>
              <a:rPr lang="en-US" b="1" dirty="0"/>
              <a:t>actively monitored</a:t>
            </a:r>
            <a:r>
              <a:rPr lang="en-US" dirty="0"/>
              <a:t>, placed in </a:t>
            </a:r>
            <a:r>
              <a:rPr lang="en-US" b="1" dirty="0"/>
              <a:t>car parks</a:t>
            </a:r>
            <a:r>
              <a:rPr lang="en-US" dirty="0"/>
              <a:t>, and implemented alongside other measures such as improved lighting and signage. Despite these benefits, the evidence base has </a:t>
            </a:r>
            <a:r>
              <a:rPr lang="en-US" b="1" dirty="0"/>
              <a:t>low confidence</a:t>
            </a:r>
            <a:r>
              <a:rPr lang="en-US" dirty="0"/>
              <a:t>, and CCTV schemes involve </a:t>
            </a:r>
            <a:r>
              <a:rPr lang="en-US" b="1" dirty="0"/>
              <a:t>high financial costs</a:t>
            </a:r>
            <a:r>
              <a:rPr lang="en-US" dirty="0"/>
              <a:t>, including significant installation, maintenance, and staffing expenses. This suggests that while CCTV can aid policing, it should be used </a:t>
            </a:r>
            <a:r>
              <a:rPr lang="en-US" b="1" dirty="0"/>
              <a:t>strategically rather than as a standalone solution</a:t>
            </a:r>
            <a:r>
              <a:rPr lang="en-US" dirty="0"/>
              <a:t>. </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r>
              <a:rPr lang="en-US" dirty="0">
                <a:ea typeface="Calibri" panose="020F0502020204030204"/>
                <a:cs typeface="Calibri" panose="020F0502020204030204"/>
              </a:rPr>
              <a:t>With our police departments experiencing significant budget shortfalls, this could be a high risk situation with limited reward, making CCTV more of a hinderance.</a:t>
            </a:r>
          </a:p>
        </p:txBody>
      </p:sp>
      <p:sp>
        <p:nvSpPr>
          <p:cNvPr id="4" name="Slide Number Placeholder 3"/>
          <p:cNvSpPr>
            <a:spLocks noGrp="1"/>
          </p:cNvSpPr>
          <p:nvPr>
            <p:ph type="sldNum" sz="quarter" idx="5"/>
          </p:nvPr>
        </p:nvSpPr>
        <p:spPr/>
        <p:txBody>
          <a:bodyPr/>
          <a:lstStyle/>
          <a:p>
            <a:fld id="{23C058E0-0852-DB43-83D6-BD76659FF1D8}" type="slidenum">
              <a:rPr lang="en-US" smtClean="0"/>
              <a:t>6</a:t>
            </a:fld>
            <a:endParaRPr lang="en-US" dirty="0"/>
          </a:p>
        </p:txBody>
      </p:sp>
    </p:spTree>
    <p:extLst>
      <p:ext uri="{BB962C8B-B14F-4D97-AF65-F5344CB8AC3E}">
        <p14:creationId xmlns:p14="http://schemas.microsoft.com/office/powerpoint/2010/main" val="2313147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734F71-B65F-C6B8-FC29-B09914236C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E6F031-957C-F9D9-FF85-0E3A10A33C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F65BDC-0922-B586-2E50-95C8419C775F}"/>
              </a:ext>
            </a:extLst>
          </p:cNvPr>
          <p:cNvSpPr>
            <a:spLocks noGrp="1"/>
          </p:cNvSpPr>
          <p:nvPr>
            <p:ph type="body" idx="1"/>
          </p:nvPr>
        </p:nvSpPr>
        <p:spPr/>
        <p:txBody>
          <a:bodyPr/>
          <a:lstStyle/>
          <a:p>
            <a:r>
              <a:rPr lang="en-US" dirty="0">
                <a:ea typeface="Calibri"/>
                <a:cs typeface="Calibri"/>
              </a:rPr>
              <a:t>HOWEVER</a:t>
            </a:r>
          </a:p>
          <a:p>
            <a:r>
              <a:rPr lang="en-US" dirty="0">
                <a:ea typeface="Calibri"/>
                <a:cs typeface="Calibri"/>
              </a:rPr>
              <a:t>Where there are limitations, there are also strengths. </a:t>
            </a:r>
          </a:p>
          <a:p>
            <a:r>
              <a:rPr lang="en-US" dirty="0">
                <a:ea typeface="Calibri"/>
                <a:cs typeface="Calibri"/>
              </a:rPr>
              <a:t>Go through study</a:t>
            </a:r>
          </a:p>
          <a:p>
            <a:endParaRPr lang="en-US" dirty="0">
              <a:ea typeface="Calibri"/>
              <a:cs typeface="Calibri"/>
            </a:endParaRPr>
          </a:p>
          <a:p>
            <a:r>
              <a:rPr lang="en-US" dirty="0">
                <a:ea typeface="Calibri"/>
                <a:cs typeface="Calibri"/>
              </a:rPr>
              <a:t>Research shows people do feel safer around </a:t>
            </a:r>
            <a:r>
              <a:rPr lang="en-US" dirty="0" err="1">
                <a:ea typeface="Calibri"/>
                <a:cs typeface="Calibri"/>
              </a:rPr>
              <a:t>cctv</a:t>
            </a:r>
            <a:r>
              <a:rPr lang="en-US" dirty="0">
                <a:ea typeface="Calibri"/>
                <a:cs typeface="Calibri"/>
              </a:rPr>
              <a:t> cameras, as they know any activity would be recorded.</a:t>
            </a:r>
          </a:p>
          <a:p>
            <a:endParaRPr lang="en-US" dirty="0">
              <a:ea typeface="Calibri"/>
              <a:cs typeface="Calibri"/>
            </a:endParaRPr>
          </a:p>
        </p:txBody>
      </p:sp>
      <p:sp>
        <p:nvSpPr>
          <p:cNvPr id="4" name="Slide Number Placeholder 3">
            <a:extLst>
              <a:ext uri="{FF2B5EF4-FFF2-40B4-BE49-F238E27FC236}">
                <a16:creationId xmlns:a16="http://schemas.microsoft.com/office/drawing/2014/main" id="{E5ED1D01-09AC-842F-F29B-FEDC4B7B9480}"/>
              </a:ext>
            </a:extLst>
          </p:cNvPr>
          <p:cNvSpPr>
            <a:spLocks noGrp="1"/>
          </p:cNvSpPr>
          <p:nvPr>
            <p:ph type="sldNum" sz="quarter" idx="5"/>
          </p:nvPr>
        </p:nvSpPr>
        <p:spPr/>
        <p:txBody>
          <a:bodyPr/>
          <a:lstStyle/>
          <a:p>
            <a:fld id="{23C058E0-0852-DB43-83D6-BD76659FF1D8}" type="slidenum">
              <a:rPr lang="en-US" smtClean="0"/>
              <a:t>7</a:t>
            </a:fld>
            <a:endParaRPr lang="en-US" dirty="0"/>
          </a:p>
        </p:txBody>
      </p:sp>
    </p:spTree>
    <p:extLst>
      <p:ext uri="{BB962C8B-B14F-4D97-AF65-F5344CB8AC3E}">
        <p14:creationId xmlns:p14="http://schemas.microsoft.com/office/powerpoint/2010/main" val="35736622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C058E0-0852-DB43-83D6-BD76659FF1D8}" type="slidenum">
              <a:rPr lang="en-US" smtClean="0"/>
              <a:t>8</a:t>
            </a:fld>
            <a:endParaRPr lang="en-US" dirty="0"/>
          </a:p>
        </p:txBody>
      </p:sp>
    </p:spTree>
    <p:extLst>
      <p:ext uri="{BB962C8B-B14F-4D97-AF65-F5344CB8AC3E}">
        <p14:creationId xmlns:p14="http://schemas.microsoft.com/office/powerpoint/2010/main" val="3902007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AB0163-B54F-2934-A84D-8FF9B9BEA5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55875E-6BB7-B6CB-85DC-A9CC920C9B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532ABC-DBC0-158E-03F4-E6958683FDE0}"/>
              </a:ext>
            </a:extLst>
          </p:cNvPr>
          <p:cNvSpPr>
            <a:spLocks noGrp="1"/>
          </p:cNvSpPr>
          <p:nvPr>
            <p:ph type="body" idx="1"/>
          </p:nvPr>
        </p:nvSpPr>
        <p:spPr/>
        <p:txBody>
          <a:bodyPr/>
          <a:lstStyle/>
          <a:p>
            <a:endParaRPr lang="en-US" dirty="0">
              <a:ea typeface="Calibri" panose="020F0502020204030204"/>
              <a:cs typeface="Calibri" panose="020F0502020204030204"/>
            </a:endParaRPr>
          </a:p>
        </p:txBody>
      </p:sp>
      <p:sp>
        <p:nvSpPr>
          <p:cNvPr id="4" name="Slide Number Placeholder 3">
            <a:extLst>
              <a:ext uri="{FF2B5EF4-FFF2-40B4-BE49-F238E27FC236}">
                <a16:creationId xmlns:a16="http://schemas.microsoft.com/office/drawing/2014/main" id="{16A6CD69-85C0-8A68-0AD8-0D24C3A3C9E3}"/>
              </a:ext>
            </a:extLst>
          </p:cNvPr>
          <p:cNvSpPr>
            <a:spLocks noGrp="1"/>
          </p:cNvSpPr>
          <p:nvPr>
            <p:ph type="sldNum" sz="quarter" idx="5"/>
          </p:nvPr>
        </p:nvSpPr>
        <p:spPr/>
        <p:txBody>
          <a:bodyPr/>
          <a:lstStyle/>
          <a:p>
            <a:fld id="{23C058E0-0852-DB43-83D6-BD76659FF1D8}" type="slidenum">
              <a:rPr lang="en-US" smtClean="0"/>
              <a:t>9</a:t>
            </a:fld>
            <a:endParaRPr lang="en-US" dirty="0"/>
          </a:p>
        </p:txBody>
      </p:sp>
    </p:spTree>
    <p:extLst>
      <p:ext uri="{BB962C8B-B14F-4D97-AF65-F5344CB8AC3E}">
        <p14:creationId xmlns:p14="http://schemas.microsoft.com/office/powerpoint/2010/main" val="2885670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spcBef>
                <a:spcPts val="1000"/>
              </a:spcBef>
            </a:pPr>
            <a:r>
              <a:rPr lang="en-US" dirty="0"/>
              <a:t>There is lots to be said about technology in policing. Everything has its advantages </a:t>
            </a:r>
            <a:r>
              <a:rPr lang="en-US" dirty="0" err="1"/>
              <a:t>anddisadvantages</a:t>
            </a:r>
            <a:r>
              <a:rPr lang="en-US" dirty="0"/>
              <a:t>, this topic being one of them.</a:t>
            </a:r>
            <a:endParaRPr lang="en-US" dirty="0">
              <a:ea typeface="Calibri"/>
              <a:cs typeface="Calibri"/>
            </a:endParaRPr>
          </a:p>
          <a:p>
            <a:pPr algn="ctr">
              <a:spcBef>
                <a:spcPts val="1000"/>
              </a:spcBef>
            </a:pPr>
            <a:r>
              <a:rPr lang="en-US" dirty="0"/>
              <a:t>Where there are benefits like high turnout (MAV, 2020), there are also downfalls like </a:t>
            </a:r>
            <a:r>
              <a:rPr lang="en-US" dirty="0" err="1"/>
              <a:t>highfinancial</a:t>
            </a:r>
            <a:r>
              <a:rPr lang="en-US" dirty="0"/>
              <a:t> costs (London Assembly, 2024). Privacy and police misconduct is rife (MAJ Law, 2023)despite there being guidance in place (College of Policing, 2025) and therefore it is hard to </a:t>
            </a:r>
            <a:r>
              <a:rPr lang="en-US" dirty="0" err="1"/>
              <a:t>tellwhether</a:t>
            </a:r>
            <a:r>
              <a:rPr lang="en-US" dirty="0"/>
              <a:t> the scales tip one way, and would be open to interpretation. Technology is </a:t>
            </a:r>
            <a:r>
              <a:rPr lang="en-US" dirty="0" err="1"/>
              <a:t>advancingeveryday</a:t>
            </a:r>
            <a:r>
              <a:rPr lang="en-US" dirty="0"/>
              <a:t> and it is right to assume that the police are still learning. Though to conclude, </a:t>
            </a:r>
            <a:r>
              <a:rPr lang="en-US" dirty="0" err="1"/>
              <a:t>Icould</a:t>
            </a:r>
            <a:r>
              <a:rPr lang="en-US" dirty="0"/>
              <a:t> not find any research that solely arguments for or against the use of technology </a:t>
            </a:r>
            <a:r>
              <a:rPr lang="en-US" dirty="0" err="1"/>
              <a:t>incontemporary</a:t>
            </a:r>
            <a:r>
              <a:rPr lang="en-US" dirty="0"/>
              <a:t> policing, and there is still a lot to learn.</a:t>
            </a:r>
            <a:endParaRPr lang="en-US">
              <a:ea typeface="Calibri"/>
              <a:cs typeface="Calibri"/>
            </a:endParaRPr>
          </a:p>
        </p:txBody>
      </p:sp>
      <p:sp>
        <p:nvSpPr>
          <p:cNvPr id="4" name="Slide Number Placeholder 3"/>
          <p:cNvSpPr>
            <a:spLocks noGrp="1"/>
          </p:cNvSpPr>
          <p:nvPr>
            <p:ph type="sldNum" sz="quarter" idx="5"/>
          </p:nvPr>
        </p:nvSpPr>
        <p:spPr/>
        <p:txBody>
          <a:bodyPr/>
          <a:lstStyle/>
          <a:p>
            <a:fld id="{23C058E0-0852-DB43-83D6-BD76659FF1D8}" type="slidenum">
              <a:rPr lang="en-US" smtClean="0"/>
              <a:t>12</a:t>
            </a:fld>
            <a:endParaRPr lang="en-US" dirty="0"/>
          </a:p>
        </p:txBody>
      </p:sp>
    </p:spTree>
    <p:extLst>
      <p:ext uri="{BB962C8B-B14F-4D97-AF65-F5344CB8AC3E}">
        <p14:creationId xmlns:p14="http://schemas.microsoft.com/office/powerpoint/2010/main" val="8059014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rgbClr val="FFFFFF"/>
              </a:solidFill>
              <a:ea typeface="Calibri"/>
              <a:cs typeface="Calibri"/>
            </a:endParaRPr>
          </a:p>
        </p:txBody>
      </p:sp>
      <p:sp>
        <p:nvSpPr>
          <p:cNvPr id="4" name="Slide Number Placeholder 3"/>
          <p:cNvSpPr>
            <a:spLocks noGrp="1"/>
          </p:cNvSpPr>
          <p:nvPr>
            <p:ph type="sldNum" sz="quarter" idx="5"/>
          </p:nvPr>
        </p:nvSpPr>
        <p:spPr/>
        <p:txBody>
          <a:bodyPr/>
          <a:lstStyle/>
          <a:p>
            <a:fld id="{23C058E0-0852-DB43-83D6-BD76659FF1D8}" type="slidenum">
              <a:rPr lang="en-US" smtClean="0"/>
              <a:t>14</a:t>
            </a:fld>
            <a:endParaRPr lang="en-US" dirty="0"/>
          </a:p>
        </p:txBody>
      </p:sp>
    </p:spTree>
    <p:extLst>
      <p:ext uri="{BB962C8B-B14F-4D97-AF65-F5344CB8AC3E}">
        <p14:creationId xmlns:p14="http://schemas.microsoft.com/office/powerpoint/2010/main" val="36243710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D69ADD-14F8-8BDD-4BC3-F21E32D868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4368FD-8C7E-C18A-8C45-9D32ABDD92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59BB5C-3AD8-47D9-7C6F-B1057A6AD0E6}"/>
              </a:ext>
            </a:extLst>
          </p:cNvPr>
          <p:cNvSpPr>
            <a:spLocks noGrp="1"/>
          </p:cNvSpPr>
          <p:nvPr>
            <p:ph type="body" idx="1"/>
          </p:nvPr>
        </p:nvSpPr>
        <p:spPr/>
        <p:txBody>
          <a:bodyPr/>
          <a:lstStyle/>
          <a:p>
            <a:endParaRPr lang="en-US" dirty="0">
              <a:solidFill>
                <a:srgbClr val="FFFFFF"/>
              </a:solidFill>
              <a:ea typeface="Calibri"/>
              <a:cs typeface="Calibri"/>
            </a:endParaRPr>
          </a:p>
        </p:txBody>
      </p:sp>
      <p:sp>
        <p:nvSpPr>
          <p:cNvPr id="4" name="Slide Number Placeholder 3">
            <a:extLst>
              <a:ext uri="{FF2B5EF4-FFF2-40B4-BE49-F238E27FC236}">
                <a16:creationId xmlns:a16="http://schemas.microsoft.com/office/drawing/2014/main" id="{911983E2-02A7-FF4E-A5BD-495A775C90ED}"/>
              </a:ext>
            </a:extLst>
          </p:cNvPr>
          <p:cNvSpPr>
            <a:spLocks noGrp="1"/>
          </p:cNvSpPr>
          <p:nvPr>
            <p:ph type="sldNum" sz="quarter" idx="5"/>
          </p:nvPr>
        </p:nvSpPr>
        <p:spPr/>
        <p:txBody>
          <a:bodyPr/>
          <a:lstStyle/>
          <a:p>
            <a:fld id="{23C058E0-0852-DB43-83D6-BD76659FF1D8}" type="slidenum">
              <a:rPr lang="en-US" smtClean="0"/>
              <a:t>15</a:t>
            </a:fld>
            <a:endParaRPr lang="en-US" dirty="0"/>
          </a:p>
        </p:txBody>
      </p:sp>
    </p:spTree>
    <p:extLst>
      <p:ext uri="{BB962C8B-B14F-4D97-AF65-F5344CB8AC3E}">
        <p14:creationId xmlns:p14="http://schemas.microsoft.com/office/powerpoint/2010/main" val="30947289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42B8B-2A92-DEF8-A572-1BED39E6B0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C412D2-BE9E-773B-64E1-063204B571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5A32CF-DC3C-B629-4F64-6FFAAED5CBE9}"/>
              </a:ext>
            </a:extLst>
          </p:cNvPr>
          <p:cNvSpPr>
            <a:spLocks noGrp="1"/>
          </p:cNvSpPr>
          <p:nvPr>
            <p:ph type="body" idx="1"/>
          </p:nvPr>
        </p:nvSpPr>
        <p:spPr/>
        <p:txBody>
          <a:bodyPr/>
          <a:lstStyle/>
          <a:p>
            <a:endParaRPr lang="en-US" dirty="0">
              <a:solidFill>
                <a:srgbClr val="FFFFFF"/>
              </a:solidFill>
              <a:ea typeface="Calibri"/>
              <a:cs typeface="Calibri"/>
            </a:endParaRPr>
          </a:p>
        </p:txBody>
      </p:sp>
      <p:sp>
        <p:nvSpPr>
          <p:cNvPr id="4" name="Slide Number Placeholder 3">
            <a:extLst>
              <a:ext uri="{FF2B5EF4-FFF2-40B4-BE49-F238E27FC236}">
                <a16:creationId xmlns:a16="http://schemas.microsoft.com/office/drawing/2014/main" id="{045B5807-B5CC-19D9-693A-6E6D499071E7}"/>
              </a:ext>
            </a:extLst>
          </p:cNvPr>
          <p:cNvSpPr>
            <a:spLocks noGrp="1"/>
          </p:cNvSpPr>
          <p:nvPr>
            <p:ph type="sldNum" sz="quarter" idx="5"/>
          </p:nvPr>
        </p:nvSpPr>
        <p:spPr/>
        <p:txBody>
          <a:bodyPr/>
          <a:lstStyle/>
          <a:p>
            <a:fld id="{23C058E0-0852-DB43-83D6-BD76659FF1D8}" type="slidenum">
              <a:rPr lang="en-US" smtClean="0"/>
              <a:t>17</a:t>
            </a:fld>
            <a:endParaRPr lang="en-US" dirty="0"/>
          </a:p>
        </p:txBody>
      </p:sp>
    </p:spTree>
    <p:extLst>
      <p:ext uri="{BB962C8B-B14F-4D97-AF65-F5344CB8AC3E}">
        <p14:creationId xmlns:p14="http://schemas.microsoft.com/office/powerpoint/2010/main" val="432746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2">
            <a:extLst>
              <a:ext uri="{FF2B5EF4-FFF2-40B4-BE49-F238E27FC236}">
                <a16:creationId xmlns:a16="http://schemas.microsoft.com/office/drawing/2014/main" id="{F51FEA09-E4BD-0741-D624-EED4A231C599}"/>
              </a:ext>
            </a:extLst>
          </p:cNvPr>
          <p:cNvSpPr/>
          <p:nvPr userDrawn="1"/>
        </p:nvSpPr>
        <p:spPr>
          <a:xfrm rot="10800000">
            <a:off x="853427"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0"/>
                </a:schemeClr>
              </a:gs>
              <a:gs pos="99000">
                <a:schemeClr val="accent3">
                  <a:alpha val="71647"/>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9">
            <a:extLst>
              <a:ext uri="{FF2B5EF4-FFF2-40B4-BE49-F238E27FC236}">
                <a16:creationId xmlns:a16="http://schemas.microsoft.com/office/drawing/2014/main" id="{B707B5BA-AB15-D1EF-EBC5-F38FCE20FC52}"/>
              </a:ext>
            </a:extLst>
          </p:cNvPr>
          <p:cNvSpPr/>
          <p:nvPr userDrawn="1"/>
        </p:nvSpPr>
        <p:spPr>
          <a:xfrm rot="710202" flipV="1">
            <a:off x="-145573" y="4175628"/>
            <a:ext cx="6040006" cy="3240870"/>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97000">
                <a:schemeClr val="accent3">
                  <a:lumMod val="50000"/>
                  <a:alpha val="21210"/>
                </a:schemeClr>
              </a:gs>
              <a:gs pos="72000">
                <a:schemeClr val="accent4">
                  <a:lumMod val="50000"/>
                </a:schemeClr>
              </a:gs>
              <a:gs pos="3000">
                <a:schemeClr val="accent6">
                  <a:alpha val="53787"/>
                </a:schemeClr>
              </a:gs>
            </a:gsLst>
            <a:lin ang="81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cxnSp>
        <p:nvCxnSpPr>
          <p:cNvPr id="6" name="Straight Connector 5">
            <a:extLst>
              <a:ext uri="{FF2B5EF4-FFF2-40B4-BE49-F238E27FC236}">
                <a16:creationId xmlns:a16="http://schemas.microsoft.com/office/drawing/2014/main" id="{21AF73CC-B23B-6DCD-7E3E-8213485DF9B7}"/>
              </a:ext>
            </a:extLst>
          </p:cNvPr>
          <p:cNvCxnSpPr>
            <a:cxnSpLocks/>
          </p:cNvCxnSpPr>
          <p:nvPr userDrawn="1"/>
        </p:nvCxnSpPr>
        <p:spPr>
          <a:xfrm rot="5400000">
            <a:off x="6095999" y="3104925"/>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7" name="Freeform 1">
            <a:extLst>
              <a:ext uri="{FF2B5EF4-FFF2-40B4-BE49-F238E27FC236}">
                <a16:creationId xmlns:a16="http://schemas.microsoft.com/office/drawing/2014/main" id="{0319ECD0-7050-C18F-AC35-7F8DFA288A58}"/>
              </a:ext>
            </a:extLst>
          </p:cNvPr>
          <p:cNvSpPr/>
          <p:nvPr userDrawn="1"/>
        </p:nvSpPr>
        <p:spPr>
          <a:xfrm>
            <a:off x="-24334" y="1"/>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1">
                  <a:alpha val="31889"/>
                </a:schemeClr>
              </a:gs>
              <a:gs pos="77000">
                <a:schemeClr val="accent3">
                  <a:lumMod val="25000"/>
                  <a:alpha val="0"/>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3">
            <a:extLst>
              <a:ext uri="{FF2B5EF4-FFF2-40B4-BE49-F238E27FC236}">
                <a16:creationId xmlns:a16="http://schemas.microsoft.com/office/drawing/2014/main" id="{332954FC-1C1B-B277-413F-3CBA66FD1EAD}"/>
              </a:ext>
            </a:extLst>
          </p:cNvPr>
          <p:cNvSpPr/>
          <p:nvPr userDrawn="1"/>
        </p:nvSpPr>
        <p:spPr>
          <a:xfrm flipH="1" flipV="1">
            <a:off x="-26982" y="9939"/>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50000"/>
                </a:schemeClr>
              </a:gs>
              <a:gs pos="77000">
                <a:schemeClr val="accent3">
                  <a:lumMod val="25000"/>
                  <a:alpha val="0"/>
                </a:schemeClr>
              </a:gs>
            </a:gsLst>
            <a:path path="circle">
              <a:fillToRect t="100000" r="10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4">
            <a:extLst>
              <a:ext uri="{FF2B5EF4-FFF2-40B4-BE49-F238E27FC236}">
                <a16:creationId xmlns:a16="http://schemas.microsoft.com/office/drawing/2014/main" id="{9AD65933-4DAE-2A46-C7F9-2A20CB244088}"/>
              </a:ext>
            </a:extLst>
          </p:cNvPr>
          <p:cNvSpPr/>
          <p:nvPr userDrawn="1"/>
        </p:nvSpPr>
        <p:spPr>
          <a:xfrm>
            <a:off x="4603793" y="0"/>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41000">
                <a:schemeClr val="accent5">
                  <a:alpha val="21000"/>
                </a:schemeClr>
              </a:gs>
              <a:gs pos="98000">
                <a:schemeClr val="accent5">
                  <a:lumMod val="50000"/>
                </a:schemeClr>
              </a:gs>
            </a:gsLst>
            <a:lin ang="13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5">
            <a:extLst>
              <a:ext uri="{FF2B5EF4-FFF2-40B4-BE49-F238E27FC236}">
                <a16:creationId xmlns:a16="http://schemas.microsoft.com/office/drawing/2014/main" id="{078C0FDD-401B-0E80-5823-215C99BAE6B2}"/>
              </a:ext>
            </a:extLst>
          </p:cNvPr>
          <p:cNvSpPr/>
          <p:nvPr userDrawn="1"/>
        </p:nvSpPr>
        <p:spPr>
          <a:xfrm rot="710202" flipH="1">
            <a:off x="6511239" y="-551340"/>
            <a:ext cx="5838132" cy="3132551"/>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100000">
                <a:schemeClr val="accent4">
                  <a:lumMod val="75000"/>
                  <a:alpha val="19000"/>
                </a:schemeClr>
              </a:gs>
              <a:gs pos="0">
                <a:schemeClr val="accent6">
                  <a:alpha val="61994"/>
                </a:schemeClr>
              </a:gs>
            </a:gsLst>
            <a:lin ang="27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243584" y="2176272"/>
            <a:ext cx="9921240" cy="1481328"/>
          </a:xfrm>
        </p:spPr>
        <p:txBody>
          <a:bodyPr anchor="b">
            <a:noAutofit/>
          </a:bodyPr>
          <a:lstStyle>
            <a:lvl1pPr algn="ctr">
              <a:defRPr sz="4800"/>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42611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569340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Freeform 15">
            <a:extLst>
              <a:ext uri="{FF2B5EF4-FFF2-40B4-BE49-F238E27FC236}">
                <a16:creationId xmlns:a16="http://schemas.microsoft.com/office/drawing/2014/main" id="{079F0D65-9DED-1DC3-6E6D-E4AD5252A007}"/>
              </a:ext>
            </a:extLst>
          </p:cNvPr>
          <p:cNvSpPr/>
          <p:nvPr userDrawn="1"/>
        </p:nvSpPr>
        <p:spPr>
          <a:xfrm rot="16200000" flipV="1">
            <a:off x="6507450" y="1163358"/>
            <a:ext cx="6858000" cy="4531278"/>
          </a:xfrm>
          <a:custGeom>
            <a:avLst/>
            <a:gdLst>
              <a:gd name="connsiteX0" fmla="*/ 6858000 w 6858000"/>
              <a:gd name="connsiteY0" fmla="*/ 3150313 h 3750964"/>
              <a:gd name="connsiteX1" fmla="*/ 6858000 w 6858000"/>
              <a:gd name="connsiteY1" fmla="*/ 0 h 3750964"/>
              <a:gd name="connsiteX2" fmla="*/ 0 w 6858000"/>
              <a:gd name="connsiteY2" fmla="*/ 0 h 3750964"/>
              <a:gd name="connsiteX3" fmla="*/ 0 w 6858000"/>
              <a:gd name="connsiteY3" fmla="*/ 3220894 h 3750964"/>
              <a:gd name="connsiteX4" fmla="*/ 10973 w 6858000"/>
              <a:gd name="connsiteY4" fmla="*/ 3230398 h 3750964"/>
              <a:gd name="connsiteX5" fmla="*/ 1661251 w 6858000"/>
              <a:gd name="connsiteY5" fmla="*/ 3750927 h 3750964"/>
              <a:gd name="connsiteX6" fmla="*/ 4893397 w 6858000"/>
              <a:gd name="connsiteY6" fmla="*/ 2661368 h 3750964"/>
              <a:gd name="connsiteX7" fmla="*/ 6834019 w 6858000"/>
              <a:gd name="connsiteY7" fmla="*/ 3137932 h 3750964"/>
              <a:gd name="connsiteX8" fmla="*/ 6858000 w 6858000"/>
              <a:gd name="connsiteY8" fmla="*/ 3150313 h 375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3750964">
                <a:moveTo>
                  <a:pt x="6858000" y="3150313"/>
                </a:moveTo>
                <a:lnTo>
                  <a:pt x="6858000" y="0"/>
                </a:lnTo>
                <a:lnTo>
                  <a:pt x="0" y="0"/>
                </a:lnTo>
                <a:lnTo>
                  <a:pt x="0" y="3220894"/>
                </a:lnTo>
                <a:lnTo>
                  <a:pt x="10973" y="3230398"/>
                </a:lnTo>
                <a:cubicBezTo>
                  <a:pt x="366756" y="3514112"/>
                  <a:pt x="933081" y="3754395"/>
                  <a:pt x="1661251" y="3750927"/>
                </a:cubicBezTo>
                <a:cubicBezTo>
                  <a:pt x="2955776" y="3744762"/>
                  <a:pt x="3514049" y="2682714"/>
                  <a:pt x="4893397" y="2661368"/>
                </a:cubicBezTo>
                <a:cubicBezTo>
                  <a:pt x="5755490" y="2648026"/>
                  <a:pt x="6380835" y="2908605"/>
                  <a:pt x="6834019" y="3137932"/>
                </a:cubicBezTo>
                <a:lnTo>
                  <a:pt x="6858000" y="3150313"/>
                </a:lnTo>
                <a:close/>
              </a:path>
            </a:pathLst>
          </a:custGeom>
          <a:solidFill>
            <a:schemeClr val="accent4">
              <a:alpha val="142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18">
            <a:extLst>
              <a:ext uri="{FF2B5EF4-FFF2-40B4-BE49-F238E27FC236}">
                <a16:creationId xmlns:a16="http://schemas.microsoft.com/office/drawing/2014/main" id="{9C605622-8F1F-632F-D5C0-1F2E7875EBA1}"/>
              </a:ext>
            </a:extLst>
          </p:cNvPr>
          <p:cNvSpPr/>
          <p:nvPr userDrawn="1"/>
        </p:nvSpPr>
        <p:spPr>
          <a:xfrm rot="5400000">
            <a:off x="6488397" y="1182411"/>
            <a:ext cx="6858000" cy="4493171"/>
          </a:xfrm>
          <a:custGeom>
            <a:avLst/>
            <a:gdLst>
              <a:gd name="connsiteX0" fmla="*/ 0 w 6858000"/>
              <a:gd name="connsiteY0" fmla="*/ 3300688 h 4744323"/>
              <a:gd name="connsiteX1" fmla="*/ 0 w 6858000"/>
              <a:gd name="connsiteY1" fmla="*/ 0 h 4744323"/>
              <a:gd name="connsiteX2" fmla="*/ 6858000 w 6858000"/>
              <a:gd name="connsiteY2" fmla="*/ 0 h 4744323"/>
              <a:gd name="connsiteX3" fmla="*/ 6858000 w 6858000"/>
              <a:gd name="connsiteY3" fmla="*/ 3130282 h 4744323"/>
              <a:gd name="connsiteX4" fmla="*/ 6685009 w 6858000"/>
              <a:gd name="connsiteY4" fmla="*/ 3177721 h 4744323"/>
              <a:gd name="connsiteX5" fmla="*/ 2944852 w 6858000"/>
              <a:gd name="connsiteY5" fmla="*/ 4744264 h 4744323"/>
              <a:gd name="connsiteX6" fmla="*/ 88593 w 6858000"/>
              <a:gd name="connsiteY6" fmla="*/ 3449517 h 4744323"/>
              <a:gd name="connsiteX7" fmla="*/ 0 w 6858000"/>
              <a:gd name="connsiteY7" fmla="*/ 3300688 h 4744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744323">
                <a:moveTo>
                  <a:pt x="0" y="3300688"/>
                </a:moveTo>
                <a:lnTo>
                  <a:pt x="0" y="0"/>
                </a:lnTo>
                <a:lnTo>
                  <a:pt x="6858000" y="0"/>
                </a:lnTo>
                <a:lnTo>
                  <a:pt x="6858000" y="3130282"/>
                </a:lnTo>
                <a:lnTo>
                  <a:pt x="6685009" y="3177721"/>
                </a:lnTo>
                <a:cubicBezTo>
                  <a:pt x="5333681" y="3615865"/>
                  <a:pt x="4498161" y="4736270"/>
                  <a:pt x="2944852" y="4744264"/>
                </a:cubicBezTo>
                <a:cubicBezTo>
                  <a:pt x="1511029" y="4751644"/>
                  <a:pt x="502120" y="4067469"/>
                  <a:pt x="88593" y="3449517"/>
                </a:cubicBezTo>
                <a:lnTo>
                  <a:pt x="0" y="3300688"/>
                </a:lnTo>
                <a:close/>
              </a:path>
            </a:pathLst>
          </a:custGeom>
          <a:gradFill flip="none" rotWithShape="1">
            <a:gsLst>
              <a:gs pos="4000">
                <a:schemeClr val="accent2">
                  <a:alpha val="23589"/>
                </a:schemeClr>
              </a:gs>
              <a:gs pos="79000">
                <a:schemeClr val="accent5">
                  <a:lumMod val="50000"/>
                  <a:alpha val="5218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12">
            <a:extLst>
              <a:ext uri="{FF2B5EF4-FFF2-40B4-BE49-F238E27FC236}">
                <a16:creationId xmlns:a16="http://schemas.microsoft.com/office/drawing/2014/main" id="{919AB4B2-2D3A-FCB5-0314-CC465BCC0E5D}"/>
              </a:ext>
            </a:extLst>
          </p:cNvPr>
          <p:cNvSpPr/>
          <p:nvPr userDrawn="1"/>
        </p:nvSpPr>
        <p:spPr>
          <a:xfrm rot="5400000">
            <a:off x="6926379" y="1582290"/>
            <a:ext cx="6858001" cy="3693421"/>
          </a:xfrm>
          <a:custGeom>
            <a:avLst/>
            <a:gdLst>
              <a:gd name="connsiteX0" fmla="*/ 0 w 6858001"/>
              <a:gd name="connsiteY0" fmla="*/ 3437558 h 3693421"/>
              <a:gd name="connsiteX1" fmla="*/ 0 w 6858001"/>
              <a:gd name="connsiteY1" fmla="*/ 0 h 3693421"/>
              <a:gd name="connsiteX2" fmla="*/ 6858001 w 6858001"/>
              <a:gd name="connsiteY2" fmla="*/ 0 h 3693421"/>
              <a:gd name="connsiteX3" fmla="*/ 6858001 w 6858001"/>
              <a:gd name="connsiteY3" fmla="*/ 1982949 h 3693421"/>
              <a:gd name="connsiteX4" fmla="*/ 6594582 w 6858001"/>
              <a:gd name="connsiteY4" fmla="*/ 1960784 h 3693421"/>
              <a:gd name="connsiteX5" fmla="*/ 6223032 w 6858001"/>
              <a:gd name="connsiteY5" fmla="*/ 1954544 h 3693421"/>
              <a:gd name="connsiteX6" fmla="*/ 1449771 w 6858001"/>
              <a:gd name="connsiteY6" fmla="*/ 3693362 h 3693421"/>
              <a:gd name="connsiteX7" fmla="*/ 163899 w 6858001"/>
              <a:gd name="connsiteY7" fmla="*/ 3498289 h 3693421"/>
              <a:gd name="connsiteX8" fmla="*/ 0 w 6858001"/>
              <a:gd name="connsiteY8" fmla="*/ 3437558 h 369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1" h="3693421">
                <a:moveTo>
                  <a:pt x="0" y="3437558"/>
                </a:moveTo>
                <a:lnTo>
                  <a:pt x="0" y="0"/>
                </a:lnTo>
                <a:lnTo>
                  <a:pt x="6858001" y="0"/>
                </a:lnTo>
                <a:lnTo>
                  <a:pt x="6858001" y="1982949"/>
                </a:lnTo>
                <a:lnTo>
                  <a:pt x="6594582" y="1960784"/>
                </a:lnTo>
                <a:cubicBezTo>
                  <a:pt x="6474164" y="1954657"/>
                  <a:pt x="6350346" y="1952415"/>
                  <a:pt x="6223032" y="1954544"/>
                </a:cubicBezTo>
                <a:cubicBezTo>
                  <a:pt x="4185999" y="1988612"/>
                  <a:pt x="3361537" y="3683524"/>
                  <a:pt x="1449771" y="3693362"/>
                </a:cubicBezTo>
                <a:cubicBezTo>
                  <a:pt x="971830" y="3695822"/>
                  <a:pt x="541102" y="3621442"/>
                  <a:pt x="163899" y="3498289"/>
                </a:cubicBezTo>
                <a:lnTo>
                  <a:pt x="0" y="3437558"/>
                </a:lnTo>
                <a:close/>
              </a:path>
            </a:pathLst>
          </a:custGeom>
          <a:gradFill>
            <a:gsLst>
              <a:gs pos="84000">
                <a:schemeClr val="accent4">
                  <a:alpha val="20000"/>
                </a:schemeClr>
              </a:gs>
              <a:gs pos="1000">
                <a:schemeClr val="accent6">
                  <a:alpha val="38000"/>
                </a:schemeClr>
              </a:gs>
              <a:gs pos="100000">
                <a:schemeClr val="accent6">
                  <a:alpha val="3349"/>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7">
            <a:extLst>
              <a:ext uri="{FF2B5EF4-FFF2-40B4-BE49-F238E27FC236}">
                <a16:creationId xmlns:a16="http://schemas.microsoft.com/office/drawing/2014/main" id="{692257B9-FE58-1976-7115-17E05E5819EA}"/>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7" name="Footer Placeholder 6">
            <a:extLst>
              <a:ext uri="{FF2B5EF4-FFF2-40B4-BE49-F238E27FC236}">
                <a16:creationId xmlns:a16="http://schemas.microsoft.com/office/drawing/2014/main" id="{BAF040BB-6465-852C-B53C-074E90BB09D1}"/>
              </a:ext>
            </a:extLst>
          </p:cNvPr>
          <p:cNvSpPr>
            <a:spLocks noGrp="1"/>
          </p:cNvSpPr>
          <p:nvPr>
            <p:ph type="ftr" sz="quarter" idx="10"/>
          </p:nvPr>
        </p:nvSpPr>
        <p:spPr/>
        <p:txBody>
          <a:bodyPr>
            <a:noAutofit/>
          </a:bodyPr>
          <a:lstStyle/>
          <a:p>
            <a:r>
              <a:rPr lang="en-US"/>
              <a:t>Crypto: investing &amp; trading</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536192" y="832104"/>
            <a:ext cx="8878824" cy="1069848"/>
          </a:xfrm>
        </p:spPr>
        <p:txBody>
          <a:bodyPr anchor="b">
            <a:no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536192" y="2212848"/>
            <a:ext cx="6422136" cy="3282696"/>
          </a:xfrm>
        </p:spPr>
        <p:txBody>
          <a:bodyPr>
            <a:noAutofit/>
          </a:bodyPr>
          <a:lstStyle>
            <a:lvl1pPr marL="347472">
              <a:lnSpc>
                <a:spcPct val="150000"/>
              </a:lnSpc>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6316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Introducti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9BE68DE5-FB8F-C713-B589-69851789C6C5}"/>
              </a:ext>
            </a:extLst>
          </p:cNvPr>
          <p:cNvSpPr/>
          <p:nvPr userDrawn="1"/>
        </p:nvSpPr>
        <p:spPr>
          <a:xfrm>
            <a:off x="1" y="4852144"/>
            <a:ext cx="5681755" cy="2002200"/>
          </a:xfrm>
          <a:custGeom>
            <a:avLst/>
            <a:gdLst>
              <a:gd name="connsiteX0" fmla="*/ 320629 w 5681755"/>
              <a:gd name="connsiteY0" fmla="*/ 0 h 2002200"/>
              <a:gd name="connsiteX1" fmla="*/ 375829 w 5681755"/>
              <a:gd name="connsiteY1" fmla="*/ 158026 h 2002200"/>
              <a:gd name="connsiteX2" fmla="*/ 897491 w 5681755"/>
              <a:gd name="connsiteY2" fmla="*/ 961690 h 2002200"/>
              <a:gd name="connsiteX3" fmla="*/ 4054478 w 5681755"/>
              <a:gd name="connsiteY3" fmla="*/ 1474149 h 2002200"/>
              <a:gd name="connsiteX4" fmla="*/ 5679398 w 5681755"/>
              <a:gd name="connsiteY4" fmla="*/ 1986034 h 2002200"/>
              <a:gd name="connsiteX5" fmla="*/ 5681755 w 5681755"/>
              <a:gd name="connsiteY5" fmla="*/ 2002200 h 2002200"/>
              <a:gd name="connsiteX6" fmla="*/ 0 w 5681755"/>
              <a:gd name="connsiteY6" fmla="*/ 1989323 h 2002200"/>
              <a:gd name="connsiteX7" fmla="*/ 0 w 5681755"/>
              <a:gd name="connsiteY7" fmla="*/ 1952135 h 200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81755" h="2002200">
                <a:moveTo>
                  <a:pt x="320629" y="0"/>
                </a:moveTo>
                <a:lnTo>
                  <a:pt x="375829" y="158026"/>
                </a:lnTo>
                <a:cubicBezTo>
                  <a:pt x="503741" y="486192"/>
                  <a:pt x="688117" y="753054"/>
                  <a:pt x="897491" y="961690"/>
                </a:cubicBezTo>
                <a:cubicBezTo>
                  <a:pt x="1455821" y="1518049"/>
                  <a:pt x="3033468" y="1694058"/>
                  <a:pt x="4054478" y="1474149"/>
                </a:cubicBezTo>
                <a:cubicBezTo>
                  <a:pt x="5094564" y="1247948"/>
                  <a:pt x="5587838" y="1548928"/>
                  <a:pt x="5679398" y="1986034"/>
                </a:cubicBezTo>
                <a:lnTo>
                  <a:pt x="5681755" y="2002200"/>
                </a:lnTo>
                <a:lnTo>
                  <a:pt x="0" y="1989323"/>
                </a:lnTo>
                <a:lnTo>
                  <a:pt x="0" y="1952135"/>
                </a:lnTo>
                <a:close/>
              </a:path>
            </a:pathLst>
          </a:custGeom>
          <a:gradFill flip="none" rotWithShape="1">
            <a:gsLst>
              <a:gs pos="77000">
                <a:schemeClr val="accent3">
                  <a:lumMod val="25000"/>
                  <a:alpha val="0"/>
                </a:schemeClr>
              </a:gs>
              <a:gs pos="0">
                <a:schemeClr val="tx2">
                  <a:alpha val="70774"/>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2" name="Freeform: Shape 21">
            <a:extLst>
              <a:ext uri="{FF2B5EF4-FFF2-40B4-BE49-F238E27FC236}">
                <a16:creationId xmlns:a16="http://schemas.microsoft.com/office/drawing/2014/main" id="{76B337A9-EA8E-4E30-3CF4-C681F9705934}"/>
              </a:ext>
            </a:extLst>
          </p:cNvPr>
          <p:cNvSpPr/>
          <p:nvPr userDrawn="1"/>
        </p:nvSpPr>
        <p:spPr>
          <a:xfrm>
            <a:off x="1" y="0"/>
            <a:ext cx="6392389" cy="3297866"/>
          </a:xfrm>
          <a:custGeom>
            <a:avLst/>
            <a:gdLst>
              <a:gd name="connsiteX0" fmla="*/ 0 w 6392389"/>
              <a:gd name="connsiteY0" fmla="*/ 0 h 3297866"/>
              <a:gd name="connsiteX1" fmla="*/ 6392389 w 6392389"/>
              <a:gd name="connsiteY1" fmla="*/ 0 h 3297866"/>
              <a:gd name="connsiteX2" fmla="*/ 6039257 w 6392389"/>
              <a:gd name="connsiteY2" fmla="*/ 205593 h 3297866"/>
              <a:gd name="connsiteX3" fmla="*/ 4044501 w 6392389"/>
              <a:gd name="connsiteY3" fmla="*/ 1885401 h 3297866"/>
              <a:gd name="connsiteX4" fmla="*/ 41384 w 6392389"/>
              <a:gd name="connsiteY4" fmla="*/ 2408804 h 3297866"/>
              <a:gd name="connsiteX5" fmla="*/ 0 w 6392389"/>
              <a:gd name="connsiteY5" fmla="*/ 2349004 h 3297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92389" h="3297866">
                <a:moveTo>
                  <a:pt x="0" y="0"/>
                </a:moveTo>
                <a:lnTo>
                  <a:pt x="6392389" y="0"/>
                </a:lnTo>
                <a:lnTo>
                  <a:pt x="6039257" y="205593"/>
                </a:lnTo>
                <a:cubicBezTo>
                  <a:pt x="5243960" y="694220"/>
                  <a:pt x="4533171" y="1286369"/>
                  <a:pt x="4044501" y="1885401"/>
                </a:cubicBezTo>
                <a:cubicBezTo>
                  <a:pt x="2455953" y="3842789"/>
                  <a:pt x="879065" y="3516921"/>
                  <a:pt x="41384" y="2408804"/>
                </a:cubicBezTo>
                <a:lnTo>
                  <a:pt x="0" y="2349004"/>
                </a:lnTo>
                <a:close/>
              </a:path>
            </a:pathLst>
          </a:custGeom>
          <a:gradFill flip="none" rotWithShape="1">
            <a:gsLst>
              <a:gs pos="20000">
                <a:schemeClr val="accent3">
                  <a:lumMod val="25000"/>
                </a:schemeClr>
              </a:gs>
              <a:gs pos="100000">
                <a:schemeClr val="tx2">
                  <a:alpha val="54000"/>
                </a:schemeClr>
              </a:gs>
            </a:gsLst>
            <a:lin ang="10200000" scaled="0"/>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5" name="Freeform: Shape 14">
            <a:extLst>
              <a:ext uri="{FF2B5EF4-FFF2-40B4-BE49-F238E27FC236}">
                <a16:creationId xmlns:a16="http://schemas.microsoft.com/office/drawing/2014/main" id="{3385D1DB-F6B1-8F65-1FDB-5CDD731A6DFC}"/>
              </a:ext>
            </a:extLst>
          </p:cNvPr>
          <p:cNvSpPr/>
          <p:nvPr userDrawn="1"/>
        </p:nvSpPr>
        <p:spPr>
          <a:xfrm>
            <a:off x="9517205" y="2"/>
            <a:ext cx="2674794" cy="6857999"/>
          </a:xfrm>
          <a:custGeom>
            <a:avLst/>
            <a:gdLst>
              <a:gd name="connsiteX0" fmla="*/ 2674793 w 2674794"/>
              <a:gd name="connsiteY0" fmla="*/ 0 h 6857999"/>
              <a:gd name="connsiteX1" fmla="*/ 2674794 w 2674794"/>
              <a:gd name="connsiteY1" fmla="*/ 6857999 h 6857999"/>
              <a:gd name="connsiteX2" fmla="*/ 1158844 w 2674794"/>
              <a:gd name="connsiteY2" fmla="*/ 6857999 h 6857999"/>
              <a:gd name="connsiteX3" fmla="*/ 1212639 w 2674794"/>
              <a:gd name="connsiteY3" fmla="*/ 6771304 h 6857999"/>
              <a:gd name="connsiteX4" fmla="*/ 1327460 w 2674794"/>
              <a:gd name="connsiteY4" fmla="*/ 6554527 h 6857999"/>
              <a:gd name="connsiteX5" fmla="*/ 545566 w 2674794"/>
              <a:gd name="connsiteY5" fmla="*/ 2293136 h 6857999"/>
              <a:gd name="connsiteX6" fmla="*/ 381787 w 2674794"/>
              <a:gd name="connsiteY6" fmla="*/ 3827 h 6857999"/>
              <a:gd name="connsiteX7" fmla="*/ 386161 w 2674794"/>
              <a:gd name="connsiteY7"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4794" h="6857999">
                <a:moveTo>
                  <a:pt x="2674793" y="0"/>
                </a:moveTo>
                <a:lnTo>
                  <a:pt x="2674794" y="6857999"/>
                </a:lnTo>
                <a:lnTo>
                  <a:pt x="1158844" y="6857999"/>
                </a:lnTo>
                <a:lnTo>
                  <a:pt x="1212639" y="6771304"/>
                </a:lnTo>
                <a:cubicBezTo>
                  <a:pt x="1256917" y="6696480"/>
                  <a:pt x="1295401" y="6624001"/>
                  <a:pt x="1327460" y="6554527"/>
                </a:cubicBezTo>
                <a:cubicBezTo>
                  <a:pt x="1840424" y="5442926"/>
                  <a:pt x="1337703" y="3374924"/>
                  <a:pt x="545566" y="2293136"/>
                </a:cubicBezTo>
                <a:cubicBezTo>
                  <a:pt x="-210423" y="1266170"/>
                  <a:pt x="-98154" y="469786"/>
                  <a:pt x="381787" y="3827"/>
                </a:cubicBezTo>
                <a:lnTo>
                  <a:pt x="386161" y="0"/>
                </a:lnTo>
                <a:close/>
              </a:path>
            </a:pathLst>
          </a:custGeom>
          <a:solidFill>
            <a:schemeClr val="tx2">
              <a:alpha val="32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1" name="glass card">
            <a:extLst>
              <a:ext uri="{FF2B5EF4-FFF2-40B4-BE49-F238E27FC236}">
                <a16:creationId xmlns:a16="http://schemas.microsoft.com/office/drawing/2014/main" id="{BAC99002-32F5-F4C1-2519-F23274B0580C}"/>
              </a:ext>
            </a:extLst>
          </p:cNvPr>
          <p:cNvSpPr/>
          <p:nvPr userDrawn="1"/>
        </p:nvSpPr>
        <p:spPr>
          <a:xfrm>
            <a:off x="1365705" y="1005155"/>
            <a:ext cx="9243233" cy="4978750"/>
          </a:xfrm>
          <a:prstGeom prst="roundRect">
            <a:avLst>
              <a:gd name="adj" fmla="val 6806"/>
            </a:avLst>
          </a:prstGeom>
          <a:gradFill>
            <a:gsLst>
              <a:gs pos="100000">
                <a:schemeClr val="bg1">
                  <a:alpha val="3000"/>
                </a:schemeClr>
              </a:gs>
              <a:gs pos="47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7" name="Freeform: Shape 26">
            <a:extLst>
              <a:ext uri="{FF2B5EF4-FFF2-40B4-BE49-F238E27FC236}">
                <a16:creationId xmlns:a16="http://schemas.microsoft.com/office/drawing/2014/main" id="{0DF239B3-DB66-3CD4-1BFE-4EBA82BC4A44}"/>
              </a:ext>
            </a:extLst>
          </p:cNvPr>
          <p:cNvSpPr/>
          <p:nvPr userDrawn="1"/>
        </p:nvSpPr>
        <p:spPr>
          <a:xfrm>
            <a:off x="0" y="5255333"/>
            <a:ext cx="2769194" cy="1602667"/>
          </a:xfrm>
          <a:custGeom>
            <a:avLst/>
            <a:gdLst>
              <a:gd name="connsiteX0" fmla="*/ 0 w 2769194"/>
              <a:gd name="connsiteY0" fmla="*/ 0 h 1602667"/>
              <a:gd name="connsiteX1" fmla="*/ 93250 w 2769194"/>
              <a:gd name="connsiteY1" fmla="*/ 101565 h 1602667"/>
              <a:gd name="connsiteX2" fmla="*/ 2646213 w 2769194"/>
              <a:gd name="connsiteY2" fmla="*/ 1567071 h 1602667"/>
              <a:gd name="connsiteX3" fmla="*/ 2769194 w 2769194"/>
              <a:gd name="connsiteY3" fmla="*/ 1602667 h 1602667"/>
              <a:gd name="connsiteX4" fmla="*/ 0 w 2769194"/>
              <a:gd name="connsiteY4" fmla="*/ 1602667 h 1602667"/>
              <a:gd name="connsiteX5" fmla="*/ 0 w 2769194"/>
              <a:gd name="connsiteY5" fmla="*/ 807120 h 1602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69194" h="1602667">
                <a:moveTo>
                  <a:pt x="0" y="0"/>
                </a:moveTo>
                <a:lnTo>
                  <a:pt x="93250" y="101565"/>
                </a:lnTo>
                <a:cubicBezTo>
                  <a:pt x="702540" y="735306"/>
                  <a:pt x="1672588" y="1259605"/>
                  <a:pt x="2646213" y="1567071"/>
                </a:cubicBezTo>
                <a:lnTo>
                  <a:pt x="2769194" y="1602667"/>
                </a:lnTo>
                <a:lnTo>
                  <a:pt x="0" y="1602667"/>
                </a:lnTo>
                <a:lnTo>
                  <a:pt x="0" y="807120"/>
                </a:lnTo>
                <a:close/>
              </a:path>
            </a:pathLst>
          </a:custGeom>
          <a:gradFill flip="none" rotWithShape="1">
            <a:gsLst>
              <a:gs pos="60000">
                <a:schemeClr val="accent3">
                  <a:alpha val="45000"/>
                </a:schemeClr>
              </a:gs>
              <a:gs pos="99000">
                <a:schemeClr val="accent5">
                  <a:alpha val="66721"/>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169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524000" y="2029968"/>
            <a:ext cx="9144000" cy="1069848"/>
          </a:xfrm>
        </p:spPr>
        <p:txBody>
          <a:bodyPr anchor="b">
            <a:noAutofit/>
          </a:bodyPr>
          <a:lstStyle>
            <a:lvl1pPr algn="ctr">
              <a:defRPr sz="4800"/>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38039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reeform 3">
            <a:extLst>
              <a:ext uri="{FF2B5EF4-FFF2-40B4-BE49-F238E27FC236}">
                <a16:creationId xmlns:a16="http://schemas.microsoft.com/office/drawing/2014/main" id="{F1F20C20-DE23-6FE7-74A0-517218ACED7A}"/>
              </a:ext>
            </a:extLst>
          </p:cNvPr>
          <p:cNvSpPr/>
          <p:nvPr userDrawn="1"/>
        </p:nvSpPr>
        <p:spPr>
          <a:xfrm rot="10800000">
            <a:off x="-1" y="5019503"/>
            <a:ext cx="9676770" cy="18384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29177"/>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4">
            <a:extLst>
              <a:ext uri="{FF2B5EF4-FFF2-40B4-BE49-F238E27FC236}">
                <a16:creationId xmlns:a16="http://schemas.microsoft.com/office/drawing/2014/main" id="{98E2EA35-4179-2438-E1D1-02EFA8830FF9}"/>
              </a:ext>
            </a:extLst>
          </p:cNvPr>
          <p:cNvSpPr/>
          <p:nvPr userDrawn="1"/>
        </p:nvSpPr>
        <p:spPr>
          <a:xfrm flipV="1">
            <a:off x="2763044" y="6076116"/>
            <a:ext cx="3946673" cy="781884"/>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accent4">
                  <a:lumMod val="75000"/>
                  <a:alpha val="46295"/>
                </a:schemeClr>
              </a:gs>
              <a:gs pos="33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5">
            <a:extLst>
              <a:ext uri="{FF2B5EF4-FFF2-40B4-BE49-F238E27FC236}">
                <a16:creationId xmlns:a16="http://schemas.microsoft.com/office/drawing/2014/main" id="{A7C0B16B-87E9-E92C-62F3-D1844BEE5B2D}"/>
              </a:ext>
            </a:extLst>
          </p:cNvPr>
          <p:cNvSpPr/>
          <p:nvPr userDrawn="1"/>
        </p:nvSpPr>
        <p:spPr>
          <a:xfrm rot="10800000">
            <a:off x="5393054" y="601597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6">
            <a:extLst>
              <a:ext uri="{FF2B5EF4-FFF2-40B4-BE49-F238E27FC236}">
                <a16:creationId xmlns:a16="http://schemas.microsoft.com/office/drawing/2014/main" id="{51F4118C-3B46-F20B-EF12-E16F7513844C}"/>
              </a:ext>
            </a:extLst>
          </p:cNvPr>
          <p:cNvSpPr/>
          <p:nvPr userDrawn="1"/>
        </p:nvSpPr>
        <p:spPr>
          <a:xfrm rot="10800000" flipH="1">
            <a:off x="-2688" y="5263861"/>
            <a:ext cx="12192000" cy="1599109"/>
          </a:xfrm>
          <a:custGeom>
            <a:avLst/>
            <a:gdLst>
              <a:gd name="connsiteX0" fmla="*/ 1373073 w 12192000"/>
              <a:gd name="connsiteY0" fmla="*/ 1599066 h 1599109"/>
              <a:gd name="connsiteX1" fmla="*/ 4901233 w 12192000"/>
              <a:gd name="connsiteY1" fmla="*/ 313816 h 1599109"/>
              <a:gd name="connsiteX2" fmla="*/ 7629483 w 12192000"/>
              <a:gd name="connsiteY2" fmla="*/ 1209099 h 1599109"/>
              <a:gd name="connsiteX3" fmla="*/ 7664573 w 12192000"/>
              <a:gd name="connsiteY3" fmla="*/ 1222798 h 1599109"/>
              <a:gd name="connsiteX4" fmla="*/ 7753536 w 12192000"/>
              <a:gd name="connsiteY4" fmla="*/ 1277391 h 1599109"/>
              <a:gd name="connsiteX5" fmla="*/ 9091947 w 12192000"/>
              <a:gd name="connsiteY5" fmla="*/ 1582567 h 1599109"/>
              <a:gd name="connsiteX6" fmla="*/ 12094171 w 12192000"/>
              <a:gd name="connsiteY6" fmla="*/ 359476 h 1599109"/>
              <a:gd name="connsiteX7" fmla="*/ 12192000 w 12192000"/>
              <a:gd name="connsiteY7" fmla="*/ 342643 h 1599109"/>
              <a:gd name="connsiteX8" fmla="*/ 12192000 w 12192000"/>
              <a:gd name="connsiteY8" fmla="*/ 0 h 1599109"/>
              <a:gd name="connsiteX9" fmla="*/ 0 w 12192000"/>
              <a:gd name="connsiteY9" fmla="*/ 0 h 1599109"/>
              <a:gd name="connsiteX10" fmla="*/ 0 w 12192000"/>
              <a:gd name="connsiteY10" fmla="*/ 1274406 h 1599109"/>
              <a:gd name="connsiteX11" fmla="*/ 34662 w 12192000"/>
              <a:gd name="connsiteY11" fmla="*/ 1293889 h 1599109"/>
              <a:gd name="connsiteX12" fmla="*/ 1373073 w 12192000"/>
              <a:gd name="connsiteY12" fmla="*/ 1599066 h 159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1599109">
                <a:moveTo>
                  <a:pt x="1373073" y="1599066"/>
                </a:moveTo>
                <a:cubicBezTo>
                  <a:pt x="2786156" y="1591793"/>
                  <a:pt x="3395560" y="338997"/>
                  <a:pt x="4901233" y="313816"/>
                </a:cubicBezTo>
                <a:cubicBezTo>
                  <a:pt x="6312803" y="290208"/>
                  <a:pt x="7142906" y="993618"/>
                  <a:pt x="7629483" y="1209099"/>
                </a:cubicBezTo>
                <a:lnTo>
                  <a:pt x="7664573" y="1222798"/>
                </a:lnTo>
                <a:lnTo>
                  <a:pt x="7753536" y="1277391"/>
                </a:lnTo>
                <a:cubicBezTo>
                  <a:pt x="8110655" y="1460232"/>
                  <a:pt x="8562041" y="1585295"/>
                  <a:pt x="9091947" y="1582567"/>
                </a:cubicBezTo>
                <a:cubicBezTo>
                  <a:pt x="10328396" y="1576205"/>
                  <a:pt x="10949524" y="616237"/>
                  <a:pt x="12094171" y="359476"/>
                </a:cubicBezTo>
                <a:lnTo>
                  <a:pt x="12192000" y="342643"/>
                </a:lnTo>
                <a:lnTo>
                  <a:pt x="12192000" y="0"/>
                </a:lnTo>
                <a:lnTo>
                  <a:pt x="0" y="0"/>
                </a:lnTo>
                <a:lnTo>
                  <a:pt x="0" y="1274406"/>
                </a:lnTo>
                <a:lnTo>
                  <a:pt x="34662" y="1293889"/>
                </a:lnTo>
                <a:cubicBezTo>
                  <a:pt x="391780" y="1476730"/>
                  <a:pt x="843167" y="1601794"/>
                  <a:pt x="1373073" y="1599066"/>
                </a:cubicBezTo>
                <a:close/>
              </a:path>
            </a:pathLst>
          </a:custGeom>
          <a:gradFill flip="none" rotWithShape="1">
            <a:gsLst>
              <a:gs pos="0">
                <a:schemeClr val="accent6">
                  <a:alpha val="69328"/>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3" name="Straight Connector 12">
            <a:extLst>
              <a:ext uri="{FF2B5EF4-FFF2-40B4-BE49-F238E27FC236}">
                <a16:creationId xmlns:a16="http://schemas.microsoft.com/office/drawing/2014/main" id="{CD0F8AA9-2207-2D4C-C2E0-FEF14E2D9ACF}"/>
              </a:ext>
            </a:extLst>
          </p:cNvPr>
          <p:cNvCxnSpPr>
            <a:cxnSpLocks/>
          </p:cNvCxnSpPr>
          <p:nvPr userDrawn="1"/>
        </p:nvCxnSpPr>
        <p:spPr>
          <a:xfrm rot="5400000">
            <a:off x="6095999" y="2597191"/>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2753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hart or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p:txBody>
          <a:bodyPr anchor="b">
            <a:noAutofit/>
          </a:bodyPr>
          <a:lstStyle>
            <a:lvl1pPr algn="ct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p:txBody>
          <a:bodyPr>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4A4F769D-48D3-2655-40A4-674F657B741D}"/>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4" name="Footer Placeholder 3">
            <a:extLst>
              <a:ext uri="{FF2B5EF4-FFF2-40B4-BE49-F238E27FC236}">
                <a16:creationId xmlns:a16="http://schemas.microsoft.com/office/drawing/2014/main" id="{33FA0756-78EA-68DD-4650-F40EF5F2520E}"/>
              </a:ext>
            </a:extLst>
          </p:cNvPr>
          <p:cNvSpPr>
            <a:spLocks noGrp="1"/>
          </p:cNvSpPr>
          <p:nvPr>
            <p:ph type="ftr" sz="quarter" idx="10"/>
          </p:nvPr>
        </p:nvSpPr>
        <p:spPr/>
        <p:txBody>
          <a:bodyPr>
            <a:noAutofit/>
          </a:bodyPr>
          <a:lstStyle/>
          <a:p>
            <a:r>
              <a:rPr lang="en-US"/>
              <a:t>Crypto: investing &amp; trading</a:t>
            </a:r>
            <a:endParaRPr lang="en-US" dirty="0"/>
          </a:p>
        </p:txBody>
      </p:sp>
    </p:spTree>
    <p:extLst>
      <p:ext uri="{BB962C8B-B14F-4D97-AF65-F5344CB8AC3E}">
        <p14:creationId xmlns:p14="http://schemas.microsoft.com/office/powerpoint/2010/main" val="734534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Quote">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77AD3460-2264-3A46-993B-9F2AACED0504}"/>
              </a:ext>
            </a:extLst>
          </p:cNvPr>
          <p:cNvSpPr/>
          <p:nvPr userDrawn="1"/>
        </p:nvSpPr>
        <p:spPr>
          <a:xfrm rot="10800000">
            <a:off x="5393054"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7">
            <a:extLst>
              <a:ext uri="{FF2B5EF4-FFF2-40B4-BE49-F238E27FC236}">
                <a16:creationId xmlns:a16="http://schemas.microsoft.com/office/drawing/2014/main" id="{BBBF3E9C-CCEA-98FA-7F69-55AF07558021}"/>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9">
            <a:extLst>
              <a:ext uri="{FF2B5EF4-FFF2-40B4-BE49-F238E27FC236}">
                <a16:creationId xmlns:a16="http://schemas.microsoft.com/office/drawing/2014/main" id="{4F937A84-95EC-EB44-470A-C82AD8E99897}"/>
              </a:ext>
            </a:extLst>
          </p:cNvPr>
          <p:cNvSpPr/>
          <p:nvPr userDrawn="1"/>
        </p:nvSpPr>
        <p:spPr>
          <a:xfrm>
            <a:off x="-24334" y="0"/>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3916598 w 12218982"/>
              <a:gd name="connsiteY10" fmla="*/ 272807 h 6860673"/>
              <a:gd name="connsiteX11" fmla="*/ 3863345 w 12218982"/>
              <a:gd name="connsiteY11" fmla="*/ 286233 h 6860673"/>
              <a:gd name="connsiteX12" fmla="*/ 3729781 w 12218982"/>
              <a:gd name="connsiteY12" fmla="*/ 323286 h 6860673"/>
              <a:gd name="connsiteX13" fmla="*/ 1717096 w 12218982"/>
              <a:gd name="connsiteY13" fmla="*/ 1451719 h 6860673"/>
              <a:gd name="connsiteX14" fmla="*/ 708597 w 12218982"/>
              <a:gd name="connsiteY14" fmla="*/ 2695590 h 6860673"/>
              <a:gd name="connsiteX15" fmla="*/ 486880 w 12218982"/>
              <a:gd name="connsiteY15" fmla="*/ 3274865 h 6860673"/>
              <a:gd name="connsiteX16" fmla="*/ 365997 w 12218982"/>
              <a:gd name="connsiteY16" fmla="*/ 3984708 h 6860673"/>
              <a:gd name="connsiteX17" fmla="*/ 341340 w 12218982"/>
              <a:gd name="connsiteY17" fmla="*/ 4301231 h 6860673"/>
              <a:gd name="connsiteX18" fmla="*/ 341340 w 12218982"/>
              <a:gd name="connsiteY18" fmla="*/ 5007890 h 6860673"/>
              <a:gd name="connsiteX19" fmla="*/ 343276 w 12218982"/>
              <a:gd name="connsiteY19" fmla="*/ 5047516 h 6860673"/>
              <a:gd name="connsiteX20" fmla="*/ 814636 w 12218982"/>
              <a:gd name="connsiteY20" fmla="*/ 6666819 h 6860673"/>
              <a:gd name="connsiteX21" fmla="*/ 915601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4862080" y="106647"/>
                  <a:pt x="4363654" y="168899"/>
                  <a:pt x="3916598" y="272807"/>
                </a:cubicBezTo>
                <a:lnTo>
                  <a:pt x="3863345" y="286233"/>
                </a:lnTo>
                <a:lnTo>
                  <a:pt x="3729781" y="323286"/>
                </a:lnTo>
                <a:cubicBezTo>
                  <a:pt x="3036967" y="532141"/>
                  <a:pt x="2352843" y="836886"/>
                  <a:pt x="1717096" y="1451719"/>
                </a:cubicBezTo>
                <a:cubicBezTo>
                  <a:pt x="1293264" y="1861607"/>
                  <a:pt x="966036" y="2282242"/>
                  <a:pt x="708597" y="2695590"/>
                </a:cubicBezTo>
                <a:cubicBezTo>
                  <a:pt x="593502" y="2938109"/>
                  <a:pt x="544310" y="3015870"/>
                  <a:pt x="486880" y="3274865"/>
                </a:cubicBezTo>
                <a:cubicBezTo>
                  <a:pt x="434927" y="3498394"/>
                  <a:pt x="385149" y="3635910"/>
                  <a:pt x="365997" y="3984708"/>
                </a:cubicBezTo>
                <a:lnTo>
                  <a:pt x="341340" y="4301231"/>
                </a:lnTo>
                <a:lnTo>
                  <a:pt x="341340" y="5007890"/>
                </a:lnTo>
                <a:cubicBezTo>
                  <a:pt x="341985" y="5021099"/>
                  <a:pt x="342631" y="5034307"/>
                  <a:pt x="343276" y="5047516"/>
                </a:cubicBezTo>
                <a:cubicBezTo>
                  <a:pt x="393784" y="5666740"/>
                  <a:pt x="577442" y="6188267"/>
                  <a:pt x="814636" y="6666819"/>
                </a:cubicBezTo>
                <a:lnTo>
                  <a:pt x="915601"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25000"/>
                  <a:alpha val="60164"/>
                </a:schemeClr>
              </a:gs>
              <a:gs pos="77000">
                <a:schemeClr val="accent3">
                  <a:lumMod val="25000"/>
                  <a:alpha val="29492"/>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10">
            <a:extLst>
              <a:ext uri="{FF2B5EF4-FFF2-40B4-BE49-F238E27FC236}">
                <a16:creationId xmlns:a16="http://schemas.microsoft.com/office/drawing/2014/main" id="{A9BF091C-5F88-B50F-03BB-284950253993}"/>
              </a:ext>
            </a:extLst>
          </p:cNvPr>
          <p:cNvSpPr/>
          <p:nvPr userDrawn="1"/>
        </p:nvSpPr>
        <p:spPr>
          <a:xfrm flipV="1">
            <a:off x="204060" y="5377862"/>
            <a:ext cx="7471211" cy="1480138"/>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tx2">
                  <a:alpha val="8123"/>
                </a:schemeClr>
              </a:gs>
              <a:gs pos="33000">
                <a:schemeClr val="accent6">
                  <a:alpha val="13919"/>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16">
            <a:extLst>
              <a:ext uri="{FF2B5EF4-FFF2-40B4-BE49-F238E27FC236}">
                <a16:creationId xmlns:a16="http://schemas.microsoft.com/office/drawing/2014/main" id="{3FF8B459-35F5-072D-56FA-415EEABE6DC2}"/>
              </a:ext>
            </a:extLst>
          </p:cNvPr>
          <p:cNvSpPr/>
          <p:nvPr userDrawn="1"/>
        </p:nvSpPr>
        <p:spPr>
          <a:xfrm rot="10800000">
            <a:off x="-30287" y="4822578"/>
            <a:ext cx="12230888" cy="2040391"/>
          </a:xfrm>
          <a:custGeom>
            <a:avLst/>
            <a:gdLst>
              <a:gd name="connsiteX0" fmla="*/ 1751979 w 12230888"/>
              <a:gd name="connsiteY0" fmla="*/ 2040336 h 2040391"/>
              <a:gd name="connsiteX1" fmla="*/ 44227 w 12230888"/>
              <a:gd name="connsiteY1" fmla="*/ 1650944 h 2040391"/>
              <a:gd name="connsiteX2" fmla="*/ 0 w 12230888"/>
              <a:gd name="connsiteY2" fmla="*/ 1626084 h 2040391"/>
              <a:gd name="connsiteX3" fmla="*/ 0 w 12230888"/>
              <a:gd name="connsiteY3" fmla="*/ 0 h 2040391"/>
              <a:gd name="connsiteX4" fmla="*/ 12230888 w 12230888"/>
              <a:gd name="connsiteY4" fmla="*/ 0 h 2040391"/>
              <a:gd name="connsiteX5" fmla="*/ 12230888 w 12230888"/>
              <a:gd name="connsiteY5" fmla="*/ 1945571 h 2040391"/>
              <a:gd name="connsiteX6" fmla="*/ 12158569 w 12230888"/>
              <a:gd name="connsiteY6" fmla="*/ 1963333 h 2040391"/>
              <a:gd name="connsiteX7" fmla="*/ 11600914 w 12230888"/>
              <a:gd name="connsiteY7" fmla="*/ 2019284 h 2040391"/>
              <a:gd name="connsiteX8" fmla="*/ 9893162 w 12230888"/>
              <a:gd name="connsiteY8" fmla="*/ 1629893 h 2040391"/>
              <a:gd name="connsiteX9" fmla="*/ 9779649 w 12230888"/>
              <a:gd name="connsiteY9" fmla="*/ 1560235 h 2040391"/>
              <a:gd name="connsiteX10" fmla="*/ 9734876 w 12230888"/>
              <a:gd name="connsiteY10" fmla="*/ 1542756 h 2040391"/>
              <a:gd name="connsiteX11" fmla="*/ 6253752 w 12230888"/>
              <a:gd name="connsiteY11" fmla="*/ 400415 h 2040391"/>
              <a:gd name="connsiteX12" fmla="*/ 1751979 w 12230888"/>
              <a:gd name="connsiteY12" fmla="*/ 2040336 h 2040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230888" h="2040391">
                <a:moveTo>
                  <a:pt x="1751979" y="2040336"/>
                </a:moveTo>
                <a:cubicBezTo>
                  <a:pt x="1075843" y="2043817"/>
                  <a:pt x="499894" y="1884241"/>
                  <a:pt x="44227" y="1650944"/>
                </a:cubicBezTo>
                <a:lnTo>
                  <a:pt x="0" y="1626084"/>
                </a:lnTo>
                <a:lnTo>
                  <a:pt x="0" y="0"/>
                </a:lnTo>
                <a:lnTo>
                  <a:pt x="12230888" y="0"/>
                </a:lnTo>
                <a:lnTo>
                  <a:pt x="12230888" y="1945571"/>
                </a:lnTo>
                <a:lnTo>
                  <a:pt x="12158569" y="1963333"/>
                </a:lnTo>
                <a:cubicBezTo>
                  <a:pt x="11983060" y="1998243"/>
                  <a:pt x="11798121" y="2018269"/>
                  <a:pt x="11600914" y="2019284"/>
                </a:cubicBezTo>
                <a:cubicBezTo>
                  <a:pt x="10924778" y="2022765"/>
                  <a:pt x="10348830" y="1863190"/>
                  <a:pt x="9893162" y="1629893"/>
                </a:cubicBezTo>
                <a:lnTo>
                  <a:pt x="9779649" y="1560235"/>
                </a:lnTo>
                <a:lnTo>
                  <a:pt x="9734876" y="1542756"/>
                </a:lnTo>
                <a:cubicBezTo>
                  <a:pt x="9114026" y="1267812"/>
                  <a:pt x="8054852" y="370292"/>
                  <a:pt x="6253752" y="400415"/>
                </a:cubicBezTo>
                <a:cubicBezTo>
                  <a:pt x="4332581" y="432545"/>
                  <a:pt x="3555009" y="2031056"/>
                  <a:pt x="1751979" y="2040336"/>
                </a:cubicBezTo>
                <a:close/>
              </a:path>
            </a:pathLst>
          </a:custGeom>
          <a:gradFill flip="none" rotWithShape="1">
            <a:gsLst>
              <a:gs pos="0">
                <a:schemeClr val="accent6">
                  <a:alpha val="23907"/>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17">
            <a:extLst>
              <a:ext uri="{FF2B5EF4-FFF2-40B4-BE49-F238E27FC236}">
                <a16:creationId xmlns:a16="http://schemas.microsoft.com/office/drawing/2014/main" id="{73867BC1-390E-647F-B33F-8622748E6530}"/>
              </a:ext>
            </a:extLst>
          </p:cNvPr>
          <p:cNvSpPr/>
          <p:nvPr userDrawn="1"/>
        </p:nvSpPr>
        <p:spPr>
          <a:xfrm>
            <a:off x="0" y="0"/>
            <a:ext cx="12192000" cy="2035422"/>
          </a:xfrm>
          <a:custGeom>
            <a:avLst/>
            <a:gdLst>
              <a:gd name="connsiteX0" fmla="*/ 0 w 12192000"/>
              <a:gd name="connsiteY0" fmla="*/ 0 h 2035422"/>
              <a:gd name="connsiteX1" fmla="*/ 12192000 w 12192000"/>
              <a:gd name="connsiteY1" fmla="*/ 0 h 2035422"/>
              <a:gd name="connsiteX2" fmla="*/ 12192000 w 12192000"/>
              <a:gd name="connsiteY2" fmla="*/ 1759689 h 2035422"/>
              <a:gd name="connsiteX3" fmla="*/ 12103306 w 12192000"/>
              <a:gd name="connsiteY3" fmla="*/ 1729773 h 2035422"/>
              <a:gd name="connsiteX4" fmla="*/ 11659615 w 12192000"/>
              <a:gd name="connsiteY4" fmla="*/ 1535038 h 2035422"/>
              <a:gd name="connsiteX5" fmla="*/ 11521247 w 12192000"/>
              <a:gd name="connsiteY5" fmla="*/ 1450127 h 2035422"/>
              <a:gd name="connsiteX6" fmla="*/ 11466670 w 12192000"/>
              <a:gd name="connsiteY6" fmla="*/ 1428821 h 2035422"/>
              <a:gd name="connsiteX7" fmla="*/ 7223297 w 12192000"/>
              <a:gd name="connsiteY7" fmla="*/ 36346 h 2035422"/>
              <a:gd name="connsiteX8" fmla="*/ 1735787 w 12192000"/>
              <a:gd name="connsiteY8" fmla="*/ 2035354 h 2035422"/>
              <a:gd name="connsiteX9" fmla="*/ 97785 w 12192000"/>
              <a:gd name="connsiteY9" fmla="*/ 1755433 h 2035422"/>
              <a:gd name="connsiteX10" fmla="*/ 0 w 12192000"/>
              <a:gd name="connsiteY10" fmla="*/ 1715854 h 2035422"/>
              <a:gd name="connsiteX11" fmla="*/ 0 w 12192000"/>
              <a:gd name="connsiteY11" fmla="*/ 0 h 2035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2035422">
                <a:moveTo>
                  <a:pt x="0" y="0"/>
                </a:moveTo>
                <a:lnTo>
                  <a:pt x="12192000" y="0"/>
                </a:lnTo>
                <a:lnTo>
                  <a:pt x="12192000" y="1759689"/>
                </a:lnTo>
                <a:lnTo>
                  <a:pt x="12103306" y="1729773"/>
                </a:lnTo>
                <a:cubicBezTo>
                  <a:pt x="11946501" y="1671612"/>
                  <a:pt x="11798476" y="1606133"/>
                  <a:pt x="11659615" y="1535038"/>
                </a:cubicBezTo>
                <a:lnTo>
                  <a:pt x="11521247" y="1450127"/>
                </a:lnTo>
                <a:lnTo>
                  <a:pt x="11466670" y="1428821"/>
                </a:lnTo>
                <a:cubicBezTo>
                  <a:pt x="10709874" y="1093673"/>
                  <a:pt x="9418777" y="-373"/>
                  <a:pt x="7223297" y="36346"/>
                </a:cubicBezTo>
                <a:cubicBezTo>
                  <a:pt x="4881454" y="75511"/>
                  <a:pt x="3933620" y="2024042"/>
                  <a:pt x="1735787" y="2035354"/>
                </a:cubicBezTo>
                <a:cubicBezTo>
                  <a:pt x="1117647" y="2038536"/>
                  <a:pt x="568201" y="1929916"/>
                  <a:pt x="97785" y="1755433"/>
                </a:cubicBezTo>
                <a:lnTo>
                  <a:pt x="0" y="1715854"/>
                </a:lnTo>
                <a:lnTo>
                  <a:pt x="0" y="0"/>
                </a:lnTo>
                <a:close/>
              </a:path>
            </a:pathLst>
          </a:custGeom>
          <a:gradFill flip="none" rotWithShape="1">
            <a:gsLst>
              <a:gs pos="0">
                <a:schemeClr val="accent3">
                  <a:lumMod val="25000"/>
                </a:schemeClr>
              </a:gs>
              <a:gs pos="99000">
                <a:schemeClr val="accent3">
                  <a:lumMod val="25000"/>
                </a:schemeClr>
              </a:gs>
              <a:gs pos="31000">
                <a:schemeClr val="accent6">
                  <a:alpha val="69328"/>
                </a:schemeClr>
              </a:gs>
              <a:gs pos="73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18">
            <a:extLst>
              <a:ext uri="{FF2B5EF4-FFF2-40B4-BE49-F238E27FC236}">
                <a16:creationId xmlns:a16="http://schemas.microsoft.com/office/drawing/2014/main" id="{FA6C5756-59FF-66C3-2611-3D7AB2049ABE}"/>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19">
            <a:extLst>
              <a:ext uri="{FF2B5EF4-FFF2-40B4-BE49-F238E27FC236}">
                <a16:creationId xmlns:a16="http://schemas.microsoft.com/office/drawing/2014/main" id="{EF6D3160-DA6D-8CDA-3A13-8A43EC05449D}"/>
              </a:ext>
            </a:extLst>
          </p:cNvPr>
          <p:cNvSpPr/>
          <p:nvPr userDrawn="1"/>
        </p:nvSpPr>
        <p:spPr>
          <a:xfrm>
            <a:off x="0" y="739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86000" y="2752344"/>
            <a:ext cx="7763256" cy="1600200"/>
          </a:xfrm>
        </p:spPr>
        <p:txBody>
          <a:bodyPr anchor="t">
            <a:noAutofit/>
          </a:bodyPr>
          <a:lstStyle>
            <a:lvl1pPr algn="ctr">
              <a:lnSpc>
                <a:spcPct val="100000"/>
              </a:lnSpc>
              <a:defRPr sz="4000"/>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7132320" y="4233672"/>
            <a:ext cx="2843784" cy="448056"/>
          </a:xfrm>
        </p:spPr>
        <p:txBody>
          <a:bodyPr>
            <a:no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789227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51" name="Text Placeholder 50">
            <a:extLst>
              <a:ext uri="{FF2B5EF4-FFF2-40B4-BE49-F238E27FC236}">
                <a16:creationId xmlns:a16="http://schemas.microsoft.com/office/drawing/2014/main" id="{100A0D9B-ADC5-C41B-130F-1EA1EDE9F2E2}"/>
              </a:ext>
            </a:extLst>
          </p:cNvPr>
          <p:cNvSpPr>
            <a:spLocks noGrp="1"/>
          </p:cNvSpPr>
          <p:nvPr>
            <p:ph type="body" sz="quarter" idx="21"/>
          </p:nvPr>
        </p:nvSpPr>
        <p:spPr>
          <a:xfrm>
            <a:off x="937260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695761 h 1856232"/>
              <a:gd name="connsiteX3" fmla="*/ 1933505 w 2093976"/>
              <a:gd name="connsiteY3" fmla="*/ 1856232 h 1856232"/>
              <a:gd name="connsiteX4" fmla="*/ 0 w 2093976"/>
              <a:gd name="connsiteY4" fmla="*/ 1856232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695761"/>
                </a:lnTo>
                <a:cubicBezTo>
                  <a:pt x="2093976" y="1784387"/>
                  <a:pt x="2022131" y="1856232"/>
                  <a:pt x="1933505" y="1856232"/>
                </a:cubicBezTo>
                <a:lnTo>
                  <a:pt x="0" y="1856232"/>
                </a:ln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dirty="0"/>
              <a:t>Click to edit Master text styles</a:t>
            </a:r>
          </a:p>
        </p:txBody>
      </p:sp>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655064" y="832104"/>
            <a:ext cx="8878824" cy="1069848"/>
          </a:xfrm>
        </p:spPr>
        <p:txBody>
          <a:bodyPr anchor="b"/>
          <a:lstStyle>
            <a:lvl1pPr algn="ctr">
              <a:defRPr/>
            </a:lvl1pPr>
          </a:lstStyle>
          <a:p>
            <a:r>
              <a:rPr lang="en-US"/>
              <a:t>Click to edit Master title style</a:t>
            </a:r>
          </a:p>
        </p:txBody>
      </p:sp>
      <p:sp>
        <p:nvSpPr>
          <p:cNvPr id="57" name="Text Placeholder 56">
            <a:extLst>
              <a:ext uri="{FF2B5EF4-FFF2-40B4-BE49-F238E27FC236}">
                <a16:creationId xmlns:a16="http://schemas.microsoft.com/office/drawing/2014/main" id="{9AF8AEFF-3F3B-8AFC-621B-F653E2F1B744}"/>
              </a:ext>
            </a:extLst>
          </p:cNvPr>
          <p:cNvSpPr>
            <a:spLocks noGrp="1"/>
          </p:cNvSpPr>
          <p:nvPr>
            <p:ph type="body" sz="quarter" idx="12"/>
          </p:nvPr>
        </p:nvSpPr>
        <p:spPr>
          <a:xfrm>
            <a:off x="727339" y="2478024"/>
            <a:ext cx="2098157" cy="702770"/>
          </a:xfrm>
          <a:custGeom>
            <a:avLst/>
            <a:gdLst>
              <a:gd name="connsiteX0" fmla="*/ 169182 w 2098157"/>
              <a:gd name="connsiteY0" fmla="*/ 0 h 702770"/>
              <a:gd name="connsiteX1" fmla="*/ 2098157 w 2098157"/>
              <a:gd name="connsiteY1" fmla="*/ 0 h 702770"/>
              <a:gd name="connsiteX2" fmla="*/ 2098157 w 2098157"/>
              <a:gd name="connsiteY2" fmla="*/ 702770 h 702770"/>
              <a:gd name="connsiteX3" fmla="*/ 2097025 w 2098157"/>
              <a:gd name="connsiteY3" fmla="*/ 702770 h 702770"/>
              <a:gd name="connsiteX4" fmla="*/ 503974 w 2098157"/>
              <a:gd name="connsiteY4" fmla="*/ 702770 h 702770"/>
              <a:gd name="connsiteX5" fmla="*/ 0 w 2098157"/>
              <a:gd name="connsiteY5" fmla="*/ 702770 h 702770"/>
              <a:gd name="connsiteX6" fmla="*/ 0 w 2098157"/>
              <a:gd name="connsiteY6" fmla="*/ 202766 h 702770"/>
              <a:gd name="connsiteX7" fmla="*/ 136581 w 2098157"/>
              <a:gd name="connsiteY7" fmla="*/ 3900 h 702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70">
                <a:moveTo>
                  <a:pt x="169182" y="0"/>
                </a:moveTo>
                <a:lnTo>
                  <a:pt x="2098157" y="0"/>
                </a:lnTo>
                <a:lnTo>
                  <a:pt x="2098157" y="702770"/>
                </a:lnTo>
                <a:lnTo>
                  <a:pt x="2097025" y="702770"/>
                </a:lnTo>
                <a:lnTo>
                  <a:pt x="503974" y="702770"/>
                </a:lnTo>
                <a:lnTo>
                  <a:pt x="0" y="702770"/>
                </a:lnTo>
                <a:lnTo>
                  <a:pt x="0" y="202766"/>
                </a:lnTo>
                <a:cubicBezTo>
                  <a:pt x="0" y="104671"/>
                  <a:pt x="58634" y="22828"/>
                  <a:pt x="136581" y="3900"/>
                </a:cubicBezTo>
                <a:close/>
              </a:path>
            </a:pathLst>
          </a:custGeom>
          <a:solidFill>
            <a:schemeClr val="accent6"/>
          </a:solidFill>
          <a:ln w="12700">
            <a:solidFill>
              <a:schemeClr val="accent6"/>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dirty="0"/>
              <a:t>Click to edit Master text styles</a:t>
            </a:r>
          </a:p>
        </p:txBody>
      </p:sp>
      <p:sp>
        <p:nvSpPr>
          <p:cNvPr id="52" name="Text Placeholder 51">
            <a:extLst>
              <a:ext uri="{FF2B5EF4-FFF2-40B4-BE49-F238E27FC236}">
                <a16:creationId xmlns:a16="http://schemas.microsoft.com/office/drawing/2014/main" id="{C0111168-089D-E125-6CBB-0B288CE8D5B0}"/>
              </a:ext>
            </a:extLst>
          </p:cNvPr>
          <p:cNvSpPr>
            <a:spLocks noGrp="1"/>
          </p:cNvSpPr>
          <p:nvPr>
            <p:ph type="body" sz="quarter" idx="13"/>
          </p:nvPr>
        </p:nvSpPr>
        <p:spPr>
          <a:xfrm>
            <a:off x="73152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856232 h 1856232"/>
              <a:gd name="connsiteX3" fmla="*/ 160471 w 2093976"/>
              <a:gd name="connsiteY3" fmla="*/ 1856232 h 1856232"/>
              <a:gd name="connsiteX4" fmla="*/ 0 w 2093976"/>
              <a:gd name="connsiteY4" fmla="*/ 1695761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856232"/>
                </a:lnTo>
                <a:lnTo>
                  <a:pt x="160471" y="1856232"/>
                </a:lnTo>
                <a:cubicBezTo>
                  <a:pt x="71845" y="1856232"/>
                  <a:pt x="0" y="1784387"/>
                  <a:pt x="0" y="1695761"/>
                </a:cubicBez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dirty="0"/>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2884932" y="2478024"/>
            <a:ext cx="2103120" cy="704088"/>
          </a:xfrm>
          <a:solidFill>
            <a:schemeClr val="accent1"/>
          </a:solidFill>
          <a:ln w="12700">
            <a:solidFill>
              <a:schemeClr val="accent1"/>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dirty="0"/>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289179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dirty="0"/>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047488" y="2478024"/>
            <a:ext cx="2103120" cy="704088"/>
          </a:xfrm>
          <a:solidFill>
            <a:schemeClr val="accent4"/>
          </a:solidFill>
          <a:ln w="12700">
            <a:solidFill>
              <a:schemeClr val="accent4"/>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dirty="0"/>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05206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dirty="0"/>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210044" y="2478024"/>
            <a:ext cx="2103120" cy="704088"/>
          </a:xfrm>
          <a:solidFill>
            <a:schemeClr val="accent2"/>
          </a:solidFill>
          <a:ln w="12700">
            <a:solidFill>
              <a:schemeClr val="accent2"/>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dirty="0"/>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21233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dirty="0"/>
              <a:t>Click to edit Master text styles</a:t>
            </a:r>
          </a:p>
        </p:txBody>
      </p:sp>
      <p:sp>
        <p:nvSpPr>
          <p:cNvPr id="55" name="Text Placeholder 54">
            <a:extLst>
              <a:ext uri="{FF2B5EF4-FFF2-40B4-BE49-F238E27FC236}">
                <a16:creationId xmlns:a16="http://schemas.microsoft.com/office/drawing/2014/main" id="{76A5CBAC-0099-3E8F-E44D-7B999D707964}"/>
              </a:ext>
            </a:extLst>
          </p:cNvPr>
          <p:cNvSpPr>
            <a:spLocks noGrp="1"/>
          </p:cNvSpPr>
          <p:nvPr>
            <p:ph type="body" sz="quarter" idx="20"/>
          </p:nvPr>
        </p:nvSpPr>
        <p:spPr>
          <a:xfrm>
            <a:off x="9372600" y="2478025"/>
            <a:ext cx="2098157" cy="702769"/>
          </a:xfrm>
          <a:custGeom>
            <a:avLst/>
            <a:gdLst>
              <a:gd name="connsiteX0" fmla="*/ 0 w 2098157"/>
              <a:gd name="connsiteY0" fmla="*/ 0 h 702769"/>
              <a:gd name="connsiteX1" fmla="*/ 1928984 w 2098157"/>
              <a:gd name="connsiteY1" fmla="*/ 0 h 702769"/>
              <a:gd name="connsiteX2" fmla="*/ 1961576 w 2098157"/>
              <a:gd name="connsiteY2" fmla="*/ 3899 h 702769"/>
              <a:gd name="connsiteX3" fmla="*/ 2098157 w 2098157"/>
              <a:gd name="connsiteY3" fmla="*/ 202765 h 702769"/>
              <a:gd name="connsiteX4" fmla="*/ 2098157 w 2098157"/>
              <a:gd name="connsiteY4" fmla="*/ 702769 h 702769"/>
              <a:gd name="connsiteX5" fmla="*/ 1594183 w 2098157"/>
              <a:gd name="connsiteY5" fmla="*/ 702769 h 702769"/>
              <a:gd name="connsiteX6" fmla="*/ 1132 w 2098157"/>
              <a:gd name="connsiteY6" fmla="*/ 702769 h 702769"/>
              <a:gd name="connsiteX7" fmla="*/ 0 w 2098157"/>
              <a:gd name="connsiteY7" fmla="*/ 702769 h 702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69">
                <a:moveTo>
                  <a:pt x="0" y="0"/>
                </a:moveTo>
                <a:lnTo>
                  <a:pt x="1928984" y="0"/>
                </a:lnTo>
                <a:lnTo>
                  <a:pt x="1961576" y="3899"/>
                </a:lnTo>
                <a:cubicBezTo>
                  <a:pt x="2039523" y="22827"/>
                  <a:pt x="2098157" y="104670"/>
                  <a:pt x="2098157" y="202765"/>
                </a:cubicBezTo>
                <a:lnTo>
                  <a:pt x="2098157" y="702769"/>
                </a:lnTo>
                <a:lnTo>
                  <a:pt x="1594183" y="702769"/>
                </a:lnTo>
                <a:lnTo>
                  <a:pt x="1132" y="702769"/>
                </a:lnTo>
                <a:lnTo>
                  <a:pt x="0" y="702769"/>
                </a:lnTo>
                <a:close/>
              </a:path>
            </a:pathLst>
          </a:custGeom>
          <a:solidFill>
            <a:schemeClr val="tx2"/>
          </a:solidFill>
          <a:ln w="12700">
            <a:solidFill>
              <a:schemeClr val="tx2"/>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dirty="0"/>
              <a:t>Click to edit Master text styles</a:t>
            </a:r>
          </a:p>
        </p:txBody>
      </p:sp>
    </p:spTree>
    <p:extLst>
      <p:ext uri="{BB962C8B-B14F-4D97-AF65-F5344CB8AC3E}">
        <p14:creationId xmlns:p14="http://schemas.microsoft.com/office/powerpoint/2010/main" val="966900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792224" y="832104"/>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CC652500-B558-F785-439F-12315F433125}"/>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938A96B1-64D5-11B6-BD02-AD31F317296F}"/>
              </a:ext>
            </a:extLst>
          </p:cNvPr>
          <p:cNvSpPr>
            <a:spLocks noGrp="1"/>
          </p:cNvSpPr>
          <p:nvPr>
            <p:ph type="sldNum" sz="quarter" idx="11"/>
          </p:nvPr>
        </p:nvSpPr>
        <p:spPr/>
        <p:txBody>
          <a:bodyPr/>
          <a:lstStyle/>
          <a:p>
            <a:fld id="{294A09A9-5501-47C1-A89A-A340965A2BE2}" type="slidenum">
              <a:rPr lang="en-US" smtClean="0"/>
              <a:pPr/>
              <a:t>‹#›</a:t>
            </a:fld>
            <a:endParaRPr lang="en-US" dirty="0"/>
          </a:p>
        </p:txBody>
      </p:sp>
      <p:cxnSp>
        <p:nvCxnSpPr>
          <p:cNvPr id="5" name="Straight Connector 4">
            <a:extLst>
              <a:ext uri="{FF2B5EF4-FFF2-40B4-BE49-F238E27FC236}">
                <a16:creationId xmlns:a16="http://schemas.microsoft.com/office/drawing/2014/main" id="{2C883D99-31C6-D5A2-D86A-FC9440CEA769}"/>
              </a:ext>
            </a:extLst>
          </p:cNvPr>
          <p:cNvCxnSpPr>
            <a:cxnSpLocks/>
          </p:cNvCxnSpPr>
          <p:nvPr userDrawn="1"/>
        </p:nvCxnSpPr>
        <p:spPr>
          <a:xfrm>
            <a:off x="1944007" y="3324115"/>
            <a:ext cx="2170451" cy="0"/>
          </a:xfrm>
          <a:prstGeom prst="line">
            <a:avLst/>
          </a:prstGeom>
          <a:ln w="12700">
            <a:solidFill>
              <a:schemeClr val="accent6"/>
            </a:solidFill>
            <a:prstDash val="soli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38AB5A6-6184-8A00-738A-9F575C1472CC}"/>
              </a:ext>
            </a:extLst>
          </p:cNvPr>
          <p:cNvCxnSpPr>
            <a:cxnSpLocks/>
          </p:cNvCxnSpPr>
          <p:nvPr userDrawn="1"/>
        </p:nvCxnSpPr>
        <p:spPr>
          <a:xfrm>
            <a:off x="4114458" y="3322646"/>
            <a:ext cx="2171700" cy="0"/>
          </a:xfrm>
          <a:prstGeom prst="line">
            <a:avLst/>
          </a:prstGeom>
          <a:ln w="12700">
            <a:solidFill>
              <a:schemeClr val="accent5"/>
            </a:solidFill>
            <a:prstDash val="soli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0BFB726-8911-1D40-8CAD-0678A3988661}"/>
              </a:ext>
            </a:extLst>
          </p:cNvPr>
          <p:cNvCxnSpPr>
            <a:cxnSpLocks/>
          </p:cNvCxnSpPr>
          <p:nvPr userDrawn="1"/>
        </p:nvCxnSpPr>
        <p:spPr>
          <a:xfrm>
            <a:off x="6286158" y="3322646"/>
            <a:ext cx="2161515" cy="14408"/>
          </a:xfrm>
          <a:prstGeom prst="line">
            <a:avLst/>
          </a:prstGeom>
          <a:ln w="12700">
            <a:solidFill>
              <a:schemeClr val="accent4"/>
            </a:solidFill>
            <a:prstDash val="solid"/>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A06BA5D-5C40-149B-0AE7-118CF43109F3}"/>
              </a:ext>
            </a:extLst>
          </p:cNvPr>
          <p:cNvCxnSpPr>
            <a:cxnSpLocks/>
          </p:cNvCxnSpPr>
          <p:nvPr userDrawn="1"/>
        </p:nvCxnSpPr>
        <p:spPr>
          <a:xfrm>
            <a:off x="8447673" y="3333307"/>
            <a:ext cx="2189197" cy="0"/>
          </a:xfrm>
          <a:prstGeom prst="line">
            <a:avLst/>
          </a:prstGeom>
          <a:ln w="12700">
            <a:solidFill>
              <a:schemeClr val="accent2"/>
            </a:solidFill>
            <a:prstDash val="solid"/>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0E1F9F84-FEDF-EE4B-151E-0BA753B313F2}"/>
              </a:ext>
            </a:extLst>
          </p:cNvPr>
          <p:cNvSpPr/>
          <p:nvPr userDrawn="1"/>
        </p:nvSpPr>
        <p:spPr>
          <a:xfrm>
            <a:off x="1349145" y="2715964"/>
            <a:ext cx="1218817" cy="1218817"/>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5D1979A-4075-FDBC-DC21-B473A894753D}"/>
              </a:ext>
            </a:extLst>
          </p:cNvPr>
          <p:cNvSpPr/>
          <p:nvPr userDrawn="1"/>
        </p:nvSpPr>
        <p:spPr>
          <a:xfrm>
            <a:off x="3525168" y="2721004"/>
            <a:ext cx="1218817" cy="121881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4253DC90-8B68-11F4-262C-EF788CC251ED}"/>
              </a:ext>
            </a:extLst>
          </p:cNvPr>
          <p:cNvSpPr/>
          <p:nvPr userDrawn="1"/>
        </p:nvSpPr>
        <p:spPr>
          <a:xfrm>
            <a:off x="5704017" y="2716977"/>
            <a:ext cx="1218817" cy="121881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8CEBAA34-A280-D694-891B-142A8D7FA33C}"/>
              </a:ext>
            </a:extLst>
          </p:cNvPr>
          <p:cNvSpPr/>
          <p:nvPr userDrawn="1"/>
        </p:nvSpPr>
        <p:spPr>
          <a:xfrm>
            <a:off x="7847695" y="2726015"/>
            <a:ext cx="1218817" cy="121881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DEC576C9-CAB6-8D5D-5976-B4CC1FB6B5C0}"/>
              </a:ext>
            </a:extLst>
          </p:cNvPr>
          <p:cNvSpPr/>
          <p:nvPr userDrawn="1"/>
        </p:nvSpPr>
        <p:spPr>
          <a:xfrm>
            <a:off x="10049319" y="2718520"/>
            <a:ext cx="1218817" cy="121881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0B3AAAB5-1B7C-5567-E7F2-E97DCAFEA821}"/>
              </a:ext>
            </a:extLst>
          </p:cNvPr>
          <p:cNvSpPr/>
          <p:nvPr userDrawn="1"/>
        </p:nvSpPr>
        <p:spPr>
          <a:xfrm flipH="1">
            <a:off x="1418423" y="278651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6E861CF-DCF3-E6B9-1438-583DC69FFA06}"/>
              </a:ext>
            </a:extLst>
          </p:cNvPr>
          <p:cNvSpPr/>
          <p:nvPr userDrawn="1"/>
        </p:nvSpPr>
        <p:spPr>
          <a:xfrm flipH="1">
            <a:off x="3593035" y="279155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0F4D24E5-CE49-C81C-1933-88384A77E742}"/>
              </a:ext>
            </a:extLst>
          </p:cNvPr>
          <p:cNvSpPr/>
          <p:nvPr userDrawn="1"/>
        </p:nvSpPr>
        <p:spPr>
          <a:xfrm flipH="1">
            <a:off x="5771884" y="2787528"/>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0F1CA68B-CB89-15A1-13F9-3DD65297D0BD}"/>
              </a:ext>
            </a:extLst>
          </p:cNvPr>
          <p:cNvSpPr/>
          <p:nvPr userDrawn="1"/>
        </p:nvSpPr>
        <p:spPr>
          <a:xfrm flipH="1">
            <a:off x="7915562" y="2796566"/>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3AD773FD-C1E4-FDB0-FDF1-0925375BE2A5}"/>
              </a:ext>
            </a:extLst>
          </p:cNvPr>
          <p:cNvSpPr/>
          <p:nvPr userDrawn="1"/>
        </p:nvSpPr>
        <p:spPr>
          <a:xfrm flipH="1">
            <a:off x="10129886" y="2789071"/>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ext Placeholder 11">
            <a:extLst>
              <a:ext uri="{FF2B5EF4-FFF2-40B4-BE49-F238E27FC236}">
                <a16:creationId xmlns:a16="http://schemas.microsoft.com/office/drawing/2014/main" id="{ACA633AF-3209-BF0D-1450-6A91ACC8533F}"/>
              </a:ext>
            </a:extLst>
          </p:cNvPr>
          <p:cNvSpPr>
            <a:spLocks noGrp="1"/>
          </p:cNvSpPr>
          <p:nvPr>
            <p:ph type="body" sz="quarter" idx="12"/>
          </p:nvPr>
        </p:nvSpPr>
        <p:spPr>
          <a:xfrm>
            <a:off x="13807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dirty="0"/>
              <a:t>Click to edit Master text styles</a:t>
            </a:r>
          </a:p>
        </p:txBody>
      </p:sp>
      <p:sp>
        <p:nvSpPr>
          <p:cNvPr id="20" name="Text Placeholder 11">
            <a:extLst>
              <a:ext uri="{FF2B5EF4-FFF2-40B4-BE49-F238E27FC236}">
                <a16:creationId xmlns:a16="http://schemas.microsoft.com/office/drawing/2014/main" id="{F70EFB68-D184-8E31-A027-F291D78776BF}"/>
              </a:ext>
            </a:extLst>
          </p:cNvPr>
          <p:cNvSpPr>
            <a:spLocks noGrp="1"/>
          </p:cNvSpPr>
          <p:nvPr>
            <p:ph type="body" sz="quarter" idx="13"/>
          </p:nvPr>
        </p:nvSpPr>
        <p:spPr>
          <a:xfrm>
            <a:off x="1380744" y="4599432"/>
            <a:ext cx="1362456" cy="740664"/>
          </a:xfrm>
        </p:spPr>
        <p:txBody>
          <a:bodyPr anchor="t"/>
          <a:lstStyle>
            <a:lvl1pPr marL="0" indent="0" algn="l">
              <a:lnSpc>
                <a:spcPct val="100000"/>
              </a:lnSpc>
              <a:spcBef>
                <a:spcPts val="0"/>
              </a:spcBef>
              <a:buNone/>
              <a:defRPr sz="1400" spc="0" baseline="0"/>
            </a:lvl1pPr>
          </a:lstStyle>
          <a:p>
            <a:pPr lvl="0"/>
            <a:r>
              <a:rPr lang="en-US" dirty="0"/>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3538728"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dirty="0"/>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3538728" y="4599432"/>
            <a:ext cx="1362456" cy="740664"/>
          </a:xfrm>
        </p:spPr>
        <p:txBody>
          <a:bodyPr anchor="t"/>
          <a:lstStyle>
            <a:lvl1pPr marL="0" indent="0" algn="l">
              <a:lnSpc>
                <a:spcPct val="100000"/>
              </a:lnSpc>
              <a:spcBef>
                <a:spcPts val="0"/>
              </a:spcBef>
              <a:buNone/>
              <a:defRPr sz="1400" spc="0" baseline="0"/>
            </a:lvl1pPr>
          </a:lstStyle>
          <a:p>
            <a:pPr lvl="0"/>
            <a:r>
              <a:rPr lang="en-US" dirty="0"/>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7241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dirty="0"/>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724144" y="4599432"/>
            <a:ext cx="1362456" cy="740664"/>
          </a:xfrm>
        </p:spPr>
        <p:txBody>
          <a:bodyPr anchor="t"/>
          <a:lstStyle>
            <a:lvl1pPr marL="0" indent="0" algn="l">
              <a:lnSpc>
                <a:spcPct val="100000"/>
              </a:lnSpc>
              <a:spcBef>
                <a:spcPts val="0"/>
              </a:spcBef>
              <a:buNone/>
              <a:defRPr sz="1400" spc="0" baseline="0"/>
            </a:lvl1pPr>
          </a:lstStyle>
          <a:p>
            <a:pPr lvl="0"/>
            <a:r>
              <a:rPr lang="en-US" dirty="0"/>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87298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dirty="0"/>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872984" y="4599432"/>
            <a:ext cx="1362456" cy="740664"/>
          </a:xfrm>
        </p:spPr>
        <p:txBody>
          <a:bodyPr anchor="t"/>
          <a:lstStyle>
            <a:lvl1pPr marL="0" indent="0" algn="l">
              <a:lnSpc>
                <a:spcPct val="100000"/>
              </a:lnSpc>
              <a:spcBef>
                <a:spcPts val="0"/>
              </a:spcBef>
              <a:buNone/>
              <a:defRPr sz="1400" spc="0" baseline="0"/>
            </a:lvl1pPr>
          </a:lstStyle>
          <a:p>
            <a:pPr lvl="0"/>
            <a:r>
              <a:rPr lang="en-US" dirty="0"/>
              <a:t>Click to edit Master text styles</a:t>
            </a:r>
          </a:p>
        </p:txBody>
      </p:sp>
      <p:sp>
        <p:nvSpPr>
          <p:cNvPr id="27" name="Text Placeholder 11">
            <a:extLst>
              <a:ext uri="{FF2B5EF4-FFF2-40B4-BE49-F238E27FC236}">
                <a16:creationId xmlns:a16="http://schemas.microsoft.com/office/drawing/2014/main" id="{BC5472B4-CBBF-AC70-5BA8-A0661E663D4A}"/>
              </a:ext>
            </a:extLst>
          </p:cNvPr>
          <p:cNvSpPr>
            <a:spLocks noGrp="1"/>
          </p:cNvSpPr>
          <p:nvPr>
            <p:ph type="body" sz="quarter" idx="20"/>
          </p:nvPr>
        </p:nvSpPr>
        <p:spPr>
          <a:xfrm>
            <a:off x="10058400"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dirty="0"/>
              <a:t>Click to edit Master text styles</a:t>
            </a:r>
          </a:p>
        </p:txBody>
      </p:sp>
      <p:sp>
        <p:nvSpPr>
          <p:cNvPr id="28" name="Text Placeholder 11">
            <a:extLst>
              <a:ext uri="{FF2B5EF4-FFF2-40B4-BE49-F238E27FC236}">
                <a16:creationId xmlns:a16="http://schemas.microsoft.com/office/drawing/2014/main" id="{C3CEEBDA-7860-91AD-704A-7A540E1E58F7}"/>
              </a:ext>
            </a:extLst>
          </p:cNvPr>
          <p:cNvSpPr>
            <a:spLocks noGrp="1"/>
          </p:cNvSpPr>
          <p:nvPr>
            <p:ph type="body" sz="quarter" idx="21"/>
          </p:nvPr>
        </p:nvSpPr>
        <p:spPr>
          <a:xfrm>
            <a:off x="10058400" y="4599432"/>
            <a:ext cx="1362456" cy="740664"/>
          </a:xfrm>
        </p:spPr>
        <p:txBody>
          <a:bodyPr anchor="t"/>
          <a:lstStyle>
            <a:lvl1pPr marL="0" indent="0" algn="l">
              <a:lnSpc>
                <a:spcPct val="100000"/>
              </a:lnSpc>
              <a:spcBef>
                <a:spcPts val="0"/>
              </a:spcBef>
              <a:buNone/>
              <a:defRPr sz="1400" spc="0" baseline="0"/>
            </a:lvl1pPr>
          </a:lstStyle>
          <a:p>
            <a:pPr lvl="0"/>
            <a:r>
              <a:rPr lang="en-US" dirty="0"/>
              <a:t>Click to edit Master text styles</a:t>
            </a:r>
          </a:p>
        </p:txBody>
      </p:sp>
      <p:sp>
        <p:nvSpPr>
          <p:cNvPr id="30" name="Picture Placeholder 29">
            <a:extLst>
              <a:ext uri="{FF2B5EF4-FFF2-40B4-BE49-F238E27FC236}">
                <a16:creationId xmlns:a16="http://schemas.microsoft.com/office/drawing/2014/main" id="{DF918527-798D-3B40-E0EA-38C0AEBA6D77}"/>
              </a:ext>
            </a:extLst>
          </p:cNvPr>
          <p:cNvSpPr>
            <a:spLocks noGrp="1"/>
          </p:cNvSpPr>
          <p:nvPr>
            <p:ph type="pic" sz="quarter" idx="22"/>
          </p:nvPr>
        </p:nvSpPr>
        <p:spPr>
          <a:xfrm>
            <a:off x="1648147" y="3018954"/>
            <a:ext cx="621792" cy="621792"/>
          </a:xfrm>
        </p:spPr>
        <p:txBody>
          <a:bodyPr anchor="ctr"/>
          <a:lstStyle>
            <a:lvl1pPr marL="0" indent="0" algn="ctr">
              <a:buNone/>
              <a:defRPr sz="1000">
                <a:solidFill>
                  <a:schemeClr val="tx1"/>
                </a:solidFill>
              </a:defRPr>
            </a:lvl1pPr>
          </a:lstStyle>
          <a:p>
            <a:endParaRPr lang="en-US" dirty="0"/>
          </a:p>
        </p:txBody>
      </p:sp>
      <p:sp>
        <p:nvSpPr>
          <p:cNvPr id="31" name="Picture Placeholder 29">
            <a:extLst>
              <a:ext uri="{FF2B5EF4-FFF2-40B4-BE49-F238E27FC236}">
                <a16:creationId xmlns:a16="http://schemas.microsoft.com/office/drawing/2014/main" id="{B0D40292-F2DF-0641-6B78-370AC5C50094}"/>
              </a:ext>
            </a:extLst>
          </p:cNvPr>
          <p:cNvSpPr>
            <a:spLocks noGrp="1"/>
          </p:cNvSpPr>
          <p:nvPr>
            <p:ph type="pic" sz="quarter" idx="23"/>
          </p:nvPr>
        </p:nvSpPr>
        <p:spPr>
          <a:xfrm>
            <a:off x="3805117" y="3011109"/>
            <a:ext cx="621792" cy="621792"/>
          </a:xfrm>
        </p:spPr>
        <p:txBody>
          <a:bodyPr anchor="ctr"/>
          <a:lstStyle>
            <a:lvl1pPr marL="0" indent="0" algn="ctr">
              <a:buNone/>
              <a:defRPr sz="1000">
                <a:solidFill>
                  <a:schemeClr val="tx1"/>
                </a:solidFill>
              </a:defRPr>
            </a:lvl1pPr>
          </a:lstStyle>
          <a:p>
            <a:endParaRPr lang="en-US" dirty="0"/>
          </a:p>
        </p:txBody>
      </p:sp>
      <p:sp>
        <p:nvSpPr>
          <p:cNvPr id="32" name="Picture Placeholder 29">
            <a:extLst>
              <a:ext uri="{FF2B5EF4-FFF2-40B4-BE49-F238E27FC236}">
                <a16:creationId xmlns:a16="http://schemas.microsoft.com/office/drawing/2014/main" id="{503DD6AB-C9B3-EBD7-080A-FB219B381225}"/>
              </a:ext>
            </a:extLst>
          </p:cNvPr>
          <p:cNvSpPr>
            <a:spLocks noGrp="1"/>
          </p:cNvSpPr>
          <p:nvPr>
            <p:ph type="pic" sz="quarter" idx="24"/>
          </p:nvPr>
        </p:nvSpPr>
        <p:spPr>
          <a:xfrm>
            <a:off x="5995989" y="3026158"/>
            <a:ext cx="621792" cy="621792"/>
          </a:xfrm>
        </p:spPr>
        <p:txBody>
          <a:bodyPr anchor="ctr"/>
          <a:lstStyle>
            <a:lvl1pPr marL="0" indent="0" algn="ctr">
              <a:buNone/>
              <a:defRPr sz="1000">
                <a:solidFill>
                  <a:schemeClr val="tx1"/>
                </a:solidFill>
              </a:defRPr>
            </a:lvl1pPr>
          </a:lstStyle>
          <a:p>
            <a:endParaRPr lang="en-US" dirty="0"/>
          </a:p>
        </p:txBody>
      </p:sp>
      <p:sp>
        <p:nvSpPr>
          <p:cNvPr id="33" name="Picture Placeholder 29">
            <a:extLst>
              <a:ext uri="{FF2B5EF4-FFF2-40B4-BE49-F238E27FC236}">
                <a16:creationId xmlns:a16="http://schemas.microsoft.com/office/drawing/2014/main" id="{E61A9741-3B1C-111D-B260-CF7E7F223F82}"/>
              </a:ext>
            </a:extLst>
          </p:cNvPr>
          <p:cNvSpPr>
            <a:spLocks noGrp="1"/>
          </p:cNvSpPr>
          <p:nvPr>
            <p:ph type="pic" sz="quarter" idx="25"/>
          </p:nvPr>
        </p:nvSpPr>
        <p:spPr>
          <a:xfrm>
            <a:off x="8146207" y="3011109"/>
            <a:ext cx="621792" cy="621792"/>
          </a:xfrm>
        </p:spPr>
        <p:txBody>
          <a:bodyPr anchor="ctr"/>
          <a:lstStyle>
            <a:lvl1pPr marL="0" indent="0" algn="ctr">
              <a:buNone/>
              <a:defRPr sz="1000">
                <a:solidFill>
                  <a:schemeClr val="tx1"/>
                </a:solidFill>
              </a:defRPr>
            </a:lvl1pPr>
          </a:lstStyle>
          <a:p>
            <a:endParaRPr lang="en-US" dirty="0"/>
          </a:p>
        </p:txBody>
      </p:sp>
      <p:sp>
        <p:nvSpPr>
          <p:cNvPr id="34" name="Picture Placeholder 29">
            <a:extLst>
              <a:ext uri="{FF2B5EF4-FFF2-40B4-BE49-F238E27FC236}">
                <a16:creationId xmlns:a16="http://schemas.microsoft.com/office/drawing/2014/main" id="{E49C1AE1-BC78-2CE3-D292-61496AC727DE}"/>
              </a:ext>
            </a:extLst>
          </p:cNvPr>
          <p:cNvSpPr>
            <a:spLocks noGrp="1"/>
          </p:cNvSpPr>
          <p:nvPr>
            <p:ph type="pic" sz="quarter" idx="26"/>
          </p:nvPr>
        </p:nvSpPr>
        <p:spPr>
          <a:xfrm>
            <a:off x="10347831" y="3017032"/>
            <a:ext cx="621792" cy="621792"/>
          </a:xfrm>
        </p:spPr>
        <p:txBody>
          <a:bodyPr anchor="ctr"/>
          <a:lstStyle>
            <a:lvl1pPr marL="0" indent="0" algn="ctr">
              <a:buNone/>
              <a:defRPr sz="1000">
                <a:solidFill>
                  <a:schemeClr val="tx1"/>
                </a:solidFill>
              </a:defRPr>
            </a:lvl1pPr>
          </a:lstStyle>
          <a:p>
            <a:endParaRPr lang="en-US" dirty="0"/>
          </a:p>
        </p:txBody>
      </p:sp>
      <p:sp>
        <p:nvSpPr>
          <p:cNvPr id="29" name="Text Placeholder 11">
            <a:extLst>
              <a:ext uri="{FF2B5EF4-FFF2-40B4-BE49-F238E27FC236}">
                <a16:creationId xmlns:a16="http://schemas.microsoft.com/office/drawing/2014/main" id="{3B71C9DC-B9E5-6C34-B451-BA2224CCDDE0}"/>
              </a:ext>
            </a:extLst>
          </p:cNvPr>
          <p:cNvSpPr>
            <a:spLocks noGrp="1"/>
          </p:cNvSpPr>
          <p:nvPr>
            <p:ph type="body" sz="quarter" idx="28"/>
          </p:nvPr>
        </p:nvSpPr>
        <p:spPr>
          <a:xfrm>
            <a:off x="2350008" y="4279392"/>
            <a:ext cx="146304" cy="146304"/>
          </a:xfrm>
          <a:prstGeom prst="ellipse">
            <a:avLst/>
          </a:prstGeom>
          <a:solidFill>
            <a:schemeClr val="accent6"/>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endParaRPr lang="en-US" dirty="0"/>
          </a:p>
        </p:txBody>
      </p:sp>
      <p:sp>
        <p:nvSpPr>
          <p:cNvPr id="36" name="Text Placeholder 11">
            <a:extLst>
              <a:ext uri="{FF2B5EF4-FFF2-40B4-BE49-F238E27FC236}">
                <a16:creationId xmlns:a16="http://schemas.microsoft.com/office/drawing/2014/main" id="{0596D87F-0114-685D-7F97-873DBA557947}"/>
              </a:ext>
            </a:extLst>
          </p:cNvPr>
          <p:cNvSpPr>
            <a:spLocks noGrp="1"/>
          </p:cNvSpPr>
          <p:nvPr>
            <p:ph type="body" sz="quarter" idx="29"/>
          </p:nvPr>
        </p:nvSpPr>
        <p:spPr>
          <a:xfrm>
            <a:off x="4517136" y="4279392"/>
            <a:ext cx="146304" cy="146304"/>
          </a:xfrm>
          <a:prstGeom prst="ellipse">
            <a:avLst/>
          </a:prstGeom>
          <a:solidFill>
            <a:schemeClr val="accent5"/>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endParaRPr lang="en-US" dirty="0"/>
          </a:p>
        </p:txBody>
      </p:sp>
      <p:sp>
        <p:nvSpPr>
          <p:cNvPr id="37" name="Text Placeholder 11">
            <a:extLst>
              <a:ext uri="{FF2B5EF4-FFF2-40B4-BE49-F238E27FC236}">
                <a16:creationId xmlns:a16="http://schemas.microsoft.com/office/drawing/2014/main" id="{5D4E3F00-5755-F2EF-97C8-0FE775CAE04E}"/>
              </a:ext>
            </a:extLst>
          </p:cNvPr>
          <p:cNvSpPr>
            <a:spLocks noGrp="1"/>
          </p:cNvSpPr>
          <p:nvPr>
            <p:ph type="body" sz="quarter" idx="30"/>
          </p:nvPr>
        </p:nvSpPr>
        <p:spPr>
          <a:xfrm>
            <a:off x="6702552" y="4279392"/>
            <a:ext cx="146304" cy="146304"/>
          </a:xfrm>
          <a:prstGeom prst="ellipse">
            <a:avLst/>
          </a:prstGeom>
          <a:solidFill>
            <a:schemeClr val="accent4"/>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endParaRPr lang="en-US" dirty="0"/>
          </a:p>
        </p:txBody>
      </p:sp>
      <p:sp>
        <p:nvSpPr>
          <p:cNvPr id="38" name="Text Placeholder 11">
            <a:extLst>
              <a:ext uri="{FF2B5EF4-FFF2-40B4-BE49-F238E27FC236}">
                <a16:creationId xmlns:a16="http://schemas.microsoft.com/office/drawing/2014/main" id="{29543A01-39BF-D362-26F8-BD1E7D0D3C86}"/>
              </a:ext>
            </a:extLst>
          </p:cNvPr>
          <p:cNvSpPr>
            <a:spLocks noGrp="1"/>
          </p:cNvSpPr>
          <p:nvPr>
            <p:ph type="body" sz="quarter" idx="31"/>
          </p:nvPr>
        </p:nvSpPr>
        <p:spPr>
          <a:xfrm>
            <a:off x="8842248" y="4279392"/>
            <a:ext cx="146304" cy="146304"/>
          </a:xfrm>
          <a:prstGeom prst="ellipse">
            <a:avLst/>
          </a:prstGeom>
          <a:solidFill>
            <a:schemeClr val="accent2"/>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endParaRPr lang="en-US" dirty="0"/>
          </a:p>
        </p:txBody>
      </p:sp>
      <p:sp>
        <p:nvSpPr>
          <p:cNvPr id="39" name="Text Placeholder 11">
            <a:extLst>
              <a:ext uri="{FF2B5EF4-FFF2-40B4-BE49-F238E27FC236}">
                <a16:creationId xmlns:a16="http://schemas.microsoft.com/office/drawing/2014/main" id="{BB6B72CD-75B9-D90F-4767-2141AEF3B201}"/>
              </a:ext>
            </a:extLst>
          </p:cNvPr>
          <p:cNvSpPr>
            <a:spLocks noGrp="1"/>
          </p:cNvSpPr>
          <p:nvPr>
            <p:ph type="body" sz="quarter" idx="32"/>
          </p:nvPr>
        </p:nvSpPr>
        <p:spPr>
          <a:xfrm>
            <a:off x="11055096" y="4279392"/>
            <a:ext cx="146304" cy="146304"/>
          </a:xfrm>
          <a:prstGeom prst="ellipse">
            <a:avLst/>
          </a:prstGeom>
          <a:solidFill>
            <a:schemeClr val="accent1"/>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endParaRPr lang="en-US" dirty="0"/>
          </a:p>
        </p:txBody>
      </p:sp>
    </p:spTree>
    <p:extLst>
      <p:ext uri="{BB962C8B-B14F-4D97-AF65-F5344CB8AC3E}">
        <p14:creationId xmlns:p14="http://schemas.microsoft.com/office/powerpoint/2010/main" val="1290831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10">
            <a:extLst>
              <a:ext uri="{FF2B5EF4-FFF2-40B4-BE49-F238E27FC236}">
                <a16:creationId xmlns:a16="http://schemas.microsoft.com/office/drawing/2014/main" id="{89A27E14-C943-C294-334B-4D6A7500F3B5}"/>
              </a:ext>
            </a:extLst>
          </p:cNvPr>
          <p:cNvSpPr/>
          <p:nvPr userDrawn="1"/>
        </p:nvSpPr>
        <p:spPr>
          <a:xfrm rot="5400000">
            <a:off x="7383937" y="2039848"/>
            <a:ext cx="6858000" cy="2778304"/>
          </a:xfrm>
          <a:custGeom>
            <a:avLst/>
            <a:gdLst>
              <a:gd name="connsiteX0" fmla="*/ 0 w 6858000"/>
              <a:gd name="connsiteY0" fmla="*/ 1050199 h 2778304"/>
              <a:gd name="connsiteX1" fmla="*/ 0 w 6858000"/>
              <a:gd name="connsiteY1" fmla="*/ 0 h 2778304"/>
              <a:gd name="connsiteX2" fmla="*/ 6858000 w 6858000"/>
              <a:gd name="connsiteY2" fmla="*/ 0 h 2778304"/>
              <a:gd name="connsiteX3" fmla="*/ 6858000 w 6858000"/>
              <a:gd name="connsiteY3" fmla="*/ 1193215 h 2778304"/>
              <a:gd name="connsiteX4" fmla="*/ 6790588 w 6858000"/>
              <a:gd name="connsiteY4" fmla="*/ 1211701 h 2778304"/>
              <a:gd name="connsiteX5" fmla="*/ 3050431 w 6858000"/>
              <a:gd name="connsiteY5" fmla="*/ 2778245 h 2778304"/>
              <a:gd name="connsiteX6" fmla="*/ 37813 w 6858000"/>
              <a:gd name="connsiteY6" fmla="*/ 1183549 h 2778304"/>
              <a:gd name="connsiteX7" fmla="*/ 0 w 6858000"/>
              <a:gd name="connsiteY7" fmla="*/ 1050199 h 2778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2778304">
                <a:moveTo>
                  <a:pt x="0" y="1050199"/>
                </a:moveTo>
                <a:lnTo>
                  <a:pt x="0" y="0"/>
                </a:lnTo>
                <a:lnTo>
                  <a:pt x="6858000" y="0"/>
                </a:lnTo>
                <a:lnTo>
                  <a:pt x="6858000" y="1193215"/>
                </a:lnTo>
                <a:lnTo>
                  <a:pt x="6790588" y="1211701"/>
                </a:lnTo>
                <a:cubicBezTo>
                  <a:pt x="5439260" y="1649845"/>
                  <a:pt x="4603740" y="2770251"/>
                  <a:pt x="3050431" y="2778245"/>
                </a:cubicBezTo>
                <a:cubicBezTo>
                  <a:pt x="1377637" y="2786855"/>
                  <a:pt x="283199" y="1854180"/>
                  <a:pt x="37813" y="1183549"/>
                </a:cubicBezTo>
                <a:lnTo>
                  <a:pt x="0" y="1050199"/>
                </a:lnTo>
                <a:close/>
              </a:path>
            </a:pathLst>
          </a:custGeom>
          <a:gradFill flip="none" rotWithShape="1">
            <a:gsLst>
              <a:gs pos="26000">
                <a:schemeClr val="accent3">
                  <a:lumMod val="25000"/>
                </a:schemeClr>
              </a:gs>
              <a:gs pos="73000">
                <a:schemeClr val="accent1">
                  <a:alpha val="33146"/>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1">
            <a:extLst>
              <a:ext uri="{FF2B5EF4-FFF2-40B4-BE49-F238E27FC236}">
                <a16:creationId xmlns:a16="http://schemas.microsoft.com/office/drawing/2014/main" id="{BE5C5BCA-F960-4024-7215-2D2EFD0FEBF3}"/>
              </a:ext>
            </a:extLst>
          </p:cNvPr>
          <p:cNvSpPr/>
          <p:nvPr userDrawn="1"/>
        </p:nvSpPr>
        <p:spPr>
          <a:xfrm rot="16200000" flipV="1">
            <a:off x="7907199" y="2573198"/>
            <a:ext cx="6858000" cy="1711602"/>
          </a:xfrm>
          <a:custGeom>
            <a:avLst/>
            <a:gdLst>
              <a:gd name="connsiteX0" fmla="*/ 6858000 w 6858000"/>
              <a:gd name="connsiteY0" fmla="*/ 1010661 h 1711602"/>
              <a:gd name="connsiteX1" fmla="*/ 6858000 w 6858000"/>
              <a:gd name="connsiteY1" fmla="*/ 0 h 1711602"/>
              <a:gd name="connsiteX2" fmla="*/ 0 w 6858000"/>
              <a:gd name="connsiteY2" fmla="*/ 0 h 1711602"/>
              <a:gd name="connsiteX3" fmla="*/ 0 w 6858000"/>
              <a:gd name="connsiteY3" fmla="*/ 983884 h 1711602"/>
              <a:gd name="connsiteX4" fmla="*/ 11078 w 6858000"/>
              <a:gd name="connsiteY4" fmla="*/ 997657 h 1711602"/>
              <a:gd name="connsiteX5" fmla="*/ 1866819 w 6858000"/>
              <a:gd name="connsiteY5" fmla="*/ 1711565 h 1711602"/>
              <a:gd name="connsiteX6" fmla="*/ 5098965 w 6858000"/>
              <a:gd name="connsiteY6" fmla="*/ 622006 h 1711602"/>
              <a:gd name="connsiteX7" fmla="*/ 6746500 w 6858000"/>
              <a:gd name="connsiteY7" fmla="*/ 959665 h 1711602"/>
              <a:gd name="connsiteX8" fmla="*/ 6858000 w 6858000"/>
              <a:gd name="connsiteY8" fmla="*/ 1010661 h 1711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711602">
                <a:moveTo>
                  <a:pt x="6858000" y="1010661"/>
                </a:moveTo>
                <a:lnTo>
                  <a:pt x="6858000" y="0"/>
                </a:lnTo>
                <a:lnTo>
                  <a:pt x="0" y="0"/>
                </a:lnTo>
                <a:lnTo>
                  <a:pt x="0" y="983884"/>
                </a:lnTo>
                <a:lnTo>
                  <a:pt x="11078" y="997657"/>
                </a:lnTo>
                <a:cubicBezTo>
                  <a:pt x="328616" y="1355920"/>
                  <a:pt x="976833" y="1715803"/>
                  <a:pt x="1866819" y="1711565"/>
                </a:cubicBezTo>
                <a:cubicBezTo>
                  <a:pt x="3161344" y="1705400"/>
                  <a:pt x="3719617" y="643352"/>
                  <a:pt x="5098965" y="622006"/>
                </a:cubicBezTo>
                <a:cubicBezTo>
                  <a:pt x="5788640" y="611332"/>
                  <a:pt x="6326795" y="775968"/>
                  <a:pt x="6746500" y="959665"/>
                </a:cubicBezTo>
                <a:lnTo>
                  <a:pt x="6858000" y="1010661"/>
                </a:lnTo>
                <a:close/>
              </a:path>
            </a:pathLst>
          </a:custGeom>
          <a:gradFill>
            <a:gsLst>
              <a:gs pos="79000">
                <a:schemeClr val="accent4">
                  <a:lumMod val="75000"/>
                  <a:alpha val="79763"/>
                </a:schemeClr>
              </a:gs>
              <a:gs pos="37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3">
            <a:extLst>
              <a:ext uri="{FF2B5EF4-FFF2-40B4-BE49-F238E27FC236}">
                <a16:creationId xmlns:a16="http://schemas.microsoft.com/office/drawing/2014/main" id="{6F62D03F-D065-13FE-5D30-58C2523BD14D}"/>
              </a:ext>
            </a:extLst>
          </p:cNvPr>
          <p:cNvSpPr/>
          <p:nvPr userDrawn="1"/>
        </p:nvSpPr>
        <p:spPr>
          <a:xfrm rot="5400000">
            <a:off x="7877130" y="2543131"/>
            <a:ext cx="6858001" cy="1771739"/>
          </a:xfrm>
          <a:custGeom>
            <a:avLst/>
            <a:gdLst>
              <a:gd name="connsiteX0" fmla="*/ 0 w 6858001"/>
              <a:gd name="connsiteY0" fmla="*/ 1273784 h 1771739"/>
              <a:gd name="connsiteX1" fmla="*/ 0 w 6858001"/>
              <a:gd name="connsiteY1" fmla="*/ 0 h 1771739"/>
              <a:gd name="connsiteX2" fmla="*/ 6858001 w 6858001"/>
              <a:gd name="connsiteY2" fmla="*/ 0 h 1771739"/>
              <a:gd name="connsiteX3" fmla="*/ 6858001 w 6858001"/>
              <a:gd name="connsiteY3" fmla="*/ 34923 h 1771739"/>
              <a:gd name="connsiteX4" fmla="*/ 6735259 w 6858001"/>
              <a:gd name="connsiteY4" fmla="*/ 32862 h 1771739"/>
              <a:gd name="connsiteX5" fmla="*/ 1961998 w 6858001"/>
              <a:gd name="connsiteY5" fmla="*/ 1771680 h 1771739"/>
              <a:gd name="connsiteX6" fmla="*/ 151257 w 6858001"/>
              <a:gd name="connsiteY6" fmla="*/ 1358806 h 1771739"/>
              <a:gd name="connsiteX7" fmla="*/ 0 w 6858001"/>
              <a:gd name="connsiteY7" fmla="*/ 1273784 h 1771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1" h="1771739">
                <a:moveTo>
                  <a:pt x="0" y="1273784"/>
                </a:moveTo>
                <a:lnTo>
                  <a:pt x="0" y="0"/>
                </a:lnTo>
                <a:lnTo>
                  <a:pt x="6858001" y="0"/>
                </a:lnTo>
                <a:lnTo>
                  <a:pt x="6858001" y="34923"/>
                </a:lnTo>
                <a:lnTo>
                  <a:pt x="6735259" y="32862"/>
                </a:lnTo>
                <a:cubicBezTo>
                  <a:pt x="4698226" y="66929"/>
                  <a:pt x="3873763" y="1761840"/>
                  <a:pt x="1961998" y="1771680"/>
                </a:cubicBezTo>
                <a:cubicBezTo>
                  <a:pt x="1245087" y="1775370"/>
                  <a:pt x="634403" y="1606171"/>
                  <a:pt x="151257" y="1358806"/>
                </a:cubicBezTo>
                <a:lnTo>
                  <a:pt x="0" y="1273784"/>
                </a:lnTo>
                <a:close/>
              </a:path>
            </a:pathLst>
          </a:custGeom>
          <a:gradFill>
            <a:gsLst>
              <a:gs pos="32000">
                <a:schemeClr val="tx2">
                  <a:alpha val="48229"/>
                </a:schemeClr>
              </a:gs>
              <a:gs pos="100000">
                <a:schemeClr val="accent6">
                  <a:alpha val="4858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5541264"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5541264"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Three Column">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C4226C42-B02E-1D4B-77B4-BF0257C6041E}"/>
              </a:ext>
            </a:extLst>
          </p:cNvPr>
          <p:cNvSpPr/>
          <p:nvPr userDrawn="1"/>
        </p:nvSpPr>
        <p:spPr>
          <a:xfrm>
            <a:off x="19485" y="0"/>
            <a:ext cx="6721146" cy="6858000"/>
          </a:xfrm>
          <a:custGeom>
            <a:avLst/>
            <a:gdLst>
              <a:gd name="connsiteX0" fmla="*/ 0 w 6721146"/>
              <a:gd name="connsiteY0" fmla="*/ 0 h 6858000"/>
              <a:gd name="connsiteX1" fmla="*/ 399503 w 6721146"/>
              <a:gd name="connsiteY1" fmla="*/ 0 h 6858000"/>
              <a:gd name="connsiteX2" fmla="*/ 395119 w 6721146"/>
              <a:gd name="connsiteY2" fmla="*/ 19864 h 6858000"/>
              <a:gd name="connsiteX3" fmla="*/ 244176 w 6721146"/>
              <a:gd name="connsiteY3" fmla="*/ 529296 h 6858000"/>
              <a:gd name="connsiteX4" fmla="*/ 993095 w 6721146"/>
              <a:gd name="connsiteY4" fmla="*/ 5197987 h 6858000"/>
              <a:gd name="connsiteX5" fmla="*/ 4989455 w 6721146"/>
              <a:gd name="connsiteY5" fmla="*/ 6468602 h 6858000"/>
              <a:gd name="connsiteX6" fmla="*/ 6648701 w 6721146"/>
              <a:gd name="connsiteY6" fmla="*/ 6787937 h 6858000"/>
              <a:gd name="connsiteX7" fmla="*/ 6721146 w 6721146"/>
              <a:gd name="connsiteY7" fmla="*/ 6858000 h 6858000"/>
              <a:gd name="connsiteX8" fmla="*/ 0 w 6721146"/>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1146" h="6858000">
                <a:moveTo>
                  <a:pt x="0" y="0"/>
                </a:moveTo>
                <a:lnTo>
                  <a:pt x="399503" y="0"/>
                </a:lnTo>
                <a:lnTo>
                  <a:pt x="395119" y="19864"/>
                </a:lnTo>
                <a:cubicBezTo>
                  <a:pt x="355531" y="180505"/>
                  <a:pt x="305509" y="350292"/>
                  <a:pt x="244176" y="529296"/>
                </a:cubicBezTo>
                <a:cubicBezTo>
                  <a:pt x="-223599" y="2697668"/>
                  <a:pt x="276778" y="4254046"/>
                  <a:pt x="993095" y="5197987"/>
                </a:cubicBezTo>
                <a:cubicBezTo>
                  <a:pt x="1709415" y="6141924"/>
                  <a:pt x="3704883" y="6653220"/>
                  <a:pt x="4989455" y="6468602"/>
                </a:cubicBezTo>
                <a:cubicBezTo>
                  <a:pt x="5774573" y="6353740"/>
                  <a:pt x="6315041" y="6502080"/>
                  <a:pt x="6648701" y="6787937"/>
                </a:cubicBezTo>
                <a:lnTo>
                  <a:pt x="6721146" y="6858000"/>
                </a:lnTo>
                <a:lnTo>
                  <a:pt x="0" y="6858000"/>
                </a:lnTo>
                <a:close/>
              </a:path>
            </a:pathLst>
          </a:custGeom>
          <a:gradFill flip="none" rotWithShape="1">
            <a:gsLst>
              <a:gs pos="73000">
                <a:schemeClr val="accent3">
                  <a:lumMod val="25000"/>
                </a:schemeClr>
              </a:gs>
              <a:gs pos="0">
                <a:schemeClr val="accent1">
                  <a:alpha val="2964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8" name="Freeform: Shape 17">
            <a:extLst>
              <a:ext uri="{FF2B5EF4-FFF2-40B4-BE49-F238E27FC236}">
                <a16:creationId xmlns:a16="http://schemas.microsoft.com/office/drawing/2014/main" id="{260C6EA0-9137-97A8-7C78-0FCD8675F1B0}"/>
              </a:ext>
            </a:extLst>
          </p:cNvPr>
          <p:cNvSpPr/>
          <p:nvPr userDrawn="1"/>
        </p:nvSpPr>
        <p:spPr>
          <a:xfrm>
            <a:off x="8497" y="7662"/>
            <a:ext cx="4591137" cy="3588767"/>
          </a:xfrm>
          <a:custGeom>
            <a:avLst/>
            <a:gdLst>
              <a:gd name="connsiteX0" fmla="*/ 0 w 4591137"/>
              <a:gd name="connsiteY0" fmla="*/ 0 h 3588767"/>
              <a:gd name="connsiteX1" fmla="*/ 4591137 w 4591137"/>
              <a:gd name="connsiteY1" fmla="*/ 0 h 3588767"/>
              <a:gd name="connsiteX2" fmla="*/ 4458037 w 4591137"/>
              <a:gd name="connsiteY2" fmla="*/ 139038 h 3588767"/>
              <a:gd name="connsiteX3" fmla="*/ 3406398 w 4591137"/>
              <a:gd name="connsiteY3" fmla="*/ 1512312 h 3588767"/>
              <a:gd name="connsiteX4" fmla="*/ 202105 w 4591137"/>
              <a:gd name="connsiteY4" fmla="*/ 3554432 h 3588767"/>
              <a:gd name="connsiteX5" fmla="*/ 0 w 4591137"/>
              <a:gd name="connsiteY5" fmla="*/ 3506319 h 3588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91137" h="3588767">
                <a:moveTo>
                  <a:pt x="0" y="0"/>
                </a:moveTo>
                <a:lnTo>
                  <a:pt x="4591137" y="0"/>
                </a:lnTo>
                <a:lnTo>
                  <a:pt x="4458037" y="139038"/>
                </a:lnTo>
                <a:cubicBezTo>
                  <a:pt x="4038035" y="589101"/>
                  <a:pt x="3677988" y="1055885"/>
                  <a:pt x="3406398" y="1512312"/>
                </a:cubicBezTo>
                <a:cubicBezTo>
                  <a:pt x="2398561" y="3215836"/>
                  <a:pt x="1221089" y="3736280"/>
                  <a:pt x="202105" y="3554432"/>
                </a:cubicBezTo>
                <a:lnTo>
                  <a:pt x="0" y="3506319"/>
                </a:lnTo>
                <a:close/>
              </a:path>
            </a:pathLst>
          </a:custGeom>
          <a:gradFill flip="none" rotWithShape="1">
            <a:gsLst>
              <a:gs pos="0">
                <a:schemeClr val="accent3">
                  <a:lumMod val="25000"/>
                  <a:alpha val="55687"/>
                </a:schemeClr>
              </a:gs>
              <a:gs pos="99000">
                <a:schemeClr val="accent1">
                  <a:lumMod val="60000"/>
                  <a:lumOff val="40000"/>
                  <a:alpha val="20003"/>
                </a:schemeClr>
              </a:gs>
            </a:gsLst>
            <a:lin ang="189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24">
            <a:extLst>
              <a:ext uri="{FF2B5EF4-FFF2-40B4-BE49-F238E27FC236}">
                <a16:creationId xmlns:a16="http://schemas.microsoft.com/office/drawing/2014/main" id="{2698A246-2716-9361-4EDE-2498058A4C3A}"/>
              </a:ext>
            </a:extLst>
          </p:cNvPr>
          <p:cNvSpPr/>
          <p:nvPr userDrawn="1"/>
        </p:nvSpPr>
        <p:spPr>
          <a:xfrm>
            <a:off x="0" y="0"/>
            <a:ext cx="1893320" cy="2085274"/>
          </a:xfrm>
          <a:custGeom>
            <a:avLst/>
            <a:gdLst>
              <a:gd name="connsiteX0" fmla="*/ 0 w 1893320"/>
              <a:gd name="connsiteY0" fmla="*/ 0 h 2085274"/>
              <a:gd name="connsiteX1" fmla="*/ 1893320 w 1893320"/>
              <a:gd name="connsiteY1" fmla="*/ 0 h 2085274"/>
              <a:gd name="connsiteX2" fmla="*/ 1836420 w 1893320"/>
              <a:gd name="connsiteY2" fmla="*/ 89992 h 2085274"/>
              <a:gd name="connsiteX3" fmla="*/ 1471130 w 1893320"/>
              <a:gd name="connsiteY3" fmla="*/ 883842 h 2085274"/>
              <a:gd name="connsiteX4" fmla="*/ 90049 w 1893320"/>
              <a:gd name="connsiteY4" fmla="*/ 2071651 h 2085274"/>
              <a:gd name="connsiteX5" fmla="*/ 0 w 1893320"/>
              <a:gd name="connsiteY5" fmla="*/ 2052168 h 2085274"/>
              <a:gd name="connsiteX6" fmla="*/ 0 w 1893320"/>
              <a:gd name="connsiteY6" fmla="*/ 0 h 208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3320" h="2085274">
                <a:moveTo>
                  <a:pt x="0" y="0"/>
                </a:moveTo>
                <a:lnTo>
                  <a:pt x="1893320" y="0"/>
                </a:lnTo>
                <a:lnTo>
                  <a:pt x="1836420" y="89992"/>
                </a:lnTo>
                <a:cubicBezTo>
                  <a:pt x="1676137" y="357859"/>
                  <a:pt x="1549717" y="629674"/>
                  <a:pt x="1471130" y="883842"/>
                </a:cubicBezTo>
                <a:cubicBezTo>
                  <a:pt x="1174602" y="1851540"/>
                  <a:pt x="614067" y="2156914"/>
                  <a:pt x="90049" y="2071651"/>
                </a:cubicBezTo>
                <a:lnTo>
                  <a:pt x="0" y="2052168"/>
                </a:lnTo>
                <a:lnTo>
                  <a:pt x="0" y="0"/>
                </a:lnTo>
                <a:close/>
              </a:path>
            </a:pathLst>
          </a:custGeom>
          <a:solidFill>
            <a:schemeClr val="accent5">
              <a:lumMod val="50000"/>
              <a:alpha val="1074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9A7DD52-C2B0-2B91-92C0-905899BB578D}"/>
              </a:ext>
            </a:extLst>
          </p:cNvPr>
          <p:cNvSpPr/>
          <p:nvPr userDrawn="1"/>
        </p:nvSpPr>
        <p:spPr>
          <a:xfrm>
            <a:off x="2" y="5262792"/>
            <a:ext cx="2809260" cy="1595208"/>
          </a:xfrm>
          <a:custGeom>
            <a:avLst/>
            <a:gdLst>
              <a:gd name="connsiteX0" fmla="*/ 0 w 2809260"/>
              <a:gd name="connsiteY0" fmla="*/ 0 h 1595208"/>
              <a:gd name="connsiteX1" fmla="*/ 101140 w 2809260"/>
              <a:gd name="connsiteY1" fmla="*/ 117015 h 1595208"/>
              <a:gd name="connsiteX2" fmla="*/ 2208849 w 2809260"/>
              <a:gd name="connsiteY2" fmla="*/ 1381471 h 1595208"/>
              <a:gd name="connsiteX3" fmla="*/ 2746965 w 2809260"/>
              <a:gd name="connsiteY3" fmla="*/ 1562268 h 1595208"/>
              <a:gd name="connsiteX4" fmla="*/ 2809260 w 2809260"/>
              <a:gd name="connsiteY4" fmla="*/ 1595208 h 1595208"/>
              <a:gd name="connsiteX5" fmla="*/ 0 w 2809260"/>
              <a:gd name="connsiteY5" fmla="*/ 1595207 h 1595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9260" h="1595208">
                <a:moveTo>
                  <a:pt x="0" y="0"/>
                </a:moveTo>
                <a:lnTo>
                  <a:pt x="101140" y="117015"/>
                </a:lnTo>
                <a:cubicBezTo>
                  <a:pt x="653434" y="714877"/>
                  <a:pt x="1509442" y="1220329"/>
                  <a:pt x="2208849" y="1381471"/>
                </a:cubicBezTo>
                <a:cubicBezTo>
                  <a:pt x="2416303" y="1428716"/>
                  <a:pt x="2594874" y="1490011"/>
                  <a:pt x="2746965" y="1562268"/>
                </a:cubicBezTo>
                <a:lnTo>
                  <a:pt x="2809260" y="1595208"/>
                </a:lnTo>
                <a:lnTo>
                  <a:pt x="0" y="1595207"/>
                </a:lnTo>
                <a:close/>
              </a:path>
            </a:pathLst>
          </a:custGeom>
          <a:gradFill flip="none" rotWithShape="1">
            <a:gsLst>
              <a:gs pos="98000">
                <a:schemeClr val="accent5">
                  <a:lumMod val="50000"/>
                  <a:alpha val="67000"/>
                </a:schemeClr>
              </a:gs>
              <a:gs pos="0">
                <a:schemeClr val="accent6">
                  <a:alpha val="45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Freeform 29">
            <a:extLst>
              <a:ext uri="{FF2B5EF4-FFF2-40B4-BE49-F238E27FC236}">
                <a16:creationId xmlns:a16="http://schemas.microsoft.com/office/drawing/2014/main" id="{73541AB3-4000-4259-4112-06DA0F0728A5}"/>
              </a:ext>
            </a:extLst>
          </p:cNvPr>
          <p:cNvSpPr/>
          <p:nvPr userDrawn="1"/>
        </p:nvSpPr>
        <p:spPr>
          <a:xfrm>
            <a:off x="10193397" y="2730129"/>
            <a:ext cx="1979119" cy="4127871"/>
          </a:xfrm>
          <a:custGeom>
            <a:avLst/>
            <a:gdLst>
              <a:gd name="connsiteX0" fmla="*/ 1979119 w 1979119"/>
              <a:gd name="connsiteY0" fmla="*/ 0 h 4127871"/>
              <a:gd name="connsiteX1" fmla="*/ 1979119 w 1979119"/>
              <a:gd name="connsiteY1" fmla="*/ 4127871 h 4127871"/>
              <a:gd name="connsiteX2" fmla="*/ 0 w 1979119"/>
              <a:gd name="connsiteY2" fmla="*/ 4127871 h 4127871"/>
              <a:gd name="connsiteX3" fmla="*/ 113381 w 1979119"/>
              <a:gd name="connsiteY3" fmla="*/ 3939685 h 4127871"/>
              <a:gd name="connsiteX4" fmla="*/ 893390 w 1979119"/>
              <a:gd name="connsiteY4" fmla="*/ 1926136 h 4127871"/>
              <a:gd name="connsiteX5" fmla="*/ 1827429 w 1979119"/>
              <a:gd name="connsiteY5" fmla="*/ 103152 h 4127871"/>
              <a:gd name="connsiteX6" fmla="*/ 1979119 w 1979119"/>
              <a:gd name="connsiteY6" fmla="*/ 0 h 412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9119" h="4127871">
                <a:moveTo>
                  <a:pt x="1979119" y="0"/>
                </a:moveTo>
                <a:lnTo>
                  <a:pt x="1979119" y="4127871"/>
                </a:lnTo>
                <a:lnTo>
                  <a:pt x="0" y="4127871"/>
                </a:lnTo>
                <a:lnTo>
                  <a:pt x="113381" y="3939685"/>
                </a:lnTo>
                <a:cubicBezTo>
                  <a:pt x="496433" y="3268400"/>
                  <a:pt x="776925" y="2555572"/>
                  <a:pt x="893390" y="1926136"/>
                </a:cubicBezTo>
                <a:cubicBezTo>
                  <a:pt x="1059875" y="1013485"/>
                  <a:pt x="1404160" y="429246"/>
                  <a:pt x="1827429" y="103152"/>
                </a:cubicBezTo>
                <a:lnTo>
                  <a:pt x="1979119" y="0"/>
                </a:lnTo>
                <a:close/>
              </a:path>
            </a:pathLst>
          </a:custGeom>
          <a:gradFill>
            <a:gsLst>
              <a:gs pos="83000">
                <a:schemeClr val="accent5">
                  <a:lumMod val="58000"/>
                  <a:alpha val="35019"/>
                </a:schemeClr>
              </a:gs>
              <a:gs pos="0">
                <a:schemeClr val="accent6">
                  <a:lumMod val="89923"/>
                  <a:lumOff val="10077"/>
                  <a:alpha val="3555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dirty="0"/>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754880"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754880"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cxnSp>
        <p:nvCxnSpPr>
          <p:cNvPr id="21" name="Straight Connector 20">
            <a:extLst>
              <a:ext uri="{FF2B5EF4-FFF2-40B4-BE49-F238E27FC236}">
                <a16:creationId xmlns:a16="http://schemas.microsoft.com/office/drawing/2014/main" id="{DC963910-7C6F-7474-84FF-C53D235027B8}"/>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4">
            <a:extLst>
              <a:ext uri="{FF2B5EF4-FFF2-40B4-BE49-F238E27FC236}">
                <a16:creationId xmlns:a16="http://schemas.microsoft.com/office/drawing/2014/main" id="{43CEC7BC-C46D-D3AD-22D8-8737322B7E20}"/>
              </a:ext>
            </a:extLst>
          </p:cNvPr>
          <p:cNvSpPr>
            <a:spLocks noGrp="1"/>
          </p:cNvSpPr>
          <p:nvPr>
            <p:ph type="body" sz="quarter" idx="13"/>
          </p:nvPr>
        </p:nvSpPr>
        <p:spPr>
          <a:xfrm>
            <a:off x="7973568"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5" name="Content Placeholder 5">
            <a:extLst>
              <a:ext uri="{FF2B5EF4-FFF2-40B4-BE49-F238E27FC236}">
                <a16:creationId xmlns:a16="http://schemas.microsoft.com/office/drawing/2014/main" id="{658FA801-D400-D7FB-6241-4A41BBAAA0D1}"/>
              </a:ext>
            </a:extLst>
          </p:cNvPr>
          <p:cNvSpPr>
            <a:spLocks noGrp="1"/>
          </p:cNvSpPr>
          <p:nvPr>
            <p:ph sz="quarter" idx="14"/>
          </p:nvPr>
        </p:nvSpPr>
        <p:spPr>
          <a:xfrm>
            <a:off x="7973568"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503394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832104"/>
            <a:ext cx="8878824" cy="1069848"/>
          </a:xfrm>
        </p:spPr>
        <p:txBody>
          <a:bodyPr anchor="b"/>
          <a:lstStyle>
            <a:lvl1pPr algn="ctr">
              <a:defRPr/>
            </a:lvl1pPr>
          </a:lstStyle>
          <a:p>
            <a:r>
              <a:rPr lang="en-US" dirty="0"/>
              <a:t>Click to edit Master title style</a:t>
            </a:r>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5" name="Oval 4">
            <a:extLst>
              <a:ext uri="{FF2B5EF4-FFF2-40B4-BE49-F238E27FC236}">
                <a16:creationId xmlns:a16="http://schemas.microsoft.com/office/drawing/2014/main" id="{31740CAD-6CDA-9014-8875-BCECEECE0522}"/>
              </a:ext>
            </a:extLst>
          </p:cNvPr>
          <p:cNvSpPr/>
          <p:nvPr userDrawn="1"/>
        </p:nvSpPr>
        <p:spPr>
          <a:xfrm flipH="1">
            <a:off x="3791017" y="2349814"/>
            <a:ext cx="2058045" cy="205804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id="{16E536D1-EF07-9062-CA32-986876ED933F}"/>
              </a:ext>
            </a:extLst>
          </p:cNvPr>
          <p:cNvSpPr/>
          <p:nvPr userDrawn="1"/>
        </p:nvSpPr>
        <p:spPr>
          <a:xfrm flipH="1">
            <a:off x="8929767" y="2349814"/>
            <a:ext cx="2058045" cy="205804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5D09D35C-DD66-8B6A-98FE-003262BBE72D}"/>
              </a:ext>
            </a:extLst>
          </p:cNvPr>
          <p:cNvSpPr/>
          <p:nvPr userDrawn="1"/>
        </p:nvSpPr>
        <p:spPr>
          <a:xfrm flipH="1">
            <a:off x="6342947" y="2349814"/>
            <a:ext cx="2058045" cy="205804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F0E263D2-96A8-9EB3-2175-1DB2FD5CB609}"/>
              </a:ext>
            </a:extLst>
          </p:cNvPr>
          <p:cNvSpPr/>
          <p:nvPr userDrawn="1"/>
        </p:nvSpPr>
        <p:spPr>
          <a:xfrm flipH="1">
            <a:off x="1247942" y="2349814"/>
            <a:ext cx="2058045" cy="205804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042524"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dirty="0"/>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042524" y="4879877"/>
            <a:ext cx="2468880" cy="274638"/>
          </a:xfrm>
        </p:spPr>
        <p:txBody>
          <a:bodyPr anchor="t"/>
          <a:lstStyle>
            <a:lvl1pPr marL="0" indent="0" algn="ctr">
              <a:lnSpc>
                <a:spcPct val="100000"/>
              </a:lnSpc>
              <a:spcBef>
                <a:spcPts val="0"/>
              </a:spcBef>
              <a:buNone/>
              <a:defRPr sz="1600" spc="0" baseline="0"/>
            </a:lvl1pPr>
          </a:lstStyle>
          <a:p>
            <a:pPr lvl="0"/>
            <a:r>
              <a:rPr lang="en-US" dirty="0"/>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62712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dirty="0"/>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627120" y="4879877"/>
            <a:ext cx="2468880" cy="274638"/>
          </a:xfrm>
        </p:spPr>
        <p:txBody>
          <a:bodyPr anchor="t"/>
          <a:lstStyle>
            <a:lvl1pPr marL="0" indent="0" algn="ctr">
              <a:lnSpc>
                <a:spcPct val="100000"/>
              </a:lnSpc>
              <a:spcBef>
                <a:spcPts val="0"/>
              </a:spcBef>
              <a:buNone/>
              <a:defRPr sz="1600" spc="0" baseline="0"/>
            </a:lvl1pPr>
          </a:lstStyle>
          <a:p>
            <a:pPr lvl="0"/>
            <a:r>
              <a:rPr lang="en-US" dirty="0"/>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09600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dirty="0"/>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096000" y="4879877"/>
            <a:ext cx="2468880" cy="274638"/>
          </a:xfrm>
        </p:spPr>
        <p:txBody>
          <a:bodyPr anchor="t"/>
          <a:lstStyle>
            <a:lvl1pPr marL="0" indent="0" algn="ctr">
              <a:lnSpc>
                <a:spcPct val="100000"/>
              </a:lnSpc>
              <a:spcBef>
                <a:spcPts val="0"/>
              </a:spcBef>
              <a:buNone/>
              <a:defRPr sz="1600" spc="0" baseline="0"/>
            </a:lvl1pPr>
          </a:lstStyle>
          <a:p>
            <a:pPr lvl="0"/>
            <a:r>
              <a:rPr lang="en-US" dirty="0"/>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24349"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dirty="0"/>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24349" y="4879877"/>
            <a:ext cx="2468880" cy="274638"/>
          </a:xfrm>
        </p:spPr>
        <p:txBody>
          <a:bodyPr anchor="t"/>
          <a:lstStyle>
            <a:lvl1pPr marL="0" indent="0" algn="ctr">
              <a:lnSpc>
                <a:spcPct val="100000"/>
              </a:lnSpc>
              <a:spcBef>
                <a:spcPts val="0"/>
              </a:spcBef>
              <a:buNone/>
              <a:defRPr sz="1600" spc="0" baseline="0"/>
            </a:lvl1pPr>
          </a:lstStyle>
          <a:p>
            <a:pPr lvl="0"/>
            <a:r>
              <a:rPr lang="en-US" dirty="0"/>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399285" y="2505584"/>
            <a:ext cx="1746504" cy="1746504"/>
          </a:xfrm>
          <a:prstGeom prst="ellipse">
            <a:avLst/>
          </a:prstGeom>
        </p:spPr>
        <p:txBody>
          <a:bodyPr anchor="ctr"/>
          <a:lstStyle>
            <a:lvl1pPr marL="0" indent="0" algn="ctr">
              <a:buNone/>
              <a:defRPr sz="1100"/>
            </a:lvl1pPr>
          </a:lstStyle>
          <a:p>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3946787" y="2505584"/>
            <a:ext cx="1746504" cy="1746504"/>
          </a:xfrm>
          <a:prstGeom prst="ellipse">
            <a:avLst/>
          </a:prstGeom>
        </p:spPr>
        <p:txBody>
          <a:bodyPr anchor="ctr"/>
          <a:lstStyle>
            <a:lvl1pPr marL="0" indent="0" algn="ctr">
              <a:buNone/>
              <a:defRPr sz="1100"/>
            </a:lvl1pPr>
          </a:lstStyle>
          <a:p>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498717" y="2505584"/>
            <a:ext cx="1746504" cy="1746504"/>
          </a:xfrm>
          <a:prstGeom prst="ellipse">
            <a:avLst/>
          </a:prstGeom>
        </p:spPr>
        <p:txBody>
          <a:bodyPr anchor="ctr"/>
          <a:lstStyle>
            <a:lvl1pPr marL="0" indent="0" algn="ctr">
              <a:buNone/>
              <a:defRPr sz="1100"/>
            </a:lvl1pPr>
          </a:lstStyle>
          <a:p>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085537" y="2505584"/>
            <a:ext cx="1746504" cy="1746504"/>
          </a:xfrm>
          <a:prstGeom prst="ellipse">
            <a:avLst/>
          </a:prstGeom>
        </p:spPr>
        <p:txBody>
          <a:bodyPr anchor="ctr"/>
          <a:lstStyle>
            <a:lvl1pPr marL="0" indent="0" algn="ctr">
              <a:buNone/>
              <a:defRPr sz="1100"/>
            </a:lvl1pPr>
          </a:lstStyle>
          <a:p>
            <a:endParaRPr lang="en-US" dirty="0"/>
          </a:p>
        </p:txBody>
      </p:sp>
    </p:spTree>
    <p:extLst>
      <p:ext uri="{BB962C8B-B14F-4D97-AF65-F5344CB8AC3E}">
        <p14:creationId xmlns:p14="http://schemas.microsoft.com/office/powerpoint/2010/main" val="3784201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3CF1AC86-4E83-EED8-9FB5-635710111D45}"/>
              </a:ext>
            </a:extLst>
          </p:cNvPr>
          <p:cNvSpPr/>
          <p:nvPr userDrawn="1"/>
        </p:nvSpPr>
        <p:spPr>
          <a:xfrm flipH="1">
            <a:off x="1704107" y="4055522"/>
            <a:ext cx="1231495" cy="123149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803E890B-5D84-F4A6-E963-051A1C52577D}"/>
              </a:ext>
            </a:extLst>
          </p:cNvPr>
          <p:cNvSpPr/>
          <p:nvPr userDrawn="1"/>
        </p:nvSpPr>
        <p:spPr>
          <a:xfrm flipH="1">
            <a:off x="4228381" y="1853643"/>
            <a:ext cx="1231495" cy="1231495"/>
          </a:xfrm>
          <a:prstGeom prst="ellipse">
            <a:avLst/>
          </a:prstGeom>
          <a:gradFill flip="none" rotWithShape="1">
            <a:gsLst>
              <a:gs pos="18000">
                <a:schemeClr val="accent3"/>
              </a:gs>
              <a:gs pos="52000">
                <a:schemeClr val="accent5">
                  <a:alpha val="69515"/>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CA321B0B-6EF1-E460-8E13-3BBE774FA148}"/>
              </a:ext>
            </a:extLst>
          </p:cNvPr>
          <p:cNvSpPr/>
          <p:nvPr userDrawn="1"/>
        </p:nvSpPr>
        <p:spPr>
          <a:xfrm flipH="1">
            <a:off x="6752655" y="4055275"/>
            <a:ext cx="1231495" cy="1231495"/>
          </a:xfrm>
          <a:prstGeom prst="ellipse">
            <a:avLst/>
          </a:prstGeom>
          <a:gradFill flip="none" rotWithShape="1">
            <a:gsLst>
              <a:gs pos="18000">
                <a:schemeClr val="accent3"/>
              </a:gs>
              <a:gs pos="52000">
                <a:schemeClr val="accent5">
                  <a:alpha val="69515"/>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98AB146-30D1-CD59-5D88-5097CF8561D1}"/>
              </a:ext>
            </a:extLst>
          </p:cNvPr>
          <p:cNvSpPr/>
          <p:nvPr userDrawn="1"/>
        </p:nvSpPr>
        <p:spPr>
          <a:xfrm flipH="1">
            <a:off x="9280950" y="4066155"/>
            <a:ext cx="1231495" cy="1231495"/>
          </a:xfrm>
          <a:prstGeom prst="ellipse">
            <a:avLst/>
          </a:prstGeom>
          <a:gradFill flip="none" rotWithShape="1">
            <a:gsLst>
              <a:gs pos="0">
                <a:schemeClr val="accent1"/>
              </a:gs>
              <a:gs pos="77000">
                <a:schemeClr val="accent6">
                  <a:alpha val="69284"/>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4FE52614-CC2D-3550-FDBA-9D7D76ED0F72}"/>
              </a:ext>
            </a:extLst>
          </p:cNvPr>
          <p:cNvSpPr/>
          <p:nvPr userDrawn="1"/>
        </p:nvSpPr>
        <p:spPr>
          <a:xfrm flipH="1">
            <a:off x="4228381" y="4056366"/>
            <a:ext cx="1231495" cy="1231495"/>
          </a:xfrm>
          <a:prstGeom prst="ellipse">
            <a:avLst/>
          </a:prstGeom>
          <a:gradFill flip="none" rotWithShape="1">
            <a:gsLst>
              <a:gs pos="0">
                <a:schemeClr val="accent1"/>
              </a:gs>
              <a:gs pos="77000">
                <a:schemeClr val="accent6">
                  <a:alpha val="69284"/>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D19BEA3C-B965-CC70-315C-7C531CD7AA4A}"/>
              </a:ext>
            </a:extLst>
          </p:cNvPr>
          <p:cNvSpPr/>
          <p:nvPr userDrawn="1"/>
        </p:nvSpPr>
        <p:spPr>
          <a:xfrm flipH="1">
            <a:off x="9276929" y="1861862"/>
            <a:ext cx="1231495" cy="123149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DBCCE6E9-C40E-A684-457C-F08C974BD59F}"/>
              </a:ext>
            </a:extLst>
          </p:cNvPr>
          <p:cNvSpPr/>
          <p:nvPr userDrawn="1"/>
        </p:nvSpPr>
        <p:spPr>
          <a:xfrm flipH="1">
            <a:off x="6752655" y="1855810"/>
            <a:ext cx="1231495" cy="123149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E9B5F0D0-ABA3-5B0F-77C9-C5B64A613F84}"/>
              </a:ext>
            </a:extLst>
          </p:cNvPr>
          <p:cNvSpPr/>
          <p:nvPr userDrawn="1"/>
        </p:nvSpPr>
        <p:spPr>
          <a:xfrm flipH="1">
            <a:off x="1692043" y="1846020"/>
            <a:ext cx="1231495" cy="123149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338328"/>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176854"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176854" y="3447288"/>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701128"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701128" y="3447288"/>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225402"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225402" y="3447288"/>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49676"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49676" y="3447288"/>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782010" y="1935987"/>
            <a:ext cx="1051560" cy="1051560"/>
          </a:xfrm>
          <a:prstGeom prst="ellipse">
            <a:avLst/>
          </a:prstGeom>
        </p:spPr>
        <p:txBody>
          <a:bodyPr anchor="ctr"/>
          <a:lstStyle>
            <a:lvl1pPr marL="0" indent="0" algn="ctr">
              <a:buNone/>
              <a:defRPr sz="1100"/>
            </a:lvl1pPr>
          </a:lstStyle>
          <a:p>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4318348" y="1935987"/>
            <a:ext cx="1051560" cy="1051560"/>
          </a:xfrm>
          <a:prstGeom prst="ellipse">
            <a:avLst/>
          </a:prstGeom>
        </p:spPr>
        <p:txBody>
          <a:bodyPr anchor="ctr"/>
          <a:lstStyle>
            <a:lvl1pPr marL="0" indent="0" algn="ctr">
              <a:buNone/>
              <a:defRPr sz="1100"/>
            </a:lvl1pPr>
          </a:lstStyle>
          <a:p>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842622" y="1935987"/>
            <a:ext cx="1051560" cy="1051560"/>
          </a:xfrm>
          <a:prstGeom prst="ellipse">
            <a:avLst/>
          </a:prstGeom>
        </p:spPr>
        <p:txBody>
          <a:bodyPr anchor="ctr"/>
          <a:lstStyle>
            <a:lvl1pPr marL="0" indent="0" algn="ctr">
              <a:buNone/>
              <a:defRPr sz="1100"/>
            </a:lvl1pPr>
          </a:lstStyle>
          <a:p>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366896" y="1935987"/>
            <a:ext cx="1051560" cy="1051560"/>
          </a:xfrm>
          <a:prstGeom prst="ellipse">
            <a:avLst/>
          </a:prstGeom>
        </p:spPr>
        <p:txBody>
          <a:bodyPr anchor="ctr"/>
          <a:lstStyle>
            <a:lvl1pPr marL="0" indent="0" algn="ctr">
              <a:buNone/>
              <a:defRPr sz="1100"/>
            </a:lvl1pPr>
          </a:lstStyle>
          <a:p>
            <a:endParaRPr lang="en-US" dirty="0"/>
          </a:p>
        </p:txBody>
      </p:sp>
      <p:sp>
        <p:nvSpPr>
          <p:cNvPr id="29" name="Picture Placeholder 20">
            <a:extLst>
              <a:ext uri="{FF2B5EF4-FFF2-40B4-BE49-F238E27FC236}">
                <a16:creationId xmlns:a16="http://schemas.microsoft.com/office/drawing/2014/main" id="{BA9EB14D-8336-06B5-51E3-FBCAF00F1F25}"/>
              </a:ext>
            </a:extLst>
          </p:cNvPr>
          <p:cNvSpPr>
            <a:spLocks noGrp="1"/>
          </p:cNvSpPr>
          <p:nvPr>
            <p:ph type="pic" sz="quarter" idx="24"/>
          </p:nvPr>
        </p:nvSpPr>
        <p:spPr>
          <a:xfrm>
            <a:off x="1794074" y="4145489"/>
            <a:ext cx="1051560" cy="1051560"/>
          </a:xfrm>
          <a:prstGeom prst="ellipse">
            <a:avLst/>
          </a:prstGeom>
        </p:spPr>
        <p:txBody>
          <a:bodyPr anchor="ctr"/>
          <a:lstStyle>
            <a:lvl1pPr marL="0" indent="0" algn="ctr">
              <a:buNone/>
              <a:defRPr sz="1100"/>
            </a:lvl1pPr>
          </a:lstStyle>
          <a:p>
            <a:endParaRPr lang="en-US" dirty="0"/>
          </a:p>
        </p:txBody>
      </p:sp>
      <p:sp>
        <p:nvSpPr>
          <p:cNvPr id="30" name="Picture Placeholder 20">
            <a:extLst>
              <a:ext uri="{FF2B5EF4-FFF2-40B4-BE49-F238E27FC236}">
                <a16:creationId xmlns:a16="http://schemas.microsoft.com/office/drawing/2014/main" id="{A1E65D12-1094-78B5-B37A-A03576991D1D}"/>
              </a:ext>
            </a:extLst>
          </p:cNvPr>
          <p:cNvSpPr>
            <a:spLocks noGrp="1"/>
          </p:cNvSpPr>
          <p:nvPr>
            <p:ph type="pic" sz="quarter" idx="25"/>
          </p:nvPr>
        </p:nvSpPr>
        <p:spPr>
          <a:xfrm>
            <a:off x="4318348" y="4146333"/>
            <a:ext cx="1051560" cy="1051560"/>
          </a:xfrm>
          <a:prstGeom prst="ellipse">
            <a:avLst/>
          </a:prstGeom>
        </p:spPr>
        <p:txBody>
          <a:bodyPr anchor="ctr"/>
          <a:lstStyle>
            <a:lvl1pPr marL="0" indent="0" algn="ctr">
              <a:buNone/>
              <a:defRPr sz="1100"/>
            </a:lvl1pPr>
          </a:lstStyle>
          <a:p>
            <a:endParaRPr lang="en-US" dirty="0"/>
          </a:p>
        </p:txBody>
      </p:sp>
      <p:sp>
        <p:nvSpPr>
          <p:cNvPr id="31" name="Picture Placeholder 20">
            <a:extLst>
              <a:ext uri="{FF2B5EF4-FFF2-40B4-BE49-F238E27FC236}">
                <a16:creationId xmlns:a16="http://schemas.microsoft.com/office/drawing/2014/main" id="{6ABE5CEC-34A4-CD5D-FA0D-D675A87984F5}"/>
              </a:ext>
            </a:extLst>
          </p:cNvPr>
          <p:cNvSpPr>
            <a:spLocks noGrp="1"/>
          </p:cNvSpPr>
          <p:nvPr>
            <p:ph type="pic" sz="quarter" idx="26"/>
          </p:nvPr>
        </p:nvSpPr>
        <p:spPr>
          <a:xfrm>
            <a:off x="6842622" y="4145242"/>
            <a:ext cx="1051560" cy="1051560"/>
          </a:xfrm>
          <a:prstGeom prst="ellipse">
            <a:avLst/>
          </a:prstGeom>
        </p:spPr>
        <p:txBody>
          <a:bodyPr anchor="ctr"/>
          <a:lstStyle>
            <a:lvl1pPr marL="0" indent="0" algn="ctr">
              <a:buNone/>
              <a:defRPr sz="1100"/>
            </a:lvl1pPr>
          </a:lstStyle>
          <a:p>
            <a:endParaRPr lang="en-US" dirty="0"/>
          </a:p>
        </p:txBody>
      </p:sp>
      <p:sp>
        <p:nvSpPr>
          <p:cNvPr id="32" name="Picture Placeholder 20">
            <a:extLst>
              <a:ext uri="{FF2B5EF4-FFF2-40B4-BE49-F238E27FC236}">
                <a16:creationId xmlns:a16="http://schemas.microsoft.com/office/drawing/2014/main" id="{5DA945B5-3444-7CAC-AA4A-55B04D039824}"/>
              </a:ext>
            </a:extLst>
          </p:cNvPr>
          <p:cNvSpPr>
            <a:spLocks noGrp="1"/>
          </p:cNvSpPr>
          <p:nvPr>
            <p:ph type="pic" sz="quarter" idx="27"/>
          </p:nvPr>
        </p:nvSpPr>
        <p:spPr>
          <a:xfrm>
            <a:off x="9370917" y="4156122"/>
            <a:ext cx="1051560" cy="1051560"/>
          </a:xfrm>
          <a:prstGeom prst="ellipse">
            <a:avLst/>
          </a:prstGeom>
        </p:spPr>
        <p:txBody>
          <a:bodyPr anchor="ctr"/>
          <a:lstStyle>
            <a:lvl1pPr marL="0" indent="0" algn="ctr">
              <a:buNone/>
              <a:defRPr sz="1100"/>
            </a:lvl1pPr>
          </a:lstStyle>
          <a:p>
            <a:endParaRPr lang="en-US" dirty="0"/>
          </a:p>
        </p:txBody>
      </p:sp>
      <p:sp>
        <p:nvSpPr>
          <p:cNvPr id="33" name="Text Placeholder 11">
            <a:extLst>
              <a:ext uri="{FF2B5EF4-FFF2-40B4-BE49-F238E27FC236}">
                <a16:creationId xmlns:a16="http://schemas.microsoft.com/office/drawing/2014/main" id="{CB0DA5B5-9C84-7B23-EE8E-CEA555CD808E}"/>
              </a:ext>
            </a:extLst>
          </p:cNvPr>
          <p:cNvSpPr>
            <a:spLocks noGrp="1"/>
          </p:cNvSpPr>
          <p:nvPr>
            <p:ph type="body" sz="quarter" idx="28"/>
          </p:nvPr>
        </p:nvSpPr>
        <p:spPr>
          <a:xfrm>
            <a:off x="1176854"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34" name="Text Placeholder 11">
            <a:extLst>
              <a:ext uri="{FF2B5EF4-FFF2-40B4-BE49-F238E27FC236}">
                <a16:creationId xmlns:a16="http://schemas.microsoft.com/office/drawing/2014/main" id="{99C62621-0080-5CDD-E5DD-2FCF2D548CEB}"/>
              </a:ext>
            </a:extLst>
          </p:cNvPr>
          <p:cNvSpPr>
            <a:spLocks noGrp="1"/>
          </p:cNvSpPr>
          <p:nvPr>
            <p:ph type="body" sz="quarter" idx="29"/>
          </p:nvPr>
        </p:nvSpPr>
        <p:spPr>
          <a:xfrm>
            <a:off x="1176854" y="5678424"/>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
        <p:nvSpPr>
          <p:cNvPr id="35" name="Text Placeholder 11">
            <a:extLst>
              <a:ext uri="{FF2B5EF4-FFF2-40B4-BE49-F238E27FC236}">
                <a16:creationId xmlns:a16="http://schemas.microsoft.com/office/drawing/2014/main" id="{B69DDE47-632B-987E-545E-BAB200D374ED}"/>
              </a:ext>
            </a:extLst>
          </p:cNvPr>
          <p:cNvSpPr>
            <a:spLocks noGrp="1"/>
          </p:cNvSpPr>
          <p:nvPr>
            <p:ph type="body" sz="quarter" idx="30"/>
          </p:nvPr>
        </p:nvSpPr>
        <p:spPr>
          <a:xfrm>
            <a:off x="3701128"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36" name="Text Placeholder 11">
            <a:extLst>
              <a:ext uri="{FF2B5EF4-FFF2-40B4-BE49-F238E27FC236}">
                <a16:creationId xmlns:a16="http://schemas.microsoft.com/office/drawing/2014/main" id="{A165DCBF-4EFD-7181-68BA-1625AC1C0D5F}"/>
              </a:ext>
            </a:extLst>
          </p:cNvPr>
          <p:cNvSpPr>
            <a:spLocks noGrp="1"/>
          </p:cNvSpPr>
          <p:nvPr>
            <p:ph type="body" sz="quarter" idx="31"/>
          </p:nvPr>
        </p:nvSpPr>
        <p:spPr>
          <a:xfrm>
            <a:off x="3701128" y="5678424"/>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
        <p:nvSpPr>
          <p:cNvPr id="37" name="Text Placeholder 11">
            <a:extLst>
              <a:ext uri="{FF2B5EF4-FFF2-40B4-BE49-F238E27FC236}">
                <a16:creationId xmlns:a16="http://schemas.microsoft.com/office/drawing/2014/main" id="{3C7ECA2F-9EC3-26BD-B424-ECE80473DF37}"/>
              </a:ext>
            </a:extLst>
          </p:cNvPr>
          <p:cNvSpPr>
            <a:spLocks noGrp="1"/>
          </p:cNvSpPr>
          <p:nvPr>
            <p:ph type="body" sz="quarter" idx="32"/>
          </p:nvPr>
        </p:nvSpPr>
        <p:spPr>
          <a:xfrm>
            <a:off x="6225402"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38" name="Text Placeholder 11">
            <a:extLst>
              <a:ext uri="{FF2B5EF4-FFF2-40B4-BE49-F238E27FC236}">
                <a16:creationId xmlns:a16="http://schemas.microsoft.com/office/drawing/2014/main" id="{C9535F99-6134-8D03-FFEE-D1B3E007F2CC}"/>
              </a:ext>
            </a:extLst>
          </p:cNvPr>
          <p:cNvSpPr>
            <a:spLocks noGrp="1"/>
          </p:cNvSpPr>
          <p:nvPr>
            <p:ph type="body" sz="quarter" idx="33"/>
          </p:nvPr>
        </p:nvSpPr>
        <p:spPr>
          <a:xfrm>
            <a:off x="6225402" y="5678424"/>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
        <p:nvSpPr>
          <p:cNvPr id="39" name="Text Placeholder 11">
            <a:extLst>
              <a:ext uri="{FF2B5EF4-FFF2-40B4-BE49-F238E27FC236}">
                <a16:creationId xmlns:a16="http://schemas.microsoft.com/office/drawing/2014/main" id="{163BD863-99E7-C7C4-4762-8C168574E9A8}"/>
              </a:ext>
            </a:extLst>
          </p:cNvPr>
          <p:cNvSpPr>
            <a:spLocks noGrp="1"/>
          </p:cNvSpPr>
          <p:nvPr>
            <p:ph type="body" sz="quarter" idx="34"/>
          </p:nvPr>
        </p:nvSpPr>
        <p:spPr>
          <a:xfrm>
            <a:off x="8749676"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dirty="0"/>
              <a:t>Click to edit Master text styles</a:t>
            </a:r>
          </a:p>
        </p:txBody>
      </p:sp>
      <p:sp>
        <p:nvSpPr>
          <p:cNvPr id="40" name="Text Placeholder 11">
            <a:extLst>
              <a:ext uri="{FF2B5EF4-FFF2-40B4-BE49-F238E27FC236}">
                <a16:creationId xmlns:a16="http://schemas.microsoft.com/office/drawing/2014/main" id="{63678AE5-B810-D5BE-40B5-888AF4473157}"/>
              </a:ext>
            </a:extLst>
          </p:cNvPr>
          <p:cNvSpPr>
            <a:spLocks noGrp="1"/>
          </p:cNvSpPr>
          <p:nvPr>
            <p:ph type="body" sz="quarter" idx="35"/>
          </p:nvPr>
        </p:nvSpPr>
        <p:spPr>
          <a:xfrm>
            <a:off x="8749676" y="5678424"/>
            <a:ext cx="2286000" cy="265176"/>
          </a:xfrm>
        </p:spPr>
        <p:txBody>
          <a:bodyPr anchor="ctr"/>
          <a:lstStyle>
            <a:lvl1pPr marL="0" indent="0" algn="ctr">
              <a:lnSpc>
                <a:spcPct val="100000"/>
              </a:lnSpc>
              <a:spcBef>
                <a:spcPts val="0"/>
              </a:spcBef>
              <a:buNone/>
              <a:defRPr sz="1400" spc="20" baseline="0"/>
            </a:lvl1pPr>
          </a:lstStyle>
          <a:p>
            <a:pPr lvl="0"/>
            <a:r>
              <a:rPr lang="en-US" dirty="0"/>
              <a:t>Click to edit Master text styles</a:t>
            </a:r>
          </a:p>
        </p:txBody>
      </p:sp>
    </p:spTree>
    <p:extLst>
      <p:ext uri="{BB962C8B-B14F-4D97-AF65-F5344CB8AC3E}">
        <p14:creationId xmlns:p14="http://schemas.microsoft.com/office/powerpoint/2010/main" val="6345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Summary">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FF4F2FF2-B2D0-EAB9-0059-1E59CFF27936}"/>
              </a:ext>
            </a:extLst>
          </p:cNvPr>
          <p:cNvSpPr/>
          <p:nvPr userDrawn="1"/>
        </p:nvSpPr>
        <p:spPr>
          <a:xfrm>
            <a:off x="0" y="3079989"/>
            <a:ext cx="4744043" cy="3778013"/>
          </a:xfrm>
          <a:custGeom>
            <a:avLst/>
            <a:gdLst>
              <a:gd name="connsiteX0" fmla="*/ 552680 w 4744043"/>
              <a:gd name="connsiteY0" fmla="*/ 2 h 3778013"/>
              <a:gd name="connsiteX1" fmla="*/ 3368067 w 4744043"/>
              <a:gd name="connsiteY1" fmla="*/ 2076456 h 3778013"/>
              <a:gd name="connsiteX2" fmla="*/ 4603294 w 4744043"/>
              <a:gd name="connsiteY2" fmla="*/ 3641510 h 3778013"/>
              <a:gd name="connsiteX3" fmla="*/ 4744043 w 4744043"/>
              <a:gd name="connsiteY3" fmla="*/ 3778013 h 3778013"/>
              <a:gd name="connsiteX4" fmla="*/ 0 w 4744043"/>
              <a:gd name="connsiteY4" fmla="*/ 3778013 h 3778013"/>
              <a:gd name="connsiteX5" fmla="*/ 0 w 4744043"/>
              <a:gd name="connsiteY5" fmla="*/ 73323 h 3778013"/>
              <a:gd name="connsiteX6" fmla="*/ 163773 w 4744043"/>
              <a:gd name="connsiteY6" fmla="*/ 34335 h 3778013"/>
              <a:gd name="connsiteX7" fmla="*/ 552680 w 4744043"/>
              <a:gd name="connsiteY7" fmla="*/ 2 h 377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44043" h="3778013">
                <a:moveTo>
                  <a:pt x="552680" y="2"/>
                </a:moveTo>
                <a:cubicBezTo>
                  <a:pt x="1474475" y="1086"/>
                  <a:pt x="2486209" y="585872"/>
                  <a:pt x="3368067" y="2076456"/>
                </a:cubicBezTo>
                <a:cubicBezTo>
                  <a:pt x="3678455" y="2598086"/>
                  <a:pt x="4104379" y="3133243"/>
                  <a:pt x="4603294" y="3641510"/>
                </a:cubicBezTo>
                <a:lnTo>
                  <a:pt x="4744043" y="3778013"/>
                </a:lnTo>
                <a:lnTo>
                  <a:pt x="0" y="3778013"/>
                </a:lnTo>
                <a:lnTo>
                  <a:pt x="0" y="73323"/>
                </a:lnTo>
                <a:lnTo>
                  <a:pt x="163773" y="34335"/>
                </a:lnTo>
                <a:cubicBezTo>
                  <a:pt x="291146" y="11604"/>
                  <a:pt x="420996" y="-154"/>
                  <a:pt x="552680" y="2"/>
                </a:cubicBezTo>
                <a:close/>
              </a:path>
            </a:pathLst>
          </a:custGeom>
          <a:gradFill flip="none" rotWithShape="1">
            <a:gsLst>
              <a:gs pos="41000">
                <a:schemeClr val="accent3">
                  <a:lumMod val="25000"/>
                  <a:alpha val="67969"/>
                </a:schemeClr>
              </a:gs>
              <a:gs pos="100000">
                <a:schemeClr val="accent2">
                  <a:alpha val="29022"/>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9" name="Freeform: Shape 18">
            <a:extLst>
              <a:ext uri="{FF2B5EF4-FFF2-40B4-BE49-F238E27FC236}">
                <a16:creationId xmlns:a16="http://schemas.microsoft.com/office/drawing/2014/main" id="{8B193F7C-DAB3-79A0-9B6F-012F23BAF8BD}"/>
              </a:ext>
            </a:extLst>
          </p:cNvPr>
          <p:cNvSpPr/>
          <p:nvPr userDrawn="1"/>
        </p:nvSpPr>
        <p:spPr>
          <a:xfrm>
            <a:off x="1" y="0"/>
            <a:ext cx="6552595" cy="3112082"/>
          </a:xfrm>
          <a:custGeom>
            <a:avLst/>
            <a:gdLst>
              <a:gd name="connsiteX0" fmla="*/ 6552595 w 6552595"/>
              <a:gd name="connsiteY0" fmla="*/ 0 h 3112082"/>
              <a:gd name="connsiteX1" fmla="*/ 6479403 w 6552595"/>
              <a:gd name="connsiteY1" fmla="*/ 116338 h 3112082"/>
              <a:gd name="connsiteX2" fmla="*/ 4627940 w 6552595"/>
              <a:gd name="connsiteY2" fmla="*/ 645238 h 3112082"/>
              <a:gd name="connsiteX3" fmla="*/ 631580 w 6552595"/>
              <a:gd name="connsiteY3" fmla="*/ 1915852 h 3112082"/>
              <a:gd name="connsiteX4" fmla="*/ 46252 w 6552595"/>
              <a:gd name="connsiteY4" fmla="*/ 2980209 h 3112082"/>
              <a:gd name="connsiteX5" fmla="*/ 0 w 6552595"/>
              <a:gd name="connsiteY5" fmla="*/ 3112082 h 3112082"/>
              <a:gd name="connsiteX6" fmla="*/ 0 w 6552595"/>
              <a:gd name="connsiteY6" fmla="*/ 1037361 h 3112082"/>
              <a:gd name="connsiteX7" fmla="*/ 0 w 6552595"/>
              <a:gd name="connsiteY7" fmla="*/ 0 h 3112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2595" h="3112082">
                <a:moveTo>
                  <a:pt x="6552595" y="0"/>
                </a:moveTo>
                <a:lnTo>
                  <a:pt x="6479403" y="116338"/>
                </a:lnTo>
                <a:cubicBezTo>
                  <a:pt x="6181653" y="532833"/>
                  <a:pt x="5587528" y="785625"/>
                  <a:pt x="4627940" y="645238"/>
                </a:cubicBezTo>
                <a:cubicBezTo>
                  <a:pt x="3343367" y="460619"/>
                  <a:pt x="1347900" y="971915"/>
                  <a:pt x="631580" y="1915852"/>
                </a:cubicBezTo>
                <a:cubicBezTo>
                  <a:pt x="407731" y="2210834"/>
                  <a:pt x="204970" y="2565624"/>
                  <a:pt x="46252" y="2980209"/>
                </a:cubicBezTo>
                <a:lnTo>
                  <a:pt x="0" y="3112082"/>
                </a:lnTo>
                <a:lnTo>
                  <a:pt x="0" y="1037361"/>
                </a:lnTo>
                <a:lnTo>
                  <a:pt x="0" y="0"/>
                </a:lnTo>
                <a:close/>
              </a:path>
            </a:pathLst>
          </a:custGeom>
          <a:gradFill flip="none" rotWithShape="1">
            <a:gsLst>
              <a:gs pos="76000">
                <a:schemeClr val="accent3">
                  <a:lumMod val="25000"/>
                </a:schemeClr>
              </a:gs>
              <a:gs pos="0">
                <a:schemeClr val="accent1">
                  <a:alpha val="56738"/>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Shape 13">
            <a:extLst>
              <a:ext uri="{FF2B5EF4-FFF2-40B4-BE49-F238E27FC236}">
                <a16:creationId xmlns:a16="http://schemas.microsoft.com/office/drawing/2014/main" id="{D9D045F5-266F-9ADF-9692-2DA7DB16DFFE}"/>
              </a:ext>
            </a:extLst>
          </p:cNvPr>
          <p:cNvSpPr/>
          <p:nvPr userDrawn="1"/>
        </p:nvSpPr>
        <p:spPr>
          <a:xfrm>
            <a:off x="10269564" y="0"/>
            <a:ext cx="1922436" cy="5772376"/>
          </a:xfrm>
          <a:custGeom>
            <a:avLst/>
            <a:gdLst>
              <a:gd name="connsiteX0" fmla="*/ 0 w 1922436"/>
              <a:gd name="connsiteY0" fmla="*/ 0 h 5772376"/>
              <a:gd name="connsiteX1" fmla="*/ 1922436 w 1922436"/>
              <a:gd name="connsiteY1" fmla="*/ 0 h 5772376"/>
              <a:gd name="connsiteX2" fmla="*/ 1922436 w 1922436"/>
              <a:gd name="connsiteY2" fmla="*/ 5770832 h 5772376"/>
              <a:gd name="connsiteX3" fmla="*/ 1785843 w 1922436"/>
              <a:gd name="connsiteY3" fmla="*/ 5772376 h 5772376"/>
              <a:gd name="connsiteX4" fmla="*/ 167636 w 1922436"/>
              <a:gd name="connsiteY4" fmla="*/ 2958760 h 5772376"/>
              <a:gd name="connsiteX5" fmla="*/ 11457 w 1922436"/>
              <a:gd name="connsiteY5" fmla="*/ 41049 h 5772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2436" h="5772376">
                <a:moveTo>
                  <a:pt x="0" y="0"/>
                </a:moveTo>
                <a:lnTo>
                  <a:pt x="1922436" y="0"/>
                </a:lnTo>
                <a:lnTo>
                  <a:pt x="1922436" y="5770832"/>
                </a:lnTo>
                <a:lnTo>
                  <a:pt x="1785843" y="5772376"/>
                </a:lnTo>
                <a:cubicBezTo>
                  <a:pt x="715486" y="5737436"/>
                  <a:pt x="-199675" y="4895626"/>
                  <a:pt x="167636" y="2958760"/>
                </a:cubicBezTo>
                <a:cubicBezTo>
                  <a:pt x="324540" y="2119813"/>
                  <a:pt x="262661" y="1037667"/>
                  <a:pt x="11457" y="41049"/>
                </a:cubicBezTo>
                <a:close/>
              </a:path>
            </a:pathLst>
          </a:custGeom>
          <a:gradFill flip="none" rotWithShape="1">
            <a:gsLst>
              <a:gs pos="10000">
                <a:schemeClr val="accent2">
                  <a:alpha val="9960"/>
                </a:schemeClr>
              </a:gs>
              <a:gs pos="100000">
                <a:schemeClr val="accent1">
                  <a:alpha val="47557"/>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2" name="Freeform: Shape 11">
            <a:extLst>
              <a:ext uri="{FF2B5EF4-FFF2-40B4-BE49-F238E27FC236}">
                <a16:creationId xmlns:a16="http://schemas.microsoft.com/office/drawing/2014/main" id="{2A494E50-F563-24E6-92E6-F9E55D1F3D50}"/>
              </a:ext>
            </a:extLst>
          </p:cNvPr>
          <p:cNvSpPr/>
          <p:nvPr userDrawn="1"/>
        </p:nvSpPr>
        <p:spPr>
          <a:xfrm>
            <a:off x="10861332" y="0"/>
            <a:ext cx="1330669" cy="3088658"/>
          </a:xfrm>
          <a:custGeom>
            <a:avLst/>
            <a:gdLst>
              <a:gd name="connsiteX0" fmla="*/ 0 w 1330669"/>
              <a:gd name="connsiteY0" fmla="*/ 0 h 3088658"/>
              <a:gd name="connsiteX1" fmla="*/ 1330669 w 1330669"/>
              <a:gd name="connsiteY1" fmla="*/ 0 h 3088658"/>
              <a:gd name="connsiteX2" fmla="*/ 1330669 w 1330669"/>
              <a:gd name="connsiteY2" fmla="*/ 3088658 h 3088658"/>
              <a:gd name="connsiteX3" fmla="*/ 1265038 w 1330669"/>
              <a:gd name="connsiteY3" fmla="*/ 3075052 h 3088658"/>
              <a:gd name="connsiteX4" fmla="*/ 84101 w 1330669"/>
              <a:gd name="connsiteY4" fmla="*/ 918166 h 3088658"/>
              <a:gd name="connsiteX5" fmla="*/ 3100 w 1330669"/>
              <a:gd name="connsiteY5" fmla="*/ 15153 h 3088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669" h="3088658">
                <a:moveTo>
                  <a:pt x="0" y="0"/>
                </a:moveTo>
                <a:lnTo>
                  <a:pt x="1330669" y="0"/>
                </a:lnTo>
                <a:lnTo>
                  <a:pt x="1330669" y="3088658"/>
                </a:lnTo>
                <a:lnTo>
                  <a:pt x="1265038" y="3075052"/>
                </a:lnTo>
                <a:cubicBezTo>
                  <a:pt x="597017" y="2898062"/>
                  <a:pt x="64513" y="2241595"/>
                  <a:pt x="84101" y="918166"/>
                </a:cubicBezTo>
                <a:cubicBezTo>
                  <a:pt x="87550" y="637183"/>
                  <a:pt x="59230" y="331259"/>
                  <a:pt x="3100" y="15153"/>
                </a:cubicBezTo>
                <a:close/>
              </a:path>
            </a:pathLst>
          </a:custGeom>
          <a:solidFill>
            <a:schemeClr val="accent1">
              <a:alpha val="50635"/>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glass card">
            <a:extLst>
              <a:ext uri="{FF2B5EF4-FFF2-40B4-BE49-F238E27FC236}">
                <a16:creationId xmlns:a16="http://schemas.microsoft.com/office/drawing/2014/main" id="{D9024B22-C102-71C1-8593-95259EC18972}"/>
              </a:ext>
            </a:extLst>
          </p:cNvPr>
          <p:cNvSpPr/>
          <p:nvPr userDrawn="1"/>
        </p:nvSpPr>
        <p:spPr>
          <a:xfrm>
            <a:off x="1474384" y="1005155"/>
            <a:ext cx="9243233" cy="4978750"/>
          </a:xfrm>
          <a:prstGeom prst="roundRect">
            <a:avLst>
              <a:gd name="adj" fmla="val 6806"/>
            </a:avLst>
          </a:prstGeom>
          <a:gradFill>
            <a:gsLst>
              <a:gs pos="99000">
                <a:schemeClr val="bg1">
                  <a:alpha val="3000"/>
                </a:schemeClr>
              </a:gs>
              <a:gs pos="46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A78F28F-70CE-7FE2-ACE1-FA2D7C1CE590}"/>
              </a:ext>
            </a:extLst>
          </p:cNvPr>
          <p:cNvSpPr/>
          <p:nvPr userDrawn="1"/>
        </p:nvSpPr>
        <p:spPr>
          <a:xfrm>
            <a:off x="0" y="0"/>
            <a:ext cx="2862855" cy="1527696"/>
          </a:xfrm>
          <a:custGeom>
            <a:avLst/>
            <a:gdLst>
              <a:gd name="connsiteX0" fmla="*/ 0 w 2862855"/>
              <a:gd name="connsiteY0" fmla="*/ 0 h 1527696"/>
              <a:gd name="connsiteX1" fmla="*/ 2862855 w 2862855"/>
              <a:gd name="connsiteY1" fmla="*/ 0 h 1527696"/>
              <a:gd name="connsiteX2" fmla="*/ 2757362 w 2862855"/>
              <a:gd name="connsiteY2" fmla="*/ 85011 h 1527696"/>
              <a:gd name="connsiteX3" fmla="*/ 1949659 w 2862855"/>
              <a:gd name="connsiteY3" fmla="*/ 424032 h 1527696"/>
              <a:gd name="connsiteX4" fmla="*/ 170555 w 2862855"/>
              <a:gd name="connsiteY4" fmla="*/ 1373059 h 1527696"/>
              <a:gd name="connsiteX5" fmla="*/ 0 w 2862855"/>
              <a:gd name="connsiteY5" fmla="*/ 1527696 h 1527696"/>
              <a:gd name="connsiteX6" fmla="*/ 0 w 2862855"/>
              <a:gd name="connsiteY6" fmla="*/ 872969 h 1527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2855" h="1527696">
                <a:moveTo>
                  <a:pt x="0" y="0"/>
                </a:moveTo>
                <a:lnTo>
                  <a:pt x="2862855" y="0"/>
                </a:lnTo>
                <a:lnTo>
                  <a:pt x="2757362" y="85011"/>
                </a:lnTo>
                <a:cubicBezTo>
                  <a:pt x="2560942" y="227521"/>
                  <a:pt x="2295416" y="345289"/>
                  <a:pt x="1949659" y="424032"/>
                </a:cubicBezTo>
                <a:cubicBezTo>
                  <a:pt x="1377417" y="555874"/>
                  <a:pt x="700343" y="918207"/>
                  <a:pt x="170555" y="1373059"/>
                </a:cubicBezTo>
                <a:lnTo>
                  <a:pt x="0" y="1527696"/>
                </a:lnTo>
                <a:lnTo>
                  <a:pt x="0" y="872969"/>
                </a:lnTo>
                <a:close/>
              </a:path>
            </a:pathLst>
          </a:custGeom>
          <a:gradFill flip="none" rotWithShape="1">
            <a:gsLst>
              <a:gs pos="100000">
                <a:schemeClr val="accent3">
                  <a:lumMod val="25000"/>
                  <a:alpha val="40000"/>
                </a:schemeClr>
              </a:gs>
              <a:gs pos="0">
                <a:schemeClr val="accent4">
                  <a:alpha val="69786"/>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9" name="Freeform: Shape 28">
            <a:extLst>
              <a:ext uri="{FF2B5EF4-FFF2-40B4-BE49-F238E27FC236}">
                <a16:creationId xmlns:a16="http://schemas.microsoft.com/office/drawing/2014/main" id="{294AB31D-FEF2-F3B0-D726-81CE48F895EA}"/>
              </a:ext>
            </a:extLst>
          </p:cNvPr>
          <p:cNvSpPr/>
          <p:nvPr userDrawn="1"/>
        </p:nvSpPr>
        <p:spPr>
          <a:xfrm>
            <a:off x="2" y="4761091"/>
            <a:ext cx="3131151" cy="2096908"/>
          </a:xfrm>
          <a:custGeom>
            <a:avLst/>
            <a:gdLst>
              <a:gd name="connsiteX0" fmla="*/ 186163 w 3131151"/>
              <a:gd name="connsiteY0" fmla="*/ 0 h 2096908"/>
              <a:gd name="connsiteX1" fmla="*/ 2469297 w 3131151"/>
              <a:gd name="connsiteY1" fmla="*/ 1411265 h 2096908"/>
              <a:gd name="connsiteX2" fmla="*/ 3026909 w 3131151"/>
              <a:gd name="connsiteY2" fmla="*/ 2004423 h 2096908"/>
              <a:gd name="connsiteX3" fmla="*/ 3131151 w 3131151"/>
              <a:gd name="connsiteY3" fmla="*/ 2096908 h 2096908"/>
              <a:gd name="connsiteX4" fmla="*/ 0 w 3131151"/>
              <a:gd name="connsiteY4" fmla="*/ 2096908 h 2096908"/>
              <a:gd name="connsiteX5" fmla="*/ 0 w 3131151"/>
              <a:gd name="connsiteY5" fmla="*/ 4640 h 2096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151" h="2096908">
                <a:moveTo>
                  <a:pt x="186163" y="0"/>
                </a:moveTo>
                <a:cubicBezTo>
                  <a:pt x="883663" y="24692"/>
                  <a:pt x="1675023" y="432572"/>
                  <a:pt x="2469297" y="1411265"/>
                </a:cubicBezTo>
                <a:cubicBezTo>
                  <a:pt x="2632187" y="1610943"/>
                  <a:pt x="2819757" y="1809855"/>
                  <a:pt x="3026909" y="2004423"/>
                </a:cubicBezTo>
                <a:lnTo>
                  <a:pt x="3131151" y="2096908"/>
                </a:lnTo>
                <a:lnTo>
                  <a:pt x="0" y="2096908"/>
                </a:lnTo>
                <a:lnTo>
                  <a:pt x="0" y="4640"/>
                </a:lnTo>
                <a:close/>
              </a:path>
            </a:pathLst>
          </a:custGeom>
          <a:gradFill flip="none" rotWithShape="1">
            <a:gsLst>
              <a:gs pos="47000">
                <a:schemeClr val="accent6">
                  <a:alpha val="51365"/>
                </a:schemeClr>
              </a:gs>
              <a:gs pos="100000">
                <a:schemeClr val="accent4">
                  <a:alpha val="24386"/>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Tree>
    <p:extLst>
      <p:ext uri="{BB962C8B-B14F-4D97-AF65-F5344CB8AC3E}">
        <p14:creationId xmlns:p14="http://schemas.microsoft.com/office/powerpoint/2010/main" val="4293843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6592824" y="1856232"/>
            <a:ext cx="4718304" cy="1069848"/>
          </a:xfrm>
        </p:spPr>
        <p:txBody>
          <a:bodyPr anchor="b">
            <a:no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601968" y="3374136"/>
            <a:ext cx="4709160" cy="2395728"/>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Freeform 14">
            <a:extLst>
              <a:ext uri="{FF2B5EF4-FFF2-40B4-BE49-F238E27FC236}">
                <a16:creationId xmlns:a16="http://schemas.microsoft.com/office/drawing/2014/main" id="{907BDD9A-3C2A-A21B-A425-1BB45BF5C103}"/>
              </a:ext>
            </a:extLst>
          </p:cNvPr>
          <p:cNvSpPr/>
          <p:nvPr userDrawn="1"/>
        </p:nvSpPr>
        <p:spPr>
          <a:xfrm rot="5400000" flipH="1" flipV="1">
            <a:off x="-1248967" y="1248969"/>
            <a:ext cx="6858000" cy="4360065"/>
          </a:xfrm>
          <a:custGeom>
            <a:avLst/>
            <a:gdLst>
              <a:gd name="connsiteX0" fmla="*/ 6858000 w 6858000"/>
              <a:gd name="connsiteY0" fmla="*/ 0 h 4360065"/>
              <a:gd name="connsiteX1" fmla="*/ 6858000 w 6858000"/>
              <a:gd name="connsiteY1" fmla="*/ 4019634 h 4360065"/>
              <a:gd name="connsiteX2" fmla="*/ 6786526 w 6858000"/>
              <a:gd name="connsiteY2" fmla="*/ 3987694 h 4360065"/>
              <a:gd name="connsiteX3" fmla="*/ 4380589 w 6858000"/>
              <a:gd name="connsiteY3" fmla="*/ 3270469 h 4360065"/>
              <a:gd name="connsiteX4" fmla="*/ 1148443 w 6858000"/>
              <a:gd name="connsiteY4" fmla="*/ 4360028 h 4360065"/>
              <a:gd name="connsiteX5" fmla="*/ 93033 w 6858000"/>
              <a:gd name="connsiteY5" fmla="*/ 4174462 h 4360065"/>
              <a:gd name="connsiteX6" fmla="*/ 0 w 6858000"/>
              <a:gd name="connsiteY6" fmla="*/ 4134599 h 4360065"/>
              <a:gd name="connsiteX7" fmla="*/ 0 w 6858000"/>
              <a:gd name="connsiteY7" fmla="*/ 0 h 4360065"/>
              <a:gd name="connsiteX8" fmla="*/ 6858000 w 6858000"/>
              <a:gd name="connsiteY8" fmla="*/ 0 h 436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4360065">
                <a:moveTo>
                  <a:pt x="6858000" y="0"/>
                </a:moveTo>
                <a:lnTo>
                  <a:pt x="6858000" y="4019634"/>
                </a:lnTo>
                <a:lnTo>
                  <a:pt x="6786526" y="3987694"/>
                </a:lnTo>
                <a:cubicBezTo>
                  <a:pt x="6330423" y="3769997"/>
                  <a:pt x="5587519" y="3251791"/>
                  <a:pt x="4380589" y="3270469"/>
                </a:cubicBezTo>
                <a:cubicBezTo>
                  <a:pt x="3001241" y="3291816"/>
                  <a:pt x="2442968" y="4353863"/>
                  <a:pt x="1148443" y="4360028"/>
                </a:cubicBezTo>
                <a:cubicBezTo>
                  <a:pt x="743904" y="4361955"/>
                  <a:pt x="389317" y="4288650"/>
                  <a:pt x="93033" y="4174462"/>
                </a:cubicBezTo>
                <a:lnTo>
                  <a:pt x="0" y="4134599"/>
                </a:lnTo>
                <a:lnTo>
                  <a:pt x="0" y="0"/>
                </a:lnTo>
                <a:lnTo>
                  <a:pt x="6858000" y="0"/>
                </a:lnTo>
                <a:close/>
              </a:path>
            </a:pathLst>
          </a:custGeom>
          <a:solidFill>
            <a:schemeClr val="accent4">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16">
            <a:extLst>
              <a:ext uri="{FF2B5EF4-FFF2-40B4-BE49-F238E27FC236}">
                <a16:creationId xmlns:a16="http://schemas.microsoft.com/office/drawing/2014/main" id="{989D7F61-B47A-97D5-F725-EC5EFE81187A}"/>
              </a:ext>
            </a:extLst>
          </p:cNvPr>
          <p:cNvSpPr/>
          <p:nvPr userDrawn="1"/>
        </p:nvSpPr>
        <p:spPr>
          <a:xfrm rot="16200000" flipH="1">
            <a:off x="-952024" y="952025"/>
            <a:ext cx="6858000" cy="4953950"/>
          </a:xfrm>
          <a:custGeom>
            <a:avLst/>
            <a:gdLst>
              <a:gd name="connsiteX0" fmla="*/ 0 w 6858000"/>
              <a:gd name="connsiteY0" fmla="*/ 0 h 4953950"/>
              <a:gd name="connsiteX1" fmla="*/ 0 w 6858000"/>
              <a:gd name="connsiteY1" fmla="*/ 4289773 h 4953950"/>
              <a:gd name="connsiteX2" fmla="*/ 181159 w 6858000"/>
              <a:gd name="connsiteY2" fmla="*/ 4411259 h 4953950"/>
              <a:gd name="connsiteX3" fmla="*/ 2222746 w 6858000"/>
              <a:gd name="connsiteY3" fmla="*/ 4953891 h 4953950"/>
              <a:gd name="connsiteX4" fmla="*/ 6808516 w 6858000"/>
              <a:gd name="connsiteY4" fmla="*/ 3223031 h 4953950"/>
              <a:gd name="connsiteX5" fmla="*/ 6858000 w 6858000"/>
              <a:gd name="connsiteY5" fmla="*/ 3220931 h 4953950"/>
              <a:gd name="connsiteX6" fmla="*/ 6858000 w 6858000"/>
              <a:gd name="connsiteY6" fmla="*/ 0 h 4953950"/>
              <a:gd name="connsiteX7" fmla="*/ 0 w 6858000"/>
              <a:gd name="connsiteY7" fmla="*/ 0 h 495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953950">
                <a:moveTo>
                  <a:pt x="0" y="0"/>
                </a:moveTo>
                <a:lnTo>
                  <a:pt x="0" y="4289773"/>
                </a:lnTo>
                <a:lnTo>
                  <a:pt x="181159" y="4411259"/>
                </a:lnTo>
                <a:cubicBezTo>
                  <a:pt x="694541" y="4727180"/>
                  <a:pt x="1386349" y="4958196"/>
                  <a:pt x="2222746" y="4953891"/>
                </a:cubicBezTo>
                <a:cubicBezTo>
                  <a:pt x="4074768" y="4944360"/>
                  <a:pt x="4906383" y="3353427"/>
                  <a:pt x="6808516" y="3223031"/>
                </a:cubicBezTo>
                <a:lnTo>
                  <a:pt x="6858000" y="3220931"/>
                </a:lnTo>
                <a:lnTo>
                  <a:pt x="6858000" y="0"/>
                </a:lnTo>
                <a:lnTo>
                  <a:pt x="0" y="0"/>
                </a:lnTo>
                <a:close/>
              </a:path>
            </a:pathLst>
          </a:custGeom>
          <a:gradFill flip="none" rotWithShape="1">
            <a:gsLst>
              <a:gs pos="20000">
                <a:schemeClr val="accent6">
                  <a:alpha val="52965"/>
                </a:schemeClr>
              </a:gs>
              <a:gs pos="90000">
                <a:schemeClr val="accent5">
                  <a:lumMod val="50000"/>
                  <a:alpha val="72473"/>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17">
            <a:extLst>
              <a:ext uri="{FF2B5EF4-FFF2-40B4-BE49-F238E27FC236}">
                <a16:creationId xmlns:a16="http://schemas.microsoft.com/office/drawing/2014/main" id="{A70008D0-0FB3-5B8D-3060-6EDD9E247095}"/>
              </a:ext>
            </a:extLst>
          </p:cNvPr>
          <p:cNvSpPr/>
          <p:nvPr userDrawn="1"/>
        </p:nvSpPr>
        <p:spPr>
          <a:xfrm rot="16200000" flipH="1">
            <a:off x="-1513890" y="1513891"/>
            <a:ext cx="6858000" cy="3830219"/>
          </a:xfrm>
          <a:custGeom>
            <a:avLst/>
            <a:gdLst>
              <a:gd name="connsiteX0" fmla="*/ 0 w 6858000"/>
              <a:gd name="connsiteY0" fmla="*/ 0 h 3830219"/>
              <a:gd name="connsiteX1" fmla="*/ 0 w 6858000"/>
              <a:gd name="connsiteY1" fmla="*/ 2994317 h 3830219"/>
              <a:gd name="connsiteX2" fmla="*/ 150933 w 6858000"/>
              <a:gd name="connsiteY2" fmla="*/ 2952927 h 3830219"/>
              <a:gd name="connsiteX3" fmla="*/ 533317 w 6858000"/>
              <a:gd name="connsiteY3" fmla="*/ 2907735 h 3830219"/>
              <a:gd name="connsiteX4" fmla="*/ 2516906 w 6858000"/>
              <a:gd name="connsiteY4" fmla="*/ 3558655 h 3830219"/>
              <a:gd name="connsiteX5" fmla="*/ 2542419 w 6858000"/>
              <a:gd name="connsiteY5" fmla="*/ 3568616 h 3830219"/>
              <a:gd name="connsiteX6" fmla="*/ 2607100 w 6858000"/>
              <a:gd name="connsiteY6" fmla="*/ 3608308 h 3830219"/>
              <a:gd name="connsiteX7" fmla="*/ 3580199 w 6858000"/>
              <a:gd name="connsiteY7" fmla="*/ 3830188 h 3830219"/>
              <a:gd name="connsiteX8" fmla="*/ 6145368 w 6858000"/>
              <a:gd name="connsiteY8" fmla="*/ 2895740 h 3830219"/>
              <a:gd name="connsiteX9" fmla="*/ 6711794 w 6858000"/>
              <a:gd name="connsiteY9" fmla="*/ 2941805 h 3830219"/>
              <a:gd name="connsiteX10" fmla="*/ 6858000 w 6858000"/>
              <a:gd name="connsiteY10" fmla="*/ 2973381 h 3830219"/>
              <a:gd name="connsiteX11" fmla="*/ 6858000 w 6858000"/>
              <a:gd name="connsiteY11" fmla="*/ 0 h 3830219"/>
              <a:gd name="connsiteX12" fmla="*/ 0 w 6858000"/>
              <a:gd name="connsiteY12" fmla="*/ 0 h 3830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8000" h="3830219">
                <a:moveTo>
                  <a:pt x="0" y="0"/>
                </a:moveTo>
                <a:lnTo>
                  <a:pt x="0" y="2994317"/>
                </a:lnTo>
                <a:lnTo>
                  <a:pt x="150933" y="2952927"/>
                </a:lnTo>
                <a:cubicBezTo>
                  <a:pt x="269822" y="2926258"/>
                  <a:pt x="396478" y="2910024"/>
                  <a:pt x="533317" y="2907735"/>
                </a:cubicBezTo>
                <a:cubicBezTo>
                  <a:pt x="1559606" y="2890571"/>
                  <a:pt x="2163137" y="3401988"/>
                  <a:pt x="2516906" y="3558655"/>
                </a:cubicBezTo>
                <a:lnTo>
                  <a:pt x="2542419" y="3568616"/>
                </a:lnTo>
                <a:lnTo>
                  <a:pt x="2607100" y="3608308"/>
                </a:lnTo>
                <a:cubicBezTo>
                  <a:pt x="2866745" y="3741243"/>
                  <a:pt x="3194928" y="3832171"/>
                  <a:pt x="3580199" y="3830188"/>
                </a:cubicBezTo>
                <a:cubicBezTo>
                  <a:pt x="4607589" y="3824901"/>
                  <a:pt x="5050658" y="2914049"/>
                  <a:pt x="6145368" y="2895740"/>
                </a:cubicBezTo>
                <a:cubicBezTo>
                  <a:pt x="6350626" y="2892307"/>
                  <a:pt x="6538973" y="2910018"/>
                  <a:pt x="6711794" y="2941805"/>
                </a:cubicBezTo>
                <a:lnTo>
                  <a:pt x="6858000" y="2973381"/>
                </a:lnTo>
                <a:lnTo>
                  <a:pt x="6858000" y="0"/>
                </a:lnTo>
                <a:lnTo>
                  <a:pt x="0" y="0"/>
                </a:lnTo>
                <a:close/>
              </a:path>
            </a:pathLst>
          </a:custGeom>
          <a:gradFill>
            <a:gsLst>
              <a:gs pos="45000">
                <a:schemeClr val="accent6">
                  <a:alpha val="29951"/>
                </a:schemeClr>
              </a:gs>
              <a:gs pos="99000">
                <a:schemeClr val="accent4">
                  <a:lumMod val="75000"/>
                  <a:alpha val="27340"/>
                </a:schemeClr>
              </a:gs>
            </a:gsLst>
            <a:path path="circle">
              <a:fillToRect l="100000" t="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0" name="Straight Connector 9">
            <a:extLst>
              <a:ext uri="{FF2B5EF4-FFF2-40B4-BE49-F238E27FC236}">
                <a16:creationId xmlns:a16="http://schemas.microsoft.com/office/drawing/2014/main" id="{4CA6FFAC-0E5C-DA2F-C0F9-D5602F928AEC}"/>
              </a:ext>
            </a:extLst>
          </p:cNvPr>
          <p:cNvCxnSpPr>
            <a:cxnSpLocks/>
          </p:cNvCxnSpPr>
          <p:nvPr userDrawn="1"/>
        </p:nvCxnSpPr>
        <p:spPr>
          <a:xfrm rot="5400000">
            <a:off x="7545111" y="2275586"/>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2635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Crypto: investing &amp; trading</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meline Dark">
    <p:bg>
      <p:bgPr>
        <a:solidFill>
          <a:schemeClr val="tx2">
            <a:lumMod val="75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39F7D1-31ED-4588-7F6B-7214367FBA9F}"/>
              </a:ext>
            </a:extLst>
          </p:cNvPr>
          <p:cNvSpPr>
            <a:spLocks noGrp="1"/>
          </p:cNvSpPr>
          <p:nvPr>
            <p:ph type="title" hasCustomPrompt="1"/>
          </p:nvPr>
        </p:nvSpPr>
        <p:spPr>
          <a:xfrm>
            <a:off x="618744" y="209677"/>
            <a:ext cx="9064752" cy="1097915"/>
          </a:xfrm>
        </p:spPr>
        <p:txBody>
          <a:bodyPr anchor="b">
            <a:normAutofit/>
          </a:bodyPr>
          <a:lstStyle>
            <a:lvl1pPr>
              <a:defRPr sz="5400">
                <a:solidFill>
                  <a:schemeClr val="bg1"/>
                </a:solidFill>
                <a:latin typeface="+mn-lt"/>
              </a:defRPr>
            </a:lvl1pPr>
          </a:lstStyle>
          <a:p>
            <a:r>
              <a:rPr lang="en-US" dirty="0"/>
              <a:t>Click to add title</a:t>
            </a:r>
          </a:p>
        </p:txBody>
      </p:sp>
      <p:sp>
        <p:nvSpPr>
          <p:cNvPr id="12" name="Text Placeholder 11">
            <a:extLst>
              <a:ext uri="{FF2B5EF4-FFF2-40B4-BE49-F238E27FC236}">
                <a16:creationId xmlns:a16="http://schemas.microsoft.com/office/drawing/2014/main" id="{413A1C6A-339B-343A-B0AD-F761FE910519}"/>
              </a:ext>
            </a:extLst>
          </p:cNvPr>
          <p:cNvSpPr>
            <a:spLocks noGrp="1"/>
          </p:cNvSpPr>
          <p:nvPr>
            <p:ph type="body" sz="quarter" idx="13" hasCustomPrompt="1"/>
          </p:nvPr>
        </p:nvSpPr>
        <p:spPr>
          <a:xfrm>
            <a:off x="618745" y="1344676"/>
            <a:ext cx="9064752" cy="511175"/>
          </a:xfrm>
        </p:spPr>
        <p:txBody>
          <a:bodyPr lIns="164592" tIns="0">
            <a:noAutofit/>
          </a:bodyPr>
          <a:lstStyle>
            <a:lvl1pPr marL="0" indent="0">
              <a:buNone/>
              <a:defRPr sz="1800">
                <a:solidFill>
                  <a:schemeClr val="bg1"/>
                </a:solidFill>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50" name="Oval 49">
            <a:extLst>
              <a:ext uri="{FF2B5EF4-FFF2-40B4-BE49-F238E27FC236}">
                <a16:creationId xmlns:a16="http://schemas.microsoft.com/office/drawing/2014/main" id="{535829F9-B704-5645-ABE3-F98170E89B44}"/>
              </a:ext>
              <a:ext uri="{C183D7F6-B498-43B3-948B-1728B52AA6E4}">
                <adec:decorative xmlns:adec="http://schemas.microsoft.com/office/drawing/2017/decorative" val="1"/>
              </a:ext>
            </a:extLst>
          </p:cNvPr>
          <p:cNvSpPr/>
          <p:nvPr userDrawn="1"/>
        </p:nvSpPr>
        <p:spPr>
          <a:xfrm>
            <a:off x="10396346" y="585334"/>
            <a:ext cx="1005840" cy="1005840"/>
          </a:xfrm>
          <a:prstGeom prst="ellipse">
            <a:avLst/>
          </a:prstGeom>
          <a:noFill/>
          <a:ln w="19050">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Picture Placeholder 13">
            <a:extLst>
              <a:ext uri="{FF2B5EF4-FFF2-40B4-BE49-F238E27FC236}">
                <a16:creationId xmlns:a16="http://schemas.microsoft.com/office/drawing/2014/main" id="{5807DD9B-8716-9B22-9F91-88E6071F91D3}"/>
              </a:ext>
            </a:extLst>
          </p:cNvPr>
          <p:cNvSpPr>
            <a:spLocks noGrp="1" noChangeAspect="1"/>
          </p:cNvSpPr>
          <p:nvPr>
            <p:ph type="pic" sz="quarter" idx="14"/>
          </p:nvPr>
        </p:nvSpPr>
        <p:spPr>
          <a:xfrm>
            <a:off x="10487786" y="649342"/>
            <a:ext cx="822960" cy="822960"/>
          </a:xfrm>
          <a:prstGeom prst="ellipse">
            <a:avLst/>
          </a:prstGeom>
          <a:ln w="22225">
            <a:noFill/>
          </a:ln>
        </p:spPr>
        <p:txBody>
          <a:bodyPr lIns="0" tIns="0" rIns="0" bIns="0">
            <a:normAutofit/>
          </a:bodyPr>
          <a:lstStyle>
            <a:lvl1pPr marL="0" indent="0" algn="ctr">
              <a:buNone/>
              <a:defRPr sz="1000">
                <a:solidFill>
                  <a:schemeClr val="bg1"/>
                </a:solidFill>
              </a:defRPr>
            </a:lvl1pPr>
          </a:lstStyle>
          <a:p>
            <a:endParaRPr lang="en-US" dirty="0"/>
          </a:p>
        </p:txBody>
      </p:sp>
      <p:sp>
        <p:nvSpPr>
          <p:cNvPr id="15" name="Text Placeholder 11">
            <a:extLst>
              <a:ext uri="{FF2B5EF4-FFF2-40B4-BE49-F238E27FC236}">
                <a16:creationId xmlns:a16="http://schemas.microsoft.com/office/drawing/2014/main" id="{3465C986-E3D2-97E7-9111-0299F9C3B1D2}"/>
              </a:ext>
            </a:extLst>
          </p:cNvPr>
          <p:cNvSpPr>
            <a:spLocks noGrp="1"/>
          </p:cNvSpPr>
          <p:nvPr>
            <p:ph type="body" sz="quarter" idx="15" hasCustomPrompt="1"/>
          </p:nvPr>
        </p:nvSpPr>
        <p:spPr>
          <a:xfrm>
            <a:off x="673608"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0" name="Rectangle 39">
            <a:extLst>
              <a:ext uri="{FF2B5EF4-FFF2-40B4-BE49-F238E27FC236}">
                <a16:creationId xmlns:a16="http://schemas.microsoft.com/office/drawing/2014/main" id="{4CD86E3A-6D68-1F05-DE18-246FA7A4406A}"/>
              </a:ext>
              <a:ext uri="{C183D7F6-B498-43B3-948B-1728B52AA6E4}">
                <adec:decorative xmlns:adec="http://schemas.microsoft.com/office/drawing/2017/decorative" val="1"/>
              </a:ext>
            </a:extLst>
          </p:cNvPr>
          <p:cNvSpPr/>
          <p:nvPr userDrawn="1"/>
        </p:nvSpPr>
        <p:spPr>
          <a:xfrm>
            <a:off x="753404" y="3046075"/>
            <a:ext cx="1828633" cy="96903"/>
          </a:xfrm>
          <a:prstGeom prst="rect">
            <a:avLst/>
          </a:prstGeom>
          <a:gradFill>
            <a:gsLst>
              <a:gs pos="0">
                <a:schemeClr val="accent1">
                  <a:lumMod val="60000"/>
                  <a:lumOff val="40000"/>
                </a:schemeClr>
              </a:gs>
              <a:gs pos="100000">
                <a:schemeClr val="accent3">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0" name="Text Placeholder 11">
            <a:extLst>
              <a:ext uri="{FF2B5EF4-FFF2-40B4-BE49-F238E27FC236}">
                <a16:creationId xmlns:a16="http://schemas.microsoft.com/office/drawing/2014/main" id="{6C169315-0602-4C85-86EE-5C3554AAA92A}"/>
              </a:ext>
            </a:extLst>
          </p:cNvPr>
          <p:cNvSpPr>
            <a:spLocks noGrp="1"/>
          </p:cNvSpPr>
          <p:nvPr>
            <p:ph type="body" sz="quarter" idx="20" hasCustomPrompt="1"/>
          </p:nvPr>
        </p:nvSpPr>
        <p:spPr>
          <a:xfrm>
            <a:off x="673608"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5" name="Text Placeholder 11">
            <a:extLst>
              <a:ext uri="{FF2B5EF4-FFF2-40B4-BE49-F238E27FC236}">
                <a16:creationId xmlns:a16="http://schemas.microsoft.com/office/drawing/2014/main" id="{70FD3BFF-C0B9-AA50-A3D6-B4A48EEF7513}"/>
              </a:ext>
            </a:extLst>
          </p:cNvPr>
          <p:cNvSpPr>
            <a:spLocks noGrp="1"/>
          </p:cNvSpPr>
          <p:nvPr>
            <p:ph type="body" sz="quarter" idx="25" hasCustomPrompt="1"/>
          </p:nvPr>
        </p:nvSpPr>
        <p:spPr>
          <a:xfrm>
            <a:off x="670560" y="4505738"/>
            <a:ext cx="893064" cy="335470"/>
          </a:xfrm>
        </p:spPr>
        <p:txBody>
          <a:bodyPr lIns="91440" tIns="0">
            <a:noAutofit/>
          </a:bodyPr>
          <a:lstStyle>
            <a:lvl1pPr marL="0" indent="0">
              <a:buNone/>
              <a:defRPr sz="2000" cap="all" baseline="0">
                <a:solidFill>
                  <a:schemeClr val="accent1">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1" name="Oval 50">
            <a:extLst>
              <a:ext uri="{FF2B5EF4-FFF2-40B4-BE49-F238E27FC236}">
                <a16:creationId xmlns:a16="http://schemas.microsoft.com/office/drawing/2014/main" id="{EBEE5563-8FF1-7479-E11E-F0144D7533D8}"/>
              </a:ext>
              <a:ext uri="{C183D7F6-B498-43B3-948B-1728B52AA6E4}">
                <adec:decorative xmlns:adec="http://schemas.microsoft.com/office/drawing/2017/decorative" val="1"/>
              </a:ext>
            </a:extLst>
          </p:cNvPr>
          <p:cNvSpPr/>
          <p:nvPr userDrawn="1"/>
        </p:nvSpPr>
        <p:spPr>
          <a:xfrm>
            <a:off x="1682496" y="4399153"/>
            <a:ext cx="685800" cy="685800"/>
          </a:xfrm>
          <a:prstGeom prst="ellipse">
            <a:avLst/>
          </a:prstGeom>
          <a:noFill/>
          <a:ln w="12700">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Picture Placeholder 13">
            <a:extLst>
              <a:ext uri="{FF2B5EF4-FFF2-40B4-BE49-F238E27FC236}">
                <a16:creationId xmlns:a16="http://schemas.microsoft.com/office/drawing/2014/main" id="{A69C1816-EC8E-961C-AC21-6D86E9C455A1}"/>
              </a:ext>
            </a:extLst>
          </p:cNvPr>
          <p:cNvSpPr>
            <a:spLocks noGrp="1" noChangeAspect="1"/>
          </p:cNvSpPr>
          <p:nvPr>
            <p:ph type="pic" sz="quarter" idx="35"/>
          </p:nvPr>
        </p:nvSpPr>
        <p:spPr>
          <a:xfrm>
            <a:off x="1796796" y="4513453"/>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endParaRPr lang="en-US" dirty="0"/>
          </a:p>
        </p:txBody>
      </p:sp>
      <p:sp>
        <p:nvSpPr>
          <p:cNvPr id="26" name="Text Placeholder 11">
            <a:extLst>
              <a:ext uri="{FF2B5EF4-FFF2-40B4-BE49-F238E27FC236}">
                <a16:creationId xmlns:a16="http://schemas.microsoft.com/office/drawing/2014/main" id="{9F9A0E21-E67B-7E2F-ED16-4BABF0781083}"/>
              </a:ext>
            </a:extLst>
          </p:cNvPr>
          <p:cNvSpPr>
            <a:spLocks noGrp="1"/>
          </p:cNvSpPr>
          <p:nvPr>
            <p:ph type="body" sz="quarter" idx="26" hasCustomPrompt="1"/>
          </p:nvPr>
        </p:nvSpPr>
        <p:spPr>
          <a:xfrm>
            <a:off x="670560"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5" name="Straight Arrow Connector 44">
            <a:extLst>
              <a:ext uri="{FF2B5EF4-FFF2-40B4-BE49-F238E27FC236}">
                <a16:creationId xmlns:a16="http://schemas.microsoft.com/office/drawing/2014/main" id="{9CFE922A-6A5A-4DA8-1E44-D80852772091}"/>
              </a:ext>
              <a:ext uri="{C183D7F6-B498-43B3-948B-1728B52AA6E4}">
                <adec:decorative xmlns:adec="http://schemas.microsoft.com/office/drawing/2017/decorative" val="1"/>
              </a:ext>
            </a:extLst>
          </p:cNvPr>
          <p:cNvCxnSpPr>
            <a:cxnSpLocks/>
          </p:cNvCxnSpPr>
          <p:nvPr userDrawn="1"/>
        </p:nvCxnSpPr>
        <p:spPr>
          <a:xfrm>
            <a:off x="753404" y="5377870"/>
            <a:ext cx="1827083" cy="0"/>
          </a:xfrm>
          <a:prstGeom prst="straightConnector1">
            <a:avLst/>
          </a:prstGeom>
          <a:ln w="19050" cap="flat" cmpd="sng" algn="ctr">
            <a:gradFill>
              <a:gsLst>
                <a:gs pos="0">
                  <a:schemeClr val="accent1">
                    <a:lumMod val="75000"/>
                  </a:schemeClr>
                </a:gs>
                <a:gs pos="100000">
                  <a:schemeClr val="accent3">
                    <a:lumMod val="75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6" name="Text Placeholder 11">
            <a:extLst>
              <a:ext uri="{FF2B5EF4-FFF2-40B4-BE49-F238E27FC236}">
                <a16:creationId xmlns:a16="http://schemas.microsoft.com/office/drawing/2014/main" id="{3D56C31D-5FDB-2235-FFF8-2AB6E04C9B1C}"/>
              </a:ext>
            </a:extLst>
          </p:cNvPr>
          <p:cNvSpPr>
            <a:spLocks noGrp="1"/>
          </p:cNvSpPr>
          <p:nvPr>
            <p:ph type="body" sz="quarter" idx="16" hasCustomPrompt="1"/>
          </p:nvPr>
        </p:nvSpPr>
        <p:spPr>
          <a:xfrm>
            <a:off x="2862072"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1" name="Rectangle 40">
            <a:extLst>
              <a:ext uri="{FF2B5EF4-FFF2-40B4-BE49-F238E27FC236}">
                <a16:creationId xmlns:a16="http://schemas.microsoft.com/office/drawing/2014/main" id="{481FC81D-B431-FFA6-47F5-F40C79C53D0A}"/>
              </a:ext>
              <a:ext uri="{C183D7F6-B498-43B3-948B-1728B52AA6E4}">
                <adec:decorative xmlns:adec="http://schemas.microsoft.com/office/drawing/2017/decorative" val="1"/>
              </a:ext>
            </a:extLst>
          </p:cNvPr>
          <p:cNvSpPr/>
          <p:nvPr userDrawn="1"/>
        </p:nvSpPr>
        <p:spPr>
          <a:xfrm>
            <a:off x="2946272" y="3046075"/>
            <a:ext cx="1828633" cy="96903"/>
          </a:xfrm>
          <a:prstGeom prst="rect">
            <a:avLst/>
          </a:prstGeom>
          <a:gradFill>
            <a:gsLst>
              <a:gs pos="0">
                <a:schemeClr val="accent3">
                  <a:lumMod val="60000"/>
                  <a:lumOff val="40000"/>
                </a:schemeClr>
              </a:gs>
              <a:gs pos="100000">
                <a:schemeClr val="accent2">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1" name="Text Placeholder 11">
            <a:extLst>
              <a:ext uri="{FF2B5EF4-FFF2-40B4-BE49-F238E27FC236}">
                <a16:creationId xmlns:a16="http://schemas.microsoft.com/office/drawing/2014/main" id="{B16A2860-4464-B092-801E-255A6B7DF3E4}"/>
              </a:ext>
            </a:extLst>
          </p:cNvPr>
          <p:cNvSpPr>
            <a:spLocks noGrp="1"/>
          </p:cNvSpPr>
          <p:nvPr>
            <p:ph type="body" sz="quarter" idx="21" hasCustomPrompt="1"/>
          </p:nvPr>
        </p:nvSpPr>
        <p:spPr>
          <a:xfrm>
            <a:off x="2862072"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7" name="Text Placeholder 11">
            <a:extLst>
              <a:ext uri="{FF2B5EF4-FFF2-40B4-BE49-F238E27FC236}">
                <a16:creationId xmlns:a16="http://schemas.microsoft.com/office/drawing/2014/main" id="{3B992882-DF57-9DAF-2532-06C30C2D9F16}"/>
              </a:ext>
            </a:extLst>
          </p:cNvPr>
          <p:cNvSpPr>
            <a:spLocks noGrp="1"/>
          </p:cNvSpPr>
          <p:nvPr>
            <p:ph type="body" sz="quarter" idx="27" hasCustomPrompt="1"/>
          </p:nvPr>
        </p:nvSpPr>
        <p:spPr>
          <a:xfrm>
            <a:off x="2862072" y="4505738"/>
            <a:ext cx="893064" cy="335470"/>
          </a:xfrm>
        </p:spPr>
        <p:txBody>
          <a:bodyPr lIns="91440" tIns="0">
            <a:noAutofit/>
          </a:bodyPr>
          <a:lstStyle>
            <a:lvl1pPr marL="0" indent="0">
              <a:buNone/>
              <a:defRPr sz="2000" cap="all" baseline="0">
                <a:solidFill>
                  <a:schemeClr val="accent3">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2" name="Oval 51">
            <a:extLst>
              <a:ext uri="{FF2B5EF4-FFF2-40B4-BE49-F238E27FC236}">
                <a16:creationId xmlns:a16="http://schemas.microsoft.com/office/drawing/2014/main" id="{2E63250C-AB2E-9D56-C26C-1E211DFAD534}"/>
              </a:ext>
              <a:ext uri="{C183D7F6-B498-43B3-948B-1728B52AA6E4}">
                <adec:decorative xmlns:adec="http://schemas.microsoft.com/office/drawing/2017/decorative" val="1"/>
              </a:ext>
            </a:extLst>
          </p:cNvPr>
          <p:cNvSpPr/>
          <p:nvPr userDrawn="1"/>
        </p:nvSpPr>
        <p:spPr>
          <a:xfrm>
            <a:off x="3887724" y="4399153"/>
            <a:ext cx="685800" cy="685800"/>
          </a:xfrm>
          <a:prstGeom prst="ellipse">
            <a:avLst/>
          </a:prstGeom>
          <a:noFill/>
          <a:ln w="12700">
            <a:solidFill>
              <a:schemeClr val="accent3">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Picture Placeholder 13">
            <a:extLst>
              <a:ext uri="{FF2B5EF4-FFF2-40B4-BE49-F238E27FC236}">
                <a16:creationId xmlns:a16="http://schemas.microsoft.com/office/drawing/2014/main" id="{50C6734A-2661-863D-C8B6-6A4DBC588FE4}"/>
              </a:ext>
            </a:extLst>
          </p:cNvPr>
          <p:cNvSpPr>
            <a:spLocks noGrp="1" noChangeAspect="1"/>
          </p:cNvSpPr>
          <p:nvPr>
            <p:ph type="pic" sz="quarter" idx="36"/>
          </p:nvPr>
        </p:nvSpPr>
        <p:spPr>
          <a:xfrm>
            <a:off x="4002024" y="4513453"/>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endParaRPr lang="en-US" dirty="0"/>
          </a:p>
        </p:txBody>
      </p:sp>
      <p:sp>
        <p:nvSpPr>
          <p:cNvPr id="28" name="Text Placeholder 11">
            <a:extLst>
              <a:ext uri="{FF2B5EF4-FFF2-40B4-BE49-F238E27FC236}">
                <a16:creationId xmlns:a16="http://schemas.microsoft.com/office/drawing/2014/main" id="{50D7755C-4D0B-D8A7-6235-8E606B39F3AB}"/>
              </a:ext>
            </a:extLst>
          </p:cNvPr>
          <p:cNvSpPr>
            <a:spLocks noGrp="1"/>
          </p:cNvSpPr>
          <p:nvPr>
            <p:ph type="body" sz="quarter" idx="28" hasCustomPrompt="1"/>
          </p:nvPr>
        </p:nvSpPr>
        <p:spPr>
          <a:xfrm>
            <a:off x="2862072"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6" name="Straight Arrow Connector 45">
            <a:extLst>
              <a:ext uri="{FF2B5EF4-FFF2-40B4-BE49-F238E27FC236}">
                <a16:creationId xmlns:a16="http://schemas.microsoft.com/office/drawing/2014/main" id="{76330766-86D4-F436-F65D-07EF389BF5F5}"/>
              </a:ext>
              <a:ext uri="{C183D7F6-B498-43B3-948B-1728B52AA6E4}">
                <adec:decorative xmlns:adec="http://schemas.microsoft.com/office/drawing/2017/decorative" val="1"/>
              </a:ext>
            </a:extLst>
          </p:cNvPr>
          <p:cNvCxnSpPr>
            <a:cxnSpLocks/>
          </p:cNvCxnSpPr>
          <p:nvPr userDrawn="1"/>
        </p:nvCxnSpPr>
        <p:spPr>
          <a:xfrm>
            <a:off x="2943485" y="5377870"/>
            <a:ext cx="1836387" cy="0"/>
          </a:xfrm>
          <a:prstGeom prst="straightConnector1">
            <a:avLst/>
          </a:prstGeom>
          <a:ln w="19050" cap="flat" cmpd="sng" algn="ctr">
            <a:gradFill>
              <a:gsLst>
                <a:gs pos="0">
                  <a:schemeClr val="accent3">
                    <a:lumMod val="75000"/>
                  </a:schemeClr>
                </a:gs>
                <a:gs pos="100000">
                  <a:schemeClr val="accent2"/>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7" name="Text Placeholder 11">
            <a:extLst>
              <a:ext uri="{FF2B5EF4-FFF2-40B4-BE49-F238E27FC236}">
                <a16:creationId xmlns:a16="http://schemas.microsoft.com/office/drawing/2014/main" id="{A540E06E-3F2B-A3DC-320A-8C968AC4350E}"/>
              </a:ext>
            </a:extLst>
          </p:cNvPr>
          <p:cNvSpPr>
            <a:spLocks noGrp="1"/>
          </p:cNvSpPr>
          <p:nvPr>
            <p:ph type="body" sz="quarter" idx="17" hasCustomPrompt="1"/>
          </p:nvPr>
        </p:nvSpPr>
        <p:spPr>
          <a:xfrm>
            <a:off x="5050536"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2" name="Rectangle 41">
            <a:extLst>
              <a:ext uri="{FF2B5EF4-FFF2-40B4-BE49-F238E27FC236}">
                <a16:creationId xmlns:a16="http://schemas.microsoft.com/office/drawing/2014/main" id="{F46BB721-1D88-1A03-1D55-5C79942C7137}"/>
              </a:ext>
              <a:ext uri="{C183D7F6-B498-43B3-948B-1728B52AA6E4}">
                <adec:decorative xmlns:adec="http://schemas.microsoft.com/office/drawing/2017/decorative" val="1"/>
              </a:ext>
            </a:extLst>
          </p:cNvPr>
          <p:cNvSpPr/>
          <p:nvPr userDrawn="1"/>
        </p:nvSpPr>
        <p:spPr>
          <a:xfrm>
            <a:off x="5139140" y="3046075"/>
            <a:ext cx="1828634" cy="96903"/>
          </a:xfrm>
          <a:prstGeom prst="rect">
            <a:avLst/>
          </a:prstGeom>
          <a:gradFill>
            <a:gsLst>
              <a:gs pos="0">
                <a:schemeClr val="accent2">
                  <a:lumMod val="60000"/>
                  <a:lumOff val="40000"/>
                </a:schemeClr>
              </a:gs>
              <a:gs pos="100000">
                <a:schemeClr val="accent5">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2" name="Text Placeholder 11">
            <a:extLst>
              <a:ext uri="{FF2B5EF4-FFF2-40B4-BE49-F238E27FC236}">
                <a16:creationId xmlns:a16="http://schemas.microsoft.com/office/drawing/2014/main" id="{51307C43-6072-93E9-BF1D-64D42AE2A524}"/>
              </a:ext>
            </a:extLst>
          </p:cNvPr>
          <p:cNvSpPr>
            <a:spLocks noGrp="1"/>
          </p:cNvSpPr>
          <p:nvPr>
            <p:ph type="body" sz="quarter" idx="22" hasCustomPrompt="1"/>
          </p:nvPr>
        </p:nvSpPr>
        <p:spPr>
          <a:xfrm>
            <a:off x="5050536"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29" name="Text Placeholder 11">
            <a:extLst>
              <a:ext uri="{FF2B5EF4-FFF2-40B4-BE49-F238E27FC236}">
                <a16:creationId xmlns:a16="http://schemas.microsoft.com/office/drawing/2014/main" id="{7CBDAD5E-0048-0813-47FC-FFE93F191C5B}"/>
              </a:ext>
            </a:extLst>
          </p:cNvPr>
          <p:cNvSpPr>
            <a:spLocks noGrp="1"/>
          </p:cNvSpPr>
          <p:nvPr>
            <p:ph type="body" sz="quarter" idx="29" hasCustomPrompt="1"/>
          </p:nvPr>
        </p:nvSpPr>
        <p:spPr>
          <a:xfrm>
            <a:off x="5065776" y="4505738"/>
            <a:ext cx="893064" cy="335470"/>
          </a:xfrm>
        </p:spPr>
        <p:txBody>
          <a:bodyPr lIns="91440" tIns="0">
            <a:noAutofit/>
          </a:bodyPr>
          <a:lstStyle>
            <a:lvl1pPr marL="0" indent="0">
              <a:buNone/>
              <a:defRPr sz="2000" cap="all" baseline="0">
                <a:solidFill>
                  <a:schemeClr val="accent2">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4" name="Oval 53">
            <a:extLst>
              <a:ext uri="{FF2B5EF4-FFF2-40B4-BE49-F238E27FC236}">
                <a16:creationId xmlns:a16="http://schemas.microsoft.com/office/drawing/2014/main" id="{60D4CBD1-AAC9-3F04-3F49-E8579F6F7ABE}"/>
              </a:ext>
              <a:ext uri="{C183D7F6-B498-43B3-948B-1728B52AA6E4}">
                <adec:decorative xmlns:adec="http://schemas.microsoft.com/office/drawing/2017/decorative" val="1"/>
              </a:ext>
            </a:extLst>
          </p:cNvPr>
          <p:cNvSpPr/>
          <p:nvPr userDrawn="1"/>
        </p:nvSpPr>
        <p:spPr>
          <a:xfrm>
            <a:off x="6092952" y="4402872"/>
            <a:ext cx="685800" cy="685800"/>
          </a:xfrm>
          <a:prstGeom prst="ellipse">
            <a:avLst/>
          </a:prstGeom>
          <a:noFill/>
          <a:ln w="12700">
            <a:solidFill>
              <a:schemeClr val="accent2">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Picture Placeholder 13">
            <a:extLst>
              <a:ext uri="{FF2B5EF4-FFF2-40B4-BE49-F238E27FC236}">
                <a16:creationId xmlns:a16="http://schemas.microsoft.com/office/drawing/2014/main" id="{F154717D-74D1-298B-EF00-6CCA65AA969B}"/>
              </a:ext>
            </a:extLst>
          </p:cNvPr>
          <p:cNvSpPr>
            <a:spLocks noGrp="1" noChangeAspect="1"/>
          </p:cNvSpPr>
          <p:nvPr>
            <p:ph type="pic" sz="quarter" idx="37"/>
          </p:nvPr>
        </p:nvSpPr>
        <p:spPr>
          <a:xfrm>
            <a:off x="6207252" y="4517172"/>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endParaRPr lang="en-US" dirty="0"/>
          </a:p>
        </p:txBody>
      </p:sp>
      <p:sp>
        <p:nvSpPr>
          <p:cNvPr id="30" name="Text Placeholder 11">
            <a:extLst>
              <a:ext uri="{FF2B5EF4-FFF2-40B4-BE49-F238E27FC236}">
                <a16:creationId xmlns:a16="http://schemas.microsoft.com/office/drawing/2014/main" id="{3A23A057-C011-EB28-4869-A73F2E3B3394}"/>
              </a:ext>
            </a:extLst>
          </p:cNvPr>
          <p:cNvSpPr>
            <a:spLocks noGrp="1"/>
          </p:cNvSpPr>
          <p:nvPr>
            <p:ph type="body" sz="quarter" idx="30" hasCustomPrompt="1"/>
          </p:nvPr>
        </p:nvSpPr>
        <p:spPr>
          <a:xfrm>
            <a:off x="5065776"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7" name="Straight Arrow Connector 46">
            <a:extLst>
              <a:ext uri="{FF2B5EF4-FFF2-40B4-BE49-F238E27FC236}">
                <a16:creationId xmlns:a16="http://schemas.microsoft.com/office/drawing/2014/main" id="{EF51B736-1CC5-842A-AFEB-68B18931713C}"/>
              </a:ext>
              <a:ext uri="{C183D7F6-B498-43B3-948B-1728B52AA6E4}">
                <adec:decorative xmlns:adec="http://schemas.microsoft.com/office/drawing/2017/decorative" val="1"/>
              </a:ext>
            </a:extLst>
          </p:cNvPr>
          <p:cNvCxnSpPr>
            <a:cxnSpLocks/>
          </p:cNvCxnSpPr>
          <p:nvPr userDrawn="1"/>
        </p:nvCxnSpPr>
        <p:spPr>
          <a:xfrm>
            <a:off x="5142870" y="5377870"/>
            <a:ext cx="1827639" cy="0"/>
          </a:xfrm>
          <a:prstGeom prst="straightConnector1">
            <a:avLst/>
          </a:prstGeom>
          <a:ln w="19050" cap="flat" cmpd="sng" algn="ctr">
            <a:gradFill>
              <a:gsLst>
                <a:gs pos="0">
                  <a:schemeClr val="accent2"/>
                </a:gs>
                <a:gs pos="100000">
                  <a:schemeClr val="accent5">
                    <a:lumMod val="60000"/>
                    <a:lumOff val="40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8" name="Text Placeholder 11">
            <a:extLst>
              <a:ext uri="{FF2B5EF4-FFF2-40B4-BE49-F238E27FC236}">
                <a16:creationId xmlns:a16="http://schemas.microsoft.com/office/drawing/2014/main" id="{716EA8F4-B9C4-991F-0EBC-D79877AD4680}"/>
              </a:ext>
            </a:extLst>
          </p:cNvPr>
          <p:cNvSpPr>
            <a:spLocks noGrp="1"/>
          </p:cNvSpPr>
          <p:nvPr>
            <p:ph type="body" sz="quarter" idx="18" hasCustomPrompt="1"/>
          </p:nvPr>
        </p:nvSpPr>
        <p:spPr>
          <a:xfrm>
            <a:off x="7239000"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3" name="Rectangle 42">
            <a:extLst>
              <a:ext uri="{FF2B5EF4-FFF2-40B4-BE49-F238E27FC236}">
                <a16:creationId xmlns:a16="http://schemas.microsoft.com/office/drawing/2014/main" id="{3B68F5A8-E314-7C7A-6CB2-3036DF2A8EFC}"/>
              </a:ext>
              <a:ext uri="{C183D7F6-B498-43B3-948B-1728B52AA6E4}">
                <adec:decorative xmlns:adec="http://schemas.microsoft.com/office/drawing/2017/decorative" val="1"/>
              </a:ext>
            </a:extLst>
          </p:cNvPr>
          <p:cNvSpPr/>
          <p:nvPr userDrawn="1"/>
        </p:nvSpPr>
        <p:spPr>
          <a:xfrm>
            <a:off x="7332009" y="3046075"/>
            <a:ext cx="1828635" cy="96903"/>
          </a:xfrm>
          <a:prstGeom prst="rect">
            <a:avLst/>
          </a:prstGeom>
          <a:gradFill>
            <a:gsLst>
              <a:gs pos="0">
                <a:schemeClr val="accent5">
                  <a:lumMod val="60000"/>
                  <a:lumOff val="40000"/>
                </a:schemeClr>
              </a:gs>
              <a:gs pos="100000">
                <a:schemeClr val="accent6">
                  <a:lumMod val="60000"/>
                  <a:lumOff val="4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3" name="Text Placeholder 11">
            <a:extLst>
              <a:ext uri="{FF2B5EF4-FFF2-40B4-BE49-F238E27FC236}">
                <a16:creationId xmlns:a16="http://schemas.microsoft.com/office/drawing/2014/main" id="{5A57C80F-4C30-26E1-B38B-3D7238EC9A49}"/>
              </a:ext>
            </a:extLst>
          </p:cNvPr>
          <p:cNvSpPr>
            <a:spLocks noGrp="1"/>
          </p:cNvSpPr>
          <p:nvPr>
            <p:ph type="body" sz="quarter" idx="23" hasCustomPrompt="1"/>
          </p:nvPr>
        </p:nvSpPr>
        <p:spPr>
          <a:xfrm>
            <a:off x="7239000"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31" name="Text Placeholder 11">
            <a:extLst>
              <a:ext uri="{FF2B5EF4-FFF2-40B4-BE49-F238E27FC236}">
                <a16:creationId xmlns:a16="http://schemas.microsoft.com/office/drawing/2014/main" id="{A44BB5F0-6856-4711-058C-73C1CBF4646B}"/>
              </a:ext>
            </a:extLst>
          </p:cNvPr>
          <p:cNvSpPr>
            <a:spLocks noGrp="1"/>
          </p:cNvSpPr>
          <p:nvPr>
            <p:ph type="body" sz="quarter" idx="31" hasCustomPrompt="1"/>
          </p:nvPr>
        </p:nvSpPr>
        <p:spPr>
          <a:xfrm>
            <a:off x="7257288" y="4505738"/>
            <a:ext cx="893064" cy="335470"/>
          </a:xfrm>
        </p:spPr>
        <p:txBody>
          <a:bodyPr lIns="91440" tIns="0">
            <a:noAutofit/>
          </a:bodyPr>
          <a:lstStyle>
            <a:lvl1pPr marL="0" indent="0">
              <a:buNone/>
              <a:defRPr sz="2000" cap="all" baseline="0">
                <a:solidFill>
                  <a:schemeClr val="accent5">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6" name="Oval 55">
            <a:extLst>
              <a:ext uri="{FF2B5EF4-FFF2-40B4-BE49-F238E27FC236}">
                <a16:creationId xmlns:a16="http://schemas.microsoft.com/office/drawing/2014/main" id="{1EF56C89-6D7E-4196-72BF-23ACEE823C0C}"/>
              </a:ext>
              <a:ext uri="{C183D7F6-B498-43B3-948B-1728B52AA6E4}">
                <adec:decorative xmlns:adec="http://schemas.microsoft.com/office/drawing/2017/decorative" val="1"/>
              </a:ext>
            </a:extLst>
          </p:cNvPr>
          <p:cNvSpPr/>
          <p:nvPr userDrawn="1"/>
        </p:nvSpPr>
        <p:spPr>
          <a:xfrm>
            <a:off x="8298180" y="4402872"/>
            <a:ext cx="685800" cy="685800"/>
          </a:xfrm>
          <a:prstGeom prst="ellipse">
            <a:avLst/>
          </a:prstGeom>
          <a:noFill/>
          <a:ln w="12700">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Picture Placeholder 13">
            <a:extLst>
              <a:ext uri="{FF2B5EF4-FFF2-40B4-BE49-F238E27FC236}">
                <a16:creationId xmlns:a16="http://schemas.microsoft.com/office/drawing/2014/main" id="{719C23E4-DE06-6FF4-1BC9-5305DE50D817}"/>
              </a:ext>
            </a:extLst>
          </p:cNvPr>
          <p:cNvSpPr>
            <a:spLocks noGrp="1" noChangeAspect="1"/>
          </p:cNvSpPr>
          <p:nvPr>
            <p:ph type="pic" sz="quarter" idx="38"/>
          </p:nvPr>
        </p:nvSpPr>
        <p:spPr>
          <a:xfrm>
            <a:off x="8412480" y="4517172"/>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endParaRPr lang="en-US" dirty="0"/>
          </a:p>
        </p:txBody>
      </p:sp>
      <p:sp>
        <p:nvSpPr>
          <p:cNvPr id="32" name="Text Placeholder 11">
            <a:extLst>
              <a:ext uri="{FF2B5EF4-FFF2-40B4-BE49-F238E27FC236}">
                <a16:creationId xmlns:a16="http://schemas.microsoft.com/office/drawing/2014/main" id="{F5A3DA8B-D38B-3994-FE85-0A331FBADADA}"/>
              </a:ext>
            </a:extLst>
          </p:cNvPr>
          <p:cNvSpPr>
            <a:spLocks noGrp="1"/>
          </p:cNvSpPr>
          <p:nvPr>
            <p:ph type="body" sz="quarter" idx="32" hasCustomPrompt="1"/>
          </p:nvPr>
        </p:nvSpPr>
        <p:spPr>
          <a:xfrm>
            <a:off x="7257288"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8" name="Straight Arrow Connector 47">
            <a:extLst>
              <a:ext uri="{FF2B5EF4-FFF2-40B4-BE49-F238E27FC236}">
                <a16:creationId xmlns:a16="http://schemas.microsoft.com/office/drawing/2014/main" id="{A771B152-C165-EE9A-CF25-69B01D93984C}"/>
              </a:ext>
              <a:ext uri="{C183D7F6-B498-43B3-948B-1728B52AA6E4}">
                <adec:decorative xmlns:adec="http://schemas.microsoft.com/office/drawing/2017/decorative" val="1"/>
              </a:ext>
            </a:extLst>
          </p:cNvPr>
          <p:cNvCxnSpPr>
            <a:cxnSpLocks/>
          </p:cNvCxnSpPr>
          <p:nvPr userDrawn="1"/>
        </p:nvCxnSpPr>
        <p:spPr>
          <a:xfrm>
            <a:off x="7333507" y="5377870"/>
            <a:ext cx="1828375" cy="0"/>
          </a:xfrm>
          <a:prstGeom prst="straightConnector1">
            <a:avLst/>
          </a:prstGeom>
          <a:ln w="19050" cap="flat" cmpd="sng" algn="ctr">
            <a:gradFill>
              <a:gsLst>
                <a:gs pos="0">
                  <a:schemeClr val="accent5">
                    <a:lumMod val="60000"/>
                    <a:lumOff val="40000"/>
                  </a:schemeClr>
                </a:gs>
                <a:gs pos="100000">
                  <a:schemeClr val="accent6"/>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9" name="Text Placeholder 11">
            <a:extLst>
              <a:ext uri="{FF2B5EF4-FFF2-40B4-BE49-F238E27FC236}">
                <a16:creationId xmlns:a16="http://schemas.microsoft.com/office/drawing/2014/main" id="{D3896BC4-3EFC-36C4-6071-4BF0E987F965}"/>
              </a:ext>
            </a:extLst>
          </p:cNvPr>
          <p:cNvSpPr>
            <a:spLocks noGrp="1"/>
          </p:cNvSpPr>
          <p:nvPr>
            <p:ph type="body" sz="quarter" idx="19" hasCustomPrompt="1"/>
          </p:nvPr>
        </p:nvSpPr>
        <p:spPr>
          <a:xfrm>
            <a:off x="9427464" y="2556796"/>
            <a:ext cx="1996440" cy="381190"/>
          </a:xfrm>
        </p:spPr>
        <p:txBody>
          <a:bodyPr lIns="91440" tIns="0">
            <a:noAutofit/>
          </a:bodyPr>
          <a:lstStyle>
            <a:lvl1pPr marL="0" indent="0">
              <a:buNone/>
              <a:defRPr sz="2200" b="1" cap="all" spc="100" baseline="0">
                <a:solidFill>
                  <a:schemeClr val="bg1"/>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Subtitle</a:t>
            </a:r>
          </a:p>
        </p:txBody>
      </p:sp>
      <p:sp>
        <p:nvSpPr>
          <p:cNvPr id="44" name="Rectangle 43">
            <a:extLst>
              <a:ext uri="{FF2B5EF4-FFF2-40B4-BE49-F238E27FC236}">
                <a16:creationId xmlns:a16="http://schemas.microsoft.com/office/drawing/2014/main" id="{B6236E29-4894-FD6C-E56F-5B1CBA99A5AC}"/>
              </a:ext>
              <a:ext uri="{C183D7F6-B498-43B3-948B-1728B52AA6E4}">
                <adec:decorative xmlns:adec="http://schemas.microsoft.com/office/drawing/2017/decorative" val="1"/>
              </a:ext>
            </a:extLst>
          </p:cNvPr>
          <p:cNvSpPr/>
          <p:nvPr userDrawn="1"/>
        </p:nvSpPr>
        <p:spPr>
          <a:xfrm>
            <a:off x="9524879" y="3046075"/>
            <a:ext cx="1828635" cy="96903"/>
          </a:xfrm>
          <a:prstGeom prst="rect">
            <a:avLst/>
          </a:prstGeom>
          <a:gradFill>
            <a:gsLst>
              <a:gs pos="0">
                <a:schemeClr val="accent6">
                  <a:lumMod val="60000"/>
                  <a:lumOff val="40000"/>
                </a:schemeClr>
              </a:gs>
              <a:gs pos="100000">
                <a:schemeClr val="accent6">
                  <a:lumMod val="40000"/>
                  <a:lumOff val="60000"/>
                </a:schemeClr>
              </a:gs>
            </a:gsLst>
            <a:lin ang="216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95000"/>
                </a:schemeClr>
              </a:solidFill>
            </a:endParaRPr>
          </a:p>
        </p:txBody>
      </p:sp>
      <p:sp>
        <p:nvSpPr>
          <p:cNvPr id="24" name="Text Placeholder 11">
            <a:extLst>
              <a:ext uri="{FF2B5EF4-FFF2-40B4-BE49-F238E27FC236}">
                <a16:creationId xmlns:a16="http://schemas.microsoft.com/office/drawing/2014/main" id="{4C2DA584-D9BC-7A01-6F48-363C7F6465E3}"/>
              </a:ext>
            </a:extLst>
          </p:cNvPr>
          <p:cNvSpPr>
            <a:spLocks noGrp="1"/>
          </p:cNvSpPr>
          <p:nvPr>
            <p:ph type="body" sz="quarter" idx="24" hasCustomPrompt="1"/>
          </p:nvPr>
        </p:nvSpPr>
        <p:spPr>
          <a:xfrm>
            <a:off x="9427464" y="3391012"/>
            <a:ext cx="1996440" cy="778652"/>
          </a:xfrm>
        </p:spPr>
        <p:txBody>
          <a:bodyPr lIns="91440" tIns="0">
            <a:noAutofit/>
          </a:bodyPr>
          <a:lstStyle>
            <a:lvl1pPr marL="0" indent="0">
              <a:buNone/>
              <a:defRPr sz="12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Click to add text</a:t>
            </a:r>
          </a:p>
        </p:txBody>
      </p:sp>
      <p:sp>
        <p:nvSpPr>
          <p:cNvPr id="33" name="Text Placeholder 11">
            <a:extLst>
              <a:ext uri="{FF2B5EF4-FFF2-40B4-BE49-F238E27FC236}">
                <a16:creationId xmlns:a16="http://schemas.microsoft.com/office/drawing/2014/main" id="{70C95BBB-511F-F8F5-EF37-C6109C4AF4E0}"/>
              </a:ext>
            </a:extLst>
          </p:cNvPr>
          <p:cNvSpPr>
            <a:spLocks noGrp="1"/>
          </p:cNvSpPr>
          <p:nvPr>
            <p:ph type="body" sz="quarter" idx="33" hasCustomPrompt="1"/>
          </p:nvPr>
        </p:nvSpPr>
        <p:spPr>
          <a:xfrm>
            <a:off x="9448800" y="4505738"/>
            <a:ext cx="893064" cy="335470"/>
          </a:xfrm>
        </p:spPr>
        <p:txBody>
          <a:bodyPr lIns="91440" tIns="0">
            <a:noAutofit/>
          </a:bodyPr>
          <a:lstStyle>
            <a:lvl1pPr marL="0" indent="0">
              <a:buNone/>
              <a:defRPr sz="2000" cap="all" baseline="0">
                <a:solidFill>
                  <a:schemeClr val="accent6">
                    <a:lumMod val="40000"/>
                    <a:lumOff val="60000"/>
                  </a:schemeClr>
                </a:solidFill>
                <a:latin typeface="+mj-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xxxx</a:t>
            </a:r>
          </a:p>
        </p:txBody>
      </p:sp>
      <p:sp>
        <p:nvSpPr>
          <p:cNvPr id="58" name="Oval 57">
            <a:extLst>
              <a:ext uri="{FF2B5EF4-FFF2-40B4-BE49-F238E27FC236}">
                <a16:creationId xmlns:a16="http://schemas.microsoft.com/office/drawing/2014/main" id="{D0EDAC9C-0C6E-2807-24D5-3E04B5E2109B}"/>
              </a:ext>
              <a:ext uri="{C183D7F6-B498-43B3-948B-1728B52AA6E4}">
                <adec:decorative xmlns:adec="http://schemas.microsoft.com/office/drawing/2017/decorative" val="1"/>
              </a:ext>
            </a:extLst>
          </p:cNvPr>
          <p:cNvSpPr/>
          <p:nvPr userDrawn="1"/>
        </p:nvSpPr>
        <p:spPr>
          <a:xfrm>
            <a:off x="10484738" y="4399153"/>
            <a:ext cx="685800" cy="685800"/>
          </a:xfrm>
          <a:prstGeom prst="ellipse">
            <a:avLst/>
          </a:prstGeom>
          <a:noFill/>
          <a:ln w="12700">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Picture Placeholder 13">
            <a:extLst>
              <a:ext uri="{FF2B5EF4-FFF2-40B4-BE49-F238E27FC236}">
                <a16:creationId xmlns:a16="http://schemas.microsoft.com/office/drawing/2014/main" id="{B1C0F0FD-844D-CC54-986F-B8522F12B0A5}"/>
              </a:ext>
            </a:extLst>
          </p:cNvPr>
          <p:cNvSpPr>
            <a:spLocks noGrp="1" noChangeAspect="1"/>
          </p:cNvSpPr>
          <p:nvPr>
            <p:ph type="pic" sz="quarter" idx="39"/>
          </p:nvPr>
        </p:nvSpPr>
        <p:spPr>
          <a:xfrm>
            <a:off x="10599038" y="4513453"/>
            <a:ext cx="457200" cy="457200"/>
          </a:xfrm>
          <a:prstGeom prst="ellipse">
            <a:avLst/>
          </a:prstGeom>
          <a:ln w="19050">
            <a:noFill/>
          </a:ln>
        </p:spPr>
        <p:txBody>
          <a:bodyPr lIns="0" tIns="0" rIns="0" bIns="0">
            <a:normAutofit/>
          </a:bodyPr>
          <a:lstStyle>
            <a:lvl1pPr marL="0" indent="0" algn="ctr">
              <a:buNone/>
              <a:defRPr sz="600">
                <a:solidFill>
                  <a:schemeClr val="bg1"/>
                </a:solidFill>
              </a:defRPr>
            </a:lvl1pPr>
          </a:lstStyle>
          <a:p>
            <a:endParaRPr lang="en-US" dirty="0"/>
          </a:p>
        </p:txBody>
      </p:sp>
      <p:sp>
        <p:nvSpPr>
          <p:cNvPr id="34" name="Text Placeholder 11">
            <a:extLst>
              <a:ext uri="{FF2B5EF4-FFF2-40B4-BE49-F238E27FC236}">
                <a16:creationId xmlns:a16="http://schemas.microsoft.com/office/drawing/2014/main" id="{A00816D8-6779-7BDB-52AB-5BD0A2479E4C}"/>
              </a:ext>
            </a:extLst>
          </p:cNvPr>
          <p:cNvSpPr>
            <a:spLocks noGrp="1"/>
          </p:cNvSpPr>
          <p:nvPr>
            <p:ph type="body" sz="quarter" idx="34" hasCustomPrompt="1"/>
          </p:nvPr>
        </p:nvSpPr>
        <p:spPr>
          <a:xfrm>
            <a:off x="9448800" y="4894756"/>
            <a:ext cx="893064" cy="335470"/>
          </a:xfrm>
        </p:spPr>
        <p:txBody>
          <a:bodyPr lIns="91440" tIns="0">
            <a:noAutofit/>
          </a:bodyPr>
          <a:lstStyle>
            <a:lvl1pPr marL="0" indent="0">
              <a:buNone/>
              <a:defRPr sz="1400" cap="none" baseline="0">
                <a:solidFill>
                  <a:schemeClr val="bg1"/>
                </a:solidFill>
                <a:latin typeface="+mn-lt"/>
              </a:defRPr>
            </a:lvl1pPr>
            <a:lvl2pPr marL="457200" indent="0">
              <a:buNone/>
              <a:defRPr sz="1800">
                <a:solidFill>
                  <a:schemeClr val="bg1"/>
                </a:solidFill>
              </a:defRPr>
            </a:lvl2pPr>
            <a:lvl3pPr marL="914400" indent="0">
              <a:buNone/>
              <a:defRPr sz="1800">
                <a:solidFill>
                  <a:schemeClr val="bg1"/>
                </a:solidFill>
              </a:defRPr>
            </a:lvl3pPr>
            <a:lvl4pPr marL="1371600" indent="0">
              <a:buNone/>
              <a:defRPr sz="1800">
                <a:solidFill>
                  <a:schemeClr val="bg1"/>
                </a:solidFill>
              </a:defRPr>
            </a:lvl4pPr>
            <a:lvl5pPr marL="1828800" indent="0">
              <a:buNone/>
              <a:defRPr sz="1800">
                <a:solidFill>
                  <a:schemeClr val="bg1"/>
                </a:solidFill>
              </a:defRPr>
            </a:lvl5pPr>
          </a:lstStyle>
          <a:p>
            <a:pPr lvl="0"/>
            <a:r>
              <a:rPr lang="en-US" dirty="0"/>
              <a:t>Text</a:t>
            </a:r>
          </a:p>
        </p:txBody>
      </p:sp>
      <p:cxnSp>
        <p:nvCxnSpPr>
          <p:cNvPr id="49" name="Straight Arrow Connector 48">
            <a:extLst>
              <a:ext uri="{FF2B5EF4-FFF2-40B4-BE49-F238E27FC236}">
                <a16:creationId xmlns:a16="http://schemas.microsoft.com/office/drawing/2014/main" id="{D6506AFF-E40E-308E-7907-FBFC4DAAB885}"/>
              </a:ext>
              <a:ext uri="{C183D7F6-B498-43B3-948B-1728B52AA6E4}">
                <adec:decorative xmlns:adec="http://schemas.microsoft.com/office/drawing/2017/decorative" val="1"/>
              </a:ext>
            </a:extLst>
          </p:cNvPr>
          <p:cNvCxnSpPr>
            <a:cxnSpLocks/>
          </p:cNvCxnSpPr>
          <p:nvPr userDrawn="1"/>
        </p:nvCxnSpPr>
        <p:spPr>
          <a:xfrm>
            <a:off x="9524879" y="5376344"/>
            <a:ext cx="1828635" cy="3053"/>
          </a:xfrm>
          <a:prstGeom prst="straightConnector1">
            <a:avLst/>
          </a:prstGeom>
          <a:ln w="19050" cap="flat" cmpd="sng" algn="ctr">
            <a:gradFill>
              <a:gsLst>
                <a:gs pos="0">
                  <a:schemeClr val="accent6"/>
                </a:gs>
                <a:gs pos="100000">
                  <a:schemeClr val="accent6">
                    <a:lumMod val="60000"/>
                    <a:lumOff val="40000"/>
                  </a:schemeClr>
                </a:gs>
              </a:gsLst>
              <a:lin ang="2160000" scaled="0"/>
            </a:gra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5" name="Footer Placeholder 4">
            <a:extLst>
              <a:ext uri="{FF2B5EF4-FFF2-40B4-BE49-F238E27FC236}">
                <a16:creationId xmlns:a16="http://schemas.microsoft.com/office/drawing/2014/main" id="{F80A11DE-725C-8DE4-9A24-3718A3D143CD}"/>
              </a:ext>
            </a:extLst>
          </p:cNvPr>
          <p:cNvSpPr>
            <a:spLocks noGrp="1"/>
          </p:cNvSpPr>
          <p:nvPr>
            <p:ph type="ftr" sz="quarter" idx="11"/>
          </p:nvPr>
        </p:nvSpPr>
        <p:spPr>
          <a:xfrm>
            <a:off x="670560" y="6072886"/>
            <a:ext cx="4114800" cy="365125"/>
          </a:xfrm>
          <a:prstGeom prst="rect">
            <a:avLst/>
          </a:prstGeom>
        </p:spPr>
        <p:txBody>
          <a:bodyPr/>
          <a:lstStyle>
            <a:lvl1pPr algn="l">
              <a:defRPr sz="1000" cap="all" baseline="0">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EC6D8153-A9C6-7A32-CDB7-BF9D7CB1ACD3}"/>
              </a:ext>
            </a:extLst>
          </p:cNvPr>
          <p:cNvSpPr>
            <a:spLocks noGrp="1"/>
          </p:cNvSpPr>
          <p:nvPr>
            <p:ph type="sldNum" sz="quarter" idx="12"/>
          </p:nvPr>
        </p:nvSpPr>
        <p:spPr>
          <a:xfrm>
            <a:off x="8738616" y="6072886"/>
            <a:ext cx="2743200" cy="365125"/>
          </a:xfrm>
          <a:prstGeom prst="rect">
            <a:avLst/>
          </a:prstGeom>
        </p:spPr>
        <p:txBody>
          <a:bodyPr/>
          <a:lstStyle>
            <a:lvl1pPr>
              <a:defRPr sz="1000">
                <a:solidFill>
                  <a:schemeClr val="bg1"/>
                </a:solidFill>
              </a:defRPr>
            </a:lvl1pPr>
          </a:lstStyle>
          <a:p>
            <a:r>
              <a:rPr lang="en-US" dirty="0"/>
              <a:t>0</a:t>
            </a:r>
            <a:fld id="{E6B975A5-EA91-314B-AF62-F6E264554D2F}" type="slidenum">
              <a:rPr lang="en-US" smtClean="0"/>
              <a:pPr/>
              <a:t>‹#›</a:t>
            </a:fld>
            <a:endParaRPr lang="en-US" dirty="0"/>
          </a:p>
        </p:txBody>
      </p:sp>
    </p:spTree>
    <p:extLst>
      <p:ext uri="{BB962C8B-B14F-4D97-AF65-F5344CB8AC3E}">
        <p14:creationId xmlns:p14="http://schemas.microsoft.com/office/powerpoint/2010/main" val="2966313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50392" y="832104"/>
            <a:ext cx="10881360" cy="1069848"/>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014984" y="2212848"/>
            <a:ext cx="10332720" cy="3547872"/>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329184" y="411480"/>
            <a:ext cx="521208" cy="310896"/>
          </a:xfrm>
          <a:prstGeom prst="rect">
            <a:avLst/>
          </a:prstGeom>
        </p:spPr>
        <p:txBody>
          <a:bodyPr vert="horz" lIns="91440" tIns="45720" rIns="91440" bIns="45720" rtlCol="0" anchor="ctr">
            <a:noAutofit/>
          </a:bodyPr>
          <a:lstStyle>
            <a:lvl1pPr algn="ctr">
              <a:defRPr sz="1200" b="0" i="0">
                <a:solidFill>
                  <a:schemeClr val="bg1"/>
                </a:solidFill>
                <a:latin typeface="+mn-lt"/>
                <a:cs typeface="Segoe UI Light" panose="020B0502040204020203" pitchFamily="34" charset="0"/>
              </a:defRPr>
            </a:lvl1pPr>
          </a:lstStyle>
          <a:p>
            <a:fld id="{294A09A9-5501-47C1-A89A-A340965A2BE2}" type="slidenum">
              <a:rPr lang="en-US" smtClean="0"/>
              <a:pPr/>
              <a:t>‹#›</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66344" y="6190488"/>
            <a:ext cx="2331720" cy="274320"/>
          </a:xfrm>
          <a:prstGeom prst="rect">
            <a:avLst/>
          </a:prstGeom>
        </p:spPr>
        <p:txBody>
          <a:bodyPr vert="horz" lIns="91440" tIns="45720" rIns="91440" bIns="45720" rtlCol="0" anchor="ctr">
            <a:noAutofit/>
          </a:bodyPr>
          <a:lstStyle>
            <a:lvl1pPr algn="l">
              <a:defRPr sz="1200" b="0" i="0">
                <a:solidFill>
                  <a:schemeClr val="bg1"/>
                </a:solidFill>
                <a:latin typeface="+mn-lt"/>
                <a:cs typeface="Segoe UI Light" panose="020B0502040204020203" pitchFamily="34" charset="0"/>
              </a:defRPr>
            </a:lvl1pPr>
          </a:lstStyle>
          <a:p>
            <a:r>
              <a:rPr lang="en-US"/>
              <a:t>Crypto: investing &amp; trading</a:t>
            </a:r>
            <a:endParaRPr lang="en-US" dirty="0"/>
          </a:p>
        </p:txBody>
      </p:sp>
      <p:cxnSp>
        <p:nvCxnSpPr>
          <p:cNvPr id="7" name="Straight Connector 6">
            <a:extLst>
              <a:ext uri="{FF2B5EF4-FFF2-40B4-BE49-F238E27FC236}">
                <a16:creationId xmlns:a16="http://schemas.microsoft.com/office/drawing/2014/main" id="{2BA4A2D6-617E-EEA3-E4EE-5BDB472F6A43}"/>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70" r:id="rId7"/>
    <p:sldLayoutId id="2147483669" r:id="rId8"/>
    <p:sldLayoutId id="2147483653" r:id="rId9"/>
    <p:sldLayoutId id="2147483665" r:id="rId10"/>
    <p:sldLayoutId id="2147483666" r:id="rId11"/>
    <p:sldLayoutId id="2147483667" r:id="rId12"/>
    <p:sldLayoutId id="2147483668" r:id="rId13"/>
    <p:sldLayoutId id="2147483651" r:id="rId14"/>
    <p:sldLayoutId id="2147483652" r:id="rId15"/>
    <p:sldLayoutId id="2147483654" r:id="rId16"/>
    <p:sldLayoutId id="2147483655" r:id="rId17"/>
    <p:sldLayoutId id="2147483656" r:id="rId18"/>
    <p:sldLayoutId id="2147483657" r:id="rId19"/>
    <p:sldLayoutId id="2147483671" r:id="rId20"/>
  </p:sldLayoutIdLst>
  <p:hf hdr="0" dt="0"/>
  <p:txStyles>
    <p:titleStyle>
      <a:lvl1pPr algn="l" defTabSz="914400" rtl="0" eaLnBrk="1" latinLnBrk="0" hangingPunct="1">
        <a:lnSpc>
          <a:spcPct val="90000"/>
        </a:lnSpc>
        <a:spcBef>
          <a:spcPct val="0"/>
        </a:spcBef>
        <a:buNone/>
        <a:defRPr sz="4000" b="1" kern="1200" cap="all" spc="600" baseline="0">
          <a:solidFill>
            <a:schemeClr val="bg1"/>
          </a:solidFill>
          <a:latin typeface="+mj-lt"/>
          <a:ea typeface="+mj-ea"/>
          <a:cs typeface="+mj-cs"/>
        </a:defRPr>
      </a:lvl1pPr>
    </p:titleStyle>
    <p:bodyStyle>
      <a:lvl1pPr marL="228600" indent="-347472" algn="l" defTabSz="914400" rtl="0" eaLnBrk="1" latinLnBrk="0" hangingPunct="1">
        <a:lnSpc>
          <a:spcPct val="90000"/>
        </a:lnSpc>
        <a:spcBef>
          <a:spcPts val="1000"/>
        </a:spcBef>
        <a:buClr>
          <a:schemeClr val="accent6"/>
        </a:buClr>
        <a:buFont typeface="Courier New" panose="02070309020205020404" pitchFamily="49" charset="0"/>
        <a:buChar char="o"/>
        <a:defRPr sz="2800" kern="1200">
          <a:solidFill>
            <a:schemeClr val="bg1"/>
          </a:solidFill>
          <a:latin typeface="+mn-lt"/>
          <a:ea typeface="+mn-ea"/>
          <a:cs typeface="Segoe UI" panose="020B0502040204020203" pitchFamily="34" charset="0"/>
        </a:defRPr>
      </a:lvl1pPr>
      <a:lvl2pPr marL="685800" indent="-347472" algn="l" defTabSz="914400" rtl="0" eaLnBrk="1" latinLnBrk="0" hangingPunct="1">
        <a:lnSpc>
          <a:spcPct val="90000"/>
        </a:lnSpc>
        <a:spcBef>
          <a:spcPts val="500"/>
        </a:spcBef>
        <a:buClr>
          <a:schemeClr val="accent6"/>
        </a:buClr>
        <a:buFont typeface="Courier New" panose="02070309020205020404" pitchFamily="49" charset="0"/>
        <a:buChar char="o"/>
        <a:defRPr sz="2400" kern="1200">
          <a:solidFill>
            <a:schemeClr val="bg1"/>
          </a:solidFill>
          <a:latin typeface="+mn-lt"/>
          <a:ea typeface="+mn-ea"/>
          <a:cs typeface="Segoe UI" panose="020B0502040204020203" pitchFamily="34" charset="0"/>
        </a:defRPr>
      </a:lvl2pPr>
      <a:lvl3pPr marL="1143000" indent="-347472" algn="l" defTabSz="914400" rtl="0" eaLnBrk="1" latinLnBrk="0" hangingPunct="1">
        <a:lnSpc>
          <a:spcPct val="90000"/>
        </a:lnSpc>
        <a:spcBef>
          <a:spcPts val="500"/>
        </a:spcBef>
        <a:buClr>
          <a:schemeClr val="accent6"/>
        </a:buClr>
        <a:buFont typeface="Courier New" panose="02070309020205020404" pitchFamily="49" charset="0"/>
        <a:buChar char="o"/>
        <a:defRPr sz="2000" kern="1200">
          <a:solidFill>
            <a:schemeClr val="bg1"/>
          </a:solidFill>
          <a:latin typeface="+mn-lt"/>
          <a:ea typeface="+mn-ea"/>
          <a:cs typeface="Segoe UI" panose="020B0502040204020203" pitchFamily="34" charset="0"/>
        </a:defRPr>
      </a:lvl3pPr>
      <a:lvl4pPr marL="16002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4pPr>
      <a:lvl5pPr marL="20574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8" Type="http://schemas.openxmlformats.org/officeDocument/2006/relationships/hyperlink" Target="https://assets.publishing.service.gov.uk/media/619b92788fa8f503780c1b5f/annex-f-at-compliant-version-retention-cctv-footage.pdf" TargetMode="External"/><Relationship Id="rId3" Type="http://schemas.openxmlformats.org/officeDocument/2006/relationships/hyperlink" Target="https://www.channel4.com/programmes/to-catch-a-copper?utm_source=chatgpt.com" TargetMode="External"/><Relationship Id="rId7" Type="http://schemas.openxmlformats.org/officeDocument/2006/relationships/hyperlink" Target="https://www.gmp.police.uk/news/greater-manchester/news/news/2023/september/greater-manchester-police-statement-on-data-breach/?utm_source=chatgpt.com" TargetMode="External"/><Relationship Id="rId12" Type="http://schemas.openxmlformats.org/officeDocument/2006/relationships/hyperlink" Target="https://www.anprcameras.com/multi-police-force-anpr-supported-operation-in-kent-london-and-essex-results-in-32-arrests/" TargetMode="External"/><Relationship Id="rId2" Type="http://schemas.openxmlformats.org/officeDocument/2006/relationships/notesSlide" Target="../notesSlides/notesSlide11.xml"/><Relationship Id="rId1" Type="http://schemas.openxmlformats.org/officeDocument/2006/relationships/slideLayout" Target="../slideLayouts/slideLayout19.xml"/><Relationship Id="rId6" Type="http://schemas.openxmlformats.org/officeDocument/2006/relationships/hyperlink" Target="https://www.college.police.uk/article/new-technology-guidance-and-apps-published?utm_source=chatgpt.com" TargetMode="External"/><Relationship Id="rId11" Type="http://schemas.openxmlformats.org/officeDocument/2006/relationships/hyperlink" Target="https://www.majlaw.co.uk/tools/news/general-law/police-investigation-uncovers-misuse-of-body-worn-cameras/" TargetMode="External"/><Relationship Id="rId5" Type="http://schemas.openxmlformats.org/officeDocument/2006/relationships/hyperlink" Target="https://www.clearway.co.uk/news/how-long-should-i-keep-cctv-footage-for/" TargetMode="External"/><Relationship Id="rId10" Type="http://schemas.openxmlformats.org/officeDocument/2006/relationships/hyperlink" Target="https://keybury.co.uk/news/benefits-of-cctv/" TargetMode="External"/><Relationship Id="rId4" Type="http://schemas.openxmlformats.org/officeDocument/2006/relationships/hyperlink" Target="https://nij.ojp.gov/topics/articles/body-worn-cameras-what-evidence-tells-us" TargetMode="External"/><Relationship Id="rId9" Type="http://schemas.openxmlformats.org/officeDocument/2006/relationships/hyperlink" Target="https://ico.org.uk/for-organisations/uk-gdpr-guidance-and-resources/cctv-and-video-surveillance/guidance-on-video-surveillance-including-cctv/additional-considerations-for-technologies-other-than-cctv/automatic-number-plate-recognition-anpr/"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radiocoms.co.uk/what-are-the-pros-and-cons-of-body-worn-cameras/" TargetMode="External"/><Relationship Id="rId3" Type="http://schemas.openxmlformats.org/officeDocument/2006/relationships/hyperlink" Target="https://peregrine.io/resources/top-technologies-shaping-law-enforcement-in-2025" TargetMode="External"/><Relationship Id="rId7" Type="http://schemas.openxmlformats.org/officeDocument/2006/relationships/hyperlink" Target="https://node4.co.uk/blog/how-does-modern-digital-technology-help-uk-police-forces/" TargetMode="External"/><Relationship Id="rId12" Type="http://schemas.openxmlformats.org/officeDocument/2006/relationships/hyperlink" Target="https://youthendowmentfund.org.uk/toolkit/cctv/?utm_source=chatgpt.com" TargetMode="External"/><Relationship Id="rId2" Type="http://schemas.openxmlformats.org/officeDocument/2006/relationships/notesSlide" Target="../notesSlides/notesSlide12.xml"/><Relationship Id="rId1" Type="http://schemas.openxmlformats.org/officeDocument/2006/relationships/slideLayout" Target="../slideLayouts/slideLayout19.xml"/><Relationship Id="rId6" Type="http://schemas.openxmlformats.org/officeDocument/2006/relationships/hyperlink" Target="https://news.npcc.police.uk/releases/better-investing-in-science-and-technology-would-free-up-15-million-hours-of-police-time" TargetMode="External"/><Relationship Id="rId11" Type="http://schemas.openxmlformats.org/officeDocument/2006/relationships/hyperlink" Target="https://lordslibrary.parliament.uk/technology-in-policing-advances-and-limitations/?utm_source=chatgpt.com" TargetMode="External"/><Relationship Id="rId5" Type="http://schemas.openxmlformats.org/officeDocument/2006/relationships/hyperlink" Target="https://nationalhighways.co.uk/about-us/privacy-notice/closed-circuit-television-cctv-privacy-notice/" TargetMode="External"/><Relationship Id="rId10" Type="http://schemas.openxmlformats.org/officeDocument/2006/relationships/hyperlink" Target="https://videosurveillance.blog.gov.uk/2021/05/27/if-youve-done-nothing-wrong-5-reasons-why-this-is-no-defence-for-surveillance/" TargetMode="External"/><Relationship Id="rId4" Type="http://schemas.openxmlformats.org/officeDocument/2006/relationships/hyperlink" Target="https://www.ncsc.gov.uk/news/ncsc-and-partners-issue-advice-to-counter-china-linked-campaign-targeting-thousands-of-devices?utm_source=chatgpt.com" TargetMode="External"/><Relationship Id="rId9" Type="http://schemas.openxmlformats.org/officeDocument/2006/relationships/hyperlink" Target="https://cctv.co.uk/are-there-cameras-everywhere-in-the-uk/"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70DB4-0446-EF22-E8E0-3A5B83923AC0}"/>
              </a:ext>
            </a:extLst>
          </p:cNvPr>
          <p:cNvSpPr>
            <a:spLocks noGrp="1"/>
          </p:cNvSpPr>
          <p:nvPr>
            <p:ph type="ctrTitle"/>
          </p:nvPr>
        </p:nvSpPr>
        <p:spPr/>
        <p:txBody>
          <a:bodyPr/>
          <a:lstStyle/>
          <a:p>
            <a:r>
              <a:rPr lang="en-US" dirty="0"/>
              <a:t>Technology in contemporary policing: A help or a hinderance?</a:t>
            </a:r>
          </a:p>
        </p:txBody>
      </p:sp>
      <p:sp>
        <p:nvSpPr>
          <p:cNvPr id="3" name="Subtitle 2">
            <a:extLst>
              <a:ext uri="{FF2B5EF4-FFF2-40B4-BE49-F238E27FC236}">
                <a16:creationId xmlns:a16="http://schemas.microsoft.com/office/drawing/2014/main" id="{696329B1-2D04-0F3A-1081-C5117D8CE122}"/>
              </a:ext>
            </a:extLst>
          </p:cNvPr>
          <p:cNvSpPr>
            <a:spLocks noGrp="1"/>
          </p:cNvSpPr>
          <p:nvPr>
            <p:ph type="subTitle" idx="1"/>
          </p:nvPr>
        </p:nvSpPr>
        <p:spPr/>
        <p:txBody>
          <a:bodyPr vert="horz" lIns="91440" tIns="45720" rIns="91440" bIns="45720" rtlCol="0" anchor="t">
            <a:noAutofit/>
          </a:bodyPr>
          <a:lstStyle/>
          <a:p>
            <a:r>
              <a:rPr lang="en-US" dirty="0">
                <a:cs typeface="Segoe UI"/>
              </a:rPr>
              <a:t>Shannon Evans</a:t>
            </a:r>
            <a:endParaRPr lang="en-US" dirty="0"/>
          </a:p>
          <a:p>
            <a:r>
              <a:rPr lang="en-US" dirty="0">
                <a:cs typeface="Segoe UI"/>
              </a:rPr>
              <a:t>2301489</a:t>
            </a:r>
            <a:endParaRPr lang="en-US" dirty="0"/>
          </a:p>
          <a:p>
            <a:endParaRPr lang="en-US" dirty="0"/>
          </a:p>
        </p:txBody>
      </p:sp>
    </p:spTree>
    <p:extLst>
      <p:ext uri="{BB962C8B-B14F-4D97-AF65-F5344CB8AC3E}">
        <p14:creationId xmlns:p14="http://schemas.microsoft.com/office/powerpoint/2010/main" val="1723491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F7E09-6A9E-9FCC-7867-895F21ABE716}"/>
              </a:ext>
            </a:extLst>
          </p:cNvPr>
          <p:cNvSpPr>
            <a:spLocks noGrp="1"/>
          </p:cNvSpPr>
          <p:nvPr>
            <p:ph type="title"/>
          </p:nvPr>
        </p:nvSpPr>
        <p:spPr/>
        <p:txBody>
          <a:bodyPr>
            <a:normAutofit/>
          </a:bodyPr>
          <a:lstStyle/>
          <a:p>
            <a:r>
              <a:rPr lang="en-US" sz="4000" b="1" spc="600" dirty="0">
                <a:ln w="28575">
                  <a:noFill/>
                  <a:prstDash val="solid"/>
                </a:ln>
                <a:solidFill>
                  <a:schemeClr val="bg1"/>
                </a:solidFill>
                <a:latin typeface="Tw Cen MT" panose="020B0602020104020603" pitchFamily="34" charset="77"/>
              </a:rPr>
              <a:t>CONTENTS</a:t>
            </a:r>
            <a:endParaRPr lang="en-US" dirty="0"/>
          </a:p>
        </p:txBody>
      </p:sp>
      <p:sp>
        <p:nvSpPr>
          <p:cNvPr id="5" name="Slide Number Placeholder 4">
            <a:extLst>
              <a:ext uri="{FF2B5EF4-FFF2-40B4-BE49-F238E27FC236}">
                <a16:creationId xmlns:a16="http://schemas.microsoft.com/office/drawing/2014/main" id="{9157728F-9EA1-A705-8E4D-B7823E4F4C26}"/>
              </a:ext>
            </a:extLst>
          </p:cNvPr>
          <p:cNvSpPr>
            <a:spLocks noGrp="1"/>
          </p:cNvSpPr>
          <p:nvPr>
            <p:ph type="sldNum" sz="quarter" idx="11"/>
          </p:nvPr>
        </p:nvSpPr>
        <p:spPr/>
        <p:txBody>
          <a:bodyPr/>
          <a:lstStyle/>
          <a:p>
            <a:fld id="{294A09A9-5501-47C1-A89A-A340965A2BE2}" type="slidenum">
              <a:rPr lang="en-US" smtClean="0"/>
              <a:pPr/>
              <a:t>2</a:t>
            </a:fld>
            <a:endParaRPr lang="en-US" dirty="0"/>
          </a:p>
        </p:txBody>
      </p:sp>
      <p:sp>
        <p:nvSpPr>
          <p:cNvPr id="3" name="Content Placeholder 2">
            <a:extLst>
              <a:ext uri="{FF2B5EF4-FFF2-40B4-BE49-F238E27FC236}">
                <a16:creationId xmlns:a16="http://schemas.microsoft.com/office/drawing/2014/main" id="{199158D4-7B61-0A48-E33F-792278D05724}"/>
              </a:ext>
            </a:extLst>
          </p:cNvPr>
          <p:cNvSpPr>
            <a:spLocks noGrp="1"/>
          </p:cNvSpPr>
          <p:nvPr>
            <p:ph idx="1"/>
          </p:nvPr>
        </p:nvSpPr>
        <p:spPr/>
        <p:txBody>
          <a:bodyPr vert="horz" lIns="91440" tIns="45720" rIns="91440" bIns="45720" rtlCol="0" anchor="t">
            <a:noAutofit/>
          </a:bodyPr>
          <a:lstStyle/>
          <a:p>
            <a:pPr marL="342900" indent="-342900" algn="l">
              <a:lnSpc>
                <a:spcPct val="150000"/>
              </a:lnSpc>
              <a:buClr>
                <a:schemeClr val="accent6"/>
              </a:buClr>
              <a:buFont typeface="Courier New" panose="02070309020205020404" pitchFamily="49" charset="0"/>
              <a:buChar char="o"/>
            </a:pPr>
            <a:r>
              <a:rPr lang="en-US" dirty="0">
                <a:solidFill>
                  <a:schemeClr val="bg1"/>
                </a:solidFill>
                <a:latin typeface="Segoe UI Light" panose="020B0502040204020203" pitchFamily="34" charset="0"/>
                <a:cs typeface="Segoe UI Light" panose="020B0502040204020203" pitchFamily="34" charset="0"/>
              </a:rPr>
              <a:t>Introduction</a:t>
            </a:r>
          </a:p>
          <a:p>
            <a:pPr marL="342900" indent="-342900"/>
            <a:r>
              <a:rPr lang="en-US" dirty="0">
                <a:latin typeface="Segoe UI Light"/>
                <a:cs typeface="Segoe UI Light"/>
              </a:rPr>
              <a:t>Types of Technology used Today</a:t>
            </a:r>
            <a:endParaRPr lang="en-US" dirty="0">
              <a:latin typeface="Segoe UI Light" panose="020B0502040204020203" pitchFamily="34" charset="0"/>
              <a:cs typeface="Segoe UI Light" panose="020B0502040204020203" pitchFamily="34" charset="0"/>
            </a:endParaRPr>
          </a:p>
          <a:p>
            <a:pPr marL="342900" indent="-342900"/>
            <a:r>
              <a:rPr lang="en-US" dirty="0">
                <a:latin typeface="Segoe UI Light"/>
                <a:cs typeface="Segoe UI Light"/>
              </a:rPr>
              <a:t>Strengths</a:t>
            </a:r>
            <a:endParaRPr lang="en-US" dirty="0">
              <a:latin typeface="Segoe UI Light" panose="020B0502040204020203" pitchFamily="34" charset="0"/>
              <a:cs typeface="Segoe UI Light" panose="020B0502040204020203" pitchFamily="34" charset="0"/>
            </a:endParaRPr>
          </a:p>
          <a:p>
            <a:pPr marL="342900" indent="-342900" algn="l">
              <a:lnSpc>
                <a:spcPct val="150000"/>
              </a:lnSpc>
              <a:buClr>
                <a:schemeClr val="accent6"/>
              </a:buClr>
              <a:buFont typeface="Courier New" panose="02070309020205020404" pitchFamily="49" charset="0"/>
              <a:buChar char="o"/>
            </a:pPr>
            <a:r>
              <a:rPr lang="en-US" dirty="0">
                <a:latin typeface="Segoe UI Light"/>
                <a:cs typeface="Segoe UI Light"/>
              </a:rPr>
              <a:t>Weaknesses</a:t>
            </a:r>
            <a:endParaRPr lang="en-US" dirty="0">
              <a:latin typeface="Segoe UI Light" panose="020B0502040204020203" pitchFamily="34" charset="0"/>
              <a:cs typeface="Segoe UI Light" panose="020B0502040204020203" pitchFamily="34" charset="0"/>
            </a:endParaRPr>
          </a:p>
          <a:p>
            <a:pPr marL="342900" indent="-342900" algn="l">
              <a:lnSpc>
                <a:spcPct val="150000"/>
              </a:lnSpc>
              <a:buClr>
                <a:schemeClr val="accent6"/>
              </a:buClr>
              <a:buFont typeface="Courier New" panose="02070309020205020404" pitchFamily="49" charset="0"/>
              <a:buChar char="o"/>
            </a:pPr>
            <a:r>
              <a:rPr lang="en-US" dirty="0">
                <a:latin typeface="Segoe UI Light" panose="020B0502040204020203" pitchFamily="34" charset="0"/>
                <a:cs typeface="Segoe UI Light" panose="020B0502040204020203" pitchFamily="34" charset="0"/>
              </a:rPr>
              <a:t>Conclusion</a:t>
            </a:r>
          </a:p>
        </p:txBody>
      </p:sp>
    </p:spTree>
    <p:extLst>
      <p:ext uri="{BB962C8B-B14F-4D97-AF65-F5344CB8AC3E}">
        <p14:creationId xmlns:p14="http://schemas.microsoft.com/office/powerpoint/2010/main" val="3548027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F0E99-07CC-9576-AFD7-C52151AD0EA3}"/>
              </a:ext>
            </a:extLst>
          </p:cNvPr>
          <p:cNvSpPr>
            <a:spLocks noGrp="1"/>
          </p:cNvSpPr>
          <p:nvPr>
            <p:ph type="ctrTitle"/>
          </p:nvPr>
        </p:nvSpPr>
        <p:spPr/>
        <p:txBody>
          <a:bodyPr/>
          <a:lstStyle/>
          <a:p>
            <a:r>
              <a:rPr lang="en-US" dirty="0"/>
              <a:t>INTRODUCTION</a:t>
            </a:r>
          </a:p>
        </p:txBody>
      </p:sp>
      <p:sp>
        <p:nvSpPr>
          <p:cNvPr id="3" name="Subtitle 2">
            <a:extLst>
              <a:ext uri="{FF2B5EF4-FFF2-40B4-BE49-F238E27FC236}">
                <a16:creationId xmlns:a16="http://schemas.microsoft.com/office/drawing/2014/main" id="{5A82A8B0-333F-633E-3FA7-D38DBFB10971}"/>
              </a:ext>
            </a:extLst>
          </p:cNvPr>
          <p:cNvSpPr>
            <a:spLocks noGrp="1"/>
          </p:cNvSpPr>
          <p:nvPr>
            <p:ph type="subTitle" idx="1"/>
          </p:nvPr>
        </p:nvSpPr>
        <p:spPr>
          <a:xfrm>
            <a:off x="1345772" y="3757985"/>
            <a:ext cx="9246455" cy="2461913"/>
          </a:xfrm>
        </p:spPr>
        <p:txBody>
          <a:bodyPr vert="horz" lIns="91440" tIns="45720" rIns="91440" bIns="45720" rtlCol="0" anchor="t">
            <a:noAutofit/>
          </a:bodyPr>
          <a:lstStyle/>
          <a:p>
            <a:r>
              <a:rPr lang="en-US" sz="2800" dirty="0">
                <a:cs typeface="Segoe UI"/>
              </a:rPr>
              <a:t>Police are calling for £220 million allocated to science and technology each year. This would free up '15 million hours' of police time, according to the National Police Chiefs' Council (2025).</a:t>
            </a:r>
            <a:endParaRPr lang="en-US" sz="2800" dirty="0"/>
          </a:p>
          <a:p>
            <a:endParaRPr lang="en-US" sz="2800" dirty="0"/>
          </a:p>
          <a:p>
            <a:endParaRPr lang="en-US" sz="2800" dirty="0"/>
          </a:p>
        </p:txBody>
      </p:sp>
    </p:spTree>
    <p:extLst>
      <p:ext uri="{BB962C8B-B14F-4D97-AF65-F5344CB8AC3E}">
        <p14:creationId xmlns:p14="http://schemas.microsoft.com/office/powerpoint/2010/main" val="3380759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60B56-641A-FA24-6F9A-48E7883E5F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971BB4-89CA-150E-7DE1-9A0936D9F58E}"/>
              </a:ext>
            </a:extLst>
          </p:cNvPr>
          <p:cNvSpPr>
            <a:spLocks noGrp="1"/>
          </p:cNvSpPr>
          <p:nvPr>
            <p:ph type="title"/>
          </p:nvPr>
        </p:nvSpPr>
        <p:spPr/>
        <p:txBody>
          <a:bodyPr>
            <a:normAutofit fontScale="90000"/>
          </a:bodyPr>
          <a:lstStyle/>
          <a:p>
            <a:r>
              <a:rPr lang="en-US" dirty="0">
                <a:ln w="28575">
                  <a:noFill/>
                  <a:prstDash val="solid"/>
                </a:ln>
                <a:latin typeface="Tw Cen MT"/>
              </a:rPr>
              <a:t>Types of tech used in contemporary policing</a:t>
            </a:r>
            <a:endParaRPr lang="en-US" dirty="0" err="1"/>
          </a:p>
        </p:txBody>
      </p:sp>
      <p:sp>
        <p:nvSpPr>
          <p:cNvPr id="5" name="Slide Number Placeholder 4">
            <a:extLst>
              <a:ext uri="{FF2B5EF4-FFF2-40B4-BE49-F238E27FC236}">
                <a16:creationId xmlns:a16="http://schemas.microsoft.com/office/drawing/2014/main" id="{B67D6653-AF2D-E694-E373-65C109CA42B1}"/>
              </a:ext>
            </a:extLst>
          </p:cNvPr>
          <p:cNvSpPr>
            <a:spLocks noGrp="1"/>
          </p:cNvSpPr>
          <p:nvPr>
            <p:ph type="sldNum" sz="quarter" idx="11"/>
          </p:nvPr>
        </p:nvSpPr>
        <p:spPr/>
        <p:txBody>
          <a:bodyPr/>
          <a:lstStyle/>
          <a:p>
            <a:fld id="{294A09A9-5501-47C1-A89A-A340965A2BE2}" type="slidenum">
              <a:rPr lang="en-US" smtClean="0"/>
              <a:pPr/>
              <a:t>4</a:t>
            </a:fld>
            <a:endParaRPr lang="en-US" dirty="0"/>
          </a:p>
        </p:txBody>
      </p:sp>
      <p:sp>
        <p:nvSpPr>
          <p:cNvPr id="3" name="Content Placeholder 2">
            <a:extLst>
              <a:ext uri="{FF2B5EF4-FFF2-40B4-BE49-F238E27FC236}">
                <a16:creationId xmlns:a16="http://schemas.microsoft.com/office/drawing/2014/main" id="{3F74A817-1909-30C0-4CE5-53C5CA9E3F11}"/>
              </a:ext>
            </a:extLst>
          </p:cNvPr>
          <p:cNvSpPr>
            <a:spLocks noGrp="1"/>
          </p:cNvSpPr>
          <p:nvPr>
            <p:ph idx="1"/>
          </p:nvPr>
        </p:nvSpPr>
        <p:spPr>
          <a:xfrm>
            <a:off x="1536192" y="2212848"/>
            <a:ext cx="6454793" cy="4131781"/>
          </a:xfrm>
        </p:spPr>
        <p:txBody>
          <a:bodyPr vert="horz" lIns="91440" tIns="45720" rIns="91440" bIns="45720" rtlCol="0" anchor="t">
            <a:noAutofit/>
          </a:bodyPr>
          <a:lstStyle/>
          <a:p>
            <a:pPr marL="342900" indent="-342900"/>
            <a:r>
              <a:rPr lang="en-US" dirty="0">
                <a:latin typeface="Segoe UI Light"/>
                <a:cs typeface="Segoe UI Light"/>
              </a:rPr>
              <a:t>Fingerprint Readers</a:t>
            </a:r>
            <a:endParaRPr lang="en-US" dirty="0">
              <a:latin typeface="Segoe UI Light" panose="020B0502040204020203" pitchFamily="34" charset="0"/>
              <a:cs typeface="Segoe UI Light" panose="020B0502040204020203" pitchFamily="34" charset="0"/>
            </a:endParaRPr>
          </a:p>
          <a:p>
            <a:pPr marL="342900" indent="-342900"/>
            <a:r>
              <a:rPr lang="en-US" dirty="0">
                <a:latin typeface="Segoe UI Light"/>
                <a:cs typeface="Segoe UI Light"/>
              </a:rPr>
              <a:t>Surveillance Cameras (CCTV/ANPR)</a:t>
            </a:r>
            <a:endParaRPr lang="en-US" dirty="0">
              <a:latin typeface="Segoe UI Light" panose="020B0502040204020203" pitchFamily="34" charset="0"/>
              <a:cs typeface="Segoe UI Light" panose="020B0502040204020203" pitchFamily="34" charset="0"/>
            </a:endParaRPr>
          </a:p>
          <a:p>
            <a:pPr marL="342900" indent="-342900"/>
            <a:r>
              <a:rPr lang="en-US" dirty="0">
                <a:latin typeface="Segoe UI Light"/>
                <a:cs typeface="Segoe UI Light"/>
              </a:rPr>
              <a:t>Body-worn Cameras (BWC)</a:t>
            </a:r>
            <a:endParaRPr lang="en-US" dirty="0">
              <a:latin typeface="Segoe UI Light" panose="020B0502040204020203" pitchFamily="34" charset="0"/>
              <a:cs typeface="Segoe UI Light" panose="020B0502040204020203" pitchFamily="34" charset="0"/>
            </a:endParaRPr>
          </a:p>
          <a:p>
            <a:pPr marL="342900" indent="-342900"/>
            <a:r>
              <a:rPr lang="en-US" dirty="0">
                <a:latin typeface="Segoe UI Light"/>
                <a:cs typeface="Segoe UI Light"/>
              </a:rPr>
              <a:t>Mobile Data Computers</a:t>
            </a:r>
            <a:endParaRPr lang="en-US" dirty="0">
              <a:latin typeface="Segoe UI Light" panose="020B0502040204020203" pitchFamily="34" charset="0"/>
              <a:cs typeface="Segoe UI Light" panose="020B0502040204020203" pitchFamily="34" charset="0"/>
            </a:endParaRPr>
          </a:p>
          <a:p>
            <a:pPr marL="342900" indent="-342900"/>
            <a:r>
              <a:rPr lang="en-US" dirty="0">
                <a:latin typeface="Segoe UI Light"/>
                <a:cs typeface="Segoe UI Light"/>
              </a:rPr>
              <a:t>Drone Technology</a:t>
            </a:r>
            <a:endParaRPr lang="en-US" dirty="0">
              <a:latin typeface="Segoe UI Light" panose="020B0502040204020203" pitchFamily="34" charset="0"/>
              <a:cs typeface="Segoe UI Light" panose="020B0502040204020203" pitchFamily="34" charset="0"/>
            </a:endParaRPr>
          </a:p>
        </p:txBody>
      </p:sp>
      <p:sp>
        <p:nvSpPr>
          <p:cNvPr id="4" name="TextBox 3">
            <a:extLst>
              <a:ext uri="{FF2B5EF4-FFF2-40B4-BE49-F238E27FC236}">
                <a16:creationId xmlns:a16="http://schemas.microsoft.com/office/drawing/2014/main" id="{BFA82A7A-8756-60B1-7F0A-1F6E7F454EE8}"/>
              </a:ext>
            </a:extLst>
          </p:cNvPr>
          <p:cNvSpPr txBox="1"/>
          <p:nvPr/>
        </p:nvSpPr>
        <p:spPr>
          <a:xfrm>
            <a:off x="8654143" y="3537857"/>
            <a:ext cx="28956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FFFFFF"/>
                </a:solidFill>
                <a:cs typeface="Segoe UI Light"/>
              </a:rPr>
              <a:t>(Missman, 2025).</a:t>
            </a:r>
          </a:p>
          <a:p>
            <a:pPr algn="ctr"/>
            <a:endParaRPr lang="en-US"/>
          </a:p>
        </p:txBody>
      </p:sp>
    </p:spTree>
    <p:extLst>
      <p:ext uri="{BB962C8B-B14F-4D97-AF65-F5344CB8AC3E}">
        <p14:creationId xmlns:p14="http://schemas.microsoft.com/office/powerpoint/2010/main" val="1639168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310B5-D907-A977-7A9C-69F8BEB7BB3F}"/>
              </a:ext>
            </a:extLst>
          </p:cNvPr>
          <p:cNvSpPr>
            <a:spLocks noGrp="1"/>
          </p:cNvSpPr>
          <p:nvPr>
            <p:ph type="title"/>
          </p:nvPr>
        </p:nvSpPr>
        <p:spPr>
          <a:xfrm>
            <a:off x="850392" y="832104"/>
            <a:ext cx="10881360" cy="1069848"/>
          </a:xfrm>
        </p:spPr>
        <p:txBody>
          <a:bodyPr anchor="b">
            <a:normAutofit/>
          </a:bodyPr>
          <a:lstStyle/>
          <a:p>
            <a:r>
              <a:rPr lang="en-US" dirty="0"/>
              <a:t>CCTV/ANPR- Downfalls</a:t>
            </a:r>
          </a:p>
        </p:txBody>
      </p:sp>
      <p:sp>
        <p:nvSpPr>
          <p:cNvPr id="3" name="Subtitle 2">
            <a:extLst>
              <a:ext uri="{FF2B5EF4-FFF2-40B4-BE49-F238E27FC236}">
                <a16:creationId xmlns:a16="http://schemas.microsoft.com/office/drawing/2014/main" id="{C05FF0B8-5B51-7376-0271-8D849CA3F8A8}"/>
              </a:ext>
            </a:extLst>
          </p:cNvPr>
          <p:cNvSpPr>
            <a:spLocks noGrp="1"/>
          </p:cNvSpPr>
          <p:nvPr>
            <p:ph idx="1"/>
          </p:nvPr>
        </p:nvSpPr>
        <p:spPr>
          <a:xfrm>
            <a:off x="1014984" y="2212848"/>
            <a:ext cx="5546949" cy="4245295"/>
          </a:xfrm>
        </p:spPr>
        <p:txBody>
          <a:bodyPr vert="horz" lIns="91440" tIns="45720" rIns="91440" bIns="45720" rtlCol="0" anchor="t">
            <a:normAutofit fontScale="92500"/>
          </a:bodyPr>
          <a:lstStyle/>
          <a:p>
            <a:pPr indent="-347345"/>
            <a:r>
              <a:rPr lang="en-US" sz="2400" b="1" dirty="0">
                <a:cs typeface="Segoe UI"/>
              </a:rPr>
              <a:t>"If you've done nothing wrong you've nothing to worry about..."</a:t>
            </a:r>
            <a:r>
              <a:rPr lang="en-US" sz="2400" dirty="0">
                <a:cs typeface="Segoe UI"/>
              </a:rPr>
              <a:t> Is something we hear a lot when there is discussion to be had around 24/7 CCTV in public areas.</a:t>
            </a:r>
            <a:endParaRPr lang="en-US" dirty="0">
              <a:cs typeface="Segoe UI"/>
            </a:endParaRPr>
          </a:p>
          <a:p>
            <a:pPr indent="-347345"/>
            <a:r>
              <a:rPr lang="en-US" sz="2400" dirty="0">
                <a:cs typeface="Segoe UI"/>
              </a:rPr>
              <a:t>Arguing </a:t>
            </a:r>
            <a:r>
              <a:rPr lang="en-US" sz="2400" b="1" dirty="0">
                <a:cs typeface="Segoe UI"/>
              </a:rPr>
              <a:t>against</a:t>
            </a:r>
            <a:r>
              <a:rPr lang="en-US" sz="2400" dirty="0">
                <a:cs typeface="Segoe UI"/>
              </a:rPr>
              <a:t> this statement then leans towards </a:t>
            </a:r>
            <a:r>
              <a:rPr lang="en-US" sz="2400" b="1" dirty="0">
                <a:cs typeface="Segoe UI"/>
              </a:rPr>
              <a:t>self-incrimination</a:t>
            </a:r>
            <a:r>
              <a:rPr lang="en-US" sz="2400" dirty="0">
                <a:cs typeface="Segoe UI"/>
              </a:rPr>
              <a:t> rather than a desire for privacy (Sampson, 2021).</a:t>
            </a:r>
          </a:p>
          <a:p>
            <a:pPr indent="-347345"/>
            <a:r>
              <a:rPr lang="en-US" sz="2400" b="1" dirty="0">
                <a:cs typeface="Segoe UI"/>
              </a:rPr>
              <a:t>1.85 million</a:t>
            </a:r>
            <a:r>
              <a:rPr lang="en-US" sz="2400" dirty="0">
                <a:cs typeface="Segoe UI"/>
              </a:rPr>
              <a:t> CCTV cameras across the UK, approximately </a:t>
            </a:r>
            <a:r>
              <a:rPr lang="en-US" sz="2400" dirty="0">
                <a:cs typeface="Segoe UI Light"/>
              </a:rPr>
              <a:t>(Ratcliffe, 2019).</a:t>
            </a:r>
            <a:endParaRPr lang="en-US" sz="2400" dirty="0"/>
          </a:p>
          <a:p>
            <a:pPr indent="-347345"/>
            <a:r>
              <a:rPr lang="en-US" sz="2400" dirty="0">
                <a:cs typeface="Segoe UI"/>
              </a:rPr>
              <a:t>Information stored for </a:t>
            </a:r>
            <a:r>
              <a:rPr lang="en-US" sz="2400" b="1" dirty="0">
                <a:cs typeface="Segoe UI"/>
              </a:rPr>
              <a:t>30 day</a:t>
            </a:r>
            <a:r>
              <a:rPr lang="en-US" sz="2200" b="1" dirty="0">
                <a:cs typeface="Segoe UI"/>
              </a:rPr>
              <a:t>s</a:t>
            </a:r>
            <a:r>
              <a:rPr lang="en-US" sz="2200" dirty="0">
                <a:cs typeface="Segoe UI"/>
              </a:rPr>
              <a:t> (</a:t>
            </a:r>
            <a:r>
              <a:rPr lang="en-US" sz="2200" dirty="0">
                <a:ea typeface="Calibri"/>
                <a:cs typeface="Calibri"/>
              </a:rPr>
              <a:t>National Highways, 2020; Clearway, 2023; HM Prison and Probation Service, n.d.</a:t>
            </a:r>
            <a:r>
              <a:rPr lang="en-US" sz="2200" dirty="0">
                <a:cs typeface="Segoe UI"/>
              </a:rPr>
              <a:t>).</a:t>
            </a:r>
            <a:endParaRPr lang="en-US" sz="2200" dirty="0"/>
          </a:p>
        </p:txBody>
      </p:sp>
      <p:sp>
        <p:nvSpPr>
          <p:cNvPr id="8" name="Slide Number Placeholder 3">
            <a:extLst>
              <a:ext uri="{FF2B5EF4-FFF2-40B4-BE49-F238E27FC236}">
                <a16:creationId xmlns:a16="http://schemas.microsoft.com/office/drawing/2014/main" id="{67EC2660-5EFA-0C88-2FFB-885CD01FE800}"/>
              </a:ext>
            </a:extLst>
          </p:cNvPr>
          <p:cNvSpPr>
            <a:spLocks noGrp="1"/>
          </p:cNvSpPr>
          <p:nvPr>
            <p:ph type="sldNum" sz="quarter" idx="11"/>
          </p:nvPr>
        </p:nvSpPr>
        <p:spPr>
          <a:xfrm>
            <a:off x="329184" y="411480"/>
            <a:ext cx="521208" cy="310896"/>
          </a:xfrm>
        </p:spPr>
        <p:txBody>
          <a:bodyPr/>
          <a:lstStyle/>
          <a:p>
            <a:pPr>
              <a:spcAft>
                <a:spcPts val="600"/>
              </a:spcAft>
            </a:pPr>
            <a:fld id="{294A09A9-5501-47C1-A89A-A340965A2BE2}" type="slidenum">
              <a:rPr lang="en-US" smtClean="0"/>
              <a:pPr>
                <a:spcAft>
                  <a:spcPts val="600"/>
                </a:spcAft>
              </a:pPr>
              <a:t>5</a:t>
            </a:fld>
            <a:endParaRPr lang="en-US"/>
          </a:p>
        </p:txBody>
      </p:sp>
      <p:sp>
        <p:nvSpPr>
          <p:cNvPr id="5" name="Subtitle 2">
            <a:extLst>
              <a:ext uri="{FF2B5EF4-FFF2-40B4-BE49-F238E27FC236}">
                <a16:creationId xmlns:a16="http://schemas.microsoft.com/office/drawing/2014/main" id="{1D79A672-0BD4-CCBB-9CD9-472D0B954EFC}"/>
              </a:ext>
            </a:extLst>
          </p:cNvPr>
          <p:cNvSpPr txBox="1">
            <a:spLocks/>
          </p:cNvSpPr>
          <p:nvPr/>
        </p:nvSpPr>
        <p:spPr>
          <a:xfrm>
            <a:off x="6553045" y="2094028"/>
            <a:ext cx="5379051" cy="4245295"/>
          </a:xfrm>
          <a:prstGeom prst="rect">
            <a:avLst/>
          </a:prstGeom>
        </p:spPr>
        <p:txBody>
          <a:bodyPr vert="horz" lIns="91440" tIns="45720" rIns="91440" bIns="45720" rtlCol="0" anchor="t">
            <a:noAutofit/>
          </a:bodyPr>
          <a:lstStyle>
            <a:lvl1pPr marL="228600" indent="-347472" algn="l" defTabSz="914400" rtl="0" eaLnBrk="1" latinLnBrk="0" hangingPunct="1">
              <a:lnSpc>
                <a:spcPct val="90000"/>
              </a:lnSpc>
              <a:spcBef>
                <a:spcPts val="1000"/>
              </a:spcBef>
              <a:buClr>
                <a:schemeClr val="accent6"/>
              </a:buClr>
              <a:buFont typeface="Courier New" panose="02070309020205020404" pitchFamily="49" charset="0"/>
              <a:buChar char="o"/>
              <a:defRPr sz="2800" kern="1200">
                <a:solidFill>
                  <a:schemeClr val="bg1"/>
                </a:solidFill>
                <a:latin typeface="+mn-lt"/>
                <a:ea typeface="+mn-ea"/>
                <a:cs typeface="Segoe UI" panose="020B0502040204020203" pitchFamily="34" charset="0"/>
              </a:defRPr>
            </a:lvl1pPr>
            <a:lvl2pPr marL="685800" indent="-347472" algn="l" defTabSz="914400" rtl="0" eaLnBrk="1" latinLnBrk="0" hangingPunct="1">
              <a:lnSpc>
                <a:spcPct val="90000"/>
              </a:lnSpc>
              <a:spcBef>
                <a:spcPts val="500"/>
              </a:spcBef>
              <a:buClr>
                <a:schemeClr val="accent6"/>
              </a:buClr>
              <a:buFont typeface="Courier New" panose="02070309020205020404" pitchFamily="49" charset="0"/>
              <a:buChar char="o"/>
              <a:defRPr sz="2400" kern="1200">
                <a:solidFill>
                  <a:schemeClr val="bg1"/>
                </a:solidFill>
                <a:latin typeface="+mn-lt"/>
                <a:ea typeface="+mn-ea"/>
                <a:cs typeface="Segoe UI" panose="020B0502040204020203" pitchFamily="34" charset="0"/>
              </a:defRPr>
            </a:lvl2pPr>
            <a:lvl3pPr marL="1143000" indent="-347472" algn="l" defTabSz="914400" rtl="0" eaLnBrk="1" latinLnBrk="0" hangingPunct="1">
              <a:lnSpc>
                <a:spcPct val="90000"/>
              </a:lnSpc>
              <a:spcBef>
                <a:spcPts val="500"/>
              </a:spcBef>
              <a:buClr>
                <a:schemeClr val="accent6"/>
              </a:buClr>
              <a:buFont typeface="Courier New" panose="02070309020205020404" pitchFamily="49" charset="0"/>
              <a:buChar char="o"/>
              <a:defRPr sz="2000" kern="1200">
                <a:solidFill>
                  <a:schemeClr val="bg1"/>
                </a:solidFill>
                <a:latin typeface="+mn-lt"/>
                <a:ea typeface="+mn-ea"/>
                <a:cs typeface="Segoe UI" panose="020B0502040204020203" pitchFamily="34" charset="0"/>
              </a:defRPr>
            </a:lvl3pPr>
            <a:lvl4pPr marL="16002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4pPr>
            <a:lvl5pPr marL="20574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indent="-347345">
              <a:lnSpc>
                <a:spcPct val="100000"/>
              </a:lnSpc>
              <a:spcBef>
                <a:spcPts val="0"/>
              </a:spcBef>
            </a:pPr>
            <a:r>
              <a:rPr lang="en-US" sz="2200" dirty="0">
                <a:latin typeface="Segoe UI Light"/>
                <a:ea typeface="Calibri"/>
                <a:cs typeface="Calibri"/>
              </a:rPr>
              <a:t>CCTV is open to infiltration and</a:t>
            </a:r>
            <a:r>
              <a:rPr lang="en-US" sz="2200" b="1" dirty="0">
                <a:latin typeface="Segoe UI Light"/>
                <a:ea typeface="Calibri"/>
                <a:cs typeface="Calibri"/>
              </a:rPr>
              <a:t> hacking</a:t>
            </a:r>
            <a:r>
              <a:rPr lang="en-US" sz="2200" dirty="0">
                <a:latin typeface="Segoe UI Light"/>
                <a:ea typeface="Calibri"/>
                <a:cs typeface="Calibri"/>
              </a:rPr>
              <a:t> (National Cyber Security Centre, 2024).</a:t>
            </a:r>
            <a:endParaRPr lang="en-US" dirty="0"/>
          </a:p>
          <a:p>
            <a:pPr indent="-347345">
              <a:lnSpc>
                <a:spcPct val="100000"/>
              </a:lnSpc>
              <a:spcBef>
                <a:spcPts val="0"/>
              </a:spcBef>
            </a:pPr>
            <a:r>
              <a:rPr lang="en-US" sz="2200" dirty="0">
                <a:latin typeface="Segoe UI Light"/>
                <a:ea typeface="Calibri"/>
                <a:cs typeface="Calibri"/>
              </a:rPr>
              <a:t>The Greater Manchester Police were </a:t>
            </a:r>
            <a:r>
              <a:rPr lang="en-US" sz="2200" b="1" dirty="0">
                <a:latin typeface="Segoe UI Light"/>
                <a:ea typeface="Calibri"/>
                <a:cs typeface="Calibri"/>
              </a:rPr>
              <a:t>hacked in 2023</a:t>
            </a:r>
            <a:r>
              <a:rPr lang="en-US" sz="2200" dirty="0">
                <a:latin typeface="Segoe UI Light"/>
                <a:ea typeface="Calibri"/>
                <a:cs typeface="Calibri"/>
              </a:rPr>
              <a:t> (Greater Manchester Police, 2023). </a:t>
            </a:r>
            <a:endParaRPr lang="en-US" dirty="0">
              <a:latin typeface="Segoe UI Light"/>
              <a:ea typeface="Calibri"/>
            </a:endParaRPr>
          </a:p>
          <a:p>
            <a:pPr indent="-347345">
              <a:lnSpc>
                <a:spcPct val="100000"/>
              </a:lnSpc>
              <a:spcBef>
                <a:spcPts val="0"/>
              </a:spcBef>
            </a:pPr>
            <a:r>
              <a:rPr lang="en-US" sz="2200" b="1" dirty="0">
                <a:latin typeface="Segoe UI Light"/>
                <a:ea typeface="Calibri"/>
                <a:cs typeface="Calibri"/>
              </a:rPr>
              <a:t>ANPR</a:t>
            </a:r>
            <a:r>
              <a:rPr lang="en-US" sz="2200" dirty="0">
                <a:latin typeface="Segoe UI Light"/>
                <a:ea typeface="Calibri"/>
                <a:cs typeface="Calibri"/>
              </a:rPr>
              <a:t> can </a:t>
            </a:r>
            <a:r>
              <a:rPr lang="en-US" sz="2200" b="1" dirty="0">
                <a:latin typeface="Segoe UI Light"/>
                <a:ea typeface="Calibri"/>
                <a:cs typeface="Calibri"/>
              </a:rPr>
              <a:t>identify</a:t>
            </a:r>
            <a:r>
              <a:rPr lang="en-US" sz="2200" dirty="0">
                <a:latin typeface="Segoe UI Light"/>
                <a:ea typeface="Calibri"/>
                <a:cs typeface="Calibri"/>
              </a:rPr>
              <a:t> individuals and leave them open to </a:t>
            </a:r>
            <a:r>
              <a:rPr lang="en-US" sz="2200" b="1" dirty="0">
                <a:latin typeface="Segoe UI Light"/>
                <a:ea typeface="Calibri"/>
                <a:cs typeface="Calibri"/>
              </a:rPr>
              <a:t>greater risk</a:t>
            </a:r>
            <a:r>
              <a:rPr lang="en-US" sz="2200" dirty="0">
                <a:latin typeface="Segoe UI Light"/>
                <a:ea typeface="Calibri"/>
                <a:cs typeface="Calibri"/>
              </a:rPr>
              <a:t> (Information Commissioners Office, n.d.)</a:t>
            </a:r>
            <a:endParaRPr lang="en-US" dirty="0"/>
          </a:p>
          <a:p>
            <a:pPr indent="-347345">
              <a:lnSpc>
                <a:spcPct val="100000"/>
              </a:lnSpc>
              <a:spcBef>
                <a:spcPts val="0"/>
              </a:spcBef>
            </a:pPr>
            <a:r>
              <a:rPr lang="en-US" sz="2200" b="1" dirty="0">
                <a:latin typeface="Segoe UI Light"/>
                <a:ea typeface="Calibri"/>
                <a:cs typeface="Calibri"/>
              </a:rPr>
              <a:t>Does CCTV undermine public trust?</a:t>
            </a:r>
          </a:p>
          <a:p>
            <a:pPr indent="-347345">
              <a:lnSpc>
                <a:spcPct val="100000"/>
              </a:lnSpc>
              <a:spcBef>
                <a:spcPts val="0"/>
              </a:spcBef>
            </a:pPr>
            <a:r>
              <a:rPr lang="en-US" sz="2200" dirty="0">
                <a:latin typeface="Segoe UI Light"/>
                <a:ea typeface="Calibri"/>
                <a:cs typeface="Calibri"/>
              </a:rPr>
              <a:t>Information stored through CCTV is labeled as </a:t>
            </a:r>
            <a:r>
              <a:rPr lang="en-US" sz="2200" b="1" dirty="0">
                <a:latin typeface="Segoe UI Light"/>
                <a:ea typeface="Calibri"/>
                <a:cs typeface="Calibri"/>
              </a:rPr>
              <a:t>personal data</a:t>
            </a:r>
            <a:r>
              <a:rPr lang="en-US" sz="2200" dirty="0">
                <a:latin typeface="Segoe UI Light"/>
                <a:ea typeface="Calibri"/>
                <a:cs typeface="Calibri"/>
              </a:rPr>
              <a:t> (Information Commissioners Office, n.d.). </a:t>
            </a:r>
          </a:p>
          <a:p>
            <a:pPr indent="-347345">
              <a:lnSpc>
                <a:spcPct val="100000"/>
              </a:lnSpc>
              <a:spcBef>
                <a:spcPts val="0"/>
              </a:spcBef>
            </a:pPr>
            <a:endParaRPr lang="en-US" sz="2200" dirty="0">
              <a:latin typeface="Segoe UI Light"/>
              <a:ea typeface="Calibri"/>
              <a:cs typeface="Calibri"/>
            </a:endParaRPr>
          </a:p>
          <a:p>
            <a:pPr indent="-347345"/>
            <a:endParaRPr lang="en-US" sz="2400" dirty="0"/>
          </a:p>
        </p:txBody>
      </p:sp>
    </p:spTree>
    <p:extLst>
      <p:ext uri="{BB962C8B-B14F-4D97-AF65-F5344CB8AC3E}">
        <p14:creationId xmlns:p14="http://schemas.microsoft.com/office/powerpoint/2010/main" val="548476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DE705-04A1-1948-7B7D-0294F938915C}"/>
              </a:ext>
            </a:extLst>
          </p:cNvPr>
          <p:cNvSpPr>
            <a:spLocks noGrp="1"/>
          </p:cNvSpPr>
          <p:nvPr>
            <p:ph type="title"/>
          </p:nvPr>
        </p:nvSpPr>
        <p:spPr/>
        <p:txBody>
          <a:bodyPr/>
          <a:lstStyle/>
          <a:p>
            <a:r>
              <a:rPr lang="en-US" dirty="0"/>
              <a:t>CCTV – Examined</a:t>
            </a:r>
          </a:p>
        </p:txBody>
      </p:sp>
      <p:sp>
        <p:nvSpPr>
          <p:cNvPr id="3" name="Content Placeholder 2">
            <a:extLst>
              <a:ext uri="{FF2B5EF4-FFF2-40B4-BE49-F238E27FC236}">
                <a16:creationId xmlns:a16="http://schemas.microsoft.com/office/drawing/2014/main" id="{D583DEAB-C384-7AA9-CB10-41F797FAB843}"/>
              </a:ext>
            </a:extLst>
          </p:cNvPr>
          <p:cNvSpPr>
            <a:spLocks noGrp="1"/>
          </p:cNvSpPr>
          <p:nvPr>
            <p:ph idx="1"/>
          </p:nvPr>
        </p:nvSpPr>
        <p:spPr>
          <a:xfrm>
            <a:off x="1014984" y="2212848"/>
            <a:ext cx="5728064" cy="3526102"/>
          </a:xfrm>
        </p:spPr>
        <p:txBody>
          <a:bodyPr vert="horz" lIns="91440" tIns="45720" rIns="91440" bIns="45720" rtlCol="0" anchor="t">
            <a:noAutofit/>
          </a:bodyPr>
          <a:lstStyle/>
          <a:p>
            <a:pPr indent="-347345"/>
            <a:r>
              <a:rPr lang="en-US" sz="2000" b="1" dirty="0">
                <a:ea typeface="+mn-lt"/>
                <a:cs typeface="+mn-lt"/>
              </a:rPr>
              <a:t>4% Reduction </a:t>
            </a:r>
            <a:r>
              <a:rPr lang="en-US" sz="2000" dirty="0">
                <a:ea typeface="+mn-lt"/>
                <a:cs typeface="+mn-lt"/>
              </a:rPr>
              <a:t>on violent crime.</a:t>
            </a:r>
            <a:endParaRPr lang="en-US" sz="2000" dirty="0">
              <a:ea typeface="+mn-lt"/>
            </a:endParaRPr>
          </a:p>
          <a:p>
            <a:pPr indent="-347345"/>
            <a:r>
              <a:rPr lang="en-US" sz="2000" dirty="0">
                <a:ea typeface="+mn-lt"/>
                <a:cs typeface="+mn-lt"/>
              </a:rPr>
              <a:t>overall crime is modest internationally (around </a:t>
            </a:r>
            <a:r>
              <a:rPr lang="en-US" sz="2000" b="1" dirty="0">
                <a:ea typeface="+mn-lt"/>
                <a:cs typeface="+mn-lt"/>
              </a:rPr>
              <a:t>10%</a:t>
            </a:r>
            <a:r>
              <a:rPr lang="en-US" sz="2000" dirty="0">
                <a:ea typeface="+mn-lt"/>
                <a:cs typeface="+mn-lt"/>
              </a:rPr>
              <a:t>). </a:t>
            </a:r>
            <a:endParaRPr lang="en-US" sz="2000">
              <a:ea typeface="+mn-lt"/>
            </a:endParaRPr>
          </a:p>
          <a:p>
            <a:pPr indent="-347345"/>
            <a:r>
              <a:rPr lang="en-US" sz="2000" dirty="0">
                <a:ea typeface="+mn-lt"/>
                <a:cs typeface="+mn-lt"/>
              </a:rPr>
              <a:t>Approximately </a:t>
            </a:r>
            <a:r>
              <a:rPr lang="en-US" sz="2000" b="1" dirty="0">
                <a:ea typeface="+mn-lt"/>
                <a:cs typeface="+mn-lt"/>
              </a:rPr>
              <a:t>18% reduction</a:t>
            </a:r>
            <a:r>
              <a:rPr lang="en-US" sz="2000" dirty="0">
                <a:ea typeface="+mn-lt"/>
                <a:cs typeface="+mn-lt"/>
              </a:rPr>
              <a:t> overall in England and Wales, particularly for;</a:t>
            </a:r>
            <a:endParaRPr lang="en-US" sz="2000" dirty="0">
              <a:ea typeface="+mn-lt"/>
              <a:cs typeface="Segoe UI Light"/>
            </a:endParaRPr>
          </a:p>
          <a:p>
            <a:pPr indent="-347345"/>
            <a:r>
              <a:rPr lang="en-US" sz="2000" b="1" dirty="0">
                <a:ea typeface="+mn-lt"/>
                <a:cs typeface="+mn-lt"/>
              </a:rPr>
              <a:t>vehicle, property and drug offences. </a:t>
            </a:r>
            <a:endParaRPr lang="en-US" sz="2000">
              <a:ea typeface="+mn-lt"/>
            </a:endParaRPr>
          </a:p>
          <a:p>
            <a:pPr indent="-347345"/>
            <a:r>
              <a:rPr lang="en-US" sz="2000" dirty="0">
                <a:ea typeface="+mn-lt"/>
                <a:cs typeface="+mn-lt"/>
              </a:rPr>
              <a:t>CCTV is most effective when </a:t>
            </a:r>
            <a:r>
              <a:rPr lang="en-US" sz="2000" b="1" dirty="0">
                <a:ea typeface="+mn-lt"/>
                <a:cs typeface="+mn-lt"/>
              </a:rPr>
              <a:t>actively monitored</a:t>
            </a:r>
            <a:r>
              <a:rPr lang="en-US" sz="2000" dirty="0">
                <a:ea typeface="+mn-lt"/>
                <a:cs typeface="+mn-lt"/>
              </a:rPr>
              <a:t>, placed in </a:t>
            </a:r>
            <a:r>
              <a:rPr lang="en-US" sz="2000" b="1" dirty="0">
                <a:ea typeface="+mn-lt"/>
                <a:cs typeface="+mn-lt"/>
              </a:rPr>
              <a:t>car parks</a:t>
            </a:r>
            <a:r>
              <a:rPr lang="en-US" sz="2000" dirty="0">
                <a:ea typeface="+mn-lt"/>
                <a:cs typeface="+mn-lt"/>
              </a:rPr>
              <a:t>, and implemented alongside other measures such as improved lighting and signage. </a:t>
            </a:r>
            <a:endParaRPr lang="en-US" sz="2000">
              <a:ea typeface="+mn-lt"/>
            </a:endParaRPr>
          </a:p>
        </p:txBody>
      </p:sp>
      <p:sp>
        <p:nvSpPr>
          <p:cNvPr id="4" name="Slide Number Placeholder 3">
            <a:extLst>
              <a:ext uri="{FF2B5EF4-FFF2-40B4-BE49-F238E27FC236}">
                <a16:creationId xmlns:a16="http://schemas.microsoft.com/office/drawing/2014/main" id="{A981FB32-C72B-01C1-F874-0D1D9FE3DA65}"/>
              </a:ext>
            </a:extLst>
          </p:cNvPr>
          <p:cNvSpPr>
            <a:spLocks noGrp="1"/>
          </p:cNvSpPr>
          <p:nvPr>
            <p:ph type="sldNum" sz="quarter" idx="11"/>
          </p:nvPr>
        </p:nvSpPr>
        <p:spPr/>
        <p:txBody>
          <a:bodyPr/>
          <a:lstStyle/>
          <a:p>
            <a:fld id="{294A09A9-5501-47C1-A89A-A340965A2BE2}" type="slidenum">
              <a:rPr lang="en-US" smtClean="0"/>
              <a:pPr/>
              <a:t>6</a:t>
            </a:fld>
            <a:endParaRPr lang="en-US" dirty="0"/>
          </a:p>
        </p:txBody>
      </p:sp>
      <p:sp>
        <p:nvSpPr>
          <p:cNvPr id="6" name="TextBox 5">
            <a:extLst>
              <a:ext uri="{FF2B5EF4-FFF2-40B4-BE49-F238E27FC236}">
                <a16:creationId xmlns:a16="http://schemas.microsoft.com/office/drawing/2014/main" id="{CFBF55BF-D7B8-1D1C-788C-16437E8CAF06}"/>
              </a:ext>
            </a:extLst>
          </p:cNvPr>
          <p:cNvSpPr txBox="1"/>
          <p:nvPr/>
        </p:nvSpPr>
        <p:spPr>
          <a:xfrm>
            <a:off x="6901543" y="2209800"/>
            <a:ext cx="4626429"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347345" rtl="0">
              <a:buFont typeface="Courier New"/>
              <a:buChar char="o"/>
            </a:pPr>
            <a:r>
              <a:rPr lang="en-US" sz="2000" baseline="0" dirty="0">
                <a:solidFill>
                  <a:srgbClr val="FFFFFF"/>
                </a:solidFill>
                <a:latin typeface="Segoe UI Light"/>
                <a:ea typeface="Arial"/>
                <a:cs typeface="Arial"/>
              </a:rPr>
              <a:t>CCTV schemes involve </a:t>
            </a:r>
            <a:r>
              <a:rPr lang="en-US" sz="2000" b="1" baseline="0" dirty="0">
                <a:solidFill>
                  <a:srgbClr val="FFFFFF"/>
                </a:solidFill>
                <a:latin typeface="Segoe UI Light"/>
                <a:ea typeface="Arial"/>
                <a:cs typeface="Arial"/>
              </a:rPr>
              <a:t>high financial costs</a:t>
            </a:r>
            <a:r>
              <a:rPr lang="en-US" sz="2000" dirty="0">
                <a:latin typeface="Segoe UI Light"/>
                <a:ea typeface="Arial"/>
                <a:cs typeface="Arial"/>
              </a:rPr>
              <a:t>​</a:t>
            </a:r>
            <a:endParaRPr lang="en-US" dirty="0"/>
          </a:p>
          <a:p>
            <a:pPr marL="228600" lvl="0" indent="-347345" rtl="0">
              <a:buFont typeface="Courier New"/>
              <a:buChar char="o"/>
            </a:pPr>
            <a:r>
              <a:rPr lang="en-US" sz="2000" baseline="0" dirty="0">
                <a:solidFill>
                  <a:srgbClr val="FFFFFF"/>
                </a:solidFill>
                <a:latin typeface="Segoe UI Light"/>
                <a:ea typeface="Arial"/>
                <a:cs typeface="Arial"/>
              </a:rPr>
              <a:t>significant installation</a:t>
            </a:r>
            <a:r>
              <a:rPr lang="en-US" sz="2000" dirty="0">
                <a:latin typeface="Segoe UI Light"/>
                <a:ea typeface="Arial"/>
                <a:cs typeface="Arial"/>
              </a:rPr>
              <a:t>​</a:t>
            </a:r>
          </a:p>
          <a:p>
            <a:pPr marL="228600" lvl="0" indent="-347345" rtl="0">
              <a:buFont typeface="Courier New"/>
              <a:buChar char="o"/>
            </a:pPr>
            <a:r>
              <a:rPr lang="en-US" sz="2000" baseline="0" dirty="0">
                <a:solidFill>
                  <a:srgbClr val="FFFFFF"/>
                </a:solidFill>
                <a:latin typeface="Segoe UI Light"/>
                <a:ea typeface="Arial"/>
                <a:cs typeface="Arial"/>
              </a:rPr>
              <a:t>Maintenance</a:t>
            </a:r>
          </a:p>
          <a:p>
            <a:pPr algn="ctr"/>
            <a:endParaRPr lang="en-US"/>
          </a:p>
        </p:txBody>
      </p:sp>
      <p:sp>
        <p:nvSpPr>
          <p:cNvPr id="7" name="Rectangle 6">
            <a:extLst>
              <a:ext uri="{FF2B5EF4-FFF2-40B4-BE49-F238E27FC236}">
                <a16:creationId xmlns:a16="http://schemas.microsoft.com/office/drawing/2014/main" id="{BB120C84-5E80-6451-EAF0-61411C786281}"/>
              </a:ext>
            </a:extLst>
          </p:cNvPr>
          <p:cNvSpPr/>
          <p:nvPr/>
        </p:nvSpPr>
        <p:spPr>
          <a:xfrm>
            <a:off x="6735172" y="1995093"/>
            <a:ext cx="3878938" cy="181997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647C3ED7-9EC5-BBA7-8D71-F79A88F973F7}"/>
              </a:ext>
            </a:extLst>
          </p:cNvPr>
          <p:cNvSpPr/>
          <p:nvPr/>
        </p:nvSpPr>
        <p:spPr>
          <a:xfrm>
            <a:off x="6876686" y="2136607"/>
            <a:ext cx="3878938" cy="181997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BA63888-3055-A8C8-0D71-AA2DF48DD270}"/>
              </a:ext>
            </a:extLst>
          </p:cNvPr>
          <p:cNvSpPr/>
          <p:nvPr/>
        </p:nvSpPr>
        <p:spPr>
          <a:xfrm>
            <a:off x="6876686" y="4281092"/>
            <a:ext cx="3878938" cy="181997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74B7D50-B229-753D-ECDD-910E4C574D3A}"/>
              </a:ext>
            </a:extLst>
          </p:cNvPr>
          <p:cNvSpPr/>
          <p:nvPr/>
        </p:nvSpPr>
        <p:spPr>
          <a:xfrm>
            <a:off x="6735171" y="4444378"/>
            <a:ext cx="3878938" cy="181997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385671ED-914F-46B9-41BF-FDD992174E45}"/>
              </a:ext>
            </a:extLst>
          </p:cNvPr>
          <p:cNvSpPr txBox="1"/>
          <p:nvPr/>
        </p:nvSpPr>
        <p:spPr>
          <a:xfrm>
            <a:off x="6879772" y="4539343"/>
            <a:ext cx="3701143"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347345">
              <a:buFont typeface="Courier New"/>
              <a:buChar char="o"/>
            </a:pPr>
            <a:r>
              <a:rPr lang="en-US" sz="2000" dirty="0">
                <a:solidFill>
                  <a:schemeClr val="bg1"/>
                </a:solidFill>
                <a:latin typeface="Segoe UI Light"/>
                <a:ea typeface="Arial"/>
                <a:cs typeface="Arial"/>
              </a:rPr>
              <a:t>£240m shortfall in policing -</a:t>
            </a:r>
            <a:endParaRPr lang="en-US" sz="2000" baseline="0" dirty="0">
              <a:solidFill>
                <a:schemeClr val="bg1"/>
              </a:solidFill>
              <a:latin typeface="Segoe UI Light"/>
              <a:ea typeface="Arial"/>
              <a:cs typeface="Arial"/>
            </a:endParaRPr>
          </a:p>
          <a:p>
            <a:pPr marL="228600" indent="-347345">
              <a:buFont typeface="Courier New"/>
              <a:buChar char="o"/>
            </a:pPr>
            <a:r>
              <a:rPr lang="en-US" sz="2000" dirty="0">
                <a:solidFill>
                  <a:schemeClr val="bg1"/>
                </a:solidFill>
                <a:cs typeface="Arial"/>
              </a:rPr>
              <a:t>High price tag with limited results? (London Assembly, 2024).</a:t>
            </a:r>
          </a:p>
          <a:p>
            <a:pPr algn="ctr"/>
            <a:endParaRPr lang="en-US" dirty="0">
              <a:solidFill>
                <a:schemeClr val="bg1"/>
              </a:solidFill>
              <a:cs typeface="Segoe UI Light"/>
            </a:endParaRPr>
          </a:p>
        </p:txBody>
      </p:sp>
    </p:spTree>
    <p:extLst>
      <p:ext uri="{BB962C8B-B14F-4D97-AF65-F5344CB8AC3E}">
        <p14:creationId xmlns:p14="http://schemas.microsoft.com/office/powerpoint/2010/main" val="1599646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60F9B6-B9A9-B719-2937-75198F35CE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20BC03-2673-B4F2-7533-B3F03482896D}"/>
              </a:ext>
            </a:extLst>
          </p:cNvPr>
          <p:cNvSpPr>
            <a:spLocks noGrp="1"/>
          </p:cNvSpPr>
          <p:nvPr>
            <p:ph type="title"/>
          </p:nvPr>
        </p:nvSpPr>
        <p:spPr>
          <a:xfrm>
            <a:off x="863307" y="405901"/>
            <a:ext cx="10881360" cy="1069848"/>
          </a:xfrm>
        </p:spPr>
        <p:txBody>
          <a:bodyPr/>
          <a:lstStyle/>
          <a:p>
            <a:r>
              <a:rPr lang="en-US" dirty="0"/>
              <a:t>ANPR/cctv – Examined</a:t>
            </a:r>
          </a:p>
        </p:txBody>
      </p:sp>
      <p:sp>
        <p:nvSpPr>
          <p:cNvPr id="3" name="Content Placeholder 2">
            <a:extLst>
              <a:ext uri="{FF2B5EF4-FFF2-40B4-BE49-F238E27FC236}">
                <a16:creationId xmlns:a16="http://schemas.microsoft.com/office/drawing/2014/main" id="{683BC756-1C28-94CE-601A-8339E77819B5}"/>
              </a:ext>
            </a:extLst>
          </p:cNvPr>
          <p:cNvSpPr>
            <a:spLocks noGrp="1"/>
          </p:cNvSpPr>
          <p:nvPr>
            <p:ph idx="1"/>
          </p:nvPr>
        </p:nvSpPr>
        <p:spPr>
          <a:xfrm>
            <a:off x="1014984" y="1494954"/>
            <a:ext cx="5728064" cy="4908034"/>
          </a:xfrm>
        </p:spPr>
        <p:txBody>
          <a:bodyPr vert="horz" lIns="91440" tIns="45720" rIns="91440" bIns="45720" rtlCol="0" anchor="t">
            <a:noAutofit/>
          </a:bodyPr>
          <a:lstStyle/>
          <a:p>
            <a:pPr indent="-347345"/>
            <a:r>
              <a:rPr lang="en-US" sz="2000" dirty="0">
                <a:latin typeface="Segoe UI Light"/>
                <a:ea typeface="+mn-lt"/>
                <a:cs typeface="Arial"/>
              </a:rPr>
              <a:t>On 22</a:t>
            </a:r>
            <a:r>
              <a:rPr lang="en-US" sz="2000" baseline="30000" dirty="0">
                <a:latin typeface="Segoe UI Light"/>
                <a:ea typeface="+mn-lt"/>
                <a:cs typeface="Arial"/>
              </a:rPr>
              <a:t>nd</a:t>
            </a:r>
            <a:r>
              <a:rPr lang="en-US" sz="2000" dirty="0">
                <a:latin typeface="Segoe UI Light"/>
                <a:ea typeface="+mn-lt"/>
                <a:cs typeface="Arial"/>
              </a:rPr>
              <a:t> of July 2020 the Met worked alongside Kent, Essex and British Transport Police</a:t>
            </a:r>
            <a:endParaRPr lang="en-US" sz="2000">
              <a:latin typeface="Segoe UI Light"/>
            </a:endParaRPr>
          </a:p>
          <a:p>
            <a:pPr indent="-347345"/>
            <a:r>
              <a:rPr lang="en-US" sz="2000" dirty="0">
                <a:latin typeface="Segoe UI Light"/>
                <a:ea typeface="+mn-lt"/>
                <a:cs typeface="Arial"/>
              </a:rPr>
              <a:t>Apprehend violent criminals using the road and rail network to transport drugs </a:t>
            </a:r>
            <a:endParaRPr lang="en-US" sz="2000">
              <a:latin typeface="Segoe UI Light"/>
            </a:endParaRPr>
          </a:p>
          <a:p>
            <a:pPr indent="-347345"/>
            <a:r>
              <a:rPr lang="en-US" sz="2000" dirty="0">
                <a:latin typeface="Segoe UI Light"/>
                <a:ea typeface="+mn-lt"/>
                <a:cs typeface="Arial"/>
              </a:rPr>
              <a:t>Using ANPR cameras at fixed sites around the Dartford Crossing</a:t>
            </a:r>
            <a:endParaRPr lang="en-US" sz="2000">
              <a:latin typeface="Segoe UI Light"/>
            </a:endParaRPr>
          </a:p>
          <a:p>
            <a:pPr indent="-347345"/>
            <a:r>
              <a:rPr lang="en-US" sz="2000" dirty="0">
                <a:latin typeface="Segoe UI Light"/>
                <a:ea typeface="+mn-lt"/>
                <a:cs typeface="Arial"/>
              </a:rPr>
              <a:t>32 arrests </a:t>
            </a:r>
            <a:endParaRPr lang="en-US" sz="2000">
              <a:latin typeface="Segoe UI Light"/>
            </a:endParaRPr>
          </a:p>
          <a:p>
            <a:pPr indent="-347345"/>
            <a:r>
              <a:rPr lang="en-US" sz="2000" dirty="0">
                <a:latin typeface="Segoe UI Light"/>
                <a:ea typeface="+mn-lt"/>
                <a:cs typeface="Arial"/>
              </a:rPr>
              <a:t>7 offensive weapons </a:t>
            </a:r>
            <a:endParaRPr lang="en-US" sz="2000">
              <a:latin typeface="Segoe UI Light"/>
            </a:endParaRPr>
          </a:p>
          <a:p>
            <a:pPr indent="-347345"/>
            <a:r>
              <a:rPr lang="en-US" sz="2000" dirty="0">
                <a:latin typeface="Segoe UI Light"/>
                <a:ea typeface="+mn-lt"/>
                <a:cs typeface="Arial"/>
              </a:rPr>
              <a:t>£40,000 seized </a:t>
            </a:r>
            <a:endParaRPr lang="en-US" sz="2000">
              <a:latin typeface="Segoe UI Light"/>
            </a:endParaRPr>
          </a:p>
          <a:p>
            <a:pPr indent="-347345"/>
            <a:r>
              <a:rPr lang="en-US" sz="2000" dirty="0">
                <a:latin typeface="Segoe UI Light"/>
                <a:ea typeface="+mn-lt"/>
                <a:cs typeface="Arial"/>
              </a:rPr>
              <a:t>3 stolen vehicles recovered </a:t>
            </a:r>
            <a:endParaRPr lang="en-US" sz="2000">
              <a:latin typeface="Segoe UI Light"/>
            </a:endParaRPr>
          </a:p>
          <a:p>
            <a:pPr indent="-347345"/>
            <a:r>
              <a:rPr lang="en-US" sz="2000" dirty="0">
                <a:latin typeface="Segoe UI Light"/>
                <a:ea typeface="+mn-lt"/>
                <a:cs typeface="Arial"/>
              </a:rPr>
              <a:t>11 vehicles seized for motoring offenses</a:t>
            </a:r>
            <a:endParaRPr lang="en-US" sz="2000">
              <a:latin typeface="Segoe UI Light"/>
            </a:endParaRPr>
          </a:p>
          <a:p>
            <a:pPr indent="-347345"/>
            <a:r>
              <a:rPr lang="en-US" sz="2000" dirty="0">
                <a:latin typeface="Segoe UI Light"/>
                <a:ea typeface="+mn-lt"/>
                <a:cs typeface="Arial"/>
              </a:rPr>
              <a:t>More than kg. of Class A drugs </a:t>
            </a:r>
            <a:endParaRPr lang="en-US" sz="2000">
              <a:latin typeface="Segoe UI Light"/>
            </a:endParaRPr>
          </a:p>
          <a:p>
            <a:pPr indent="-347345"/>
            <a:r>
              <a:rPr lang="en-US" sz="2000" dirty="0">
                <a:latin typeface="Segoe UI Light"/>
                <a:ea typeface="+mn-lt"/>
                <a:cs typeface="Arial"/>
              </a:rPr>
              <a:t>Imitation firearms </a:t>
            </a:r>
            <a:endParaRPr lang="en-US" sz="2000">
              <a:latin typeface="Segoe UI Light"/>
            </a:endParaRPr>
          </a:p>
          <a:p>
            <a:pPr indent="-347345"/>
            <a:r>
              <a:rPr lang="en-US" sz="2000" dirty="0">
                <a:ea typeface="+mn-lt"/>
                <a:cs typeface="Arial"/>
              </a:rPr>
              <a:t>(MAV, 2020).</a:t>
            </a:r>
          </a:p>
          <a:p>
            <a:pPr indent="-347345"/>
            <a:endParaRPr lang="en-US" sz="2000" dirty="0">
              <a:ea typeface="+mn-lt"/>
              <a:cs typeface="Segoe UI Light"/>
            </a:endParaRPr>
          </a:p>
        </p:txBody>
      </p:sp>
      <p:sp>
        <p:nvSpPr>
          <p:cNvPr id="4" name="Slide Number Placeholder 3">
            <a:extLst>
              <a:ext uri="{FF2B5EF4-FFF2-40B4-BE49-F238E27FC236}">
                <a16:creationId xmlns:a16="http://schemas.microsoft.com/office/drawing/2014/main" id="{889522C1-3C78-6B02-F403-C4A380E8FEF1}"/>
              </a:ext>
            </a:extLst>
          </p:cNvPr>
          <p:cNvSpPr>
            <a:spLocks noGrp="1"/>
          </p:cNvSpPr>
          <p:nvPr>
            <p:ph type="sldNum" sz="quarter" idx="11"/>
          </p:nvPr>
        </p:nvSpPr>
        <p:spPr/>
        <p:txBody>
          <a:bodyPr/>
          <a:lstStyle/>
          <a:p>
            <a:fld id="{294A09A9-5501-47C1-A89A-A340965A2BE2}" type="slidenum">
              <a:rPr lang="en-US" smtClean="0"/>
              <a:pPr/>
              <a:t>7</a:t>
            </a:fld>
            <a:endParaRPr lang="en-US" dirty="0"/>
          </a:p>
        </p:txBody>
      </p:sp>
      <p:sp>
        <p:nvSpPr>
          <p:cNvPr id="6" name="TextBox 5">
            <a:extLst>
              <a:ext uri="{FF2B5EF4-FFF2-40B4-BE49-F238E27FC236}">
                <a16:creationId xmlns:a16="http://schemas.microsoft.com/office/drawing/2014/main" id="{2BBDD95F-0A20-C973-52C1-E0BFDD5AF1C4}"/>
              </a:ext>
            </a:extLst>
          </p:cNvPr>
          <p:cNvSpPr txBox="1"/>
          <p:nvPr/>
        </p:nvSpPr>
        <p:spPr>
          <a:xfrm>
            <a:off x="6888628" y="2158139"/>
            <a:ext cx="3735277"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347345">
              <a:buFont typeface="Courier New"/>
              <a:buChar char="o"/>
            </a:pPr>
            <a:r>
              <a:rPr lang="en-US" sz="2000" dirty="0">
                <a:solidFill>
                  <a:srgbClr val="FFFFFF"/>
                </a:solidFill>
                <a:latin typeface="Segoe UI Light"/>
                <a:cs typeface="Arial"/>
              </a:rPr>
              <a:t>A high turnout within a short amount of time.</a:t>
            </a:r>
          </a:p>
          <a:p>
            <a:pPr marL="228600" indent="-347345">
              <a:buFont typeface="Courier New"/>
              <a:buChar char="o"/>
            </a:pPr>
            <a:r>
              <a:rPr lang="en-US" sz="2000" dirty="0">
                <a:solidFill>
                  <a:srgbClr val="FFFFFF"/>
                </a:solidFill>
                <a:cs typeface="Arial"/>
              </a:rPr>
              <a:t>Would have cost much more to have this done without ANPR.</a:t>
            </a:r>
          </a:p>
        </p:txBody>
      </p:sp>
      <p:sp>
        <p:nvSpPr>
          <p:cNvPr id="7" name="Rectangle 6">
            <a:extLst>
              <a:ext uri="{FF2B5EF4-FFF2-40B4-BE49-F238E27FC236}">
                <a16:creationId xmlns:a16="http://schemas.microsoft.com/office/drawing/2014/main" id="{EA431103-7BD3-F436-CB50-2C0B39097467}"/>
              </a:ext>
            </a:extLst>
          </p:cNvPr>
          <p:cNvSpPr/>
          <p:nvPr/>
        </p:nvSpPr>
        <p:spPr>
          <a:xfrm>
            <a:off x="6735172" y="1995093"/>
            <a:ext cx="3878938" cy="1819975"/>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D9C90D3-9C12-3D97-4612-02C2CEA792F9}"/>
              </a:ext>
            </a:extLst>
          </p:cNvPr>
          <p:cNvSpPr/>
          <p:nvPr/>
        </p:nvSpPr>
        <p:spPr>
          <a:xfrm>
            <a:off x="6876686" y="2136607"/>
            <a:ext cx="3878938" cy="1819975"/>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C825B4-878C-EC20-185E-8787AC6EAD70}"/>
              </a:ext>
            </a:extLst>
          </p:cNvPr>
          <p:cNvSpPr/>
          <p:nvPr/>
        </p:nvSpPr>
        <p:spPr>
          <a:xfrm>
            <a:off x="6876686" y="4281092"/>
            <a:ext cx="3878938" cy="1819975"/>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04AFEC3-CA1B-6FB8-043D-954C8CAD2A0C}"/>
              </a:ext>
            </a:extLst>
          </p:cNvPr>
          <p:cNvSpPr/>
          <p:nvPr/>
        </p:nvSpPr>
        <p:spPr>
          <a:xfrm>
            <a:off x="6735171" y="4444378"/>
            <a:ext cx="3878938" cy="1819975"/>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C49BB475-C59C-47D3-B582-077DE572A358}"/>
              </a:ext>
            </a:extLst>
          </p:cNvPr>
          <p:cNvSpPr txBox="1"/>
          <p:nvPr/>
        </p:nvSpPr>
        <p:spPr>
          <a:xfrm>
            <a:off x="6879772" y="4539343"/>
            <a:ext cx="3701143"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347345">
              <a:buFont typeface="Courier New"/>
              <a:buChar char="o"/>
            </a:pPr>
            <a:r>
              <a:rPr lang="en-US" sz="2000" dirty="0">
                <a:solidFill>
                  <a:schemeClr val="bg1"/>
                </a:solidFill>
                <a:latin typeface="Segoe UI Light"/>
                <a:cs typeface="Arial"/>
              </a:rPr>
              <a:t>People feel safer (</a:t>
            </a:r>
            <a:r>
              <a:rPr lang="en-US" sz="2000" dirty="0" err="1">
                <a:solidFill>
                  <a:schemeClr val="bg1"/>
                </a:solidFill>
                <a:latin typeface="Segoe UI Light"/>
                <a:cs typeface="Arial"/>
              </a:rPr>
              <a:t>Keybury</a:t>
            </a:r>
            <a:r>
              <a:rPr lang="en-US" sz="2000" dirty="0">
                <a:solidFill>
                  <a:schemeClr val="bg1"/>
                </a:solidFill>
                <a:latin typeface="Segoe UI Light"/>
                <a:cs typeface="Arial"/>
              </a:rPr>
              <a:t>, 2026).</a:t>
            </a:r>
            <a:endParaRPr lang="en-US" dirty="0">
              <a:solidFill>
                <a:schemeClr val="bg1"/>
              </a:solidFill>
            </a:endParaRPr>
          </a:p>
          <a:p>
            <a:pPr algn="ctr"/>
            <a:endParaRPr lang="en-US" dirty="0">
              <a:solidFill>
                <a:schemeClr val="bg1"/>
              </a:solidFill>
              <a:cs typeface="Segoe UI Light"/>
            </a:endParaRPr>
          </a:p>
        </p:txBody>
      </p:sp>
    </p:spTree>
    <p:extLst>
      <p:ext uri="{BB962C8B-B14F-4D97-AF65-F5344CB8AC3E}">
        <p14:creationId xmlns:p14="http://schemas.microsoft.com/office/powerpoint/2010/main" val="4284125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fade">
                                      <p:cBhvr>
                                        <p:cTn id="57" dur="500"/>
                                        <p:tgtEl>
                                          <p:spTgt spid="3">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txEl>
                                              <p:pRg st="10" end="10"/>
                                            </p:txEl>
                                          </p:spTgt>
                                        </p:tgtEl>
                                        <p:attrNameLst>
                                          <p:attrName>style.visibility</p:attrName>
                                        </p:attrNameLst>
                                      </p:cBhvr>
                                      <p:to>
                                        <p:strVal val="visible"/>
                                      </p:to>
                                    </p:set>
                                    <p:animEffect transition="in" filter="fade">
                                      <p:cBhvr>
                                        <p:cTn id="62" dur="500"/>
                                        <p:tgtEl>
                                          <p:spTgt spid="3">
                                            <p:txEl>
                                              <p:pRg st="10" end="1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6"/>
                                        </p:tgtEl>
                                        <p:attrNameLst>
                                          <p:attrName>style.visibility</p:attrName>
                                        </p:attrNameLst>
                                      </p:cBhvr>
                                      <p:to>
                                        <p:strVal val="visible"/>
                                      </p:to>
                                    </p:set>
                                    <p:animEffect transition="in" filter="fade">
                                      <p:cBhvr>
                                        <p:cTn id="67" dur="500"/>
                                        <p:tgtEl>
                                          <p:spTgt spid="6"/>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1"/>
                                        </p:tgtEl>
                                        <p:attrNameLst>
                                          <p:attrName>style.visibility</p:attrName>
                                        </p:attrNameLst>
                                      </p:cBhvr>
                                      <p:to>
                                        <p:strVal val="visible"/>
                                      </p:to>
                                    </p:set>
                                    <p:animEffect transition="in" filter="fade">
                                      <p:cBhvr>
                                        <p:cTn id="7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 name="Title 68">
            <a:extLst>
              <a:ext uri="{FF2B5EF4-FFF2-40B4-BE49-F238E27FC236}">
                <a16:creationId xmlns:a16="http://schemas.microsoft.com/office/drawing/2014/main" id="{0B07383B-6310-56A6-B051-F4B962E11786}"/>
              </a:ext>
            </a:extLst>
          </p:cNvPr>
          <p:cNvSpPr>
            <a:spLocks noGrp="1"/>
          </p:cNvSpPr>
          <p:nvPr>
            <p:ph type="title"/>
          </p:nvPr>
        </p:nvSpPr>
        <p:spPr/>
        <p:txBody>
          <a:bodyPr/>
          <a:lstStyle/>
          <a:p>
            <a:r>
              <a:rPr lang="en-US" dirty="0" err="1"/>
              <a:t>Bwc</a:t>
            </a:r>
            <a:r>
              <a:rPr lang="en-US" dirty="0"/>
              <a:t>- body worn cameras - examined</a:t>
            </a:r>
          </a:p>
        </p:txBody>
      </p:sp>
      <p:sp>
        <p:nvSpPr>
          <p:cNvPr id="4" name="Text Placeholder 3">
            <a:extLst>
              <a:ext uri="{FF2B5EF4-FFF2-40B4-BE49-F238E27FC236}">
                <a16:creationId xmlns:a16="http://schemas.microsoft.com/office/drawing/2014/main" id="{55DA2D8B-92F5-22B2-084C-934BCBC00DFD}"/>
              </a:ext>
            </a:extLst>
          </p:cNvPr>
          <p:cNvSpPr>
            <a:spLocks noGrp="1"/>
          </p:cNvSpPr>
          <p:nvPr>
            <p:ph type="body" sz="quarter" idx="12"/>
          </p:nvPr>
        </p:nvSpPr>
        <p:spPr/>
        <p:txBody>
          <a:bodyPr/>
          <a:lstStyle/>
          <a:p>
            <a:r>
              <a:rPr lang="en-US" dirty="0">
                <a:cs typeface="Segoe UI"/>
              </a:rPr>
              <a:t>Transparency</a:t>
            </a:r>
            <a:endParaRPr lang="en-US" dirty="0"/>
          </a:p>
        </p:txBody>
      </p:sp>
      <p:sp>
        <p:nvSpPr>
          <p:cNvPr id="5" name="Text Placeholder 4">
            <a:extLst>
              <a:ext uri="{FF2B5EF4-FFF2-40B4-BE49-F238E27FC236}">
                <a16:creationId xmlns:a16="http://schemas.microsoft.com/office/drawing/2014/main" id="{8B004B5D-BB88-E446-FDC1-8BE748EFE8B6}"/>
              </a:ext>
            </a:extLst>
          </p:cNvPr>
          <p:cNvSpPr>
            <a:spLocks noGrp="1"/>
          </p:cNvSpPr>
          <p:nvPr>
            <p:ph type="body" sz="quarter" idx="13"/>
          </p:nvPr>
        </p:nvSpPr>
        <p:spPr/>
        <p:txBody>
          <a:bodyPr/>
          <a:lstStyle/>
          <a:p>
            <a:r>
              <a:rPr lang="en-US" dirty="0">
                <a:cs typeface="Segoe UI"/>
              </a:rPr>
              <a:t>Records police conduct – increases public trust as they know their interaction can be recorded – reduces police brutality</a:t>
            </a:r>
            <a:endParaRPr lang="en-US" dirty="0"/>
          </a:p>
          <a:p>
            <a:endParaRPr lang="en-US" dirty="0"/>
          </a:p>
        </p:txBody>
      </p:sp>
      <p:sp>
        <p:nvSpPr>
          <p:cNvPr id="6" name="Text Placeholder 5">
            <a:extLst>
              <a:ext uri="{FF2B5EF4-FFF2-40B4-BE49-F238E27FC236}">
                <a16:creationId xmlns:a16="http://schemas.microsoft.com/office/drawing/2014/main" id="{98AC0C5B-16A7-E317-7222-BF9FA26C0DC6}"/>
              </a:ext>
            </a:extLst>
          </p:cNvPr>
          <p:cNvSpPr>
            <a:spLocks noGrp="1"/>
          </p:cNvSpPr>
          <p:nvPr>
            <p:ph type="body" sz="quarter" idx="14"/>
          </p:nvPr>
        </p:nvSpPr>
        <p:spPr/>
        <p:txBody>
          <a:bodyPr/>
          <a:lstStyle/>
          <a:p>
            <a:r>
              <a:rPr lang="en-US" dirty="0">
                <a:cs typeface="Segoe UI"/>
              </a:rPr>
              <a:t>public cooperation</a:t>
            </a:r>
            <a:endParaRPr lang="en-US" dirty="0"/>
          </a:p>
        </p:txBody>
      </p:sp>
      <p:sp>
        <p:nvSpPr>
          <p:cNvPr id="7" name="Text Placeholder 6">
            <a:extLst>
              <a:ext uri="{FF2B5EF4-FFF2-40B4-BE49-F238E27FC236}">
                <a16:creationId xmlns:a16="http://schemas.microsoft.com/office/drawing/2014/main" id="{77D9B67F-AD02-4BA5-209B-C91070303A72}"/>
              </a:ext>
            </a:extLst>
          </p:cNvPr>
          <p:cNvSpPr>
            <a:spLocks noGrp="1"/>
          </p:cNvSpPr>
          <p:nvPr>
            <p:ph type="body" sz="quarter" idx="15"/>
          </p:nvPr>
        </p:nvSpPr>
        <p:spPr/>
        <p:txBody>
          <a:bodyPr/>
          <a:lstStyle/>
          <a:p>
            <a:r>
              <a:rPr lang="en-US" dirty="0">
                <a:cs typeface="Segoe UI"/>
              </a:rPr>
              <a:t>Found that the public feel safer and cooperate better when BWC used. Less complaints made by both police and civilians.</a:t>
            </a:r>
            <a:endParaRPr lang="en-US" dirty="0"/>
          </a:p>
          <a:p>
            <a:endParaRPr lang="en-US" dirty="0"/>
          </a:p>
        </p:txBody>
      </p:sp>
      <p:sp>
        <p:nvSpPr>
          <p:cNvPr id="8" name="Text Placeholder 7">
            <a:extLst>
              <a:ext uri="{FF2B5EF4-FFF2-40B4-BE49-F238E27FC236}">
                <a16:creationId xmlns:a16="http://schemas.microsoft.com/office/drawing/2014/main" id="{6269FBD2-F371-6F7E-1D42-95EFADFA10DD}"/>
              </a:ext>
            </a:extLst>
          </p:cNvPr>
          <p:cNvSpPr>
            <a:spLocks noGrp="1"/>
          </p:cNvSpPr>
          <p:nvPr>
            <p:ph type="body" sz="quarter" idx="16"/>
          </p:nvPr>
        </p:nvSpPr>
        <p:spPr/>
        <p:txBody>
          <a:bodyPr/>
          <a:lstStyle/>
          <a:p>
            <a:r>
              <a:rPr lang="en-US" dirty="0">
                <a:cs typeface="Segoe UI"/>
              </a:rPr>
              <a:t>Quicker resolution</a:t>
            </a:r>
            <a:endParaRPr lang="en-US" dirty="0"/>
          </a:p>
        </p:txBody>
      </p:sp>
      <p:sp>
        <p:nvSpPr>
          <p:cNvPr id="9" name="Text Placeholder 8">
            <a:extLst>
              <a:ext uri="{FF2B5EF4-FFF2-40B4-BE49-F238E27FC236}">
                <a16:creationId xmlns:a16="http://schemas.microsoft.com/office/drawing/2014/main" id="{F039B280-D4F1-D5B7-9D62-C1DA10C605C9}"/>
              </a:ext>
            </a:extLst>
          </p:cNvPr>
          <p:cNvSpPr>
            <a:spLocks noGrp="1"/>
          </p:cNvSpPr>
          <p:nvPr>
            <p:ph type="body" sz="quarter" idx="17"/>
          </p:nvPr>
        </p:nvSpPr>
        <p:spPr/>
        <p:txBody>
          <a:bodyPr/>
          <a:lstStyle/>
          <a:p>
            <a:r>
              <a:rPr lang="en-US" dirty="0">
                <a:cs typeface="Segoe UI"/>
              </a:rPr>
              <a:t>Complaints and lawsuits handled quicker.</a:t>
            </a:r>
            <a:endParaRPr lang="en-US" dirty="0"/>
          </a:p>
          <a:p>
            <a:r>
              <a:rPr lang="en-US" dirty="0">
                <a:cs typeface="Segoe UI"/>
              </a:rPr>
              <a:t>Where witness accounts vary, BWC clears up the picture.</a:t>
            </a:r>
            <a:endParaRPr lang="en-US" dirty="0"/>
          </a:p>
          <a:p>
            <a:endParaRPr lang="en-US" dirty="0"/>
          </a:p>
        </p:txBody>
      </p:sp>
      <p:sp>
        <p:nvSpPr>
          <p:cNvPr id="10" name="Text Placeholder 9">
            <a:extLst>
              <a:ext uri="{FF2B5EF4-FFF2-40B4-BE49-F238E27FC236}">
                <a16:creationId xmlns:a16="http://schemas.microsoft.com/office/drawing/2014/main" id="{6A9C835B-EE7B-2801-6842-7044F690144A}"/>
              </a:ext>
            </a:extLst>
          </p:cNvPr>
          <p:cNvSpPr>
            <a:spLocks noGrp="1"/>
          </p:cNvSpPr>
          <p:nvPr>
            <p:ph type="body" sz="quarter" idx="18"/>
          </p:nvPr>
        </p:nvSpPr>
        <p:spPr/>
        <p:txBody>
          <a:bodyPr/>
          <a:lstStyle/>
          <a:p>
            <a:r>
              <a:rPr lang="en-US" dirty="0">
                <a:cs typeface="Segoe UI"/>
              </a:rPr>
              <a:t>Accountability</a:t>
            </a:r>
            <a:endParaRPr lang="en-US" dirty="0"/>
          </a:p>
        </p:txBody>
      </p:sp>
      <p:sp>
        <p:nvSpPr>
          <p:cNvPr id="11" name="Text Placeholder 10">
            <a:extLst>
              <a:ext uri="{FF2B5EF4-FFF2-40B4-BE49-F238E27FC236}">
                <a16:creationId xmlns:a16="http://schemas.microsoft.com/office/drawing/2014/main" id="{429544CE-BE3D-F6DD-FADE-D85F729A9BCC}"/>
              </a:ext>
            </a:extLst>
          </p:cNvPr>
          <p:cNvSpPr>
            <a:spLocks noGrp="1"/>
          </p:cNvSpPr>
          <p:nvPr>
            <p:ph type="body" sz="quarter" idx="19"/>
          </p:nvPr>
        </p:nvSpPr>
        <p:spPr/>
        <p:txBody>
          <a:bodyPr/>
          <a:lstStyle/>
          <a:p>
            <a:r>
              <a:rPr lang="en-US" dirty="0">
                <a:cs typeface="Segoe UI"/>
              </a:rPr>
              <a:t>Police misconduct is recorded.</a:t>
            </a:r>
          </a:p>
          <a:p>
            <a:endParaRPr lang="en-US" dirty="0"/>
          </a:p>
          <a:p>
            <a:r>
              <a:rPr lang="en-US" dirty="0">
                <a:cs typeface="Segoe UI"/>
              </a:rPr>
              <a:t>Police are held accountable for their actions when seen on their body cams.</a:t>
            </a:r>
          </a:p>
        </p:txBody>
      </p:sp>
      <p:sp>
        <p:nvSpPr>
          <p:cNvPr id="81" name="Text Placeholder 80">
            <a:extLst>
              <a:ext uri="{FF2B5EF4-FFF2-40B4-BE49-F238E27FC236}">
                <a16:creationId xmlns:a16="http://schemas.microsoft.com/office/drawing/2014/main" id="{2AF0BD8F-E098-8282-AE8C-8BFAB5EBBFC2}"/>
              </a:ext>
            </a:extLst>
          </p:cNvPr>
          <p:cNvSpPr>
            <a:spLocks noGrp="1"/>
          </p:cNvSpPr>
          <p:nvPr>
            <p:ph type="body" sz="quarter" idx="20"/>
          </p:nvPr>
        </p:nvSpPr>
        <p:spPr/>
        <p:txBody>
          <a:bodyPr/>
          <a:lstStyle/>
          <a:p>
            <a:r>
              <a:rPr lang="en-US" dirty="0">
                <a:solidFill>
                  <a:schemeClr val="accent3">
                    <a:lumMod val="25000"/>
                  </a:schemeClr>
                </a:solidFill>
                <a:latin typeface="Tw Cen MT"/>
                <a:ea typeface="Source Sans Pro"/>
                <a:cs typeface="Segoe UI"/>
              </a:rPr>
              <a:t>Public safety</a:t>
            </a:r>
            <a:endParaRPr lang="en-US" dirty="0"/>
          </a:p>
        </p:txBody>
      </p:sp>
      <p:sp>
        <p:nvSpPr>
          <p:cNvPr id="2" name="Text Placeholder 1">
            <a:extLst>
              <a:ext uri="{FF2B5EF4-FFF2-40B4-BE49-F238E27FC236}">
                <a16:creationId xmlns:a16="http://schemas.microsoft.com/office/drawing/2014/main" id="{D733E31E-F298-485B-42BF-303CC635241F}"/>
              </a:ext>
            </a:extLst>
          </p:cNvPr>
          <p:cNvSpPr>
            <a:spLocks noGrp="1"/>
          </p:cNvSpPr>
          <p:nvPr>
            <p:ph type="body" sz="quarter" idx="21"/>
          </p:nvPr>
        </p:nvSpPr>
        <p:spPr/>
        <p:txBody>
          <a:bodyPr/>
          <a:lstStyle/>
          <a:p>
            <a:r>
              <a:rPr lang="en-US" dirty="0">
                <a:cs typeface="Segoe UI"/>
              </a:rPr>
              <a:t>This can aid in public safety, by having their incidents recorded.</a:t>
            </a:r>
            <a:endParaRPr lang="en-US" dirty="0"/>
          </a:p>
          <a:p>
            <a:endParaRPr lang="en-US" dirty="0"/>
          </a:p>
        </p:txBody>
      </p:sp>
      <p:sp>
        <p:nvSpPr>
          <p:cNvPr id="12" name="TextBox 11">
            <a:extLst>
              <a:ext uri="{FF2B5EF4-FFF2-40B4-BE49-F238E27FC236}">
                <a16:creationId xmlns:a16="http://schemas.microsoft.com/office/drawing/2014/main" id="{16B0E4D2-3DBB-FCE1-E835-6F14615E9279}"/>
              </a:ext>
            </a:extLst>
          </p:cNvPr>
          <p:cNvSpPr txBox="1"/>
          <p:nvPr/>
        </p:nvSpPr>
        <p:spPr>
          <a:xfrm>
            <a:off x="2440982" y="5379203"/>
            <a:ext cx="4507424"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solidFill>
                  <a:srgbClr val="FFFFFF"/>
                </a:solidFill>
                <a:latin typeface="Segoe UI Light"/>
              </a:rPr>
              <a:t>(Chapman, 2018).</a:t>
            </a:r>
            <a:endParaRPr lang="en-US" sz="3200">
              <a:cs typeface="Segoe UI Light"/>
            </a:endParaRPr>
          </a:p>
          <a:p>
            <a:pPr algn="ctr"/>
            <a:endParaRPr lang="en-US"/>
          </a:p>
        </p:txBody>
      </p:sp>
      <p:sp>
        <p:nvSpPr>
          <p:cNvPr id="13" name="TextBox 12">
            <a:extLst>
              <a:ext uri="{FF2B5EF4-FFF2-40B4-BE49-F238E27FC236}">
                <a16:creationId xmlns:a16="http://schemas.microsoft.com/office/drawing/2014/main" id="{76E3B051-48A0-0467-CE3F-8A5E0C463B5B}"/>
              </a:ext>
            </a:extLst>
          </p:cNvPr>
          <p:cNvSpPr txBox="1"/>
          <p:nvPr/>
        </p:nvSpPr>
        <p:spPr>
          <a:xfrm>
            <a:off x="7555422" y="5379202"/>
            <a:ext cx="4507424"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solidFill>
                  <a:srgbClr val="FFFFFF"/>
                </a:solidFill>
                <a:latin typeface="Segoe UI Light"/>
              </a:rPr>
              <a:t>(Channel 4, 2024).</a:t>
            </a:r>
            <a:endParaRPr lang="en-US" sz="3200" dirty="0">
              <a:cs typeface="Segoe UI Light"/>
            </a:endParaRPr>
          </a:p>
          <a:p>
            <a:pPr algn="ctr"/>
            <a:endParaRPr lang="en-US"/>
          </a:p>
        </p:txBody>
      </p:sp>
    </p:spTree>
    <p:extLst>
      <p:ext uri="{BB962C8B-B14F-4D97-AF65-F5344CB8AC3E}">
        <p14:creationId xmlns:p14="http://schemas.microsoft.com/office/powerpoint/2010/main" val="1430138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fade">
                                      <p:cBhvr>
                                        <p:cTn id="7" dur="500"/>
                                        <p:tgtEl>
                                          <p:spTgt spid="6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bg/>
                                          </p:spTgt>
                                        </p:tgtEl>
                                        <p:attrNameLst>
                                          <p:attrName>style.visibility</p:attrName>
                                        </p:attrNameLst>
                                      </p:cBhvr>
                                      <p:to>
                                        <p:strVal val="visible"/>
                                      </p:to>
                                    </p:set>
                                    <p:animEffect transition="in" filter="fade">
                                      <p:cBhvr>
                                        <p:cTn id="12" dur="500"/>
                                        <p:tgtEl>
                                          <p:spTgt spid="4">
                                            <p:bg/>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500"/>
                                        <p:tgtEl>
                                          <p:spTgt spid="4">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bg/>
                                          </p:spTgt>
                                        </p:tgtEl>
                                        <p:attrNameLst>
                                          <p:attrName>style.visibility</p:attrName>
                                        </p:attrNameLst>
                                      </p:cBhvr>
                                      <p:to>
                                        <p:strVal val="visible"/>
                                      </p:to>
                                    </p:set>
                                    <p:animEffect transition="in" filter="fade">
                                      <p:cBhvr>
                                        <p:cTn id="18" dur="500"/>
                                        <p:tgtEl>
                                          <p:spTgt spid="5">
                                            <p:bg/>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500"/>
                                        <p:tgtEl>
                                          <p:spTgt spid="5">
                                            <p:txEl>
                                              <p:pRg st="0" end="0"/>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
                                            <p:bg/>
                                          </p:spTgt>
                                        </p:tgtEl>
                                        <p:attrNameLst>
                                          <p:attrName>style.visibility</p:attrName>
                                        </p:attrNameLst>
                                      </p:cBhvr>
                                      <p:to>
                                        <p:strVal val="visible"/>
                                      </p:to>
                                    </p:set>
                                    <p:animEffect transition="in" filter="fade">
                                      <p:cBhvr>
                                        <p:cTn id="24" dur="500"/>
                                        <p:tgtEl>
                                          <p:spTgt spid="6">
                                            <p:bg/>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7">
                                            <p:bg/>
                                          </p:spTgt>
                                        </p:tgtEl>
                                        <p:attrNameLst>
                                          <p:attrName>style.visibility</p:attrName>
                                        </p:attrNameLst>
                                      </p:cBhvr>
                                      <p:to>
                                        <p:strVal val="visible"/>
                                      </p:to>
                                    </p:set>
                                    <p:animEffect transition="in" filter="fade">
                                      <p:cBhvr>
                                        <p:cTn id="30" dur="500"/>
                                        <p:tgtEl>
                                          <p:spTgt spid="7">
                                            <p:bg/>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Effect transition="in" filter="fade">
                                      <p:cBhvr>
                                        <p:cTn id="33" dur="500"/>
                                        <p:tgtEl>
                                          <p:spTgt spid="7">
                                            <p:txEl>
                                              <p:pRg st="0" end="0"/>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bg/>
                                          </p:spTgt>
                                        </p:tgtEl>
                                        <p:attrNameLst>
                                          <p:attrName>style.visibility</p:attrName>
                                        </p:attrNameLst>
                                      </p:cBhvr>
                                      <p:to>
                                        <p:strVal val="visible"/>
                                      </p:to>
                                    </p:set>
                                    <p:animEffect transition="in" filter="fade">
                                      <p:cBhvr>
                                        <p:cTn id="36" dur="500"/>
                                        <p:tgtEl>
                                          <p:spTgt spid="8">
                                            <p:bg/>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txEl>
                                              <p:pRg st="0" end="0"/>
                                            </p:txEl>
                                          </p:spTgt>
                                        </p:tgtEl>
                                        <p:attrNameLst>
                                          <p:attrName>style.visibility</p:attrName>
                                        </p:attrNameLst>
                                      </p:cBhvr>
                                      <p:to>
                                        <p:strVal val="visible"/>
                                      </p:to>
                                    </p:set>
                                    <p:animEffect transition="in" filter="fade">
                                      <p:cBhvr>
                                        <p:cTn id="39" dur="500"/>
                                        <p:tgtEl>
                                          <p:spTgt spid="8">
                                            <p:txEl>
                                              <p:pRg st="0" end="0"/>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9">
                                            <p:bg/>
                                          </p:spTgt>
                                        </p:tgtEl>
                                        <p:attrNameLst>
                                          <p:attrName>style.visibility</p:attrName>
                                        </p:attrNameLst>
                                      </p:cBhvr>
                                      <p:to>
                                        <p:strVal val="visible"/>
                                      </p:to>
                                    </p:set>
                                    <p:animEffect transition="in" filter="fade">
                                      <p:cBhvr>
                                        <p:cTn id="42" dur="500"/>
                                        <p:tgtEl>
                                          <p:spTgt spid="9">
                                            <p:bg/>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9">
                                            <p:txEl>
                                              <p:pRg st="0" end="0"/>
                                            </p:txEl>
                                          </p:spTgt>
                                        </p:tgtEl>
                                        <p:attrNameLst>
                                          <p:attrName>style.visibility</p:attrName>
                                        </p:attrNameLst>
                                      </p:cBhvr>
                                      <p:to>
                                        <p:strVal val="visible"/>
                                      </p:to>
                                    </p:set>
                                    <p:animEffect transition="in" filter="fade">
                                      <p:cBhvr>
                                        <p:cTn id="45" dur="500"/>
                                        <p:tgtEl>
                                          <p:spTgt spid="9">
                                            <p:txEl>
                                              <p:pRg st="0" end="0"/>
                                            </p:tx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9">
                                            <p:txEl>
                                              <p:pRg st="1" end="1"/>
                                            </p:txEl>
                                          </p:spTgt>
                                        </p:tgtEl>
                                        <p:attrNameLst>
                                          <p:attrName>style.visibility</p:attrName>
                                        </p:attrNameLst>
                                      </p:cBhvr>
                                      <p:to>
                                        <p:strVal val="visible"/>
                                      </p:to>
                                    </p:set>
                                    <p:animEffect transition="in" filter="fade">
                                      <p:cBhvr>
                                        <p:cTn id="48" dur="500"/>
                                        <p:tgtEl>
                                          <p:spTgt spid="9">
                                            <p:txEl>
                                              <p:pRg st="1" end="1"/>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0">
                                            <p:bg/>
                                          </p:spTgt>
                                        </p:tgtEl>
                                        <p:attrNameLst>
                                          <p:attrName>style.visibility</p:attrName>
                                        </p:attrNameLst>
                                      </p:cBhvr>
                                      <p:to>
                                        <p:strVal val="visible"/>
                                      </p:to>
                                    </p:set>
                                    <p:animEffect transition="in" filter="fade">
                                      <p:cBhvr>
                                        <p:cTn id="51" dur="500"/>
                                        <p:tgtEl>
                                          <p:spTgt spid="10">
                                            <p:bg/>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0">
                                            <p:txEl>
                                              <p:pRg st="0" end="0"/>
                                            </p:txEl>
                                          </p:spTgt>
                                        </p:tgtEl>
                                        <p:attrNameLst>
                                          <p:attrName>style.visibility</p:attrName>
                                        </p:attrNameLst>
                                      </p:cBhvr>
                                      <p:to>
                                        <p:strVal val="visible"/>
                                      </p:to>
                                    </p:set>
                                    <p:animEffect transition="in" filter="fade">
                                      <p:cBhvr>
                                        <p:cTn id="54" dur="500"/>
                                        <p:tgtEl>
                                          <p:spTgt spid="10">
                                            <p:txEl>
                                              <p:pRg st="0" end="0"/>
                                            </p:tx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1">
                                            <p:bg/>
                                          </p:spTgt>
                                        </p:tgtEl>
                                        <p:attrNameLst>
                                          <p:attrName>style.visibility</p:attrName>
                                        </p:attrNameLst>
                                      </p:cBhvr>
                                      <p:to>
                                        <p:strVal val="visible"/>
                                      </p:to>
                                    </p:set>
                                    <p:animEffect transition="in" filter="fade">
                                      <p:cBhvr>
                                        <p:cTn id="57" dur="500"/>
                                        <p:tgtEl>
                                          <p:spTgt spid="11">
                                            <p:bg/>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11">
                                            <p:txEl>
                                              <p:pRg st="0" end="0"/>
                                            </p:txEl>
                                          </p:spTgt>
                                        </p:tgtEl>
                                        <p:attrNameLst>
                                          <p:attrName>style.visibility</p:attrName>
                                        </p:attrNameLst>
                                      </p:cBhvr>
                                      <p:to>
                                        <p:strVal val="visible"/>
                                      </p:to>
                                    </p:set>
                                    <p:animEffect transition="in" filter="fade">
                                      <p:cBhvr>
                                        <p:cTn id="60" dur="500"/>
                                        <p:tgtEl>
                                          <p:spTgt spid="11">
                                            <p:txEl>
                                              <p:pRg st="0" end="0"/>
                                            </p:tx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1">
                                            <p:txEl>
                                              <p:pRg st="2" end="2"/>
                                            </p:txEl>
                                          </p:spTgt>
                                        </p:tgtEl>
                                        <p:attrNameLst>
                                          <p:attrName>style.visibility</p:attrName>
                                        </p:attrNameLst>
                                      </p:cBhvr>
                                      <p:to>
                                        <p:strVal val="visible"/>
                                      </p:to>
                                    </p:set>
                                    <p:animEffect transition="in" filter="fade">
                                      <p:cBhvr>
                                        <p:cTn id="63" dur="500"/>
                                        <p:tgtEl>
                                          <p:spTgt spid="11">
                                            <p:txEl>
                                              <p:pRg st="2" end="2"/>
                                            </p:txEl>
                                          </p:spTgt>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12"/>
                                        </p:tgtEl>
                                        <p:attrNameLst>
                                          <p:attrName>style.visibility</p:attrName>
                                        </p:attrNameLst>
                                      </p:cBhvr>
                                      <p:to>
                                        <p:strVal val="visible"/>
                                      </p:to>
                                    </p:set>
                                    <p:animEffect transition="in" filter="fade">
                                      <p:cBhvr>
                                        <p:cTn id="66" dur="500"/>
                                        <p:tgtEl>
                                          <p:spTgt spid="12"/>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13"/>
                                        </p:tgtEl>
                                        <p:attrNameLst>
                                          <p:attrName>style.visibility</p:attrName>
                                        </p:attrNameLst>
                                      </p:cBhvr>
                                      <p:to>
                                        <p:strVal val="visible"/>
                                      </p:to>
                                    </p:set>
                                    <p:animEffect transition="in" filter="fade">
                                      <p:cBhvr>
                                        <p:cTn id="69" dur="500"/>
                                        <p:tgtEl>
                                          <p:spTgt spid="13"/>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81">
                                            <p:bg/>
                                          </p:spTgt>
                                        </p:tgtEl>
                                        <p:attrNameLst>
                                          <p:attrName>style.visibility</p:attrName>
                                        </p:attrNameLst>
                                      </p:cBhvr>
                                      <p:to>
                                        <p:strVal val="visible"/>
                                      </p:to>
                                    </p:set>
                                    <p:animEffect transition="in" filter="fade">
                                      <p:cBhvr>
                                        <p:cTn id="72" dur="500"/>
                                        <p:tgtEl>
                                          <p:spTgt spid="81">
                                            <p:bg/>
                                          </p:spTgt>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81">
                                            <p:txEl>
                                              <p:pRg st="0" end="0"/>
                                            </p:txEl>
                                          </p:spTgt>
                                        </p:tgtEl>
                                        <p:attrNameLst>
                                          <p:attrName>style.visibility</p:attrName>
                                        </p:attrNameLst>
                                      </p:cBhvr>
                                      <p:to>
                                        <p:strVal val="visible"/>
                                      </p:to>
                                    </p:set>
                                    <p:animEffect transition="in" filter="fade">
                                      <p:cBhvr>
                                        <p:cTn id="75" dur="500"/>
                                        <p:tgtEl>
                                          <p:spTgt spid="81">
                                            <p:txEl>
                                              <p:pRg st="0" end="0"/>
                                            </p:txEl>
                                          </p:spTgt>
                                        </p:tgtEl>
                                      </p:cBhvr>
                                    </p:animEffect>
                                  </p:childTnLst>
                                </p:cTn>
                              </p:par>
                              <p:par>
                                <p:cTn id="76" presetID="10" presetClass="entr" presetSubtype="0" fill="hold" grpId="0" nodeType="withEffect">
                                  <p:stCondLst>
                                    <p:cond delay="0"/>
                                  </p:stCondLst>
                                  <p:childTnLst>
                                    <p:set>
                                      <p:cBhvr>
                                        <p:cTn id="77" dur="1" fill="hold">
                                          <p:stCondLst>
                                            <p:cond delay="0"/>
                                          </p:stCondLst>
                                        </p:cTn>
                                        <p:tgtEl>
                                          <p:spTgt spid="2">
                                            <p:bg/>
                                          </p:spTgt>
                                        </p:tgtEl>
                                        <p:attrNameLst>
                                          <p:attrName>style.visibility</p:attrName>
                                        </p:attrNameLst>
                                      </p:cBhvr>
                                      <p:to>
                                        <p:strVal val="visible"/>
                                      </p:to>
                                    </p:set>
                                    <p:animEffect transition="in" filter="fade">
                                      <p:cBhvr>
                                        <p:cTn id="78" dur="500"/>
                                        <p:tgtEl>
                                          <p:spTgt spid="2">
                                            <p:bg/>
                                          </p:spTgt>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2">
                                            <p:txEl>
                                              <p:pRg st="0" end="0"/>
                                            </p:txEl>
                                          </p:spTgt>
                                        </p:tgtEl>
                                        <p:attrNameLst>
                                          <p:attrName>style.visibility</p:attrName>
                                        </p:attrNameLst>
                                      </p:cBhvr>
                                      <p:to>
                                        <p:strVal val="visible"/>
                                      </p:to>
                                    </p:set>
                                    <p:animEffect transition="in" filter="fade">
                                      <p:cBhvr>
                                        <p:cTn id="81"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 grpId="0"/>
      <p:bldP spid="4" grpId="0" build="p" animBg="1"/>
      <p:bldP spid="5" grpId="0" build="p" animBg="1"/>
      <p:bldP spid="6" grpId="0" build="p" animBg="1"/>
      <p:bldP spid="7" grpId="0" build="p" animBg="1"/>
      <p:bldP spid="8" grpId="0" build="p" animBg="1"/>
      <p:bldP spid="9" grpId="0" build="p" animBg="1"/>
      <p:bldP spid="10" grpId="0" build="p" animBg="1"/>
      <p:bldP spid="11" grpId="0" build="p" animBg="1"/>
      <p:bldP spid="81" grpId="0" build="p" animBg="1"/>
      <p:bldP spid="2" grpId="0" build="p" animBg="1"/>
      <p:bldP spid="12" grpId="0"/>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175EF8-C27F-D992-EEDD-CCA220DEC3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C58901-38BD-95D3-A90D-89AEA786BD9B}"/>
              </a:ext>
            </a:extLst>
          </p:cNvPr>
          <p:cNvSpPr>
            <a:spLocks noGrp="1"/>
          </p:cNvSpPr>
          <p:nvPr>
            <p:ph type="title"/>
          </p:nvPr>
        </p:nvSpPr>
        <p:spPr>
          <a:xfrm>
            <a:off x="863307" y="586715"/>
            <a:ext cx="10868445" cy="1392728"/>
          </a:xfrm>
        </p:spPr>
        <p:txBody>
          <a:bodyPr/>
          <a:lstStyle/>
          <a:p>
            <a:r>
              <a:rPr lang="en-US" dirty="0"/>
              <a:t>Bwc- body worn cameras -examined</a:t>
            </a:r>
          </a:p>
        </p:txBody>
      </p:sp>
      <p:sp>
        <p:nvSpPr>
          <p:cNvPr id="3" name="Content Placeholder 2">
            <a:extLst>
              <a:ext uri="{FF2B5EF4-FFF2-40B4-BE49-F238E27FC236}">
                <a16:creationId xmlns:a16="http://schemas.microsoft.com/office/drawing/2014/main" id="{5D127BD6-4604-8F35-1788-E85331CCF97A}"/>
              </a:ext>
            </a:extLst>
          </p:cNvPr>
          <p:cNvSpPr>
            <a:spLocks noGrp="1"/>
          </p:cNvSpPr>
          <p:nvPr>
            <p:ph idx="1"/>
          </p:nvPr>
        </p:nvSpPr>
        <p:spPr>
          <a:xfrm>
            <a:off x="1014984" y="2212848"/>
            <a:ext cx="5728064" cy="3526102"/>
          </a:xfrm>
        </p:spPr>
        <p:txBody>
          <a:bodyPr vert="horz" lIns="91440" tIns="45720" rIns="91440" bIns="45720" rtlCol="0" anchor="t">
            <a:noAutofit/>
          </a:bodyPr>
          <a:lstStyle/>
          <a:p>
            <a:pPr indent="-347345"/>
            <a:r>
              <a:rPr lang="en-US" sz="2000" dirty="0">
                <a:cs typeface="Segoe UI Light"/>
              </a:rPr>
              <a:t>Investigation found that </a:t>
            </a:r>
            <a:r>
              <a:rPr lang="en-US" sz="2000" b="1" dirty="0">
                <a:cs typeface="Segoe UI Light"/>
              </a:rPr>
              <a:t>body worn cameras are being switched off when force is used.</a:t>
            </a:r>
          </a:p>
          <a:p>
            <a:pPr indent="-347345"/>
            <a:r>
              <a:rPr lang="en-US" sz="2000" b="1" dirty="0">
                <a:cs typeface="Segoe UI Light"/>
              </a:rPr>
              <a:t>150 reports of misuse.</a:t>
            </a:r>
          </a:p>
          <a:p>
            <a:pPr indent="-347345"/>
            <a:r>
              <a:rPr lang="en-US" sz="2000" b="1" dirty="0">
                <a:cs typeface="Segoe UI Light"/>
              </a:rPr>
              <a:t>Camera footage shared.</a:t>
            </a:r>
          </a:p>
          <a:p>
            <a:pPr indent="-347345"/>
            <a:r>
              <a:rPr lang="en-US" sz="2000" dirty="0">
                <a:cs typeface="Segoe UI Light"/>
              </a:rPr>
              <a:t>Camera footage being</a:t>
            </a:r>
            <a:r>
              <a:rPr lang="en-US" sz="2000" b="1" dirty="0">
                <a:cs typeface="Segoe UI Light"/>
              </a:rPr>
              <a:t> lost, deleted, or not marked as evidence.</a:t>
            </a:r>
          </a:p>
          <a:p>
            <a:pPr indent="-347345"/>
            <a:r>
              <a:rPr lang="en-US" sz="2000" b="1" dirty="0">
                <a:cs typeface="Segoe UI Light"/>
              </a:rPr>
              <a:t>(MAJ Law, 2023).</a:t>
            </a:r>
          </a:p>
        </p:txBody>
      </p:sp>
      <p:sp>
        <p:nvSpPr>
          <p:cNvPr id="4" name="Slide Number Placeholder 3">
            <a:extLst>
              <a:ext uri="{FF2B5EF4-FFF2-40B4-BE49-F238E27FC236}">
                <a16:creationId xmlns:a16="http://schemas.microsoft.com/office/drawing/2014/main" id="{33CB7758-A00A-F0C6-954B-0B4C8DDB1A2D}"/>
              </a:ext>
            </a:extLst>
          </p:cNvPr>
          <p:cNvSpPr>
            <a:spLocks noGrp="1"/>
          </p:cNvSpPr>
          <p:nvPr>
            <p:ph type="sldNum" sz="quarter" idx="11"/>
          </p:nvPr>
        </p:nvSpPr>
        <p:spPr/>
        <p:txBody>
          <a:bodyPr/>
          <a:lstStyle/>
          <a:p>
            <a:fld id="{294A09A9-5501-47C1-A89A-A340965A2BE2}" type="slidenum">
              <a:rPr lang="en-US" smtClean="0"/>
              <a:pPr/>
              <a:t>9</a:t>
            </a:fld>
            <a:endParaRPr lang="en-US" dirty="0"/>
          </a:p>
        </p:txBody>
      </p:sp>
      <p:sp>
        <p:nvSpPr>
          <p:cNvPr id="6" name="TextBox 5">
            <a:extLst>
              <a:ext uri="{FF2B5EF4-FFF2-40B4-BE49-F238E27FC236}">
                <a16:creationId xmlns:a16="http://schemas.microsoft.com/office/drawing/2014/main" id="{CE1B9B4C-6BD4-6C13-52B2-C15B70254775}"/>
              </a:ext>
            </a:extLst>
          </p:cNvPr>
          <p:cNvSpPr txBox="1"/>
          <p:nvPr/>
        </p:nvSpPr>
        <p:spPr>
          <a:xfrm>
            <a:off x="6875712" y="2132308"/>
            <a:ext cx="462642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347345">
              <a:buFont typeface="Courier New"/>
              <a:buChar char="o"/>
            </a:pPr>
            <a:r>
              <a:rPr lang="en-US" sz="2000" dirty="0">
                <a:solidFill>
                  <a:srgbClr val="FFFFFF"/>
                </a:solidFill>
                <a:latin typeface="Segoe UI Light"/>
                <a:ea typeface="Arial"/>
                <a:cs typeface="Arial"/>
              </a:rPr>
              <a:t>Privacy issues.</a:t>
            </a:r>
          </a:p>
          <a:p>
            <a:pPr marL="228600" indent="-347345">
              <a:buFont typeface="Courier New"/>
              <a:buChar char="o"/>
            </a:pPr>
            <a:r>
              <a:rPr lang="en-US" sz="2000" dirty="0">
                <a:solidFill>
                  <a:srgbClr val="FFFFFF"/>
                </a:solidFill>
                <a:latin typeface="Segoe UI Light"/>
                <a:ea typeface="Arial"/>
                <a:cs typeface="Arial"/>
              </a:rPr>
              <a:t>Cost.</a:t>
            </a:r>
          </a:p>
          <a:p>
            <a:pPr marL="228600" indent="-347345">
              <a:buFont typeface="Courier New"/>
              <a:buChar char="o"/>
            </a:pPr>
            <a:r>
              <a:rPr lang="en-US" sz="2000" dirty="0">
                <a:solidFill>
                  <a:srgbClr val="FFFFFF"/>
                </a:solidFill>
                <a:latin typeface="Segoe UI Light"/>
                <a:ea typeface="Arial"/>
                <a:cs typeface="Arial"/>
              </a:rPr>
              <a:t>Technical Issues.</a:t>
            </a:r>
          </a:p>
          <a:p>
            <a:pPr marL="228600" indent="-347345">
              <a:buFont typeface="Courier New"/>
              <a:buChar char="o"/>
            </a:pPr>
            <a:r>
              <a:rPr lang="en-US" sz="2000" dirty="0">
                <a:solidFill>
                  <a:srgbClr val="FFFFFF"/>
                </a:solidFill>
                <a:latin typeface="Segoe UI Light"/>
                <a:ea typeface="Arial"/>
                <a:cs typeface="Arial"/>
              </a:rPr>
              <a:t>Data Storage.</a:t>
            </a:r>
          </a:p>
          <a:p>
            <a:pPr marL="228600" indent="-347345">
              <a:buFont typeface="Courier New"/>
              <a:buChar char="o"/>
            </a:pPr>
            <a:r>
              <a:rPr lang="en-US" sz="2000" dirty="0">
                <a:solidFill>
                  <a:srgbClr val="FFFFFF"/>
                </a:solidFill>
                <a:latin typeface="Segoe UI Light"/>
                <a:ea typeface="Arial"/>
                <a:cs typeface="Arial"/>
              </a:rPr>
              <a:t>(Williamson, 2023).</a:t>
            </a:r>
          </a:p>
          <a:p>
            <a:pPr marL="228600" indent="-347345">
              <a:buFont typeface="Courier New"/>
              <a:buChar char="o"/>
            </a:pPr>
            <a:endParaRPr lang="en-US" sz="2000" dirty="0">
              <a:solidFill>
                <a:srgbClr val="FFFFFF"/>
              </a:solidFill>
              <a:latin typeface="Segoe UI Light"/>
              <a:ea typeface="Arial"/>
              <a:cs typeface="Arial"/>
            </a:endParaRPr>
          </a:p>
        </p:txBody>
      </p:sp>
      <p:sp>
        <p:nvSpPr>
          <p:cNvPr id="7" name="Rectangle 6">
            <a:extLst>
              <a:ext uri="{FF2B5EF4-FFF2-40B4-BE49-F238E27FC236}">
                <a16:creationId xmlns:a16="http://schemas.microsoft.com/office/drawing/2014/main" id="{075A31FE-13B0-39AA-7D15-F4317AE16F09}"/>
              </a:ext>
            </a:extLst>
          </p:cNvPr>
          <p:cNvSpPr/>
          <p:nvPr/>
        </p:nvSpPr>
        <p:spPr>
          <a:xfrm>
            <a:off x="6735172" y="1995093"/>
            <a:ext cx="3878938" cy="181997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7DC3AB2-8CA7-F7B5-78DE-A825B7803719}"/>
              </a:ext>
            </a:extLst>
          </p:cNvPr>
          <p:cNvSpPr/>
          <p:nvPr/>
        </p:nvSpPr>
        <p:spPr>
          <a:xfrm>
            <a:off x="6876686" y="2136607"/>
            <a:ext cx="3878938" cy="181997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040158E-7572-6033-BE1D-CB5E3C55D682}"/>
              </a:ext>
            </a:extLst>
          </p:cNvPr>
          <p:cNvSpPr/>
          <p:nvPr/>
        </p:nvSpPr>
        <p:spPr>
          <a:xfrm>
            <a:off x="6876686" y="4281092"/>
            <a:ext cx="3878938" cy="181997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41DD9D-45C1-43BA-6A2E-A9C18C62B5AB}"/>
              </a:ext>
            </a:extLst>
          </p:cNvPr>
          <p:cNvSpPr/>
          <p:nvPr/>
        </p:nvSpPr>
        <p:spPr>
          <a:xfrm>
            <a:off x="6735171" y="4444378"/>
            <a:ext cx="3878938" cy="181997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B3CFB8B-F7BC-4E18-0478-33A83034E7E2}"/>
              </a:ext>
            </a:extLst>
          </p:cNvPr>
          <p:cNvSpPr txBox="1"/>
          <p:nvPr/>
        </p:nvSpPr>
        <p:spPr>
          <a:xfrm>
            <a:off x="6879772" y="4448936"/>
            <a:ext cx="3701143"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347345">
              <a:buFont typeface="Courier New"/>
              <a:buChar char="o"/>
            </a:pPr>
            <a:r>
              <a:rPr lang="en-US" sz="2000" dirty="0">
                <a:solidFill>
                  <a:schemeClr val="bg1"/>
                </a:solidFill>
                <a:cs typeface="Arial"/>
              </a:rPr>
              <a:t>Where this evidence is concerned, it can be equally as helpful in tackling crime as it is on being a breeding ground for issues.</a:t>
            </a:r>
          </a:p>
          <a:p>
            <a:pPr algn="ctr"/>
            <a:endParaRPr lang="en-US" dirty="0">
              <a:solidFill>
                <a:schemeClr val="bg1"/>
              </a:solidFill>
              <a:cs typeface="Segoe UI Light"/>
            </a:endParaRPr>
          </a:p>
        </p:txBody>
      </p:sp>
    </p:spTree>
    <p:extLst>
      <p:ext uri="{BB962C8B-B14F-4D97-AF65-F5344CB8AC3E}">
        <p14:creationId xmlns:p14="http://schemas.microsoft.com/office/powerpoint/2010/main" val="3496304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0DEE9-2DBD-C997-C208-027230B5A3EA}"/>
              </a:ext>
            </a:extLst>
          </p:cNvPr>
          <p:cNvSpPr>
            <a:spLocks noGrp="1"/>
          </p:cNvSpPr>
          <p:nvPr>
            <p:ph type="title"/>
          </p:nvPr>
        </p:nvSpPr>
        <p:spPr>
          <a:xfrm>
            <a:off x="1098804" y="832104"/>
            <a:ext cx="9994392" cy="1069848"/>
          </a:xfrm>
        </p:spPr>
        <p:txBody>
          <a:bodyPr/>
          <a:lstStyle/>
          <a:p>
            <a:r>
              <a:rPr lang="en-US" dirty="0">
                <a:ln w="28575">
                  <a:noFill/>
                  <a:prstDash val="solid"/>
                </a:ln>
                <a:latin typeface="Tw Cen MT"/>
              </a:rPr>
              <a:t>AS A whole</a:t>
            </a:r>
            <a:endParaRPr lang="en-US" sz="4000" b="1" spc="600" dirty="0">
              <a:ln w="28575">
                <a:noFill/>
                <a:prstDash val="solid"/>
              </a:ln>
              <a:solidFill>
                <a:schemeClr val="bg1"/>
              </a:solidFill>
              <a:latin typeface="Tw Cen MT" panose="020B0602020104020603" pitchFamily="34" charset="77"/>
            </a:endParaRPr>
          </a:p>
        </p:txBody>
      </p:sp>
      <p:sp>
        <p:nvSpPr>
          <p:cNvPr id="5" name="Slide Number Placeholder 4">
            <a:extLst>
              <a:ext uri="{FF2B5EF4-FFF2-40B4-BE49-F238E27FC236}">
                <a16:creationId xmlns:a16="http://schemas.microsoft.com/office/drawing/2014/main" id="{F79CF1F9-4847-1440-0352-6D1284A48D05}"/>
              </a:ext>
            </a:extLst>
          </p:cNvPr>
          <p:cNvSpPr>
            <a:spLocks noGrp="1"/>
          </p:cNvSpPr>
          <p:nvPr>
            <p:ph type="sldNum" sz="quarter" idx="11"/>
          </p:nvPr>
        </p:nvSpPr>
        <p:spPr/>
        <p:txBody>
          <a:bodyPr/>
          <a:lstStyle/>
          <a:p>
            <a:fld id="{294A09A9-5501-47C1-A89A-A340965A2BE2}" type="slidenum">
              <a:rPr lang="en-US" smtClean="0"/>
              <a:pPr/>
              <a:t>10</a:t>
            </a:fld>
            <a:endParaRPr lang="en-US" dirty="0"/>
          </a:p>
        </p:txBody>
      </p:sp>
      <p:sp>
        <p:nvSpPr>
          <p:cNvPr id="7" name="Content Placeholder 6">
            <a:extLst>
              <a:ext uri="{FF2B5EF4-FFF2-40B4-BE49-F238E27FC236}">
                <a16:creationId xmlns:a16="http://schemas.microsoft.com/office/drawing/2014/main" id="{40B4DFD3-E3CB-87C3-9262-41FCD14CFA42}"/>
              </a:ext>
            </a:extLst>
          </p:cNvPr>
          <p:cNvSpPr>
            <a:spLocks noGrp="1"/>
          </p:cNvSpPr>
          <p:nvPr>
            <p:ph idx="1"/>
          </p:nvPr>
        </p:nvSpPr>
        <p:spPr/>
        <p:txBody>
          <a:bodyPr vert="horz" lIns="91440" tIns="45720" rIns="91440" bIns="45720" rtlCol="0" anchor="t">
            <a:noAutofit/>
          </a:bodyPr>
          <a:lstStyle/>
          <a:p>
            <a:pPr indent="-347345"/>
            <a:r>
              <a:rPr lang="en-US" dirty="0">
                <a:cs typeface="Segoe UI"/>
              </a:rPr>
              <a:t>Facial recognition saves time, identifies criminals and protects the vulnerable.</a:t>
            </a:r>
          </a:p>
          <a:p>
            <a:pPr indent="-347345"/>
            <a:r>
              <a:rPr lang="en-US" dirty="0">
                <a:cs typeface="Segoe UI"/>
              </a:rPr>
              <a:t>Technology helps communication with the public (Social media) and those who speak different languages.</a:t>
            </a:r>
          </a:p>
          <a:p>
            <a:pPr indent="-347345"/>
            <a:r>
              <a:rPr lang="en-US" dirty="0">
                <a:cs typeface="Segoe UI"/>
              </a:rPr>
              <a:t>However, technology could impeach on civil liberties – right to freedom of speech and protest – a concern for discrimination on certain groups.</a:t>
            </a:r>
          </a:p>
          <a:p>
            <a:pPr indent="-347345"/>
            <a:r>
              <a:rPr lang="en-US" dirty="0">
                <a:cs typeface="Segoe UI"/>
              </a:rPr>
              <a:t>(Winchester, 2025)</a:t>
            </a:r>
            <a:endParaRPr lang="en-US" dirty="0"/>
          </a:p>
        </p:txBody>
      </p:sp>
    </p:spTree>
    <p:extLst>
      <p:ext uri="{BB962C8B-B14F-4D97-AF65-F5344CB8AC3E}">
        <p14:creationId xmlns:p14="http://schemas.microsoft.com/office/powerpoint/2010/main" val="1208724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fade">
                                      <p:cBhvr>
                                        <p:cTn id="17" dur="500"/>
                                        <p:tgtEl>
                                          <p:spTgt spid="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xEl>
                                              <p:pRg st="2" end="2"/>
                                            </p:txEl>
                                          </p:spTgt>
                                        </p:tgtEl>
                                        <p:attrNameLst>
                                          <p:attrName>style.visibility</p:attrName>
                                        </p:attrNameLst>
                                      </p:cBhvr>
                                      <p:to>
                                        <p:strVal val="visible"/>
                                      </p:to>
                                    </p:set>
                                    <p:animEffect transition="in" filter="fade">
                                      <p:cBhvr>
                                        <p:cTn id="22" dur="500"/>
                                        <p:tgtEl>
                                          <p:spTgt spid="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animEffect transition="in" filter="fade">
                                      <p:cBhvr>
                                        <p:cTn id="27"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BEBA89-62AA-640D-DAD7-D46921E22E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422F0D-BAAA-AD78-6422-C6D6D6189315}"/>
              </a:ext>
            </a:extLst>
          </p:cNvPr>
          <p:cNvSpPr>
            <a:spLocks noGrp="1"/>
          </p:cNvSpPr>
          <p:nvPr>
            <p:ph type="title"/>
          </p:nvPr>
        </p:nvSpPr>
        <p:spPr>
          <a:xfrm>
            <a:off x="1098804" y="832104"/>
            <a:ext cx="9994392" cy="1069848"/>
          </a:xfrm>
        </p:spPr>
        <p:txBody>
          <a:bodyPr/>
          <a:lstStyle/>
          <a:p>
            <a:r>
              <a:rPr lang="en-US" dirty="0">
                <a:ln w="28575">
                  <a:noFill/>
                  <a:prstDash val="solid"/>
                </a:ln>
                <a:latin typeface="Tw Cen MT"/>
              </a:rPr>
              <a:t>AS A whole</a:t>
            </a:r>
            <a:endParaRPr lang="en-US" sz="4000" b="1" spc="600" dirty="0">
              <a:ln w="28575">
                <a:noFill/>
                <a:prstDash val="solid"/>
              </a:ln>
              <a:solidFill>
                <a:schemeClr val="bg1"/>
              </a:solidFill>
              <a:latin typeface="Tw Cen MT" panose="020B0602020104020603" pitchFamily="34" charset="77"/>
            </a:endParaRPr>
          </a:p>
        </p:txBody>
      </p:sp>
      <p:sp>
        <p:nvSpPr>
          <p:cNvPr id="5" name="Slide Number Placeholder 4">
            <a:extLst>
              <a:ext uri="{FF2B5EF4-FFF2-40B4-BE49-F238E27FC236}">
                <a16:creationId xmlns:a16="http://schemas.microsoft.com/office/drawing/2014/main" id="{FFD61907-49A7-B8F6-03B4-BB4D95F106D5}"/>
              </a:ext>
            </a:extLst>
          </p:cNvPr>
          <p:cNvSpPr>
            <a:spLocks noGrp="1"/>
          </p:cNvSpPr>
          <p:nvPr>
            <p:ph type="sldNum" sz="quarter" idx="11"/>
          </p:nvPr>
        </p:nvSpPr>
        <p:spPr/>
        <p:txBody>
          <a:bodyPr/>
          <a:lstStyle/>
          <a:p>
            <a:fld id="{294A09A9-5501-47C1-A89A-A340965A2BE2}" type="slidenum">
              <a:rPr lang="en-US" smtClean="0"/>
              <a:pPr/>
              <a:t>11</a:t>
            </a:fld>
            <a:endParaRPr lang="en-US" dirty="0"/>
          </a:p>
        </p:txBody>
      </p:sp>
      <p:sp>
        <p:nvSpPr>
          <p:cNvPr id="7" name="Content Placeholder 6">
            <a:extLst>
              <a:ext uri="{FF2B5EF4-FFF2-40B4-BE49-F238E27FC236}">
                <a16:creationId xmlns:a16="http://schemas.microsoft.com/office/drawing/2014/main" id="{BAE24B56-B452-0D03-3F6E-D3E34A04537F}"/>
              </a:ext>
            </a:extLst>
          </p:cNvPr>
          <p:cNvSpPr>
            <a:spLocks noGrp="1"/>
          </p:cNvSpPr>
          <p:nvPr>
            <p:ph idx="1"/>
          </p:nvPr>
        </p:nvSpPr>
        <p:spPr/>
        <p:txBody>
          <a:bodyPr vert="horz" lIns="91440" tIns="45720" rIns="91440" bIns="45720" rtlCol="0" anchor="t">
            <a:noAutofit/>
          </a:bodyPr>
          <a:lstStyle/>
          <a:p>
            <a:pPr indent="-347345"/>
            <a:r>
              <a:rPr lang="en-US" dirty="0">
                <a:cs typeface="Segoe UI"/>
              </a:rPr>
              <a:t>There are guidelines around the use of technology (College of Policing, 2025). This can increase public trust as the police are using their powers by ethical means.</a:t>
            </a:r>
          </a:p>
          <a:p>
            <a:pPr indent="-347345"/>
            <a:r>
              <a:rPr lang="en-US" dirty="0">
                <a:cs typeface="Segoe UI"/>
              </a:rPr>
              <a:t>Using technology can reduce police workload, getting officers back on the street and into their communities (Node4, 2023).</a:t>
            </a:r>
            <a:endParaRPr lang="en-US" dirty="0"/>
          </a:p>
        </p:txBody>
      </p:sp>
    </p:spTree>
    <p:extLst>
      <p:ext uri="{BB962C8B-B14F-4D97-AF65-F5344CB8AC3E}">
        <p14:creationId xmlns:p14="http://schemas.microsoft.com/office/powerpoint/2010/main" val="3733894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fade">
                                      <p:cBhvr>
                                        <p:cTn id="17"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5BC92-868A-26B2-CBC0-C9D94E65F1A4}"/>
              </a:ext>
            </a:extLst>
          </p:cNvPr>
          <p:cNvSpPr>
            <a:spLocks noGrp="1"/>
          </p:cNvSpPr>
          <p:nvPr>
            <p:ph type="ctrTitle"/>
          </p:nvPr>
        </p:nvSpPr>
        <p:spPr/>
        <p:txBody>
          <a:bodyPr/>
          <a:lstStyle/>
          <a:p>
            <a:r>
              <a:rPr lang="en-US" dirty="0">
                <a:ln w="28575">
                  <a:noFill/>
                  <a:prstDash val="solid"/>
                </a:ln>
                <a:latin typeface="Tw Cen MT"/>
                <a:ea typeface="Verdana"/>
              </a:rPr>
              <a:t>Conclusion</a:t>
            </a:r>
            <a:endParaRPr lang="en-US" dirty="0"/>
          </a:p>
        </p:txBody>
      </p:sp>
      <p:sp>
        <p:nvSpPr>
          <p:cNvPr id="3" name="Subtitle 2">
            <a:extLst>
              <a:ext uri="{FF2B5EF4-FFF2-40B4-BE49-F238E27FC236}">
                <a16:creationId xmlns:a16="http://schemas.microsoft.com/office/drawing/2014/main" id="{6F9C1627-7A56-025E-482D-E2AB014EDF92}"/>
              </a:ext>
            </a:extLst>
          </p:cNvPr>
          <p:cNvSpPr>
            <a:spLocks noGrp="1"/>
          </p:cNvSpPr>
          <p:nvPr>
            <p:ph type="subTitle" idx="1"/>
          </p:nvPr>
        </p:nvSpPr>
        <p:spPr>
          <a:xfrm>
            <a:off x="1509632" y="3543518"/>
            <a:ext cx="9161851" cy="2091798"/>
          </a:xfrm>
        </p:spPr>
        <p:txBody>
          <a:bodyPr vert="horz" lIns="91440" tIns="45720" rIns="91440" bIns="45720" rtlCol="0" anchor="t">
            <a:noAutofit/>
          </a:bodyPr>
          <a:lstStyle/>
          <a:p>
            <a:pPr marL="285750" indent="-285750">
              <a:buFont typeface="Arial" panose="02070309020205020404" pitchFamily="49" charset="0"/>
              <a:buChar char="•"/>
            </a:pPr>
            <a:r>
              <a:rPr lang="en-US" dirty="0">
                <a:cs typeface="Segoe UI Light"/>
              </a:rPr>
              <a:t>(MAV, 2020)</a:t>
            </a:r>
            <a:endParaRPr lang="en-US" dirty="0">
              <a:latin typeface="Segoe UI Light" panose="020B0502040204020203" pitchFamily="34" charset="0"/>
              <a:cs typeface="Segoe UI Light" panose="020B0502040204020203" pitchFamily="34" charset="0"/>
            </a:endParaRPr>
          </a:p>
          <a:p>
            <a:pPr marL="285750" indent="-285750">
              <a:buFont typeface="Arial" panose="02070309020205020404" pitchFamily="49" charset="0"/>
              <a:buChar char="•"/>
            </a:pPr>
            <a:r>
              <a:rPr lang="en-US" dirty="0">
                <a:cs typeface="Segoe UI Light"/>
              </a:rPr>
              <a:t> (MAJ Law, 2023) </a:t>
            </a:r>
            <a:endParaRPr lang="en-US">
              <a:cs typeface="Segoe UI Light"/>
            </a:endParaRPr>
          </a:p>
          <a:p>
            <a:pPr marL="285750" indent="-285750">
              <a:buFont typeface="Arial" panose="02070309020205020404" pitchFamily="49" charset="0"/>
              <a:buChar char="•"/>
            </a:pPr>
            <a:r>
              <a:rPr lang="en-US" dirty="0">
                <a:cs typeface="Segoe UI Light"/>
              </a:rPr>
              <a:t>(College of Policing, 2025)</a:t>
            </a:r>
            <a:endParaRPr lang="en-US" dirty="0">
              <a:latin typeface="Segoe UI Light" panose="020B0502040204020203" pitchFamily="34" charset="0"/>
              <a:cs typeface="Segoe UI Light" panose="020B0502040204020203" pitchFamily="34" charset="0"/>
            </a:endParaRPr>
          </a:p>
          <a:p>
            <a:endParaRPr lang="en-US" dirty="0"/>
          </a:p>
        </p:txBody>
      </p:sp>
    </p:spTree>
    <p:extLst>
      <p:ext uri="{BB962C8B-B14F-4D97-AF65-F5344CB8AC3E}">
        <p14:creationId xmlns:p14="http://schemas.microsoft.com/office/powerpoint/2010/main" val="1958759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E1892-81E6-551C-7B5A-DEA68224520B}"/>
              </a:ext>
            </a:extLst>
          </p:cNvPr>
          <p:cNvSpPr>
            <a:spLocks noGrp="1"/>
          </p:cNvSpPr>
          <p:nvPr>
            <p:ph type="title"/>
          </p:nvPr>
        </p:nvSpPr>
        <p:spPr/>
        <p:txBody>
          <a:bodyPr/>
          <a:lstStyle/>
          <a:p>
            <a:r>
              <a:rPr lang="en-US" sz="4800" b="1" spc="600" dirty="0">
                <a:ln w="28575">
                  <a:noFill/>
                  <a:prstDash val="solid"/>
                </a:ln>
                <a:solidFill>
                  <a:schemeClr val="bg1"/>
                </a:solidFill>
                <a:latin typeface="Tw Cen MT" panose="020B0602020104020603" pitchFamily="34" charset="77"/>
              </a:rPr>
              <a:t>THANK YOU</a:t>
            </a:r>
            <a:endParaRPr lang="en-US" dirty="0"/>
          </a:p>
        </p:txBody>
      </p:sp>
      <p:sp>
        <p:nvSpPr>
          <p:cNvPr id="3" name="Text Placeholder 2">
            <a:extLst>
              <a:ext uri="{FF2B5EF4-FFF2-40B4-BE49-F238E27FC236}">
                <a16:creationId xmlns:a16="http://schemas.microsoft.com/office/drawing/2014/main" id="{55519D01-29BE-BE76-41C5-9D58AD8119DC}"/>
              </a:ext>
            </a:extLst>
          </p:cNvPr>
          <p:cNvSpPr>
            <a:spLocks noGrp="1"/>
          </p:cNvSpPr>
          <p:nvPr>
            <p:ph type="body" idx="1"/>
          </p:nvPr>
        </p:nvSpPr>
        <p:spPr/>
        <p:txBody>
          <a:bodyPr vert="horz" lIns="91440" tIns="45720" rIns="91440" bIns="45720" rtlCol="0" anchor="t">
            <a:noAutofit/>
          </a:bodyPr>
          <a:lstStyle/>
          <a:p>
            <a:r>
              <a:rPr lang="en-US" dirty="0">
                <a:latin typeface="Segoe UI Light"/>
                <a:cs typeface="Segoe UI Light"/>
              </a:rPr>
              <a:t>Shannon Evans.</a:t>
            </a:r>
            <a:endParaRPr lang="en-US" dirty="0"/>
          </a:p>
          <a:p>
            <a:endParaRPr lang="en-US" dirty="0"/>
          </a:p>
        </p:txBody>
      </p:sp>
    </p:spTree>
    <p:extLst>
      <p:ext uri="{BB962C8B-B14F-4D97-AF65-F5344CB8AC3E}">
        <p14:creationId xmlns:p14="http://schemas.microsoft.com/office/powerpoint/2010/main" val="18777012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9816FD90-6ABD-5EA8-0870-E27733B9F685}"/>
              </a:ext>
            </a:extLst>
          </p:cNvPr>
          <p:cNvSpPr>
            <a:spLocks noGrp="1"/>
          </p:cNvSpPr>
          <p:nvPr>
            <p:ph type="sldNum" sz="quarter" idx="12"/>
          </p:nvPr>
        </p:nvSpPr>
        <p:spPr>
          <a:xfrm>
            <a:off x="329184" y="411480"/>
            <a:ext cx="521208" cy="310896"/>
          </a:xfrm>
        </p:spPr>
        <p:txBody>
          <a:bodyPr anchor="ctr">
            <a:normAutofit/>
          </a:bodyPr>
          <a:lstStyle/>
          <a:p>
            <a:pPr>
              <a:spcAft>
                <a:spcPts val="600"/>
              </a:spcAft>
            </a:pPr>
            <a:fld id="{294A09A9-5501-47C1-A89A-A340965A2BE2}" type="slidenum">
              <a:rPr lang="en-US" smtClean="0"/>
              <a:pPr>
                <a:spcAft>
                  <a:spcPts val="600"/>
                </a:spcAft>
              </a:pPr>
              <a:t>14</a:t>
            </a:fld>
            <a:endParaRPr lang="en-US"/>
          </a:p>
        </p:txBody>
      </p:sp>
      <p:sp>
        <p:nvSpPr>
          <p:cNvPr id="2" name="TextBox 1">
            <a:extLst>
              <a:ext uri="{FF2B5EF4-FFF2-40B4-BE49-F238E27FC236}">
                <a16:creationId xmlns:a16="http://schemas.microsoft.com/office/drawing/2014/main" id="{46A737DD-0EED-B9B1-B8FB-465B33F45B71}"/>
              </a:ext>
            </a:extLst>
          </p:cNvPr>
          <p:cNvSpPr txBox="1"/>
          <p:nvPr/>
        </p:nvSpPr>
        <p:spPr>
          <a:xfrm>
            <a:off x="849086" y="359229"/>
            <a:ext cx="10602685"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ea typeface="Arial"/>
                <a:cs typeface="Arial"/>
              </a:rPr>
              <a:t>Channel 4 (2024) </a:t>
            </a:r>
            <a:r>
              <a:rPr lang="en-US" sz="1200" i="1" dirty="0">
                <a:solidFill>
                  <a:schemeClr val="bg1"/>
                </a:solidFill>
                <a:latin typeface="Arial"/>
                <a:ea typeface="Arial"/>
                <a:cs typeface="Arial"/>
              </a:rPr>
              <a:t>To Catch a Copper</a:t>
            </a:r>
            <a:r>
              <a:rPr lang="en-US" sz="1200" dirty="0">
                <a:solidFill>
                  <a:schemeClr val="bg1"/>
                </a:solidFill>
                <a:latin typeface="Arial"/>
                <a:ea typeface="Arial"/>
                <a:cs typeface="Arial"/>
              </a:rPr>
              <a:t>. Available at:</a:t>
            </a:r>
            <a:br>
              <a:rPr lang="en-US" sz="1200" dirty="0">
                <a:solidFill>
                  <a:srgbClr val="FFFFFF"/>
                </a:solidFill>
                <a:latin typeface="Arial"/>
                <a:ea typeface="Arial"/>
                <a:cs typeface="Arial"/>
              </a:rPr>
            </a:br>
            <a:r>
              <a:rPr lang="en-US" sz="1200" strike="noStrike" dirty="0">
                <a:solidFill>
                  <a:schemeClr val="bg1"/>
                </a:solidFill>
                <a:latin typeface="Arial"/>
                <a:ea typeface="Arial"/>
                <a:cs typeface="Arial"/>
                <a:hlinkClick r:id="rId3"/>
              </a:rPr>
              <a:t>https://www.</a:t>
            </a:r>
            <a:r>
              <a:rPr lang="en-US" sz="1200" dirty="0">
                <a:solidFill>
                  <a:schemeClr val="bg1"/>
                </a:solidFill>
                <a:latin typeface="Arial"/>
                <a:ea typeface="Arial"/>
                <a:cs typeface="Arial"/>
                <a:hlinkClick r:id="rId3"/>
              </a:rPr>
              <a:t>channel4</a:t>
            </a:r>
            <a:r>
              <a:rPr lang="en-US" sz="1200" strike="noStrike" dirty="0">
                <a:solidFill>
                  <a:schemeClr val="bg1"/>
                </a:solidFill>
                <a:latin typeface="Arial"/>
                <a:ea typeface="Arial"/>
                <a:cs typeface="Arial"/>
                <a:hlinkClick r:id="rId3"/>
              </a:rPr>
              <a:t>.com/</a:t>
            </a:r>
            <a:r>
              <a:rPr lang="en-US" sz="1200" dirty="0">
                <a:solidFill>
                  <a:schemeClr val="bg1"/>
                </a:solidFill>
                <a:latin typeface="Arial"/>
                <a:ea typeface="Arial"/>
                <a:cs typeface="Arial"/>
                <a:hlinkClick r:id="rId3"/>
              </a:rPr>
              <a:t>programmes/to-catch-a-copper</a:t>
            </a:r>
            <a:br>
              <a:rPr lang="en-US" sz="1200" dirty="0">
                <a:solidFill>
                  <a:srgbClr val="FFFFFF"/>
                </a:solidFill>
                <a:latin typeface="Arial"/>
                <a:ea typeface="Arial"/>
                <a:cs typeface="Arial"/>
                <a:hlinkClick r:id="rId3"/>
              </a:rPr>
            </a:br>
            <a:r>
              <a:rPr lang="en-US" sz="1200" dirty="0">
                <a:solidFill>
                  <a:schemeClr val="bg1"/>
                </a:solidFill>
                <a:latin typeface="Arial"/>
                <a:ea typeface="Arial"/>
                <a:cs typeface="Arial"/>
              </a:rPr>
              <a:t>(Accessed: 12 January 2026).</a:t>
            </a:r>
            <a:endParaRPr lang="en-US" dirty="0"/>
          </a:p>
          <a:p>
            <a:r>
              <a:rPr lang="en-US" sz="1200" dirty="0">
                <a:solidFill>
                  <a:schemeClr val="bg1"/>
                </a:solidFill>
                <a:latin typeface="Arial"/>
                <a:ea typeface="Arial"/>
                <a:cs typeface="Arial"/>
              </a:rPr>
              <a:t>Chapman, B. (2022) </a:t>
            </a:r>
            <a:r>
              <a:rPr lang="en-US" sz="1200" i="1" dirty="0">
                <a:solidFill>
                  <a:schemeClr val="bg1"/>
                </a:solidFill>
                <a:latin typeface="Arial"/>
                <a:ea typeface="Arial"/>
                <a:cs typeface="Arial"/>
              </a:rPr>
              <a:t>Body-worn cameras: What the evidence tells us</a:t>
            </a:r>
            <a:r>
              <a:rPr lang="en-US" sz="1200" dirty="0">
                <a:solidFill>
                  <a:schemeClr val="bg1"/>
                </a:solidFill>
                <a:latin typeface="Arial"/>
                <a:ea typeface="Arial"/>
                <a:cs typeface="Arial"/>
              </a:rPr>
              <a:t>. Available at:</a:t>
            </a:r>
            <a:br>
              <a:rPr lang="en-US" sz="1200" dirty="0">
                <a:solidFill>
                  <a:srgbClr val="FFFFFF"/>
                </a:solidFill>
                <a:latin typeface="Arial"/>
                <a:ea typeface="Arial"/>
                <a:cs typeface="Arial"/>
              </a:rPr>
            </a:br>
            <a:r>
              <a:rPr lang="en-US" sz="1200" strike="noStrike" dirty="0">
                <a:solidFill>
                  <a:schemeClr val="bg1"/>
                </a:solidFill>
                <a:latin typeface="Arial"/>
                <a:ea typeface="Arial"/>
                <a:cs typeface="Arial"/>
                <a:hlinkClick r:id="rId4"/>
              </a:rPr>
              <a:t>https://</a:t>
            </a:r>
            <a:r>
              <a:rPr lang="en-US" sz="1200" dirty="0">
                <a:solidFill>
                  <a:schemeClr val="bg1"/>
                </a:solidFill>
                <a:latin typeface="Arial"/>
                <a:ea typeface="Arial"/>
                <a:cs typeface="Arial"/>
                <a:hlinkClick r:id="rId4"/>
              </a:rPr>
              <a:t>nij</a:t>
            </a:r>
            <a:r>
              <a:rPr lang="en-US" sz="1200" strike="noStrike" dirty="0">
                <a:solidFill>
                  <a:schemeClr val="bg1"/>
                </a:solidFill>
                <a:latin typeface="Arial"/>
                <a:ea typeface="Arial"/>
                <a:cs typeface="Arial"/>
                <a:hlinkClick r:id="rId4"/>
              </a:rPr>
              <a:t>.</a:t>
            </a:r>
            <a:r>
              <a:rPr lang="en-US" sz="1200" dirty="0">
                <a:solidFill>
                  <a:schemeClr val="bg1"/>
                </a:solidFill>
                <a:latin typeface="Arial"/>
                <a:ea typeface="Arial"/>
                <a:cs typeface="Arial"/>
                <a:hlinkClick r:id="rId4"/>
              </a:rPr>
              <a:t>ojp</a:t>
            </a:r>
            <a:r>
              <a:rPr lang="en-US" sz="1200" strike="noStrike" dirty="0">
                <a:solidFill>
                  <a:schemeClr val="bg1"/>
                </a:solidFill>
                <a:latin typeface="Arial"/>
                <a:ea typeface="Arial"/>
                <a:cs typeface="Arial"/>
                <a:hlinkClick r:id="rId4"/>
              </a:rPr>
              <a:t>.</a:t>
            </a:r>
            <a:r>
              <a:rPr lang="en-US" sz="1200" dirty="0">
                <a:solidFill>
                  <a:schemeClr val="bg1"/>
                </a:solidFill>
                <a:latin typeface="Arial"/>
                <a:ea typeface="Arial"/>
                <a:cs typeface="Arial"/>
                <a:hlinkClick r:id="rId4"/>
              </a:rPr>
              <a:t>gov/topics</a:t>
            </a:r>
            <a:r>
              <a:rPr lang="en-US" sz="1200" strike="noStrike" dirty="0">
                <a:solidFill>
                  <a:schemeClr val="bg1"/>
                </a:solidFill>
                <a:latin typeface="Arial"/>
                <a:ea typeface="Arial"/>
                <a:cs typeface="Arial"/>
                <a:hlinkClick r:id="rId4"/>
              </a:rPr>
              <a:t>/</a:t>
            </a:r>
            <a:r>
              <a:rPr lang="en-US" sz="1200" dirty="0">
                <a:solidFill>
                  <a:schemeClr val="bg1"/>
                </a:solidFill>
                <a:latin typeface="Arial"/>
                <a:ea typeface="Arial"/>
                <a:cs typeface="Arial"/>
                <a:hlinkClick r:id="rId4"/>
              </a:rPr>
              <a:t>articles</a:t>
            </a:r>
            <a:r>
              <a:rPr lang="en-US" sz="1200" strike="noStrike" dirty="0">
                <a:solidFill>
                  <a:schemeClr val="bg1"/>
                </a:solidFill>
                <a:latin typeface="Arial"/>
                <a:ea typeface="Arial"/>
                <a:cs typeface="Arial"/>
                <a:hlinkClick r:id="rId4"/>
              </a:rPr>
              <a:t>/</a:t>
            </a:r>
            <a:r>
              <a:rPr lang="en-US" sz="1200" dirty="0">
                <a:solidFill>
                  <a:schemeClr val="bg1"/>
                </a:solidFill>
                <a:latin typeface="Arial"/>
                <a:ea typeface="Arial"/>
                <a:cs typeface="Arial"/>
                <a:hlinkClick r:id="rId4"/>
              </a:rPr>
              <a:t>body-worn-cameras-what-evidence-tells-us</a:t>
            </a:r>
            <a:br>
              <a:rPr lang="en-US" sz="1200" dirty="0">
                <a:solidFill>
                  <a:srgbClr val="FFFFFF"/>
                </a:solidFill>
                <a:latin typeface="Arial"/>
                <a:ea typeface="Arial"/>
                <a:cs typeface="Arial"/>
                <a:hlinkClick r:id="rId4"/>
              </a:rPr>
            </a:br>
            <a:r>
              <a:rPr lang="en-US" sz="1200" dirty="0">
                <a:solidFill>
                  <a:schemeClr val="bg1"/>
                </a:solidFill>
                <a:latin typeface="Arial"/>
                <a:ea typeface="Arial"/>
                <a:cs typeface="Arial"/>
              </a:rPr>
              <a:t>(Accessed: 9 January 2026).</a:t>
            </a:r>
            <a:endParaRPr lang="en-US" dirty="0"/>
          </a:p>
          <a:p>
            <a:r>
              <a:rPr lang="en-US" sz="1200" dirty="0">
                <a:solidFill>
                  <a:schemeClr val="bg1"/>
                </a:solidFill>
                <a:latin typeface="Arial"/>
                <a:ea typeface="Arial"/>
                <a:cs typeface="Arial"/>
              </a:rPr>
              <a:t>Clearway (2023) </a:t>
            </a:r>
            <a:r>
              <a:rPr lang="en-US" sz="1200" i="1" dirty="0">
                <a:solidFill>
                  <a:schemeClr val="bg1"/>
                </a:solidFill>
                <a:latin typeface="Arial"/>
                <a:ea typeface="Arial"/>
                <a:cs typeface="Arial"/>
              </a:rPr>
              <a:t>How long should I keep CCTV footage for?</a:t>
            </a:r>
            <a:r>
              <a:rPr lang="en-US" sz="1200" dirty="0">
                <a:solidFill>
                  <a:schemeClr val="bg1"/>
                </a:solidFill>
                <a:latin typeface="Arial"/>
                <a:ea typeface="Arial"/>
                <a:cs typeface="Arial"/>
              </a:rPr>
              <a:t> Available at:</a:t>
            </a:r>
            <a:br>
              <a:rPr lang="en-US" sz="1200" dirty="0">
                <a:solidFill>
                  <a:srgbClr val="FFFFFF"/>
                </a:solidFill>
                <a:latin typeface="Arial"/>
                <a:ea typeface="Arial"/>
                <a:cs typeface="Arial"/>
              </a:rPr>
            </a:br>
            <a:r>
              <a:rPr lang="en-US" sz="1200" strike="noStrike" dirty="0">
                <a:solidFill>
                  <a:schemeClr val="bg1"/>
                </a:solidFill>
                <a:latin typeface="Arial"/>
                <a:ea typeface="Arial"/>
                <a:cs typeface="Arial"/>
                <a:hlinkClick r:id="rId5">
                  <a:extLst>
                    <a:ext uri="{A12FA001-AC4F-418D-AE19-62706E023703}">
                      <ahyp:hlinkClr xmlns:ahyp="http://schemas.microsoft.com/office/drawing/2018/hyperlinkcolor" val="tx"/>
                    </a:ext>
                  </a:extLst>
                </a:hlinkClick>
              </a:rPr>
              <a:t>https://www.clearway.co.uk/news/how-long-should-i-keep-cctv-footage-for/</a:t>
            </a:r>
            <a:br>
              <a:rPr lang="en-US" sz="1200" dirty="0">
                <a:solidFill>
                  <a:srgbClr val="FFFFFF"/>
                </a:solidFill>
                <a:latin typeface="Arial"/>
                <a:ea typeface="Arial"/>
                <a:cs typeface="Arial"/>
                <a:hlinkClick r:id="rId5">
                  <a:extLst>
                    <a:ext uri="{A12FA001-AC4F-418D-AE19-62706E023703}">
                      <ahyp:hlinkClr xmlns:ahyp="http://schemas.microsoft.com/office/drawing/2018/hyperlinkcolor" val="tx"/>
                    </a:ext>
                  </a:extLst>
                </a:hlinkClick>
              </a:rPr>
            </a:br>
            <a:r>
              <a:rPr lang="en-US" sz="1200" dirty="0">
                <a:solidFill>
                  <a:schemeClr val="bg1"/>
                </a:solidFill>
                <a:latin typeface="Arial"/>
                <a:ea typeface="Arial"/>
                <a:cs typeface="Arial"/>
              </a:rPr>
              <a:t>(Accessed: 12 January 2026).</a:t>
            </a:r>
            <a:endParaRPr lang="en-US" dirty="0">
              <a:solidFill>
                <a:schemeClr val="bg1"/>
              </a:solidFill>
            </a:endParaRPr>
          </a:p>
          <a:p>
            <a:r>
              <a:rPr lang="en-US" sz="1200" dirty="0">
                <a:solidFill>
                  <a:schemeClr val="bg1"/>
                </a:solidFill>
                <a:latin typeface="Arial"/>
                <a:ea typeface="Arial"/>
                <a:cs typeface="Arial"/>
              </a:rPr>
              <a:t>College of Policing (2023) </a:t>
            </a:r>
            <a:r>
              <a:rPr lang="en-US" sz="1200" i="1" dirty="0">
                <a:solidFill>
                  <a:schemeClr val="bg1"/>
                </a:solidFill>
                <a:latin typeface="Arial"/>
                <a:ea typeface="Arial"/>
                <a:cs typeface="Arial"/>
              </a:rPr>
              <a:t>New technology guidance and apps published</a:t>
            </a:r>
            <a:r>
              <a:rPr lang="en-US" sz="1200" dirty="0">
                <a:solidFill>
                  <a:schemeClr val="bg1"/>
                </a:solidFill>
                <a:latin typeface="Arial"/>
                <a:ea typeface="Arial"/>
                <a:cs typeface="Arial"/>
              </a:rPr>
              <a:t>. Available at:</a:t>
            </a:r>
            <a:br>
              <a:rPr lang="en-US" sz="1200" dirty="0">
                <a:solidFill>
                  <a:srgbClr val="FFFFFF"/>
                </a:solidFill>
                <a:latin typeface="Arial"/>
                <a:ea typeface="Arial"/>
                <a:cs typeface="Arial"/>
              </a:rPr>
            </a:br>
            <a:r>
              <a:rPr lang="en-US" sz="1200" strike="noStrike" dirty="0">
                <a:solidFill>
                  <a:schemeClr val="bg1"/>
                </a:solidFill>
                <a:latin typeface="Arial"/>
                <a:ea typeface="Arial"/>
                <a:cs typeface="Arial"/>
                <a:hlinkClick r:id="rId6">
                  <a:extLst>
                    <a:ext uri="{A12FA001-AC4F-418D-AE19-62706E023703}">
                      <ahyp:hlinkClr xmlns:ahyp="http://schemas.microsoft.com/office/drawing/2018/hyperlinkcolor" val="tx"/>
                    </a:ext>
                  </a:extLst>
                </a:hlinkClick>
              </a:rPr>
              <a:t>https://www.college.police.uk/article/new-technology-guidance-and-apps-published</a:t>
            </a:r>
            <a:br>
              <a:rPr lang="en-US" sz="1200" dirty="0">
                <a:solidFill>
                  <a:srgbClr val="FFFFFF"/>
                </a:solidFill>
                <a:latin typeface="Arial"/>
                <a:ea typeface="Arial"/>
                <a:cs typeface="Arial"/>
                <a:hlinkClick r:id="rId6">
                  <a:extLst>
                    <a:ext uri="{A12FA001-AC4F-418D-AE19-62706E023703}">
                      <ahyp:hlinkClr xmlns:ahyp="http://schemas.microsoft.com/office/drawing/2018/hyperlinkcolor" val="tx"/>
                    </a:ext>
                  </a:extLst>
                </a:hlinkClick>
              </a:rPr>
            </a:br>
            <a:r>
              <a:rPr lang="en-US" sz="1200" dirty="0">
                <a:solidFill>
                  <a:schemeClr val="bg1"/>
                </a:solidFill>
                <a:latin typeface="Arial"/>
                <a:ea typeface="Arial"/>
                <a:cs typeface="Arial"/>
              </a:rPr>
              <a:t>(Accessed: 8 January 2026).</a:t>
            </a:r>
            <a:endParaRPr lang="en-US" dirty="0">
              <a:solidFill>
                <a:schemeClr val="bg1"/>
              </a:solidFill>
            </a:endParaRPr>
          </a:p>
          <a:p>
            <a:r>
              <a:rPr lang="en-US" sz="1200" dirty="0">
                <a:solidFill>
                  <a:schemeClr val="bg1"/>
                </a:solidFill>
                <a:latin typeface="Arial"/>
                <a:ea typeface="Arial"/>
                <a:cs typeface="Arial"/>
              </a:rPr>
              <a:t>Greater Manchester Police (2023) </a:t>
            </a:r>
            <a:r>
              <a:rPr lang="en-US" sz="1200" i="1" dirty="0">
                <a:solidFill>
                  <a:schemeClr val="bg1"/>
                </a:solidFill>
                <a:latin typeface="Arial"/>
                <a:ea typeface="Arial"/>
                <a:cs typeface="Arial"/>
              </a:rPr>
              <a:t>Greater Manchester Police statement on data breach</a:t>
            </a:r>
            <a:r>
              <a:rPr lang="en-US" sz="1200" dirty="0">
                <a:solidFill>
                  <a:schemeClr val="bg1"/>
                </a:solidFill>
                <a:latin typeface="Arial"/>
                <a:ea typeface="Arial"/>
                <a:cs typeface="Arial"/>
              </a:rPr>
              <a:t>. Available at:</a:t>
            </a:r>
            <a:br>
              <a:rPr lang="en-US" sz="1200" dirty="0">
                <a:solidFill>
                  <a:srgbClr val="FFFFFF"/>
                </a:solidFill>
                <a:latin typeface="Arial"/>
                <a:ea typeface="Arial"/>
                <a:cs typeface="Arial"/>
              </a:rPr>
            </a:br>
            <a:r>
              <a:rPr lang="en-US" sz="1200" strike="noStrike" dirty="0">
                <a:solidFill>
                  <a:schemeClr val="bg1"/>
                </a:solidFill>
                <a:latin typeface="Arial"/>
                <a:ea typeface="Arial"/>
                <a:cs typeface="Arial"/>
                <a:hlinkClick r:id="rId7">
                  <a:extLst>
                    <a:ext uri="{A12FA001-AC4F-418D-AE19-62706E023703}">
                      <ahyp:hlinkClr xmlns:ahyp="http://schemas.microsoft.com/office/drawing/2018/hyperlinkcolor" val="tx"/>
                    </a:ext>
                  </a:extLst>
                </a:hlinkClick>
              </a:rPr>
              <a:t>https://www.gmp.police.uk/news/greater-manchester/news/news/2023/september/greater-manchester-police-statement-on-data-breach</a:t>
            </a:r>
            <a:r>
              <a:rPr lang="en-US" sz="1200" dirty="0">
                <a:solidFill>
                  <a:schemeClr val="bg1"/>
                </a:solidFill>
                <a:latin typeface="Arial"/>
                <a:ea typeface="Arial"/>
                <a:cs typeface="Arial"/>
                <a:hlinkClick r:id="rId7">
                  <a:extLst>
                    <a:ext uri="{A12FA001-AC4F-418D-AE19-62706E023703}">
                      <ahyp:hlinkClr xmlns:ahyp="http://schemas.microsoft.com/office/drawing/2018/hyperlinkcolor" val="tx"/>
                    </a:ext>
                  </a:extLst>
                </a:hlinkClick>
              </a:rPr>
              <a:t>/</a:t>
            </a:r>
            <a:br>
              <a:rPr lang="en-US" sz="1200" dirty="0">
                <a:solidFill>
                  <a:srgbClr val="FFFFFF"/>
                </a:solidFill>
                <a:latin typeface="Arial"/>
                <a:ea typeface="Arial"/>
                <a:cs typeface="Arial"/>
                <a:hlinkClick r:id="rId7">
                  <a:extLst>
                    <a:ext uri="{A12FA001-AC4F-418D-AE19-62706E023703}">
                      <ahyp:hlinkClr xmlns:ahyp="http://schemas.microsoft.com/office/drawing/2018/hyperlinkcolor" val="tx"/>
                    </a:ext>
                  </a:extLst>
                </a:hlinkClick>
              </a:rPr>
            </a:br>
            <a:r>
              <a:rPr lang="en-US" sz="1200" dirty="0">
                <a:solidFill>
                  <a:schemeClr val="bg1"/>
                </a:solidFill>
                <a:latin typeface="Arial"/>
                <a:ea typeface="Arial"/>
                <a:cs typeface="Arial"/>
              </a:rPr>
              <a:t>(Accessed: 9 January 2026).</a:t>
            </a:r>
            <a:endParaRPr lang="en-US" dirty="0">
              <a:solidFill>
                <a:schemeClr val="bg1"/>
              </a:solidFill>
            </a:endParaRPr>
          </a:p>
          <a:p>
            <a:r>
              <a:rPr lang="en-US" sz="1200" dirty="0">
                <a:solidFill>
                  <a:schemeClr val="bg1"/>
                </a:solidFill>
                <a:latin typeface="Arial"/>
                <a:ea typeface="Arial"/>
                <a:cs typeface="Arial"/>
              </a:rPr>
              <a:t>HM Government (2021) </a:t>
            </a:r>
            <a:r>
              <a:rPr lang="en-US" sz="1200" i="1" dirty="0">
                <a:solidFill>
                  <a:schemeClr val="bg1"/>
                </a:solidFill>
                <a:latin typeface="Arial"/>
                <a:ea typeface="Arial"/>
                <a:cs typeface="Arial"/>
              </a:rPr>
              <a:t>Annex F: AT compliant version – retention of CCTV footage</a:t>
            </a:r>
            <a:r>
              <a:rPr lang="en-US" sz="1200" dirty="0">
                <a:solidFill>
                  <a:schemeClr val="bg1"/>
                </a:solidFill>
                <a:latin typeface="Arial"/>
                <a:ea typeface="Arial"/>
                <a:cs typeface="Arial"/>
              </a:rPr>
              <a:t>. Available at:</a:t>
            </a:r>
            <a:br>
              <a:rPr lang="en-US" sz="1200" dirty="0">
                <a:solidFill>
                  <a:srgbClr val="FFFFFF"/>
                </a:solidFill>
                <a:latin typeface="Arial"/>
                <a:ea typeface="Arial"/>
                <a:cs typeface="Arial"/>
              </a:rPr>
            </a:br>
            <a:r>
              <a:rPr lang="en-US" sz="1200" strike="noStrike" dirty="0">
                <a:solidFill>
                  <a:schemeClr val="bg1"/>
                </a:solidFill>
                <a:latin typeface="Arial"/>
                <a:ea typeface="Arial"/>
                <a:cs typeface="Arial"/>
                <a:hlinkClick r:id="rId8">
                  <a:extLst>
                    <a:ext uri="{A12FA001-AC4F-418D-AE19-62706E023703}">
                      <ahyp:hlinkClr xmlns:ahyp="http://schemas.microsoft.com/office/drawing/2018/hyperlinkcolor" val="tx"/>
                    </a:ext>
                  </a:extLst>
                </a:hlinkClick>
              </a:rPr>
              <a:t>https://assets.publishing.service.gov.uk/media/619b92788fa8f503780c1b5f/annex-f-at-compliant-version-retention-cctv-footage.</a:t>
            </a:r>
            <a:r>
              <a:rPr lang="en-US" sz="1200" dirty="0">
                <a:solidFill>
                  <a:schemeClr val="bg1"/>
                </a:solidFill>
                <a:latin typeface="Arial"/>
                <a:ea typeface="Arial"/>
                <a:cs typeface="Arial"/>
                <a:hlinkClick r:id="rId8">
                  <a:extLst>
                    <a:ext uri="{A12FA001-AC4F-418D-AE19-62706E023703}">
                      <ahyp:hlinkClr xmlns:ahyp="http://schemas.microsoft.com/office/drawing/2018/hyperlinkcolor" val="tx"/>
                    </a:ext>
                  </a:extLst>
                </a:hlinkClick>
              </a:rPr>
              <a:t>pdf</a:t>
            </a:r>
            <a:br>
              <a:rPr lang="en-US" sz="1200" dirty="0">
                <a:solidFill>
                  <a:srgbClr val="FFFFFF"/>
                </a:solidFill>
                <a:latin typeface="Arial"/>
                <a:ea typeface="Arial"/>
                <a:cs typeface="Arial"/>
                <a:hlinkClick r:id="rId8">
                  <a:extLst>
                    <a:ext uri="{A12FA001-AC4F-418D-AE19-62706E023703}">
                      <ahyp:hlinkClr xmlns:ahyp="http://schemas.microsoft.com/office/drawing/2018/hyperlinkcolor" val="tx"/>
                    </a:ext>
                  </a:extLst>
                </a:hlinkClick>
              </a:rPr>
            </a:br>
            <a:r>
              <a:rPr lang="en-US" sz="1200" dirty="0">
                <a:solidFill>
                  <a:schemeClr val="bg1"/>
                </a:solidFill>
                <a:latin typeface="Arial"/>
                <a:ea typeface="Arial"/>
                <a:cs typeface="Arial"/>
              </a:rPr>
              <a:t>(Accessed: 10 January 2026).</a:t>
            </a:r>
            <a:endParaRPr lang="en-US" dirty="0">
              <a:solidFill>
                <a:schemeClr val="bg1"/>
              </a:solidFill>
            </a:endParaRPr>
          </a:p>
          <a:p>
            <a:r>
              <a:rPr lang="en-US" sz="1200" dirty="0">
                <a:solidFill>
                  <a:srgbClr val="FFFFFF"/>
                </a:solidFill>
                <a:latin typeface="Arial"/>
                <a:cs typeface="Arial"/>
              </a:rPr>
              <a:t>Information Commissioner’s Office (2023) </a:t>
            </a:r>
            <a:r>
              <a:rPr lang="en-US" sz="1200" i="1" dirty="0">
                <a:solidFill>
                  <a:srgbClr val="FFFFFF"/>
                </a:solidFill>
                <a:latin typeface="Arial"/>
                <a:cs typeface="Arial"/>
              </a:rPr>
              <a:t>Automatic Number Plate Recognition (ANPR)</a:t>
            </a:r>
            <a:r>
              <a:rPr lang="en-US" sz="1200" dirty="0">
                <a:solidFill>
                  <a:srgbClr val="FFFFFF"/>
                </a:solidFill>
                <a:latin typeface="Arial"/>
                <a:cs typeface="Arial"/>
              </a:rPr>
              <a:t>. Available at:</a:t>
            </a:r>
            <a:br>
              <a:rPr lang="en-US" sz="1200" dirty="0">
                <a:solidFill>
                  <a:srgbClr val="FFFFFF"/>
                </a:solidFill>
                <a:latin typeface="Arial"/>
                <a:cs typeface="Arial"/>
              </a:rPr>
            </a:br>
            <a:r>
              <a:rPr lang="en-US" sz="1200" dirty="0">
                <a:solidFill>
                  <a:srgbClr val="FFFFFF"/>
                </a:solidFill>
                <a:latin typeface="Arial"/>
                <a:cs typeface="Arial"/>
                <a:hlinkClick r:id="rId9"/>
              </a:rPr>
              <a:t>https://ico.org.uk/for-organisations/uk-gdpr-guidance-and-resources/cctv-and-video-surveillance/guidance-on-video-surveillance-including-cctv/additional-considerations-for-technologies-other-than-cctv/automatic-number-plate-recognition-anpr/</a:t>
            </a:r>
            <a:br>
              <a:rPr lang="en-US" sz="1200" dirty="0">
                <a:solidFill>
                  <a:srgbClr val="FFFFFF"/>
                </a:solidFill>
                <a:latin typeface="Arial"/>
                <a:cs typeface="Arial"/>
                <a:hlinkClick r:id="rId9"/>
              </a:rPr>
            </a:br>
            <a:r>
              <a:rPr lang="en-US" sz="1200" dirty="0">
                <a:solidFill>
                  <a:srgbClr val="FFFFFF"/>
                </a:solidFill>
                <a:latin typeface="Arial"/>
                <a:cs typeface="Arial"/>
              </a:rPr>
              <a:t>(Accessed: 11 January 2026).</a:t>
            </a:r>
            <a:endParaRPr lang="en-US" dirty="0"/>
          </a:p>
          <a:p>
            <a:r>
              <a:rPr lang="en-US" sz="1200" dirty="0" err="1">
                <a:solidFill>
                  <a:srgbClr val="FFFFFF"/>
                </a:solidFill>
                <a:latin typeface="Arial"/>
                <a:cs typeface="Arial"/>
              </a:rPr>
              <a:t>Keybury</a:t>
            </a:r>
            <a:r>
              <a:rPr lang="en-US" sz="1200" dirty="0">
                <a:solidFill>
                  <a:srgbClr val="FFFFFF"/>
                </a:solidFill>
                <a:latin typeface="Arial"/>
                <a:cs typeface="Arial"/>
              </a:rPr>
              <a:t> (n.d.) </a:t>
            </a:r>
            <a:r>
              <a:rPr lang="en-US" sz="1200" i="1" dirty="0">
                <a:solidFill>
                  <a:srgbClr val="FFFFFF"/>
                </a:solidFill>
                <a:latin typeface="Arial"/>
                <a:cs typeface="Arial"/>
              </a:rPr>
              <a:t>Benefits of CCTV</a:t>
            </a:r>
            <a:r>
              <a:rPr lang="en-US" sz="1200" dirty="0">
                <a:solidFill>
                  <a:srgbClr val="FFFFFF"/>
                </a:solidFill>
                <a:latin typeface="Arial"/>
                <a:cs typeface="Arial"/>
              </a:rPr>
              <a:t>. Available at:</a:t>
            </a:r>
            <a:br>
              <a:rPr lang="en-US" sz="1200" dirty="0">
                <a:solidFill>
                  <a:srgbClr val="FFFFFF"/>
                </a:solidFill>
                <a:latin typeface="Arial"/>
                <a:cs typeface="Arial"/>
              </a:rPr>
            </a:br>
            <a:r>
              <a:rPr lang="en-US" sz="1200" dirty="0">
                <a:solidFill>
                  <a:srgbClr val="FFFFFF"/>
                </a:solidFill>
                <a:latin typeface="Arial"/>
                <a:cs typeface="Arial"/>
                <a:hlinkClick r:id="rId10"/>
              </a:rPr>
              <a:t>https://keybury.co.uk/news/benefits-of-cctv/</a:t>
            </a:r>
            <a:br>
              <a:rPr lang="en-US" sz="1200" dirty="0">
                <a:solidFill>
                  <a:srgbClr val="FFFFFF"/>
                </a:solidFill>
                <a:latin typeface="Arial"/>
                <a:cs typeface="Arial"/>
                <a:hlinkClick r:id="rId10"/>
              </a:rPr>
            </a:br>
            <a:r>
              <a:rPr lang="en-US" sz="1200" dirty="0">
                <a:solidFill>
                  <a:srgbClr val="FFFFFF"/>
                </a:solidFill>
                <a:latin typeface="Arial"/>
                <a:cs typeface="Arial"/>
              </a:rPr>
              <a:t>(Accessed: 12 January 2026).</a:t>
            </a:r>
            <a:endParaRPr lang="en-US" dirty="0"/>
          </a:p>
          <a:p>
            <a:r>
              <a:rPr lang="en-US" sz="1200" dirty="0">
                <a:solidFill>
                  <a:srgbClr val="FFFFFF"/>
                </a:solidFill>
                <a:latin typeface="Arial"/>
                <a:cs typeface="Arial"/>
              </a:rPr>
              <a:t>MAJ Law (2023) </a:t>
            </a:r>
            <a:r>
              <a:rPr lang="en-US" sz="1200" i="1" dirty="0">
                <a:solidFill>
                  <a:srgbClr val="FFFFFF"/>
                </a:solidFill>
                <a:latin typeface="Arial"/>
                <a:cs typeface="Arial"/>
              </a:rPr>
              <a:t>Police investigation uncovers misuse of body-worn cameras</a:t>
            </a:r>
            <a:r>
              <a:rPr lang="en-US" sz="1200" dirty="0">
                <a:solidFill>
                  <a:srgbClr val="FFFFFF"/>
                </a:solidFill>
                <a:latin typeface="Arial"/>
                <a:cs typeface="Arial"/>
              </a:rPr>
              <a:t>. Available at:</a:t>
            </a:r>
            <a:br>
              <a:rPr lang="en-US" sz="1200" dirty="0">
                <a:solidFill>
                  <a:srgbClr val="FFFFFF"/>
                </a:solidFill>
                <a:latin typeface="Arial"/>
                <a:cs typeface="Arial"/>
              </a:rPr>
            </a:br>
            <a:r>
              <a:rPr lang="en-US" sz="1200" dirty="0">
                <a:solidFill>
                  <a:srgbClr val="FFFFFF"/>
                </a:solidFill>
                <a:latin typeface="Arial"/>
                <a:cs typeface="Arial"/>
                <a:hlinkClick r:id="rId11"/>
              </a:rPr>
              <a:t>https://www.majlaw.co.uk/tools/news/general-law/police-investigation-uncovers-misuse-of-body-worn-cameras/</a:t>
            </a:r>
            <a:br>
              <a:rPr lang="en-US" sz="1200" dirty="0">
                <a:solidFill>
                  <a:srgbClr val="FFFFFF"/>
                </a:solidFill>
                <a:latin typeface="Arial"/>
                <a:cs typeface="Arial"/>
                <a:hlinkClick r:id="rId11"/>
              </a:rPr>
            </a:br>
            <a:r>
              <a:rPr lang="en-US" sz="1200" dirty="0">
                <a:solidFill>
                  <a:srgbClr val="FFFFFF"/>
                </a:solidFill>
                <a:latin typeface="Arial"/>
                <a:cs typeface="Arial"/>
              </a:rPr>
              <a:t>(Accessed: 10 January 2026).</a:t>
            </a:r>
            <a:endParaRPr lang="en-US" dirty="0"/>
          </a:p>
          <a:p>
            <a:r>
              <a:rPr lang="en-US" sz="1200" dirty="0">
                <a:solidFill>
                  <a:srgbClr val="FFFFFF"/>
                </a:solidFill>
                <a:latin typeface="Arial"/>
                <a:cs typeface="Arial"/>
              </a:rPr>
              <a:t>MAV (2025) </a:t>
            </a:r>
            <a:r>
              <a:rPr lang="en-US" sz="1200" i="1" dirty="0">
                <a:solidFill>
                  <a:srgbClr val="FFFFFF"/>
                </a:solidFill>
                <a:latin typeface="Arial"/>
                <a:cs typeface="Arial"/>
              </a:rPr>
              <a:t>Multi police force ANPR supported operation results in arrests</a:t>
            </a:r>
            <a:r>
              <a:rPr lang="en-US" sz="1200" dirty="0">
                <a:solidFill>
                  <a:srgbClr val="FFFFFF"/>
                </a:solidFill>
                <a:latin typeface="Arial"/>
                <a:cs typeface="Arial"/>
              </a:rPr>
              <a:t>. Available at:</a:t>
            </a:r>
            <a:br>
              <a:rPr lang="en-US" sz="1200" dirty="0">
                <a:solidFill>
                  <a:srgbClr val="FFFFFF"/>
                </a:solidFill>
                <a:latin typeface="Arial"/>
                <a:cs typeface="Arial"/>
              </a:rPr>
            </a:br>
            <a:r>
              <a:rPr lang="en-US" sz="1200" dirty="0">
                <a:solidFill>
                  <a:srgbClr val="FFFFFF"/>
                </a:solidFill>
                <a:latin typeface="Arial"/>
                <a:cs typeface="Arial"/>
                <a:hlinkClick r:id="rId12"/>
              </a:rPr>
              <a:t>https://www.anprcameras.com/multi-police-force-anpr-supported-operation-in-kent-london-and-essex-results-in-32-arrests/</a:t>
            </a:r>
            <a:br>
              <a:rPr lang="en-US" sz="1200" dirty="0">
                <a:solidFill>
                  <a:srgbClr val="FFFFFF"/>
                </a:solidFill>
                <a:latin typeface="Arial"/>
                <a:cs typeface="Arial"/>
                <a:hlinkClick r:id="rId12"/>
              </a:rPr>
            </a:br>
            <a:r>
              <a:rPr lang="en-US" sz="1200" dirty="0">
                <a:solidFill>
                  <a:srgbClr val="FFFFFF"/>
                </a:solidFill>
                <a:latin typeface="Arial"/>
                <a:cs typeface="Arial"/>
              </a:rPr>
              <a:t>(Accessed: 12 January 2026).</a:t>
            </a:r>
            <a:endParaRPr lang="en-US" dirty="0"/>
          </a:p>
          <a:p>
            <a:endParaRPr lang="en-US" sz="1200" dirty="0">
              <a:solidFill>
                <a:srgbClr val="FFFFFF"/>
              </a:solidFill>
              <a:latin typeface="Arial"/>
              <a:cs typeface="Arial"/>
            </a:endParaRPr>
          </a:p>
        </p:txBody>
      </p:sp>
    </p:spTree>
    <p:extLst>
      <p:ext uri="{BB962C8B-B14F-4D97-AF65-F5344CB8AC3E}">
        <p14:creationId xmlns:p14="http://schemas.microsoft.com/office/powerpoint/2010/main" val="1579562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8E103-09EC-BA96-B1F6-DA0904D4F269}"/>
            </a:ext>
          </a:extLst>
        </p:cNvPr>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5210525F-CF4D-191F-B49F-5AE61C2B65A1}"/>
              </a:ext>
            </a:extLst>
          </p:cNvPr>
          <p:cNvSpPr>
            <a:spLocks noGrp="1"/>
          </p:cNvSpPr>
          <p:nvPr>
            <p:ph type="sldNum" sz="quarter" idx="12"/>
          </p:nvPr>
        </p:nvSpPr>
        <p:spPr>
          <a:xfrm>
            <a:off x="329184" y="411480"/>
            <a:ext cx="521208" cy="310896"/>
          </a:xfrm>
        </p:spPr>
        <p:txBody>
          <a:bodyPr anchor="ctr">
            <a:normAutofit/>
          </a:bodyPr>
          <a:lstStyle/>
          <a:p>
            <a:pPr>
              <a:spcAft>
                <a:spcPts val="600"/>
              </a:spcAft>
            </a:pPr>
            <a:fld id="{294A09A9-5501-47C1-A89A-A340965A2BE2}" type="slidenum">
              <a:rPr lang="en-US" smtClean="0"/>
              <a:pPr>
                <a:spcAft>
                  <a:spcPts val="600"/>
                </a:spcAft>
              </a:pPr>
              <a:t>15</a:t>
            </a:fld>
            <a:endParaRPr lang="en-US"/>
          </a:p>
        </p:txBody>
      </p:sp>
      <p:sp>
        <p:nvSpPr>
          <p:cNvPr id="2" name="TextBox 1">
            <a:extLst>
              <a:ext uri="{FF2B5EF4-FFF2-40B4-BE49-F238E27FC236}">
                <a16:creationId xmlns:a16="http://schemas.microsoft.com/office/drawing/2014/main" id="{4FB36450-050C-BD8D-DA41-C58BA3896F06}"/>
              </a:ext>
            </a:extLst>
          </p:cNvPr>
          <p:cNvSpPr txBox="1"/>
          <p:nvPr/>
        </p:nvSpPr>
        <p:spPr>
          <a:xfrm>
            <a:off x="849086" y="413657"/>
            <a:ext cx="10602685"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a:cs typeface="Arial"/>
              </a:rPr>
              <a:t>Missman, K. (2024) </a:t>
            </a:r>
            <a:r>
              <a:rPr lang="en-US" sz="1200" i="1" dirty="0">
                <a:solidFill>
                  <a:schemeClr val="bg1"/>
                </a:solidFill>
                <a:latin typeface="Arial"/>
                <a:cs typeface="Arial"/>
              </a:rPr>
              <a:t>Top technologies shaping law enforcement in 2025</a:t>
            </a:r>
            <a:r>
              <a:rPr lang="en-US" sz="1200" dirty="0">
                <a:solidFill>
                  <a:schemeClr val="bg1"/>
                </a:solidFill>
                <a:latin typeface="Arial"/>
                <a:cs typeface="Arial"/>
              </a:rPr>
              <a:t>. Available at:</a:t>
            </a:r>
            <a:br>
              <a:rPr lang="en-US" sz="1200" dirty="0">
                <a:solidFill>
                  <a:schemeClr val="bg1"/>
                </a:solidFill>
                <a:latin typeface="Arial"/>
                <a:cs typeface="Arial"/>
              </a:rPr>
            </a:br>
            <a:r>
              <a:rPr lang="en-US" sz="1200" dirty="0">
                <a:solidFill>
                  <a:schemeClr val="bg1"/>
                </a:solidFill>
                <a:latin typeface="Arial"/>
                <a:cs typeface="Arial"/>
                <a:hlinkClick r:id="rId3"/>
              </a:rPr>
              <a:t>https://peregrine.io/resources/top-technologies-shaping-law-enforcement-in-2025</a:t>
            </a:r>
            <a:br>
              <a:rPr lang="en-US" sz="1200" dirty="0">
                <a:solidFill>
                  <a:schemeClr val="bg1"/>
                </a:solidFill>
                <a:latin typeface="Arial"/>
                <a:cs typeface="Arial"/>
                <a:hlinkClick r:id="rId3"/>
              </a:rPr>
            </a:br>
            <a:r>
              <a:rPr lang="en-US" sz="1200" dirty="0">
                <a:solidFill>
                  <a:schemeClr val="bg1"/>
                </a:solidFill>
                <a:latin typeface="Arial"/>
                <a:cs typeface="Arial"/>
              </a:rPr>
              <a:t>(Accessed: 10 January 2026).</a:t>
            </a:r>
            <a:endParaRPr lang="en-US" sz="1200" dirty="0">
              <a:solidFill>
                <a:srgbClr val="000000"/>
              </a:solidFill>
              <a:latin typeface="Arial"/>
              <a:cs typeface="Arial"/>
            </a:endParaRPr>
          </a:p>
          <a:p>
            <a:r>
              <a:rPr lang="en-US" sz="1200" dirty="0">
                <a:solidFill>
                  <a:schemeClr val="bg1"/>
                </a:solidFill>
                <a:latin typeface="Arial"/>
                <a:cs typeface="Arial"/>
              </a:rPr>
              <a:t>National Cyber Security Centre (2024) </a:t>
            </a:r>
            <a:r>
              <a:rPr lang="en-US" sz="1200" i="1" dirty="0">
                <a:solidFill>
                  <a:schemeClr val="bg1"/>
                </a:solidFill>
                <a:latin typeface="Arial"/>
                <a:cs typeface="Arial"/>
              </a:rPr>
              <a:t>NCSC and partners issue advice to counter China-linked campaign</a:t>
            </a:r>
            <a:r>
              <a:rPr lang="en-US" sz="1200" dirty="0">
                <a:solidFill>
                  <a:schemeClr val="bg1"/>
                </a:solidFill>
                <a:latin typeface="Arial"/>
                <a:cs typeface="Arial"/>
              </a:rPr>
              <a:t>. Available at:</a:t>
            </a:r>
            <a:br>
              <a:rPr lang="en-US" sz="1200" dirty="0">
                <a:solidFill>
                  <a:srgbClr val="FFFFFF"/>
                </a:solidFill>
                <a:latin typeface="Arial"/>
                <a:cs typeface="Arial"/>
              </a:rPr>
            </a:br>
            <a:r>
              <a:rPr lang="en-US" sz="1200" dirty="0">
                <a:solidFill>
                  <a:schemeClr val="bg1"/>
                </a:solidFill>
                <a:latin typeface="Arial"/>
                <a:cs typeface="Arial"/>
                <a:hlinkClick r:id="rId4"/>
              </a:rPr>
              <a:t>https://www.ncsc.gov.uk/news/ncsc-and-partners-issue-advice-to-counter-china-linked-campaign-targeting-thousands-of-devices</a:t>
            </a:r>
            <a:br>
              <a:rPr lang="en-US" sz="1200" dirty="0">
                <a:solidFill>
                  <a:srgbClr val="FFFFFF"/>
                </a:solidFill>
                <a:latin typeface="Arial"/>
                <a:cs typeface="Arial"/>
                <a:hlinkClick r:id="rId4"/>
              </a:rPr>
            </a:br>
            <a:r>
              <a:rPr lang="en-US" sz="1200" dirty="0">
                <a:solidFill>
                  <a:schemeClr val="bg1"/>
                </a:solidFill>
                <a:latin typeface="Arial"/>
                <a:cs typeface="Arial"/>
              </a:rPr>
              <a:t>(Accessed: 8 January 2026).</a:t>
            </a:r>
            <a:endParaRPr lang="en-US" sz="1200" dirty="0">
              <a:solidFill>
                <a:srgbClr val="000000"/>
              </a:solidFill>
              <a:latin typeface="Arial"/>
              <a:cs typeface="Arial"/>
            </a:endParaRPr>
          </a:p>
          <a:p>
            <a:r>
              <a:rPr lang="en-US" sz="1200" dirty="0">
                <a:solidFill>
                  <a:schemeClr val="bg1"/>
                </a:solidFill>
                <a:latin typeface="Arial"/>
                <a:cs typeface="Arial"/>
              </a:rPr>
              <a:t>National Highways (n.d.) </a:t>
            </a:r>
            <a:r>
              <a:rPr lang="en-US" sz="1200" i="1" dirty="0">
                <a:solidFill>
                  <a:schemeClr val="bg1"/>
                </a:solidFill>
                <a:latin typeface="Arial"/>
                <a:cs typeface="Arial"/>
              </a:rPr>
              <a:t>Closed-circuit television (CCTV) privacy notice</a:t>
            </a:r>
            <a:r>
              <a:rPr lang="en-US" sz="1200" dirty="0">
                <a:solidFill>
                  <a:schemeClr val="bg1"/>
                </a:solidFill>
                <a:latin typeface="Arial"/>
                <a:cs typeface="Arial"/>
              </a:rPr>
              <a:t>. Available at:</a:t>
            </a:r>
            <a:br>
              <a:rPr lang="en-US" sz="1200" dirty="0">
                <a:solidFill>
                  <a:srgbClr val="FFFFFF"/>
                </a:solidFill>
                <a:latin typeface="Arial"/>
                <a:cs typeface="Arial"/>
              </a:rPr>
            </a:br>
            <a:r>
              <a:rPr lang="en-US" sz="1200" dirty="0">
                <a:solidFill>
                  <a:schemeClr val="bg1"/>
                </a:solidFill>
                <a:latin typeface="Arial"/>
                <a:cs typeface="Arial"/>
                <a:hlinkClick r:id="rId5">
                  <a:extLst>
                    <a:ext uri="{A12FA001-AC4F-418D-AE19-62706E023703}">
                      <ahyp:hlinkClr xmlns:ahyp="http://schemas.microsoft.com/office/drawing/2018/hyperlinkcolor" val="tx"/>
                    </a:ext>
                  </a:extLst>
                </a:hlinkClick>
              </a:rPr>
              <a:t>https://nationalhighways.co.uk/about-us/privacy-notice/closed-circuit-television-cctv-privacy-notice/</a:t>
            </a:r>
            <a:br>
              <a:rPr lang="en-US" sz="1200" dirty="0">
                <a:solidFill>
                  <a:srgbClr val="FFFFFF"/>
                </a:solidFill>
                <a:latin typeface="Arial"/>
                <a:cs typeface="Arial"/>
                <a:hlinkClick r:id="rId5">
                  <a:extLst>
                    <a:ext uri="{A12FA001-AC4F-418D-AE19-62706E023703}">
                      <ahyp:hlinkClr xmlns:ahyp="http://schemas.microsoft.com/office/drawing/2018/hyperlinkcolor" val="tx"/>
                    </a:ext>
                  </a:extLst>
                </a:hlinkClick>
              </a:rPr>
            </a:br>
            <a:r>
              <a:rPr lang="en-US" sz="1200" dirty="0">
                <a:solidFill>
                  <a:schemeClr val="bg1"/>
                </a:solidFill>
                <a:latin typeface="Arial"/>
                <a:cs typeface="Arial"/>
              </a:rPr>
              <a:t>(Accessed: 9 January 2026).</a:t>
            </a:r>
          </a:p>
          <a:p>
            <a:r>
              <a:rPr lang="en-US" sz="1200" dirty="0">
                <a:solidFill>
                  <a:schemeClr val="bg1"/>
                </a:solidFill>
                <a:latin typeface="Arial"/>
                <a:cs typeface="Arial"/>
              </a:rPr>
              <a:t>National Police Chiefs’ Council (2025) </a:t>
            </a:r>
            <a:r>
              <a:rPr lang="en-US" sz="1200" i="1" dirty="0">
                <a:solidFill>
                  <a:schemeClr val="bg1"/>
                </a:solidFill>
                <a:latin typeface="Arial"/>
                <a:cs typeface="Arial"/>
              </a:rPr>
              <a:t>Investing in tech would free up 15 million hours of police time. </a:t>
            </a:r>
            <a:r>
              <a:rPr lang="en-US" sz="1200" dirty="0">
                <a:solidFill>
                  <a:schemeClr val="bg1"/>
                </a:solidFill>
                <a:latin typeface="Arial"/>
                <a:cs typeface="Arial"/>
              </a:rPr>
              <a:t>Available at: </a:t>
            </a:r>
            <a:r>
              <a:rPr lang="en-US" sz="1200" dirty="0">
                <a:solidFill>
                  <a:schemeClr val="bg1"/>
                </a:solidFill>
                <a:latin typeface="Arial"/>
                <a:cs typeface="Arial"/>
                <a:hlinkClick r:id="rId6">
                  <a:extLst>
                    <a:ext uri="{A12FA001-AC4F-418D-AE19-62706E023703}">
                      <ahyp:hlinkClr xmlns:ahyp="http://schemas.microsoft.com/office/drawing/2018/hyperlinkcolor" val="tx"/>
                    </a:ext>
                  </a:extLst>
                </a:hlinkClick>
              </a:rPr>
              <a:t>https://news.npcc.police.uk/releases/better-investing-in-science-and-technology-would-free-up-15-million-hours-of-police-time</a:t>
            </a:r>
            <a:r>
              <a:rPr lang="en-US" sz="1200" dirty="0">
                <a:solidFill>
                  <a:schemeClr val="bg1"/>
                </a:solidFill>
                <a:latin typeface="Arial"/>
                <a:cs typeface="Arial"/>
              </a:rPr>
              <a:t> (Accessed: 12 January 2026)</a:t>
            </a:r>
          </a:p>
          <a:p>
            <a:r>
              <a:rPr lang="en-US" sz="1200" dirty="0">
                <a:solidFill>
                  <a:schemeClr val="bg1"/>
                </a:solidFill>
                <a:latin typeface="Arial"/>
                <a:cs typeface="Arial"/>
              </a:rPr>
              <a:t>Node4 (2023) </a:t>
            </a:r>
            <a:r>
              <a:rPr lang="en-US" sz="1200" i="1" dirty="0">
                <a:solidFill>
                  <a:schemeClr val="bg1"/>
                </a:solidFill>
                <a:latin typeface="Arial"/>
                <a:cs typeface="Arial"/>
              </a:rPr>
              <a:t>How does modern digital technology help UK police forces?</a:t>
            </a:r>
            <a:r>
              <a:rPr lang="en-US" sz="1200" dirty="0">
                <a:solidFill>
                  <a:schemeClr val="bg1"/>
                </a:solidFill>
                <a:latin typeface="Arial"/>
                <a:cs typeface="Arial"/>
              </a:rPr>
              <a:t> Available at:</a:t>
            </a:r>
            <a:br>
              <a:rPr lang="en-US" sz="1200" dirty="0">
                <a:solidFill>
                  <a:srgbClr val="FFFFFF"/>
                </a:solidFill>
                <a:latin typeface="Arial"/>
                <a:cs typeface="Arial"/>
              </a:rPr>
            </a:br>
            <a:r>
              <a:rPr lang="en-US" sz="1200" dirty="0">
                <a:solidFill>
                  <a:schemeClr val="bg1"/>
                </a:solidFill>
                <a:latin typeface="Arial"/>
                <a:cs typeface="Arial"/>
                <a:hlinkClick r:id="rId7">
                  <a:extLst>
                    <a:ext uri="{A12FA001-AC4F-418D-AE19-62706E023703}">
                      <ahyp:hlinkClr xmlns:ahyp="http://schemas.microsoft.com/office/drawing/2018/hyperlinkcolor" val="tx"/>
                    </a:ext>
                  </a:extLst>
                </a:hlinkClick>
              </a:rPr>
              <a:t>https://node4.co.uk/blog/how-does-modern-digital-technology-help-uk-police-forces/</a:t>
            </a:r>
            <a:br>
              <a:rPr lang="en-US" sz="1200" dirty="0">
                <a:solidFill>
                  <a:srgbClr val="FFFFFF"/>
                </a:solidFill>
                <a:latin typeface="Arial"/>
                <a:cs typeface="Arial"/>
                <a:hlinkClick r:id="rId7">
                  <a:extLst>
                    <a:ext uri="{A12FA001-AC4F-418D-AE19-62706E023703}">
                      <ahyp:hlinkClr xmlns:ahyp="http://schemas.microsoft.com/office/drawing/2018/hyperlinkcolor" val="tx"/>
                    </a:ext>
                  </a:extLst>
                </a:hlinkClick>
              </a:rPr>
            </a:br>
            <a:r>
              <a:rPr lang="en-US" sz="1200" dirty="0">
                <a:solidFill>
                  <a:schemeClr val="bg1"/>
                </a:solidFill>
                <a:latin typeface="Arial"/>
                <a:cs typeface="Arial"/>
              </a:rPr>
              <a:t>(Accessed: 11 January 2026).</a:t>
            </a:r>
          </a:p>
          <a:p>
            <a:r>
              <a:rPr lang="en-US" sz="1200" dirty="0" err="1">
                <a:solidFill>
                  <a:schemeClr val="bg1"/>
                </a:solidFill>
                <a:latin typeface="Arial"/>
                <a:cs typeface="Arial"/>
              </a:rPr>
              <a:t>Radiocoms</a:t>
            </a:r>
            <a:r>
              <a:rPr lang="en-US" sz="1200" dirty="0">
                <a:solidFill>
                  <a:schemeClr val="bg1"/>
                </a:solidFill>
                <a:latin typeface="Arial"/>
                <a:cs typeface="Arial"/>
              </a:rPr>
              <a:t> (n.d.) </a:t>
            </a:r>
            <a:r>
              <a:rPr lang="en-US" sz="1200" i="1" dirty="0">
                <a:solidFill>
                  <a:schemeClr val="bg1"/>
                </a:solidFill>
                <a:latin typeface="Arial"/>
                <a:cs typeface="Arial"/>
              </a:rPr>
              <a:t>What are the pros and cons of body-worn cameras?</a:t>
            </a:r>
            <a:r>
              <a:rPr lang="en-US" sz="1200" dirty="0">
                <a:solidFill>
                  <a:schemeClr val="bg1"/>
                </a:solidFill>
                <a:latin typeface="Arial"/>
                <a:cs typeface="Arial"/>
              </a:rPr>
              <a:t> Available at:</a:t>
            </a:r>
            <a:br>
              <a:rPr lang="en-US" sz="1200" dirty="0">
                <a:solidFill>
                  <a:srgbClr val="FFFFFF"/>
                </a:solidFill>
                <a:latin typeface="Arial"/>
                <a:cs typeface="Arial"/>
              </a:rPr>
            </a:br>
            <a:r>
              <a:rPr lang="en-US" sz="1200" dirty="0">
                <a:solidFill>
                  <a:schemeClr val="bg1"/>
                </a:solidFill>
                <a:latin typeface="Arial"/>
                <a:cs typeface="Arial"/>
                <a:hlinkClick r:id="rId8">
                  <a:extLst>
                    <a:ext uri="{A12FA001-AC4F-418D-AE19-62706E023703}">
                      <ahyp:hlinkClr xmlns:ahyp="http://schemas.microsoft.com/office/drawing/2018/hyperlinkcolor" val="tx"/>
                    </a:ext>
                  </a:extLst>
                </a:hlinkClick>
              </a:rPr>
              <a:t>https://www.radiocoms.co.uk/what-are-the-pros-and-cons-of-body-worn-cameras/</a:t>
            </a:r>
            <a:br>
              <a:rPr lang="en-US" sz="1200" dirty="0">
                <a:solidFill>
                  <a:schemeClr val="bg1"/>
                </a:solidFill>
                <a:latin typeface="Arial"/>
                <a:cs typeface="Arial"/>
                <a:hlinkClick r:id="rId8">
                  <a:extLst>
                    <a:ext uri="{A12FA001-AC4F-418D-AE19-62706E023703}">
                      <ahyp:hlinkClr xmlns:ahyp="http://schemas.microsoft.com/office/drawing/2018/hyperlinkcolor" val="tx"/>
                    </a:ext>
                  </a:extLst>
                </a:hlinkClick>
              </a:rPr>
            </a:br>
            <a:r>
              <a:rPr lang="en-US" sz="1200" dirty="0">
                <a:solidFill>
                  <a:schemeClr val="bg1"/>
                </a:solidFill>
                <a:latin typeface="Arial"/>
                <a:cs typeface="Arial"/>
              </a:rPr>
              <a:t>(Accessed: 11 January 2026).</a:t>
            </a:r>
          </a:p>
          <a:p>
            <a:r>
              <a:rPr lang="en-US" sz="1200" dirty="0">
                <a:solidFill>
                  <a:schemeClr val="bg1"/>
                </a:solidFill>
                <a:latin typeface="Arial"/>
                <a:cs typeface="Arial"/>
              </a:rPr>
              <a:t>Ratcliffe, J. (2019) </a:t>
            </a:r>
            <a:r>
              <a:rPr lang="en-US" sz="1200" i="1" dirty="0">
                <a:solidFill>
                  <a:schemeClr val="bg1"/>
                </a:solidFill>
                <a:latin typeface="Arial"/>
                <a:cs typeface="Arial"/>
              </a:rPr>
              <a:t>Are there cameras everywhere in the UK?</a:t>
            </a:r>
            <a:r>
              <a:rPr lang="en-US" sz="1200" dirty="0">
                <a:solidFill>
                  <a:schemeClr val="bg1"/>
                </a:solidFill>
                <a:latin typeface="Arial"/>
                <a:cs typeface="Arial"/>
              </a:rPr>
              <a:t> Available at:</a:t>
            </a:r>
            <a:br>
              <a:rPr lang="en-US" sz="1200" dirty="0">
                <a:solidFill>
                  <a:schemeClr val="bg1"/>
                </a:solidFill>
                <a:latin typeface="Arial"/>
                <a:cs typeface="Arial"/>
              </a:rPr>
            </a:br>
            <a:r>
              <a:rPr lang="en-US" sz="1200" dirty="0">
                <a:solidFill>
                  <a:schemeClr val="bg1"/>
                </a:solidFill>
                <a:latin typeface="Arial"/>
                <a:cs typeface="Arial"/>
                <a:hlinkClick r:id="rId9">
                  <a:extLst>
                    <a:ext uri="{A12FA001-AC4F-418D-AE19-62706E023703}">
                      <ahyp:hlinkClr xmlns:ahyp="http://schemas.microsoft.com/office/drawing/2018/hyperlinkcolor" val="tx"/>
                    </a:ext>
                  </a:extLst>
                </a:hlinkClick>
              </a:rPr>
              <a:t>https://cctv.co.uk/are-there-cameras-everywhere-in-the-uk/</a:t>
            </a:r>
            <a:br>
              <a:rPr lang="en-US" sz="1200" dirty="0">
                <a:solidFill>
                  <a:srgbClr val="FFFFFF"/>
                </a:solidFill>
                <a:latin typeface="Arial"/>
                <a:cs typeface="Arial"/>
                <a:hlinkClick r:id="rId9">
                  <a:extLst>
                    <a:ext uri="{A12FA001-AC4F-418D-AE19-62706E023703}">
                      <ahyp:hlinkClr xmlns:ahyp="http://schemas.microsoft.com/office/drawing/2018/hyperlinkcolor" val="tx"/>
                    </a:ext>
                  </a:extLst>
                </a:hlinkClick>
              </a:rPr>
            </a:br>
            <a:r>
              <a:rPr lang="en-US" sz="1200" dirty="0">
                <a:solidFill>
                  <a:schemeClr val="bg1"/>
                </a:solidFill>
                <a:latin typeface="Arial"/>
                <a:cs typeface="Arial"/>
              </a:rPr>
              <a:t>(Accessed: 9 January 2026).</a:t>
            </a:r>
          </a:p>
          <a:p>
            <a:r>
              <a:rPr lang="en-US" sz="1200" dirty="0">
                <a:solidFill>
                  <a:schemeClr val="bg1"/>
                </a:solidFill>
                <a:latin typeface="Arial"/>
                <a:cs typeface="Arial"/>
              </a:rPr>
              <a:t>Surveillance Camera Commissioner (2021) </a:t>
            </a:r>
            <a:r>
              <a:rPr lang="en-US" sz="1200" i="1" dirty="0">
                <a:solidFill>
                  <a:schemeClr val="bg1"/>
                </a:solidFill>
                <a:latin typeface="Arial"/>
                <a:cs typeface="Arial"/>
              </a:rPr>
              <a:t>If you’ve done nothing wrong: five reasons why this is no </a:t>
            </a:r>
            <a:r>
              <a:rPr lang="en-US" sz="1200" i="1" dirty="0" err="1">
                <a:solidFill>
                  <a:schemeClr val="bg1"/>
                </a:solidFill>
                <a:latin typeface="Arial"/>
                <a:cs typeface="Arial"/>
              </a:rPr>
              <a:t>defence</a:t>
            </a:r>
            <a:r>
              <a:rPr lang="en-US" sz="1200" i="1" dirty="0">
                <a:solidFill>
                  <a:schemeClr val="bg1"/>
                </a:solidFill>
                <a:latin typeface="Arial"/>
                <a:cs typeface="Arial"/>
              </a:rPr>
              <a:t> for surveillance</a:t>
            </a:r>
            <a:r>
              <a:rPr lang="en-US" sz="1200" dirty="0">
                <a:solidFill>
                  <a:schemeClr val="bg1"/>
                </a:solidFill>
                <a:latin typeface="Arial"/>
                <a:cs typeface="Arial"/>
              </a:rPr>
              <a:t>. Available at:</a:t>
            </a:r>
            <a:br>
              <a:rPr lang="en-US" sz="1200" dirty="0">
                <a:solidFill>
                  <a:srgbClr val="FFFFFF"/>
                </a:solidFill>
                <a:latin typeface="Arial"/>
                <a:cs typeface="Arial"/>
              </a:rPr>
            </a:br>
            <a:r>
              <a:rPr lang="en-US" sz="1200" dirty="0">
                <a:solidFill>
                  <a:schemeClr val="bg1"/>
                </a:solidFill>
                <a:latin typeface="Arial"/>
                <a:cs typeface="Arial"/>
                <a:hlinkClick r:id="rId10">
                  <a:extLst>
                    <a:ext uri="{A12FA001-AC4F-418D-AE19-62706E023703}">
                      <ahyp:hlinkClr xmlns:ahyp="http://schemas.microsoft.com/office/drawing/2018/hyperlinkcolor" val="tx"/>
                    </a:ext>
                  </a:extLst>
                </a:hlinkClick>
              </a:rPr>
              <a:t>https://videosurveillance.blog.gov.uk/2021/05/27/if-youve-done-nothing-wrong-5-reasons-why-this-is-no-defence-for-surveillance/</a:t>
            </a:r>
            <a:br>
              <a:rPr lang="en-US" sz="1200" dirty="0">
                <a:solidFill>
                  <a:srgbClr val="FFFFFF"/>
                </a:solidFill>
                <a:latin typeface="Arial"/>
                <a:cs typeface="Arial"/>
                <a:hlinkClick r:id="rId10">
                  <a:extLst>
                    <a:ext uri="{A12FA001-AC4F-418D-AE19-62706E023703}">
                      <ahyp:hlinkClr xmlns:ahyp="http://schemas.microsoft.com/office/drawing/2018/hyperlinkcolor" val="tx"/>
                    </a:ext>
                  </a:extLst>
                </a:hlinkClick>
              </a:rPr>
            </a:br>
            <a:r>
              <a:rPr lang="en-US" sz="1200" dirty="0">
                <a:solidFill>
                  <a:schemeClr val="bg1"/>
                </a:solidFill>
                <a:latin typeface="Arial"/>
                <a:cs typeface="Arial"/>
              </a:rPr>
              <a:t>(Accessed: 11 January 2026).</a:t>
            </a:r>
          </a:p>
          <a:p>
            <a:r>
              <a:rPr lang="en-US" sz="1200" dirty="0">
                <a:solidFill>
                  <a:schemeClr val="bg1"/>
                </a:solidFill>
                <a:latin typeface="Arial"/>
                <a:cs typeface="Arial"/>
              </a:rPr>
              <a:t>Winchester, N. (2023) </a:t>
            </a:r>
            <a:r>
              <a:rPr lang="en-US" sz="1200" i="1" dirty="0">
                <a:solidFill>
                  <a:schemeClr val="bg1"/>
                </a:solidFill>
                <a:latin typeface="Arial"/>
                <a:cs typeface="Arial"/>
              </a:rPr>
              <a:t>Technology in policing: advances and limitations</a:t>
            </a:r>
            <a:r>
              <a:rPr lang="en-US" sz="1200" dirty="0">
                <a:solidFill>
                  <a:schemeClr val="bg1"/>
                </a:solidFill>
                <a:latin typeface="Arial"/>
                <a:cs typeface="Arial"/>
              </a:rPr>
              <a:t>. Available at:</a:t>
            </a:r>
            <a:br>
              <a:rPr lang="en-US" sz="1200" dirty="0">
                <a:solidFill>
                  <a:schemeClr val="bg1"/>
                </a:solidFill>
                <a:latin typeface="Arial"/>
                <a:cs typeface="Arial"/>
              </a:rPr>
            </a:br>
            <a:r>
              <a:rPr lang="en-US" sz="1200" dirty="0">
                <a:solidFill>
                  <a:schemeClr val="bg1"/>
                </a:solidFill>
                <a:latin typeface="Arial"/>
                <a:cs typeface="Arial"/>
                <a:hlinkClick r:id="rId11">
                  <a:extLst>
                    <a:ext uri="{A12FA001-AC4F-418D-AE19-62706E023703}">
                      <ahyp:hlinkClr xmlns:ahyp="http://schemas.microsoft.com/office/drawing/2018/hyperlinkcolor" val="tx"/>
                    </a:ext>
                  </a:extLst>
                </a:hlinkClick>
              </a:rPr>
              <a:t>https://lordslibrary.parliament.uk/technology-in-policing-advances-and-limitations/</a:t>
            </a:r>
            <a:br>
              <a:rPr lang="en-US" sz="1200" dirty="0">
                <a:solidFill>
                  <a:schemeClr val="bg1"/>
                </a:solidFill>
                <a:latin typeface="Arial"/>
                <a:cs typeface="Arial"/>
                <a:hlinkClick r:id="rId11">
                  <a:extLst>
                    <a:ext uri="{A12FA001-AC4F-418D-AE19-62706E023703}">
                      <ahyp:hlinkClr xmlns:ahyp="http://schemas.microsoft.com/office/drawing/2018/hyperlinkcolor" val="tx"/>
                    </a:ext>
                  </a:extLst>
                </a:hlinkClick>
              </a:rPr>
            </a:br>
            <a:r>
              <a:rPr lang="en-US" sz="1200" dirty="0">
                <a:solidFill>
                  <a:schemeClr val="bg1"/>
                </a:solidFill>
                <a:latin typeface="Arial"/>
                <a:cs typeface="Arial"/>
              </a:rPr>
              <a:t>(Accessed: 11 January 2026).</a:t>
            </a:r>
          </a:p>
          <a:p>
            <a:r>
              <a:rPr lang="en-US" sz="1200" dirty="0">
                <a:solidFill>
                  <a:schemeClr val="bg1"/>
                </a:solidFill>
                <a:latin typeface="Arial"/>
                <a:cs typeface="Arial"/>
              </a:rPr>
              <a:t>Youth Endowment Fund (2023) </a:t>
            </a:r>
            <a:r>
              <a:rPr lang="en-US" sz="1200" i="1" dirty="0">
                <a:solidFill>
                  <a:schemeClr val="bg1"/>
                </a:solidFill>
                <a:latin typeface="Arial"/>
                <a:cs typeface="Arial"/>
              </a:rPr>
              <a:t>CCTV</a:t>
            </a:r>
            <a:r>
              <a:rPr lang="en-US" sz="1200" dirty="0">
                <a:solidFill>
                  <a:schemeClr val="bg1"/>
                </a:solidFill>
                <a:latin typeface="Arial"/>
                <a:cs typeface="Arial"/>
              </a:rPr>
              <a:t>. Available at:</a:t>
            </a:r>
            <a:br>
              <a:rPr lang="en-US" sz="1200" dirty="0">
                <a:solidFill>
                  <a:srgbClr val="FFFFFF"/>
                </a:solidFill>
                <a:latin typeface="Arial"/>
                <a:cs typeface="Arial"/>
              </a:rPr>
            </a:br>
            <a:r>
              <a:rPr lang="en-US" sz="1200" dirty="0">
                <a:solidFill>
                  <a:schemeClr val="bg1"/>
                </a:solidFill>
                <a:latin typeface="Arial"/>
                <a:cs typeface="Arial"/>
                <a:hlinkClick r:id="rId12">
                  <a:extLst>
                    <a:ext uri="{A12FA001-AC4F-418D-AE19-62706E023703}">
                      <ahyp:hlinkClr xmlns:ahyp="http://schemas.microsoft.com/office/drawing/2018/hyperlinkcolor" val="tx"/>
                    </a:ext>
                  </a:extLst>
                </a:hlinkClick>
              </a:rPr>
              <a:t>https://youthendowmentfund.org.uk/toolkit/cctv/</a:t>
            </a:r>
            <a:br>
              <a:rPr lang="en-US" sz="1200" dirty="0">
                <a:solidFill>
                  <a:srgbClr val="FFFFFF"/>
                </a:solidFill>
                <a:latin typeface="Arial"/>
                <a:cs typeface="Arial"/>
                <a:hlinkClick r:id="rId12">
                  <a:extLst>
                    <a:ext uri="{A12FA001-AC4F-418D-AE19-62706E023703}">
                      <ahyp:hlinkClr xmlns:ahyp="http://schemas.microsoft.com/office/drawing/2018/hyperlinkcolor" val="tx"/>
                    </a:ext>
                  </a:extLst>
                </a:hlinkClick>
              </a:rPr>
            </a:br>
            <a:r>
              <a:rPr lang="en-US" sz="1200" dirty="0">
                <a:solidFill>
                  <a:schemeClr val="bg1"/>
                </a:solidFill>
                <a:latin typeface="Arial"/>
                <a:cs typeface="Arial"/>
              </a:rPr>
              <a:t>(Accessed: 12 January 2026).</a:t>
            </a:r>
          </a:p>
          <a:p>
            <a:br>
              <a:rPr lang="en-US" dirty="0">
                <a:cs typeface="Segoe UI Light"/>
              </a:rPr>
            </a:br>
            <a:endParaRPr lang="en-US" dirty="0">
              <a:cs typeface="Segoe UI Light"/>
            </a:endParaRPr>
          </a:p>
        </p:txBody>
      </p:sp>
    </p:spTree>
    <p:extLst>
      <p:ext uri="{BB962C8B-B14F-4D97-AF65-F5344CB8AC3E}">
        <p14:creationId xmlns:p14="http://schemas.microsoft.com/office/powerpoint/2010/main" val="15574598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A214D2-5CD8-1A69-47E0-F07D8B01F562}"/>
            </a:ext>
          </a:extLst>
        </p:cNvPr>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DA055AD1-FD54-32A6-3D94-F8799617D69A}"/>
              </a:ext>
            </a:extLst>
          </p:cNvPr>
          <p:cNvSpPr>
            <a:spLocks noGrp="1"/>
          </p:cNvSpPr>
          <p:nvPr>
            <p:ph type="sldNum" sz="quarter" idx="12"/>
          </p:nvPr>
        </p:nvSpPr>
        <p:spPr>
          <a:xfrm>
            <a:off x="329184" y="411480"/>
            <a:ext cx="521208" cy="310896"/>
          </a:xfrm>
        </p:spPr>
        <p:txBody>
          <a:bodyPr anchor="ctr">
            <a:normAutofit/>
          </a:bodyPr>
          <a:lstStyle/>
          <a:p>
            <a:pPr>
              <a:spcAft>
                <a:spcPts val="600"/>
              </a:spcAft>
            </a:pPr>
            <a:fld id="{294A09A9-5501-47C1-A89A-A340965A2BE2}" type="slidenum">
              <a:rPr lang="en-US" smtClean="0"/>
              <a:pPr>
                <a:spcAft>
                  <a:spcPts val="600"/>
                </a:spcAft>
              </a:pPr>
              <a:t>16</a:t>
            </a:fld>
            <a:endParaRPr lang="en-US"/>
          </a:p>
        </p:txBody>
      </p:sp>
      <p:sp>
        <p:nvSpPr>
          <p:cNvPr id="3" name="TextBox 2">
            <a:extLst>
              <a:ext uri="{FF2B5EF4-FFF2-40B4-BE49-F238E27FC236}">
                <a16:creationId xmlns:a16="http://schemas.microsoft.com/office/drawing/2014/main" id="{474101D1-B43A-8F08-4093-9F56E3FE9D56}"/>
              </a:ext>
            </a:extLst>
          </p:cNvPr>
          <p:cNvSpPr txBox="1"/>
          <p:nvPr/>
        </p:nvSpPr>
        <p:spPr>
          <a:xfrm>
            <a:off x="1578429" y="1186543"/>
            <a:ext cx="917665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bg1"/>
                </a:solidFill>
                <a:cs typeface="Segoe UI Light"/>
              </a:rPr>
              <a:t>AI DECLARATION</a:t>
            </a:r>
          </a:p>
        </p:txBody>
      </p:sp>
      <p:sp>
        <p:nvSpPr>
          <p:cNvPr id="2" name="TextBox 1">
            <a:extLst>
              <a:ext uri="{FF2B5EF4-FFF2-40B4-BE49-F238E27FC236}">
                <a16:creationId xmlns:a16="http://schemas.microsoft.com/office/drawing/2014/main" id="{696B8A79-2CE1-73C5-1114-0B11ED0EF262}"/>
              </a:ext>
            </a:extLst>
          </p:cNvPr>
          <p:cNvSpPr txBox="1"/>
          <p:nvPr/>
        </p:nvSpPr>
        <p:spPr>
          <a:xfrm>
            <a:off x="1578428" y="2667001"/>
            <a:ext cx="964474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bg1"/>
                </a:solidFill>
                <a:latin typeface="Segoe UI Light"/>
                <a:ea typeface="Arial"/>
                <a:cs typeface="Aria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sz="2400" b="1">
              <a:solidFill>
                <a:schemeClr val="bg1"/>
              </a:solidFill>
              <a:latin typeface="Segoe UI Light"/>
              <a:cs typeface="Segoe UI Light"/>
            </a:endParaRPr>
          </a:p>
          <a:p>
            <a:pPr algn="ctr"/>
            <a:endParaRPr lang="en-US" sz="4800" b="1" dirty="0">
              <a:solidFill>
                <a:schemeClr val="bg1"/>
              </a:solidFill>
              <a:cs typeface="Segoe UI Light"/>
            </a:endParaRPr>
          </a:p>
        </p:txBody>
      </p:sp>
    </p:spTree>
    <p:extLst>
      <p:ext uri="{BB962C8B-B14F-4D97-AF65-F5344CB8AC3E}">
        <p14:creationId xmlns:p14="http://schemas.microsoft.com/office/powerpoint/2010/main" val="2458804732"/>
      </p:ext>
    </p:extLst>
  </p:cSld>
  <p:clrMapOvr>
    <a:masterClrMapping/>
  </p:clrMapOvr>
</p:sld>
</file>

<file path=ppt/theme/theme1.xml><?xml version="1.0" encoding="utf-8"?>
<a:theme xmlns:a="http://schemas.openxmlformats.org/drawingml/2006/main" name="Office Theme">
  <a:themeElements>
    <a:clrScheme name="Custom 43">
      <a:dk1>
        <a:srgbClr val="000000"/>
      </a:dk1>
      <a:lt1>
        <a:srgbClr val="FFFFFF"/>
      </a:lt1>
      <a:dk2>
        <a:srgbClr val="64DFED"/>
      </a:dk2>
      <a:lt2>
        <a:srgbClr val="E7E6E6"/>
      </a:lt2>
      <a:accent1>
        <a:srgbClr val="92CDF0"/>
      </a:accent1>
      <a:accent2>
        <a:srgbClr val="92CDF0"/>
      </a:accent2>
      <a:accent3>
        <a:srgbClr val="ABC3F0"/>
      </a:accent3>
      <a:accent4>
        <a:srgbClr val="C3B9F2"/>
      </a:accent4>
      <a:accent5>
        <a:srgbClr val="AAA5F9"/>
      </a:accent5>
      <a:accent6>
        <a:srgbClr val="F6A6F4"/>
      </a:accent6>
      <a:hlink>
        <a:srgbClr val="0563C1"/>
      </a:hlink>
      <a:folHlink>
        <a:srgbClr val="954F72"/>
      </a:folHlink>
    </a:clrScheme>
    <a:fontScheme name="Custom 39">
      <a:majorFont>
        <a:latin typeface="Tw Cen M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A4A3FD6-E6BF-490E-B6B4-6A011394B0E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43C4A95C-9007-4EA6-944B-306B6F2A0100}">
  <ds:schemaRefs>
    <ds:schemaRef ds:uri="http://schemas.microsoft.com/sharepoint/v3/contenttype/forms"/>
  </ds:schemaRefs>
</ds:datastoreItem>
</file>

<file path=customXml/itemProps3.xml><?xml version="1.0" encoding="utf-8"?>
<ds:datastoreItem xmlns:ds="http://schemas.openxmlformats.org/officeDocument/2006/customXml" ds:itemID="{62CF8670-35D1-4455-AC7A-762B7388BE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TM66925244</Template>
  <TotalTime>0</TotalTime>
  <Words>490</Words>
  <Application>Microsoft Office PowerPoint</Application>
  <PresentationFormat>Widescreen</PresentationFormat>
  <Paragraphs>130</Paragraphs>
  <Slides>16</Slides>
  <Notes>13</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Technology in contemporary policing: A help or a hinderance?</vt:lpstr>
      <vt:lpstr>CONTENTS</vt:lpstr>
      <vt:lpstr>INTRODUCTION</vt:lpstr>
      <vt:lpstr>Types of tech used in contemporary policing</vt:lpstr>
      <vt:lpstr>CCTV/ANPR- Downfalls</vt:lpstr>
      <vt:lpstr>CCTV – Examined</vt:lpstr>
      <vt:lpstr>ANPR/cctv – Examined</vt:lpstr>
      <vt:lpstr>Bwc- body worn cameras - examined</vt:lpstr>
      <vt:lpstr>Bwc- body worn cameras -examined</vt:lpstr>
      <vt:lpstr>AS A whole</vt:lpstr>
      <vt:lpstr>AS A whole</vt:lpstr>
      <vt:lpstr>Conclusion</vt:lpstr>
      <vt:lpstr>THANK YOU</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912</cp:revision>
  <dcterms:created xsi:type="dcterms:W3CDTF">2026-01-12T09:09:31Z</dcterms:created>
  <dcterms:modified xsi:type="dcterms:W3CDTF">2026-01-12T22:56:06Z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