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wan Kareem" userId="143c11dc2c02f4cd" providerId="LiveId" clId="{9A26B61D-D8B9-48D0-BD53-DEE017633ABE}"/>
    <pc:docChg chg="custSel modSld">
      <pc:chgData name="Marwan Kareem" userId="143c11dc2c02f4cd" providerId="LiveId" clId="{9A26B61D-D8B9-48D0-BD53-DEE017633ABE}" dt="2026-03-05T17:08:45.578" v="53" actId="27636"/>
      <pc:docMkLst>
        <pc:docMk/>
      </pc:docMkLst>
      <pc:sldChg chg="modSp mod">
        <pc:chgData name="Marwan Kareem" userId="143c11dc2c02f4cd" providerId="LiveId" clId="{9A26B61D-D8B9-48D0-BD53-DEE017633ABE}" dt="2026-03-05T17:08:45.578" v="53" actId="27636"/>
        <pc:sldMkLst>
          <pc:docMk/>
          <pc:sldMk cId="0" sldId="256"/>
        </pc:sldMkLst>
        <pc:spChg chg="mod">
          <ac:chgData name="Marwan Kareem" userId="143c11dc2c02f4cd" providerId="LiveId" clId="{9A26B61D-D8B9-48D0-BD53-DEE017633ABE}" dt="2026-03-05T17:08:45.578" v="53" actId="27636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wan Kareem" userId="143c11dc2c02f4cd" providerId="LiveId" clId="{9A26B61D-D8B9-48D0-BD53-DEE017633ABE}" dt="2026-03-05T17:08:30.033" v="51" actId="12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729" y="583921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Supporting Jenny: Lifespan Development and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r>
              <a:rPr dirty="0"/>
              <a:t>Module: Psychology in Health and Social Care (LCHS4010)</a:t>
            </a:r>
          </a:p>
          <a:p>
            <a:r>
              <a:rPr dirty="0"/>
              <a:t>Student Name:</a:t>
            </a:r>
            <a:r>
              <a:rPr lang="en-GB" dirty="0"/>
              <a:t> Majda Osman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Jenny is a 16‑year‑old who has been caring for her mother for five years after the death of her father.</a:t>
            </a:r>
          </a:p>
          <a:p>
            <a:r>
              <a:t>Her mother has mobility problems, memory difficulties and low mood.</a:t>
            </a:r>
          </a:p>
          <a:p>
            <a:endParaRPr/>
          </a:p>
          <a:p>
            <a:r>
              <a:t>This presentation will:</a:t>
            </a:r>
          </a:p>
          <a:p>
            <a:r>
              <a:t>• Explain Attachment Theory</a:t>
            </a:r>
          </a:p>
          <a:p>
            <a:r>
              <a:t>• Apply the theory to Jenny’s situation</a:t>
            </a:r>
          </a:p>
          <a:p>
            <a:r>
              <a:t>• Discuss nature vs nurture influences</a:t>
            </a:r>
          </a:p>
          <a:p>
            <a:r>
              <a:t>• Suggest support strategies</a:t>
            </a:r>
          </a:p>
          <a:p>
            <a:r>
              <a:t>• Evaluate strengths and limitations of the theory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Attachment Theory was developed by John Bowlby.</a:t>
            </a:r>
          </a:p>
          <a:p>
            <a:r>
              <a:t>It explains how early relationships with caregivers influence emotional development.</a:t>
            </a:r>
          </a:p>
          <a:p>
            <a:endParaRPr/>
          </a:p>
          <a:p>
            <a:r>
              <a:t>Key concepts:</a:t>
            </a:r>
          </a:p>
          <a:p>
            <a:r>
              <a:t>• Secure attachment</a:t>
            </a:r>
          </a:p>
          <a:p>
            <a:r>
              <a:t>• Insecure attachment</a:t>
            </a:r>
          </a:p>
          <a:p>
            <a:r>
              <a:t>• Internal working model</a:t>
            </a:r>
          </a:p>
          <a:p>
            <a:r>
              <a:t>• Emotional security</a:t>
            </a:r>
          </a:p>
          <a:p>
            <a:endParaRPr/>
          </a:p>
          <a:p>
            <a:r>
              <a:t>Secure attachments help children develop confidence and emotional regulation.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Jenny’s Developmental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Jenny is in adolescence, an important stage for identity and independence.</a:t>
            </a:r>
          </a:p>
          <a:p>
            <a:endParaRPr/>
          </a:p>
          <a:p>
            <a:r>
              <a:t>Normally adolescents:</a:t>
            </a:r>
          </a:p>
          <a:p>
            <a:r>
              <a:t>• Develop social relationships</a:t>
            </a:r>
          </a:p>
          <a:p>
            <a:r>
              <a:t>• Focus on education</a:t>
            </a:r>
          </a:p>
          <a:p>
            <a:r>
              <a:t>• Receive emotional support from parents</a:t>
            </a:r>
          </a:p>
          <a:p>
            <a:endParaRPr/>
          </a:p>
          <a:p>
            <a:r>
              <a:t>However, Jenny has taken on adult responsibilities as a young carer.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Attachment Theory to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loss of Jenny’s father may have disrupted her sense of security.</a:t>
            </a:r>
          </a:p>
          <a:p>
            <a:endParaRPr/>
          </a:p>
          <a:p>
            <a:r>
              <a:t>Jenny now cares for her mother, which can create role reversal (parentification).</a:t>
            </a:r>
          </a:p>
          <a:p>
            <a:endParaRPr/>
          </a:p>
          <a:p>
            <a:r>
              <a:t>Possible effects:</a:t>
            </a:r>
          </a:p>
          <a:p>
            <a:r>
              <a:t>• Emotional stress</a:t>
            </a:r>
          </a:p>
          <a:p>
            <a:r>
              <a:t>• Anxiety or sadness</a:t>
            </a:r>
          </a:p>
          <a:p>
            <a:r>
              <a:t>• Less time for friends and school</a:t>
            </a:r>
          </a:p>
          <a:p>
            <a:r>
              <a:t>• Difficulty focusing on her own needs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and Nurture Influences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Psychological development is shaped by both biological and environmental factors.</a:t>
            </a:r>
          </a:p>
          <a:p>
            <a:endParaRPr/>
          </a:p>
          <a:p>
            <a:r>
              <a:t>Nature:</a:t>
            </a:r>
          </a:p>
          <a:p>
            <a:r>
              <a:t>• Stress responses</a:t>
            </a:r>
          </a:p>
          <a:p>
            <a:r>
              <a:t>• Possible genetic mental health vulnerabilities</a:t>
            </a:r>
          </a:p>
          <a:p>
            <a:endParaRPr/>
          </a:p>
          <a:p>
            <a:r>
              <a:t>Nurture:</a:t>
            </a:r>
          </a:p>
          <a:p>
            <a:r>
              <a:t>• Loss of her father</a:t>
            </a:r>
          </a:p>
          <a:p>
            <a:r>
              <a:t>• Caring responsibilities</a:t>
            </a:r>
          </a:p>
          <a:p>
            <a:r>
              <a:t>• Family environment and limited support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Strategies for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Community support should reduce Jenny’s caregiving burden.</a:t>
            </a:r>
          </a:p>
          <a:p>
            <a:endParaRPr/>
          </a:p>
          <a:p>
            <a:r>
              <a:t>Possible interventions:</a:t>
            </a:r>
          </a:p>
          <a:p>
            <a:r>
              <a:t>• Young carer support services</a:t>
            </a:r>
          </a:p>
          <a:p>
            <a:r>
              <a:t>• Counselling or emotional support</a:t>
            </a:r>
          </a:p>
          <a:p>
            <a:r>
              <a:t>• Social worker involvement</a:t>
            </a:r>
          </a:p>
          <a:p>
            <a:r>
              <a:t>• Respite care for her mother</a:t>
            </a:r>
          </a:p>
          <a:p>
            <a:r>
              <a:t>• School support and flexibility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Attachment Theory helps professionals understand emotional development.</a:t>
            </a:r>
          </a:p>
          <a:p>
            <a:endParaRPr/>
          </a:p>
          <a:p>
            <a:r>
              <a:t>Strengths:</a:t>
            </a:r>
          </a:p>
          <a:p>
            <a:r>
              <a:t>• Explains importance of early relationships</a:t>
            </a:r>
          </a:p>
          <a:p>
            <a:r>
              <a:t>• Useful in health and social care practice</a:t>
            </a:r>
          </a:p>
          <a:p>
            <a:r>
              <a:t>• Helps identify emotional risks for young people like Jenny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Despite its usefulness, the theory has limitations.</a:t>
            </a:r>
          </a:p>
          <a:p>
            <a:endParaRPr/>
          </a:p>
          <a:p>
            <a:r>
              <a:t>• Focuses mainly on early childhood relationships</a:t>
            </a:r>
          </a:p>
          <a:p>
            <a:r>
              <a:t>• May overlook wider social and cultural influences</a:t>
            </a:r>
          </a:p>
          <a:p>
            <a:r>
              <a:t>• Human development is complex and influenced by many factors</a:t>
            </a:r>
          </a:p>
          <a:p>
            <a:endParaRPr/>
          </a:p>
          <a:p>
            <a:r>
              <a:t>Therefore, it should be used alongside other perspectives.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Jenny’s situation highlights the challenges faced by young carers.</a:t>
            </a:r>
          </a:p>
          <a:p>
            <a:endParaRPr/>
          </a:p>
          <a:p>
            <a:r>
              <a:t>Attachment Theory helps explain how the loss of her father and caregiving responsibilities may affect her development.</a:t>
            </a:r>
          </a:p>
          <a:p>
            <a:endParaRPr/>
          </a:p>
          <a:p>
            <a:r>
              <a:t>Providing emotional and practical support can help Jenny maintain healthy development and wellbeing.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Bowlby, J. (1969) Attachment and Loss.</a:t>
            </a:r>
          </a:p>
          <a:p>
            <a:r>
              <a:t>Ainsworth, M. et al. (1978) Patterns of Attachment.</a:t>
            </a:r>
          </a:p>
          <a:p>
            <a:r>
              <a:t>Berk, L. (2018) Development Through the Lifespan.</a:t>
            </a:r>
          </a:p>
          <a:p>
            <a:r>
              <a:t>Howe, D. (2011) Attachment Across the Lifecourse.</a:t>
            </a:r>
          </a:p>
          <a:p>
            <a:r>
              <a:t>McLeod, S. (2023) Attachment Theory.</a:t>
            </a:r>
          </a:p>
          <a:p>
            <a:r>
              <a:t>Department for Education (2022) Young Carers Support Guidance.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527</Words>
  <Application>Microsoft Office PowerPoint</Application>
  <PresentationFormat>On-screen Show (4:3)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Supporting Jenny: Lifespan Development and Attachment Theory</vt:lpstr>
      <vt:lpstr>Introduction</vt:lpstr>
      <vt:lpstr>Attachment Theory</vt:lpstr>
      <vt:lpstr>Jenny’s Developmental Stage</vt:lpstr>
      <vt:lpstr>Applying Attachment Theory to Jenny</vt:lpstr>
      <vt:lpstr>Nature and Nurture Influences</vt:lpstr>
      <vt:lpstr>Support Strategies for Jenny</vt:lpstr>
      <vt:lpstr>Strengths of Attachment Theory</vt:lpstr>
      <vt:lpstr>Limitations of Attachment Theory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Majda Osman</cp:lastModifiedBy>
  <cp:revision>2</cp:revision>
  <dcterms:created xsi:type="dcterms:W3CDTF">2013-01-27T09:14:16Z</dcterms:created>
  <dcterms:modified xsi:type="dcterms:W3CDTF">2026-03-05T21:20:38Z</dcterms:modified>
  <cp:category/>
</cp:coreProperties>
</file>