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65BCCC-B3B6-9652-72C6-F3E25A9FFE87}" v="537" dt="2023-11-30T07:39:59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ableStyles" Target="tableStyles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theme" Target="theme/theme1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0" /><Relationship Type="http://schemas.openxmlformats.org/officeDocument/2006/relationships/slide" Target="slides/slide3.xml" Id="rId4" /><Relationship Type="http://schemas.openxmlformats.org/officeDocument/2006/relationships/presProps" Target="presProps.xml" Id="rId9" /><Relationship Type="http://schemas.microsoft.com/office/2015/10/relationships/revisionInfo" Target="revisionInfo.xml" Id="rId14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D6454C-8FA7-4E85-80D9-F78024F2862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BCF9507-4B00-4258-958E-C7E7E96A71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VPN</a:t>
          </a:r>
        </a:p>
      </dgm:t>
    </dgm:pt>
    <dgm:pt modelId="{B8B4FC08-2BF4-4C08-A490-1E255DD7BA24}" type="parTrans" cxnId="{7AB6C376-27AA-495C-A40D-91396B2B643D}">
      <dgm:prSet/>
      <dgm:spPr/>
      <dgm:t>
        <a:bodyPr/>
        <a:lstStyle/>
        <a:p>
          <a:endParaRPr lang="en-US"/>
        </a:p>
      </dgm:t>
    </dgm:pt>
    <dgm:pt modelId="{0A1C2873-160F-4B9E-A472-3948D1901F90}" type="sibTrans" cxnId="{7AB6C376-27AA-495C-A40D-91396B2B643D}">
      <dgm:prSet/>
      <dgm:spPr/>
      <dgm:t>
        <a:bodyPr/>
        <a:lstStyle/>
        <a:p>
          <a:endParaRPr lang="en-US"/>
        </a:p>
      </dgm:t>
    </dgm:pt>
    <dgm:pt modelId="{D8EB8367-F926-40EB-93EB-8508BB6A324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Firewalls</a:t>
          </a:r>
        </a:p>
      </dgm:t>
    </dgm:pt>
    <dgm:pt modelId="{4E8D78DF-5527-470F-BBCB-AE674ADE0827}" type="parTrans" cxnId="{7A98DCB8-080C-4F89-921A-0198C84E75C1}">
      <dgm:prSet/>
      <dgm:spPr/>
      <dgm:t>
        <a:bodyPr/>
        <a:lstStyle/>
        <a:p>
          <a:endParaRPr lang="en-US"/>
        </a:p>
      </dgm:t>
    </dgm:pt>
    <dgm:pt modelId="{22C73D6A-F3B4-463B-8CC7-4DF99996B4F3}" type="sibTrans" cxnId="{7A98DCB8-080C-4F89-921A-0198C84E75C1}">
      <dgm:prSet/>
      <dgm:spPr/>
      <dgm:t>
        <a:bodyPr/>
        <a:lstStyle/>
        <a:p>
          <a:endParaRPr lang="en-US"/>
        </a:p>
      </dgm:t>
    </dgm:pt>
    <dgm:pt modelId="{5AC8C3D6-98CC-410F-B7EE-05DE8A89B0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Private cloud</a:t>
          </a:r>
        </a:p>
      </dgm:t>
    </dgm:pt>
    <dgm:pt modelId="{EF1A03C4-6BFD-482C-824D-BED8E26EBB33}" type="parTrans" cxnId="{2263A1C9-7ED2-426A-80BC-E8636BC32CE4}">
      <dgm:prSet/>
      <dgm:spPr/>
      <dgm:t>
        <a:bodyPr/>
        <a:lstStyle/>
        <a:p>
          <a:endParaRPr lang="en-US"/>
        </a:p>
      </dgm:t>
    </dgm:pt>
    <dgm:pt modelId="{BBD1FBAF-C0E5-4A18-8785-8D49757B87B5}" type="sibTrans" cxnId="{2263A1C9-7ED2-426A-80BC-E8636BC32CE4}">
      <dgm:prSet/>
      <dgm:spPr/>
      <dgm:t>
        <a:bodyPr/>
        <a:lstStyle/>
        <a:p>
          <a:endParaRPr lang="en-US"/>
        </a:p>
      </dgm:t>
    </dgm:pt>
    <dgm:pt modelId="{64024450-B8CF-461F-9EBB-1C2D5E8704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Passwords</a:t>
          </a:r>
        </a:p>
      </dgm:t>
    </dgm:pt>
    <dgm:pt modelId="{7F4DE67D-3F9B-45C3-9CA0-D4CF18A4C35D}" type="parTrans" cxnId="{B16CE0C9-535E-454B-9B27-63411571219D}">
      <dgm:prSet/>
      <dgm:spPr/>
      <dgm:t>
        <a:bodyPr/>
        <a:lstStyle/>
        <a:p>
          <a:endParaRPr lang="en-US"/>
        </a:p>
      </dgm:t>
    </dgm:pt>
    <dgm:pt modelId="{9664D66C-75EC-479A-9D32-01FCD7697134}" type="sibTrans" cxnId="{B16CE0C9-535E-454B-9B27-63411571219D}">
      <dgm:prSet/>
      <dgm:spPr/>
      <dgm:t>
        <a:bodyPr/>
        <a:lstStyle/>
        <a:p>
          <a:endParaRPr lang="en-US"/>
        </a:p>
      </dgm:t>
    </dgm:pt>
    <dgm:pt modelId="{12CFF148-3AE3-4BE6-92A9-5B80D6A8382C}" type="pres">
      <dgm:prSet presAssocID="{56D6454C-8FA7-4E85-80D9-F78024F28629}" presName="root" presStyleCnt="0">
        <dgm:presLayoutVars>
          <dgm:dir/>
          <dgm:resizeHandles val="exact"/>
        </dgm:presLayoutVars>
      </dgm:prSet>
      <dgm:spPr/>
    </dgm:pt>
    <dgm:pt modelId="{4F670525-A324-4EAF-9902-177C372903E7}" type="pres">
      <dgm:prSet presAssocID="{7BCF9507-4B00-4258-958E-C7E7E96A7155}" presName="compNode" presStyleCnt="0"/>
      <dgm:spPr/>
    </dgm:pt>
    <dgm:pt modelId="{B1AC3C26-6E78-4F66-B68E-543608DA5803}" type="pres">
      <dgm:prSet presAssocID="{7BCF9507-4B00-4258-958E-C7E7E96A715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10ED4B34-09FC-48AB-8932-CA1F326E529E}" type="pres">
      <dgm:prSet presAssocID="{7BCF9507-4B00-4258-958E-C7E7E96A7155}" presName="spaceRect" presStyleCnt="0"/>
      <dgm:spPr/>
    </dgm:pt>
    <dgm:pt modelId="{1E00DC0E-FB1E-4DE1-9450-1B4E54E3A309}" type="pres">
      <dgm:prSet presAssocID="{7BCF9507-4B00-4258-958E-C7E7E96A7155}" presName="textRect" presStyleLbl="revTx" presStyleIdx="0" presStyleCnt="4">
        <dgm:presLayoutVars>
          <dgm:chMax val="1"/>
          <dgm:chPref val="1"/>
        </dgm:presLayoutVars>
      </dgm:prSet>
      <dgm:spPr/>
    </dgm:pt>
    <dgm:pt modelId="{1CAAC988-3FDE-4C6E-B504-4E7727D02AD6}" type="pres">
      <dgm:prSet presAssocID="{0A1C2873-160F-4B9E-A472-3948D1901F90}" presName="sibTrans" presStyleCnt="0"/>
      <dgm:spPr/>
    </dgm:pt>
    <dgm:pt modelId="{066C92D6-99C3-411E-B886-7A488ED3D739}" type="pres">
      <dgm:prSet presAssocID="{D8EB8367-F926-40EB-93EB-8508BB6A3240}" presName="compNode" presStyleCnt="0"/>
      <dgm:spPr/>
    </dgm:pt>
    <dgm:pt modelId="{76EB00EC-2E2E-4B5D-AC8E-864F85C1E966}" type="pres">
      <dgm:prSet presAssocID="{D8EB8367-F926-40EB-93EB-8508BB6A324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B5F411BB-7432-4072-B401-DF6D711B607B}" type="pres">
      <dgm:prSet presAssocID="{D8EB8367-F926-40EB-93EB-8508BB6A3240}" presName="spaceRect" presStyleCnt="0"/>
      <dgm:spPr/>
    </dgm:pt>
    <dgm:pt modelId="{AED2617F-AAF6-4DE1-8D99-44BFFFCDFF80}" type="pres">
      <dgm:prSet presAssocID="{D8EB8367-F926-40EB-93EB-8508BB6A3240}" presName="textRect" presStyleLbl="revTx" presStyleIdx="1" presStyleCnt="4">
        <dgm:presLayoutVars>
          <dgm:chMax val="1"/>
          <dgm:chPref val="1"/>
        </dgm:presLayoutVars>
      </dgm:prSet>
      <dgm:spPr/>
    </dgm:pt>
    <dgm:pt modelId="{60E71765-86A3-433B-BAB4-190C56211C9D}" type="pres">
      <dgm:prSet presAssocID="{22C73D6A-F3B4-463B-8CC7-4DF99996B4F3}" presName="sibTrans" presStyleCnt="0"/>
      <dgm:spPr/>
    </dgm:pt>
    <dgm:pt modelId="{B9A78BFD-EF4E-45A9-8C9E-043F28A08EBF}" type="pres">
      <dgm:prSet presAssocID="{5AC8C3D6-98CC-410F-B7EE-05DE8A89B0E0}" presName="compNode" presStyleCnt="0"/>
      <dgm:spPr/>
    </dgm:pt>
    <dgm:pt modelId="{2B4CD077-1539-4F2A-A24C-28C147B48624}" type="pres">
      <dgm:prSet presAssocID="{5AC8C3D6-98CC-410F-B7EE-05DE8A89B0E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B32BF6A4-7831-441E-8E0D-2F72544F178B}" type="pres">
      <dgm:prSet presAssocID="{5AC8C3D6-98CC-410F-B7EE-05DE8A89B0E0}" presName="spaceRect" presStyleCnt="0"/>
      <dgm:spPr/>
    </dgm:pt>
    <dgm:pt modelId="{126A0A43-1262-416F-9AF9-769D250D8D09}" type="pres">
      <dgm:prSet presAssocID="{5AC8C3D6-98CC-410F-B7EE-05DE8A89B0E0}" presName="textRect" presStyleLbl="revTx" presStyleIdx="2" presStyleCnt="4">
        <dgm:presLayoutVars>
          <dgm:chMax val="1"/>
          <dgm:chPref val="1"/>
        </dgm:presLayoutVars>
      </dgm:prSet>
      <dgm:spPr/>
    </dgm:pt>
    <dgm:pt modelId="{5A7631E6-DEB3-4C1D-8F49-AA9DBFEFE6C1}" type="pres">
      <dgm:prSet presAssocID="{BBD1FBAF-C0E5-4A18-8785-8D49757B87B5}" presName="sibTrans" presStyleCnt="0"/>
      <dgm:spPr/>
    </dgm:pt>
    <dgm:pt modelId="{2527EBC7-61CD-4A73-AB67-C5185AC748B6}" type="pres">
      <dgm:prSet presAssocID="{64024450-B8CF-461F-9EBB-1C2D5E87046E}" presName="compNode" presStyleCnt="0"/>
      <dgm:spPr/>
    </dgm:pt>
    <dgm:pt modelId="{EE5BB1EB-7866-458B-9952-A5D3FA6D0358}" type="pres">
      <dgm:prSet presAssocID="{64024450-B8CF-461F-9EBB-1C2D5E87046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FB2BD08-97C1-4ADD-990B-CFA626DAE200}" type="pres">
      <dgm:prSet presAssocID="{64024450-B8CF-461F-9EBB-1C2D5E87046E}" presName="spaceRect" presStyleCnt="0"/>
      <dgm:spPr/>
    </dgm:pt>
    <dgm:pt modelId="{D6408C9F-B446-4023-A474-B959370F315F}" type="pres">
      <dgm:prSet presAssocID="{64024450-B8CF-461F-9EBB-1C2D5E87046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329291B-FD4A-4EF7-8856-6586433D5B02}" type="presOf" srcId="{56D6454C-8FA7-4E85-80D9-F78024F28629}" destId="{12CFF148-3AE3-4BE6-92A9-5B80D6A8382C}" srcOrd="0" destOrd="0" presId="urn:microsoft.com/office/officeart/2018/2/layout/IconLabelList"/>
    <dgm:cxn modelId="{C680661F-1F56-4D3D-A4E0-C6EBCA439619}" type="presOf" srcId="{5AC8C3D6-98CC-410F-B7EE-05DE8A89B0E0}" destId="{126A0A43-1262-416F-9AF9-769D250D8D09}" srcOrd="0" destOrd="0" presId="urn:microsoft.com/office/officeart/2018/2/layout/IconLabelList"/>
    <dgm:cxn modelId="{FB4E435D-527E-4F3B-9116-CEB425248411}" type="presOf" srcId="{64024450-B8CF-461F-9EBB-1C2D5E87046E}" destId="{D6408C9F-B446-4023-A474-B959370F315F}" srcOrd="0" destOrd="0" presId="urn:microsoft.com/office/officeart/2018/2/layout/IconLabelList"/>
    <dgm:cxn modelId="{7AB6C376-27AA-495C-A40D-91396B2B643D}" srcId="{56D6454C-8FA7-4E85-80D9-F78024F28629}" destId="{7BCF9507-4B00-4258-958E-C7E7E96A7155}" srcOrd="0" destOrd="0" parTransId="{B8B4FC08-2BF4-4C08-A490-1E255DD7BA24}" sibTransId="{0A1C2873-160F-4B9E-A472-3948D1901F90}"/>
    <dgm:cxn modelId="{9622C68C-5AF6-4142-89F3-5564197CFCB1}" type="presOf" srcId="{D8EB8367-F926-40EB-93EB-8508BB6A3240}" destId="{AED2617F-AAF6-4DE1-8D99-44BFFFCDFF80}" srcOrd="0" destOrd="0" presId="urn:microsoft.com/office/officeart/2018/2/layout/IconLabelList"/>
    <dgm:cxn modelId="{7A98DCB8-080C-4F89-921A-0198C84E75C1}" srcId="{56D6454C-8FA7-4E85-80D9-F78024F28629}" destId="{D8EB8367-F926-40EB-93EB-8508BB6A3240}" srcOrd="1" destOrd="0" parTransId="{4E8D78DF-5527-470F-BBCB-AE674ADE0827}" sibTransId="{22C73D6A-F3B4-463B-8CC7-4DF99996B4F3}"/>
    <dgm:cxn modelId="{2263A1C9-7ED2-426A-80BC-E8636BC32CE4}" srcId="{56D6454C-8FA7-4E85-80D9-F78024F28629}" destId="{5AC8C3D6-98CC-410F-B7EE-05DE8A89B0E0}" srcOrd="2" destOrd="0" parTransId="{EF1A03C4-6BFD-482C-824D-BED8E26EBB33}" sibTransId="{BBD1FBAF-C0E5-4A18-8785-8D49757B87B5}"/>
    <dgm:cxn modelId="{B16CE0C9-535E-454B-9B27-63411571219D}" srcId="{56D6454C-8FA7-4E85-80D9-F78024F28629}" destId="{64024450-B8CF-461F-9EBB-1C2D5E87046E}" srcOrd="3" destOrd="0" parTransId="{7F4DE67D-3F9B-45C3-9CA0-D4CF18A4C35D}" sibTransId="{9664D66C-75EC-479A-9D32-01FCD7697134}"/>
    <dgm:cxn modelId="{FE7859CE-33AF-4156-9069-9D0408AA7D64}" type="presOf" srcId="{7BCF9507-4B00-4258-958E-C7E7E96A7155}" destId="{1E00DC0E-FB1E-4DE1-9450-1B4E54E3A309}" srcOrd="0" destOrd="0" presId="urn:microsoft.com/office/officeart/2018/2/layout/IconLabelList"/>
    <dgm:cxn modelId="{F41E3B1F-4DFC-4D90-B2D0-837FB15D44C1}" type="presParOf" srcId="{12CFF148-3AE3-4BE6-92A9-5B80D6A8382C}" destId="{4F670525-A324-4EAF-9902-177C372903E7}" srcOrd="0" destOrd="0" presId="urn:microsoft.com/office/officeart/2018/2/layout/IconLabelList"/>
    <dgm:cxn modelId="{0196C87C-B026-422F-95DB-FAA54374E36D}" type="presParOf" srcId="{4F670525-A324-4EAF-9902-177C372903E7}" destId="{B1AC3C26-6E78-4F66-B68E-543608DA5803}" srcOrd="0" destOrd="0" presId="urn:microsoft.com/office/officeart/2018/2/layout/IconLabelList"/>
    <dgm:cxn modelId="{C2C6ACCE-2B17-4528-9C3C-34F5CA6232B9}" type="presParOf" srcId="{4F670525-A324-4EAF-9902-177C372903E7}" destId="{10ED4B34-09FC-48AB-8932-CA1F326E529E}" srcOrd="1" destOrd="0" presId="urn:microsoft.com/office/officeart/2018/2/layout/IconLabelList"/>
    <dgm:cxn modelId="{DD596932-96E4-426E-9751-24636EC1693C}" type="presParOf" srcId="{4F670525-A324-4EAF-9902-177C372903E7}" destId="{1E00DC0E-FB1E-4DE1-9450-1B4E54E3A309}" srcOrd="2" destOrd="0" presId="urn:microsoft.com/office/officeart/2018/2/layout/IconLabelList"/>
    <dgm:cxn modelId="{5218039C-F6B5-4C51-B108-FB16833038F8}" type="presParOf" srcId="{12CFF148-3AE3-4BE6-92A9-5B80D6A8382C}" destId="{1CAAC988-3FDE-4C6E-B504-4E7727D02AD6}" srcOrd="1" destOrd="0" presId="urn:microsoft.com/office/officeart/2018/2/layout/IconLabelList"/>
    <dgm:cxn modelId="{50042818-69D2-4169-A880-9E1FB64341F8}" type="presParOf" srcId="{12CFF148-3AE3-4BE6-92A9-5B80D6A8382C}" destId="{066C92D6-99C3-411E-B886-7A488ED3D739}" srcOrd="2" destOrd="0" presId="urn:microsoft.com/office/officeart/2018/2/layout/IconLabelList"/>
    <dgm:cxn modelId="{1BDB37F7-9904-4788-B42C-AE2A437F0E90}" type="presParOf" srcId="{066C92D6-99C3-411E-B886-7A488ED3D739}" destId="{76EB00EC-2E2E-4B5D-AC8E-864F85C1E966}" srcOrd="0" destOrd="0" presId="urn:microsoft.com/office/officeart/2018/2/layout/IconLabelList"/>
    <dgm:cxn modelId="{92EAB999-901E-4A78-8A16-7681CDE7A179}" type="presParOf" srcId="{066C92D6-99C3-411E-B886-7A488ED3D739}" destId="{B5F411BB-7432-4072-B401-DF6D711B607B}" srcOrd="1" destOrd="0" presId="urn:microsoft.com/office/officeart/2018/2/layout/IconLabelList"/>
    <dgm:cxn modelId="{6C8A89BD-0626-4BC1-9DA2-D93B1A0BF67B}" type="presParOf" srcId="{066C92D6-99C3-411E-B886-7A488ED3D739}" destId="{AED2617F-AAF6-4DE1-8D99-44BFFFCDFF80}" srcOrd="2" destOrd="0" presId="urn:microsoft.com/office/officeart/2018/2/layout/IconLabelList"/>
    <dgm:cxn modelId="{41DE60CF-B267-423F-9642-4B305F0692FD}" type="presParOf" srcId="{12CFF148-3AE3-4BE6-92A9-5B80D6A8382C}" destId="{60E71765-86A3-433B-BAB4-190C56211C9D}" srcOrd="3" destOrd="0" presId="urn:microsoft.com/office/officeart/2018/2/layout/IconLabelList"/>
    <dgm:cxn modelId="{51F9BC9A-3357-4453-A6BF-CA1C9F4D5DF3}" type="presParOf" srcId="{12CFF148-3AE3-4BE6-92A9-5B80D6A8382C}" destId="{B9A78BFD-EF4E-45A9-8C9E-043F28A08EBF}" srcOrd="4" destOrd="0" presId="urn:microsoft.com/office/officeart/2018/2/layout/IconLabelList"/>
    <dgm:cxn modelId="{3B176E7B-FF09-4550-9420-5C2D85CD8916}" type="presParOf" srcId="{B9A78BFD-EF4E-45A9-8C9E-043F28A08EBF}" destId="{2B4CD077-1539-4F2A-A24C-28C147B48624}" srcOrd="0" destOrd="0" presId="urn:microsoft.com/office/officeart/2018/2/layout/IconLabelList"/>
    <dgm:cxn modelId="{A9279BE5-B484-4FAC-9CEA-0DAE12F8E86F}" type="presParOf" srcId="{B9A78BFD-EF4E-45A9-8C9E-043F28A08EBF}" destId="{B32BF6A4-7831-441E-8E0D-2F72544F178B}" srcOrd="1" destOrd="0" presId="urn:microsoft.com/office/officeart/2018/2/layout/IconLabelList"/>
    <dgm:cxn modelId="{56E8A45C-C6C6-4301-BB36-3851599CA7B0}" type="presParOf" srcId="{B9A78BFD-EF4E-45A9-8C9E-043F28A08EBF}" destId="{126A0A43-1262-416F-9AF9-769D250D8D09}" srcOrd="2" destOrd="0" presId="urn:microsoft.com/office/officeart/2018/2/layout/IconLabelList"/>
    <dgm:cxn modelId="{67FCCE86-D56C-4AEA-A6C8-61B8289802F4}" type="presParOf" srcId="{12CFF148-3AE3-4BE6-92A9-5B80D6A8382C}" destId="{5A7631E6-DEB3-4C1D-8F49-AA9DBFEFE6C1}" srcOrd="5" destOrd="0" presId="urn:microsoft.com/office/officeart/2018/2/layout/IconLabelList"/>
    <dgm:cxn modelId="{34BDBB33-696F-492D-99D0-56E94B08439C}" type="presParOf" srcId="{12CFF148-3AE3-4BE6-92A9-5B80D6A8382C}" destId="{2527EBC7-61CD-4A73-AB67-C5185AC748B6}" srcOrd="6" destOrd="0" presId="urn:microsoft.com/office/officeart/2018/2/layout/IconLabelList"/>
    <dgm:cxn modelId="{F76F5DCD-44EA-435D-A787-6D6E08476529}" type="presParOf" srcId="{2527EBC7-61CD-4A73-AB67-C5185AC748B6}" destId="{EE5BB1EB-7866-458B-9952-A5D3FA6D0358}" srcOrd="0" destOrd="0" presId="urn:microsoft.com/office/officeart/2018/2/layout/IconLabelList"/>
    <dgm:cxn modelId="{D99D0B95-1AFD-42AC-8A37-60E8574ABF27}" type="presParOf" srcId="{2527EBC7-61CD-4A73-AB67-C5185AC748B6}" destId="{9FB2BD08-97C1-4ADD-990B-CFA626DAE200}" srcOrd="1" destOrd="0" presId="urn:microsoft.com/office/officeart/2018/2/layout/IconLabelList"/>
    <dgm:cxn modelId="{CD2B1735-BAA1-43D0-A2F9-58F8EFBF7E3A}" type="presParOf" srcId="{2527EBC7-61CD-4A73-AB67-C5185AC748B6}" destId="{D6408C9F-B446-4023-A474-B959370F315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0A6348-034E-4327-A65C-508FBE5C12F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60AEDBC-7878-4427-9E73-5CF5F807EC47}">
      <dgm:prSet/>
      <dgm:spPr/>
      <dgm:t>
        <a:bodyPr/>
        <a:lstStyle/>
        <a:p>
          <a:r>
            <a:rPr lang="en-US"/>
            <a:t>By a trojan horse </a:t>
          </a:r>
        </a:p>
      </dgm:t>
    </dgm:pt>
    <dgm:pt modelId="{DB7E567F-A221-474A-A9A2-E6F0F0EFAB75}" type="parTrans" cxnId="{0B976EE2-CF17-4AA2-BF8A-F83C33712AA5}">
      <dgm:prSet/>
      <dgm:spPr/>
      <dgm:t>
        <a:bodyPr/>
        <a:lstStyle/>
        <a:p>
          <a:endParaRPr lang="en-US"/>
        </a:p>
      </dgm:t>
    </dgm:pt>
    <dgm:pt modelId="{BFC2145A-35FC-4773-BD43-B2CA67A0A6E8}" type="sibTrans" cxnId="{0B976EE2-CF17-4AA2-BF8A-F83C33712AA5}">
      <dgm:prSet/>
      <dgm:spPr/>
      <dgm:t>
        <a:bodyPr/>
        <a:lstStyle/>
        <a:p>
          <a:endParaRPr lang="en-US"/>
        </a:p>
      </dgm:t>
    </dgm:pt>
    <dgm:pt modelId="{B2D5D590-D3D2-4061-A256-5257F6F0F811}">
      <dgm:prSet/>
      <dgm:spPr/>
      <dgm:t>
        <a:bodyPr/>
        <a:lstStyle/>
        <a:p>
          <a:r>
            <a:rPr lang="en-US"/>
            <a:t>By a spyware </a:t>
          </a:r>
        </a:p>
      </dgm:t>
    </dgm:pt>
    <dgm:pt modelId="{B5751E4A-F50B-47BD-BF7D-1B4D6EADB0E4}" type="parTrans" cxnId="{5AE128B4-9356-4807-9757-73305BE1465E}">
      <dgm:prSet/>
      <dgm:spPr/>
      <dgm:t>
        <a:bodyPr/>
        <a:lstStyle/>
        <a:p>
          <a:endParaRPr lang="en-US"/>
        </a:p>
      </dgm:t>
    </dgm:pt>
    <dgm:pt modelId="{83ED6F39-9C40-4750-934C-52D75E71E372}" type="sibTrans" cxnId="{5AE128B4-9356-4807-9757-73305BE1465E}">
      <dgm:prSet/>
      <dgm:spPr/>
      <dgm:t>
        <a:bodyPr/>
        <a:lstStyle/>
        <a:p>
          <a:endParaRPr lang="en-US"/>
        </a:p>
      </dgm:t>
    </dgm:pt>
    <dgm:pt modelId="{E508D011-071D-4B7A-A48A-D235C6724DFB}">
      <dgm:prSet/>
      <dgm:spPr/>
      <dgm:t>
        <a:bodyPr/>
        <a:lstStyle/>
        <a:p>
          <a:r>
            <a:rPr lang="en-US"/>
            <a:t>By natural disaster </a:t>
          </a:r>
        </a:p>
      </dgm:t>
    </dgm:pt>
    <dgm:pt modelId="{142034CB-3B1E-4FC0-B8A0-EECF58F59361}" type="parTrans" cxnId="{D1D8FBF5-D8BB-46F7-AEAE-A29AA7C9EF0F}">
      <dgm:prSet/>
      <dgm:spPr/>
      <dgm:t>
        <a:bodyPr/>
        <a:lstStyle/>
        <a:p>
          <a:endParaRPr lang="en-US"/>
        </a:p>
      </dgm:t>
    </dgm:pt>
    <dgm:pt modelId="{90649333-DEFD-4BC5-9329-948490F13D7C}" type="sibTrans" cxnId="{D1D8FBF5-D8BB-46F7-AEAE-A29AA7C9EF0F}">
      <dgm:prSet/>
      <dgm:spPr/>
      <dgm:t>
        <a:bodyPr/>
        <a:lstStyle/>
        <a:p>
          <a:endParaRPr lang="en-US"/>
        </a:p>
      </dgm:t>
    </dgm:pt>
    <dgm:pt modelId="{BD9742F6-C9EA-4E39-8A48-A330AAE6B977}">
      <dgm:prSet/>
      <dgm:spPr/>
      <dgm:t>
        <a:bodyPr/>
        <a:lstStyle/>
        <a:p>
          <a:r>
            <a:rPr lang="en-US"/>
            <a:t>Weak or stolen passwords</a:t>
          </a:r>
        </a:p>
      </dgm:t>
    </dgm:pt>
    <dgm:pt modelId="{7CEDD8AC-2E7A-41C0-B458-85B18FFD057A}" type="parTrans" cxnId="{A5FAA3EA-D8A2-4E08-B5C5-6BA72EC61031}">
      <dgm:prSet/>
      <dgm:spPr/>
      <dgm:t>
        <a:bodyPr/>
        <a:lstStyle/>
        <a:p>
          <a:endParaRPr lang="en-US"/>
        </a:p>
      </dgm:t>
    </dgm:pt>
    <dgm:pt modelId="{A6DF9157-AB41-4987-99D8-720343845AD0}" type="sibTrans" cxnId="{A5FAA3EA-D8A2-4E08-B5C5-6BA72EC61031}">
      <dgm:prSet/>
      <dgm:spPr/>
      <dgm:t>
        <a:bodyPr/>
        <a:lstStyle/>
        <a:p>
          <a:endParaRPr lang="en-US"/>
        </a:p>
      </dgm:t>
    </dgm:pt>
    <dgm:pt modelId="{9CAC3294-9B67-4E34-BBEE-816EEB1D5A07}" type="pres">
      <dgm:prSet presAssocID="{FC0A6348-034E-4327-A65C-508FBE5C12FB}" presName="root" presStyleCnt="0">
        <dgm:presLayoutVars>
          <dgm:dir/>
          <dgm:resizeHandles val="exact"/>
        </dgm:presLayoutVars>
      </dgm:prSet>
      <dgm:spPr/>
    </dgm:pt>
    <dgm:pt modelId="{AF5C06ED-1CE9-4730-9E4A-E168B4926782}" type="pres">
      <dgm:prSet presAssocID="{FC0A6348-034E-4327-A65C-508FBE5C12FB}" presName="container" presStyleCnt="0">
        <dgm:presLayoutVars>
          <dgm:dir/>
          <dgm:resizeHandles val="exact"/>
        </dgm:presLayoutVars>
      </dgm:prSet>
      <dgm:spPr/>
    </dgm:pt>
    <dgm:pt modelId="{340D6CB3-A998-47B1-AACB-D5E294133E46}" type="pres">
      <dgm:prSet presAssocID="{160AEDBC-7878-4427-9E73-5CF5F807EC47}" presName="compNode" presStyleCnt="0"/>
      <dgm:spPr/>
    </dgm:pt>
    <dgm:pt modelId="{E9932C84-E645-44DE-8A66-8D9B352122AC}" type="pres">
      <dgm:prSet presAssocID="{160AEDBC-7878-4427-9E73-5CF5F807EC47}" presName="iconBgRect" presStyleLbl="bgShp" presStyleIdx="0" presStyleCnt="4"/>
      <dgm:spPr/>
    </dgm:pt>
    <dgm:pt modelId="{B00492F5-2974-4494-92FD-78940C10203D}" type="pres">
      <dgm:prSet presAssocID="{160AEDBC-7878-4427-9E73-5CF5F807EC4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rse"/>
        </a:ext>
      </dgm:extLst>
    </dgm:pt>
    <dgm:pt modelId="{80C5A3F3-324D-4BF8-9482-255D21729379}" type="pres">
      <dgm:prSet presAssocID="{160AEDBC-7878-4427-9E73-5CF5F807EC47}" presName="spaceRect" presStyleCnt="0"/>
      <dgm:spPr/>
    </dgm:pt>
    <dgm:pt modelId="{0B5F9D80-827F-418B-8EBC-E1C76C2ED7FB}" type="pres">
      <dgm:prSet presAssocID="{160AEDBC-7878-4427-9E73-5CF5F807EC47}" presName="textRect" presStyleLbl="revTx" presStyleIdx="0" presStyleCnt="4">
        <dgm:presLayoutVars>
          <dgm:chMax val="1"/>
          <dgm:chPref val="1"/>
        </dgm:presLayoutVars>
      </dgm:prSet>
      <dgm:spPr/>
    </dgm:pt>
    <dgm:pt modelId="{F531AF51-F628-4B18-BC10-293689E15C20}" type="pres">
      <dgm:prSet presAssocID="{BFC2145A-35FC-4773-BD43-B2CA67A0A6E8}" presName="sibTrans" presStyleLbl="sibTrans2D1" presStyleIdx="0" presStyleCnt="0"/>
      <dgm:spPr/>
    </dgm:pt>
    <dgm:pt modelId="{E840F41E-BE74-4E34-967D-D8D8BD292F10}" type="pres">
      <dgm:prSet presAssocID="{B2D5D590-D3D2-4061-A256-5257F6F0F811}" presName="compNode" presStyleCnt="0"/>
      <dgm:spPr/>
    </dgm:pt>
    <dgm:pt modelId="{BE04F6A1-453C-4D56-B976-CCA1753A7A43}" type="pres">
      <dgm:prSet presAssocID="{B2D5D590-D3D2-4061-A256-5257F6F0F811}" presName="iconBgRect" presStyleLbl="bgShp" presStyleIdx="1" presStyleCnt="4"/>
      <dgm:spPr/>
    </dgm:pt>
    <dgm:pt modelId="{DA4427F3-29BB-4DE5-923C-9F0638F97227}" type="pres">
      <dgm:prSet presAssocID="{B2D5D590-D3D2-4061-A256-5257F6F0F81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"/>
        </a:ext>
      </dgm:extLst>
    </dgm:pt>
    <dgm:pt modelId="{C44385C5-9CAA-4CCA-AF2D-BE988862B979}" type="pres">
      <dgm:prSet presAssocID="{B2D5D590-D3D2-4061-A256-5257F6F0F811}" presName="spaceRect" presStyleCnt="0"/>
      <dgm:spPr/>
    </dgm:pt>
    <dgm:pt modelId="{92361A41-ED45-4C17-9878-FB56301DE048}" type="pres">
      <dgm:prSet presAssocID="{B2D5D590-D3D2-4061-A256-5257F6F0F811}" presName="textRect" presStyleLbl="revTx" presStyleIdx="1" presStyleCnt="4">
        <dgm:presLayoutVars>
          <dgm:chMax val="1"/>
          <dgm:chPref val="1"/>
        </dgm:presLayoutVars>
      </dgm:prSet>
      <dgm:spPr/>
    </dgm:pt>
    <dgm:pt modelId="{F24B6C8E-6746-4891-8361-4E7217FAFB76}" type="pres">
      <dgm:prSet presAssocID="{83ED6F39-9C40-4750-934C-52D75E71E372}" presName="sibTrans" presStyleLbl="sibTrans2D1" presStyleIdx="0" presStyleCnt="0"/>
      <dgm:spPr/>
    </dgm:pt>
    <dgm:pt modelId="{F8DA1B98-7A93-47E8-A6BF-83FF559181F1}" type="pres">
      <dgm:prSet presAssocID="{E508D011-071D-4B7A-A48A-D235C6724DFB}" presName="compNode" presStyleCnt="0"/>
      <dgm:spPr/>
    </dgm:pt>
    <dgm:pt modelId="{5615A43C-A3FB-4FC9-A504-AADD6488D1FD}" type="pres">
      <dgm:prSet presAssocID="{E508D011-071D-4B7A-A48A-D235C6724DFB}" presName="iconBgRect" presStyleLbl="bgShp" presStyleIdx="2" presStyleCnt="4"/>
      <dgm:spPr/>
    </dgm:pt>
    <dgm:pt modelId="{9E3A8CD1-6BBE-4A88-8470-C8729940AE00}" type="pres">
      <dgm:prSet presAssocID="{E508D011-071D-4B7A-A48A-D235C6724DF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E8774741-2F77-448D-AEC6-32F859B4F1CB}" type="pres">
      <dgm:prSet presAssocID="{E508D011-071D-4B7A-A48A-D235C6724DFB}" presName="spaceRect" presStyleCnt="0"/>
      <dgm:spPr/>
    </dgm:pt>
    <dgm:pt modelId="{2E3732BD-4982-4928-A304-1ACA9ECF7298}" type="pres">
      <dgm:prSet presAssocID="{E508D011-071D-4B7A-A48A-D235C6724DFB}" presName="textRect" presStyleLbl="revTx" presStyleIdx="2" presStyleCnt="4">
        <dgm:presLayoutVars>
          <dgm:chMax val="1"/>
          <dgm:chPref val="1"/>
        </dgm:presLayoutVars>
      </dgm:prSet>
      <dgm:spPr/>
    </dgm:pt>
    <dgm:pt modelId="{67422FF0-B193-45B1-8E18-73032869EECB}" type="pres">
      <dgm:prSet presAssocID="{90649333-DEFD-4BC5-9329-948490F13D7C}" presName="sibTrans" presStyleLbl="sibTrans2D1" presStyleIdx="0" presStyleCnt="0"/>
      <dgm:spPr/>
    </dgm:pt>
    <dgm:pt modelId="{E5B282BE-1CE0-462B-871F-7BB3B461F125}" type="pres">
      <dgm:prSet presAssocID="{BD9742F6-C9EA-4E39-8A48-A330AAE6B977}" presName="compNode" presStyleCnt="0"/>
      <dgm:spPr/>
    </dgm:pt>
    <dgm:pt modelId="{F6BC4AC8-9E2E-4E18-A3F7-7658495F92DD}" type="pres">
      <dgm:prSet presAssocID="{BD9742F6-C9EA-4E39-8A48-A330AAE6B977}" presName="iconBgRect" presStyleLbl="bgShp" presStyleIdx="3" presStyleCnt="4"/>
      <dgm:spPr/>
    </dgm:pt>
    <dgm:pt modelId="{955266F8-163C-4E20-A802-0645DBD28D6B}" type="pres">
      <dgm:prSet presAssocID="{BD9742F6-C9EA-4E39-8A48-A330AAE6B97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3C8B4401-C15E-432F-AB2F-A9F9959DBD6C}" type="pres">
      <dgm:prSet presAssocID="{BD9742F6-C9EA-4E39-8A48-A330AAE6B977}" presName="spaceRect" presStyleCnt="0"/>
      <dgm:spPr/>
    </dgm:pt>
    <dgm:pt modelId="{EF45FDC5-5467-4936-91FD-D34B3CAA5026}" type="pres">
      <dgm:prSet presAssocID="{BD9742F6-C9EA-4E39-8A48-A330AAE6B97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990831D-BA52-4040-AC62-F8AC7B08424E}" type="presOf" srcId="{FC0A6348-034E-4327-A65C-508FBE5C12FB}" destId="{9CAC3294-9B67-4E34-BBEE-816EEB1D5A07}" srcOrd="0" destOrd="0" presId="urn:microsoft.com/office/officeart/2018/2/layout/IconCircleList"/>
    <dgm:cxn modelId="{45F3A030-2CB5-4689-B1AB-5317A2BC01CA}" type="presOf" srcId="{B2D5D590-D3D2-4061-A256-5257F6F0F811}" destId="{92361A41-ED45-4C17-9878-FB56301DE048}" srcOrd="0" destOrd="0" presId="urn:microsoft.com/office/officeart/2018/2/layout/IconCircleList"/>
    <dgm:cxn modelId="{84500040-A26A-4658-85A2-19C2BCC9CFE7}" type="presOf" srcId="{BD9742F6-C9EA-4E39-8A48-A330AAE6B977}" destId="{EF45FDC5-5467-4936-91FD-D34B3CAA5026}" srcOrd="0" destOrd="0" presId="urn:microsoft.com/office/officeart/2018/2/layout/IconCircleList"/>
    <dgm:cxn modelId="{4A607963-D554-4DC3-939F-CF35861A8B85}" type="presOf" srcId="{BFC2145A-35FC-4773-BD43-B2CA67A0A6E8}" destId="{F531AF51-F628-4B18-BC10-293689E15C20}" srcOrd="0" destOrd="0" presId="urn:microsoft.com/office/officeart/2018/2/layout/IconCircleList"/>
    <dgm:cxn modelId="{EC5176A5-A419-4669-B96C-A46BC90EF230}" type="presOf" srcId="{90649333-DEFD-4BC5-9329-948490F13D7C}" destId="{67422FF0-B193-45B1-8E18-73032869EECB}" srcOrd="0" destOrd="0" presId="urn:microsoft.com/office/officeart/2018/2/layout/IconCircleList"/>
    <dgm:cxn modelId="{5AE128B4-9356-4807-9757-73305BE1465E}" srcId="{FC0A6348-034E-4327-A65C-508FBE5C12FB}" destId="{B2D5D590-D3D2-4061-A256-5257F6F0F811}" srcOrd="1" destOrd="0" parTransId="{B5751E4A-F50B-47BD-BF7D-1B4D6EADB0E4}" sibTransId="{83ED6F39-9C40-4750-934C-52D75E71E372}"/>
    <dgm:cxn modelId="{190D7CD2-DF58-4879-A9FD-FE5FC759A1C9}" type="presOf" srcId="{83ED6F39-9C40-4750-934C-52D75E71E372}" destId="{F24B6C8E-6746-4891-8361-4E7217FAFB76}" srcOrd="0" destOrd="0" presId="urn:microsoft.com/office/officeart/2018/2/layout/IconCircleList"/>
    <dgm:cxn modelId="{0B976EE2-CF17-4AA2-BF8A-F83C33712AA5}" srcId="{FC0A6348-034E-4327-A65C-508FBE5C12FB}" destId="{160AEDBC-7878-4427-9E73-5CF5F807EC47}" srcOrd="0" destOrd="0" parTransId="{DB7E567F-A221-474A-A9A2-E6F0F0EFAB75}" sibTransId="{BFC2145A-35FC-4773-BD43-B2CA67A0A6E8}"/>
    <dgm:cxn modelId="{271710E4-632F-44FD-BC89-9F3923A93E3C}" type="presOf" srcId="{E508D011-071D-4B7A-A48A-D235C6724DFB}" destId="{2E3732BD-4982-4928-A304-1ACA9ECF7298}" srcOrd="0" destOrd="0" presId="urn:microsoft.com/office/officeart/2018/2/layout/IconCircleList"/>
    <dgm:cxn modelId="{A5FAA3EA-D8A2-4E08-B5C5-6BA72EC61031}" srcId="{FC0A6348-034E-4327-A65C-508FBE5C12FB}" destId="{BD9742F6-C9EA-4E39-8A48-A330AAE6B977}" srcOrd="3" destOrd="0" parTransId="{7CEDD8AC-2E7A-41C0-B458-85B18FFD057A}" sibTransId="{A6DF9157-AB41-4987-99D8-720343845AD0}"/>
    <dgm:cxn modelId="{92F048EF-32CA-46F1-99AB-D233C7A55A3C}" type="presOf" srcId="{160AEDBC-7878-4427-9E73-5CF5F807EC47}" destId="{0B5F9D80-827F-418B-8EBC-E1C76C2ED7FB}" srcOrd="0" destOrd="0" presId="urn:microsoft.com/office/officeart/2018/2/layout/IconCircleList"/>
    <dgm:cxn modelId="{D1D8FBF5-D8BB-46F7-AEAE-A29AA7C9EF0F}" srcId="{FC0A6348-034E-4327-A65C-508FBE5C12FB}" destId="{E508D011-071D-4B7A-A48A-D235C6724DFB}" srcOrd="2" destOrd="0" parTransId="{142034CB-3B1E-4FC0-B8A0-EECF58F59361}" sibTransId="{90649333-DEFD-4BC5-9329-948490F13D7C}"/>
    <dgm:cxn modelId="{95854E74-DCDF-4EBB-B3D4-54C204B2FFC8}" type="presParOf" srcId="{9CAC3294-9B67-4E34-BBEE-816EEB1D5A07}" destId="{AF5C06ED-1CE9-4730-9E4A-E168B4926782}" srcOrd="0" destOrd="0" presId="urn:microsoft.com/office/officeart/2018/2/layout/IconCircleList"/>
    <dgm:cxn modelId="{F9786E30-9991-4E4D-878B-6D1EAD659555}" type="presParOf" srcId="{AF5C06ED-1CE9-4730-9E4A-E168B4926782}" destId="{340D6CB3-A998-47B1-AACB-D5E294133E46}" srcOrd="0" destOrd="0" presId="urn:microsoft.com/office/officeart/2018/2/layout/IconCircleList"/>
    <dgm:cxn modelId="{892B4E52-0EEA-4539-AC3F-F74D81742453}" type="presParOf" srcId="{340D6CB3-A998-47B1-AACB-D5E294133E46}" destId="{E9932C84-E645-44DE-8A66-8D9B352122AC}" srcOrd="0" destOrd="0" presId="urn:microsoft.com/office/officeart/2018/2/layout/IconCircleList"/>
    <dgm:cxn modelId="{01487478-CD78-456E-AA81-1DF8D4243FCA}" type="presParOf" srcId="{340D6CB3-A998-47B1-AACB-D5E294133E46}" destId="{B00492F5-2974-4494-92FD-78940C10203D}" srcOrd="1" destOrd="0" presId="urn:microsoft.com/office/officeart/2018/2/layout/IconCircleList"/>
    <dgm:cxn modelId="{026CE937-EBC2-464E-985E-1152FAD0A838}" type="presParOf" srcId="{340D6CB3-A998-47B1-AACB-D5E294133E46}" destId="{80C5A3F3-324D-4BF8-9482-255D21729379}" srcOrd="2" destOrd="0" presId="urn:microsoft.com/office/officeart/2018/2/layout/IconCircleList"/>
    <dgm:cxn modelId="{D0CA66F3-371E-4DF8-B5AA-A9BA6A06840C}" type="presParOf" srcId="{340D6CB3-A998-47B1-AACB-D5E294133E46}" destId="{0B5F9D80-827F-418B-8EBC-E1C76C2ED7FB}" srcOrd="3" destOrd="0" presId="urn:microsoft.com/office/officeart/2018/2/layout/IconCircleList"/>
    <dgm:cxn modelId="{A043D5D1-347B-4639-BC41-6A77CA619850}" type="presParOf" srcId="{AF5C06ED-1CE9-4730-9E4A-E168B4926782}" destId="{F531AF51-F628-4B18-BC10-293689E15C20}" srcOrd="1" destOrd="0" presId="urn:microsoft.com/office/officeart/2018/2/layout/IconCircleList"/>
    <dgm:cxn modelId="{958754C1-3C08-4479-BC0E-606B0401BC76}" type="presParOf" srcId="{AF5C06ED-1CE9-4730-9E4A-E168B4926782}" destId="{E840F41E-BE74-4E34-967D-D8D8BD292F10}" srcOrd="2" destOrd="0" presId="urn:microsoft.com/office/officeart/2018/2/layout/IconCircleList"/>
    <dgm:cxn modelId="{1739B8C4-0D8C-4C48-A015-126437F8B81F}" type="presParOf" srcId="{E840F41E-BE74-4E34-967D-D8D8BD292F10}" destId="{BE04F6A1-453C-4D56-B976-CCA1753A7A43}" srcOrd="0" destOrd="0" presId="urn:microsoft.com/office/officeart/2018/2/layout/IconCircleList"/>
    <dgm:cxn modelId="{F56099D6-1467-4023-BE29-FFD8574B0F24}" type="presParOf" srcId="{E840F41E-BE74-4E34-967D-D8D8BD292F10}" destId="{DA4427F3-29BB-4DE5-923C-9F0638F97227}" srcOrd="1" destOrd="0" presId="urn:microsoft.com/office/officeart/2018/2/layout/IconCircleList"/>
    <dgm:cxn modelId="{CEF1EC7A-68D7-4E9C-A5B6-3ED85046A2B4}" type="presParOf" srcId="{E840F41E-BE74-4E34-967D-D8D8BD292F10}" destId="{C44385C5-9CAA-4CCA-AF2D-BE988862B979}" srcOrd="2" destOrd="0" presId="urn:microsoft.com/office/officeart/2018/2/layout/IconCircleList"/>
    <dgm:cxn modelId="{92E547ED-D239-4E61-B91F-4B828EC965EB}" type="presParOf" srcId="{E840F41E-BE74-4E34-967D-D8D8BD292F10}" destId="{92361A41-ED45-4C17-9878-FB56301DE048}" srcOrd="3" destOrd="0" presId="urn:microsoft.com/office/officeart/2018/2/layout/IconCircleList"/>
    <dgm:cxn modelId="{2DE77774-0AB8-487D-A94B-4467F65183F5}" type="presParOf" srcId="{AF5C06ED-1CE9-4730-9E4A-E168B4926782}" destId="{F24B6C8E-6746-4891-8361-4E7217FAFB76}" srcOrd="3" destOrd="0" presId="urn:microsoft.com/office/officeart/2018/2/layout/IconCircleList"/>
    <dgm:cxn modelId="{5E084148-7D2F-4BF6-BBAA-BB014410A48F}" type="presParOf" srcId="{AF5C06ED-1CE9-4730-9E4A-E168B4926782}" destId="{F8DA1B98-7A93-47E8-A6BF-83FF559181F1}" srcOrd="4" destOrd="0" presId="urn:microsoft.com/office/officeart/2018/2/layout/IconCircleList"/>
    <dgm:cxn modelId="{8CE5C3DA-D5DF-466C-8380-06A52668C401}" type="presParOf" srcId="{F8DA1B98-7A93-47E8-A6BF-83FF559181F1}" destId="{5615A43C-A3FB-4FC9-A504-AADD6488D1FD}" srcOrd="0" destOrd="0" presId="urn:microsoft.com/office/officeart/2018/2/layout/IconCircleList"/>
    <dgm:cxn modelId="{94D3ACCE-57D3-4BAF-9F19-BEE6A3C9FDDE}" type="presParOf" srcId="{F8DA1B98-7A93-47E8-A6BF-83FF559181F1}" destId="{9E3A8CD1-6BBE-4A88-8470-C8729940AE00}" srcOrd="1" destOrd="0" presId="urn:microsoft.com/office/officeart/2018/2/layout/IconCircleList"/>
    <dgm:cxn modelId="{BCF191B4-FB82-47ED-975F-AAF057BC5A9D}" type="presParOf" srcId="{F8DA1B98-7A93-47E8-A6BF-83FF559181F1}" destId="{E8774741-2F77-448D-AEC6-32F859B4F1CB}" srcOrd="2" destOrd="0" presId="urn:microsoft.com/office/officeart/2018/2/layout/IconCircleList"/>
    <dgm:cxn modelId="{6BEB52FA-AC98-4BFB-AB3F-FF5E0C1E0DD9}" type="presParOf" srcId="{F8DA1B98-7A93-47E8-A6BF-83FF559181F1}" destId="{2E3732BD-4982-4928-A304-1ACA9ECF7298}" srcOrd="3" destOrd="0" presId="urn:microsoft.com/office/officeart/2018/2/layout/IconCircleList"/>
    <dgm:cxn modelId="{03ACB3BF-3A4F-4F50-9FD2-FD825E61D4CB}" type="presParOf" srcId="{AF5C06ED-1CE9-4730-9E4A-E168B4926782}" destId="{67422FF0-B193-45B1-8E18-73032869EECB}" srcOrd="5" destOrd="0" presId="urn:microsoft.com/office/officeart/2018/2/layout/IconCircleList"/>
    <dgm:cxn modelId="{836E01B6-8B1E-4161-A8C1-D49E4D09F3BC}" type="presParOf" srcId="{AF5C06ED-1CE9-4730-9E4A-E168B4926782}" destId="{E5B282BE-1CE0-462B-871F-7BB3B461F125}" srcOrd="6" destOrd="0" presId="urn:microsoft.com/office/officeart/2018/2/layout/IconCircleList"/>
    <dgm:cxn modelId="{7E6B9C5D-8B54-4449-87F8-E9EF91D397FF}" type="presParOf" srcId="{E5B282BE-1CE0-462B-871F-7BB3B461F125}" destId="{F6BC4AC8-9E2E-4E18-A3F7-7658495F92DD}" srcOrd="0" destOrd="0" presId="urn:microsoft.com/office/officeart/2018/2/layout/IconCircleList"/>
    <dgm:cxn modelId="{04621D1F-537E-40FF-9988-241972996BEB}" type="presParOf" srcId="{E5B282BE-1CE0-462B-871F-7BB3B461F125}" destId="{955266F8-163C-4E20-A802-0645DBD28D6B}" srcOrd="1" destOrd="0" presId="urn:microsoft.com/office/officeart/2018/2/layout/IconCircleList"/>
    <dgm:cxn modelId="{C1F90A32-873F-4F5C-9DEB-2EFA682979B6}" type="presParOf" srcId="{E5B282BE-1CE0-462B-871F-7BB3B461F125}" destId="{3C8B4401-C15E-432F-AB2F-A9F9959DBD6C}" srcOrd="2" destOrd="0" presId="urn:microsoft.com/office/officeart/2018/2/layout/IconCircleList"/>
    <dgm:cxn modelId="{F7D03E8E-5610-4680-A1CE-748B9B4385C5}" type="presParOf" srcId="{E5B282BE-1CE0-462B-871F-7BB3B461F125}" destId="{EF45FDC5-5467-4936-91FD-D34B3CAA502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C3C26-6E78-4F66-B68E-543608DA5803}">
      <dsp:nvSpPr>
        <dsp:cNvPr id="0" name=""/>
        <dsp:cNvSpPr/>
      </dsp:nvSpPr>
      <dsp:spPr>
        <a:xfrm>
          <a:off x="792986" y="703777"/>
          <a:ext cx="921451" cy="9214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0DC0E-FB1E-4DE1-9450-1B4E54E3A309}">
      <dsp:nvSpPr>
        <dsp:cNvPr id="0" name=""/>
        <dsp:cNvSpPr/>
      </dsp:nvSpPr>
      <dsp:spPr>
        <a:xfrm>
          <a:off x="229876" y="1914955"/>
          <a:ext cx="2047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VPN</a:t>
          </a:r>
        </a:p>
      </dsp:txBody>
      <dsp:txXfrm>
        <a:off x="229876" y="1914955"/>
        <a:ext cx="2047670" cy="720000"/>
      </dsp:txXfrm>
    </dsp:sp>
    <dsp:sp modelId="{76EB00EC-2E2E-4B5D-AC8E-864F85C1E966}">
      <dsp:nvSpPr>
        <dsp:cNvPr id="0" name=""/>
        <dsp:cNvSpPr/>
      </dsp:nvSpPr>
      <dsp:spPr>
        <a:xfrm>
          <a:off x="3198999" y="703777"/>
          <a:ext cx="921451" cy="9214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2617F-AAF6-4DE1-8D99-44BFFFCDFF80}">
      <dsp:nvSpPr>
        <dsp:cNvPr id="0" name=""/>
        <dsp:cNvSpPr/>
      </dsp:nvSpPr>
      <dsp:spPr>
        <a:xfrm>
          <a:off x="2635890" y="1914955"/>
          <a:ext cx="2047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Firewalls</a:t>
          </a:r>
        </a:p>
      </dsp:txBody>
      <dsp:txXfrm>
        <a:off x="2635890" y="1914955"/>
        <a:ext cx="2047670" cy="720000"/>
      </dsp:txXfrm>
    </dsp:sp>
    <dsp:sp modelId="{2B4CD077-1539-4F2A-A24C-28C147B48624}">
      <dsp:nvSpPr>
        <dsp:cNvPr id="0" name=""/>
        <dsp:cNvSpPr/>
      </dsp:nvSpPr>
      <dsp:spPr>
        <a:xfrm>
          <a:off x="5605012" y="703777"/>
          <a:ext cx="921451" cy="9214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6A0A43-1262-416F-9AF9-769D250D8D09}">
      <dsp:nvSpPr>
        <dsp:cNvPr id="0" name=""/>
        <dsp:cNvSpPr/>
      </dsp:nvSpPr>
      <dsp:spPr>
        <a:xfrm>
          <a:off x="5041903" y="1914955"/>
          <a:ext cx="2047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Private cloud</a:t>
          </a:r>
        </a:p>
      </dsp:txBody>
      <dsp:txXfrm>
        <a:off x="5041903" y="1914955"/>
        <a:ext cx="2047670" cy="720000"/>
      </dsp:txXfrm>
    </dsp:sp>
    <dsp:sp modelId="{EE5BB1EB-7866-458B-9952-A5D3FA6D0358}">
      <dsp:nvSpPr>
        <dsp:cNvPr id="0" name=""/>
        <dsp:cNvSpPr/>
      </dsp:nvSpPr>
      <dsp:spPr>
        <a:xfrm>
          <a:off x="8011025" y="703777"/>
          <a:ext cx="921451" cy="9214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408C9F-B446-4023-A474-B959370F315F}">
      <dsp:nvSpPr>
        <dsp:cNvPr id="0" name=""/>
        <dsp:cNvSpPr/>
      </dsp:nvSpPr>
      <dsp:spPr>
        <a:xfrm>
          <a:off x="7447916" y="1914955"/>
          <a:ext cx="2047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Passwords</a:t>
          </a:r>
        </a:p>
      </dsp:txBody>
      <dsp:txXfrm>
        <a:off x="7447916" y="1914955"/>
        <a:ext cx="204767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32C84-E645-44DE-8A66-8D9B352122AC}">
      <dsp:nvSpPr>
        <dsp:cNvPr id="0" name=""/>
        <dsp:cNvSpPr/>
      </dsp:nvSpPr>
      <dsp:spPr>
        <a:xfrm>
          <a:off x="264008" y="79910"/>
          <a:ext cx="1362585" cy="13625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0492F5-2974-4494-92FD-78940C10203D}">
      <dsp:nvSpPr>
        <dsp:cNvPr id="0" name=""/>
        <dsp:cNvSpPr/>
      </dsp:nvSpPr>
      <dsp:spPr>
        <a:xfrm>
          <a:off x="550151" y="366053"/>
          <a:ext cx="790299" cy="7902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F9D80-827F-418B-8EBC-E1C76C2ED7FB}">
      <dsp:nvSpPr>
        <dsp:cNvPr id="0" name=""/>
        <dsp:cNvSpPr/>
      </dsp:nvSpPr>
      <dsp:spPr>
        <a:xfrm>
          <a:off x="1918575" y="79910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By a trojan horse </a:t>
          </a:r>
        </a:p>
      </dsp:txBody>
      <dsp:txXfrm>
        <a:off x="1918575" y="79910"/>
        <a:ext cx="3211807" cy="1362585"/>
      </dsp:txXfrm>
    </dsp:sp>
    <dsp:sp modelId="{BE04F6A1-453C-4D56-B976-CCA1753A7A43}">
      <dsp:nvSpPr>
        <dsp:cNvPr id="0" name=""/>
        <dsp:cNvSpPr/>
      </dsp:nvSpPr>
      <dsp:spPr>
        <a:xfrm>
          <a:off x="5690016" y="79910"/>
          <a:ext cx="1362585" cy="13625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427F3-29BB-4DE5-923C-9F0638F97227}">
      <dsp:nvSpPr>
        <dsp:cNvPr id="0" name=""/>
        <dsp:cNvSpPr/>
      </dsp:nvSpPr>
      <dsp:spPr>
        <a:xfrm>
          <a:off x="5976159" y="366053"/>
          <a:ext cx="790299" cy="7902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61A41-ED45-4C17-9878-FB56301DE048}">
      <dsp:nvSpPr>
        <dsp:cNvPr id="0" name=""/>
        <dsp:cNvSpPr/>
      </dsp:nvSpPr>
      <dsp:spPr>
        <a:xfrm>
          <a:off x="7344584" y="79910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By a spyware </a:t>
          </a:r>
        </a:p>
      </dsp:txBody>
      <dsp:txXfrm>
        <a:off x="7344584" y="79910"/>
        <a:ext cx="3211807" cy="1362585"/>
      </dsp:txXfrm>
    </dsp:sp>
    <dsp:sp modelId="{5615A43C-A3FB-4FC9-A504-AADD6488D1FD}">
      <dsp:nvSpPr>
        <dsp:cNvPr id="0" name=""/>
        <dsp:cNvSpPr/>
      </dsp:nvSpPr>
      <dsp:spPr>
        <a:xfrm>
          <a:off x="264008" y="2033396"/>
          <a:ext cx="1362585" cy="13625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3A8CD1-6BBE-4A88-8470-C8729940AE00}">
      <dsp:nvSpPr>
        <dsp:cNvPr id="0" name=""/>
        <dsp:cNvSpPr/>
      </dsp:nvSpPr>
      <dsp:spPr>
        <a:xfrm>
          <a:off x="550151" y="2319539"/>
          <a:ext cx="790299" cy="7902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732BD-4982-4928-A304-1ACA9ECF7298}">
      <dsp:nvSpPr>
        <dsp:cNvPr id="0" name=""/>
        <dsp:cNvSpPr/>
      </dsp:nvSpPr>
      <dsp:spPr>
        <a:xfrm>
          <a:off x="1918575" y="2033396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By natural disaster </a:t>
          </a:r>
        </a:p>
      </dsp:txBody>
      <dsp:txXfrm>
        <a:off x="1918575" y="2033396"/>
        <a:ext cx="3211807" cy="1362585"/>
      </dsp:txXfrm>
    </dsp:sp>
    <dsp:sp modelId="{F6BC4AC8-9E2E-4E18-A3F7-7658495F92DD}">
      <dsp:nvSpPr>
        <dsp:cNvPr id="0" name=""/>
        <dsp:cNvSpPr/>
      </dsp:nvSpPr>
      <dsp:spPr>
        <a:xfrm>
          <a:off x="5690016" y="2033396"/>
          <a:ext cx="1362585" cy="13625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5266F8-163C-4E20-A802-0645DBD28D6B}">
      <dsp:nvSpPr>
        <dsp:cNvPr id="0" name=""/>
        <dsp:cNvSpPr/>
      </dsp:nvSpPr>
      <dsp:spPr>
        <a:xfrm>
          <a:off x="5976159" y="2319539"/>
          <a:ext cx="790299" cy="7902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45FDC5-5467-4936-91FD-D34B3CAA5026}">
      <dsp:nvSpPr>
        <dsp:cNvPr id="0" name=""/>
        <dsp:cNvSpPr/>
      </dsp:nvSpPr>
      <dsp:spPr>
        <a:xfrm>
          <a:off x="7344584" y="2033396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Weak or stolen passwords</a:t>
          </a:r>
        </a:p>
      </dsp:txBody>
      <dsp:txXfrm>
        <a:off x="7344584" y="2033396"/>
        <a:ext cx="3211807" cy="13625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1972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114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83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07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11/29/2023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699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11/29/2023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911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11/29/2023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284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372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42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861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931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500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dpb.europa.eu/sme-data-protection-guide/data-protection-benefits-for-you_en" TargetMode="External"/><Relationship Id="rId2" Type="http://schemas.openxmlformats.org/officeDocument/2006/relationships/hyperlink" Target="https://www.lepide.com/blog/six-common-causes-of-data-breach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sc.gov.uk/collection/top-tips-for-staying-secure-online" TargetMode="External"/><Relationship Id="rId5" Type="http://schemas.openxmlformats.org/officeDocument/2006/relationships/hyperlink" Target="http://www.ncsc.gov.uk" TargetMode="External"/><Relationship Id="rId4" Type="http://schemas.openxmlformats.org/officeDocument/2006/relationships/hyperlink" Target="https://www.gov.uk/data-protection#:~:text=The%20Data%20Protection%20Act%202018%20is%20the%20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044020-2C2D-34B9-E47B-B7895CA43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978" y="959278"/>
            <a:ext cx="3714872" cy="992512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Lebbeus </a:t>
            </a:r>
            <a:r>
              <a:rPr lang="en-US" dirty="0" err="1"/>
              <a:t>appiah</a:t>
            </a:r>
          </a:p>
        </p:txBody>
      </p:sp>
      <p:pic>
        <p:nvPicPr>
          <p:cNvPr id="14" name="Picture 13" descr="Blurred financial stock market data and graph">
            <a:extLst>
              <a:ext uri="{FF2B5EF4-FFF2-40B4-BE49-F238E27FC236}">
                <a16:creationId xmlns:a16="http://schemas.microsoft.com/office/drawing/2014/main" id="{B8509BB2-741B-0E11-8397-FE5EF70B7D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92" r="10080" b="4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30CA0-12D5-BBA6-FF90-E21C9953B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8995" y="2135939"/>
            <a:ext cx="3572540" cy="354680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2130685</a:t>
            </a:r>
          </a:p>
          <a:p>
            <a:r>
              <a:rPr lang="en-US" dirty="0"/>
              <a:t>BMSW4003_BIRM: Digital Skills and 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28800473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A678705-CF8E-4B51-B199-74BB431C7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5E17E22-15C6-47B6-B957-58A8838B9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076F68F-43D8-4293-8C34-5085FD90B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2163" y="685800"/>
            <a:ext cx="10830681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4114799"/>
            <a:ext cx="9486900" cy="845139"/>
          </a:xfrm>
        </p:spPr>
        <p:txBody>
          <a:bodyPr>
            <a:normAutofit/>
          </a:bodyPr>
          <a:lstStyle/>
          <a:p>
            <a:r>
              <a:rPr lang="en-US" dirty="0"/>
              <a:t>What is data protection? </a:t>
            </a:r>
            <a:r>
              <a:rPr lang="en-US" sz="1200" dirty="0">
                <a:latin typeface="Times New Roman"/>
                <a:cs typeface="Times New Roman"/>
              </a:rPr>
              <a:t>(Government of UK, 2023)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7400" y="5097194"/>
            <a:ext cx="8115300" cy="75965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>
              <a:latin typeface="Times New Roman"/>
              <a:cs typeface="Times New Roman"/>
            </a:endParaRPr>
          </a:p>
          <a:p>
            <a:endParaRPr lang="en-US">
              <a:cs typeface="Calibri"/>
            </a:endParaRPr>
          </a:p>
        </p:txBody>
      </p:sp>
      <p:pic>
        <p:nvPicPr>
          <p:cNvPr id="8" name="Picture 7" descr="Data protection should work for all people” | RAID Insights">
            <a:extLst>
              <a:ext uri="{FF2B5EF4-FFF2-40B4-BE49-F238E27FC236}">
                <a16:creationId xmlns:a16="http://schemas.microsoft.com/office/drawing/2014/main" id="{E8979628-76B7-5509-8FAD-B6B1EFF2DC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4015" y="1461114"/>
            <a:ext cx="4505012" cy="22804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C50B69-4592-87E1-96FB-93233CDC56E3}"/>
              </a:ext>
            </a:extLst>
          </p:cNvPr>
          <p:cNvSpPr txBox="1"/>
          <p:nvPr/>
        </p:nvSpPr>
        <p:spPr>
          <a:xfrm>
            <a:off x="1524000" y="6477000"/>
            <a:ext cx="9144000" cy="31750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20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E5639-C97E-FDA9-CD88-553B462CE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978" y="959278"/>
            <a:ext cx="3714872" cy="992512"/>
          </a:xfrm>
        </p:spPr>
        <p:txBody>
          <a:bodyPr>
            <a:normAutofit/>
          </a:bodyPr>
          <a:lstStyle/>
          <a:p>
            <a:pPr algn="ctr"/>
            <a:r>
              <a:rPr lang="en-US" sz="2000"/>
              <a:t>What is the data protection act 2018?</a:t>
            </a:r>
          </a:p>
        </p:txBody>
      </p:sp>
      <p:pic>
        <p:nvPicPr>
          <p:cNvPr id="18" name="Picture 17" descr="Padlock on computer motherboard">
            <a:extLst>
              <a:ext uri="{FF2B5EF4-FFF2-40B4-BE49-F238E27FC236}">
                <a16:creationId xmlns:a16="http://schemas.microsoft.com/office/drawing/2014/main" id="{2D9E2187-37DB-2A63-4093-38A1789E83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57" r="33809" b="-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70845-7B93-B7F5-8885-60CC9B326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8995" y="2135939"/>
            <a:ext cx="3572540" cy="354680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/>
              <a:t>Be informed about how your data is being used </a:t>
            </a:r>
          </a:p>
          <a:p>
            <a:pPr>
              <a:lnSpc>
                <a:spcPct val="90000"/>
              </a:lnSpc>
            </a:pPr>
            <a:r>
              <a:rPr lang="en-US" sz="1700"/>
              <a:t>Access personal data</a:t>
            </a:r>
          </a:p>
          <a:p>
            <a:pPr>
              <a:lnSpc>
                <a:spcPct val="90000"/>
              </a:lnSpc>
            </a:pPr>
            <a:r>
              <a:rPr lang="en-US" sz="1700"/>
              <a:t>Have data erased</a:t>
            </a:r>
          </a:p>
          <a:p>
            <a:pPr>
              <a:lnSpc>
                <a:spcPct val="90000"/>
              </a:lnSpc>
            </a:pPr>
            <a:r>
              <a:rPr lang="en-US" sz="1700"/>
              <a:t>Stop or restrict the processing of your data</a:t>
            </a:r>
          </a:p>
          <a:p>
            <a:pPr>
              <a:lnSpc>
                <a:spcPct val="90000"/>
              </a:lnSpc>
            </a:pPr>
            <a:r>
              <a:rPr lang="en-US" sz="1700"/>
              <a:t>Data portability</a:t>
            </a:r>
          </a:p>
          <a:p>
            <a:pPr>
              <a:lnSpc>
                <a:spcPct val="90000"/>
              </a:lnSpc>
            </a:pPr>
            <a:r>
              <a:rPr lang="en-US" sz="1700"/>
              <a:t>Automated decision-making processes without human involvement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>
                <a:latin typeface="Times New Roman"/>
                <a:cs typeface="Times New Roman"/>
              </a:rPr>
              <a:t>(Government of UK, 2023)</a:t>
            </a:r>
            <a:endParaRPr lang="en-US" sz="1700"/>
          </a:p>
          <a:p>
            <a:pPr marL="0" indent="0">
              <a:lnSpc>
                <a:spcPct val="90000"/>
              </a:lnSpc>
              <a:buNone/>
            </a:pPr>
            <a:endParaRPr lang="en-US" sz="1700"/>
          </a:p>
          <a:p>
            <a:pPr marL="0" indent="0">
              <a:lnSpc>
                <a:spcPct val="90000"/>
              </a:lnSpc>
              <a:buNone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446870366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40712-0E62-0F6B-BDC8-3CD9E5B55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US" sz="2700" dirty="0"/>
              <a:t>One example of how data can be kept safe </a:t>
            </a:r>
            <a:r>
              <a:rPr lang="en-US" sz="2700" dirty="0">
                <a:latin typeface="Times New Roman"/>
                <a:cs typeface="Times New Roman"/>
              </a:rPr>
              <a:t>(ncsc.gov.uk, 2018)</a:t>
            </a:r>
            <a:endParaRPr lang="en-US" sz="2700" dirty="0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197ACFB-6407-94F9-9AE4-C6F6E9276D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6663157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734211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8E646A7-D148-4320-A501-0291AA75A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10820400" cy="13716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362683-442C-15D2-2CB9-CC9FF9530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5045" y="947223"/>
            <a:ext cx="9394874" cy="928467"/>
          </a:xfrm>
        </p:spPr>
        <p:txBody>
          <a:bodyPr anchor="ctr">
            <a:normAutofit/>
          </a:bodyPr>
          <a:lstStyle/>
          <a:p>
            <a:pPr algn="ctr"/>
            <a:r>
              <a:rPr lang="en-US" sz="3000"/>
              <a:t>How can data be leaked or lost? </a:t>
            </a:r>
            <a:r>
              <a:rPr lang="en-US" sz="3000">
                <a:latin typeface="Times New Roman"/>
                <a:cs typeface="Times New Roman"/>
              </a:rPr>
              <a:t>(Coggins, 2019)</a:t>
            </a:r>
            <a:endParaRPr lang="en-US" sz="3000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78F0A8F5-B940-7131-BCF3-D831EF7961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749159"/>
              </p:ext>
            </p:extLst>
          </p:nvPr>
        </p:nvGraphicFramePr>
        <p:xfrm>
          <a:off x="685800" y="2696308"/>
          <a:ext cx="10820400" cy="3475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9992035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5EEF0-2DFB-E931-C326-D6FB84ACB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Is data protection important in workplace? </a:t>
            </a:r>
            <a:r>
              <a:rPr lang="en-US">
                <a:latin typeface="Times New Roman"/>
                <a:cs typeface="Times New Roman"/>
              </a:rPr>
              <a:t>(edpb.europa.eu, n.d.)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FB682-BDFA-934A-46C8-9BAA97C64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Safety </a:t>
            </a:r>
            <a:endParaRPr lang="en-US"/>
          </a:p>
          <a:p>
            <a:r>
              <a:rPr lang="en-US" dirty="0"/>
              <a:t>Productivity </a:t>
            </a:r>
          </a:p>
          <a:p>
            <a:r>
              <a:rPr lang="en-US" dirty="0"/>
              <a:t>Security (build trust)</a:t>
            </a:r>
          </a:p>
          <a:p>
            <a:r>
              <a:rPr lang="en-US" dirty="0"/>
              <a:t>Good reputation</a:t>
            </a:r>
          </a:p>
          <a:p>
            <a:r>
              <a:rPr lang="en-US" dirty="0"/>
              <a:t>Prevents fraud and cybercrimes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979227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C3F45-6DFA-3C9E-121B-E15B777C0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20728"/>
            <a:ext cx="9486900" cy="996061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reference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703EC-CD28-30A6-61CB-C9A6B5BD8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0940"/>
            <a:ext cx="9486901" cy="357785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>
                <a:latin typeface="Times New Roman"/>
                <a:cs typeface="Times New Roman"/>
              </a:rPr>
              <a:t>Coggins, J. (2019). </a:t>
            </a:r>
            <a:r>
              <a:rPr lang="en-US" sz="2000" i="1">
                <a:latin typeface="Times New Roman"/>
                <a:cs typeface="Times New Roman"/>
              </a:rPr>
              <a:t>Six Common Causes of Data Breaches</a:t>
            </a:r>
            <a:r>
              <a:rPr lang="en-US" sz="2000">
                <a:latin typeface="Times New Roman"/>
                <a:cs typeface="Times New Roman"/>
              </a:rPr>
              <a:t>. [online] Lepide Blog: A Guide to IT Security, Compliance and IT Operations. Available at: </a:t>
            </a:r>
            <a:r>
              <a:rPr lang="en-US" sz="2000">
                <a:latin typeface="Times New Roman"/>
                <a:cs typeface="Times New Roman"/>
                <a:hlinkClick r:id="rId2"/>
              </a:rPr>
              <a:t>https://www.lepide.com/blog/six-common-causes-of-data-breaches/</a:t>
            </a:r>
            <a:r>
              <a:rPr lang="en-US" sz="2000">
                <a:latin typeface="Times New Roman"/>
                <a:cs typeface="Times New Roman"/>
              </a:rPr>
              <a:t>.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>
                <a:latin typeface="Times New Roman"/>
                <a:cs typeface="Times New Roman"/>
              </a:rPr>
              <a:t>edpb.europa.eu (n.d.). </a:t>
            </a:r>
            <a:r>
              <a:rPr lang="en-US" sz="2000" i="1">
                <a:latin typeface="Times New Roman"/>
                <a:cs typeface="Times New Roman"/>
              </a:rPr>
              <a:t>Data protection benefits for you | European Data Protection Board</a:t>
            </a:r>
            <a:r>
              <a:rPr lang="en-US" sz="2000">
                <a:latin typeface="Times New Roman"/>
                <a:cs typeface="Times New Roman"/>
              </a:rPr>
              <a:t>. [online] edpb.europa.eu. Available at: </a:t>
            </a:r>
            <a:r>
              <a:rPr lang="en-US" sz="2000">
                <a:latin typeface="Times New Roman"/>
                <a:cs typeface="Times New Roman"/>
                <a:hlinkClick r:id="rId3"/>
              </a:rPr>
              <a:t>https://edpb.europa.eu/sme-data-protection-guide/data-protection-benefits-for-you_en</a:t>
            </a:r>
            <a:r>
              <a:rPr lang="en-US" sz="2000">
                <a:latin typeface="Times New Roman"/>
                <a:cs typeface="Times New Roman"/>
              </a:rPr>
              <a:t>.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>
                <a:latin typeface="Times New Roman"/>
                <a:cs typeface="Times New Roman"/>
              </a:rPr>
              <a:t>Government of UK (2023). </a:t>
            </a:r>
            <a:r>
              <a:rPr lang="en-US" sz="2000" i="1">
                <a:latin typeface="Times New Roman"/>
                <a:cs typeface="Times New Roman"/>
              </a:rPr>
              <a:t>Data Protection</a:t>
            </a:r>
            <a:r>
              <a:rPr lang="en-US" sz="2000">
                <a:latin typeface="Times New Roman"/>
                <a:cs typeface="Times New Roman"/>
              </a:rPr>
              <a:t>. [online] Gov.UK. Available at: </a:t>
            </a:r>
            <a:r>
              <a:rPr lang="en-US" sz="2000">
                <a:latin typeface="Times New Roman"/>
                <a:cs typeface="Times New Roman"/>
                <a:hlinkClick r:id="rId4"/>
              </a:rPr>
              <a:t>https://www.gov.uk/data-protection#:~:text=The%20Data%20Protection%20Act%202018%20is%20the%20UK</a:t>
            </a:r>
            <a:r>
              <a:rPr lang="en-US" sz="2000">
                <a:latin typeface="Times New Roman"/>
                <a:cs typeface="Times New Roman"/>
              </a:rPr>
              <a:t>.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US" sz="2000">
                <a:latin typeface="Times New Roman"/>
                <a:cs typeface="Times New Roman"/>
              </a:rPr>
              <a:t>ncsc.gov.uk (2018). </a:t>
            </a:r>
            <a:r>
              <a:rPr lang="en-US" sz="2000" i="1">
                <a:latin typeface="Times New Roman"/>
                <a:cs typeface="Times New Roman"/>
              </a:rPr>
              <a:t>Top tips for staying secure online</a:t>
            </a:r>
            <a:r>
              <a:rPr lang="en-US" sz="2000">
                <a:latin typeface="Times New Roman"/>
                <a:cs typeface="Times New Roman"/>
              </a:rPr>
              <a:t>. [online] </a:t>
            </a:r>
            <a:r>
              <a:rPr lang="en-US" sz="2000">
                <a:latin typeface="Times New Roman"/>
                <a:cs typeface="Times New Roman"/>
                <a:hlinkClick r:id="rId5"/>
              </a:rPr>
              <a:t>www.ncsc.gov.uk</a:t>
            </a:r>
            <a:r>
              <a:rPr lang="en-US" sz="2000">
                <a:latin typeface="Times New Roman"/>
                <a:cs typeface="Times New Roman"/>
              </a:rPr>
              <a:t>. Available at: </a:t>
            </a:r>
            <a:r>
              <a:rPr lang="en-US" sz="2000">
                <a:latin typeface="Times New Roman"/>
                <a:cs typeface="Times New Roman"/>
                <a:hlinkClick r:id="rId6"/>
              </a:rPr>
              <a:t>https://www.ncsc.gov.uk/collection/top-tips-for-staying-secure-online</a:t>
            </a:r>
            <a:r>
              <a:rPr lang="en-US" sz="2000">
                <a:latin typeface="Times New Roman"/>
                <a:cs typeface="Times New Roman"/>
              </a:rPr>
              <a:t>.</a:t>
            </a:r>
            <a:endParaRPr lang="en-US" sz="2000"/>
          </a:p>
          <a:p>
            <a:pPr>
              <a:lnSpc>
                <a:spcPct val="90000"/>
              </a:lnSpc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94011642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ClassicFrameVTI">
  <a:themeElements>
    <a:clrScheme name="AnalogousFromRegularSeedRightStep">
      <a:dk1>
        <a:srgbClr val="000000"/>
      </a:dk1>
      <a:lt1>
        <a:srgbClr val="FFFFFF"/>
      </a:lt1>
      <a:dk2>
        <a:srgbClr val="1D2333"/>
      </a:dk2>
      <a:lt2>
        <a:srgbClr val="E8E4E2"/>
      </a:lt2>
      <a:accent1>
        <a:srgbClr val="22ADE6"/>
      </a:accent1>
      <a:accent2>
        <a:srgbClr val="174ED5"/>
      </a:accent2>
      <a:accent3>
        <a:srgbClr val="4129E7"/>
      </a:accent3>
      <a:accent4>
        <a:srgbClr val="7E17D5"/>
      </a:accent4>
      <a:accent5>
        <a:srgbClr val="DF29E7"/>
      </a:accent5>
      <a:accent6>
        <a:srgbClr val="D5178E"/>
      </a:accent6>
      <a:hlink>
        <a:srgbClr val="BF643F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ClassicFrameVTI</vt:lpstr>
      <vt:lpstr>Lebbeus appiah</vt:lpstr>
      <vt:lpstr>What is data protection? (Government of UK, 2023)</vt:lpstr>
      <vt:lpstr>What is the data protection act 2018?</vt:lpstr>
      <vt:lpstr>One example of how data can be kept safe (ncsc.gov.uk, 2018)</vt:lpstr>
      <vt:lpstr>How can data be leaked or lost? (Coggins, 2019)</vt:lpstr>
      <vt:lpstr>Is data protection important in workplace? (edpb.europa.eu, n.d.)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138</cp:revision>
  <dcterms:created xsi:type="dcterms:W3CDTF">2023-11-30T07:09:19Z</dcterms:created>
  <dcterms:modified xsi:type="dcterms:W3CDTF">2023-11-30T07:40:05Z</dcterms:modified>
</cp:coreProperties>
</file>