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4" r:id="rId9"/>
    <p:sldId id="267" r:id="rId10"/>
    <p:sldId id="263" r:id="rId11"/>
    <p:sldId id="265" r:id="rId12"/>
    <p:sldId id="266"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D44E72-8E60-4DE9-B98E-76A5CD470C17}" v="5" dt="2022-03-18T11:06:54.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6BD44E72-8E60-4DE9-B98E-76A5CD470C17}"/>
    <pc:docChg chg="undo custSel addSld modSld">
      <pc:chgData name="Laura Knight" userId="fcc6b1b8-7f69-4c06-9fd3-1a1553b3cd99" providerId="ADAL" clId="{6BD44E72-8E60-4DE9-B98E-76A5CD470C17}" dt="2022-03-18T11:06:54.913" v="3460"/>
      <pc:docMkLst>
        <pc:docMk/>
      </pc:docMkLst>
      <pc:sldChg chg="addSp modSp">
        <pc:chgData name="Laura Knight" userId="fcc6b1b8-7f69-4c06-9fd3-1a1553b3cd99" providerId="ADAL" clId="{6BD44E72-8E60-4DE9-B98E-76A5CD470C17}" dt="2022-03-18T11:06:54.913" v="3460"/>
        <pc:sldMkLst>
          <pc:docMk/>
          <pc:sldMk cId="2900244915" sldId="256"/>
        </pc:sldMkLst>
        <pc:picChg chg="add mod">
          <ac:chgData name="Laura Knight" userId="fcc6b1b8-7f69-4c06-9fd3-1a1553b3cd99" providerId="ADAL" clId="{6BD44E72-8E60-4DE9-B98E-76A5CD470C17}" dt="2022-03-18T11:06:54.913" v="3460"/>
          <ac:picMkLst>
            <pc:docMk/>
            <pc:sldMk cId="2900244915" sldId="256"/>
            <ac:picMk id="4" creationId="{6FC9E711-A977-4226-80EA-5CF1AD46645E}"/>
          </ac:picMkLst>
        </pc:picChg>
      </pc:sldChg>
      <pc:sldChg chg="addSp modSp mod">
        <pc:chgData name="Laura Knight" userId="fcc6b1b8-7f69-4c06-9fd3-1a1553b3cd99" providerId="ADAL" clId="{6BD44E72-8E60-4DE9-B98E-76A5CD470C17}" dt="2022-03-18T11:06:54.913" v="3460"/>
        <pc:sldMkLst>
          <pc:docMk/>
          <pc:sldMk cId="1641134919" sldId="257"/>
        </pc:sldMkLst>
        <pc:spChg chg="mod">
          <ac:chgData name="Laura Knight" userId="fcc6b1b8-7f69-4c06-9fd3-1a1553b3cd99" providerId="ADAL" clId="{6BD44E72-8E60-4DE9-B98E-76A5CD470C17}" dt="2022-03-17T20:05:56.040" v="5" actId="113"/>
          <ac:spMkLst>
            <pc:docMk/>
            <pc:sldMk cId="1641134919" sldId="257"/>
            <ac:spMk id="2" creationId="{6FA62871-8CB3-4104-8303-FAEA7CAA3982}"/>
          </ac:spMkLst>
        </pc:spChg>
        <pc:picChg chg="add mod">
          <ac:chgData name="Laura Knight" userId="fcc6b1b8-7f69-4c06-9fd3-1a1553b3cd99" providerId="ADAL" clId="{6BD44E72-8E60-4DE9-B98E-76A5CD470C17}" dt="2022-03-18T11:06:54.913" v="3460"/>
          <ac:picMkLst>
            <pc:docMk/>
            <pc:sldMk cId="1641134919" sldId="257"/>
            <ac:picMk id="4" creationId="{079AE989-9C18-4532-9EBB-B890C811BA05}"/>
          </ac:picMkLst>
        </pc:picChg>
      </pc:sldChg>
      <pc:sldChg chg="addSp modSp">
        <pc:chgData name="Laura Knight" userId="fcc6b1b8-7f69-4c06-9fd3-1a1553b3cd99" providerId="ADAL" clId="{6BD44E72-8E60-4DE9-B98E-76A5CD470C17}" dt="2022-03-18T11:06:54.913" v="3460"/>
        <pc:sldMkLst>
          <pc:docMk/>
          <pc:sldMk cId="3046088185" sldId="258"/>
        </pc:sldMkLst>
        <pc:picChg chg="add mod">
          <ac:chgData name="Laura Knight" userId="fcc6b1b8-7f69-4c06-9fd3-1a1553b3cd99" providerId="ADAL" clId="{6BD44E72-8E60-4DE9-B98E-76A5CD470C17}" dt="2022-03-18T11:06:54.913" v="3460"/>
          <ac:picMkLst>
            <pc:docMk/>
            <pc:sldMk cId="3046088185" sldId="258"/>
            <ac:picMk id="3" creationId="{7185DEB5-8C1C-47B9-99E9-C45D02904749}"/>
          </ac:picMkLst>
        </pc:picChg>
      </pc:sldChg>
      <pc:sldChg chg="addSp modSp mod setBg">
        <pc:chgData name="Laura Knight" userId="fcc6b1b8-7f69-4c06-9fd3-1a1553b3cd99" providerId="ADAL" clId="{6BD44E72-8E60-4DE9-B98E-76A5CD470C17}" dt="2022-03-18T11:06:54.913" v="3460"/>
        <pc:sldMkLst>
          <pc:docMk/>
          <pc:sldMk cId="2226360543" sldId="259"/>
        </pc:sldMkLst>
        <pc:spChg chg="mod">
          <ac:chgData name="Laura Knight" userId="fcc6b1b8-7f69-4c06-9fd3-1a1553b3cd99" providerId="ADAL" clId="{6BD44E72-8E60-4DE9-B98E-76A5CD470C17}" dt="2022-03-18T09:32:11.600" v="3447" actId="26606"/>
          <ac:spMkLst>
            <pc:docMk/>
            <pc:sldMk cId="2226360543" sldId="259"/>
            <ac:spMk id="2" creationId="{0C607337-62B6-40EA-8438-169940951360}"/>
          </ac:spMkLst>
        </pc:spChg>
        <pc:spChg chg="mod ord">
          <ac:chgData name="Laura Knight" userId="fcc6b1b8-7f69-4c06-9fd3-1a1553b3cd99" providerId="ADAL" clId="{6BD44E72-8E60-4DE9-B98E-76A5CD470C17}" dt="2022-03-18T09:32:11.600" v="3447" actId="26606"/>
          <ac:spMkLst>
            <pc:docMk/>
            <pc:sldMk cId="2226360543" sldId="259"/>
            <ac:spMk id="3" creationId="{99765A24-D45C-4826-9589-DE2777F12BAB}"/>
          </ac:spMkLst>
        </pc:spChg>
        <pc:spChg chg="add">
          <ac:chgData name="Laura Knight" userId="fcc6b1b8-7f69-4c06-9fd3-1a1553b3cd99" providerId="ADAL" clId="{6BD44E72-8E60-4DE9-B98E-76A5CD470C17}" dt="2022-03-18T09:32:11.600" v="3447" actId="26606"/>
          <ac:spMkLst>
            <pc:docMk/>
            <pc:sldMk cId="2226360543" sldId="259"/>
            <ac:spMk id="9" creationId="{79BB35BC-D5C2-4C8B-A22A-A71E6191913B}"/>
          </ac:spMkLst>
        </pc:spChg>
        <pc:picChg chg="add mod">
          <ac:chgData name="Laura Knight" userId="fcc6b1b8-7f69-4c06-9fd3-1a1553b3cd99" providerId="ADAL" clId="{6BD44E72-8E60-4DE9-B98E-76A5CD470C17}" dt="2022-03-18T09:32:11.600" v="3447" actId="26606"/>
          <ac:picMkLst>
            <pc:docMk/>
            <pc:sldMk cId="2226360543" sldId="259"/>
            <ac:picMk id="4" creationId="{E0959905-81CD-461D-92FE-D7ADD7DD6258}"/>
          </ac:picMkLst>
        </pc:picChg>
        <pc:picChg chg="add mod">
          <ac:chgData name="Laura Knight" userId="fcc6b1b8-7f69-4c06-9fd3-1a1553b3cd99" providerId="ADAL" clId="{6BD44E72-8E60-4DE9-B98E-76A5CD470C17}" dt="2022-03-18T11:06:54.913" v="3460"/>
          <ac:picMkLst>
            <pc:docMk/>
            <pc:sldMk cId="2226360543" sldId="259"/>
            <ac:picMk id="5" creationId="{A99165CB-8815-419D-B0DA-48868D9D895D}"/>
          </ac:picMkLst>
        </pc:picChg>
      </pc:sldChg>
      <pc:sldChg chg="addSp delSp modSp mod setBg">
        <pc:chgData name="Laura Knight" userId="fcc6b1b8-7f69-4c06-9fd3-1a1553b3cd99" providerId="ADAL" clId="{6BD44E72-8E60-4DE9-B98E-76A5CD470C17}" dt="2022-03-18T11:06:54.913" v="3460"/>
        <pc:sldMkLst>
          <pc:docMk/>
          <pc:sldMk cId="831360781" sldId="260"/>
        </pc:sldMkLst>
        <pc:spChg chg="mod">
          <ac:chgData name="Laura Knight" userId="fcc6b1b8-7f69-4c06-9fd3-1a1553b3cd99" providerId="ADAL" clId="{6BD44E72-8E60-4DE9-B98E-76A5CD470C17}" dt="2022-03-18T09:32:22.748" v="3448" actId="26606"/>
          <ac:spMkLst>
            <pc:docMk/>
            <pc:sldMk cId="831360781" sldId="260"/>
            <ac:spMk id="2" creationId="{0E041A05-9B1E-4219-9663-2C9007BD25FB}"/>
          </ac:spMkLst>
        </pc:spChg>
        <pc:spChg chg="del mod">
          <ac:chgData name="Laura Knight" userId="fcc6b1b8-7f69-4c06-9fd3-1a1553b3cd99" providerId="ADAL" clId="{6BD44E72-8E60-4DE9-B98E-76A5CD470C17}" dt="2022-03-18T09:32:22.748" v="3448" actId="26606"/>
          <ac:spMkLst>
            <pc:docMk/>
            <pc:sldMk cId="831360781" sldId="260"/>
            <ac:spMk id="3" creationId="{55C26C99-F430-47F9-86F2-A96DE28FA2C8}"/>
          </ac:spMkLst>
        </pc:spChg>
        <pc:spChg chg="add">
          <ac:chgData name="Laura Knight" userId="fcc6b1b8-7f69-4c06-9fd3-1a1553b3cd99" providerId="ADAL" clId="{6BD44E72-8E60-4DE9-B98E-76A5CD470C17}" dt="2022-03-18T09:32:22.748" v="3448" actId="26606"/>
          <ac:spMkLst>
            <pc:docMk/>
            <pc:sldMk cId="831360781" sldId="260"/>
            <ac:spMk id="9" creationId="{2E442304-DDBD-4F7B-8017-36BCC863FB40}"/>
          </ac:spMkLst>
        </pc:spChg>
        <pc:spChg chg="add">
          <ac:chgData name="Laura Knight" userId="fcc6b1b8-7f69-4c06-9fd3-1a1553b3cd99" providerId="ADAL" clId="{6BD44E72-8E60-4DE9-B98E-76A5CD470C17}" dt="2022-03-18T09:32:22.748" v="3448" actId="26606"/>
          <ac:spMkLst>
            <pc:docMk/>
            <pc:sldMk cId="831360781" sldId="260"/>
            <ac:spMk id="11" creationId="{5E107275-3853-46FD-A241-DE4355A42675}"/>
          </ac:spMkLst>
        </pc:spChg>
        <pc:graphicFrameChg chg="add">
          <ac:chgData name="Laura Knight" userId="fcc6b1b8-7f69-4c06-9fd3-1a1553b3cd99" providerId="ADAL" clId="{6BD44E72-8E60-4DE9-B98E-76A5CD470C17}" dt="2022-03-18T09:32:22.748" v="3448" actId="26606"/>
          <ac:graphicFrameMkLst>
            <pc:docMk/>
            <pc:sldMk cId="831360781" sldId="260"/>
            <ac:graphicFrameMk id="5" creationId="{AE6B536B-E1DE-C999-93C1-52261F308F47}"/>
          </ac:graphicFrameMkLst>
        </pc:graphicFrameChg>
        <pc:picChg chg="add mod">
          <ac:chgData name="Laura Knight" userId="fcc6b1b8-7f69-4c06-9fd3-1a1553b3cd99" providerId="ADAL" clId="{6BD44E72-8E60-4DE9-B98E-76A5CD470C17}" dt="2022-03-18T11:06:54.913" v="3460"/>
          <ac:picMkLst>
            <pc:docMk/>
            <pc:sldMk cId="831360781" sldId="260"/>
            <ac:picMk id="4" creationId="{061EF7F9-6945-46CD-8B7C-637216D90CA6}"/>
          </ac:picMkLst>
        </pc:picChg>
      </pc:sldChg>
      <pc:sldChg chg="addSp delSp modSp new mod setBg">
        <pc:chgData name="Laura Knight" userId="fcc6b1b8-7f69-4c06-9fd3-1a1553b3cd99" providerId="ADAL" clId="{6BD44E72-8E60-4DE9-B98E-76A5CD470C17}" dt="2022-03-18T11:06:54.913" v="3460"/>
        <pc:sldMkLst>
          <pc:docMk/>
          <pc:sldMk cId="2895964037" sldId="261"/>
        </pc:sldMkLst>
        <pc:spChg chg="mod">
          <ac:chgData name="Laura Knight" userId="fcc6b1b8-7f69-4c06-9fd3-1a1553b3cd99" providerId="ADAL" clId="{6BD44E72-8E60-4DE9-B98E-76A5CD470C17}" dt="2022-03-18T09:32:30.236" v="3449" actId="26606"/>
          <ac:spMkLst>
            <pc:docMk/>
            <pc:sldMk cId="2895964037" sldId="261"/>
            <ac:spMk id="2" creationId="{66A39088-DFD0-4000-9CA0-5774D88FDD25}"/>
          </ac:spMkLst>
        </pc:spChg>
        <pc:spChg chg="del mod">
          <ac:chgData name="Laura Knight" userId="fcc6b1b8-7f69-4c06-9fd3-1a1553b3cd99" providerId="ADAL" clId="{6BD44E72-8E60-4DE9-B98E-76A5CD470C17}" dt="2022-03-18T09:32:30.236" v="3449" actId="26606"/>
          <ac:spMkLst>
            <pc:docMk/>
            <pc:sldMk cId="2895964037" sldId="261"/>
            <ac:spMk id="3" creationId="{51E9CDCF-6461-4F44-BC40-C9B3325FDA54}"/>
          </ac:spMkLst>
        </pc:spChg>
        <pc:spChg chg="add">
          <ac:chgData name="Laura Knight" userId="fcc6b1b8-7f69-4c06-9fd3-1a1553b3cd99" providerId="ADAL" clId="{6BD44E72-8E60-4DE9-B98E-76A5CD470C17}" dt="2022-03-18T09:32:30.236" v="3449" actId="26606"/>
          <ac:spMkLst>
            <pc:docMk/>
            <pc:sldMk cId="2895964037" sldId="261"/>
            <ac:spMk id="9" creationId="{BACC6370-2D7E-4714-9D71-7542949D7D5D}"/>
          </ac:spMkLst>
        </pc:spChg>
        <pc:spChg chg="add">
          <ac:chgData name="Laura Knight" userId="fcc6b1b8-7f69-4c06-9fd3-1a1553b3cd99" providerId="ADAL" clId="{6BD44E72-8E60-4DE9-B98E-76A5CD470C17}" dt="2022-03-18T09:32:30.236" v="3449" actId="26606"/>
          <ac:spMkLst>
            <pc:docMk/>
            <pc:sldMk cId="2895964037" sldId="261"/>
            <ac:spMk id="11" creationId="{F68B3F68-107C-434F-AA38-110D5EA91B85}"/>
          </ac:spMkLst>
        </pc:spChg>
        <pc:spChg chg="add">
          <ac:chgData name="Laura Knight" userId="fcc6b1b8-7f69-4c06-9fd3-1a1553b3cd99" providerId="ADAL" clId="{6BD44E72-8E60-4DE9-B98E-76A5CD470C17}" dt="2022-03-18T09:32:30.236" v="3449" actId="26606"/>
          <ac:spMkLst>
            <pc:docMk/>
            <pc:sldMk cId="2895964037" sldId="261"/>
            <ac:spMk id="13" creationId="{AAD0DBB9-1A4B-4391-81D4-CB19F9AB918A}"/>
          </ac:spMkLst>
        </pc:spChg>
        <pc:spChg chg="add">
          <ac:chgData name="Laura Knight" userId="fcc6b1b8-7f69-4c06-9fd3-1a1553b3cd99" providerId="ADAL" clId="{6BD44E72-8E60-4DE9-B98E-76A5CD470C17}" dt="2022-03-18T09:32:30.236" v="3449" actId="26606"/>
          <ac:spMkLst>
            <pc:docMk/>
            <pc:sldMk cId="2895964037" sldId="261"/>
            <ac:spMk id="15" creationId="{063BBA22-50EA-4C4D-BE05-F1CE4E63AA56}"/>
          </ac:spMkLst>
        </pc:spChg>
        <pc:graphicFrameChg chg="add">
          <ac:chgData name="Laura Knight" userId="fcc6b1b8-7f69-4c06-9fd3-1a1553b3cd99" providerId="ADAL" clId="{6BD44E72-8E60-4DE9-B98E-76A5CD470C17}" dt="2022-03-18T09:32:30.236" v="3449" actId="26606"/>
          <ac:graphicFrameMkLst>
            <pc:docMk/>
            <pc:sldMk cId="2895964037" sldId="261"/>
            <ac:graphicFrameMk id="5" creationId="{BC9B4261-7E21-7AB3-C319-2DC16B46677D}"/>
          </ac:graphicFrameMkLst>
        </pc:graphicFrameChg>
        <pc:picChg chg="add mod">
          <ac:chgData name="Laura Knight" userId="fcc6b1b8-7f69-4c06-9fd3-1a1553b3cd99" providerId="ADAL" clId="{6BD44E72-8E60-4DE9-B98E-76A5CD470C17}" dt="2022-03-18T11:06:54.913" v="3460"/>
          <ac:picMkLst>
            <pc:docMk/>
            <pc:sldMk cId="2895964037" sldId="261"/>
            <ac:picMk id="4" creationId="{C300EB55-ACC3-4E10-8F61-649FA06E5F71}"/>
          </ac:picMkLst>
        </pc:picChg>
      </pc:sldChg>
      <pc:sldChg chg="addSp modSp new mod setBg">
        <pc:chgData name="Laura Knight" userId="fcc6b1b8-7f69-4c06-9fd3-1a1553b3cd99" providerId="ADAL" clId="{6BD44E72-8E60-4DE9-B98E-76A5CD470C17}" dt="2022-03-18T11:06:54.913" v="3460"/>
        <pc:sldMkLst>
          <pc:docMk/>
          <pc:sldMk cId="4050544929" sldId="262"/>
        </pc:sldMkLst>
        <pc:spChg chg="mod">
          <ac:chgData name="Laura Knight" userId="fcc6b1b8-7f69-4c06-9fd3-1a1553b3cd99" providerId="ADAL" clId="{6BD44E72-8E60-4DE9-B98E-76A5CD470C17}" dt="2022-03-18T09:32:35.678" v="3450" actId="26606"/>
          <ac:spMkLst>
            <pc:docMk/>
            <pc:sldMk cId="4050544929" sldId="262"/>
            <ac:spMk id="2" creationId="{E7329E93-523D-47B2-882A-577D18665C9F}"/>
          </ac:spMkLst>
        </pc:spChg>
        <pc:spChg chg="mod">
          <ac:chgData name="Laura Knight" userId="fcc6b1b8-7f69-4c06-9fd3-1a1553b3cd99" providerId="ADAL" clId="{6BD44E72-8E60-4DE9-B98E-76A5CD470C17}" dt="2022-03-18T09:32:35.678" v="3450" actId="26606"/>
          <ac:spMkLst>
            <pc:docMk/>
            <pc:sldMk cId="4050544929" sldId="262"/>
            <ac:spMk id="3" creationId="{9F361F06-B98D-4799-AFD7-6EAF4ED628E4}"/>
          </ac:spMkLst>
        </pc:spChg>
        <pc:spChg chg="add">
          <ac:chgData name="Laura Knight" userId="fcc6b1b8-7f69-4c06-9fd3-1a1553b3cd99" providerId="ADAL" clId="{6BD44E72-8E60-4DE9-B98E-76A5CD470C17}" dt="2022-03-18T09:32:35.678" v="3450" actId="26606"/>
          <ac:spMkLst>
            <pc:docMk/>
            <pc:sldMk cId="4050544929" sldId="262"/>
            <ac:spMk id="8" creationId="{907EF6B7-1338-4443-8C46-6A318D952DFD}"/>
          </ac:spMkLst>
        </pc:spChg>
        <pc:spChg chg="add">
          <ac:chgData name="Laura Knight" userId="fcc6b1b8-7f69-4c06-9fd3-1a1553b3cd99" providerId="ADAL" clId="{6BD44E72-8E60-4DE9-B98E-76A5CD470C17}" dt="2022-03-18T09:32:35.678" v="3450" actId="26606"/>
          <ac:spMkLst>
            <pc:docMk/>
            <pc:sldMk cId="4050544929" sldId="262"/>
            <ac:spMk id="10" creationId="{DAAE4CDD-124C-4DCF-9584-B6033B545DD5}"/>
          </ac:spMkLst>
        </pc:spChg>
        <pc:spChg chg="add">
          <ac:chgData name="Laura Knight" userId="fcc6b1b8-7f69-4c06-9fd3-1a1553b3cd99" providerId="ADAL" clId="{6BD44E72-8E60-4DE9-B98E-76A5CD470C17}" dt="2022-03-18T09:32:35.678" v="3450" actId="26606"/>
          <ac:spMkLst>
            <pc:docMk/>
            <pc:sldMk cId="4050544929" sldId="262"/>
            <ac:spMk id="12" creationId="{081E4A58-353D-44AE-B2FC-2A74E2E400F7}"/>
          </ac:spMkLst>
        </pc:spChg>
        <pc:picChg chg="add mod">
          <ac:chgData name="Laura Knight" userId="fcc6b1b8-7f69-4c06-9fd3-1a1553b3cd99" providerId="ADAL" clId="{6BD44E72-8E60-4DE9-B98E-76A5CD470C17}" dt="2022-03-18T11:06:54.913" v="3460"/>
          <ac:picMkLst>
            <pc:docMk/>
            <pc:sldMk cId="4050544929" sldId="262"/>
            <ac:picMk id="4" creationId="{20DE9A1A-B4A2-42D1-99EB-1D3814D3D3DC}"/>
          </ac:picMkLst>
        </pc:picChg>
      </pc:sldChg>
      <pc:sldChg chg="addSp modSp new mod setBg">
        <pc:chgData name="Laura Knight" userId="fcc6b1b8-7f69-4c06-9fd3-1a1553b3cd99" providerId="ADAL" clId="{6BD44E72-8E60-4DE9-B98E-76A5CD470C17}" dt="2022-03-18T11:06:54.913" v="3460"/>
        <pc:sldMkLst>
          <pc:docMk/>
          <pc:sldMk cId="1391329977" sldId="263"/>
        </pc:sldMkLst>
        <pc:spChg chg="mod">
          <ac:chgData name="Laura Knight" userId="fcc6b1b8-7f69-4c06-9fd3-1a1553b3cd99" providerId="ADAL" clId="{6BD44E72-8E60-4DE9-B98E-76A5CD470C17}" dt="2022-03-18T09:32:48.749" v="3452" actId="26606"/>
          <ac:spMkLst>
            <pc:docMk/>
            <pc:sldMk cId="1391329977" sldId="263"/>
            <ac:spMk id="2" creationId="{EF673644-0A57-48EC-BD37-144A1157200E}"/>
          </ac:spMkLst>
        </pc:spChg>
        <pc:spChg chg="mod">
          <ac:chgData name="Laura Knight" userId="fcc6b1b8-7f69-4c06-9fd3-1a1553b3cd99" providerId="ADAL" clId="{6BD44E72-8E60-4DE9-B98E-76A5CD470C17}" dt="2022-03-18T09:32:48.749" v="3452" actId="26606"/>
          <ac:spMkLst>
            <pc:docMk/>
            <pc:sldMk cId="1391329977" sldId="263"/>
            <ac:spMk id="3" creationId="{0EF7DE99-9554-44C1-BBCF-731A2B613511}"/>
          </ac:spMkLst>
        </pc:spChg>
        <pc:spChg chg="add">
          <ac:chgData name="Laura Knight" userId="fcc6b1b8-7f69-4c06-9fd3-1a1553b3cd99" providerId="ADAL" clId="{6BD44E72-8E60-4DE9-B98E-76A5CD470C17}" dt="2022-03-18T09:32:48.749" v="3452" actId="26606"/>
          <ac:spMkLst>
            <pc:docMk/>
            <pc:sldMk cId="1391329977" sldId="263"/>
            <ac:spMk id="8" creationId="{C2554CA6-288E-4202-BC52-2E5A8F0C0AED}"/>
          </ac:spMkLst>
        </pc:spChg>
        <pc:spChg chg="add">
          <ac:chgData name="Laura Knight" userId="fcc6b1b8-7f69-4c06-9fd3-1a1553b3cd99" providerId="ADAL" clId="{6BD44E72-8E60-4DE9-B98E-76A5CD470C17}" dt="2022-03-18T09:32:48.749" v="3452" actId="26606"/>
          <ac:spMkLst>
            <pc:docMk/>
            <pc:sldMk cId="1391329977" sldId="263"/>
            <ac:spMk id="10" creationId="{B10BB131-AC8E-4A8E-A5D1-36260F720C3B}"/>
          </ac:spMkLst>
        </pc:spChg>
        <pc:spChg chg="add">
          <ac:chgData name="Laura Knight" userId="fcc6b1b8-7f69-4c06-9fd3-1a1553b3cd99" providerId="ADAL" clId="{6BD44E72-8E60-4DE9-B98E-76A5CD470C17}" dt="2022-03-18T09:32:48.749" v="3452" actId="26606"/>
          <ac:spMkLst>
            <pc:docMk/>
            <pc:sldMk cId="1391329977" sldId="263"/>
            <ac:spMk id="12" creationId="{5B7778FC-632E-4DCA-A7CB-0D7731CCF970}"/>
          </ac:spMkLst>
        </pc:spChg>
        <pc:spChg chg="add">
          <ac:chgData name="Laura Knight" userId="fcc6b1b8-7f69-4c06-9fd3-1a1553b3cd99" providerId="ADAL" clId="{6BD44E72-8E60-4DE9-B98E-76A5CD470C17}" dt="2022-03-18T09:32:48.749" v="3452" actId="26606"/>
          <ac:spMkLst>
            <pc:docMk/>
            <pc:sldMk cId="1391329977" sldId="263"/>
            <ac:spMk id="14" creationId="{FA23A907-97FB-4A8F-880A-DD77401C4296}"/>
          </ac:spMkLst>
        </pc:spChg>
        <pc:picChg chg="add mod">
          <ac:chgData name="Laura Knight" userId="fcc6b1b8-7f69-4c06-9fd3-1a1553b3cd99" providerId="ADAL" clId="{6BD44E72-8E60-4DE9-B98E-76A5CD470C17}" dt="2022-03-18T11:06:54.913" v="3460"/>
          <ac:picMkLst>
            <pc:docMk/>
            <pc:sldMk cId="1391329977" sldId="263"/>
            <ac:picMk id="4" creationId="{7B7307C9-2ECC-4B7B-B9F9-1FCEE1DEB195}"/>
          </ac:picMkLst>
        </pc:picChg>
      </pc:sldChg>
      <pc:sldChg chg="addSp modSp new mod setBg">
        <pc:chgData name="Laura Knight" userId="fcc6b1b8-7f69-4c06-9fd3-1a1553b3cd99" providerId="ADAL" clId="{6BD44E72-8E60-4DE9-B98E-76A5CD470C17}" dt="2022-03-18T11:06:54.913" v="3460"/>
        <pc:sldMkLst>
          <pc:docMk/>
          <pc:sldMk cId="155509582" sldId="264"/>
        </pc:sldMkLst>
        <pc:spChg chg="mod">
          <ac:chgData name="Laura Knight" userId="fcc6b1b8-7f69-4c06-9fd3-1a1553b3cd99" providerId="ADAL" clId="{6BD44E72-8E60-4DE9-B98E-76A5CD470C17}" dt="2022-03-18T09:32:40.211" v="3451" actId="26606"/>
          <ac:spMkLst>
            <pc:docMk/>
            <pc:sldMk cId="155509582" sldId="264"/>
            <ac:spMk id="2" creationId="{29D187A1-84D1-47A9-9786-691AF02EAC73}"/>
          </ac:spMkLst>
        </pc:spChg>
        <pc:spChg chg="mod">
          <ac:chgData name="Laura Knight" userId="fcc6b1b8-7f69-4c06-9fd3-1a1553b3cd99" providerId="ADAL" clId="{6BD44E72-8E60-4DE9-B98E-76A5CD470C17}" dt="2022-03-18T09:32:40.211" v="3451" actId="26606"/>
          <ac:spMkLst>
            <pc:docMk/>
            <pc:sldMk cId="155509582" sldId="264"/>
            <ac:spMk id="3" creationId="{FAC5A0DD-399D-43C8-AB9F-0B910105BC0C}"/>
          </ac:spMkLst>
        </pc:spChg>
        <pc:spChg chg="add">
          <ac:chgData name="Laura Knight" userId="fcc6b1b8-7f69-4c06-9fd3-1a1553b3cd99" providerId="ADAL" clId="{6BD44E72-8E60-4DE9-B98E-76A5CD470C17}" dt="2022-03-18T09:32:40.211" v="3451" actId="26606"/>
          <ac:spMkLst>
            <pc:docMk/>
            <pc:sldMk cId="155509582" sldId="264"/>
            <ac:spMk id="8" creationId="{C2554CA6-288E-4202-BC52-2E5A8F0C0AED}"/>
          </ac:spMkLst>
        </pc:spChg>
        <pc:spChg chg="add">
          <ac:chgData name="Laura Knight" userId="fcc6b1b8-7f69-4c06-9fd3-1a1553b3cd99" providerId="ADAL" clId="{6BD44E72-8E60-4DE9-B98E-76A5CD470C17}" dt="2022-03-18T09:32:40.211" v="3451" actId="26606"/>
          <ac:spMkLst>
            <pc:docMk/>
            <pc:sldMk cId="155509582" sldId="264"/>
            <ac:spMk id="10" creationId="{B10BB131-AC8E-4A8E-A5D1-36260F720C3B}"/>
          </ac:spMkLst>
        </pc:spChg>
        <pc:spChg chg="add">
          <ac:chgData name="Laura Knight" userId="fcc6b1b8-7f69-4c06-9fd3-1a1553b3cd99" providerId="ADAL" clId="{6BD44E72-8E60-4DE9-B98E-76A5CD470C17}" dt="2022-03-18T09:32:40.211" v="3451" actId="26606"/>
          <ac:spMkLst>
            <pc:docMk/>
            <pc:sldMk cId="155509582" sldId="264"/>
            <ac:spMk id="12" creationId="{5B7778FC-632E-4DCA-A7CB-0D7731CCF970}"/>
          </ac:spMkLst>
        </pc:spChg>
        <pc:spChg chg="add">
          <ac:chgData name="Laura Knight" userId="fcc6b1b8-7f69-4c06-9fd3-1a1553b3cd99" providerId="ADAL" clId="{6BD44E72-8E60-4DE9-B98E-76A5CD470C17}" dt="2022-03-18T09:32:40.211" v="3451" actId="26606"/>
          <ac:spMkLst>
            <pc:docMk/>
            <pc:sldMk cId="155509582" sldId="264"/>
            <ac:spMk id="14" creationId="{FA23A907-97FB-4A8F-880A-DD77401C4296}"/>
          </ac:spMkLst>
        </pc:spChg>
        <pc:picChg chg="add mod">
          <ac:chgData name="Laura Knight" userId="fcc6b1b8-7f69-4c06-9fd3-1a1553b3cd99" providerId="ADAL" clId="{6BD44E72-8E60-4DE9-B98E-76A5CD470C17}" dt="2022-03-18T11:06:54.913" v="3460"/>
          <ac:picMkLst>
            <pc:docMk/>
            <pc:sldMk cId="155509582" sldId="264"/>
            <ac:picMk id="4" creationId="{5E0B740A-C71B-4531-B508-EA78F063EEAB}"/>
          </ac:picMkLst>
        </pc:picChg>
      </pc:sldChg>
      <pc:sldChg chg="addSp modSp new mod setBg">
        <pc:chgData name="Laura Knight" userId="fcc6b1b8-7f69-4c06-9fd3-1a1553b3cd99" providerId="ADAL" clId="{6BD44E72-8E60-4DE9-B98E-76A5CD470C17}" dt="2022-03-18T11:06:54.913" v="3460"/>
        <pc:sldMkLst>
          <pc:docMk/>
          <pc:sldMk cId="1723324932" sldId="265"/>
        </pc:sldMkLst>
        <pc:spChg chg="mod">
          <ac:chgData name="Laura Knight" userId="fcc6b1b8-7f69-4c06-9fd3-1a1553b3cd99" providerId="ADAL" clId="{6BD44E72-8E60-4DE9-B98E-76A5CD470C17}" dt="2022-03-18T09:33:02.222" v="3453" actId="26606"/>
          <ac:spMkLst>
            <pc:docMk/>
            <pc:sldMk cId="1723324932" sldId="265"/>
            <ac:spMk id="2" creationId="{40DD75BE-9F0B-4F88-A4AD-A09C1506AE4B}"/>
          </ac:spMkLst>
        </pc:spChg>
        <pc:spChg chg="mod">
          <ac:chgData name="Laura Knight" userId="fcc6b1b8-7f69-4c06-9fd3-1a1553b3cd99" providerId="ADAL" clId="{6BD44E72-8E60-4DE9-B98E-76A5CD470C17}" dt="2022-03-18T09:33:02.222" v="3453" actId="26606"/>
          <ac:spMkLst>
            <pc:docMk/>
            <pc:sldMk cId="1723324932" sldId="265"/>
            <ac:spMk id="3" creationId="{EFA13C61-0355-4CC5-9CDF-5959B524CC4C}"/>
          </ac:spMkLst>
        </pc:spChg>
        <pc:spChg chg="add">
          <ac:chgData name="Laura Knight" userId="fcc6b1b8-7f69-4c06-9fd3-1a1553b3cd99" providerId="ADAL" clId="{6BD44E72-8E60-4DE9-B98E-76A5CD470C17}" dt="2022-03-18T09:33:02.222" v="3453" actId="26606"/>
          <ac:spMkLst>
            <pc:docMk/>
            <pc:sldMk cId="1723324932" sldId="265"/>
            <ac:spMk id="8" creationId="{C2554CA6-288E-4202-BC52-2E5A8F0C0AED}"/>
          </ac:spMkLst>
        </pc:spChg>
        <pc:spChg chg="add">
          <ac:chgData name="Laura Knight" userId="fcc6b1b8-7f69-4c06-9fd3-1a1553b3cd99" providerId="ADAL" clId="{6BD44E72-8E60-4DE9-B98E-76A5CD470C17}" dt="2022-03-18T09:33:02.222" v="3453" actId="26606"/>
          <ac:spMkLst>
            <pc:docMk/>
            <pc:sldMk cId="1723324932" sldId="265"/>
            <ac:spMk id="10" creationId="{B10BB131-AC8E-4A8E-A5D1-36260F720C3B}"/>
          </ac:spMkLst>
        </pc:spChg>
        <pc:spChg chg="add">
          <ac:chgData name="Laura Knight" userId="fcc6b1b8-7f69-4c06-9fd3-1a1553b3cd99" providerId="ADAL" clId="{6BD44E72-8E60-4DE9-B98E-76A5CD470C17}" dt="2022-03-18T09:33:02.222" v="3453" actId="26606"/>
          <ac:spMkLst>
            <pc:docMk/>
            <pc:sldMk cId="1723324932" sldId="265"/>
            <ac:spMk id="12" creationId="{5B7778FC-632E-4DCA-A7CB-0D7731CCF970}"/>
          </ac:spMkLst>
        </pc:spChg>
        <pc:spChg chg="add">
          <ac:chgData name="Laura Knight" userId="fcc6b1b8-7f69-4c06-9fd3-1a1553b3cd99" providerId="ADAL" clId="{6BD44E72-8E60-4DE9-B98E-76A5CD470C17}" dt="2022-03-18T09:33:02.222" v="3453" actId="26606"/>
          <ac:spMkLst>
            <pc:docMk/>
            <pc:sldMk cId="1723324932" sldId="265"/>
            <ac:spMk id="14" creationId="{FA23A907-97FB-4A8F-880A-DD77401C4296}"/>
          </ac:spMkLst>
        </pc:spChg>
        <pc:picChg chg="add mod">
          <ac:chgData name="Laura Knight" userId="fcc6b1b8-7f69-4c06-9fd3-1a1553b3cd99" providerId="ADAL" clId="{6BD44E72-8E60-4DE9-B98E-76A5CD470C17}" dt="2022-03-18T11:06:54.913" v="3460"/>
          <ac:picMkLst>
            <pc:docMk/>
            <pc:sldMk cId="1723324932" sldId="265"/>
            <ac:picMk id="4" creationId="{C1B56B4D-6B1F-4EB1-98B0-0E3053C5C8A6}"/>
          </ac:picMkLst>
        </pc:picChg>
      </pc:sldChg>
      <pc:sldChg chg="addSp modSp new mod setBg">
        <pc:chgData name="Laura Knight" userId="fcc6b1b8-7f69-4c06-9fd3-1a1553b3cd99" providerId="ADAL" clId="{6BD44E72-8E60-4DE9-B98E-76A5CD470C17}" dt="2022-03-18T11:06:54.913" v="3460"/>
        <pc:sldMkLst>
          <pc:docMk/>
          <pc:sldMk cId="3274295789" sldId="266"/>
        </pc:sldMkLst>
        <pc:spChg chg="mod">
          <ac:chgData name="Laura Knight" userId="fcc6b1b8-7f69-4c06-9fd3-1a1553b3cd99" providerId="ADAL" clId="{6BD44E72-8E60-4DE9-B98E-76A5CD470C17}" dt="2022-03-18T09:33:08.481" v="3454" actId="26606"/>
          <ac:spMkLst>
            <pc:docMk/>
            <pc:sldMk cId="3274295789" sldId="266"/>
            <ac:spMk id="2" creationId="{3CBDC476-C326-4574-BE9B-1A928005E2A5}"/>
          </ac:spMkLst>
        </pc:spChg>
        <pc:spChg chg="mod">
          <ac:chgData name="Laura Knight" userId="fcc6b1b8-7f69-4c06-9fd3-1a1553b3cd99" providerId="ADAL" clId="{6BD44E72-8E60-4DE9-B98E-76A5CD470C17}" dt="2022-03-18T09:33:08.481" v="3454" actId="26606"/>
          <ac:spMkLst>
            <pc:docMk/>
            <pc:sldMk cId="3274295789" sldId="266"/>
            <ac:spMk id="3" creationId="{572923EB-3309-4AE8-B3E1-865DE1CF1D6D}"/>
          </ac:spMkLst>
        </pc:spChg>
        <pc:spChg chg="add">
          <ac:chgData name="Laura Knight" userId="fcc6b1b8-7f69-4c06-9fd3-1a1553b3cd99" providerId="ADAL" clId="{6BD44E72-8E60-4DE9-B98E-76A5CD470C17}" dt="2022-03-18T09:33:08.481" v="3454" actId="26606"/>
          <ac:spMkLst>
            <pc:docMk/>
            <pc:sldMk cId="3274295789" sldId="266"/>
            <ac:spMk id="8" creationId="{C2554CA6-288E-4202-BC52-2E5A8F0C0AED}"/>
          </ac:spMkLst>
        </pc:spChg>
        <pc:spChg chg="add">
          <ac:chgData name="Laura Knight" userId="fcc6b1b8-7f69-4c06-9fd3-1a1553b3cd99" providerId="ADAL" clId="{6BD44E72-8E60-4DE9-B98E-76A5CD470C17}" dt="2022-03-18T09:33:08.481" v="3454" actId="26606"/>
          <ac:spMkLst>
            <pc:docMk/>
            <pc:sldMk cId="3274295789" sldId="266"/>
            <ac:spMk id="10" creationId="{B10BB131-AC8E-4A8E-A5D1-36260F720C3B}"/>
          </ac:spMkLst>
        </pc:spChg>
        <pc:spChg chg="add">
          <ac:chgData name="Laura Knight" userId="fcc6b1b8-7f69-4c06-9fd3-1a1553b3cd99" providerId="ADAL" clId="{6BD44E72-8E60-4DE9-B98E-76A5CD470C17}" dt="2022-03-18T09:33:08.481" v="3454" actId="26606"/>
          <ac:spMkLst>
            <pc:docMk/>
            <pc:sldMk cId="3274295789" sldId="266"/>
            <ac:spMk id="12" creationId="{5B7778FC-632E-4DCA-A7CB-0D7731CCF970}"/>
          </ac:spMkLst>
        </pc:spChg>
        <pc:spChg chg="add">
          <ac:chgData name="Laura Knight" userId="fcc6b1b8-7f69-4c06-9fd3-1a1553b3cd99" providerId="ADAL" clId="{6BD44E72-8E60-4DE9-B98E-76A5CD470C17}" dt="2022-03-18T09:33:08.481" v="3454" actId="26606"/>
          <ac:spMkLst>
            <pc:docMk/>
            <pc:sldMk cId="3274295789" sldId="266"/>
            <ac:spMk id="14" creationId="{FA23A907-97FB-4A8F-880A-DD77401C4296}"/>
          </ac:spMkLst>
        </pc:spChg>
        <pc:picChg chg="add mod">
          <ac:chgData name="Laura Knight" userId="fcc6b1b8-7f69-4c06-9fd3-1a1553b3cd99" providerId="ADAL" clId="{6BD44E72-8E60-4DE9-B98E-76A5CD470C17}" dt="2022-03-18T11:06:54.913" v="3460"/>
          <ac:picMkLst>
            <pc:docMk/>
            <pc:sldMk cId="3274295789" sldId="266"/>
            <ac:picMk id="4" creationId="{104C3F21-D7F1-45B6-AD8E-C5822F360103}"/>
          </ac:picMkLst>
        </pc:picChg>
      </pc:sldChg>
      <pc:sldChg chg="addSp delSp modSp new mod">
        <pc:chgData name="Laura Knight" userId="fcc6b1b8-7f69-4c06-9fd3-1a1553b3cd99" providerId="ADAL" clId="{6BD44E72-8E60-4DE9-B98E-76A5CD470C17}" dt="2022-03-18T11:06:54.913" v="3460"/>
        <pc:sldMkLst>
          <pc:docMk/>
          <pc:sldMk cId="3214997407" sldId="267"/>
        </pc:sldMkLst>
        <pc:spChg chg="del mod">
          <ac:chgData name="Laura Knight" userId="fcc6b1b8-7f69-4c06-9fd3-1a1553b3cd99" providerId="ADAL" clId="{6BD44E72-8E60-4DE9-B98E-76A5CD470C17}" dt="2022-03-17T20:58:48.090" v="2190" actId="478"/>
          <ac:spMkLst>
            <pc:docMk/>
            <pc:sldMk cId="3214997407" sldId="267"/>
            <ac:spMk id="2" creationId="{1062A986-4B18-4513-9288-F84B4C57349D}"/>
          </ac:spMkLst>
        </pc:spChg>
        <pc:spChg chg="mod">
          <ac:chgData name="Laura Knight" userId="fcc6b1b8-7f69-4c06-9fd3-1a1553b3cd99" providerId="ADAL" clId="{6BD44E72-8E60-4DE9-B98E-76A5CD470C17}" dt="2022-03-17T20:58:58.111" v="2202" actId="122"/>
          <ac:spMkLst>
            <pc:docMk/>
            <pc:sldMk cId="3214997407" sldId="267"/>
            <ac:spMk id="3" creationId="{6CD2C493-5C94-49BC-A04E-19959D8250E7}"/>
          </ac:spMkLst>
        </pc:spChg>
        <pc:picChg chg="add mod">
          <ac:chgData name="Laura Knight" userId="fcc6b1b8-7f69-4c06-9fd3-1a1553b3cd99" providerId="ADAL" clId="{6BD44E72-8E60-4DE9-B98E-76A5CD470C17}" dt="2022-03-18T11:06:54.913" v="3460"/>
          <ac:picMkLst>
            <pc:docMk/>
            <pc:sldMk cId="3214997407" sldId="267"/>
            <ac:picMk id="4" creationId="{19103DD8-B3D9-4888-88A1-355869C9ED80}"/>
          </ac:picMkLst>
        </pc:picChg>
      </pc:sldChg>
      <pc:sldChg chg="addSp delSp modSp new mod">
        <pc:chgData name="Laura Knight" userId="fcc6b1b8-7f69-4c06-9fd3-1a1553b3cd99" providerId="ADAL" clId="{6BD44E72-8E60-4DE9-B98E-76A5CD470C17}" dt="2022-03-18T11:06:54.913" v="3460"/>
        <pc:sldMkLst>
          <pc:docMk/>
          <pc:sldMk cId="1925311485" sldId="268"/>
        </pc:sldMkLst>
        <pc:spChg chg="mod">
          <ac:chgData name="Laura Knight" userId="fcc6b1b8-7f69-4c06-9fd3-1a1553b3cd99" providerId="ADAL" clId="{6BD44E72-8E60-4DE9-B98E-76A5CD470C17}" dt="2022-03-17T20:59:11.379" v="2229" actId="20577"/>
          <ac:spMkLst>
            <pc:docMk/>
            <pc:sldMk cId="1925311485" sldId="268"/>
            <ac:spMk id="2" creationId="{9777E0E3-0E29-4F0B-9F23-8F4A5DF0F971}"/>
          </ac:spMkLst>
        </pc:spChg>
        <pc:spChg chg="del mod">
          <ac:chgData name="Laura Knight" userId="fcc6b1b8-7f69-4c06-9fd3-1a1553b3cd99" providerId="ADAL" clId="{6BD44E72-8E60-4DE9-B98E-76A5CD470C17}" dt="2022-03-17T20:59:15.298" v="2231" actId="478"/>
          <ac:spMkLst>
            <pc:docMk/>
            <pc:sldMk cId="1925311485" sldId="268"/>
            <ac:spMk id="3" creationId="{6CF7D425-F08D-4511-91EE-F198651F6BBD}"/>
          </ac:spMkLst>
        </pc:spChg>
        <pc:picChg chg="add mod">
          <ac:chgData name="Laura Knight" userId="fcc6b1b8-7f69-4c06-9fd3-1a1553b3cd99" providerId="ADAL" clId="{6BD44E72-8E60-4DE9-B98E-76A5CD470C17}" dt="2022-03-18T11:06:54.913" v="3460"/>
          <ac:picMkLst>
            <pc:docMk/>
            <pc:sldMk cId="1925311485" sldId="268"/>
            <ac:picMk id="4" creationId="{5696920B-00D2-4E43-8CC0-36BDB02266EE}"/>
          </ac:picMkLst>
        </pc:picChg>
      </pc:sldChg>
      <pc:sldChg chg="addSp modSp new mod setBg">
        <pc:chgData name="Laura Knight" userId="fcc6b1b8-7f69-4c06-9fd3-1a1553b3cd99" providerId="ADAL" clId="{6BD44E72-8E60-4DE9-B98E-76A5CD470C17}" dt="2022-03-18T11:06:54.913" v="3460"/>
        <pc:sldMkLst>
          <pc:docMk/>
          <pc:sldMk cId="3238128419" sldId="269"/>
        </pc:sldMkLst>
        <pc:spChg chg="mod">
          <ac:chgData name="Laura Knight" userId="fcc6b1b8-7f69-4c06-9fd3-1a1553b3cd99" providerId="ADAL" clId="{6BD44E72-8E60-4DE9-B98E-76A5CD470C17}" dt="2022-03-18T09:33:19.957" v="3455" actId="26606"/>
          <ac:spMkLst>
            <pc:docMk/>
            <pc:sldMk cId="3238128419" sldId="269"/>
            <ac:spMk id="2" creationId="{F9A1F185-E816-4F22-8112-42421F06CF81}"/>
          </ac:spMkLst>
        </pc:spChg>
        <pc:spChg chg="mod">
          <ac:chgData name="Laura Knight" userId="fcc6b1b8-7f69-4c06-9fd3-1a1553b3cd99" providerId="ADAL" clId="{6BD44E72-8E60-4DE9-B98E-76A5CD470C17}" dt="2022-03-18T09:33:19.957" v="3455" actId="26606"/>
          <ac:spMkLst>
            <pc:docMk/>
            <pc:sldMk cId="3238128419" sldId="269"/>
            <ac:spMk id="3" creationId="{CD6D47FC-95F7-49AA-8D7C-58795B404A7F}"/>
          </ac:spMkLst>
        </pc:spChg>
        <pc:spChg chg="add">
          <ac:chgData name="Laura Knight" userId="fcc6b1b8-7f69-4c06-9fd3-1a1553b3cd99" providerId="ADAL" clId="{6BD44E72-8E60-4DE9-B98E-76A5CD470C17}" dt="2022-03-18T09:33:19.957" v="3455" actId="26606"/>
          <ac:spMkLst>
            <pc:docMk/>
            <pc:sldMk cId="3238128419" sldId="269"/>
            <ac:spMk id="8" creationId="{E92FEB64-6EEA-4759-B4A4-BD2C1E660BA8}"/>
          </ac:spMkLst>
        </pc:spChg>
        <pc:spChg chg="add">
          <ac:chgData name="Laura Knight" userId="fcc6b1b8-7f69-4c06-9fd3-1a1553b3cd99" providerId="ADAL" clId="{6BD44E72-8E60-4DE9-B98E-76A5CD470C17}" dt="2022-03-18T09:33:19.957" v="3455" actId="26606"/>
          <ac:spMkLst>
            <pc:docMk/>
            <pc:sldMk cId="3238128419" sldId="269"/>
            <ac:spMk id="10" creationId="{B10BB131-AC8E-4A8E-A5D1-36260F720C3B}"/>
          </ac:spMkLst>
        </pc:spChg>
        <pc:spChg chg="add">
          <ac:chgData name="Laura Knight" userId="fcc6b1b8-7f69-4c06-9fd3-1a1553b3cd99" providerId="ADAL" clId="{6BD44E72-8E60-4DE9-B98E-76A5CD470C17}" dt="2022-03-18T09:33:19.957" v="3455" actId="26606"/>
          <ac:spMkLst>
            <pc:docMk/>
            <pc:sldMk cId="3238128419" sldId="269"/>
            <ac:spMk id="12" creationId="{14847E93-7DC1-4D4B-8829-B19AA7137C50}"/>
          </ac:spMkLst>
        </pc:spChg>
        <pc:spChg chg="add">
          <ac:chgData name="Laura Knight" userId="fcc6b1b8-7f69-4c06-9fd3-1a1553b3cd99" providerId="ADAL" clId="{6BD44E72-8E60-4DE9-B98E-76A5CD470C17}" dt="2022-03-18T09:33:19.957" v="3455" actId="26606"/>
          <ac:spMkLst>
            <pc:docMk/>
            <pc:sldMk cId="3238128419" sldId="269"/>
            <ac:spMk id="14" creationId="{5566D6E1-03A1-4D73-A4E0-35D74D568A04}"/>
          </ac:spMkLst>
        </pc:spChg>
        <pc:spChg chg="add">
          <ac:chgData name="Laura Knight" userId="fcc6b1b8-7f69-4c06-9fd3-1a1553b3cd99" providerId="ADAL" clId="{6BD44E72-8E60-4DE9-B98E-76A5CD470C17}" dt="2022-03-18T09:33:19.957" v="3455" actId="26606"/>
          <ac:spMkLst>
            <pc:docMk/>
            <pc:sldMk cId="3238128419" sldId="269"/>
            <ac:spMk id="16" creationId="{9F835A99-04AC-494A-A572-AFE8413CC938}"/>
          </ac:spMkLst>
        </pc:spChg>
        <pc:spChg chg="add">
          <ac:chgData name="Laura Knight" userId="fcc6b1b8-7f69-4c06-9fd3-1a1553b3cd99" providerId="ADAL" clId="{6BD44E72-8E60-4DE9-B98E-76A5CD470C17}" dt="2022-03-18T09:33:19.957" v="3455" actId="26606"/>
          <ac:spMkLst>
            <pc:docMk/>
            <pc:sldMk cId="3238128419" sldId="269"/>
            <ac:spMk id="18" creationId="{7B786209-1B0B-4CA9-9BDD-F7327066A84D}"/>
          </ac:spMkLst>
        </pc:spChg>
        <pc:spChg chg="add">
          <ac:chgData name="Laura Knight" userId="fcc6b1b8-7f69-4c06-9fd3-1a1553b3cd99" providerId="ADAL" clId="{6BD44E72-8E60-4DE9-B98E-76A5CD470C17}" dt="2022-03-18T09:33:19.957" v="3455" actId="26606"/>
          <ac:spMkLst>
            <pc:docMk/>
            <pc:sldMk cId="3238128419" sldId="269"/>
            <ac:spMk id="20" creationId="{2D2964BB-484D-45AE-AD66-D407D0629652}"/>
          </ac:spMkLst>
        </pc:spChg>
        <pc:spChg chg="add">
          <ac:chgData name="Laura Knight" userId="fcc6b1b8-7f69-4c06-9fd3-1a1553b3cd99" providerId="ADAL" clId="{6BD44E72-8E60-4DE9-B98E-76A5CD470C17}" dt="2022-03-18T09:33:19.957" v="3455" actId="26606"/>
          <ac:spMkLst>
            <pc:docMk/>
            <pc:sldMk cId="3238128419" sldId="269"/>
            <ac:spMk id="22" creationId="{6691AC69-A76E-4DAB-B565-468B6B87ACF3}"/>
          </ac:spMkLst>
        </pc:spChg>
        <pc:picChg chg="add mod">
          <ac:chgData name="Laura Knight" userId="fcc6b1b8-7f69-4c06-9fd3-1a1553b3cd99" providerId="ADAL" clId="{6BD44E72-8E60-4DE9-B98E-76A5CD470C17}" dt="2022-03-18T11:06:54.913" v="3460"/>
          <ac:picMkLst>
            <pc:docMk/>
            <pc:sldMk cId="3238128419" sldId="269"/>
            <ac:picMk id="4" creationId="{D394129D-C411-4601-9043-CE9153F57F3C}"/>
          </ac:picMkLst>
        </pc:picChg>
      </pc:sldChg>
      <pc:sldChg chg="addSp delSp modSp new mod">
        <pc:chgData name="Laura Knight" userId="fcc6b1b8-7f69-4c06-9fd3-1a1553b3cd99" providerId="ADAL" clId="{6BD44E72-8E60-4DE9-B98E-76A5CD470C17}" dt="2022-03-18T11:06:54.913" v="3460"/>
        <pc:sldMkLst>
          <pc:docMk/>
          <pc:sldMk cId="425917433" sldId="270"/>
        </pc:sldMkLst>
        <pc:spChg chg="mod">
          <ac:chgData name="Laura Knight" userId="fcc6b1b8-7f69-4c06-9fd3-1a1553b3cd99" providerId="ADAL" clId="{6BD44E72-8E60-4DE9-B98E-76A5CD470C17}" dt="2022-03-17T21:09:31.156" v="2712" actId="20577"/>
          <ac:spMkLst>
            <pc:docMk/>
            <pc:sldMk cId="425917433" sldId="270"/>
            <ac:spMk id="2" creationId="{C1007D14-ED45-4921-8C43-2517D4DB7F95}"/>
          </ac:spMkLst>
        </pc:spChg>
        <pc:spChg chg="del mod">
          <ac:chgData name="Laura Knight" userId="fcc6b1b8-7f69-4c06-9fd3-1a1553b3cd99" providerId="ADAL" clId="{6BD44E72-8E60-4DE9-B98E-76A5CD470C17}" dt="2022-03-17T21:09:35.651" v="2714" actId="478"/>
          <ac:spMkLst>
            <pc:docMk/>
            <pc:sldMk cId="425917433" sldId="270"/>
            <ac:spMk id="3" creationId="{75E8F928-78EA-4093-8289-28CE6F8A6023}"/>
          </ac:spMkLst>
        </pc:spChg>
        <pc:picChg chg="add mod">
          <ac:chgData name="Laura Knight" userId="fcc6b1b8-7f69-4c06-9fd3-1a1553b3cd99" providerId="ADAL" clId="{6BD44E72-8E60-4DE9-B98E-76A5CD470C17}" dt="2022-03-18T11:06:54.913" v="3460"/>
          <ac:picMkLst>
            <pc:docMk/>
            <pc:sldMk cId="425917433" sldId="270"/>
            <ac:picMk id="4" creationId="{07C8ABD2-6E47-47BB-BCB5-405BB42D85ED}"/>
          </ac:picMkLst>
        </pc:picChg>
      </pc:sldChg>
      <pc:sldChg chg="addSp delSp modSp new mod setBg">
        <pc:chgData name="Laura Knight" userId="fcc6b1b8-7f69-4c06-9fd3-1a1553b3cd99" providerId="ADAL" clId="{6BD44E72-8E60-4DE9-B98E-76A5CD470C17}" dt="2022-03-18T11:06:54.913" v="3460"/>
        <pc:sldMkLst>
          <pc:docMk/>
          <pc:sldMk cId="130588594" sldId="271"/>
        </pc:sldMkLst>
        <pc:spChg chg="del mod">
          <ac:chgData name="Laura Knight" userId="fcc6b1b8-7f69-4c06-9fd3-1a1553b3cd99" providerId="ADAL" clId="{6BD44E72-8E60-4DE9-B98E-76A5CD470C17}" dt="2022-03-17T21:10:12.391" v="2720" actId="478"/>
          <ac:spMkLst>
            <pc:docMk/>
            <pc:sldMk cId="130588594" sldId="271"/>
            <ac:spMk id="2" creationId="{B81C8245-F9B7-403C-A752-DE977CB190AD}"/>
          </ac:spMkLst>
        </pc:spChg>
        <pc:spChg chg="mod">
          <ac:chgData name="Laura Knight" userId="fcc6b1b8-7f69-4c06-9fd3-1a1553b3cd99" providerId="ADAL" clId="{6BD44E72-8E60-4DE9-B98E-76A5CD470C17}" dt="2022-03-18T09:33:29.710" v="3456" actId="26606"/>
          <ac:spMkLst>
            <pc:docMk/>
            <pc:sldMk cId="130588594" sldId="271"/>
            <ac:spMk id="3" creationId="{3F863CBA-4913-4BC2-85BB-1D0C93AD3C6D}"/>
          </ac:spMkLst>
        </pc:spChg>
        <pc:spChg chg="add">
          <ac:chgData name="Laura Knight" userId="fcc6b1b8-7f69-4c06-9fd3-1a1553b3cd99" providerId="ADAL" clId="{6BD44E72-8E60-4DE9-B98E-76A5CD470C17}" dt="2022-03-18T09:33:29.710" v="3456" actId="26606"/>
          <ac:spMkLst>
            <pc:docMk/>
            <pc:sldMk cId="130588594" sldId="271"/>
            <ac:spMk id="8" creationId="{F837543A-6020-4505-A233-C9DB4BF74011}"/>
          </ac:spMkLst>
        </pc:spChg>
        <pc:spChg chg="add">
          <ac:chgData name="Laura Knight" userId="fcc6b1b8-7f69-4c06-9fd3-1a1553b3cd99" providerId="ADAL" clId="{6BD44E72-8E60-4DE9-B98E-76A5CD470C17}" dt="2022-03-18T09:33:29.710" v="3456" actId="26606"/>
          <ac:spMkLst>
            <pc:docMk/>
            <pc:sldMk cId="130588594" sldId="271"/>
            <ac:spMk id="10" creationId="{35B16301-FB18-48BA-A6DD-C37CAF6F9A18}"/>
          </ac:spMkLst>
        </pc:spChg>
        <pc:spChg chg="add">
          <ac:chgData name="Laura Knight" userId="fcc6b1b8-7f69-4c06-9fd3-1a1553b3cd99" providerId="ADAL" clId="{6BD44E72-8E60-4DE9-B98E-76A5CD470C17}" dt="2022-03-18T09:33:29.710" v="3456" actId="26606"/>
          <ac:spMkLst>
            <pc:docMk/>
            <pc:sldMk cId="130588594" sldId="271"/>
            <ac:spMk id="12" creationId="{C3C0D90E-074A-4F52-9B11-B52BEF4BCBE5}"/>
          </ac:spMkLst>
        </pc:spChg>
        <pc:spChg chg="add">
          <ac:chgData name="Laura Knight" userId="fcc6b1b8-7f69-4c06-9fd3-1a1553b3cd99" providerId="ADAL" clId="{6BD44E72-8E60-4DE9-B98E-76A5CD470C17}" dt="2022-03-18T09:33:29.710" v="3456" actId="26606"/>
          <ac:spMkLst>
            <pc:docMk/>
            <pc:sldMk cId="130588594" sldId="271"/>
            <ac:spMk id="14" creationId="{CABBD4C1-E6F8-46F6-8152-A8A97490BF4D}"/>
          </ac:spMkLst>
        </pc:spChg>
        <pc:spChg chg="add">
          <ac:chgData name="Laura Knight" userId="fcc6b1b8-7f69-4c06-9fd3-1a1553b3cd99" providerId="ADAL" clId="{6BD44E72-8E60-4DE9-B98E-76A5CD470C17}" dt="2022-03-18T09:33:29.710" v="3456" actId="26606"/>
          <ac:spMkLst>
            <pc:docMk/>
            <pc:sldMk cId="130588594" sldId="271"/>
            <ac:spMk id="16" creationId="{83BA5EF5-1FE9-4BF9-83BB-269BCDDF6156}"/>
          </ac:spMkLst>
        </pc:spChg>
        <pc:spChg chg="add">
          <ac:chgData name="Laura Knight" userId="fcc6b1b8-7f69-4c06-9fd3-1a1553b3cd99" providerId="ADAL" clId="{6BD44E72-8E60-4DE9-B98E-76A5CD470C17}" dt="2022-03-18T09:33:29.710" v="3456" actId="26606"/>
          <ac:spMkLst>
            <pc:docMk/>
            <pc:sldMk cId="130588594" sldId="271"/>
            <ac:spMk id="20" creationId="{88853921-7BC9-4BDE-ACAB-133C683C82D6}"/>
          </ac:spMkLst>
        </pc:spChg>
        <pc:spChg chg="add">
          <ac:chgData name="Laura Knight" userId="fcc6b1b8-7f69-4c06-9fd3-1a1553b3cd99" providerId="ADAL" clId="{6BD44E72-8E60-4DE9-B98E-76A5CD470C17}" dt="2022-03-18T09:33:29.710" v="3456" actId="26606"/>
          <ac:spMkLst>
            <pc:docMk/>
            <pc:sldMk cId="130588594" sldId="271"/>
            <ac:spMk id="22" creationId="{09192968-3AE7-4470-A61C-97294BB92731}"/>
          </ac:spMkLst>
        </pc:spChg>
        <pc:spChg chg="add">
          <ac:chgData name="Laura Knight" userId="fcc6b1b8-7f69-4c06-9fd3-1a1553b3cd99" providerId="ADAL" clId="{6BD44E72-8E60-4DE9-B98E-76A5CD470C17}" dt="2022-03-18T09:33:29.710" v="3456" actId="26606"/>
          <ac:spMkLst>
            <pc:docMk/>
            <pc:sldMk cId="130588594" sldId="271"/>
            <ac:spMk id="24" creationId="{3AB72E55-43E4-4356-BFE8-E2102CB0B505}"/>
          </ac:spMkLst>
        </pc:spChg>
        <pc:picChg chg="add mod">
          <ac:chgData name="Laura Knight" userId="fcc6b1b8-7f69-4c06-9fd3-1a1553b3cd99" providerId="ADAL" clId="{6BD44E72-8E60-4DE9-B98E-76A5CD470C17}" dt="2022-03-18T11:06:54.913" v="3460"/>
          <ac:picMkLst>
            <pc:docMk/>
            <pc:sldMk cId="130588594" sldId="271"/>
            <ac:picMk id="4" creationId="{D969A623-6EB0-4E4E-A706-132F00E87A72}"/>
          </ac:picMkLst>
        </pc:picChg>
        <pc:cxnChg chg="add">
          <ac:chgData name="Laura Knight" userId="fcc6b1b8-7f69-4c06-9fd3-1a1553b3cd99" providerId="ADAL" clId="{6BD44E72-8E60-4DE9-B98E-76A5CD470C17}" dt="2022-03-18T09:33:29.710" v="3456" actId="26606"/>
          <ac:cxnSpMkLst>
            <pc:docMk/>
            <pc:sldMk cId="130588594" sldId="271"/>
            <ac:cxnSpMk id="18" creationId="{4B3BCACB-5880-460B-9606-8C433A9AF99D}"/>
          </ac:cxnSpMkLst>
        </pc:cxnChg>
      </pc:sldChg>
      <pc:sldChg chg="addSp modSp new mod">
        <pc:chgData name="Laura Knight" userId="fcc6b1b8-7f69-4c06-9fd3-1a1553b3cd99" providerId="ADAL" clId="{6BD44E72-8E60-4DE9-B98E-76A5CD470C17}" dt="2022-03-18T11:06:54.913" v="3460"/>
        <pc:sldMkLst>
          <pc:docMk/>
          <pc:sldMk cId="1659623008" sldId="272"/>
        </pc:sldMkLst>
        <pc:spChg chg="mod">
          <ac:chgData name="Laura Knight" userId="fcc6b1b8-7f69-4c06-9fd3-1a1553b3cd99" providerId="ADAL" clId="{6BD44E72-8E60-4DE9-B98E-76A5CD470C17}" dt="2022-03-17T21:17:23.401" v="2990" actId="20577"/>
          <ac:spMkLst>
            <pc:docMk/>
            <pc:sldMk cId="1659623008" sldId="272"/>
            <ac:spMk id="2" creationId="{5024F581-D00C-477F-AFD4-E17C7AA070C4}"/>
          </ac:spMkLst>
        </pc:spChg>
        <pc:picChg chg="add mod">
          <ac:chgData name="Laura Knight" userId="fcc6b1b8-7f69-4c06-9fd3-1a1553b3cd99" providerId="ADAL" clId="{6BD44E72-8E60-4DE9-B98E-76A5CD470C17}" dt="2022-03-18T11:06:54.913" v="3460"/>
          <ac:picMkLst>
            <pc:docMk/>
            <pc:sldMk cId="1659623008" sldId="272"/>
            <ac:picMk id="4" creationId="{691772F1-8B7C-4627-B969-EEF3219F2281}"/>
          </ac:picMkLst>
        </pc:picChg>
      </pc:sldChg>
      <pc:sldChg chg="addSp delSp modSp new mod setBg">
        <pc:chgData name="Laura Knight" userId="fcc6b1b8-7f69-4c06-9fd3-1a1553b3cd99" providerId="ADAL" clId="{6BD44E72-8E60-4DE9-B98E-76A5CD470C17}" dt="2022-03-18T11:06:54.913" v="3460"/>
        <pc:sldMkLst>
          <pc:docMk/>
          <pc:sldMk cId="4212323473" sldId="273"/>
        </pc:sldMkLst>
        <pc:spChg chg="mod">
          <ac:chgData name="Laura Knight" userId="fcc6b1b8-7f69-4c06-9fd3-1a1553b3cd99" providerId="ADAL" clId="{6BD44E72-8E60-4DE9-B98E-76A5CD470C17}" dt="2022-03-18T09:33:37.366" v="3457" actId="26606"/>
          <ac:spMkLst>
            <pc:docMk/>
            <pc:sldMk cId="4212323473" sldId="273"/>
            <ac:spMk id="2" creationId="{386FC461-6465-4E20-A1A1-4A35829E8071}"/>
          </ac:spMkLst>
        </pc:spChg>
        <pc:spChg chg="del mod">
          <ac:chgData name="Laura Knight" userId="fcc6b1b8-7f69-4c06-9fd3-1a1553b3cd99" providerId="ADAL" clId="{6BD44E72-8E60-4DE9-B98E-76A5CD470C17}" dt="2022-03-18T09:33:37.366" v="3457" actId="26606"/>
          <ac:spMkLst>
            <pc:docMk/>
            <pc:sldMk cId="4212323473" sldId="273"/>
            <ac:spMk id="3" creationId="{3A945305-7369-4423-BBBB-D2A27D405C75}"/>
          </ac:spMkLst>
        </pc:spChg>
        <pc:spChg chg="add">
          <ac:chgData name="Laura Knight" userId="fcc6b1b8-7f69-4c06-9fd3-1a1553b3cd99" providerId="ADAL" clId="{6BD44E72-8E60-4DE9-B98E-76A5CD470C17}" dt="2022-03-18T09:33:37.366" v="3457" actId="26606"/>
          <ac:spMkLst>
            <pc:docMk/>
            <pc:sldMk cId="4212323473" sldId="273"/>
            <ac:spMk id="10" creationId="{4F7EBAE4-9945-4473-9E34-B2C66EA0F03D}"/>
          </ac:spMkLst>
        </pc:spChg>
        <pc:spChg chg="add">
          <ac:chgData name="Laura Knight" userId="fcc6b1b8-7f69-4c06-9fd3-1a1553b3cd99" providerId="ADAL" clId="{6BD44E72-8E60-4DE9-B98E-76A5CD470C17}" dt="2022-03-18T09:33:37.366" v="3457" actId="26606"/>
          <ac:spMkLst>
            <pc:docMk/>
            <pc:sldMk cId="4212323473" sldId="273"/>
            <ac:spMk id="12" creationId="{70BEB1E7-2F88-40BC-B73D-42E5B6F80BFC}"/>
          </ac:spMkLst>
        </pc:spChg>
        <pc:spChg chg="add">
          <ac:chgData name="Laura Knight" userId="fcc6b1b8-7f69-4c06-9fd3-1a1553b3cd99" providerId="ADAL" clId="{6BD44E72-8E60-4DE9-B98E-76A5CD470C17}" dt="2022-03-18T09:33:37.366" v="3457" actId="26606"/>
          <ac:spMkLst>
            <pc:docMk/>
            <pc:sldMk cId="4212323473" sldId="273"/>
            <ac:spMk id="14" creationId="{A7B99495-F43F-4D80-A44F-2CB4764EB90B}"/>
          </ac:spMkLst>
        </pc:spChg>
        <pc:graphicFrameChg chg="add">
          <ac:chgData name="Laura Knight" userId="fcc6b1b8-7f69-4c06-9fd3-1a1553b3cd99" providerId="ADAL" clId="{6BD44E72-8E60-4DE9-B98E-76A5CD470C17}" dt="2022-03-18T09:33:37.366" v="3457" actId="26606"/>
          <ac:graphicFrameMkLst>
            <pc:docMk/>
            <pc:sldMk cId="4212323473" sldId="273"/>
            <ac:graphicFrameMk id="5" creationId="{106FDA6D-2E3A-F0ED-A293-A7C6EC9E2556}"/>
          </ac:graphicFrameMkLst>
        </pc:graphicFrameChg>
        <pc:picChg chg="add mod">
          <ac:chgData name="Laura Knight" userId="fcc6b1b8-7f69-4c06-9fd3-1a1553b3cd99" providerId="ADAL" clId="{6BD44E72-8E60-4DE9-B98E-76A5CD470C17}" dt="2022-03-18T11:06:54.913" v="3460"/>
          <ac:picMkLst>
            <pc:docMk/>
            <pc:sldMk cId="4212323473" sldId="273"/>
            <ac:picMk id="4" creationId="{3A9BF1D5-5153-4D71-A93D-74285A127553}"/>
          </ac:picMkLst>
        </pc:picChg>
        <pc:picChg chg="add">
          <ac:chgData name="Laura Knight" userId="fcc6b1b8-7f69-4c06-9fd3-1a1553b3cd99" providerId="ADAL" clId="{6BD44E72-8E60-4DE9-B98E-76A5CD470C17}" dt="2022-03-18T09:33:37.366" v="3457" actId="26606"/>
          <ac:picMkLst>
            <pc:docMk/>
            <pc:sldMk cId="4212323473" sldId="273"/>
            <ac:picMk id="6" creationId="{EA07E45D-6FAB-1649-CA52-5FCCAA1C6C52}"/>
          </ac:picMkLst>
        </pc:picChg>
      </pc:sldChg>
      <pc:sldChg chg="addSp delSp modSp new mod setBg addAnim">
        <pc:chgData name="Laura Knight" userId="fcc6b1b8-7f69-4c06-9fd3-1a1553b3cd99" providerId="ADAL" clId="{6BD44E72-8E60-4DE9-B98E-76A5CD470C17}" dt="2022-03-18T11:06:54.913" v="3460"/>
        <pc:sldMkLst>
          <pc:docMk/>
          <pc:sldMk cId="1333152510" sldId="274"/>
        </pc:sldMkLst>
        <pc:spChg chg="mod">
          <ac:chgData name="Laura Knight" userId="fcc6b1b8-7f69-4c06-9fd3-1a1553b3cd99" providerId="ADAL" clId="{6BD44E72-8E60-4DE9-B98E-76A5CD470C17}" dt="2022-03-18T09:33:42.415" v="3458" actId="26606"/>
          <ac:spMkLst>
            <pc:docMk/>
            <pc:sldMk cId="1333152510" sldId="274"/>
            <ac:spMk id="2" creationId="{9EFAEF8B-C511-489E-97D8-3AF752A2C03B}"/>
          </ac:spMkLst>
        </pc:spChg>
        <pc:spChg chg="del mod">
          <ac:chgData name="Laura Knight" userId="fcc6b1b8-7f69-4c06-9fd3-1a1553b3cd99" providerId="ADAL" clId="{6BD44E72-8E60-4DE9-B98E-76A5CD470C17}" dt="2022-03-18T09:31:26.689" v="3445" actId="478"/>
          <ac:spMkLst>
            <pc:docMk/>
            <pc:sldMk cId="1333152510" sldId="274"/>
            <ac:spMk id="3" creationId="{22BB8FCB-F268-4375-858B-9253F2F4285D}"/>
          </ac:spMkLst>
        </pc:spChg>
        <pc:spChg chg="add">
          <ac:chgData name="Laura Knight" userId="fcc6b1b8-7f69-4c06-9fd3-1a1553b3cd99" providerId="ADAL" clId="{6BD44E72-8E60-4DE9-B98E-76A5CD470C17}" dt="2022-03-18T09:33:42.415" v="3458" actId="26606"/>
          <ac:spMkLst>
            <pc:docMk/>
            <pc:sldMk cId="1333152510" sldId="274"/>
            <ac:spMk id="7" creationId="{4E1BEB12-92AF-4445-98AD-4C7756E7C93B}"/>
          </ac:spMkLst>
        </pc:spChg>
        <pc:spChg chg="add">
          <ac:chgData name="Laura Knight" userId="fcc6b1b8-7f69-4c06-9fd3-1a1553b3cd99" providerId="ADAL" clId="{6BD44E72-8E60-4DE9-B98E-76A5CD470C17}" dt="2022-03-18T09:33:42.415" v="3458" actId="26606"/>
          <ac:spMkLst>
            <pc:docMk/>
            <pc:sldMk cId="1333152510" sldId="274"/>
            <ac:spMk id="9" creationId="{D0522C2C-7B5C-48A7-A969-03941E5D2E76}"/>
          </ac:spMkLst>
        </pc:spChg>
        <pc:spChg chg="add">
          <ac:chgData name="Laura Knight" userId="fcc6b1b8-7f69-4c06-9fd3-1a1553b3cd99" providerId="ADAL" clId="{6BD44E72-8E60-4DE9-B98E-76A5CD470C17}" dt="2022-03-18T09:33:42.415" v="3458" actId="26606"/>
          <ac:spMkLst>
            <pc:docMk/>
            <pc:sldMk cId="1333152510" sldId="274"/>
            <ac:spMk id="11" creationId="{9C682A1A-5B2D-4111-BBD6-620165633E5B}"/>
          </ac:spMkLst>
        </pc:spChg>
        <pc:spChg chg="add">
          <ac:chgData name="Laura Knight" userId="fcc6b1b8-7f69-4c06-9fd3-1a1553b3cd99" providerId="ADAL" clId="{6BD44E72-8E60-4DE9-B98E-76A5CD470C17}" dt="2022-03-18T09:33:42.415" v="3458" actId="26606"/>
          <ac:spMkLst>
            <pc:docMk/>
            <pc:sldMk cId="1333152510" sldId="274"/>
            <ac:spMk id="13" creationId="{D6EE29F2-D77F-4BD0-A20B-334D316A1C9D}"/>
          </ac:spMkLst>
        </pc:spChg>
        <pc:spChg chg="add">
          <ac:chgData name="Laura Knight" userId="fcc6b1b8-7f69-4c06-9fd3-1a1553b3cd99" providerId="ADAL" clId="{6BD44E72-8E60-4DE9-B98E-76A5CD470C17}" dt="2022-03-18T09:33:42.415" v="3458" actId="26606"/>
          <ac:spMkLst>
            <pc:docMk/>
            <pc:sldMk cId="1333152510" sldId="274"/>
            <ac:spMk id="15" creationId="{22D09ED2-868F-42C6-866E-F92E0CEF314F}"/>
          </ac:spMkLst>
        </pc:spChg>
        <pc:picChg chg="add mod">
          <ac:chgData name="Laura Knight" userId="fcc6b1b8-7f69-4c06-9fd3-1a1553b3cd99" providerId="ADAL" clId="{6BD44E72-8E60-4DE9-B98E-76A5CD470C17}" dt="2022-03-18T11:06:54.913" v="3460"/>
          <ac:picMkLst>
            <pc:docMk/>
            <pc:sldMk cId="1333152510" sldId="274"/>
            <ac:picMk id="4" creationId="{6A53DAC5-912F-48FC-850B-16D44C26BCA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57B914-22A7-4840-9347-CFA42C18BC3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B86E965-7898-446C-B977-D8E0D7209B53}">
      <dgm:prSet/>
      <dgm:spPr/>
      <dgm:t>
        <a:bodyPr/>
        <a:lstStyle/>
        <a:p>
          <a:r>
            <a:rPr lang="en-GB"/>
            <a:t>Lawrie-Blum (Case 66/85) [1986] - </a:t>
          </a:r>
          <a:r>
            <a:rPr lang="en-GB" b="0" i="0"/>
            <a:t>The objective criteria for a worker ‘is that for a certain period of time a person performs services for and under the direction of another person in return for which he receives remuneration’.</a:t>
          </a:r>
          <a:endParaRPr lang="en-US"/>
        </a:p>
      </dgm:t>
    </dgm:pt>
    <dgm:pt modelId="{B5FDAE5D-74B9-40A2-99C8-9EA569C1E0A4}" type="parTrans" cxnId="{EB1FA973-305D-45D6-AAE4-5638B76FD532}">
      <dgm:prSet/>
      <dgm:spPr/>
      <dgm:t>
        <a:bodyPr/>
        <a:lstStyle/>
        <a:p>
          <a:endParaRPr lang="en-US"/>
        </a:p>
      </dgm:t>
    </dgm:pt>
    <dgm:pt modelId="{A56FDB00-162B-40C4-B967-A006DBC7A99F}" type="sibTrans" cxnId="{EB1FA973-305D-45D6-AAE4-5638B76FD532}">
      <dgm:prSet/>
      <dgm:spPr/>
      <dgm:t>
        <a:bodyPr/>
        <a:lstStyle/>
        <a:p>
          <a:endParaRPr lang="en-US"/>
        </a:p>
      </dgm:t>
    </dgm:pt>
    <dgm:pt modelId="{DD754509-0DE4-4F06-B458-8ED70923DD1D}">
      <dgm:prSet/>
      <dgm:spPr/>
      <dgm:t>
        <a:bodyPr/>
        <a:lstStyle/>
        <a:p>
          <a:r>
            <a:rPr lang="en-GB"/>
            <a:t>Part-time and low-paid employees:</a:t>
          </a:r>
          <a:endParaRPr lang="en-US"/>
        </a:p>
      </dgm:t>
    </dgm:pt>
    <dgm:pt modelId="{21D21BAA-232A-405B-A627-B9893098866E}" type="parTrans" cxnId="{8F4E5B41-8CF9-41F3-B3D9-776C20482BDD}">
      <dgm:prSet/>
      <dgm:spPr/>
      <dgm:t>
        <a:bodyPr/>
        <a:lstStyle/>
        <a:p>
          <a:endParaRPr lang="en-US"/>
        </a:p>
      </dgm:t>
    </dgm:pt>
    <dgm:pt modelId="{0ECA2831-4D82-4B5A-A1BE-A04A3A478044}" type="sibTrans" cxnId="{8F4E5B41-8CF9-41F3-B3D9-776C20482BDD}">
      <dgm:prSet/>
      <dgm:spPr/>
      <dgm:t>
        <a:bodyPr/>
        <a:lstStyle/>
        <a:p>
          <a:endParaRPr lang="en-US"/>
        </a:p>
      </dgm:t>
    </dgm:pt>
    <dgm:pt modelId="{4DAEBC02-1864-4BE3-B12D-88DC67F806CA}">
      <dgm:prSet/>
      <dgm:spPr/>
      <dgm:t>
        <a:bodyPr/>
        <a:lstStyle/>
        <a:p>
          <a:r>
            <a:rPr lang="en-GB" b="0" i="0"/>
            <a:t>Le</a:t>
          </a:r>
          <a:r>
            <a:rPr lang="en-GB"/>
            <a:t>vin (Case 53/81) [1982]</a:t>
          </a:r>
          <a:endParaRPr lang="en-US"/>
        </a:p>
      </dgm:t>
    </dgm:pt>
    <dgm:pt modelId="{1AB007CB-9929-40CB-B1B6-072826CCC800}" type="parTrans" cxnId="{67B39BF1-2EF7-4CC4-A1B8-A3332192A7CD}">
      <dgm:prSet/>
      <dgm:spPr/>
      <dgm:t>
        <a:bodyPr/>
        <a:lstStyle/>
        <a:p>
          <a:endParaRPr lang="en-US"/>
        </a:p>
      </dgm:t>
    </dgm:pt>
    <dgm:pt modelId="{5606E1E1-465C-40FA-B50D-016C60B9EF84}" type="sibTrans" cxnId="{67B39BF1-2EF7-4CC4-A1B8-A3332192A7CD}">
      <dgm:prSet/>
      <dgm:spPr/>
      <dgm:t>
        <a:bodyPr/>
        <a:lstStyle/>
        <a:p>
          <a:endParaRPr lang="en-US"/>
        </a:p>
      </dgm:t>
    </dgm:pt>
    <dgm:pt modelId="{502CBD6D-FEC3-405F-8B35-0B00291215ED}">
      <dgm:prSet/>
      <dgm:spPr/>
      <dgm:t>
        <a:bodyPr/>
        <a:lstStyle/>
        <a:p>
          <a:r>
            <a:rPr lang="en-GB" b="0" i="0"/>
            <a:t>Kempf (Case 139/85) [</a:t>
          </a:r>
          <a:r>
            <a:rPr lang="en-GB"/>
            <a:t>1986]</a:t>
          </a:r>
          <a:endParaRPr lang="en-US"/>
        </a:p>
      </dgm:t>
    </dgm:pt>
    <dgm:pt modelId="{6150E01E-174A-4CC3-AB37-B08B5F2D800A}" type="parTrans" cxnId="{6B972E26-BFB2-4B89-A3CA-375A4125A964}">
      <dgm:prSet/>
      <dgm:spPr/>
      <dgm:t>
        <a:bodyPr/>
        <a:lstStyle/>
        <a:p>
          <a:endParaRPr lang="en-US"/>
        </a:p>
      </dgm:t>
    </dgm:pt>
    <dgm:pt modelId="{DBA5C579-D014-4C28-87C2-D37464DAAC51}" type="sibTrans" cxnId="{6B972E26-BFB2-4B89-A3CA-375A4125A964}">
      <dgm:prSet/>
      <dgm:spPr/>
      <dgm:t>
        <a:bodyPr/>
        <a:lstStyle/>
        <a:p>
          <a:endParaRPr lang="en-US"/>
        </a:p>
      </dgm:t>
    </dgm:pt>
    <dgm:pt modelId="{13D046B9-F510-4DD2-B367-8C6C5963AEE3}">
      <dgm:prSet/>
      <dgm:spPr/>
      <dgm:t>
        <a:bodyPr/>
        <a:lstStyle/>
        <a:p>
          <a:r>
            <a:rPr lang="en-GB" b="0" i="0"/>
            <a:t>Trojani (Case 456/02) [2004]</a:t>
          </a:r>
          <a:endParaRPr lang="en-US"/>
        </a:p>
      </dgm:t>
    </dgm:pt>
    <dgm:pt modelId="{4DD2AF38-877F-456D-B4B5-381E4BBF5EAF}" type="parTrans" cxnId="{C154941C-DC73-4002-85BD-C53626BBA7C5}">
      <dgm:prSet/>
      <dgm:spPr/>
      <dgm:t>
        <a:bodyPr/>
        <a:lstStyle/>
        <a:p>
          <a:endParaRPr lang="en-US"/>
        </a:p>
      </dgm:t>
    </dgm:pt>
    <dgm:pt modelId="{52A4942B-C7F0-4B53-AB9B-4ABE32126868}" type="sibTrans" cxnId="{C154941C-DC73-4002-85BD-C53626BBA7C5}">
      <dgm:prSet/>
      <dgm:spPr/>
      <dgm:t>
        <a:bodyPr/>
        <a:lstStyle/>
        <a:p>
          <a:endParaRPr lang="en-US"/>
        </a:p>
      </dgm:t>
    </dgm:pt>
    <dgm:pt modelId="{CB1F4248-EFAC-410E-ABCE-F5069F30CD13}" type="pres">
      <dgm:prSet presAssocID="{6557B914-22A7-4840-9347-CFA42C18BC36}" presName="vert0" presStyleCnt="0">
        <dgm:presLayoutVars>
          <dgm:dir/>
          <dgm:animOne val="branch"/>
          <dgm:animLvl val="lvl"/>
        </dgm:presLayoutVars>
      </dgm:prSet>
      <dgm:spPr/>
    </dgm:pt>
    <dgm:pt modelId="{DA083DC1-9CB2-4790-AB96-3CF2068014F8}" type="pres">
      <dgm:prSet presAssocID="{7B86E965-7898-446C-B977-D8E0D7209B53}" presName="thickLine" presStyleLbl="alignNode1" presStyleIdx="0" presStyleCnt="5"/>
      <dgm:spPr/>
    </dgm:pt>
    <dgm:pt modelId="{3C81953B-4433-47E8-A17F-32EAE5659E19}" type="pres">
      <dgm:prSet presAssocID="{7B86E965-7898-446C-B977-D8E0D7209B53}" presName="horz1" presStyleCnt="0"/>
      <dgm:spPr/>
    </dgm:pt>
    <dgm:pt modelId="{13E57845-42F9-42F8-9954-6E28CC701284}" type="pres">
      <dgm:prSet presAssocID="{7B86E965-7898-446C-B977-D8E0D7209B53}" presName="tx1" presStyleLbl="revTx" presStyleIdx="0" presStyleCnt="5"/>
      <dgm:spPr/>
    </dgm:pt>
    <dgm:pt modelId="{44625DAB-9A7E-46A9-A440-AF9D4C60D338}" type="pres">
      <dgm:prSet presAssocID="{7B86E965-7898-446C-B977-D8E0D7209B53}" presName="vert1" presStyleCnt="0"/>
      <dgm:spPr/>
    </dgm:pt>
    <dgm:pt modelId="{9D73C42E-3C8D-4AF6-86DC-D76E85BC1F3A}" type="pres">
      <dgm:prSet presAssocID="{DD754509-0DE4-4F06-B458-8ED70923DD1D}" presName="thickLine" presStyleLbl="alignNode1" presStyleIdx="1" presStyleCnt="5"/>
      <dgm:spPr/>
    </dgm:pt>
    <dgm:pt modelId="{D47B5013-335A-473A-92A3-C9417C089F29}" type="pres">
      <dgm:prSet presAssocID="{DD754509-0DE4-4F06-B458-8ED70923DD1D}" presName="horz1" presStyleCnt="0"/>
      <dgm:spPr/>
    </dgm:pt>
    <dgm:pt modelId="{B465C631-AB70-46EC-9753-922BA6687ECC}" type="pres">
      <dgm:prSet presAssocID="{DD754509-0DE4-4F06-B458-8ED70923DD1D}" presName="tx1" presStyleLbl="revTx" presStyleIdx="1" presStyleCnt="5"/>
      <dgm:spPr/>
    </dgm:pt>
    <dgm:pt modelId="{966FDAF0-063C-490E-80AC-4220203CAFC3}" type="pres">
      <dgm:prSet presAssocID="{DD754509-0DE4-4F06-B458-8ED70923DD1D}" presName="vert1" presStyleCnt="0"/>
      <dgm:spPr/>
    </dgm:pt>
    <dgm:pt modelId="{3AD73850-98E1-4581-88B1-2D74FC2CB52A}" type="pres">
      <dgm:prSet presAssocID="{4DAEBC02-1864-4BE3-B12D-88DC67F806CA}" presName="thickLine" presStyleLbl="alignNode1" presStyleIdx="2" presStyleCnt="5"/>
      <dgm:spPr/>
    </dgm:pt>
    <dgm:pt modelId="{D6F22FCF-5D3B-45B9-8A81-3D5AEC0164A2}" type="pres">
      <dgm:prSet presAssocID="{4DAEBC02-1864-4BE3-B12D-88DC67F806CA}" presName="horz1" presStyleCnt="0"/>
      <dgm:spPr/>
    </dgm:pt>
    <dgm:pt modelId="{63AB690D-5A06-40F2-AFE5-8C9C8FF3A50F}" type="pres">
      <dgm:prSet presAssocID="{4DAEBC02-1864-4BE3-B12D-88DC67F806CA}" presName="tx1" presStyleLbl="revTx" presStyleIdx="2" presStyleCnt="5"/>
      <dgm:spPr/>
    </dgm:pt>
    <dgm:pt modelId="{96B2F604-8C70-49A8-8A01-263B010C1DDA}" type="pres">
      <dgm:prSet presAssocID="{4DAEBC02-1864-4BE3-B12D-88DC67F806CA}" presName="vert1" presStyleCnt="0"/>
      <dgm:spPr/>
    </dgm:pt>
    <dgm:pt modelId="{A90D35B6-DE0C-4C91-B335-D237D53850B9}" type="pres">
      <dgm:prSet presAssocID="{502CBD6D-FEC3-405F-8B35-0B00291215ED}" presName="thickLine" presStyleLbl="alignNode1" presStyleIdx="3" presStyleCnt="5"/>
      <dgm:spPr/>
    </dgm:pt>
    <dgm:pt modelId="{05783044-6C6A-44AC-8CEE-3FBDB8C84EF9}" type="pres">
      <dgm:prSet presAssocID="{502CBD6D-FEC3-405F-8B35-0B00291215ED}" presName="horz1" presStyleCnt="0"/>
      <dgm:spPr/>
    </dgm:pt>
    <dgm:pt modelId="{A8D45041-92F9-4B3B-9AA3-83BCBF56B925}" type="pres">
      <dgm:prSet presAssocID="{502CBD6D-FEC3-405F-8B35-0B00291215ED}" presName="tx1" presStyleLbl="revTx" presStyleIdx="3" presStyleCnt="5"/>
      <dgm:spPr/>
    </dgm:pt>
    <dgm:pt modelId="{47BAF200-79CC-4368-9905-55BF171F2716}" type="pres">
      <dgm:prSet presAssocID="{502CBD6D-FEC3-405F-8B35-0B00291215ED}" presName="vert1" presStyleCnt="0"/>
      <dgm:spPr/>
    </dgm:pt>
    <dgm:pt modelId="{F1F583F2-D58F-4E9B-A687-EA755352BDBB}" type="pres">
      <dgm:prSet presAssocID="{13D046B9-F510-4DD2-B367-8C6C5963AEE3}" presName="thickLine" presStyleLbl="alignNode1" presStyleIdx="4" presStyleCnt="5"/>
      <dgm:spPr/>
    </dgm:pt>
    <dgm:pt modelId="{FD41B043-03CD-4AB3-920D-8CA1ABC97395}" type="pres">
      <dgm:prSet presAssocID="{13D046B9-F510-4DD2-B367-8C6C5963AEE3}" presName="horz1" presStyleCnt="0"/>
      <dgm:spPr/>
    </dgm:pt>
    <dgm:pt modelId="{8905AC74-247B-4211-9E4F-CB46B35705E6}" type="pres">
      <dgm:prSet presAssocID="{13D046B9-F510-4DD2-B367-8C6C5963AEE3}" presName="tx1" presStyleLbl="revTx" presStyleIdx="4" presStyleCnt="5"/>
      <dgm:spPr/>
    </dgm:pt>
    <dgm:pt modelId="{5BB19C7F-2A10-4421-98A6-05E17945D2D2}" type="pres">
      <dgm:prSet presAssocID="{13D046B9-F510-4DD2-B367-8C6C5963AEE3}" presName="vert1" presStyleCnt="0"/>
      <dgm:spPr/>
    </dgm:pt>
  </dgm:ptLst>
  <dgm:cxnLst>
    <dgm:cxn modelId="{8C95E11A-4508-40DF-ACF2-E3C68BA2967E}" type="presOf" srcId="{DD754509-0DE4-4F06-B458-8ED70923DD1D}" destId="{B465C631-AB70-46EC-9753-922BA6687ECC}" srcOrd="0" destOrd="0" presId="urn:microsoft.com/office/officeart/2008/layout/LinedList"/>
    <dgm:cxn modelId="{C154941C-DC73-4002-85BD-C53626BBA7C5}" srcId="{6557B914-22A7-4840-9347-CFA42C18BC36}" destId="{13D046B9-F510-4DD2-B367-8C6C5963AEE3}" srcOrd="4" destOrd="0" parTransId="{4DD2AF38-877F-456D-B4B5-381E4BBF5EAF}" sibTransId="{52A4942B-C7F0-4B53-AB9B-4ABE32126868}"/>
    <dgm:cxn modelId="{6B972E26-BFB2-4B89-A3CA-375A4125A964}" srcId="{6557B914-22A7-4840-9347-CFA42C18BC36}" destId="{502CBD6D-FEC3-405F-8B35-0B00291215ED}" srcOrd="3" destOrd="0" parTransId="{6150E01E-174A-4CC3-AB37-B08B5F2D800A}" sibTransId="{DBA5C579-D014-4C28-87C2-D37464DAAC51}"/>
    <dgm:cxn modelId="{812C382E-CD04-4B1C-9E8D-42D3955E61CE}" type="presOf" srcId="{13D046B9-F510-4DD2-B367-8C6C5963AEE3}" destId="{8905AC74-247B-4211-9E4F-CB46B35705E6}" srcOrd="0" destOrd="0" presId="urn:microsoft.com/office/officeart/2008/layout/LinedList"/>
    <dgm:cxn modelId="{8F4E5B41-8CF9-41F3-B3D9-776C20482BDD}" srcId="{6557B914-22A7-4840-9347-CFA42C18BC36}" destId="{DD754509-0DE4-4F06-B458-8ED70923DD1D}" srcOrd="1" destOrd="0" parTransId="{21D21BAA-232A-405B-A627-B9893098866E}" sibTransId="{0ECA2831-4D82-4B5A-A1BE-A04A3A478044}"/>
    <dgm:cxn modelId="{EB1FA973-305D-45D6-AAE4-5638B76FD532}" srcId="{6557B914-22A7-4840-9347-CFA42C18BC36}" destId="{7B86E965-7898-446C-B977-D8E0D7209B53}" srcOrd="0" destOrd="0" parTransId="{B5FDAE5D-74B9-40A2-99C8-9EA569C1E0A4}" sibTransId="{A56FDB00-162B-40C4-B967-A006DBC7A99F}"/>
    <dgm:cxn modelId="{5195E47B-338B-4629-A8E0-F8BB3E17134E}" type="presOf" srcId="{6557B914-22A7-4840-9347-CFA42C18BC36}" destId="{CB1F4248-EFAC-410E-ABCE-F5069F30CD13}" srcOrd="0" destOrd="0" presId="urn:microsoft.com/office/officeart/2008/layout/LinedList"/>
    <dgm:cxn modelId="{50A0E5AC-2AD0-4903-BFDD-7E74DEE4242B}" type="presOf" srcId="{7B86E965-7898-446C-B977-D8E0D7209B53}" destId="{13E57845-42F9-42F8-9954-6E28CC701284}" srcOrd="0" destOrd="0" presId="urn:microsoft.com/office/officeart/2008/layout/LinedList"/>
    <dgm:cxn modelId="{A82A30BC-5BAD-4644-8307-685BB1E26651}" type="presOf" srcId="{4DAEBC02-1864-4BE3-B12D-88DC67F806CA}" destId="{63AB690D-5A06-40F2-AFE5-8C9C8FF3A50F}" srcOrd="0" destOrd="0" presId="urn:microsoft.com/office/officeart/2008/layout/LinedList"/>
    <dgm:cxn modelId="{D778C7C9-EC07-4660-B836-2B837AE00C1F}" type="presOf" srcId="{502CBD6D-FEC3-405F-8B35-0B00291215ED}" destId="{A8D45041-92F9-4B3B-9AA3-83BCBF56B925}" srcOrd="0" destOrd="0" presId="urn:microsoft.com/office/officeart/2008/layout/LinedList"/>
    <dgm:cxn modelId="{67B39BF1-2EF7-4CC4-A1B8-A3332192A7CD}" srcId="{6557B914-22A7-4840-9347-CFA42C18BC36}" destId="{4DAEBC02-1864-4BE3-B12D-88DC67F806CA}" srcOrd="2" destOrd="0" parTransId="{1AB007CB-9929-40CB-B1B6-072826CCC800}" sibTransId="{5606E1E1-465C-40FA-B50D-016C60B9EF84}"/>
    <dgm:cxn modelId="{1E6C579D-1BE3-496E-A678-648ED28B5F57}" type="presParOf" srcId="{CB1F4248-EFAC-410E-ABCE-F5069F30CD13}" destId="{DA083DC1-9CB2-4790-AB96-3CF2068014F8}" srcOrd="0" destOrd="0" presId="urn:microsoft.com/office/officeart/2008/layout/LinedList"/>
    <dgm:cxn modelId="{383E1B2E-55B3-4EB1-B238-B19845BB0F02}" type="presParOf" srcId="{CB1F4248-EFAC-410E-ABCE-F5069F30CD13}" destId="{3C81953B-4433-47E8-A17F-32EAE5659E19}" srcOrd="1" destOrd="0" presId="urn:microsoft.com/office/officeart/2008/layout/LinedList"/>
    <dgm:cxn modelId="{6E3C7A1A-F65A-401E-B120-414A17E2ADD5}" type="presParOf" srcId="{3C81953B-4433-47E8-A17F-32EAE5659E19}" destId="{13E57845-42F9-42F8-9954-6E28CC701284}" srcOrd="0" destOrd="0" presId="urn:microsoft.com/office/officeart/2008/layout/LinedList"/>
    <dgm:cxn modelId="{807383EE-ED02-4511-83BE-82443C6F922C}" type="presParOf" srcId="{3C81953B-4433-47E8-A17F-32EAE5659E19}" destId="{44625DAB-9A7E-46A9-A440-AF9D4C60D338}" srcOrd="1" destOrd="0" presId="urn:microsoft.com/office/officeart/2008/layout/LinedList"/>
    <dgm:cxn modelId="{94677736-3372-4F8E-9A29-926A6148754F}" type="presParOf" srcId="{CB1F4248-EFAC-410E-ABCE-F5069F30CD13}" destId="{9D73C42E-3C8D-4AF6-86DC-D76E85BC1F3A}" srcOrd="2" destOrd="0" presId="urn:microsoft.com/office/officeart/2008/layout/LinedList"/>
    <dgm:cxn modelId="{3857ED07-A26D-4B01-A77D-470B9B3115EB}" type="presParOf" srcId="{CB1F4248-EFAC-410E-ABCE-F5069F30CD13}" destId="{D47B5013-335A-473A-92A3-C9417C089F29}" srcOrd="3" destOrd="0" presId="urn:microsoft.com/office/officeart/2008/layout/LinedList"/>
    <dgm:cxn modelId="{1C00857F-4468-4945-BED5-F34880CFF35B}" type="presParOf" srcId="{D47B5013-335A-473A-92A3-C9417C089F29}" destId="{B465C631-AB70-46EC-9753-922BA6687ECC}" srcOrd="0" destOrd="0" presId="urn:microsoft.com/office/officeart/2008/layout/LinedList"/>
    <dgm:cxn modelId="{4B469D3A-353E-4293-A662-A15019CCCE53}" type="presParOf" srcId="{D47B5013-335A-473A-92A3-C9417C089F29}" destId="{966FDAF0-063C-490E-80AC-4220203CAFC3}" srcOrd="1" destOrd="0" presId="urn:microsoft.com/office/officeart/2008/layout/LinedList"/>
    <dgm:cxn modelId="{0E04265D-FFC1-4C96-B620-99BA80E281B8}" type="presParOf" srcId="{CB1F4248-EFAC-410E-ABCE-F5069F30CD13}" destId="{3AD73850-98E1-4581-88B1-2D74FC2CB52A}" srcOrd="4" destOrd="0" presId="urn:microsoft.com/office/officeart/2008/layout/LinedList"/>
    <dgm:cxn modelId="{877F3944-2FB3-470D-AD95-382DA9E0B331}" type="presParOf" srcId="{CB1F4248-EFAC-410E-ABCE-F5069F30CD13}" destId="{D6F22FCF-5D3B-45B9-8A81-3D5AEC0164A2}" srcOrd="5" destOrd="0" presId="urn:microsoft.com/office/officeart/2008/layout/LinedList"/>
    <dgm:cxn modelId="{0AAC4BFC-9B02-4B26-A3F5-E63FF4196C6D}" type="presParOf" srcId="{D6F22FCF-5D3B-45B9-8A81-3D5AEC0164A2}" destId="{63AB690D-5A06-40F2-AFE5-8C9C8FF3A50F}" srcOrd="0" destOrd="0" presId="urn:microsoft.com/office/officeart/2008/layout/LinedList"/>
    <dgm:cxn modelId="{1435DBFA-ED2C-4747-A07A-6D24179A91CE}" type="presParOf" srcId="{D6F22FCF-5D3B-45B9-8A81-3D5AEC0164A2}" destId="{96B2F604-8C70-49A8-8A01-263B010C1DDA}" srcOrd="1" destOrd="0" presId="urn:microsoft.com/office/officeart/2008/layout/LinedList"/>
    <dgm:cxn modelId="{15551EEB-D920-4174-B1F7-8450E54F6143}" type="presParOf" srcId="{CB1F4248-EFAC-410E-ABCE-F5069F30CD13}" destId="{A90D35B6-DE0C-4C91-B335-D237D53850B9}" srcOrd="6" destOrd="0" presId="urn:microsoft.com/office/officeart/2008/layout/LinedList"/>
    <dgm:cxn modelId="{3D97A17A-C104-48C8-8DF6-22604714A11E}" type="presParOf" srcId="{CB1F4248-EFAC-410E-ABCE-F5069F30CD13}" destId="{05783044-6C6A-44AC-8CEE-3FBDB8C84EF9}" srcOrd="7" destOrd="0" presId="urn:microsoft.com/office/officeart/2008/layout/LinedList"/>
    <dgm:cxn modelId="{FFBF7135-0BCF-4384-8E3B-6C281221A447}" type="presParOf" srcId="{05783044-6C6A-44AC-8CEE-3FBDB8C84EF9}" destId="{A8D45041-92F9-4B3B-9AA3-83BCBF56B925}" srcOrd="0" destOrd="0" presId="urn:microsoft.com/office/officeart/2008/layout/LinedList"/>
    <dgm:cxn modelId="{10BAA1FE-8D34-44C1-8337-32AEA69E47CB}" type="presParOf" srcId="{05783044-6C6A-44AC-8CEE-3FBDB8C84EF9}" destId="{47BAF200-79CC-4368-9905-55BF171F2716}" srcOrd="1" destOrd="0" presId="urn:microsoft.com/office/officeart/2008/layout/LinedList"/>
    <dgm:cxn modelId="{7657578A-10C9-4365-B992-156C9A948654}" type="presParOf" srcId="{CB1F4248-EFAC-410E-ABCE-F5069F30CD13}" destId="{F1F583F2-D58F-4E9B-A687-EA755352BDBB}" srcOrd="8" destOrd="0" presId="urn:microsoft.com/office/officeart/2008/layout/LinedList"/>
    <dgm:cxn modelId="{04FA7C62-D33C-419B-862D-98525E70BB5D}" type="presParOf" srcId="{CB1F4248-EFAC-410E-ABCE-F5069F30CD13}" destId="{FD41B043-03CD-4AB3-920D-8CA1ABC97395}" srcOrd="9" destOrd="0" presId="urn:microsoft.com/office/officeart/2008/layout/LinedList"/>
    <dgm:cxn modelId="{DD194ABB-EE3A-41D9-AD37-D28E795448E4}" type="presParOf" srcId="{FD41B043-03CD-4AB3-920D-8CA1ABC97395}" destId="{8905AC74-247B-4211-9E4F-CB46B35705E6}" srcOrd="0" destOrd="0" presId="urn:microsoft.com/office/officeart/2008/layout/LinedList"/>
    <dgm:cxn modelId="{34678D24-681F-466C-B948-D20E754C8474}" type="presParOf" srcId="{FD41B043-03CD-4AB3-920D-8CA1ABC97395}" destId="{5BB19C7F-2A10-4421-98A6-05E17945D2D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07DCF9-3D97-41B5-B8DD-AB53DE0FD048}"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38F066C9-86D2-4E33-8563-B189E5B5A5BC}">
      <dgm:prSet/>
      <dgm:spPr/>
      <dgm:t>
        <a:bodyPr/>
        <a:lstStyle/>
        <a:p>
          <a:r>
            <a:rPr lang="en-GB"/>
            <a:t>Students undertaking vocational training are ‘workers’</a:t>
          </a:r>
          <a:endParaRPr lang="en-US"/>
        </a:p>
      </dgm:t>
    </dgm:pt>
    <dgm:pt modelId="{F61714DB-A94F-49F1-9787-389B8BB08870}" type="parTrans" cxnId="{99C9FDD6-C23A-4769-A964-15CC8CF7506B}">
      <dgm:prSet/>
      <dgm:spPr/>
      <dgm:t>
        <a:bodyPr/>
        <a:lstStyle/>
        <a:p>
          <a:endParaRPr lang="en-US"/>
        </a:p>
      </dgm:t>
    </dgm:pt>
    <dgm:pt modelId="{3CFEC899-585F-48B8-B076-5BF5FA19113F}" type="sibTrans" cxnId="{99C9FDD6-C23A-4769-A964-15CC8CF7506B}">
      <dgm:prSet/>
      <dgm:spPr/>
      <dgm:t>
        <a:bodyPr/>
        <a:lstStyle/>
        <a:p>
          <a:endParaRPr lang="en-US"/>
        </a:p>
      </dgm:t>
    </dgm:pt>
    <dgm:pt modelId="{9D14EF34-9E8E-4764-8242-3783C1C4383F}">
      <dgm:prSet/>
      <dgm:spPr/>
      <dgm:t>
        <a:bodyPr/>
        <a:lstStyle/>
        <a:p>
          <a:r>
            <a:rPr lang="en-GB"/>
            <a:t>Lawrie-Blum [1986]</a:t>
          </a:r>
          <a:endParaRPr lang="en-US"/>
        </a:p>
      </dgm:t>
    </dgm:pt>
    <dgm:pt modelId="{979EA77A-8E71-4253-8D52-373CC2ED42D5}" type="parTrans" cxnId="{A18BAFD1-6F65-4E5E-8458-8A2D02C6B03C}">
      <dgm:prSet/>
      <dgm:spPr/>
      <dgm:t>
        <a:bodyPr/>
        <a:lstStyle/>
        <a:p>
          <a:endParaRPr lang="en-US"/>
        </a:p>
      </dgm:t>
    </dgm:pt>
    <dgm:pt modelId="{618F89E6-D004-4874-8B67-D377CAE6DE0F}" type="sibTrans" cxnId="{A18BAFD1-6F65-4E5E-8458-8A2D02C6B03C}">
      <dgm:prSet/>
      <dgm:spPr/>
      <dgm:t>
        <a:bodyPr/>
        <a:lstStyle/>
        <a:p>
          <a:endParaRPr lang="en-US"/>
        </a:p>
      </dgm:t>
    </dgm:pt>
    <dgm:pt modelId="{AA9E06BC-6096-4DE3-B37D-3D3A3E80D55C}">
      <dgm:prSet/>
      <dgm:spPr/>
      <dgm:t>
        <a:bodyPr/>
        <a:lstStyle/>
        <a:p>
          <a:r>
            <a:rPr lang="en-GB"/>
            <a:t>Kranemann [2005]</a:t>
          </a:r>
          <a:endParaRPr lang="en-US"/>
        </a:p>
      </dgm:t>
    </dgm:pt>
    <dgm:pt modelId="{9AA50635-33BF-41CC-B1D9-910C56A105D3}" type="parTrans" cxnId="{7A481A49-850E-49B4-B6A1-F22DB5325D12}">
      <dgm:prSet/>
      <dgm:spPr/>
      <dgm:t>
        <a:bodyPr/>
        <a:lstStyle/>
        <a:p>
          <a:endParaRPr lang="en-US"/>
        </a:p>
      </dgm:t>
    </dgm:pt>
    <dgm:pt modelId="{8D968DB6-49B8-460C-8C56-CA4689713778}" type="sibTrans" cxnId="{7A481A49-850E-49B4-B6A1-F22DB5325D12}">
      <dgm:prSet/>
      <dgm:spPr/>
      <dgm:t>
        <a:bodyPr/>
        <a:lstStyle/>
        <a:p>
          <a:endParaRPr lang="en-US"/>
        </a:p>
      </dgm:t>
    </dgm:pt>
    <dgm:pt modelId="{1B3DBC7A-351D-4A98-B52D-0C14CF6CFA47}" type="pres">
      <dgm:prSet presAssocID="{B507DCF9-3D97-41B5-B8DD-AB53DE0FD048}" presName="hierChild1" presStyleCnt="0">
        <dgm:presLayoutVars>
          <dgm:chPref val="1"/>
          <dgm:dir/>
          <dgm:animOne val="branch"/>
          <dgm:animLvl val="lvl"/>
          <dgm:resizeHandles/>
        </dgm:presLayoutVars>
      </dgm:prSet>
      <dgm:spPr/>
    </dgm:pt>
    <dgm:pt modelId="{A5FDA05A-1300-4024-9269-4797A2C2BFE0}" type="pres">
      <dgm:prSet presAssocID="{38F066C9-86D2-4E33-8563-B189E5B5A5BC}" presName="hierRoot1" presStyleCnt="0"/>
      <dgm:spPr/>
    </dgm:pt>
    <dgm:pt modelId="{B889C878-B20F-409D-8F11-02BC5DDCC576}" type="pres">
      <dgm:prSet presAssocID="{38F066C9-86D2-4E33-8563-B189E5B5A5BC}" presName="composite" presStyleCnt="0"/>
      <dgm:spPr/>
    </dgm:pt>
    <dgm:pt modelId="{CD8747AF-4C48-4FAB-8905-9411722D2ACC}" type="pres">
      <dgm:prSet presAssocID="{38F066C9-86D2-4E33-8563-B189E5B5A5BC}" presName="background" presStyleLbl="node0" presStyleIdx="0" presStyleCnt="3"/>
      <dgm:spPr/>
    </dgm:pt>
    <dgm:pt modelId="{1878BF1F-AE59-47DD-B34A-34CEBC20949E}" type="pres">
      <dgm:prSet presAssocID="{38F066C9-86D2-4E33-8563-B189E5B5A5BC}" presName="text" presStyleLbl="fgAcc0" presStyleIdx="0" presStyleCnt="3">
        <dgm:presLayoutVars>
          <dgm:chPref val="3"/>
        </dgm:presLayoutVars>
      </dgm:prSet>
      <dgm:spPr/>
    </dgm:pt>
    <dgm:pt modelId="{80A38714-4CA1-4A11-BB03-1DC04A1B6618}" type="pres">
      <dgm:prSet presAssocID="{38F066C9-86D2-4E33-8563-B189E5B5A5BC}" presName="hierChild2" presStyleCnt="0"/>
      <dgm:spPr/>
    </dgm:pt>
    <dgm:pt modelId="{452D7C94-00D1-4DA8-A7BD-313D0361E74B}" type="pres">
      <dgm:prSet presAssocID="{9D14EF34-9E8E-4764-8242-3783C1C4383F}" presName="hierRoot1" presStyleCnt="0"/>
      <dgm:spPr/>
    </dgm:pt>
    <dgm:pt modelId="{06538D02-CE5D-47D1-AD20-0DFA9DE4A6A6}" type="pres">
      <dgm:prSet presAssocID="{9D14EF34-9E8E-4764-8242-3783C1C4383F}" presName="composite" presStyleCnt="0"/>
      <dgm:spPr/>
    </dgm:pt>
    <dgm:pt modelId="{5285B097-1853-4DD2-9587-A206B7B5E524}" type="pres">
      <dgm:prSet presAssocID="{9D14EF34-9E8E-4764-8242-3783C1C4383F}" presName="background" presStyleLbl="node0" presStyleIdx="1" presStyleCnt="3"/>
      <dgm:spPr/>
    </dgm:pt>
    <dgm:pt modelId="{20284A60-FE8C-44A0-98D5-174152F5F5C3}" type="pres">
      <dgm:prSet presAssocID="{9D14EF34-9E8E-4764-8242-3783C1C4383F}" presName="text" presStyleLbl="fgAcc0" presStyleIdx="1" presStyleCnt="3">
        <dgm:presLayoutVars>
          <dgm:chPref val="3"/>
        </dgm:presLayoutVars>
      </dgm:prSet>
      <dgm:spPr/>
    </dgm:pt>
    <dgm:pt modelId="{2943A50C-8DBF-4C32-8A14-6AC7409E4067}" type="pres">
      <dgm:prSet presAssocID="{9D14EF34-9E8E-4764-8242-3783C1C4383F}" presName="hierChild2" presStyleCnt="0"/>
      <dgm:spPr/>
    </dgm:pt>
    <dgm:pt modelId="{02F41B6F-BA4E-4FFE-A308-5114F86C6ACA}" type="pres">
      <dgm:prSet presAssocID="{AA9E06BC-6096-4DE3-B37D-3D3A3E80D55C}" presName="hierRoot1" presStyleCnt="0"/>
      <dgm:spPr/>
    </dgm:pt>
    <dgm:pt modelId="{844B7E67-07FD-475E-9F24-AA80DF48A8D7}" type="pres">
      <dgm:prSet presAssocID="{AA9E06BC-6096-4DE3-B37D-3D3A3E80D55C}" presName="composite" presStyleCnt="0"/>
      <dgm:spPr/>
    </dgm:pt>
    <dgm:pt modelId="{72A1537B-EFF8-46A2-9E56-803B72EF97AE}" type="pres">
      <dgm:prSet presAssocID="{AA9E06BC-6096-4DE3-B37D-3D3A3E80D55C}" presName="background" presStyleLbl="node0" presStyleIdx="2" presStyleCnt="3"/>
      <dgm:spPr/>
    </dgm:pt>
    <dgm:pt modelId="{9BFAD352-D455-47F4-9E03-FE0C13633568}" type="pres">
      <dgm:prSet presAssocID="{AA9E06BC-6096-4DE3-B37D-3D3A3E80D55C}" presName="text" presStyleLbl="fgAcc0" presStyleIdx="2" presStyleCnt="3">
        <dgm:presLayoutVars>
          <dgm:chPref val="3"/>
        </dgm:presLayoutVars>
      </dgm:prSet>
      <dgm:spPr/>
    </dgm:pt>
    <dgm:pt modelId="{852A388C-C494-4CC8-A01A-893E09BACA6F}" type="pres">
      <dgm:prSet presAssocID="{AA9E06BC-6096-4DE3-B37D-3D3A3E80D55C}" presName="hierChild2" presStyleCnt="0"/>
      <dgm:spPr/>
    </dgm:pt>
  </dgm:ptLst>
  <dgm:cxnLst>
    <dgm:cxn modelId="{2C9BFE08-7909-4CB9-81C9-6E7E970D590D}" type="presOf" srcId="{38F066C9-86D2-4E33-8563-B189E5B5A5BC}" destId="{1878BF1F-AE59-47DD-B34A-34CEBC20949E}" srcOrd="0" destOrd="0" presId="urn:microsoft.com/office/officeart/2005/8/layout/hierarchy1"/>
    <dgm:cxn modelId="{8761E866-E67F-4200-872F-8DB8571B0095}" type="presOf" srcId="{AA9E06BC-6096-4DE3-B37D-3D3A3E80D55C}" destId="{9BFAD352-D455-47F4-9E03-FE0C13633568}" srcOrd="0" destOrd="0" presId="urn:microsoft.com/office/officeart/2005/8/layout/hierarchy1"/>
    <dgm:cxn modelId="{7A481A49-850E-49B4-B6A1-F22DB5325D12}" srcId="{B507DCF9-3D97-41B5-B8DD-AB53DE0FD048}" destId="{AA9E06BC-6096-4DE3-B37D-3D3A3E80D55C}" srcOrd="2" destOrd="0" parTransId="{9AA50635-33BF-41CC-B1D9-910C56A105D3}" sibTransId="{8D968DB6-49B8-460C-8C56-CA4689713778}"/>
    <dgm:cxn modelId="{307E7CBC-50BB-4567-81ED-16E37E9CC3D8}" type="presOf" srcId="{B507DCF9-3D97-41B5-B8DD-AB53DE0FD048}" destId="{1B3DBC7A-351D-4A98-B52D-0C14CF6CFA47}" srcOrd="0" destOrd="0" presId="urn:microsoft.com/office/officeart/2005/8/layout/hierarchy1"/>
    <dgm:cxn modelId="{A18BAFD1-6F65-4E5E-8458-8A2D02C6B03C}" srcId="{B507DCF9-3D97-41B5-B8DD-AB53DE0FD048}" destId="{9D14EF34-9E8E-4764-8242-3783C1C4383F}" srcOrd="1" destOrd="0" parTransId="{979EA77A-8E71-4253-8D52-373CC2ED42D5}" sibTransId="{618F89E6-D004-4874-8B67-D377CAE6DE0F}"/>
    <dgm:cxn modelId="{99C9FDD6-C23A-4769-A964-15CC8CF7506B}" srcId="{B507DCF9-3D97-41B5-B8DD-AB53DE0FD048}" destId="{38F066C9-86D2-4E33-8563-B189E5B5A5BC}" srcOrd="0" destOrd="0" parTransId="{F61714DB-A94F-49F1-9787-389B8BB08870}" sibTransId="{3CFEC899-585F-48B8-B076-5BF5FA19113F}"/>
    <dgm:cxn modelId="{0BF972DF-15DF-4910-8514-D6B86C79D0F0}" type="presOf" srcId="{9D14EF34-9E8E-4764-8242-3783C1C4383F}" destId="{20284A60-FE8C-44A0-98D5-174152F5F5C3}" srcOrd="0" destOrd="0" presId="urn:microsoft.com/office/officeart/2005/8/layout/hierarchy1"/>
    <dgm:cxn modelId="{578290BB-3783-4744-A0B3-EE26880980A8}" type="presParOf" srcId="{1B3DBC7A-351D-4A98-B52D-0C14CF6CFA47}" destId="{A5FDA05A-1300-4024-9269-4797A2C2BFE0}" srcOrd="0" destOrd="0" presId="urn:microsoft.com/office/officeart/2005/8/layout/hierarchy1"/>
    <dgm:cxn modelId="{A9D07016-4B74-4F60-92DF-5690681000CD}" type="presParOf" srcId="{A5FDA05A-1300-4024-9269-4797A2C2BFE0}" destId="{B889C878-B20F-409D-8F11-02BC5DDCC576}" srcOrd="0" destOrd="0" presId="urn:microsoft.com/office/officeart/2005/8/layout/hierarchy1"/>
    <dgm:cxn modelId="{13030CB3-CC98-44A2-844F-937F10945C8C}" type="presParOf" srcId="{B889C878-B20F-409D-8F11-02BC5DDCC576}" destId="{CD8747AF-4C48-4FAB-8905-9411722D2ACC}" srcOrd="0" destOrd="0" presId="urn:microsoft.com/office/officeart/2005/8/layout/hierarchy1"/>
    <dgm:cxn modelId="{068991E7-B695-44B8-8868-D22C9DA646A3}" type="presParOf" srcId="{B889C878-B20F-409D-8F11-02BC5DDCC576}" destId="{1878BF1F-AE59-47DD-B34A-34CEBC20949E}" srcOrd="1" destOrd="0" presId="urn:microsoft.com/office/officeart/2005/8/layout/hierarchy1"/>
    <dgm:cxn modelId="{0A049EFC-9EF3-456B-B790-47C4B63C682A}" type="presParOf" srcId="{A5FDA05A-1300-4024-9269-4797A2C2BFE0}" destId="{80A38714-4CA1-4A11-BB03-1DC04A1B6618}" srcOrd="1" destOrd="0" presId="urn:microsoft.com/office/officeart/2005/8/layout/hierarchy1"/>
    <dgm:cxn modelId="{04C6C703-5B3F-4C64-86E2-0497CE5F1F96}" type="presParOf" srcId="{1B3DBC7A-351D-4A98-B52D-0C14CF6CFA47}" destId="{452D7C94-00D1-4DA8-A7BD-313D0361E74B}" srcOrd="1" destOrd="0" presId="urn:microsoft.com/office/officeart/2005/8/layout/hierarchy1"/>
    <dgm:cxn modelId="{EF78A1B6-267E-46DB-B089-B2CE780E100B}" type="presParOf" srcId="{452D7C94-00D1-4DA8-A7BD-313D0361E74B}" destId="{06538D02-CE5D-47D1-AD20-0DFA9DE4A6A6}" srcOrd="0" destOrd="0" presId="urn:microsoft.com/office/officeart/2005/8/layout/hierarchy1"/>
    <dgm:cxn modelId="{81F6FC0E-643A-4959-A9E1-42DFEACB10B1}" type="presParOf" srcId="{06538D02-CE5D-47D1-AD20-0DFA9DE4A6A6}" destId="{5285B097-1853-4DD2-9587-A206B7B5E524}" srcOrd="0" destOrd="0" presId="urn:microsoft.com/office/officeart/2005/8/layout/hierarchy1"/>
    <dgm:cxn modelId="{9E59AB2D-BE5D-4701-90CF-5879E2A15EAB}" type="presParOf" srcId="{06538D02-CE5D-47D1-AD20-0DFA9DE4A6A6}" destId="{20284A60-FE8C-44A0-98D5-174152F5F5C3}" srcOrd="1" destOrd="0" presId="urn:microsoft.com/office/officeart/2005/8/layout/hierarchy1"/>
    <dgm:cxn modelId="{F3FFBC75-A6C2-4169-A270-E8EA4B5D2E00}" type="presParOf" srcId="{452D7C94-00D1-4DA8-A7BD-313D0361E74B}" destId="{2943A50C-8DBF-4C32-8A14-6AC7409E4067}" srcOrd="1" destOrd="0" presId="urn:microsoft.com/office/officeart/2005/8/layout/hierarchy1"/>
    <dgm:cxn modelId="{070FA546-26C8-444D-B34F-8891ADCF837B}" type="presParOf" srcId="{1B3DBC7A-351D-4A98-B52D-0C14CF6CFA47}" destId="{02F41B6F-BA4E-4FFE-A308-5114F86C6ACA}" srcOrd="2" destOrd="0" presId="urn:microsoft.com/office/officeart/2005/8/layout/hierarchy1"/>
    <dgm:cxn modelId="{FE96D72A-9AE4-4E3F-8608-C697967EFCC5}" type="presParOf" srcId="{02F41B6F-BA4E-4FFE-A308-5114F86C6ACA}" destId="{844B7E67-07FD-475E-9F24-AA80DF48A8D7}" srcOrd="0" destOrd="0" presId="urn:microsoft.com/office/officeart/2005/8/layout/hierarchy1"/>
    <dgm:cxn modelId="{7984C23D-C921-4723-A6FE-30CA59AD9883}" type="presParOf" srcId="{844B7E67-07FD-475E-9F24-AA80DF48A8D7}" destId="{72A1537B-EFF8-46A2-9E56-803B72EF97AE}" srcOrd="0" destOrd="0" presId="urn:microsoft.com/office/officeart/2005/8/layout/hierarchy1"/>
    <dgm:cxn modelId="{EC7C398A-9327-49E8-8789-D84824B1FFF2}" type="presParOf" srcId="{844B7E67-07FD-475E-9F24-AA80DF48A8D7}" destId="{9BFAD352-D455-47F4-9E03-FE0C13633568}" srcOrd="1" destOrd="0" presId="urn:microsoft.com/office/officeart/2005/8/layout/hierarchy1"/>
    <dgm:cxn modelId="{A4A183AF-588F-4053-B6D3-E0561A2D6798}" type="presParOf" srcId="{02F41B6F-BA4E-4FFE-A308-5114F86C6ACA}" destId="{852A388C-C494-4CC8-A01A-893E09BACA6F}"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B5AF722-F7C6-4910-995D-8EC7D57ADA3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5448E30-75CF-4A36-9002-3CF0439940B2}">
      <dgm:prSet/>
      <dgm:spPr/>
      <dgm:t>
        <a:bodyPr/>
        <a:lstStyle/>
        <a:p>
          <a:r>
            <a:rPr lang="en-GB"/>
            <a:t>Be non-discriminatory</a:t>
          </a:r>
          <a:endParaRPr lang="en-US"/>
        </a:p>
      </dgm:t>
    </dgm:pt>
    <dgm:pt modelId="{72D22333-FDB5-427D-88C7-C42AAF79DDD1}" type="parTrans" cxnId="{5E1ED608-45AB-42AA-8539-240725CC9C75}">
      <dgm:prSet/>
      <dgm:spPr/>
      <dgm:t>
        <a:bodyPr/>
        <a:lstStyle/>
        <a:p>
          <a:endParaRPr lang="en-US"/>
        </a:p>
      </dgm:t>
    </dgm:pt>
    <dgm:pt modelId="{941AD8FB-78CF-4DE5-A302-3DC1A2B20D7D}" type="sibTrans" cxnId="{5E1ED608-45AB-42AA-8539-240725CC9C75}">
      <dgm:prSet/>
      <dgm:spPr/>
      <dgm:t>
        <a:bodyPr/>
        <a:lstStyle/>
        <a:p>
          <a:endParaRPr lang="en-US"/>
        </a:p>
      </dgm:t>
    </dgm:pt>
    <dgm:pt modelId="{634C375C-9F7E-49E9-A425-A1D6A0C080F9}">
      <dgm:prSet/>
      <dgm:spPr/>
      <dgm:t>
        <a:bodyPr/>
        <a:lstStyle/>
        <a:p>
          <a:r>
            <a:rPr lang="en-GB"/>
            <a:t>Be justified by imperative requirements in the general interest;</a:t>
          </a:r>
          <a:endParaRPr lang="en-US"/>
        </a:p>
      </dgm:t>
    </dgm:pt>
    <dgm:pt modelId="{EE351CBE-F43B-4B1E-9DEB-A0DEB47C6177}" type="parTrans" cxnId="{A7002192-AEC4-47B8-932D-2CB279C3D213}">
      <dgm:prSet/>
      <dgm:spPr/>
      <dgm:t>
        <a:bodyPr/>
        <a:lstStyle/>
        <a:p>
          <a:endParaRPr lang="en-US"/>
        </a:p>
      </dgm:t>
    </dgm:pt>
    <dgm:pt modelId="{A49D9EFF-1FDF-46F3-9617-D6995A453432}" type="sibTrans" cxnId="{A7002192-AEC4-47B8-932D-2CB279C3D213}">
      <dgm:prSet/>
      <dgm:spPr/>
      <dgm:t>
        <a:bodyPr/>
        <a:lstStyle/>
        <a:p>
          <a:endParaRPr lang="en-US"/>
        </a:p>
      </dgm:t>
    </dgm:pt>
    <dgm:pt modelId="{E930060F-0968-414B-A8B0-2496B378A578}">
      <dgm:prSet/>
      <dgm:spPr/>
      <dgm:t>
        <a:bodyPr/>
        <a:lstStyle/>
        <a:p>
          <a:r>
            <a:rPr lang="en-GB"/>
            <a:t>Be suitable for the attainment of the objective it pursues;</a:t>
          </a:r>
          <a:endParaRPr lang="en-US"/>
        </a:p>
      </dgm:t>
    </dgm:pt>
    <dgm:pt modelId="{06521820-D2C4-49EB-8C97-1C82C05F9E57}" type="parTrans" cxnId="{5631D388-5846-4696-B9E5-90A427F519B9}">
      <dgm:prSet/>
      <dgm:spPr/>
      <dgm:t>
        <a:bodyPr/>
        <a:lstStyle/>
        <a:p>
          <a:endParaRPr lang="en-US"/>
        </a:p>
      </dgm:t>
    </dgm:pt>
    <dgm:pt modelId="{CF5333E8-18AE-4060-B869-D1D90B6DCF61}" type="sibTrans" cxnId="{5631D388-5846-4696-B9E5-90A427F519B9}">
      <dgm:prSet/>
      <dgm:spPr/>
      <dgm:t>
        <a:bodyPr/>
        <a:lstStyle/>
        <a:p>
          <a:endParaRPr lang="en-US"/>
        </a:p>
      </dgm:t>
    </dgm:pt>
    <dgm:pt modelId="{BC126184-40B5-440B-A3CB-5F35371B9D7C}">
      <dgm:prSet/>
      <dgm:spPr/>
      <dgm:t>
        <a:bodyPr/>
        <a:lstStyle/>
        <a:p>
          <a:r>
            <a:rPr lang="en-GB"/>
            <a:t>It does not go beyond what is necessary in order to attain its objective (the proportionality doctrine)</a:t>
          </a:r>
          <a:endParaRPr lang="en-US"/>
        </a:p>
      </dgm:t>
    </dgm:pt>
    <dgm:pt modelId="{8E57E26E-C9EC-460C-A605-9EB7F2B84DCC}" type="parTrans" cxnId="{6E563D89-DD78-4DCA-8F5B-B7A1EA31195B}">
      <dgm:prSet/>
      <dgm:spPr/>
      <dgm:t>
        <a:bodyPr/>
        <a:lstStyle/>
        <a:p>
          <a:endParaRPr lang="en-US"/>
        </a:p>
      </dgm:t>
    </dgm:pt>
    <dgm:pt modelId="{02EABF71-7DBB-4D11-B15E-74D16E864639}" type="sibTrans" cxnId="{6E563D89-DD78-4DCA-8F5B-B7A1EA31195B}">
      <dgm:prSet/>
      <dgm:spPr/>
      <dgm:t>
        <a:bodyPr/>
        <a:lstStyle/>
        <a:p>
          <a:endParaRPr lang="en-US"/>
        </a:p>
      </dgm:t>
    </dgm:pt>
    <dgm:pt modelId="{31D9F218-3025-4AC9-A3FA-D8385F6156D1}">
      <dgm:prSet/>
      <dgm:spPr/>
      <dgm:t>
        <a:bodyPr/>
        <a:lstStyle/>
        <a:p>
          <a:r>
            <a:rPr lang="en-GB"/>
            <a:t>Allue and Coonan [1989]</a:t>
          </a:r>
          <a:endParaRPr lang="en-US"/>
        </a:p>
      </dgm:t>
    </dgm:pt>
    <dgm:pt modelId="{53051329-3AD9-47D2-87E2-699C66A8F82F}" type="parTrans" cxnId="{344B0FDA-AFAA-4804-88D4-7F66ECE87124}">
      <dgm:prSet/>
      <dgm:spPr/>
      <dgm:t>
        <a:bodyPr/>
        <a:lstStyle/>
        <a:p>
          <a:endParaRPr lang="en-US"/>
        </a:p>
      </dgm:t>
    </dgm:pt>
    <dgm:pt modelId="{DD137A08-28E6-481C-B5A1-9324B379A225}" type="sibTrans" cxnId="{344B0FDA-AFAA-4804-88D4-7F66ECE87124}">
      <dgm:prSet/>
      <dgm:spPr/>
      <dgm:t>
        <a:bodyPr/>
        <a:lstStyle/>
        <a:p>
          <a:endParaRPr lang="en-US"/>
        </a:p>
      </dgm:t>
    </dgm:pt>
    <dgm:pt modelId="{03773371-26B5-4A71-914C-9A8E11E761B4}">
      <dgm:prSet/>
      <dgm:spPr/>
      <dgm:t>
        <a:bodyPr/>
        <a:lstStyle/>
        <a:p>
          <a:r>
            <a:rPr lang="en-GB"/>
            <a:t>Clean Car Autoservice [1998]</a:t>
          </a:r>
          <a:endParaRPr lang="en-US"/>
        </a:p>
      </dgm:t>
    </dgm:pt>
    <dgm:pt modelId="{02D09FB2-123A-402D-ACB4-DB93D71591D6}" type="parTrans" cxnId="{B5EC8C96-A90E-43A5-85C3-F38787AC38B9}">
      <dgm:prSet/>
      <dgm:spPr/>
      <dgm:t>
        <a:bodyPr/>
        <a:lstStyle/>
        <a:p>
          <a:endParaRPr lang="en-US"/>
        </a:p>
      </dgm:t>
    </dgm:pt>
    <dgm:pt modelId="{D566BDAA-3555-4FCB-A12D-EC7DDE3B93A1}" type="sibTrans" cxnId="{B5EC8C96-A90E-43A5-85C3-F38787AC38B9}">
      <dgm:prSet/>
      <dgm:spPr/>
      <dgm:t>
        <a:bodyPr/>
        <a:lstStyle/>
        <a:p>
          <a:endParaRPr lang="en-US"/>
        </a:p>
      </dgm:t>
    </dgm:pt>
    <dgm:pt modelId="{8455511E-4F97-4E5E-B6AE-8EEAF390438E}" type="pres">
      <dgm:prSet presAssocID="{4B5AF722-F7C6-4910-995D-8EC7D57ADA38}" presName="linear" presStyleCnt="0">
        <dgm:presLayoutVars>
          <dgm:animLvl val="lvl"/>
          <dgm:resizeHandles val="exact"/>
        </dgm:presLayoutVars>
      </dgm:prSet>
      <dgm:spPr/>
    </dgm:pt>
    <dgm:pt modelId="{C82AA8FD-2DA3-4D32-993F-FF2C4CC367EB}" type="pres">
      <dgm:prSet presAssocID="{95448E30-75CF-4A36-9002-3CF0439940B2}" presName="parentText" presStyleLbl="node1" presStyleIdx="0" presStyleCnt="6">
        <dgm:presLayoutVars>
          <dgm:chMax val="0"/>
          <dgm:bulletEnabled val="1"/>
        </dgm:presLayoutVars>
      </dgm:prSet>
      <dgm:spPr/>
    </dgm:pt>
    <dgm:pt modelId="{2274196B-55B7-47E2-81CA-57823D8859D8}" type="pres">
      <dgm:prSet presAssocID="{941AD8FB-78CF-4DE5-A302-3DC1A2B20D7D}" presName="spacer" presStyleCnt="0"/>
      <dgm:spPr/>
    </dgm:pt>
    <dgm:pt modelId="{ED8E924F-01B7-40F6-A60A-32CE9C5DCC27}" type="pres">
      <dgm:prSet presAssocID="{634C375C-9F7E-49E9-A425-A1D6A0C080F9}" presName="parentText" presStyleLbl="node1" presStyleIdx="1" presStyleCnt="6">
        <dgm:presLayoutVars>
          <dgm:chMax val="0"/>
          <dgm:bulletEnabled val="1"/>
        </dgm:presLayoutVars>
      </dgm:prSet>
      <dgm:spPr/>
    </dgm:pt>
    <dgm:pt modelId="{54D22FB4-3866-4F1D-A415-913B333D46CB}" type="pres">
      <dgm:prSet presAssocID="{A49D9EFF-1FDF-46F3-9617-D6995A453432}" presName="spacer" presStyleCnt="0"/>
      <dgm:spPr/>
    </dgm:pt>
    <dgm:pt modelId="{50D30668-CCAC-480D-B9C4-A79A9F01A9E8}" type="pres">
      <dgm:prSet presAssocID="{E930060F-0968-414B-A8B0-2496B378A578}" presName="parentText" presStyleLbl="node1" presStyleIdx="2" presStyleCnt="6">
        <dgm:presLayoutVars>
          <dgm:chMax val="0"/>
          <dgm:bulletEnabled val="1"/>
        </dgm:presLayoutVars>
      </dgm:prSet>
      <dgm:spPr/>
    </dgm:pt>
    <dgm:pt modelId="{09633F3D-0823-4DBD-A01B-A0637A5A1703}" type="pres">
      <dgm:prSet presAssocID="{CF5333E8-18AE-4060-B869-D1D90B6DCF61}" presName="spacer" presStyleCnt="0"/>
      <dgm:spPr/>
    </dgm:pt>
    <dgm:pt modelId="{38CBEFD6-59F3-4C42-9515-24597F38A451}" type="pres">
      <dgm:prSet presAssocID="{BC126184-40B5-440B-A3CB-5F35371B9D7C}" presName="parentText" presStyleLbl="node1" presStyleIdx="3" presStyleCnt="6">
        <dgm:presLayoutVars>
          <dgm:chMax val="0"/>
          <dgm:bulletEnabled val="1"/>
        </dgm:presLayoutVars>
      </dgm:prSet>
      <dgm:spPr/>
    </dgm:pt>
    <dgm:pt modelId="{C6E6FD9D-4DC4-4D21-A39E-8668986054C6}" type="pres">
      <dgm:prSet presAssocID="{02EABF71-7DBB-4D11-B15E-74D16E864639}" presName="spacer" presStyleCnt="0"/>
      <dgm:spPr/>
    </dgm:pt>
    <dgm:pt modelId="{06186A3C-1846-4507-8D46-5D0CECF330FC}" type="pres">
      <dgm:prSet presAssocID="{31D9F218-3025-4AC9-A3FA-D8385F6156D1}" presName="parentText" presStyleLbl="node1" presStyleIdx="4" presStyleCnt="6">
        <dgm:presLayoutVars>
          <dgm:chMax val="0"/>
          <dgm:bulletEnabled val="1"/>
        </dgm:presLayoutVars>
      </dgm:prSet>
      <dgm:spPr/>
    </dgm:pt>
    <dgm:pt modelId="{8DB3E316-BD14-4FF7-8DE5-7A32128C505E}" type="pres">
      <dgm:prSet presAssocID="{DD137A08-28E6-481C-B5A1-9324B379A225}" presName="spacer" presStyleCnt="0"/>
      <dgm:spPr/>
    </dgm:pt>
    <dgm:pt modelId="{61B76080-6055-4D6C-9F30-1564EDFC184B}" type="pres">
      <dgm:prSet presAssocID="{03773371-26B5-4A71-914C-9A8E11E761B4}" presName="parentText" presStyleLbl="node1" presStyleIdx="5" presStyleCnt="6">
        <dgm:presLayoutVars>
          <dgm:chMax val="0"/>
          <dgm:bulletEnabled val="1"/>
        </dgm:presLayoutVars>
      </dgm:prSet>
      <dgm:spPr/>
    </dgm:pt>
  </dgm:ptLst>
  <dgm:cxnLst>
    <dgm:cxn modelId="{5E1ED608-45AB-42AA-8539-240725CC9C75}" srcId="{4B5AF722-F7C6-4910-995D-8EC7D57ADA38}" destId="{95448E30-75CF-4A36-9002-3CF0439940B2}" srcOrd="0" destOrd="0" parTransId="{72D22333-FDB5-427D-88C7-C42AAF79DDD1}" sibTransId="{941AD8FB-78CF-4DE5-A302-3DC1A2B20D7D}"/>
    <dgm:cxn modelId="{D3C7D819-2EC5-4256-9B33-F65C6D581DD5}" type="presOf" srcId="{E930060F-0968-414B-A8B0-2496B378A578}" destId="{50D30668-CCAC-480D-B9C4-A79A9F01A9E8}" srcOrd="0" destOrd="0" presId="urn:microsoft.com/office/officeart/2005/8/layout/vList2"/>
    <dgm:cxn modelId="{E2C9AE1C-3204-40D5-A155-61D98AAB75D9}" type="presOf" srcId="{31D9F218-3025-4AC9-A3FA-D8385F6156D1}" destId="{06186A3C-1846-4507-8D46-5D0CECF330FC}" srcOrd="0" destOrd="0" presId="urn:microsoft.com/office/officeart/2005/8/layout/vList2"/>
    <dgm:cxn modelId="{14201D34-281E-4A4B-BCEF-1137FDD60ABC}" type="presOf" srcId="{03773371-26B5-4A71-914C-9A8E11E761B4}" destId="{61B76080-6055-4D6C-9F30-1564EDFC184B}" srcOrd="0" destOrd="0" presId="urn:microsoft.com/office/officeart/2005/8/layout/vList2"/>
    <dgm:cxn modelId="{C98C2149-3617-494E-BBC9-E6D18D0B3EBF}" type="presOf" srcId="{95448E30-75CF-4A36-9002-3CF0439940B2}" destId="{C82AA8FD-2DA3-4D32-993F-FF2C4CC367EB}" srcOrd="0" destOrd="0" presId="urn:microsoft.com/office/officeart/2005/8/layout/vList2"/>
    <dgm:cxn modelId="{6214E472-A468-4C67-9AAC-91E64B1C2405}" type="presOf" srcId="{BC126184-40B5-440B-A3CB-5F35371B9D7C}" destId="{38CBEFD6-59F3-4C42-9515-24597F38A451}" srcOrd="0" destOrd="0" presId="urn:microsoft.com/office/officeart/2005/8/layout/vList2"/>
    <dgm:cxn modelId="{5631D388-5846-4696-B9E5-90A427F519B9}" srcId="{4B5AF722-F7C6-4910-995D-8EC7D57ADA38}" destId="{E930060F-0968-414B-A8B0-2496B378A578}" srcOrd="2" destOrd="0" parTransId="{06521820-D2C4-49EB-8C97-1C82C05F9E57}" sibTransId="{CF5333E8-18AE-4060-B869-D1D90B6DCF61}"/>
    <dgm:cxn modelId="{6E563D89-DD78-4DCA-8F5B-B7A1EA31195B}" srcId="{4B5AF722-F7C6-4910-995D-8EC7D57ADA38}" destId="{BC126184-40B5-440B-A3CB-5F35371B9D7C}" srcOrd="3" destOrd="0" parTransId="{8E57E26E-C9EC-460C-A605-9EB7F2B84DCC}" sibTransId="{02EABF71-7DBB-4D11-B15E-74D16E864639}"/>
    <dgm:cxn modelId="{A7002192-AEC4-47B8-932D-2CB279C3D213}" srcId="{4B5AF722-F7C6-4910-995D-8EC7D57ADA38}" destId="{634C375C-9F7E-49E9-A425-A1D6A0C080F9}" srcOrd="1" destOrd="0" parTransId="{EE351CBE-F43B-4B1E-9DEB-A0DEB47C6177}" sibTransId="{A49D9EFF-1FDF-46F3-9617-D6995A453432}"/>
    <dgm:cxn modelId="{B5EC8C96-A90E-43A5-85C3-F38787AC38B9}" srcId="{4B5AF722-F7C6-4910-995D-8EC7D57ADA38}" destId="{03773371-26B5-4A71-914C-9A8E11E761B4}" srcOrd="5" destOrd="0" parTransId="{02D09FB2-123A-402D-ACB4-DB93D71591D6}" sibTransId="{D566BDAA-3555-4FCB-A12D-EC7DDE3B93A1}"/>
    <dgm:cxn modelId="{F5D5A4AA-1878-4B24-91D4-CA825913F7CA}" type="presOf" srcId="{4B5AF722-F7C6-4910-995D-8EC7D57ADA38}" destId="{8455511E-4F97-4E5E-B6AE-8EEAF390438E}" srcOrd="0" destOrd="0" presId="urn:microsoft.com/office/officeart/2005/8/layout/vList2"/>
    <dgm:cxn modelId="{D2A9AEC0-C265-4A52-AA56-806FE5115604}" type="presOf" srcId="{634C375C-9F7E-49E9-A425-A1D6A0C080F9}" destId="{ED8E924F-01B7-40F6-A60A-32CE9C5DCC27}" srcOrd="0" destOrd="0" presId="urn:microsoft.com/office/officeart/2005/8/layout/vList2"/>
    <dgm:cxn modelId="{344B0FDA-AFAA-4804-88D4-7F66ECE87124}" srcId="{4B5AF722-F7C6-4910-995D-8EC7D57ADA38}" destId="{31D9F218-3025-4AC9-A3FA-D8385F6156D1}" srcOrd="4" destOrd="0" parTransId="{53051329-3AD9-47D2-87E2-699C66A8F82F}" sibTransId="{DD137A08-28E6-481C-B5A1-9324B379A225}"/>
    <dgm:cxn modelId="{8CA04235-E1BC-48F7-B0BD-11FE6E9A53E6}" type="presParOf" srcId="{8455511E-4F97-4E5E-B6AE-8EEAF390438E}" destId="{C82AA8FD-2DA3-4D32-993F-FF2C4CC367EB}" srcOrd="0" destOrd="0" presId="urn:microsoft.com/office/officeart/2005/8/layout/vList2"/>
    <dgm:cxn modelId="{08EECD5C-FD19-4AED-BE6D-53BFB67E06E8}" type="presParOf" srcId="{8455511E-4F97-4E5E-B6AE-8EEAF390438E}" destId="{2274196B-55B7-47E2-81CA-57823D8859D8}" srcOrd="1" destOrd="0" presId="urn:microsoft.com/office/officeart/2005/8/layout/vList2"/>
    <dgm:cxn modelId="{C0B02B2B-9F22-4180-8939-7F02D8F2A7E7}" type="presParOf" srcId="{8455511E-4F97-4E5E-B6AE-8EEAF390438E}" destId="{ED8E924F-01B7-40F6-A60A-32CE9C5DCC27}" srcOrd="2" destOrd="0" presId="urn:microsoft.com/office/officeart/2005/8/layout/vList2"/>
    <dgm:cxn modelId="{8AB9BB19-71E5-4020-8661-7CBFDE75F2DD}" type="presParOf" srcId="{8455511E-4F97-4E5E-B6AE-8EEAF390438E}" destId="{54D22FB4-3866-4F1D-A415-913B333D46CB}" srcOrd="3" destOrd="0" presId="urn:microsoft.com/office/officeart/2005/8/layout/vList2"/>
    <dgm:cxn modelId="{997B0D10-A184-4843-85C1-BA4CB8EDB82C}" type="presParOf" srcId="{8455511E-4F97-4E5E-B6AE-8EEAF390438E}" destId="{50D30668-CCAC-480D-B9C4-A79A9F01A9E8}" srcOrd="4" destOrd="0" presId="urn:microsoft.com/office/officeart/2005/8/layout/vList2"/>
    <dgm:cxn modelId="{2523DBC0-0804-441C-A279-D308EA86CE21}" type="presParOf" srcId="{8455511E-4F97-4E5E-B6AE-8EEAF390438E}" destId="{09633F3D-0823-4DBD-A01B-A0637A5A1703}" srcOrd="5" destOrd="0" presId="urn:microsoft.com/office/officeart/2005/8/layout/vList2"/>
    <dgm:cxn modelId="{3AD91273-43FD-449A-9146-F1CB5FCF8FE0}" type="presParOf" srcId="{8455511E-4F97-4E5E-B6AE-8EEAF390438E}" destId="{38CBEFD6-59F3-4C42-9515-24597F38A451}" srcOrd="6" destOrd="0" presId="urn:microsoft.com/office/officeart/2005/8/layout/vList2"/>
    <dgm:cxn modelId="{8F01D8C7-CDB0-4051-8190-D5158103823C}" type="presParOf" srcId="{8455511E-4F97-4E5E-B6AE-8EEAF390438E}" destId="{C6E6FD9D-4DC4-4D21-A39E-8668986054C6}" srcOrd="7" destOrd="0" presId="urn:microsoft.com/office/officeart/2005/8/layout/vList2"/>
    <dgm:cxn modelId="{42D4BB01-2220-4AB6-BB67-B661A3CA5060}" type="presParOf" srcId="{8455511E-4F97-4E5E-B6AE-8EEAF390438E}" destId="{06186A3C-1846-4507-8D46-5D0CECF330FC}" srcOrd="8" destOrd="0" presId="urn:microsoft.com/office/officeart/2005/8/layout/vList2"/>
    <dgm:cxn modelId="{9CFD69A1-1049-4837-9373-9F6A44A08EB8}" type="presParOf" srcId="{8455511E-4F97-4E5E-B6AE-8EEAF390438E}" destId="{8DB3E316-BD14-4FF7-8DE5-7A32128C505E}" srcOrd="9" destOrd="0" presId="urn:microsoft.com/office/officeart/2005/8/layout/vList2"/>
    <dgm:cxn modelId="{A61B7ED6-62AD-4979-B1BC-636EC3CE4701}" type="presParOf" srcId="{8455511E-4F97-4E5E-B6AE-8EEAF390438E}" destId="{61B76080-6055-4D6C-9F30-1564EDFC184B}"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083DC1-9CB2-4790-AB96-3CF2068014F8}">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E57845-42F9-42F8-9954-6E28CC701284}">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Lawrie-Blum (Case 66/85) [1986] - </a:t>
          </a:r>
          <a:r>
            <a:rPr lang="en-GB" sz="1700" b="0" i="0" kern="1200"/>
            <a:t>The objective criteria for a worker ‘is that for a certain period of time a person performs services for and under the direction of another person in return for which he receives remuneration’.</a:t>
          </a:r>
          <a:endParaRPr lang="en-US" sz="1700" kern="1200"/>
        </a:p>
      </dsp:txBody>
      <dsp:txXfrm>
        <a:off x="0" y="675"/>
        <a:ext cx="6900512" cy="1106957"/>
      </dsp:txXfrm>
    </dsp:sp>
    <dsp:sp modelId="{9D73C42E-3C8D-4AF6-86DC-D76E85BC1F3A}">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65C631-AB70-46EC-9753-922BA6687ECC}">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Part-time and low-paid employees:</a:t>
          </a:r>
          <a:endParaRPr lang="en-US" sz="1700" kern="1200"/>
        </a:p>
      </dsp:txBody>
      <dsp:txXfrm>
        <a:off x="0" y="1107633"/>
        <a:ext cx="6900512" cy="1106957"/>
      </dsp:txXfrm>
    </dsp:sp>
    <dsp:sp modelId="{3AD73850-98E1-4581-88B1-2D74FC2CB52A}">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AB690D-5A06-40F2-AFE5-8C9C8FF3A50F}">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a:t>Le</a:t>
          </a:r>
          <a:r>
            <a:rPr lang="en-GB" sz="1700" kern="1200"/>
            <a:t>vin (Case 53/81) [1982]</a:t>
          </a:r>
          <a:endParaRPr lang="en-US" sz="1700" kern="1200"/>
        </a:p>
      </dsp:txBody>
      <dsp:txXfrm>
        <a:off x="0" y="2214591"/>
        <a:ext cx="6900512" cy="1106957"/>
      </dsp:txXfrm>
    </dsp:sp>
    <dsp:sp modelId="{A90D35B6-DE0C-4C91-B335-D237D53850B9}">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D45041-92F9-4B3B-9AA3-83BCBF56B925}">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a:t>Kempf (Case 139/85) [</a:t>
          </a:r>
          <a:r>
            <a:rPr lang="en-GB" sz="1700" kern="1200"/>
            <a:t>1986]</a:t>
          </a:r>
          <a:endParaRPr lang="en-US" sz="1700" kern="1200"/>
        </a:p>
      </dsp:txBody>
      <dsp:txXfrm>
        <a:off x="0" y="3321549"/>
        <a:ext cx="6900512" cy="1106957"/>
      </dsp:txXfrm>
    </dsp:sp>
    <dsp:sp modelId="{F1F583F2-D58F-4E9B-A687-EA755352BDBB}">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05AC74-247B-4211-9E4F-CB46B35705E6}">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a:t>Trojani (Case 456/02) [2004]</a:t>
          </a:r>
          <a:endParaRPr lang="en-US" sz="1700" kern="1200"/>
        </a:p>
      </dsp:txBody>
      <dsp:txXfrm>
        <a:off x="0" y="4428507"/>
        <a:ext cx="6900512" cy="1106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8747AF-4C48-4FAB-8905-9411722D2ACC}">
      <dsp:nvSpPr>
        <dsp:cNvPr id="0" name=""/>
        <dsp:cNvSpPr/>
      </dsp:nvSpPr>
      <dsp:spPr>
        <a:xfrm>
          <a:off x="0"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78BF1F-AE59-47DD-B34A-34CEBC20949E}">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Students undertaking vocational training are ‘workers’</a:t>
          </a:r>
          <a:endParaRPr lang="en-US" sz="2800" kern="1200"/>
        </a:p>
      </dsp:txBody>
      <dsp:txXfrm>
        <a:off x="398656" y="1088253"/>
        <a:ext cx="2959127" cy="1837317"/>
      </dsp:txXfrm>
    </dsp:sp>
    <dsp:sp modelId="{5285B097-1853-4DD2-9587-A206B7B5E524}">
      <dsp:nvSpPr>
        <dsp:cNvPr id="0" name=""/>
        <dsp:cNvSpPr/>
      </dsp:nvSpPr>
      <dsp:spPr>
        <a:xfrm>
          <a:off x="3756441"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284A60-FE8C-44A0-98D5-174152F5F5C3}">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Lawrie-Blum [1986]</a:t>
          </a:r>
          <a:endParaRPr lang="en-US" sz="2800" kern="1200"/>
        </a:p>
      </dsp:txBody>
      <dsp:txXfrm>
        <a:off x="4155097" y="1088253"/>
        <a:ext cx="2959127" cy="1837317"/>
      </dsp:txXfrm>
    </dsp:sp>
    <dsp:sp modelId="{72A1537B-EFF8-46A2-9E56-803B72EF97AE}">
      <dsp:nvSpPr>
        <dsp:cNvPr id="0" name=""/>
        <dsp:cNvSpPr/>
      </dsp:nvSpPr>
      <dsp:spPr>
        <a:xfrm>
          <a:off x="7512882"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FAD352-D455-47F4-9E03-FE0C13633568}">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Kranemann [2005]</a:t>
          </a:r>
          <a:endParaRPr lang="en-US" sz="2800" kern="1200"/>
        </a:p>
      </dsp:txBody>
      <dsp:txXfrm>
        <a:off x="7911539" y="1088253"/>
        <a:ext cx="2959127" cy="18373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2AA8FD-2DA3-4D32-993F-FF2C4CC367EB}">
      <dsp:nvSpPr>
        <dsp:cNvPr id="0" name=""/>
        <dsp:cNvSpPr/>
      </dsp:nvSpPr>
      <dsp:spPr>
        <a:xfrm>
          <a:off x="0" y="27286"/>
          <a:ext cx="5393361" cy="67532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Be non-discriminatory</a:t>
          </a:r>
          <a:endParaRPr lang="en-US" sz="1700" kern="1200"/>
        </a:p>
      </dsp:txBody>
      <dsp:txXfrm>
        <a:off x="32967" y="60253"/>
        <a:ext cx="5327427" cy="609393"/>
      </dsp:txXfrm>
    </dsp:sp>
    <dsp:sp modelId="{ED8E924F-01B7-40F6-A60A-32CE9C5DCC27}">
      <dsp:nvSpPr>
        <dsp:cNvPr id="0" name=""/>
        <dsp:cNvSpPr/>
      </dsp:nvSpPr>
      <dsp:spPr>
        <a:xfrm>
          <a:off x="0" y="751573"/>
          <a:ext cx="5393361" cy="675327"/>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Be justified by imperative requirements in the general interest;</a:t>
          </a:r>
          <a:endParaRPr lang="en-US" sz="1700" kern="1200"/>
        </a:p>
      </dsp:txBody>
      <dsp:txXfrm>
        <a:off x="32967" y="784540"/>
        <a:ext cx="5327427" cy="609393"/>
      </dsp:txXfrm>
    </dsp:sp>
    <dsp:sp modelId="{50D30668-CCAC-480D-B9C4-A79A9F01A9E8}">
      <dsp:nvSpPr>
        <dsp:cNvPr id="0" name=""/>
        <dsp:cNvSpPr/>
      </dsp:nvSpPr>
      <dsp:spPr>
        <a:xfrm>
          <a:off x="0" y="1475861"/>
          <a:ext cx="5393361" cy="675327"/>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Be suitable for the attainment of the objective it pursues;</a:t>
          </a:r>
          <a:endParaRPr lang="en-US" sz="1700" kern="1200"/>
        </a:p>
      </dsp:txBody>
      <dsp:txXfrm>
        <a:off x="32967" y="1508828"/>
        <a:ext cx="5327427" cy="609393"/>
      </dsp:txXfrm>
    </dsp:sp>
    <dsp:sp modelId="{38CBEFD6-59F3-4C42-9515-24597F38A451}">
      <dsp:nvSpPr>
        <dsp:cNvPr id="0" name=""/>
        <dsp:cNvSpPr/>
      </dsp:nvSpPr>
      <dsp:spPr>
        <a:xfrm>
          <a:off x="0" y="2200149"/>
          <a:ext cx="5393361" cy="675327"/>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It does not go beyond what is necessary in order to attain its objective (the proportionality doctrine)</a:t>
          </a:r>
          <a:endParaRPr lang="en-US" sz="1700" kern="1200"/>
        </a:p>
      </dsp:txBody>
      <dsp:txXfrm>
        <a:off x="32967" y="2233116"/>
        <a:ext cx="5327427" cy="609393"/>
      </dsp:txXfrm>
    </dsp:sp>
    <dsp:sp modelId="{06186A3C-1846-4507-8D46-5D0CECF330FC}">
      <dsp:nvSpPr>
        <dsp:cNvPr id="0" name=""/>
        <dsp:cNvSpPr/>
      </dsp:nvSpPr>
      <dsp:spPr>
        <a:xfrm>
          <a:off x="0" y="2924436"/>
          <a:ext cx="5393361" cy="675327"/>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Allue and Coonan [1989]</a:t>
          </a:r>
          <a:endParaRPr lang="en-US" sz="1700" kern="1200"/>
        </a:p>
      </dsp:txBody>
      <dsp:txXfrm>
        <a:off x="32967" y="2957403"/>
        <a:ext cx="5327427" cy="609393"/>
      </dsp:txXfrm>
    </dsp:sp>
    <dsp:sp modelId="{61B76080-6055-4D6C-9F30-1564EDFC184B}">
      <dsp:nvSpPr>
        <dsp:cNvPr id="0" name=""/>
        <dsp:cNvSpPr/>
      </dsp:nvSpPr>
      <dsp:spPr>
        <a:xfrm>
          <a:off x="0" y="3648724"/>
          <a:ext cx="5393361" cy="675327"/>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Clean Car Autoservice [1998]</a:t>
          </a:r>
          <a:endParaRPr lang="en-US" sz="1700" kern="1200"/>
        </a:p>
      </dsp:txBody>
      <dsp:txXfrm>
        <a:off x="32967" y="3681691"/>
        <a:ext cx="5327427" cy="60939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8CFA-B9F5-406C-8167-E636908FF9D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5EA6FD-2767-4E8B-8039-D9A4434819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7F5148-E8F7-4BFE-941D-25AD2F126BE0}"/>
              </a:ext>
            </a:extLst>
          </p:cNvPr>
          <p:cNvSpPr>
            <a:spLocks noGrp="1"/>
          </p:cNvSpPr>
          <p:nvPr>
            <p:ph type="dt" sz="half" idx="10"/>
          </p:nvPr>
        </p:nvSpPr>
        <p:spPr/>
        <p:txBody>
          <a:bodyPr/>
          <a:lstStyle/>
          <a:p>
            <a:fld id="{0814E7AF-F127-4526-9709-AA1DC14E5C51}" type="datetimeFigureOut">
              <a:rPr lang="en-GB" smtClean="0"/>
              <a:t>17/03/2022</a:t>
            </a:fld>
            <a:endParaRPr lang="en-GB"/>
          </a:p>
        </p:txBody>
      </p:sp>
      <p:sp>
        <p:nvSpPr>
          <p:cNvPr id="5" name="Footer Placeholder 4">
            <a:extLst>
              <a:ext uri="{FF2B5EF4-FFF2-40B4-BE49-F238E27FC236}">
                <a16:creationId xmlns:a16="http://schemas.microsoft.com/office/drawing/2014/main" id="{7B31C45C-237E-4A54-A72A-305653CB85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A7BE54-2071-4C26-A62C-5C5383E35B0D}"/>
              </a:ext>
            </a:extLst>
          </p:cNvPr>
          <p:cNvSpPr>
            <a:spLocks noGrp="1"/>
          </p:cNvSpPr>
          <p:nvPr>
            <p:ph type="sldNum" sz="quarter" idx="12"/>
          </p:nvPr>
        </p:nvSpPr>
        <p:spPr/>
        <p:txBody>
          <a:bodyPr/>
          <a:lstStyle/>
          <a:p>
            <a:fld id="{F1E89301-273D-4D11-852D-BBCC7B7F6A5C}" type="slidenum">
              <a:rPr lang="en-GB" smtClean="0"/>
              <a:t>‹#›</a:t>
            </a:fld>
            <a:endParaRPr lang="en-GB"/>
          </a:p>
        </p:txBody>
      </p:sp>
    </p:spTree>
    <p:extLst>
      <p:ext uri="{BB962C8B-B14F-4D97-AF65-F5344CB8AC3E}">
        <p14:creationId xmlns:p14="http://schemas.microsoft.com/office/powerpoint/2010/main" val="1044814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F26E1-1C1C-4FE0-BD70-B63B2DF5E2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E94E2B-B233-4B58-BA6A-DFA08EDF7D8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266A9F-9FD7-4AF0-887A-FCD1D5773F5B}"/>
              </a:ext>
            </a:extLst>
          </p:cNvPr>
          <p:cNvSpPr>
            <a:spLocks noGrp="1"/>
          </p:cNvSpPr>
          <p:nvPr>
            <p:ph type="dt" sz="half" idx="10"/>
          </p:nvPr>
        </p:nvSpPr>
        <p:spPr/>
        <p:txBody>
          <a:bodyPr/>
          <a:lstStyle/>
          <a:p>
            <a:fld id="{0814E7AF-F127-4526-9709-AA1DC14E5C51}" type="datetimeFigureOut">
              <a:rPr lang="en-GB" smtClean="0"/>
              <a:t>17/03/2022</a:t>
            </a:fld>
            <a:endParaRPr lang="en-GB"/>
          </a:p>
        </p:txBody>
      </p:sp>
      <p:sp>
        <p:nvSpPr>
          <p:cNvPr id="5" name="Footer Placeholder 4">
            <a:extLst>
              <a:ext uri="{FF2B5EF4-FFF2-40B4-BE49-F238E27FC236}">
                <a16:creationId xmlns:a16="http://schemas.microsoft.com/office/drawing/2014/main" id="{2DA5E021-54D6-4365-948F-7CBC35276E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BFCC35-ED60-4782-BEE8-7517F331357A}"/>
              </a:ext>
            </a:extLst>
          </p:cNvPr>
          <p:cNvSpPr>
            <a:spLocks noGrp="1"/>
          </p:cNvSpPr>
          <p:nvPr>
            <p:ph type="sldNum" sz="quarter" idx="12"/>
          </p:nvPr>
        </p:nvSpPr>
        <p:spPr/>
        <p:txBody>
          <a:bodyPr/>
          <a:lstStyle/>
          <a:p>
            <a:fld id="{F1E89301-273D-4D11-852D-BBCC7B7F6A5C}" type="slidenum">
              <a:rPr lang="en-GB" smtClean="0"/>
              <a:t>‹#›</a:t>
            </a:fld>
            <a:endParaRPr lang="en-GB"/>
          </a:p>
        </p:txBody>
      </p:sp>
    </p:spTree>
    <p:extLst>
      <p:ext uri="{BB962C8B-B14F-4D97-AF65-F5344CB8AC3E}">
        <p14:creationId xmlns:p14="http://schemas.microsoft.com/office/powerpoint/2010/main" val="3521036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66008-9B63-448C-959A-2FE85C8E9E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151D08F-2013-4ED4-B771-E9EFE2C533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D8E821-0BF8-4D6D-9DA2-1A5836D7712F}"/>
              </a:ext>
            </a:extLst>
          </p:cNvPr>
          <p:cNvSpPr>
            <a:spLocks noGrp="1"/>
          </p:cNvSpPr>
          <p:nvPr>
            <p:ph type="dt" sz="half" idx="10"/>
          </p:nvPr>
        </p:nvSpPr>
        <p:spPr/>
        <p:txBody>
          <a:bodyPr/>
          <a:lstStyle/>
          <a:p>
            <a:fld id="{0814E7AF-F127-4526-9709-AA1DC14E5C51}" type="datetimeFigureOut">
              <a:rPr lang="en-GB" smtClean="0"/>
              <a:t>17/03/2022</a:t>
            </a:fld>
            <a:endParaRPr lang="en-GB"/>
          </a:p>
        </p:txBody>
      </p:sp>
      <p:sp>
        <p:nvSpPr>
          <p:cNvPr id="5" name="Footer Placeholder 4">
            <a:extLst>
              <a:ext uri="{FF2B5EF4-FFF2-40B4-BE49-F238E27FC236}">
                <a16:creationId xmlns:a16="http://schemas.microsoft.com/office/drawing/2014/main" id="{44E64B1A-BB42-44D6-97E2-CBC4991FA0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4D7A25-BB26-483F-8C89-2BC80CC280F1}"/>
              </a:ext>
            </a:extLst>
          </p:cNvPr>
          <p:cNvSpPr>
            <a:spLocks noGrp="1"/>
          </p:cNvSpPr>
          <p:nvPr>
            <p:ph type="sldNum" sz="quarter" idx="12"/>
          </p:nvPr>
        </p:nvSpPr>
        <p:spPr/>
        <p:txBody>
          <a:bodyPr/>
          <a:lstStyle/>
          <a:p>
            <a:fld id="{F1E89301-273D-4D11-852D-BBCC7B7F6A5C}" type="slidenum">
              <a:rPr lang="en-GB" smtClean="0"/>
              <a:t>‹#›</a:t>
            </a:fld>
            <a:endParaRPr lang="en-GB"/>
          </a:p>
        </p:txBody>
      </p:sp>
    </p:spTree>
    <p:extLst>
      <p:ext uri="{BB962C8B-B14F-4D97-AF65-F5344CB8AC3E}">
        <p14:creationId xmlns:p14="http://schemas.microsoft.com/office/powerpoint/2010/main" val="308269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EB91E-C133-48FE-8ACD-20904A59B2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71963F-8026-4259-8479-F4BBDBAC348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157DA08-4407-4A54-B731-4D2A6FD721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271655C-C98D-41F9-9BA4-D19AC4508DE0}"/>
              </a:ext>
            </a:extLst>
          </p:cNvPr>
          <p:cNvSpPr>
            <a:spLocks noGrp="1"/>
          </p:cNvSpPr>
          <p:nvPr>
            <p:ph type="dt" sz="half" idx="10"/>
          </p:nvPr>
        </p:nvSpPr>
        <p:spPr/>
        <p:txBody>
          <a:bodyPr/>
          <a:lstStyle/>
          <a:p>
            <a:fld id="{0814E7AF-F127-4526-9709-AA1DC14E5C51}" type="datetimeFigureOut">
              <a:rPr lang="en-GB" smtClean="0"/>
              <a:t>17/03/2022</a:t>
            </a:fld>
            <a:endParaRPr lang="en-GB"/>
          </a:p>
        </p:txBody>
      </p:sp>
      <p:sp>
        <p:nvSpPr>
          <p:cNvPr id="6" name="Footer Placeholder 5">
            <a:extLst>
              <a:ext uri="{FF2B5EF4-FFF2-40B4-BE49-F238E27FC236}">
                <a16:creationId xmlns:a16="http://schemas.microsoft.com/office/drawing/2014/main" id="{534541BB-6C43-4944-9235-B3C5B09419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D3F3D8-5630-42D5-AD43-07757EAF4425}"/>
              </a:ext>
            </a:extLst>
          </p:cNvPr>
          <p:cNvSpPr>
            <a:spLocks noGrp="1"/>
          </p:cNvSpPr>
          <p:nvPr>
            <p:ph type="sldNum" sz="quarter" idx="12"/>
          </p:nvPr>
        </p:nvSpPr>
        <p:spPr/>
        <p:txBody>
          <a:bodyPr/>
          <a:lstStyle/>
          <a:p>
            <a:fld id="{F1E89301-273D-4D11-852D-BBCC7B7F6A5C}" type="slidenum">
              <a:rPr lang="en-GB" smtClean="0"/>
              <a:t>‹#›</a:t>
            </a:fld>
            <a:endParaRPr lang="en-GB"/>
          </a:p>
        </p:txBody>
      </p:sp>
    </p:spTree>
    <p:extLst>
      <p:ext uri="{BB962C8B-B14F-4D97-AF65-F5344CB8AC3E}">
        <p14:creationId xmlns:p14="http://schemas.microsoft.com/office/powerpoint/2010/main" val="1765914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F2E7D-4454-4BC5-B1EE-7121BB7094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CD8385-23A9-44B8-87E4-C2393B5892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473A53-5921-460F-A8B6-AEED718925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62F13A-F514-4469-9F24-F5AF6CEF00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01E0C3-0A1B-4CF7-8284-4BB970BB2F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687CE1A-8E06-4B17-8CCF-1C0BCD899939}"/>
              </a:ext>
            </a:extLst>
          </p:cNvPr>
          <p:cNvSpPr>
            <a:spLocks noGrp="1"/>
          </p:cNvSpPr>
          <p:nvPr>
            <p:ph type="dt" sz="half" idx="10"/>
          </p:nvPr>
        </p:nvSpPr>
        <p:spPr/>
        <p:txBody>
          <a:bodyPr/>
          <a:lstStyle/>
          <a:p>
            <a:fld id="{0814E7AF-F127-4526-9709-AA1DC14E5C51}" type="datetimeFigureOut">
              <a:rPr lang="en-GB" smtClean="0"/>
              <a:t>17/03/2022</a:t>
            </a:fld>
            <a:endParaRPr lang="en-GB"/>
          </a:p>
        </p:txBody>
      </p:sp>
      <p:sp>
        <p:nvSpPr>
          <p:cNvPr id="8" name="Footer Placeholder 7">
            <a:extLst>
              <a:ext uri="{FF2B5EF4-FFF2-40B4-BE49-F238E27FC236}">
                <a16:creationId xmlns:a16="http://schemas.microsoft.com/office/drawing/2014/main" id="{5B2DA463-80FC-4DC8-B591-515D591C0D8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C272D00-AE82-4DC0-A1D0-B652E8413091}"/>
              </a:ext>
            </a:extLst>
          </p:cNvPr>
          <p:cNvSpPr>
            <a:spLocks noGrp="1"/>
          </p:cNvSpPr>
          <p:nvPr>
            <p:ph type="sldNum" sz="quarter" idx="12"/>
          </p:nvPr>
        </p:nvSpPr>
        <p:spPr/>
        <p:txBody>
          <a:bodyPr/>
          <a:lstStyle/>
          <a:p>
            <a:fld id="{F1E89301-273D-4D11-852D-BBCC7B7F6A5C}" type="slidenum">
              <a:rPr lang="en-GB" smtClean="0"/>
              <a:t>‹#›</a:t>
            </a:fld>
            <a:endParaRPr lang="en-GB"/>
          </a:p>
        </p:txBody>
      </p:sp>
    </p:spTree>
    <p:extLst>
      <p:ext uri="{BB962C8B-B14F-4D97-AF65-F5344CB8AC3E}">
        <p14:creationId xmlns:p14="http://schemas.microsoft.com/office/powerpoint/2010/main" val="706622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C080D-3789-4F42-9A1A-93E15E412D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457AF9-E9E4-4873-8B97-3D8C11BF3734}"/>
              </a:ext>
            </a:extLst>
          </p:cNvPr>
          <p:cNvSpPr>
            <a:spLocks noGrp="1"/>
          </p:cNvSpPr>
          <p:nvPr>
            <p:ph type="dt" sz="half" idx="10"/>
          </p:nvPr>
        </p:nvSpPr>
        <p:spPr/>
        <p:txBody>
          <a:bodyPr/>
          <a:lstStyle/>
          <a:p>
            <a:fld id="{0814E7AF-F127-4526-9709-AA1DC14E5C51}" type="datetimeFigureOut">
              <a:rPr lang="en-GB" smtClean="0"/>
              <a:t>17/03/2022</a:t>
            </a:fld>
            <a:endParaRPr lang="en-GB"/>
          </a:p>
        </p:txBody>
      </p:sp>
      <p:sp>
        <p:nvSpPr>
          <p:cNvPr id="4" name="Footer Placeholder 3">
            <a:extLst>
              <a:ext uri="{FF2B5EF4-FFF2-40B4-BE49-F238E27FC236}">
                <a16:creationId xmlns:a16="http://schemas.microsoft.com/office/drawing/2014/main" id="{02565044-E165-4612-B768-119DEF91B4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D6F9A5-71C9-45E0-A1CD-2757A72897AB}"/>
              </a:ext>
            </a:extLst>
          </p:cNvPr>
          <p:cNvSpPr>
            <a:spLocks noGrp="1"/>
          </p:cNvSpPr>
          <p:nvPr>
            <p:ph type="sldNum" sz="quarter" idx="12"/>
          </p:nvPr>
        </p:nvSpPr>
        <p:spPr/>
        <p:txBody>
          <a:bodyPr/>
          <a:lstStyle/>
          <a:p>
            <a:fld id="{F1E89301-273D-4D11-852D-BBCC7B7F6A5C}" type="slidenum">
              <a:rPr lang="en-GB" smtClean="0"/>
              <a:t>‹#›</a:t>
            </a:fld>
            <a:endParaRPr lang="en-GB"/>
          </a:p>
        </p:txBody>
      </p:sp>
    </p:spTree>
    <p:extLst>
      <p:ext uri="{BB962C8B-B14F-4D97-AF65-F5344CB8AC3E}">
        <p14:creationId xmlns:p14="http://schemas.microsoft.com/office/powerpoint/2010/main" val="1492131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5C9491-5BF9-4247-89A1-4BFA19491E9A}"/>
              </a:ext>
            </a:extLst>
          </p:cNvPr>
          <p:cNvSpPr>
            <a:spLocks noGrp="1"/>
          </p:cNvSpPr>
          <p:nvPr>
            <p:ph type="dt" sz="half" idx="10"/>
          </p:nvPr>
        </p:nvSpPr>
        <p:spPr/>
        <p:txBody>
          <a:bodyPr/>
          <a:lstStyle/>
          <a:p>
            <a:fld id="{0814E7AF-F127-4526-9709-AA1DC14E5C51}" type="datetimeFigureOut">
              <a:rPr lang="en-GB" smtClean="0"/>
              <a:t>17/03/2022</a:t>
            </a:fld>
            <a:endParaRPr lang="en-GB"/>
          </a:p>
        </p:txBody>
      </p:sp>
      <p:sp>
        <p:nvSpPr>
          <p:cNvPr id="3" name="Footer Placeholder 2">
            <a:extLst>
              <a:ext uri="{FF2B5EF4-FFF2-40B4-BE49-F238E27FC236}">
                <a16:creationId xmlns:a16="http://schemas.microsoft.com/office/drawing/2014/main" id="{959F1291-1364-4785-A923-C7F18D98C6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CEC2EF-6D03-42B7-BECE-04C2D461089C}"/>
              </a:ext>
            </a:extLst>
          </p:cNvPr>
          <p:cNvSpPr>
            <a:spLocks noGrp="1"/>
          </p:cNvSpPr>
          <p:nvPr>
            <p:ph type="sldNum" sz="quarter" idx="12"/>
          </p:nvPr>
        </p:nvSpPr>
        <p:spPr/>
        <p:txBody>
          <a:bodyPr/>
          <a:lstStyle/>
          <a:p>
            <a:fld id="{F1E89301-273D-4D11-852D-BBCC7B7F6A5C}" type="slidenum">
              <a:rPr lang="en-GB" smtClean="0"/>
              <a:t>‹#›</a:t>
            </a:fld>
            <a:endParaRPr lang="en-GB"/>
          </a:p>
        </p:txBody>
      </p:sp>
    </p:spTree>
    <p:extLst>
      <p:ext uri="{BB962C8B-B14F-4D97-AF65-F5344CB8AC3E}">
        <p14:creationId xmlns:p14="http://schemas.microsoft.com/office/powerpoint/2010/main" val="2640689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6B622-098E-4B2B-A0E8-007353E7A3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A667B50-E76A-4392-AF73-B220415EDD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06AB48-60A3-4AF8-967D-09146692F6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F7BCD5-B633-49A2-A3AE-00BB6302EF37}"/>
              </a:ext>
            </a:extLst>
          </p:cNvPr>
          <p:cNvSpPr>
            <a:spLocks noGrp="1"/>
          </p:cNvSpPr>
          <p:nvPr>
            <p:ph type="dt" sz="half" idx="10"/>
          </p:nvPr>
        </p:nvSpPr>
        <p:spPr/>
        <p:txBody>
          <a:bodyPr/>
          <a:lstStyle/>
          <a:p>
            <a:fld id="{0814E7AF-F127-4526-9709-AA1DC14E5C51}" type="datetimeFigureOut">
              <a:rPr lang="en-GB" smtClean="0"/>
              <a:t>17/03/2022</a:t>
            </a:fld>
            <a:endParaRPr lang="en-GB"/>
          </a:p>
        </p:txBody>
      </p:sp>
      <p:sp>
        <p:nvSpPr>
          <p:cNvPr id="6" name="Footer Placeholder 5">
            <a:extLst>
              <a:ext uri="{FF2B5EF4-FFF2-40B4-BE49-F238E27FC236}">
                <a16:creationId xmlns:a16="http://schemas.microsoft.com/office/drawing/2014/main" id="{E12A80DC-12D5-4AF2-8E65-9DC88BC1CC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BCDCA3-9A86-4E52-9999-D30F369DAC6B}"/>
              </a:ext>
            </a:extLst>
          </p:cNvPr>
          <p:cNvSpPr>
            <a:spLocks noGrp="1"/>
          </p:cNvSpPr>
          <p:nvPr>
            <p:ph type="sldNum" sz="quarter" idx="12"/>
          </p:nvPr>
        </p:nvSpPr>
        <p:spPr/>
        <p:txBody>
          <a:bodyPr/>
          <a:lstStyle/>
          <a:p>
            <a:fld id="{F1E89301-273D-4D11-852D-BBCC7B7F6A5C}" type="slidenum">
              <a:rPr lang="en-GB" smtClean="0"/>
              <a:t>‹#›</a:t>
            </a:fld>
            <a:endParaRPr lang="en-GB"/>
          </a:p>
        </p:txBody>
      </p:sp>
    </p:spTree>
    <p:extLst>
      <p:ext uri="{BB962C8B-B14F-4D97-AF65-F5344CB8AC3E}">
        <p14:creationId xmlns:p14="http://schemas.microsoft.com/office/powerpoint/2010/main" val="1905966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59E69-2A05-42C0-B7F3-8F854BEE47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3723A16-C7F3-4030-B4A9-B485E99ADF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8B6EA3A-3AB6-49E5-9B41-414D9D1306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DD2117-49AA-4F76-BB27-1AB7D2DFA9A8}"/>
              </a:ext>
            </a:extLst>
          </p:cNvPr>
          <p:cNvSpPr>
            <a:spLocks noGrp="1"/>
          </p:cNvSpPr>
          <p:nvPr>
            <p:ph type="dt" sz="half" idx="10"/>
          </p:nvPr>
        </p:nvSpPr>
        <p:spPr/>
        <p:txBody>
          <a:bodyPr/>
          <a:lstStyle/>
          <a:p>
            <a:fld id="{0814E7AF-F127-4526-9709-AA1DC14E5C51}" type="datetimeFigureOut">
              <a:rPr lang="en-GB" smtClean="0"/>
              <a:t>17/03/2022</a:t>
            </a:fld>
            <a:endParaRPr lang="en-GB"/>
          </a:p>
        </p:txBody>
      </p:sp>
      <p:sp>
        <p:nvSpPr>
          <p:cNvPr id="6" name="Footer Placeholder 5">
            <a:extLst>
              <a:ext uri="{FF2B5EF4-FFF2-40B4-BE49-F238E27FC236}">
                <a16:creationId xmlns:a16="http://schemas.microsoft.com/office/drawing/2014/main" id="{81099ED4-7E50-43AA-B2BA-89D20A7ECA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37ED80-D9B4-413D-9205-183B2EB00D0F}"/>
              </a:ext>
            </a:extLst>
          </p:cNvPr>
          <p:cNvSpPr>
            <a:spLocks noGrp="1"/>
          </p:cNvSpPr>
          <p:nvPr>
            <p:ph type="sldNum" sz="quarter" idx="12"/>
          </p:nvPr>
        </p:nvSpPr>
        <p:spPr/>
        <p:txBody>
          <a:bodyPr/>
          <a:lstStyle/>
          <a:p>
            <a:fld id="{F1E89301-273D-4D11-852D-BBCC7B7F6A5C}" type="slidenum">
              <a:rPr lang="en-GB" smtClean="0"/>
              <a:t>‹#›</a:t>
            </a:fld>
            <a:endParaRPr lang="en-GB"/>
          </a:p>
        </p:txBody>
      </p:sp>
    </p:spTree>
    <p:extLst>
      <p:ext uri="{BB962C8B-B14F-4D97-AF65-F5344CB8AC3E}">
        <p14:creationId xmlns:p14="http://schemas.microsoft.com/office/powerpoint/2010/main" val="2971652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CA7A3-78FB-42D7-82F5-58AD742CA8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E7982E-1420-4982-8BE3-FEBFB11D44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80E349-7AB6-4A52-B2FE-8C81A3556C0F}"/>
              </a:ext>
            </a:extLst>
          </p:cNvPr>
          <p:cNvSpPr>
            <a:spLocks noGrp="1"/>
          </p:cNvSpPr>
          <p:nvPr>
            <p:ph type="dt" sz="half" idx="10"/>
          </p:nvPr>
        </p:nvSpPr>
        <p:spPr/>
        <p:txBody>
          <a:bodyPr/>
          <a:lstStyle/>
          <a:p>
            <a:fld id="{0814E7AF-F127-4526-9709-AA1DC14E5C51}" type="datetimeFigureOut">
              <a:rPr lang="en-GB" smtClean="0"/>
              <a:t>17/03/2022</a:t>
            </a:fld>
            <a:endParaRPr lang="en-GB"/>
          </a:p>
        </p:txBody>
      </p:sp>
      <p:sp>
        <p:nvSpPr>
          <p:cNvPr id="5" name="Footer Placeholder 4">
            <a:extLst>
              <a:ext uri="{FF2B5EF4-FFF2-40B4-BE49-F238E27FC236}">
                <a16:creationId xmlns:a16="http://schemas.microsoft.com/office/drawing/2014/main" id="{F6A719B6-1B3F-4040-B556-8E50B86E9B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0E31F0-04A8-406C-B0EF-100AE033F4EE}"/>
              </a:ext>
            </a:extLst>
          </p:cNvPr>
          <p:cNvSpPr>
            <a:spLocks noGrp="1"/>
          </p:cNvSpPr>
          <p:nvPr>
            <p:ph type="sldNum" sz="quarter" idx="12"/>
          </p:nvPr>
        </p:nvSpPr>
        <p:spPr/>
        <p:txBody>
          <a:bodyPr/>
          <a:lstStyle/>
          <a:p>
            <a:fld id="{F1E89301-273D-4D11-852D-BBCC7B7F6A5C}" type="slidenum">
              <a:rPr lang="en-GB" smtClean="0"/>
              <a:t>‹#›</a:t>
            </a:fld>
            <a:endParaRPr lang="en-GB"/>
          </a:p>
        </p:txBody>
      </p:sp>
    </p:spTree>
    <p:extLst>
      <p:ext uri="{BB962C8B-B14F-4D97-AF65-F5344CB8AC3E}">
        <p14:creationId xmlns:p14="http://schemas.microsoft.com/office/powerpoint/2010/main" val="3958816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100E91-E1AB-4748-83E3-5262CB0AB0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67570E-D41F-4152-BE16-14E3EEA111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90A4DF-9259-4DB7-89B0-8838187705E7}"/>
              </a:ext>
            </a:extLst>
          </p:cNvPr>
          <p:cNvSpPr>
            <a:spLocks noGrp="1"/>
          </p:cNvSpPr>
          <p:nvPr>
            <p:ph type="dt" sz="half" idx="10"/>
          </p:nvPr>
        </p:nvSpPr>
        <p:spPr/>
        <p:txBody>
          <a:bodyPr/>
          <a:lstStyle/>
          <a:p>
            <a:fld id="{0814E7AF-F127-4526-9709-AA1DC14E5C51}" type="datetimeFigureOut">
              <a:rPr lang="en-GB" smtClean="0"/>
              <a:t>17/03/2022</a:t>
            </a:fld>
            <a:endParaRPr lang="en-GB"/>
          </a:p>
        </p:txBody>
      </p:sp>
      <p:sp>
        <p:nvSpPr>
          <p:cNvPr id="5" name="Footer Placeholder 4">
            <a:extLst>
              <a:ext uri="{FF2B5EF4-FFF2-40B4-BE49-F238E27FC236}">
                <a16:creationId xmlns:a16="http://schemas.microsoft.com/office/drawing/2014/main" id="{7E1F9057-C31F-462B-8BC5-468DBC0A60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F418DD-FC05-4AF2-AC4E-86B7019F8461}"/>
              </a:ext>
            </a:extLst>
          </p:cNvPr>
          <p:cNvSpPr>
            <a:spLocks noGrp="1"/>
          </p:cNvSpPr>
          <p:nvPr>
            <p:ph type="sldNum" sz="quarter" idx="12"/>
          </p:nvPr>
        </p:nvSpPr>
        <p:spPr/>
        <p:txBody>
          <a:bodyPr/>
          <a:lstStyle/>
          <a:p>
            <a:fld id="{F1E89301-273D-4D11-852D-BBCC7B7F6A5C}" type="slidenum">
              <a:rPr lang="en-GB" smtClean="0"/>
              <a:t>‹#›</a:t>
            </a:fld>
            <a:endParaRPr lang="en-GB"/>
          </a:p>
        </p:txBody>
      </p:sp>
    </p:spTree>
    <p:extLst>
      <p:ext uri="{BB962C8B-B14F-4D97-AF65-F5344CB8AC3E}">
        <p14:creationId xmlns:p14="http://schemas.microsoft.com/office/powerpoint/2010/main" val="1794448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924303-F60D-4072-A96B-55D2DB8D2D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4EA0F7-5941-4A9E-8674-7BF334FEDD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D2F468-8C83-4DCA-A7AF-1CC0896EDC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14E7AF-F127-4526-9709-AA1DC14E5C51}" type="datetimeFigureOut">
              <a:rPr lang="en-GB" smtClean="0"/>
              <a:t>17/03/2022</a:t>
            </a:fld>
            <a:endParaRPr lang="en-GB"/>
          </a:p>
        </p:txBody>
      </p:sp>
      <p:sp>
        <p:nvSpPr>
          <p:cNvPr id="5" name="Footer Placeholder 4">
            <a:extLst>
              <a:ext uri="{FF2B5EF4-FFF2-40B4-BE49-F238E27FC236}">
                <a16:creationId xmlns:a16="http://schemas.microsoft.com/office/drawing/2014/main" id="{8A7FE893-8D52-47DB-A345-099F1BE0BD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1F3C73C-66B8-4D55-9305-FD52169299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E89301-273D-4D11-852D-BBCC7B7F6A5C}" type="slidenum">
              <a:rPr lang="en-GB" smtClean="0"/>
              <a:t>‹#›</a:t>
            </a:fld>
            <a:endParaRPr lang="en-GB"/>
          </a:p>
        </p:txBody>
      </p:sp>
    </p:spTree>
    <p:extLst>
      <p:ext uri="{BB962C8B-B14F-4D97-AF65-F5344CB8AC3E}">
        <p14:creationId xmlns:p14="http://schemas.microsoft.com/office/powerpoint/2010/main" val="20467110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image" Target="../media/image4.jpeg"/><Relationship Id="rId9" Type="http://schemas.microsoft.com/office/2007/relationships/diagramDrawing" Target="../diagrams/drawing3.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8D48972-1D25-401E-9699-EA9F76F96523}"/>
              </a:ext>
            </a:extLst>
          </p:cNvPr>
          <p:cNvSpPr>
            <a:spLocks noGrp="1"/>
          </p:cNvSpPr>
          <p:nvPr>
            <p:ph type="ctrTitle"/>
          </p:nvPr>
        </p:nvSpPr>
        <p:spPr>
          <a:xfrm>
            <a:off x="789708" y="666351"/>
            <a:ext cx="10558405" cy="3044335"/>
          </a:xfrm>
        </p:spPr>
        <p:txBody>
          <a:bodyPr anchor="b">
            <a:normAutofit/>
          </a:bodyPr>
          <a:lstStyle/>
          <a:p>
            <a:r>
              <a:rPr lang="en-GB" sz="4800">
                <a:solidFill>
                  <a:schemeClr val="bg1"/>
                </a:solidFill>
              </a:rPr>
              <a:t>FREE MOVEMENT OF WORKERS</a:t>
            </a:r>
          </a:p>
        </p:txBody>
      </p:sp>
      <p:sp>
        <p:nvSpPr>
          <p:cNvPr id="3" name="Subtitle 2">
            <a:extLst>
              <a:ext uri="{FF2B5EF4-FFF2-40B4-BE49-F238E27FC236}">
                <a16:creationId xmlns:a16="http://schemas.microsoft.com/office/drawing/2014/main" id="{551D0E07-9570-4E95-88A8-E753D751DF4C}"/>
              </a:ext>
            </a:extLst>
          </p:cNvPr>
          <p:cNvSpPr>
            <a:spLocks noGrp="1"/>
          </p:cNvSpPr>
          <p:nvPr>
            <p:ph type="subTitle" idx="1"/>
          </p:nvPr>
        </p:nvSpPr>
        <p:spPr>
          <a:xfrm>
            <a:off x="789708" y="3866064"/>
            <a:ext cx="10558405" cy="2234485"/>
          </a:xfrm>
        </p:spPr>
        <p:txBody>
          <a:bodyPr anchor="t">
            <a:normAutofit/>
          </a:bodyPr>
          <a:lstStyle/>
          <a:p>
            <a:r>
              <a:rPr lang="en-GB">
                <a:solidFill>
                  <a:schemeClr val="bg1"/>
                </a:solidFill>
              </a:rPr>
              <a:t>Laura Knight</a:t>
            </a:r>
          </a:p>
        </p:txBody>
      </p:sp>
      <p:pic>
        <p:nvPicPr>
          <p:cNvPr id="4" name="Audio 3">
            <a:hlinkClick r:id="" action="ppaction://media"/>
            <a:extLst>
              <a:ext uri="{FF2B5EF4-FFF2-40B4-BE49-F238E27FC236}">
                <a16:creationId xmlns:a16="http://schemas.microsoft.com/office/drawing/2014/main" id="{6FC9E711-A977-4226-80EA-5CF1AD46645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00244915"/>
      </p:ext>
    </p:extLst>
  </p:cSld>
  <p:clrMapOvr>
    <a:masterClrMapping/>
  </p:clrMapOvr>
  <mc:AlternateContent xmlns:mc="http://schemas.openxmlformats.org/markup-compatibility/2006">
    <mc:Choice xmlns:p14="http://schemas.microsoft.com/office/powerpoint/2010/main" Requires="p14">
      <p:transition spd="slow" p14:dur="2000" advTm="6992"/>
    </mc:Choice>
    <mc:Fallback>
      <p:transition spd="slow" advTm="69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62871-8CB3-4104-8303-FAEA7CAA3982}"/>
              </a:ext>
            </a:extLst>
          </p:cNvPr>
          <p:cNvSpPr>
            <a:spLocks noGrp="1"/>
          </p:cNvSpPr>
          <p:nvPr>
            <p:ph type="title"/>
          </p:nvPr>
        </p:nvSpPr>
        <p:spPr/>
        <p:txBody>
          <a:bodyPr/>
          <a:lstStyle/>
          <a:p>
            <a:r>
              <a:rPr lang="en-GB" b="1" u="sng" dirty="0">
                <a:solidFill>
                  <a:schemeClr val="accent1">
                    <a:lumMod val="75000"/>
                  </a:schemeClr>
                </a:solidFill>
              </a:rPr>
              <a:t>Aims and objectives</a:t>
            </a:r>
          </a:p>
        </p:txBody>
      </p:sp>
      <p:sp>
        <p:nvSpPr>
          <p:cNvPr id="3" name="Content Placeholder 2">
            <a:extLst>
              <a:ext uri="{FF2B5EF4-FFF2-40B4-BE49-F238E27FC236}">
                <a16:creationId xmlns:a16="http://schemas.microsoft.com/office/drawing/2014/main" id="{293F067A-579F-4EA3-933F-78EB57F6DD4A}"/>
              </a:ext>
            </a:extLst>
          </p:cNvPr>
          <p:cNvSpPr>
            <a:spLocks noGrp="1"/>
          </p:cNvSpPr>
          <p:nvPr>
            <p:ph idx="1"/>
          </p:nvPr>
        </p:nvSpPr>
        <p:spPr/>
        <p:txBody>
          <a:bodyPr>
            <a:normAutofit/>
          </a:bodyPr>
          <a:lstStyle/>
          <a:p>
            <a:r>
              <a:rPr lang="en-GB" sz="4000" dirty="0"/>
              <a:t>Understand the law relating to the free movement of workers, in particular Article 45 TFEU and Regulation 492/2011</a:t>
            </a:r>
          </a:p>
          <a:p>
            <a:r>
              <a:rPr lang="en-GB" sz="4000" dirty="0"/>
              <a:t>Understand the scope of a ‘worker’</a:t>
            </a:r>
          </a:p>
          <a:p>
            <a:r>
              <a:rPr lang="en-GB" sz="4000" dirty="0"/>
              <a:t>Understand the circumstances in which the free movement of workers may be restricted</a:t>
            </a:r>
          </a:p>
        </p:txBody>
      </p:sp>
      <p:pic>
        <p:nvPicPr>
          <p:cNvPr id="4" name="Audio 3">
            <a:hlinkClick r:id="" action="ppaction://media"/>
            <a:extLst>
              <a:ext uri="{FF2B5EF4-FFF2-40B4-BE49-F238E27FC236}">
                <a16:creationId xmlns:a16="http://schemas.microsoft.com/office/drawing/2014/main" id="{079AE989-9C18-4532-9EBB-B890C811BA0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41134919"/>
      </p:ext>
    </p:extLst>
  </p:cSld>
  <p:clrMapOvr>
    <a:masterClrMapping/>
  </p:clrMapOvr>
  <mc:AlternateContent xmlns:mc="http://schemas.openxmlformats.org/markup-compatibility/2006">
    <mc:Choice xmlns:p14="http://schemas.microsoft.com/office/powerpoint/2010/main" Requires="p14">
      <p:transition spd="slow" p14:dur="2000" advTm="31254"/>
    </mc:Choice>
    <mc:Fallback>
      <p:transition spd="slow" advTm="31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19FCC-D03B-4F18-967C-7D5511273223}"/>
              </a:ext>
            </a:extLst>
          </p:cNvPr>
          <p:cNvSpPr>
            <a:spLocks noGrp="1"/>
          </p:cNvSpPr>
          <p:nvPr>
            <p:ph type="title"/>
          </p:nvPr>
        </p:nvSpPr>
        <p:spPr/>
        <p:txBody>
          <a:bodyPr/>
          <a:lstStyle/>
          <a:p>
            <a:r>
              <a:rPr lang="en-GB" dirty="0"/>
              <a:t>Article 45(1) TFEU </a:t>
            </a:r>
          </a:p>
        </p:txBody>
      </p:sp>
      <p:pic>
        <p:nvPicPr>
          <p:cNvPr id="5" name="Content Placeholder 4">
            <a:extLst>
              <a:ext uri="{FF2B5EF4-FFF2-40B4-BE49-F238E27FC236}">
                <a16:creationId xmlns:a16="http://schemas.microsoft.com/office/drawing/2014/main" id="{DFD3EE5F-9F67-45BC-8C2D-670E0D1EECD7}"/>
              </a:ext>
            </a:extLst>
          </p:cNvPr>
          <p:cNvPicPr>
            <a:picLocks noGrp="1" noChangeAspect="1"/>
          </p:cNvPicPr>
          <p:nvPr>
            <p:ph idx="1"/>
          </p:nvPr>
        </p:nvPicPr>
        <p:blipFill rotWithShape="1">
          <a:blip r:embed="rId4"/>
          <a:srcRect l="28492" t="31759" r="13699" b="26706"/>
          <a:stretch/>
        </p:blipFill>
        <p:spPr>
          <a:xfrm>
            <a:off x="1464469" y="1471612"/>
            <a:ext cx="9723778" cy="4657726"/>
          </a:xfrm>
        </p:spPr>
      </p:pic>
      <p:pic>
        <p:nvPicPr>
          <p:cNvPr id="3" name="Audio 2">
            <a:hlinkClick r:id="" action="ppaction://media"/>
            <a:extLst>
              <a:ext uri="{FF2B5EF4-FFF2-40B4-BE49-F238E27FC236}">
                <a16:creationId xmlns:a16="http://schemas.microsoft.com/office/drawing/2014/main" id="{7185DEB5-8C1C-47B9-99E9-C45D0290474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46088185"/>
      </p:ext>
    </p:extLst>
  </p:cSld>
  <p:clrMapOvr>
    <a:masterClrMapping/>
  </p:clrMapOvr>
  <mc:AlternateContent xmlns:mc="http://schemas.openxmlformats.org/markup-compatibility/2006">
    <mc:Choice xmlns:p14="http://schemas.microsoft.com/office/powerpoint/2010/main" Requires="p14">
      <p:transition spd="slow" p14:dur="2000" advTm="94482"/>
    </mc:Choice>
    <mc:Fallback>
      <p:transition spd="slow" advTm="94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607337-62B6-40EA-8438-169940951360}"/>
              </a:ext>
            </a:extLst>
          </p:cNvPr>
          <p:cNvSpPr>
            <a:spLocks noGrp="1"/>
          </p:cNvSpPr>
          <p:nvPr>
            <p:ph type="title"/>
          </p:nvPr>
        </p:nvSpPr>
        <p:spPr>
          <a:xfrm>
            <a:off x="6513788" y="365125"/>
            <a:ext cx="4840010" cy="1807305"/>
          </a:xfrm>
        </p:spPr>
        <p:txBody>
          <a:bodyPr>
            <a:normAutofit/>
          </a:bodyPr>
          <a:lstStyle/>
          <a:p>
            <a:r>
              <a:rPr lang="en-GB" dirty="0"/>
              <a:t>Objectives of Article 45 TFEU</a:t>
            </a:r>
          </a:p>
        </p:txBody>
      </p:sp>
      <p:pic>
        <p:nvPicPr>
          <p:cNvPr id="4" name="Picture 3">
            <a:extLst>
              <a:ext uri="{FF2B5EF4-FFF2-40B4-BE49-F238E27FC236}">
                <a16:creationId xmlns:a16="http://schemas.microsoft.com/office/drawing/2014/main" id="{E0959905-81CD-461D-92FE-D7ADD7DD6258}"/>
              </a:ext>
            </a:extLst>
          </p:cNvPr>
          <p:cNvPicPr>
            <a:picLocks noChangeAspect="1"/>
          </p:cNvPicPr>
          <p:nvPr/>
        </p:nvPicPr>
        <p:blipFill rotWithShape="1">
          <a:blip r:embed="rId4"/>
          <a:srcRect l="22139" r="1832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99765A24-D45C-4826-9589-DE2777F12BAB}"/>
              </a:ext>
            </a:extLst>
          </p:cNvPr>
          <p:cNvSpPr>
            <a:spLocks noGrp="1"/>
          </p:cNvSpPr>
          <p:nvPr>
            <p:ph idx="1"/>
          </p:nvPr>
        </p:nvSpPr>
        <p:spPr>
          <a:xfrm>
            <a:off x="6513788" y="2333297"/>
            <a:ext cx="4840010" cy="3843666"/>
          </a:xfrm>
        </p:spPr>
        <p:txBody>
          <a:bodyPr>
            <a:normAutofit/>
          </a:bodyPr>
          <a:lstStyle/>
          <a:p>
            <a:r>
              <a:rPr lang="en-GB" sz="1900"/>
              <a:t>To allow for workers to move from one EU MS to another for the purpose of employment</a:t>
            </a:r>
          </a:p>
          <a:p>
            <a:r>
              <a:rPr lang="en-GB" sz="1900"/>
              <a:t>To prohibit discrimination on grounds of nationality against workers who have moved</a:t>
            </a:r>
          </a:p>
          <a:p>
            <a:r>
              <a:rPr lang="en-GB" sz="1900"/>
              <a:t>The scope of Article 45 – workers are subject to very narrowly defined derogations</a:t>
            </a:r>
          </a:p>
          <a:p>
            <a:r>
              <a:rPr lang="en-GB" sz="1900"/>
              <a:t>Graf (Case C – 190/98) [2000] </a:t>
            </a:r>
          </a:p>
          <a:p>
            <a:r>
              <a:rPr lang="en-GB" sz="1900"/>
              <a:t>Casteels v British Airways [2011]</a:t>
            </a:r>
          </a:p>
          <a:p>
            <a:r>
              <a:rPr lang="en-GB" sz="1900"/>
              <a:t>Agonese [2000]</a:t>
            </a:r>
          </a:p>
        </p:txBody>
      </p:sp>
      <p:pic>
        <p:nvPicPr>
          <p:cNvPr id="5" name="Audio 4">
            <a:hlinkClick r:id="" action="ppaction://media"/>
            <a:extLst>
              <a:ext uri="{FF2B5EF4-FFF2-40B4-BE49-F238E27FC236}">
                <a16:creationId xmlns:a16="http://schemas.microsoft.com/office/drawing/2014/main" id="{A99165CB-8815-419D-B0DA-48868D9D895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26360543"/>
      </p:ext>
    </p:extLst>
  </p:cSld>
  <p:clrMapOvr>
    <a:masterClrMapping/>
  </p:clrMapOvr>
  <mc:AlternateContent xmlns:mc="http://schemas.openxmlformats.org/markup-compatibility/2006">
    <mc:Choice xmlns:p14="http://schemas.microsoft.com/office/powerpoint/2010/main" Requires="p14">
      <p:transition spd="slow" p14:dur="2000" advTm="394160"/>
    </mc:Choice>
    <mc:Fallback>
      <p:transition spd="slow" advTm="394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041A05-9B1E-4219-9663-2C9007BD25FB}"/>
              </a:ext>
            </a:extLst>
          </p:cNvPr>
          <p:cNvSpPr>
            <a:spLocks noGrp="1"/>
          </p:cNvSpPr>
          <p:nvPr>
            <p:ph type="title"/>
          </p:nvPr>
        </p:nvSpPr>
        <p:spPr>
          <a:xfrm>
            <a:off x="635000" y="640823"/>
            <a:ext cx="3418659" cy="5583148"/>
          </a:xfrm>
        </p:spPr>
        <p:txBody>
          <a:bodyPr anchor="ctr">
            <a:normAutofit/>
          </a:bodyPr>
          <a:lstStyle/>
          <a:p>
            <a:r>
              <a:rPr lang="en-GB" sz="5400"/>
              <a:t>The definition of ‘worker’</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E6B536B-E1DE-C999-93C1-52261F308F47}"/>
              </a:ext>
            </a:extLst>
          </p:cNvPr>
          <p:cNvGraphicFramePr>
            <a:graphicFrameLocks noGrp="1"/>
          </p:cNvGraphicFramePr>
          <p:nvPr>
            <p:ph idx="1"/>
            <p:extLst>
              <p:ext uri="{D42A27DB-BD31-4B8C-83A1-F6EECF244321}">
                <p14:modId xmlns:p14="http://schemas.microsoft.com/office/powerpoint/2010/main" val="373722598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061EF7F9-6945-46CD-8B7C-637216D90CA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31360781"/>
      </p:ext>
    </p:extLst>
  </p:cSld>
  <p:clrMapOvr>
    <a:masterClrMapping/>
  </p:clrMapOvr>
  <mc:AlternateContent xmlns:mc="http://schemas.openxmlformats.org/markup-compatibility/2006">
    <mc:Choice xmlns:p14="http://schemas.microsoft.com/office/powerpoint/2010/main" Requires="p14">
      <p:transition spd="slow" p14:dur="2000" advTm="557096"/>
    </mc:Choice>
    <mc:Fallback>
      <p:transition spd="slow" advTm="557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A39088-DFD0-4000-9CA0-5774D88FDD25}"/>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Trainees</a:t>
            </a:r>
          </a:p>
        </p:txBody>
      </p:sp>
      <p:graphicFrame>
        <p:nvGraphicFramePr>
          <p:cNvPr id="5" name="Content Placeholder 2">
            <a:extLst>
              <a:ext uri="{FF2B5EF4-FFF2-40B4-BE49-F238E27FC236}">
                <a16:creationId xmlns:a16="http://schemas.microsoft.com/office/drawing/2014/main" id="{BC9B4261-7E21-7AB3-C319-2DC16B46677D}"/>
              </a:ext>
            </a:extLst>
          </p:cNvPr>
          <p:cNvGraphicFramePr>
            <a:graphicFrameLocks noGrp="1"/>
          </p:cNvGraphicFramePr>
          <p:nvPr>
            <p:ph idx="1"/>
            <p:extLst>
              <p:ext uri="{D42A27DB-BD31-4B8C-83A1-F6EECF244321}">
                <p14:modId xmlns:p14="http://schemas.microsoft.com/office/powerpoint/2010/main" val="310623954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C300EB55-ACC3-4E10-8F61-649FA06E5F7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95964037"/>
      </p:ext>
    </p:extLst>
  </p:cSld>
  <p:clrMapOvr>
    <a:masterClrMapping/>
  </p:clrMapOvr>
  <mc:AlternateContent xmlns:mc="http://schemas.openxmlformats.org/markup-compatibility/2006">
    <mc:Choice xmlns:p14="http://schemas.microsoft.com/office/powerpoint/2010/main" Requires="p14">
      <p:transition spd="slow" p14:dur="2000" advTm="151951"/>
    </mc:Choice>
    <mc:Fallback>
      <p:transition spd="slow" advTm="151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29E93-523D-47B2-882A-577D18665C9F}"/>
              </a:ext>
            </a:extLst>
          </p:cNvPr>
          <p:cNvSpPr>
            <a:spLocks noGrp="1"/>
          </p:cNvSpPr>
          <p:nvPr>
            <p:ph type="title"/>
          </p:nvPr>
        </p:nvSpPr>
        <p:spPr>
          <a:xfrm>
            <a:off x="686834" y="1153572"/>
            <a:ext cx="3200400" cy="4461163"/>
          </a:xfrm>
        </p:spPr>
        <p:txBody>
          <a:bodyPr>
            <a:normAutofit/>
          </a:bodyPr>
          <a:lstStyle/>
          <a:p>
            <a:r>
              <a:rPr lang="en-GB">
                <a:solidFill>
                  <a:srgbClr val="FFFFFF"/>
                </a:solidFill>
              </a:rPr>
              <a:t>Work-seekers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F361F06-B98D-4799-AFD7-6EAF4ED628E4}"/>
              </a:ext>
            </a:extLst>
          </p:cNvPr>
          <p:cNvSpPr>
            <a:spLocks noGrp="1"/>
          </p:cNvSpPr>
          <p:nvPr>
            <p:ph idx="1"/>
          </p:nvPr>
        </p:nvSpPr>
        <p:spPr>
          <a:xfrm>
            <a:off x="4447308" y="591344"/>
            <a:ext cx="6906491" cy="5585619"/>
          </a:xfrm>
        </p:spPr>
        <p:txBody>
          <a:bodyPr anchor="ctr">
            <a:normAutofit/>
          </a:bodyPr>
          <a:lstStyle/>
          <a:p>
            <a:r>
              <a:rPr lang="en-GB" sz="2600" err="1"/>
              <a:t>Antonissen</a:t>
            </a:r>
            <a:r>
              <a:rPr lang="en-GB" sz="2600"/>
              <a:t> (Case c292/89) [1991]</a:t>
            </a:r>
          </a:p>
          <a:p>
            <a:pPr marL="0" indent="0">
              <a:buNone/>
            </a:pPr>
            <a:r>
              <a:rPr lang="en-GB" sz="2600" err="1"/>
              <a:t>Gustaff</a:t>
            </a:r>
            <a:r>
              <a:rPr lang="en-GB" sz="2600"/>
              <a:t> </a:t>
            </a:r>
            <a:r>
              <a:rPr lang="en-GB" sz="2600" err="1"/>
              <a:t>Antonissen</a:t>
            </a:r>
            <a:r>
              <a:rPr lang="en-GB" sz="2600"/>
              <a:t>, a Belgian national, challenged a deportation order that had been made against him following his conviction at Liverpool Crown Court for the possession of cocaine. He had been looking for work in the UK for over two years, without success. Under UK law, deportation of unemployed people was permitted after six months. The Immigration Tribunal referred to the ECJ the question of the compatibility of this rule with EU law on the free movement of workers. The Court held that work seekers were protected by EU law, but not indefinitely.</a:t>
            </a:r>
          </a:p>
        </p:txBody>
      </p:sp>
      <p:pic>
        <p:nvPicPr>
          <p:cNvPr id="4" name="Audio 3">
            <a:hlinkClick r:id="" action="ppaction://media"/>
            <a:extLst>
              <a:ext uri="{FF2B5EF4-FFF2-40B4-BE49-F238E27FC236}">
                <a16:creationId xmlns:a16="http://schemas.microsoft.com/office/drawing/2014/main" id="{20DE9A1A-B4A2-42D1-99EB-1D3814D3D3D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50544929"/>
      </p:ext>
    </p:extLst>
  </p:cSld>
  <p:clrMapOvr>
    <a:masterClrMapping/>
  </p:clrMapOvr>
  <mc:AlternateContent xmlns:mc="http://schemas.openxmlformats.org/markup-compatibility/2006">
    <mc:Choice xmlns:p14="http://schemas.microsoft.com/office/powerpoint/2010/main" Requires="p14">
      <p:transition spd="slow" p14:dur="2000" advTm="176147"/>
    </mc:Choice>
    <mc:Fallback>
      <p:transition spd="slow" advTm="176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D187A1-84D1-47A9-9786-691AF02EAC73}"/>
              </a:ext>
            </a:extLst>
          </p:cNvPr>
          <p:cNvSpPr>
            <a:spLocks noGrp="1"/>
          </p:cNvSpPr>
          <p:nvPr>
            <p:ph type="title"/>
          </p:nvPr>
        </p:nvSpPr>
        <p:spPr>
          <a:xfrm>
            <a:off x="1171074" y="1396686"/>
            <a:ext cx="3240506" cy="4064628"/>
          </a:xfrm>
        </p:spPr>
        <p:txBody>
          <a:bodyPr>
            <a:normAutofit/>
          </a:bodyPr>
          <a:lstStyle/>
          <a:p>
            <a:r>
              <a:rPr lang="en-GB">
                <a:solidFill>
                  <a:srgbClr val="FFFFFF"/>
                </a:solidFill>
              </a:rPr>
              <a:t>Frontier workers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AC5A0DD-399D-43C8-AB9F-0B910105BC0C}"/>
              </a:ext>
            </a:extLst>
          </p:cNvPr>
          <p:cNvSpPr>
            <a:spLocks noGrp="1"/>
          </p:cNvSpPr>
          <p:nvPr>
            <p:ph idx="1"/>
          </p:nvPr>
        </p:nvSpPr>
        <p:spPr>
          <a:xfrm>
            <a:off x="5370153" y="1526033"/>
            <a:ext cx="5536397" cy="3935281"/>
          </a:xfrm>
        </p:spPr>
        <p:txBody>
          <a:bodyPr>
            <a:normAutofit/>
          </a:bodyPr>
          <a:lstStyle/>
          <a:p>
            <a:r>
              <a:rPr lang="en-GB" sz="2200"/>
              <a:t>Applies when a person lives in their ‘home’ state, but works in a neighbouring state, effectively commuting to work across a national border.</a:t>
            </a:r>
          </a:p>
          <a:p>
            <a:r>
              <a:rPr lang="en-GB" sz="2200" err="1"/>
              <a:t>Geven</a:t>
            </a:r>
            <a:r>
              <a:rPr lang="en-GB" sz="2200"/>
              <a:t> [2007]</a:t>
            </a:r>
          </a:p>
          <a:p>
            <a:r>
              <a:rPr lang="en-GB" sz="2200" err="1"/>
              <a:t>Erny</a:t>
            </a:r>
            <a:r>
              <a:rPr lang="en-GB" sz="2200"/>
              <a:t> [2012]</a:t>
            </a:r>
          </a:p>
          <a:p>
            <a:r>
              <a:rPr lang="en-GB" sz="2200"/>
              <a:t>Giersch &amp; Others [2014]</a:t>
            </a:r>
          </a:p>
          <a:p>
            <a:r>
              <a:rPr lang="en-GB" sz="2200"/>
              <a:t>S &amp;G [2014]</a:t>
            </a:r>
          </a:p>
          <a:p>
            <a:r>
              <a:rPr lang="en-GB" sz="2200" err="1"/>
              <a:t>Depesme</a:t>
            </a:r>
            <a:r>
              <a:rPr lang="en-GB" sz="2200"/>
              <a:t> &amp; Others </a:t>
            </a:r>
          </a:p>
          <a:p>
            <a:r>
              <a:rPr lang="en-GB" sz="2200" err="1"/>
              <a:t>Eschenbrenner</a:t>
            </a:r>
            <a:r>
              <a:rPr lang="en-GB" sz="2200"/>
              <a:t> [2017]</a:t>
            </a:r>
          </a:p>
        </p:txBody>
      </p:sp>
      <p:pic>
        <p:nvPicPr>
          <p:cNvPr id="4" name="Audio 3">
            <a:hlinkClick r:id="" action="ppaction://media"/>
            <a:extLst>
              <a:ext uri="{FF2B5EF4-FFF2-40B4-BE49-F238E27FC236}">
                <a16:creationId xmlns:a16="http://schemas.microsoft.com/office/drawing/2014/main" id="{5E0B740A-C71B-4531-B508-EA78F063EEA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5509582"/>
      </p:ext>
    </p:extLst>
  </p:cSld>
  <p:clrMapOvr>
    <a:masterClrMapping/>
  </p:clrMapOvr>
  <mc:AlternateContent xmlns:mc="http://schemas.openxmlformats.org/markup-compatibility/2006">
    <mc:Choice xmlns:p14="http://schemas.microsoft.com/office/powerpoint/2010/main" Requires="p14">
      <p:transition spd="slow" p14:dur="2000" advTm="136185"/>
    </mc:Choice>
    <mc:Fallback>
      <p:transition spd="slow" advTm="136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D2C493-5C94-49BC-A04E-19959D8250E7}"/>
              </a:ext>
            </a:extLst>
          </p:cNvPr>
          <p:cNvSpPr>
            <a:spLocks noGrp="1"/>
          </p:cNvSpPr>
          <p:nvPr>
            <p:ph idx="1"/>
          </p:nvPr>
        </p:nvSpPr>
        <p:spPr/>
        <p:txBody>
          <a:bodyPr>
            <a:normAutofit/>
          </a:bodyPr>
          <a:lstStyle/>
          <a:p>
            <a:pPr marL="0" indent="0" algn="ctr">
              <a:buNone/>
            </a:pPr>
            <a:r>
              <a:rPr lang="en-GB" sz="8000" dirty="0"/>
              <a:t>Equality in social and welfare provisions and Regulation 492/2011</a:t>
            </a:r>
          </a:p>
        </p:txBody>
      </p:sp>
      <p:pic>
        <p:nvPicPr>
          <p:cNvPr id="4" name="Audio 3">
            <a:hlinkClick r:id="" action="ppaction://media"/>
            <a:extLst>
              <a:ext uri="{FF2B5EF4-FFF2-40B4-BE49-F238E27FC236}">
                <a16:creationId xmlns:a16="http://schemas.microsoft.com/office/drawing/2014/main" id="{19103DD8-B3D9-4888-88A1-355869C9ED8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14997407"/>
      </p:ext>
    </p:extLst>
  </p:cSld>
  <p:clrMapOvr>
    <a:masterClrMapping/>
  </p:clrMapOvr>
  <mc:AlternateContent xmlns:mc="http://schemas.openxmlformats.org/markup-compatibility/2006">
    <mc:Choice xmlns:p14="http://schemas.microsoft.com/office/powerpoint/2010/main" Requires="p14">
      <p:transition spd="slow" p14:dur="2000" advTm="66233"/>
    </mc:Choice>
    <mc:Fallback>
      <p:transition spd="slow" advTm="66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673644-0A57-48EC-BD37-144A1157200E}"/>
              </a:ext>
            </a:extLst>
          </p:cNvPr>
          <p:cNvSpPr>
            <a:spLocks noGrp="1"/>
          </p:cNvSpPr>
          <p:nvPr>
            <p:ph type="title"/>
          </p:nvPr>
        </p:nvSpPr>
        <p:spPr>
          <a:xfrm>
            <a:off x="1171074" y="1396686"/>
            <a:ext cx="3240506" cy="4064628"/>
          </a:xfrm>
        </p:spPr>
        <p:txBody>
          <a:bodyPr>
            <a:normAutofit/>
          </a:bodyPr>
          <a:lstStyle/>
          <a:p>
            <a:r>
              <a:rPr lang="en-GB" sz="4100">
                <a:solidFill>
                  <a:srgbClr val="FFFFFF"/>
                </a:solidFill>
              </a:rPr>
              <a:t>Equality in social and welfare provisions and Regulation 492/2011</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EF7DE99-9554-44C1-BBCF-731A2B613511}"/>
              </a:ext>
            </a:extLst>
          </p:cNvPr>
          <p:cNvSpPr>
            <a:spLocks noGrp="1"/>
          </p:cNvSpPr>
          <p:nvPr>
            <p:ph idx="1"/>
          </p:nvPr>
        </p:nvSpPr>
        <p:spPr>
          <a:xfrm>
            <a:off x="5370153" y="1526033"/>
            <a:ext cx="5536397" cy="3935281"/>
          </a:xfrm>
        </p:spPr>
        <p:txBody>
          <a:bodyPr>
            <a:normAutofit/>
          </a:bodyPr>
          <a:lstStyle/>
          <a:p>
            <a:r>
              <a:rPr lang="en-GB"/>
              <a:t>Eligibility for employment: Articles 3 and 4 of Regulation 492/2011</a:t>
            </a:r>
          </a:p>
          <a:p>
            <a:r>
              <a:rPr lang="en-GB"/>
              <a:t>Article 3 (1): Groener v Minister for Education (Case 379/87) [1989]</a:t>
            </a:r>
          </a:p>
          <a:p>
            <a:r>
              <a:rPr lang="en-GB"/>
              <a:t>Article 4 (1): Commission v France [1974]</a:t>
            </a:r>
          </a:p>
          <a:p>
            <a:pPr marL="0" indent="0">
              <a:buNone/>
            </a:pPr>
            <a:r>
              <a:rPr lang="en-GB"/>
              <a:t>		    Bosman [1995]</a:t>
            </a:r>
          </a:p>
          <a:p>
            <a:pPr marL="0" indent="0">
              <a:buNone/>
            </a:pPr>
            <a:endParaRPr lang="en-GB"/>
          </a:p>
        </p:txBody>
      </p:sp>
      <p:pic>
        <p:nvPicPr>
          <p:cNvPr id="4" name="Audio 3">
            <a:hlinkClick r:id="" action="ppaction://media"/>
            <a:extLst>
              <a:ext uri="{FF2B5EF4-FFF2-40B4-BE49-F238E27FC236}">
                <a16:creationId xmlns:a16="http://schemas.microsoft.com/office/drawing/2014/main" id="{7B7307C9-2ECC-4B7B-B9F9-1FCEE1DEB1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91329977"/>
      </p:ext>
    </p:extLst>
  </p:cSld>
  <p:clrMapOvr>
    <a:masterClrMapping/>
  </p:clrMapOvr>
  <mc:AlternateContent xmlns:mc="http://schemas.openxmlformats.org/markup-compatibility/2006">
    <mc:Choice xmlns:p14="http://schemas.microsoft.com/office/powerpoint/2010/main" Requires="p14">
      <p:transition spd="slow" p14:dur="2000" advTm="215366"/>
    </mc:Choice>
    <mc:Fallback>
      <p:transition spd="slow" advTm="215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DD75BE-9F0B-4F88-A4AD-A09C1506AE4B}"/>
              </a:ext>
            </a:extLst>
          </p:cNvPr>
          <p:cNvSpPr>
            <a:spLocks noGrp="1"/>
          </p:cNvSpPr>
          <p:nvPr>
            <p:ph type="title"/>
          </p:nvPr>
        </p:nvSpPr>
        <p:spPr>
          <a:xfrm>
            <a:off x="1171074" y="1396686"/>
            <a:ext cx="3240506" cy="4064628"/>
          </a:xfrm>
        </p:spPr>
        <p:txBody>
          <a:bodyPr>
            <a:normAutofit/>
          </a:bodyPr>
          <a:lstStyle/>
          <a:p>
            <a:r>
              <a:rPr lang="en-GB" sz="4100">
                <a:solidFill>
                  <a:srgbClr val="FFFFFF"/>
                </a:solidFill>
              </a:rPr>
              <a:t>Equality in social and welfare provisions and Regulation 492/2011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FA13C61-0355-4CC5-9CDF-5959B524CC4C}"/>
              </a:ext>
            </a:extLst>
          </p:cNvPr>
          <p:cNvSpPr>
            <a:spLocks noGrp="1"/>
          </p:cNvSpPr>
          <p:nvPr>
            <p:ph idx="1"/>
          </p:nvPr>
        </p:nvSpPr>
        <p:spPr>
          <a:xfrm>
            <a:off x="5370153" y="1526033"/>
            <a:ext cx="5536397" cy="3935281"/>
          </a:xfrm>
        </p:spPr>
        <p:txBody>
          <a:bodyPr>
            <a:normAutofit/>
          </a:bodyPr>
          <a:lstStyle/>
          <a:p>
            <a:r>
              <a:rPr lang="en-GB" sz="2200"/>
              <a:t>Article 7 (1): prohibition of discrimination in employment </a:t>
            </a:r>
          </a:p>
          <a:p>
            <a:r>
              <a:rPr lang="en-GB" sz="2200"/>
              <a:t>Direct discrimination</a:t>
            </a:r>
          </a:p>
          <a:p>
            <a:r>
              <a:rPr lang="en-GB" sz="2200"/>
              <a:t>Indirect discrimination</a:t>
            </a:r>
          </a:p>
          <a:p>
            <a:r>
              <a:rPr lang="en-GB" sz="2200" err="1"/>
              <a:t>O’Flynn</a:t>
            </a:r>
            <a:r>
              <a:rPr lang="en-GB" sz="2200"/>
              <a:t> (Case C-237/94) [1996]</a:t>
            </a:r>
          </a:p>
          <a:p>
            <a:pPr marL="0" indent="0">
              <a:buNone/>
            </a:pPr>
            <a:r>
              <a:rPr lang="en-GB" sz="2200"/>
              <a:t>Article 7 (2): ‘social and tax advantage’</a:t>
            </a:r>
          </a:p>
          <a:p>
            <a:pPr marL="0" indent="0">
              <a:buNone/>
            </a:pPr>
            <a:r>
              <a:rPr lang="en-GB" sz="2200" err="1"/>
              <a:t>Fiorini</a:t>
            </a:r>
            <a:r>
              <a:rPr lang="en-GB" sz="2200"/>
              <a:t> v SNCF (Case 32/75) [1975]</a:t>
            </a:r>
          </a:p>
          <a:p>
            <a:pPr marL="0" indent="0">
              <a:buNone/>
            </a:pPr>
            <a:r>
              <a:rPr lang="en-GB" sz="2200"/>
              <a:t>Lair [1988]</a:t>
            </a:r>
          </a:p>
          <a:p>
            <a:pPr marL="0" indent="0">
              <a:buNone/>
            </a:pPr>
            <a:r>
              <a:rPr lang="en-GB" sz="2200"/>
              <a:t>Bernini [1992]</a:t>
            </a:r>
          </a:p>
        </p:txBody>
      </p:sp>
      <p:pic>
        <p:nvPicPr>
          <p:cNvPr id="4" name="Audio 3">
            <a:hlinkClick r:id="" action="ppaction://media"/>
            <a:extLst>
              <a:ext uri="{FF2B5EF4-FFF2-40B4-BE49-F238E27FC236}">
                <a16:creationId xmlns:a16="http://schemas.microsoft.com/office/drawing/2014/main" id="{C1B56B4D-6B1F-4EB1-98B0-0E3053C5C8A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23324932"/>
      </p:ext>
    </p:extLst>
  </p:cSld>
  <p:clrMapOvr>
    <a:masterClrMapping/>
  </p:clrMapOvr>
  <mc:AlternateContent xmlns:mc="http://schemas.openxmlformats.org/markup-compatibility/2006">
    <mc:Choice xmlns:p14="http://schemas.microsoft.com/office/powerpoint/2010/main" Requires="p14">
      <p:transition spd="slow" p14:dur="2000" advTm="593446"/>
    </mc:Choice>
    <mc:Fallback>
      <p:transition spd="slow" advTm="593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BDC476-C326-4574-BE9B-1A928005E2A5}"/>
              </a:ext>
            </a:extLst>
          </p:cNvPr>
          <p:cNvSpPr>
            <a:spLocks noGrp="1"/>
          </p:cNvSpPr>
          <p:nvPr>
            <p:ph type="title"/>
          </p:nvPr>
        </p:nvSpPr>
        <p:spPr>
          <a:xfrm>
            <a:off x="1171074" y="1396686"/>
            <a:ext cx="3240506" cy="4064628"/>
          </a:xfrm>
        </p:spPr>
        <p:txBody>
          <a:bodyPr>
            <a:normAutofit/>
          </a:bodyPr>
          <a:lstStyle/>
          <a:p>
            <a:r>
              <a:rPr lang="en-GB" sz="4100">
                <a:solidFill>
                  <a:srgbClr val="FFFFFF"/>
                </a:solidFill>
              </a:rPr>
              <a:t>Equality in social and welfare provisions and Regulation 492/2011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72923EB-3309-4AE8-B3E1-865DE1CF1D6D}"/>
              </a:ext>
            </a:extLst>
          </p:cNvPr>
          <p:cNvSpPr>
            <a:spLocks noGrp="1"/>
          </p:cNvSpPr>
          <p:nvPr>
            <p:ph idx="1"/>
          </p:nvPr>
        </p:nvSpPr>
        <p:spPr>
          <a:xfrm>
            <a:off x="5370153" y="1526033"/>
            <a:ext cx="5536397" cy="3935281"/>
          </a:xfrm>
        </p:spPr>
        <p:txBody>
          <a:bodyPr>
            <a:normAutofit/>
          </a:bodyPr>
          <a:lstStyle/>
          <a:p>
            <a:r>
              <a:rPr lang="en-GB" sz="2400"/>
              <a:t>Article 10 – access for worker’s children to education</a:t>
            </a:r>
          </a:p>
          <a:p>
            <a:r>
              <a:rPr lang="en-GB" sz="2400"/>
              <a:t>Casagrande [1974]</a:t>
            </a:r>
          </a:p>
          <a:p>
            <a:r>
              <a:rPr lang="en-GB" sz="2400"/>
              <a:t>Age limits: </a:t>
            </a:r>
            <a:r>
              <a:rPr lang="en-GB" sz="2400" err="1"/>
              <a:t>Gaal</a:t>
            </a:r>
            <a:r>
              <a:rPr lang="en-GB" sz="2400"/>
              <a:t> [1995]</a:t>
            </a:r>
          </a:p>
          <a:p>
            <a:r>
              <a:rPr lang="en-GB" sz="2400"/>
              <a:t>Step children: </a:t>
            </a:r>
            <a:r>
              <a:rPr lang="en-GB" sz="2400" err="1"/>
              <a:t>Baumbast</a:t>
            </a:r>
            <a:r>
              <a:rPr lang="en-GB" sz="2400"/>
              <a:t> [2002], </a:t>
            </a:r>
            <a:r>
              <a:rPr lang="en-GB" sz="2400" err="1"/>
              <a:t>Alarape</a:t>
            </a:r>
            <a:r>
              <a:rPr lang="en-GB" sz="2400"/>
              <a:t> &amp; Tijani [2013]</a:t>
            </a:r>
          </a:p>
          <a:p>
            <a:r>
              <a:rPr lang="en-GB" sz="2400"/>
              <a:t>Death, retirement, etc of the ‘worker’: Brown v Secretary of State for Scotland [1988], Michel S [1973], Ibrahim [2010], Ahmed [2017]</a:t>
            </a:r>
          </a:p>
        </p:txBody>
      </p:sp>
      <p:pic>
        <p:nvPicPr>
          <p:cNvPr id="4" name="Audio 3">
            <a:hlinkClick r:id="" action="ppaction://media"/>
            <a:extLst>
              <a:ext uri="{FF2B5EF4-FFF2-40B4-BE49-F238E27FC236}">
                <a16:creationId xmlns:a16="http://schemas.microsoft.com/office/drawing/2014/main" id="{104C3F21-D7F1-45B6-AD8E-C5822F36010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74295789"/>
      </p:ext>
    </p:extLst>
  </p:cSld>
  <p:clrMapOvr>
    <a:masterClrMapping/>
  </p:clrMapOvr>
  <mc:AlternateContent xmlns:mc="http://schemas.openxmlformats.org/markup-compatibility/2006">
    <mc:Choice xmlns:p14="http://schemas.microsoft.com/office/powerpoint/2010/main" Requires="p14">
      <p:transition spd="slow" p14:dur="2000" advTm="346860"/>
    </mc:Choice>
    <mc:Fallback>
      <p:transition spd="slow" advTm="346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7E0E3-0E29-4F0B-9F23-8F4A5DF0F971}"/>
              </a:ext>
            </a:extLst>
          </p:cNvPr>
          <p:cNvSpPr>
            <a:spLocks noGrp="1"/>
          </p:cNvSpPr>
          <p:nvPr>
            <p:ph type="ctrTitle"/>
          </p:nvPr>
        </p:nvSpPr>
        <p:spPr/>
        <p:txBody>
          <a:bodyPr/>
          <a:lstStyle/>
          <a:p>
            <a:r>
              <a:rPr lang="en-GB" dirty="0"/>
              <a:t>Purely internal situations</a:t>
            </a:r>
          </a:p>
        </p:txBody>
      </p:sp>
      <p:pic>
        <p:nvPicPr>
          <p:cNvPr id="4" name="Audio 3">
            <a:hlinkClick r:id="" action="ppaction://media"/>
            <a:extLst>
              <a:ext uri="{FF2B5EF4-FFF2-40B4-BE49-F238E27FC236}">
                <a16:creationId xmlns:a16="http://schemas.microsoft.com/office/drawing/2014/main" id="{5696920B-00D2-4E43-8CC0-36BDB02266E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25311485"/>
      </p:ext>
    </p:extLst>
  </p:cSld>
  <p:clrMapOvr>
    <a:masterClrMapping/>
  </p:clrMapOvr>
  <mc:AlternateContent xmlns:mc="http://schemas.openxmlformats.org/markup-compatibility/2006">
    <mc:Choice xmlns:p14="http://schemas.microsoft.com/office/powerpoint/2010/main" Requires="p14">
      <p:transition spd="slow" p14:dur="2000" advTm="56912"/>
    </mc:Choice>
    <mc:Fallback>
      <p:transition spd="slow" advTm="56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A1F185-E816-4F22-8112-42421F06CF81}"/>
              </a:ext>
            </a:extLst>
          </p:cNvPr>
          <p:cNvSpPr>
            <a:spLocks noGrp="1"/>
          </p:cNvSpPr>
          <p:nvPr>
            <p:ph type="title"/>
          </p:nvPr>
        </p:nvSpPr>
        <p:spPr>
          <a:xfrm>
            <a:off x="1389278" y="1233241"/>
            <a:ext cx="3240506" cy="4064628"/>
          </a:xfrm>
        </p:spPr>
        <p:txBody>
          <a:bodyPr>
            <a:normAutofit/>
          </a:bodyPr>
          <a:lstStyle/>
          <a:p>
            <a:r>
              <a:rPr lang="en-GB">
                <a:solidFill>
                  <a:srgbClr val="FFFFFF"/>
                </a:solidFill>
              </a:rPr>
              <a:t>Purely internal situations: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D6D47FC-95F7-49AA-8D7C-58795B404A7F}"/>
              </a:ext>
            </a:extLst>
          </p:cNvPr>
          <p:cNvSpPr>
            <a:spLocks noGrp="1"/>
          </p:cNvSpPr>
          <p:nvPr>
            <p:ph idx="1"/>
          </p:nvPr>
        </p:nvSpPr>
        <p:spPr>
          <a:xfrm>
            <a:off x="6096000" y="820880"/>
            <a:ext cx="5257799" cy="4889350"/>
          </a:xfrm>
        </p:spPr>
        <p:txBody>
          <a:bodyPr anchor="t">
            <a:normAutofit/>
          </a:bodyPr>
          <a:lstStyle/>
          <a:p>
            <a:r>
              <a:rPr lang="en-GB" sz="2400"/>
              <a:t>Workers and the ‘purely internal’ rule: R v Saunders [1979]</a:t>
            </a:r>
          </a:p>
          <a:p>
            <a:r>
              <a:rPr lang="en-GB" sz="2400"/>
              <a:t>Workers’ family and the ‘purely internal’ rule: </a:t>
            </a:r>
            <a:r>
              <a:rPr lang="en-GB" sz="2400" err="1"/>
              <a:t>Morson</a:t>
            </a:r>
            <a:r>
              <a:rPr lang="en-GB" sz="2400"/>
              <a:t> and </a:t>
            </a:r>
            <a:r>
              <a:rPr lang="en-GB" sz="2400" err="1"/>
              <a:t>Jhanhan</a:t>
            </a:r>
            <a:r>
              <a:rPr lang="en-GB" sz="2400"/>
              <a:t> [1982], </a:t>
            </a:r>
            <a:r>
              <a:rPr lang="en-GB" sz="2400" err="1"/>
              <a:t>Mayeur</a:t>
            </a:r>
            <a:r>
              <a:rPr lang="en-GB" sz="2400"/>
              <a:t> [2008], Carpenter [2002]</a:t>
            </a:r>
          </a:p>
          <a:p>
            <a:r>
              <a:rPr lang="en-GB" sz="2400"/>
              <a:t>Exceptions to the ‘purely internal’ rule:</a:t>
            </a:r>
          </a:p>
          <a:p>
            <a:pPr>
              <a:buFontTx/>
              <a:buChar char="-"/>
            </a:pPr>
            <a:r>
              <a:rPr lang="en-GB" sz="2400"/>
              <a:t>Returnees</a:t>
            </a:r>
          </a:p>
          <a:p>
            <a:pPr>
              <a:buFontTx/>
              <a:buChar char="-"/>
            </a:pPr>
            <a:r>
              <a:rPr lang="en-GB" sz="2400"/>
              <a:t>Ruiz Zambrano principle</a:t>
            </a:r>
          </a:p>
          <a:p>
            <a:r>
              <a:rPr lang="en-GB" sz="2400"/>
              <a:t>Circumventing the ‘purely internal’ rule: </a:t>
            </a:r>
            <a:r>
              <a:rPr lang="en-GB" sz="2400" err="1"/>
              <a:t>Akrich</a:t>
            </a:r>
            <a:r>
              <a:rPr lang="en-GB" sz="2400"/>
              <a:t> [2003]</a:t>
            </a:r>
          </a:p>
          <a:p>
            <a:pPr marL="0" indent="0">
              <a:buNone/>
            </a:pPr>
            <a:endParaRPr lang="en-GB" sz="24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Audio 3">
            <a:hlinkClick r:id="" action="ppaction://media"/>
            <a:extLst>
              <a:ext uri="{FF2B5EF4-FFF2-40B4-BE49-F238E27FC236}">
                <a16:creationId xmlns:a16="http://schemas.microsoft.com/office/drawing/2014/main" id="{D394129D-C411-4601-9043-CE9153F57F3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38128419"/>
      </p:ext>
    </p:extLst>
  </p:cSld>
  <p:clrMapOvr>
    <a:masterClrMapping/>
  </p:clrMapOvr>
  <mc:AlternateContent xmlns:mc="http://schemas.openxmlformats.org/markup-compatibility/2006">
    <mc:Choice xmlns:p14="http://schemas.microsoft.com/office/powerpoint/2010/main" Requires="p14">
      <p:transition spd="slow" p14:dur="2000" advTm="544813"/>
    </mc:Choice>
    <mc:Fallback>
      <p:transition spd="slow" advTm="544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07D14-ED45-4921-8C43-2517D4DB7F95}"/>
              </a:ext>
            </a:extLst>
          </p:cNvPr>
          <p:cNvSpPr>
            <a:spLocks noGrp="1"/>
          </p:cNvSpPr>
          <p:nvPr>
            <p:ph type="ctrTitle"/>
          </p:nvPr>
        </p:nvSpPr>
        <p:spPr/>
        <p:txBody>
          <a:bodyPr/>
          <a:lstStyle/>
          <a:p>
            <a:r>
              <a:rPr lang="en-GB" dirty="0"/>
              <a:t>The public service exemption and Article 45(4) TFEU</a:t>
            </a:r>
          </a:p>
        </p:txBody>
      </p:sp>
      <p:pic>
        <p:nvPicPr>
          <p:cNvPr id="4" name="Audio 3">
            <a:hlinkClick r:id="" action="ppaction://media"/>
            <a:extLst>
              <a:ext uri="{FF2B5EF4-FFF2-40B4-BE49-F238E27FC236}">
                <a16:creationId xmlns:a16="http://schemas.microsoft.com/office/drawing/2014/main" id="{07C8ABD2-6E47-47BB-BCB5-405BB42D85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5917433"/>
      </p:ext>
    </p:extLst>
  </p:cSld>
  <p:clrMapOvr>
    <a:masterClrMapping/>
  </p:clrMapOvr>
  <mc:AlternateContent xmlns:mc="http://schemas.openxmlformats.org/markup-compatibility/2006">
    <mc:Choice xmlns:p14="http://schemas.microsoft.com/office/powerpoint/2010/main" Requires="p14">
      <p:transition spd="slow" p14:dur="2000" advTm="50457"/>
    </mc:Choice>
    <mc:Fallback>
      <p:transition spd="slow" advTm="50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F863CBA-4913-4BC2-85BB-1D0C93AD3C6D}"/>
              </a:ext>
            </a:extLst>
          </p:cNvPr>
          <p:cNvSpPr>
            <a:spLocks noGrp="1"/>
          </p:cNvSpPr>
          <p:nvPr>
            <p:ph idx="1"/>
          </p:nvPr>
        </p:nvSpPr>
        <p:spPr>
          <a:xfrm>
            <a:off x="838200" y="1825625"/>
            <a:ext cx="5558489" cy="4351338"/>
          </a:xfrm>
        </p:spPr>
        <p:txBody>
          <a:bodyPr>
            <a:normAutofit/>
          </a:bodyPr>
          <a:lstStyle/>
          <a:p>
            <a:r>
              <a:rPr lang="en-GB"/>
              <a:t>MS are permitted to exclude foreign nationals from working in the ‘public service’ by virtue of Article 45(4).</a:t>
            </a:r>
          </a:p>
          <a:p>
            <a:r>
              <a:rPr lang="en-GB"/>
              <a:t>Lawrie-Blum [1986]</a:t>
            </a:r>
          </a:p>
          <a:p>
            <a:r>
              <a:rPr lang="en-GB"/>
              <a:t>Commission v France [1986]</a:t>
            </a:r>
          </a:p>
          <a:p>
            <a:r>
              <a:rPr lang="es-ES"/>
              <a:t>Colegio de Oficiales de la Marina Mercante Española </a:t>
            </a:r>
            <a:r>
              <a:rPr lang="en-GB"/>
              <a:t>[2001]</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D969A623-6EB0-4E4E-A706-132F00E87A7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0588594"/>
      </p:ext>
    </p:extLst>
  </p:cSld>
  <p:clrMapOvr>
    <a:masterClrMapping/>
  </p:clrMapOvr>
  <mc:AlternateContent xmlns:mc="http://schemas.openxmlformats.org/markup-compatibility/2006">
    <mc:Choice xmlns:p14="http://schemas.microsoft.com/office/powerpoint/2010/main" Requires="p14">
      <p:transition spd="slow" p14:dur="2000" advTm="196627"/>
    </mc:Choice>
    <mc:Fallback>
      <p:transition spd="slow" advTm="196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4F581-D00C-477F-AFD4-E17C7AA070C4}"/>
              </a:ext>
            </a:extLst>
          </p:cNvPr>
          <p:cNvSpPr>
            <a:spLocks noGrp="1"/>
          </p:cNvSpPr>
          <p:nvPr>
            <p:ph type="ctrTitle"/>
          </p:nvPr>
        </p:nvSpPr>
        <p:spPr/>
        <p:txBody>
          <a:bodyPr/>
          <a:lstStyle/>
          <a:p>
            <a:r>
              <a:rPr lang="en-GB" dirty="0"/>
              <a:t>Justification for non-discriminatory rules</a:t>
            </a:r>
          </a:p>
        </p:txBody>
      </p:sp>
      <p:sp>
        <p:nvSpPr>
          <p:cNvPr id="3" name="Subtitle 2">
            <a:extLst>
              <a:ext uri="{FF2B5EF4-FFF2-40B4-BE49-F238E27FC236}">
                <a16:creationId xmlns:a16="http://schemas.microsoft.com/office/drawing/2014/main" id="{E4EF9CC9-CC89-4B81-9EA4-F0F1E489549D}"/>
              </a:ext>
            </a:extLst>
          </p:cNvPr>
          <p:cNvSpPr>
            <a:spLocks noGrp="1"/>
          </p:cNvSpPr>
          <p:nvPr>
            <p:ph type="subTitle" idx="1"/>
          </p:nvPr>
        </p:nvSpPr>
        <p:spPr/>
        <p:txBody>
          <a:bodyPr/>
          <a:lstStyle/>
          <a:p>
            <a:endParaRPr lang="en-GB" dirty="0"/>
          </a:p>
        </p:txBody>
      </p:sp>
      <p:pic>
        <p:nvPicPr>
          <p:cNvPr id="4" name="Audio 3">
            <a:hlinkClick r:id="" action="ppaction://media"/>
            <a:extLst>
              <a:ext uri="{FF2B5EF4-FFF2-40B4-BE49-F238E27FC236}">
                <a16:creationId xmlns:a16="http://schemas.microsoft.com/office/drawing/2014/main" id="{691772F1-8B7C-4627-B969-EEF3219F228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59623008"/>
      </p:ext>
    </p:extLst>
  </p:cSld>
  <p:clrMapOvr>
    <a:masterClrMapping/>
  </p:clrMapOvr>
  <mc:AlternateContent xmlns:mc="http://schemas.openxmlformats.org/markup-compatibility/2006">
    <mc:Choice xmlns:p14="http://schemas.microsoft.com/office/powerpoint/2010/main" Requires="p14">
      <p:transition spd="slow" p14:dur="2000" advTm="26122"/>
    </mc:Choice>
    <mc:Fallback>
      <p:transition spd="slow" advTm="26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86FC461-6465-4E20-A1A1-4A35829E8071}"/>
              </a:ext>
            </a:extLst>
          </p:cNvPr>
          <p:cNvSpPr>
            <a:spLocks noGrp="1"/>
          </p:cNvSpPr>
          <p:nvPr>
            <p:ph type="title"/>
          </p:nvPr>
        </p:nvSpPr>
        <p:spPr>
          <a:xfrm>
            <a:off x="838200" y="365125"/>
            <a:ext cx="5393361" cy="1325563"/>
          </a:xfrm>
        </p:spPr>
        <p:txBody>
          <a:bodyPr>
            <a:normAutofit/>
          </a:bodyPr>
          <a:lstStyle/>
          <a:p>
            <a:r>
              <a:rPr lang="en-GB" dirty="0"/>
              <a:t>The national rule must:</a:t>
            </a:r>
          </a:p>
        </p:txBody>
      </p:sp>
      <p:pic>
        <p:nvPicPr>
          <p:cNvPr id="6" name="Picture 5">
            <a:extLst>
              <a:ext uri="{FF2B5EF4-FFF2-40B4-BE49-F238E27FC236}">
                <a16:creationId xmlns:a16="http://schemas.microsoft.com/office/drawing/2014/main" id="{EA07E45D-6FAB-1649-CA52-5FCCAA1C6C52}"/>
              </a:ext>
            </a:extLst>
          </p:cNvPr>
          <p:cNvPicPr>
            <a:picLocks noChangeAspect="1"/>
          </p:cNvPicPr>
          <p:nvPr/>
        </p:nvPicPr>
        <p:blipFill rotWithShape="1">
          <a:blip r:embed="rId4"/>
          <a:srcRect l="12979" r="20270"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06FDA6D-2E3A-F0ED-A293-A7C6EC9E2556}"/>
              </a:ext>
            </a:extLst>
          </p:cNvPr>
          <p:cNvGraphicFramePr>
            <a:graphicFrameLocks noGrp="1"/>
          </p:cNvGraphicFramePr>
          <p:nvPr>
            <p:ph idx="1"/>
            <p:extLst>
              <p:ext uri="{D42A27DB-BD31-4B8C-83A1-F6EECF244321}">
                <p14:modId xmlns:p14="http://schemas.microsoft.com/office/powerpoint/2010/main" val="557602354"/>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3A9BF1D5-5153-4D71-A93D-74285A12755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12323473"/>
      </p:ext>
    </p:extLst>
  </p:cSld>
  <p:clrMapOvr>
    <a:masterClrMapping/>
  </p:clrMapOvr>
  <mc:AlternateContent xmlns:mc="http://schemas.openxmlformats.org/markup-compatibility/2006">
    <mc:Choice xmlns:p14="http://schemas.microsoft.com/office/powerpoint/2010/main" Requires="p14">
      <p:transition spd="slow" p14:dur="2000" advTm="307805"/>
    </mc:Choice>
    <mc:Fallback>
      <p:transition spd="slow" advTm="307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FAEF8B-C511-489E-97D8-3AF752A2C03B}"/>
              </a:ext>
            </a:extLst>
          </p:cNvPr>
          <p:cNvSpPr>
            <a:spLocks noGrp="1"/>
          </p:cNvSpPr>
          <p:nvPr>
            <p:ph type="ctrTitle"/>
          </p:nvPr>
        </p:nvSpPr>
        <p:spPr>
          <a:xfrm>
            <a:off x="4038600" y="1939159"/>
            <a:ext cx="7644627" cy="2751086"/>
          </a:xfrm>
        </p:spPr>
        <p:txBody>
          <a:bodyPr>
            <a:normAutofit/>
          </a:bodyPr>
          <a:lstStyle/>
          <a:p>
            <a:pPr algn="r"/>
            <a:r>
              <a:rPr lang="en-GB" sz="5100"/>
              <a:t>Workshop will look at free movement of workers in terms of professional sport.</a:t>
            </a:r>
          </a:p>
        </p:txBody>
      </p:sp>
      <p:pic>
        <p:nvPicPr>
          <p:cNvPr id="4" name="Audio 3">
            <a:hlinkClick r:id="" action="ppaction://media"/>
            <a:extLst>
              <a:ext uri="{FF2B5EF4-FFF2-40B4-BE49-F238E27FC236}">
                <a16:creationId xmlns:a16="http://schemas.microsoft.com/office/drawing/2014/main" id="{6A53DAC5-912F-48FC-850B-16D44C26BCA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33152510"/>
      </p:ext>
    </p:extLst>
  </p:cSld>
  <p:clrMapOvr>
    <a:masterClrMapping/>
  </p:clrMapOvr>
  <mc:AlternateContent xmlns:mc="http://schemas.openxmlformats.org/markup-compatibility/2006">
    <mc:Choice xmlns:p14="http://schemas.microsoft.com/office/powerpoint/2010/main" Requires="p14">
      <p:transition spd="slow" p14:dur="2000" advTm="19620"/>
    </mc:Choice>
    <mc:Fallback>
      <p:transition spd="slow" advTm="19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5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785</Words>
  <Application>Microsoft Office PowerPoint</Application>
  <PresentationFormat>Widescreen</PresentationFormat>
  <Paragraphs>78</Paragraphs>
  <Slides>19</Slides>
  <Notes>0</Notes>
  <HiddenSlides>0</HiddenSlides>
  <MMClips>19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FREE MOVEMENT OF WORKERS</vt:lpstr>
      <vt:lpstr>Aims and objectives</vt:lpstr>
      <vt:lpstr>Article 45(1) TFEU </vt:lpstr>
      <vt:lpstr>Objectives of Article 45 TFEU</vt:lpstr>
      <vt:lpstr>The definition of ‘worker’</vt:lpstr>
      <vt:lpstr>Trainees</vt:lpstr>
      <vt:lpstr>Work-seekers</vt:lpstr>
      <vt:lpstr>Frontier workers </vt:lpstr>
      <vt:lpstr>PowerPoint Presentation</vt:lpstr>
      <vt:lpstr>Equality in social and welfare provisions and Regulation 492/2011</vt:lpstr>
      <vt:lpstr>Equality in social and welfare provisions and Regulation 492/2011 </vt:lpstr>
      <vt:lpstr>Equality in social and welfare provisions and Regulation 492/2011 </vt:lpstr>
      <vt:lpstr>Purely internal situations</vt:lpstr>
      <vt:lpstr>Purely internal situations:</vt:lpstr>
      <vt:lpstr>The public service exemption and Article 45(4) TFEU</vt:lpstr>
      <vt:lpstr>PowerPoint Presentation</vt:lpstr>
      <vt:lpstr>Justification for non-discriminatory rules</vt:lpstr>
      <vt:lpstr>The national rule must:</vt:lpstr>
      <vt:lpstr>Workshop will look at free movement of workers in terms of professional sport.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 MOVEMENT OF WORKERS</dc:title>
  <dc:creator>Laura Knight</dc:creator>
  <cp:lastModifiedBy>Laura Knight</cp:lastModifiedBy>
  <cp:revision>1</cp:revision>
  <dcterms:created xsi:type="dcterms:W3CDTF">2022-03-17T15:25:01Z</dcterms:created>
  <dcterms:modified xsi:type="dcterms:W3CDTF">2022-03-18T11:07:03Z</dcterms:modified>
</cp:coreProperties>
</file>