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pptx" ContentType="application/vnd.openxmlformats-officedocument.presentationml.presentation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76" r:id="rId2"/>
    <p:sldId id="256" r:id="rId3"/>
    <p:sldId id="258" r:id="rId4"/>
    <p:sldId id="278" r:id="rId5"/>
    <p:sldId id="273" r:id="rId6"/>
    <p:sldId id="283" r:id="rId7"/>
    <p:sldId id="277" r:id="rId8"/>
    <p:sldId id="297" r:id="rId9"/>
    <p:sldId id="299" r:id="rId10"/>
    <p:sldId id="279" r:id="rId11"/>
    <p:sldId id="257" r:id="rId12"/>
    <p:sldId id="280" r:id="rId13"/>
    <p:sldId id="281" r:id="rId14"/>
    <p:sldId id="285" r:id="rId15"/>
    <p:sldId id="286" r:id="rId16"/>
    <p:sldId id="282" r:id="rId17"/>
    <p:sldId id="313" r:id="rId18"/>
    <p:sldId id="309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E3EDCC3-75D6-4E2A-9C09-3CDB71154404}" v="192" dt="2026-10-23T08:25:54.81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–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4660"/>
  </p:normalViewPr>
  <p:slideViewPr>
    <p:cSldViewPr snapToGrid="0">
      <p:cViewPr varScale="1">
        <p:scale>
          <a:sx n="68" d="100"/>
          <a:sy n="68" d="100"/>
        </p:scale>
        <p:origin x="92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microsoft.com/office/2015/10/relationships/revisionInfo" Target="revisionInfo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avid Larbi" userId="67650d70f0f29a53" providerId="LiveId" clId="{D86851DD-F1B6-4B20-BCB0-ED63F6DC0440}"/>
    <pc:docChg chg="undo redo custSel addSld delSld modSld sldOrd">
      <pc:chgData name="David Larbi" userId="67650d70f0f29a53" providerId="LiveId" clId="{D86851DD-F1B6-4B20-BCB0-ED63F6DC0440}" dt="2026-10-23T09:34:04.533" v="6022" actId="47"/>
      <pc:docMkLst>
        <pc:docMk/>
      </pc:docMkLst>
      <pc:sldChg chg="addSp delSp modSp mod delDesignElem">
        <pc:chgData name="David Larbi" userId="67650d70f0f29a53" providerId="LiveId" clId="{D86851DD-F1B6-4B20-BCB0-ED63F6DC0440}" dt="2026-10-21T21:31:42.927" v="2303" actId="207"/>
        <pc:sldMkLst>
          <pc:docMk/>
          <pc:sldMk cId="2536707360" sldId="256"/>
        </pc:sldMkLst>
        <pc:spChg chg="mod">
          <ac:chgData name="David Larbi" userId="67650d70f0f29a53" providerId="LiveId" clId="{D86851DD-F1B6-4B20-BCB0-ED63F6DC0440}" dt="2026-10-21T21:31:42.927" v="2303" actId="207"/>
          <ac:spMkLst>
            <pc:docMk/>
            <pc:sldMk cId="2536707360" sldId="256"/>
            <ac:spMk id="3" creationId="{A5241A98-9EED-6A0B-6A67-1435B4FAFCE0}"/>
          </ac:spMkLst>
        </pc:spChg>
        <pc:spChg chg="add mod">
          <ac:chgData name="David Larbi" userId="67650d70f0f29a53" providerId="LiveId" clId="{D86851DD-F1B6-4B20-BCB0-ED63F6DC0440}" dt="2026-10-21T21:30:56.332" v="2302" actId="14100"/>
          <ac:spMkLst>
            <pc:docMk/>
            <pc:sldMk cId="2536707360" sldId="256"/>
            <ac:spMk id="5" creationId="{43EAF01D-5A39-408C-ED46-BBD95AE04100}"/>
          </ac:spMkLst>
        </pc:spChg>
        <pc:spChg chg="add mod">
          <ac:chgData name="David Larbi" userId="67650d70f0f29a53" providerId="LiveId" clId="{D86851DD-F1B6-4B20-BCB0-ED63F6DC0440}" dt="2026-10-21T21:30:41.076" v="2298" actId="14100"/>
          <ac:spMkLst>
            <pc:docMk/>
            <pc:sldMk cId="2536707360" sldId="256"/>
            <ac:spMk id="6" creationId="{30218C04-949D-E03B-40DF-8771541C36BF}"/>
          </ac:spMkLst>
        </pc:spChg>
        <pc:grpChg chg="add del">
          <ac:chgData name="David Larbi" userId="67650d70f0f29a53" providerId="LiveId" clId="{D86851DD-F1B6-4B20-BCB0-ED63F6DC0440}" dt="2026-10-21T13:32:18.796" v="757"/>
          <ac:grpSpMkLst>
            <pc:docMk/>
            <pc:sldMk cId="2536707360" sldId="256"/>
            <ac:grpSpMk id="40" creationId="{FB7FB62D-DD5B-C587-F53F-679128D41B8A}"/>
          </ac:grpSpMkLst>
        </pc:grpChg>
      </pc:sldChg>
      <pc:sldChg chg="addSp delSp modSp mod ord delDesignElem">
        <pc:chgData name="David Larbi" userId="67650d70f0f29a53" providerId="LiveId" clId="{D86851DD-F1B6-4B20-BCB0-ED63F6DC0440}" dt="2026-10-22T21:30:07.098" v="4420"/>
        <pc:sldMkLst>
          <pc:docMk/>
          <pc:sldMk cId="661700429" sldId="257"/>
        </pc:sldMkLst>
        <pc:spChg chg="add mod">
          <ac:chgData name="David Larbi" userId="67650d70f0f29a53" providerId="LiveId" clId="{D86851DD-F1B6-4B20-BCB0-ED63F6DC0440}" dt="2026-10-21T13:45:09.912" v="864" actId="1076"/>
          <ac:spMkLst>
            <pc:docMk/>
            <pc:sldMk cId="661700429" sldId="257"/>
            <ac:spMk id="2" creationId="{53DDB11F-D10D-BFC9-BD27-69819FBFB84C}"/>
          </ac:spMkLst>
        </pc:spChg>
        <pc:spChg chg="mod">
          <ac:chgData name="David Larbi" userId="67650d70f0f29a53" providerId="LiveId" clId="{D86851DD-F1B6-4B20-BCB0-ED63F6DC0440}" dt="2026-10-22T20:41:50.660" v="3663" actId="5793"/>
          <ac:spMkLst>
            <pc:docMk/>
            <pc:sldMk cId="661700429" sldId="257"/>
            <ac:spMk id="4" creationId="{FEE63947-EFD0-EC3F-7193-A6E3ABF86B50}"/>
          </ac:spMkLst>
        </pc:spChg>
        <pc:spChg chg="add del">
          <ac:chgData name="David Larbi" userId="67650d70f0f29a53" providerId="LiveId" clId="{D86851DD-F1B6-4B20-BCB0-ED63F6DC0440}" dt="2026-10-21T13:32:18.796" v="757"/>
          <ac:spMkLst>
            <pc:docMk/>
            <pc:sldMk cId="661700429" sldId="257"/>
            <ac:spMk id="20" creationId="{389575E1-3389-451A-A5F7-27854C25C599}"/>
          </ac:spMkLst>
        </pc:spChg>
        <pc:spChg chg="add del">
          <ac:chgData name="David Larbi" userId="67650d70f0f29a53" providerId="LiveId" clId="{D86851DD-F1B6-4B20-BCB0-ED63F6DC0440}" dt="2026-10-21T13:32:18.796" v="757"/>
          <ac:spMkLst>
            <pc:docMk/>
            <pc:sldMk cId="661700429" sldId="257"/>
            <ac:spMk id="21" creationId="{A53CCC5C-D88E-40FB-B30B-23DCDBD01D37}"/>
          </ac:spMkLst>
        </pc:spChg>
        <pc:spChg chg="add del">
          <ac:chgData name="David Larbi" userId="67650d70f0f29a53" providerId="LiveId" clId="{D86851DD-F1B6-4B20-BCB0-ED63F6DC0440}" dt="2026-10-21T13:32:18.796" v="757"/>
          <ac:spMkLst>
            <pc:docMk/>
            <pc:sldMk cId="661700429" sldId="257"/>
            <ac:spMk id="22" creationId="{081E4A58-353D-44AE-B2FC-2A74E2E400F7}"/>
          </ac:spMkLst>
        </pc:spChg>
        <pc:picChg chg="add mod">
          <ac:chgData name="David Larbi" userId="67650d70f0f29a53" providerId="LiveId" clId="{D86851DD-F1B6-4B20-BCB0-ED63F6DC0440}" dt="2026-10-21T13:50:08.930" v="1080" actId="29295"/>
          <ac:picMkLst>
            <pc:docMk/>
            <pc:sldMk cId="661700429" sldId="257"/>
            <ac:picMk id="6" creationId="{586D0491-6CB1-DA9B-5504-6A2A53091298}"/>
          </ac:picMkLst>
        </pc:picChg>
        <pc:picChg chg="add mod">
          <ac:chgData name="David Larbi" userId="67650d70f0f29a53" providerId="LiveId" clId="{D86851DD-F1B6-4B20-BCB0-ED63F6DC0440}" dt="2026-10-21T13:50:03.028" v="1059" actId="29295"/>
          <ac:picMkLst>
            <pc:docMk/>
            <pc:sldMk cId="661700429" sldId="257"/>
            <ac:picMk id="8" creationId="{1E67F10D-6859-025F-7AAF-3B0241B2F22A}"/>
          </ac:picMkLst>
        </pc:picChg>
        <pc:picChg chg="add mod">
          <ac:chgData name="David Larbi" userId="67650d70f0f29a53" providerId="LiveId" clId="{D86851DD-F1B6-4B20-BCB0-ED63F6DC0440}" dt="2026-10-21T13:50:21.071" v="1081" actId="1076"/>
          <ac:picMkLst>
            <pc:docMk/>
            <pc:sldMk cId="661700429" sldId="257"/>
            <ac:picMk id="10" creationId="{1CF94101-D248-EDB5-9770-84B9D59059F5}"/>
          </ac:picMkLst>
        </pc:picChg>
        <pc:picChg chg="add mod">
          <ac:chgData name="David Larbi" userId="67650d70f0f29a53" providerId="LiveId" clId="{D86851DD-F1B6-4B20-BCB0-ED63F6DC0440}" dt="2026-10-21T13:50:24.307" v="1082" actId="1076"/>
          <ac:picMkLst>
            <pc:docMk/>
            <pc:sldMk cId="661700429" sldId="257"/>
            <ac:picMk id="12" creationId="{6DA1BF51-F0DC-8D2E-3FCE-7094662A1E2F}"/>
          </ac:picMkLst>
        </pc:picChg>
      </pc:sldChg>
      <pc:sldChg chg="addSp delSp modSp mod ord">
        <pc:chgData name="David Larbi" userId="67650d70f0f29a53" providerId="LiveId" clId="{D86851DD-F1B6-4B20-BCB0-ED63F6DC0440}" dt="2026-10-21T23:44:18.751" v="3445"/>
        <pc:sldMkLst>
          <pc:docMk/>
          <pc:sldMk cId="3636771737" sldId="258"/>
        </pc:sldMkLst>
        <pc:spChg chg="mod">
          <ac:chgData name="David Larbi" userId="67650d70f0f29a53" providerId="LiveId" clId="{D86851DD-F1B6-4B20-BCB0-ED63F6DC0440}" dt="2026-10-21T22:01:03.847" v="2389" actId="115"/>
          <ac:spMkLst>
            <pc:docMk/>
            <pc:sldMk cId="3636771737" sldId="258"/>
            <ac:spMk id="2" creationId="{25C2CCC0-A4FC-1A80-7384-F6275CEBD38D}"/>
          </ac:spMkLst>
        </pc:spChg>
        <pc:spChg chg="add mod">
          <ac:chgData name="David Larbi" userId="67650d70f0f29a53" providerId="LiveId" clId="{D86851DD-F1B6-4B20-BCB0-ED63F6DC0440}" dt="2026-10-21T21:35:14.578" v="2317" actId="255"/>
          <ac:spMkLst>
            <pc:docMk/>
            <pc:sldMk cId="3636771737" sldId="258"/>
            <ac:spMk id="5" creationId="{2D577885-F1EB-C9C5-0492-2C951ECDCA06}"/>
          </ac:spMkLst>
        </pc:spChg>
      </pc:sldChg>
      <pc:sldChg chg="addSp delSp modSp del mod ord delDesignElem">
        <pc:chgData name="David Larbi" userId="67650d70f0f29a53" providerId="LiveId" clId="{D86851DD-F1B6-4B20-BCB0-ED63F6DC0440}" dt="2026-10-23T09:33:01.144" v="6021" actId="47"/>
        <pc:sldMkLst>
          <pc:docMk/>
          <pc:sldMk cId="305804372" sldId="259"/>
        </pc:sldMkLst>
        <pc:spChg chg="mod">
          <ac:chgData name="David Larbi" userId="67650d70f0f29a53" providerId="LiveId" clId="{D86851DD-F1B6-4B20-BCB0-ED63F6DC0440}" dt="2026-10-22T21:29:46.886" v="4418" actId="20577"/>
          <ac:spMkLst>
            <pc:docMk/>
            <pc:sldMk cId="305804372" sldId="259"/>
            <ac:spMk id="52" creationId="{3FB6D178-66E6-9C8F-B22B-80FB9D460508}"/>
          </ac:spMkLst>
        </pc:spChg>
      </pc:sldChg>
      <pc:sldChg chg="addSp delSp modSp del mod ord delDesignElem">
        <pc:chgData name="David Larbi" userId="67650d70f0f29a53" providerId="LiveId" clId="{D86851DD-F1B6-4B20-BCB0-ED63F6DC0440}" dt="2026-10-23T09:34:04.533" v="6022" actId="47"/>
        <pc:sldMkLst>
          <pc:docMk/>
          <pc:sldMk cId="3797205734" sldId="260"/>
        </pc:sldMkLst>
        <pc:spChg chg="mod">
          <ac:chgData name="David Larbi" userId="67650d70f0f29a53" providerId="LiveId" clId="{D86851DD-F1B6-4B20-BCB0-ED63F6DC0440}" dt="2026-10-22T20:44:55.776" v="3669" actId="20577"/>
          <ac:spMkLst>
            <pc:docMk/>
            <pc:sldMk cId="3797205734" sldId="260"/>
            <ac:spMk id="4" creationId="{5C4CD706-2E35-D711-5CF9-4D4F1D434F2E}"/>
          </ac:spMkLst>
        </pc:spChg>
      </pc:sldChg>
      <pc:sldChg chg="delSp modSp add del mod">
        <pc:chgData name="David Larbi" userId="67650d70f0f29a53" providerId="LiveId" clId="{D86851DD-F1B6-4B20-BCB0-ED63F6DC0440}" dt="2026-10-23T09:29:07.978" v="6012" actId="47"/>
        <pc:sldMkLst>
          <pc:docMk/>
          <pc:sldMk cId="523063966" sldId="261"/>
        </pc:sldMkLst>
        <pc:spChg chg="del">
          <ac:chgData name="David Larbi" userId="67650d70f0f29a53" providerId="LiveId" clId="{D86851DD-F1B6-4B20-BCB0-ED63F6DC0440}" dt="2026-10-22T22:29:04.155" v="4707" actId="478"/>
          <ac:spMkLst>
            <pc:docMk/>
            <pc:sldMk cId="523063966" sldId="261"/>
            <ac:spMk id="6" creationId="{00000000-0000-0000-0000-000000000000}"/>
          </ac:spMkLst>
        </pc:spChg>
        <pc:spChg chg="mod">
          <ac:chgData name="David Larbi" userId="67650d70f0f29a53" providerId="LiveId" clId="{D86851DD-F1B6-4B20-BCB0-ED63F6DC0440}" dt="2026-10-22T22:28:32.462" v="4704" actId="14100"/>
          <ac:spMkLst>
            <pc:docMk/>
            <pc:sldMk cId="523063966" sldId="261"/>
            <ac:spMk id="9" creationId="{00000000-0000-0000-0000-000000000000}"/>
          </ac:spMkLst>
        </pc:spChg>
        <pc:spChg chg="mod">
          <ac:chgData name="David Larbi" userId="67650d70f0f29a53" providerId="LiveId" clId="{D86851DD-F1B6-4B20-BCB0-ED63F6DC0440}" dt="2026-10-22T22:28:40.509" v="4706" actId="1076"/>
          <ac:spMkLst>
            <pc:docMk/>
            <pc:sldMk cId="523063966" sldId="261"/>
            <ac:spMk id="12" creationId="{00000000-0000-0000-0000-000000000000}"/>
          </ac:spMkLst>
        </pc:spChg>
      </pc:sldChg>
      <pc:sldChg chg="delSp modSp add del mod">
        <pc:chgData name="David Larbi" userId="67650d70f0f29a53" providerId="LiveId" clId="{D86851DD-F1B6-4B20-BCB0-ED63F6DC0440}" dt="2026-10-23T09:29:10.322" v="6013" actId="47"/>
        <pc:sldMkLst>
          <pc:docMk/>
          <pc:sldMk cId="146002130" sldId="262"/>
        </pc:sldMkLst>
        <pc:spChg chg="del">
          <ac:chgData name="David Larbi" userId="67650d70f0f29a53" providerId="LiveId" clId="{D86851DD-F1B6-4B20-BCB0-ED63F6DC0440}" dt="2026-10-22T22:29:56.754" v="4712" actId="478"/>
          <ac:spMkLst>
            <pc:docMk/>
            <pc:sldMk cId="146002130" sldId="262"/>
            <ac:spMk id="6" creationId="{00000000-0000-0000-0000-000000000000}"/>
          </ac:spMkLst>
        </pc:spChg>
        <pc:spChg chg="mod">
          <ac:chgData name="David Larbi" userId="67650d70f0f29a53" providerId="LiveId" clId="{D86851DD-F1B6-4B20-BCB0-ED63F6DC0440}" dt="2026-10-22T22:29:11.783" v="4708" actId="14100"/>
          <ac:spMkLst>
            <pc:docMk/>
            <pc:sldMk cId="146002130" sldId="262"/>
            <ac:spMk id="9" creationId="{00000000-0000-0000-0000-000000000000}"/>
          </ac:spMkLst>
        </pc:spChg>
        <pc:spChg chg="mod">
          <ac:chgData name="David Larbi" userId="67650d70f0f29a53" providerId="LiveId" clId="{D86851DD-F1B6-4B20-BCB0-ED63F6DC0440}" dt="2026-10-22T22:29:15.417" v="4709" actId="14100"/>
          <ac:spMkLst>
            <pc:docMk/>
            <pc:sldMk cId="146002130" sldId="262"/>
            <ac:spMk id="12" creationId="{00000000-0000-0000-0000-000000000000}"/>
          </ac:spMkLst>
        </pc:spChg>
      </pc:sldChg>
      <pc:sldChg chg="delSp modSp add del mod">
        <pc:chgData name="David Larbi" userId="67650d70f0f29a53" providerId="LiveId" clId="{D86851DD-F1B6-4B20-BCB0-ED63F6DC0440}" dt="2026-10-23T09:29:11.940" v="6014" actId="47"/>
        <pc:sldMkLst>
          <pc:docMk/>
          <pc:sldMk cId="3188424340" sldId="263"/>
        </pc:sldMkLst>
        <pc:spChg chg="del">
          <ac:chgData name="David Larbi" userId="67650d70f0f29a53" providerId="LiveId" clId="{D86851DD-F1B6-4B20-BCB0-ED63F6DC0440}" dt="2026-10-22T22:30:01.359" v="4713" actId="478"/>
          <ac:spMkLst>
            <pc:docMk/>
            <pc:sldMk cId="3188424340" sldId="263"/>
            <ac:spMk id="6" creationId="{00000000-0000-0000-0000-000000000000}"/>
          </ac:spMkLst>
        </pc:spChg>
        <pc:spChg chg="mod">
          <ac:chgData name="David Larbi" userId="67650d70f0f29a53" providerId="LiveId" clId="{D86851DD-F1B6-4B20-BCB0-ED63F6DC0440}" dt="2026-10-22T22:29:45.509" v="4710" actId="14100"/>
          <ac:spMkLst>
            <pc:docMk/>
            <pc:sldMk cId="3188424340" sldId="263"/>
            <ac:spMk id="9" creationId="{00000000-0000-0000-0000-000000000000}"/>
          </ac:spMkLst>
        </pc:spChg>
        <pc:spChg chg="mod">
          <ac:chgData name="David Larbi" userId="67650d70f0f29a53" providerId="LiveId" clId="{D86851DD-F1B6-4B20-BCB0-ED63F6DC0440}" dt="2026-10-22T22:29:48.650" v="4711" actId="14100"/>
          <ac:spMkLst>
            <pc:docMk/>
            <pc:sldMk cId="3188424340" sldId="263"/>
            <ac:spMk id="12" creationId="{00000000-0000-0000-0000-000000000000}"/>
          </ac:spMkLst>
        </pc:spChg>
      </pc:sldChg>
      <pc:sldChg chg="delSp modSp add del mod">
        <pc:chgData name="David Larbi" userId="67650d70f0f29a53" providerId="LiveId" clId="{D86851DD-F1B6-4B20-BCB0-ED63F6DC0440}" dt="2026-10-23T09:29:18.759" v="6015" actId="47"/>
        <pc:sldMkLst>
          <pc:docMk/>
          <pc:sldMk cId="3722199698" sldId="264"/>
        </pc:sldMkLst>
        <pc:spChg chg="del">
          <ac:chgData name="David Larbi" userId="67650d70f0f29a53" providerId="LiveId" clId="{D86851DD-F1B6-4B20-BCB0-ED63F6DC0440}" dt="2026-10-22T22:30:24.686" v="4717" actId="478"/>
          <ac:spMkLst>
            <pc:docMk/>
            <pc:sldMk cId="3722199698" sldId="264"/>
            <ac:spMk id="6" creationId="{00000000-0000-0000-0000-000000000000}"/>
          </ac:spMkLst>
        </pc:spChg>
        <pc:spChg chg="mod">
          <ac:chgData name="David Larbi" userId="67650d70f0f29a53" providerId="LiveId" clId="{D86851DD-F1B6-4B20-BCB0-ED63F6DC0440}" dt="2026-10-22T22:30:16.890" v="4715" actId="14100"/>
          <ac:spMkLst>
            <pc:docMk/>
            <pc:sldMk cId="3722199698" sldId="264"/>
            <ac:spMk id="9" creationId="{00000000-0000-0000-0000-000000000000}"/>
          </ac:spMkLst>
        </pc:spChg>
        <pc:spChg chg="mod">
          <ac:chgData name="David Larbi" userId="67650d70f0f29a53" providerId="LiveId" clId="{D86851DD-F1B6-4B20-BCB0-ED63F6DC0440}" dt="2026-10-22T22:30:22.312" v="4716" actId="14100"/>
          <ac:spMkLst>
            <pc:docMk/>
            <pc:sldMk cId="3722199698" sldId="264"/>
            <ac:spMk id="12" creationId="{00000000-0000-0000-0000-000000000000}"/>
          </ac:spMkLst>
        </pc:spChg>
      </pc:sldChg>
      <pc:sldChg chg="delSp add del mod">
        <pc:chgData name="David Larbi" userId="67650d70f0f29a53" providerId="LiveId" clId="{D86851DD-F1B6-4B20-BCB0-ED63F6DC0440}" dt="2026-10-23T06:48:03.189" v="5499" actId="47"/>
        <pc:sldMkLst>
          <pc:docMk/>
          <pc:sldMk cId="3738613426" sldId="265"/>
        </pc:sldMkLst>
        <pc:spChg chg="del">
          <ac:chgData name="David Larbi" userId="67650d70f0f29a53" providerId="LiveId" clId="{D86851DD-F1B6-4B20-BCB0-ED63F6DC0440}" dt="2026-10-22T22:30:30.436" v="4718" actId="478"/>
          <ac:spMkLst>
            <pc:docMk/>
            <pc:sldMk cId="3738613426" sldId="265"/>
            <ac:spMk id="6" creationId="{00000000-0000-0000-0000-000000000000}"/>
          </ac:spMkLst>
        </pc:spChg>
      </pc:sldChg>
      <pc:sldChg chg="addSp delSp modSp del mod setBg delDesignElem">
        <pc:chgData name="David Larbi" userId="67650d70f0f29a53" providerId="LiveId" clId="{D86851DD-F1B6-4B20-BCB0-ED63F6DC0440}" dt="2026-10-23T09:27:02.486" v="6003" actId="47"/>
        <pc:sldMkLst>
          <pc:docMk/>
          <pc:sldMk cId="3183404897" sldId="266"/>
        </pc:sldMkLst>
        <pc:spChg chg="add mod">
          <ac:chgData name="David Larbi" userId="67650d70f0f29a53" providerId="LiveId" clId="{D86851DD-F1B6-4B20-BCB0-ED63F6DC0440}" dt="2026-10-22T20:58:19.141" v="4044" actId="113"/>
          <ac:spMkLst>
            <pc:docMk/>
            <pc:sldMk cId="3183404897" sldId="266"/>
            <ac:spMk id="3" creationId="{1A3D8F33-EF87-891B-BC5D-EDD2E75239B8}"/>
          </ac:spMkLst>
        </pc:spChg>
        <pc:spChg chg="add mod">
          <ac:chgData name="David Larbi" userId="67650d70f0f29a53" providerId="LiveId" clId="{D86851DD-F1B6-4B20-BCB0-ED63F6DC0440}" dt="2026-10-22T20:50:38.641" v="3720" actId="255"/>
          <ac:spMkLst>
            <pc:docMk/>
            <pc:sldMk cId="3183404897" sldId="266"/>
            <ac:spMk id="4" creationId="{FAB65033-B855-3B54-87EC-DF0412AEC3CF}"/>
          </ac:spMkLst>
        </pc:spChg>
        <pc:spChg chg="add mod">
          <ac:chgData name="David Larbi" userId="67650d70f0f29a53" providerId="LiveId" clId="{D86851DD-F1B6-4B20-BCB0-ED63F6DC0440}" dt="2026-10-22T20:50:43.990" v="3721" actId="255"/>
          <ac:spMkLst>
            <pc:docMk/>
            <pc:sldMk cId="3183404897" sldId="266"/>
            <ac:spMk id="5" creationId="{A4309D8F-B638-D663-AACD-04F29928B2A8}"/>
          </ac:spMkLst>
        </pc:spChg>
        <pc:spChg chg="add mod">
          <ac:chgData name="David Larbi" userId="67650d70f0f29a53" providerId="LiveId" clId="{D86851DD-F1B6-4B20-BCB0-ED63F6DC0440}" dt="2026-10-22T20:50:49.802" v="3722" actId="255"/>
          <ac:spMkLst>
            <pc:docMk/>
            <pc:sldMk cId="3183404897" sldId="266"/>
            <ac:spMk id="6" creationId="{752E25A9-A6AB-C3C1-4098-88709BE3C2D9}"/>
          </ac:spMkLst>
        </pc:spChg>
        <pc:graphicFrameChg chg="del mod modGraphic">
          <ac:chgData name="David Larbi" userId="67650d70f0f29a53" providerId="LiveId" clId="{D86851DD-F1B6-4B20-BCB0-ED63F6DC0440}" dt="2026-10-22T20:48:00.158" v="3671" actId="478"/>
          <ac:graphicFrameMkLst>
            <pc:docMk/>
            <pc:sldMk cId="3183404897" sldId="266"/>
            <ac:graphicFrameMk id="31" creationId="{8A832DBC-599A-5B02-148C-CDD42461CD77}"/>
          </ac:graphicFrameMkLst>
        </pc:graphicFrameChg>
      </pc:sldChg>
      <pc:sldChg chg="add del">
        <pc:chgData name="David Larbi" userId="67650d70f0f29a53" providerId="LiveId" clId="{D86851DD-F1B6-4B20-BCB0-ED63F6DC0440}" dt="2026-10-23T06:49:02.126" v="5508" actId="47"/>
        <pc:sldMkLst>
          <pc:docMk/>
          <pc:sldMk cId="1977880968" sldId="267"/>
        </pc:sldMkLst>
      </pc:sldChg>
      <pc:sldChg chg="delSp modSp add del mod">
        <pc:chgData name="David Larbi" userId="67650d70f0f29a53" providerId="LiveId" clId="{D86851DD-F1B6-4B20-BCB0-ED63F6DC0440}" dt="2026-10-23T06:49:23.018" v="5509" actId="47"/>
        <pc:sldMkLst>
          <pc:docMk/>
          <pc:sldMk cId="3814151706" sldId="268"/>
        </pc:sldMkLst>
        <pc:spChg chg="del">
          <ac:chgData name="David Larbi" userId="67650d70f0f29a53" providerId="LiveId" clId="{D86851DD-F1B6-4B20-BCB0-ED63F6DC0440}" dt="2026-10-22T22:30:42.599" v="4720" actId="478"/>
          <ac:spMkLst>
            <pc:docMk/>
            <pc:sldMk cId="3814151706" sldId="268"/>
            <ac:spMk id="6" creationId="{00000000-0000-0000-0000-000000000000}"/>
          </ac:spMkLst>
        </pc:spChg>
        <pc:spChg chg="mod">
          <ac:chgData name="David Larbi" userId="67650d70f0f29a53" providerId="LiveId" clId="{D86851DD-F1B6-4B20-BCB0-ED63F6DC0440}" dt="2026-10-22T22:30:47.294" v="4721" actId="14100"/>
          <ac:spMkLst>
            <pc:docMk/>
            <pc:sldMk cId="3814151706" sldId="268"/>
            <ac:spMk id="9" creationId="{00000000-0000-0000-0000-000000000000}"/>
          </ac:spMkLst>
        </pc:spChg>
        <pc:spChg chg="mod">
          <ac:chgData name="David Larbi" userId="67650d70f0f29a53" providerId="LiveId" clId="{D86851DD-F1B6-4B20-BCB0-ED63F6DC0440}" dt="2026-10-22T22:30:50.081" v="4722" actId="14100"/>
          <ac:spMkLst>
            <pc:docMk/>
            <pc:sldMk cId="3814151706" sldId="268"/>
            <ac:spMk id="12" creationId="{00000000-0000-0000-0000-000000000000}"/>
          </ac:spMkLst>
        </pc:spChg>
      </pc:sldChg>
      <pc:sldChg chg="add del setBg">
        <pc:chgData name="David Larbi" userId="67650d70f0f29a53" providerId="LiveId" clId="{D86851DD-F1B6-4B20-BCB0-ED63F6DC0440}" dt="2026-10-23T08:30:29.739" v="5976" actId="47"/>
        <pc:sldMkLst>
          <pc:docMk/>
          <pc:sldMk cId="239255619" sldId="269"/>
        </pc:sldMkLst>
      </pc:sldChg>
      <pc:sldChg chg="delSp add del mod setBg">
        <pc:chgData name="David Larbi" userId="67650d70f0f29a53" providerId="LiveId" clId="{D86851DD-F1B6-4B20-BCB0-ED63F6DC0440}" dt="2026-10-23T09:25:43.658" v="6001" actId="47"/>
        <pc:sldMkLst>
          <pc:docMk/>
          <pc:sldMk cId="1770941547" sldId="270"/>
        </pc:sldMkLst>
        <pc:spChg chg="del">
          <ac:chgData name="David Larbi" userId="67650d70f0f29a53" providerId="LiveId" clId="{D86851DD-F1B6-4B20-BCB0-ED63F6DC0440}" dt="2026-10-23T08:30:51.429" v="5977" actId="478"/>
          <ac:spMkLst>
            <pc:docMk/>
            <pc:sldMk cId="1770941547" sldId="270"/>
            <ac:spMk id="4" creationId="{00000000-0000-0000-0000-000000000000}"/>
          </ac:spMkLst>
        </pc:spChg>
        <pc:spChg chg="del">
          <ac:chgData name="David Larbi" userId="67650d70f0f29a53" providerId="LiveId" clId="{D86851DD-F1B6-4B20-BCB0-ED63F6DC0440}" dt="2026-10-23T08:30:57.478" v="5978" actId="478"/>
          <ac:spMkLst>
            <pc:docMk/>
            <pc:sldMk cId="1770941547" sldId="270"/>
            <ac:spMk id="19" creationId="{00000000-0000-0000-0000-000000000000}"/>
          </ac:spMkLst>
        </pc:spChg>
        <pc:spChg chg="del">
          <ac:chgData name="David Larbi" userId="67650d70f0f29a53" providerId="LiveId" clId="{D86851DD-F1B6-4B20-BCB0-ED63F6DC0440}" dt="2026-10-23T08:31:02.700" v="5979" actId="478"/>
          <ac:spMkLst>
            <pc:docMk/>
            <pc:sldMk cId="1770941547" sldId="270"/>
            <ac:spMk id="20" creationId="{00000000-0000-0000-0000-000000000000}"/>
          </ac:spMkLst>
        </pc:spChg>
      </pc:sldChg>
      <pc:sldChg chg="addSp delSp del ord delDesignElem">
        <pc:chgData name="David Larbi" userId="67650d70f0f29a53" providerId="LiveId" clId="{D86851DD-F1B6-4B20-BCB0-ED63F6DC0440}" dt="2026-10-23T09:31:14.817" v="6016" actId="47"/>
        <pc:sldMkLst>
          <pc:docMk/>
          <pc:sldMk cId="742202407" sldId="271"/>
        </pc:sldMkLst>
      </pc:sldChg>
      <pc:sldChg chg="del ord">
        <pc:chgData name="David Larbi" userId="67650d70f0f29a53" providerId="LiveId" clId="{D86851DD-F1B6-4B20-BCB0-ED63F6DC0440}" dt="2026-10-23T09:32:06.293" v="6017" actId="47"/>
        <pc:sldMkLst>
          <pc:docMk/>
          <pc:sldMk cId="2962155237" sldId="272"/>
        </pc:sldMkLst>
      </pc:sldChg>
      <pc:sldChg chg="delSp modSp mod ord">
        <pc:chgData name="David Larbi" userId="67650d70f0f29a53" providerId="LiveId" clId="{D86851DD-F1B6-4B20-BCB0-ED63F6DC0440}" dt="2026-10-21T23:45:44.621" v="3461" actId="255"/>
        <pc:sldMkLst>
          <pc:docMk/>
          <pc:sldMk cId="3331430629" sldId="273"/>
        </pc:sldMkLst>
        <pc:spChg chg="mod">
          <ac:chgData name="David Larbi" userId="67650d70f0f29a53" providerId="LiveId" clId="{D86851DD-F1B6-4B20-BCB0-ED63F6DC0440}" dt="2026-10-21T23:45:44.621" v="3461" actId="255"/>
          <ac:spMkLst>
            <pc:docMk/>
            <pc:sldMk cId="3331430629" sldId="273"/>
            <ac:spMk id="4" creationId="{B7529CA4-85CE-9453-5ED6-4C36779F28C9}"/>
          </ac:spMkLst>
        </pc:spChg>
        <pc:graphicFrameChg chg="mod">
          <ac:chgData name="David Larbi" userId="67650d70f0f29a53" providerId="LiveId" clId="{D86851DD-F1B6-4B20-BCB0-ED63F6DC0440}" dt="2026-10-21T23:45:06.100" v="3455" actId="1076"/>
          <ac:graphicFrameMkLst>
            <pc:docMk/>
            <pc:sldMk cId="3331430629" sldId="273"/>
            <ac:graphicFrameMk id="7" creationId="{BA0CD8B6-22A0-F260-501A-5A127C542630}"/>
          </ac:graphicFrameMkLst>
        </pc:graphicFrameChg>
      </pc:sldChg>
      <pc:sldChg chg="addSp delSp modSp del mod delDesignElem">
        <pc:chgData name="David Larbi" userId="67650d70f0f29a53" providerId="LiveId" clId="{D86851DD-F1B6-4B20-BCB0-ED63F6DC0440}" dt="2026-10-23T09:27:08.302" v="6004" actId="47"/>
        <pc:sldMkLst>
          <pc:docMk/>
          <pc:sldMk cId="3096831259" sldId="274"/>
        </pc:sldMkLst>
        <pc:spChg chg="add mod">
          <ac:chgData name="David Larbi" userId="67650d70f0f29a53" providerId="LiveId" clId="{D86851DD-F1B6-4B20-BCB0-ED63F6DC0440}" dt="2026-10-22T21:00:49.713" v="4057" actId="255"/>
          <ac:spMkLst>
            <pc:docMk/>
            <pc:sldMk cId="3096831259" sldId="274"/>
            <ac:spMk id="2" creationId="{9A67E7FF-13A8-96E9-FCC1-98360A8CD5DC}"/>
          </ac:spMkLst>
        </pc:spChg>
        <pc:spChg chg="add mod">
          <ac:chgData name="David Larbi" userId="67650d70f0f29a53" providerId="LiveId" clId="{D86851DD-F1B6-4B20-BCB0-ED63F6DC0440}" dt="2026-10-22T21:01:59.526" v="4103" actId="14100"/>
          <ac:spMkLst>
            <pc:docMk/>
            <pc:sldMk cId="3096831259" sldId="274"/>
            <ac:spMk id="4" creationId="{D05D839A-DC02-BE4B-488A-481894DB9C87}"/>
          </ac:spMkLst>
        </pc:spChg>
      </pc:sldChg>
      <pc:sldChg chg="addSp delSp modSp new mod ord setBg">
        <pc:chgData name="David Larbi" userId="67650d70f0f29a53" providerId="LiveId" clId="{D86851DD-F1B6-4B20-BCB0-ED63F6DC0440}" dt="2026-10-21T21:27:26.164" v="2267" actId="207"/>
        <pc:sldMkLst>
          <pc:docMk/>
          <pc:sldMk cId="3795903202" sldId="276"/>
        </pc:sldMkLst>
        <pc:spChg chg="add mod">
          <ac:chgData name="David Larbi" userId="67650d70f0f29a53" providerId="LiveId" clId="{D86851DD-F1B6-4B20-BCB0-ED63F6DC0440}" dt="2026-10-21T21:17:34.327" v="2028" actId="1076"/>
          <ac:spMkLst>
            <pc:docMk/>
            <pc:sldMk cId="3795903202" sldId="276"/>
            <ac:spMk id="4" creationId="{5F705563-FADE-687D-F17E-77F39F61303F}"/>
          </ac:spMkLst>
        </pc:spChg>
        <pc:spChg chg="add mod">
          <ac:chgData name="David Larbi" userId="67650d70f0f29a53" providerId="LiveId" clId="{D86851DD-F1B6-4B20-BCB0-ED63F6DC0440}" dt="2026-10-21T21:25:32.111" v="2130" actId="1076"/>
          <ac:spMkLst>
            <pc:docMk/>
            <pc:sldMk cId="3795903202" sldId="276"/>
            <ac:spMk id="5" creationId="{6518F5E0-DCE3-C6EE-8ADF-D32BD16DFDA7}"/>
          </ac:spMkLst>
        </pc:spChg>
        <pc:spChg chg="add mod">
          <ac:chgData name="David Larbi" userId="67650d70f0f29a53" providerId="LiveId" clId="{D86851DD-F1B6-4B20-BCB0-ED63F6DC0440}" dt="2026-10-21T21:25:21.007" v="2129" actId="1076"/>
          <ac:spMkLst>
            <pc:docMk/>
            <pc:sldMk cId="3795903202" sldId="276"/>
            <ac:spMk id="6" creationId="{C2BA3C44-0DED-4C13-3602-54B406A3387E}"/>
          </ac:spMkLst>
        </pc:spChg>
        <pc:spChg chg="add mod">
          <ac:chgData name="David Larbi" userId="67650d70f0f29a53" providerId="LiveId" clId="{D86851DD-F1B6-4B20-BCB0-ED63F6DC0440}" dt="2026-10-21T21:27:26.164" v="2267" actId="207"/>
          <ac:spMkLst>
            <pc:docMk/>
            <pc:sldMk cId="3795903202" sldId="276"/>
            <ac:spMk id="7" creationId="{C4DAABF1-0351-1722-9573-6ED9103A3A9F}"/>
          </ac:spMkLst>
        </pc:spChg>
        <pc:spChg chg="add mod">
          <ac:chgData name="David Larbi" userId="67650d70f0f29a53" providerId="LiveId" clId="{D86851DD-F1B6-4B20-BCB0-ED63F6DC0440}" dt="2026-10-21T21:17:11.916" v="2025" actId="14861"/>
          <ac:spMkLst>
            <pc:docMk/>
            <pc:sldMk cId="3795903202" sldId="276"/>
            <ac:spMk id="10" creationId="{2F01510F-A43F-1DF4-CCB9-7D61EE79F793}"/>
          </ac:spMkLst>
        </pc:spChg>
        <pc:spChg chg="add mod ord">
          <ac:chgData name="David Larbi" userId="67650d70f0f29a53" providerId="LiveId" clId="{D86851DD-F1B6-4B20-BCB0-ED63F6DC0440}" dt="2026-10-21T21:26:55.964" v="2265" actId="1076"/>
          <ac:spMkLst>
            <pc:docMk/>
            <pc:sldMk cId="3795903202" sldId="276"/>
            <ac:spMk id="12" creationId="{87817E87-5019-6B8E-1885-10E5FA5BA5EF}"/>
          </ac:spMkLst>
        </pc:spChg>
        <pc:spChg chg="add mod ord">
          <ac:chgData name="David Larbi" userId="67650d70f0f29a53" providerId="LiveId" clId="{D86851DD-F1B6-4B20-BCB0-ED63F6DC0440}" dt="2026-10-21T21:27:04.546" v="2266" actId="1076"/>
          <ac:spMkLst>
            <pc:docMk/>
            <pc:sldMk cId="3795903202" sldId="276"/>
            <ac:spMk id="14" creationId="{745AE00E-FB9F-E39F-500A-51D5CBDBF17D}"/>
          </ac:spMkLst>
        </pc:spChg>
        <pc:graphicFrameChg chg="add mod">
          <ac:chgData name="David Larbi" userId="67650d70f0f29a53" providerId="LiveId" clId="{D86851DD-F1B6-4B20-BCB0-ED63F6DC0440}" dt="2026-10-21T21:18:28.763" v="2040" actId="692"/>
          <ac:graphicFrameMkLst>
            <pc:docMk/>
            <pc:sldMk cId="3795903202" sldId="276"/>
            <ac:graphicFrameMk id="9" creationId="{494077AC-83FC-7133-0CCA-FE069A4E64B5}"/>
          </ac:graphicFrameMkLst>
        </pc:graphicFrameChg>
      </pc:sldChg>
      <pc:sldChg chg="addSp delSp modSp new mod setBg">
        <pc:chgData name="David Larbi" userId="67650d70f0f29a53" providerId="LiveId" clId="{D86851DD-F1B6-4B20-BCB0-ED63F6DC0440}" dt="2026-10-21T23:27:46.536" v="3282" actId="255"/>
        <pc:sldMkLst>
          <pc:docMk/>
          <pc:sldMk cId="3984424294" sldId="277"/>
        </pc:sldMkLst>
        <pc:spChg chg="add mod">
          <ac:chgData name="David Larbi" userId="67650d70f0f29a53" providerId="LiveId" clId="{D86851DD-F1B6-4B20-BCB0-ED63F6DC0440}" dt="2026-10-21T22:03:52.143" v="2433" actId="26606"/>
          <ac:spMkLst>
            <pc:docMk/>
            <pc:sldMk cId="3984424294" sldId="277"/>
            <ac:spMk id="4" creationId="{B29BC86C-C25A-77A8-2ADA-71DDB651D4C2}"/>
          </ac:spMkLst>
        </pc:spChg>
        <pc:spChg chg="add mod">
          <ac:chgData name="David Larbi" userId="67650d70f0f29a53" providerId="LiveId" clId="{D86851DD-F1B6-4B20-BCB0-ED63F6DC0440}" dt="2026-10-21T23:27:46.536" v="3282" actId="255"/>
          <ac:spMkLst>
            <pc:docMk/>
            <pc:sldMk cId="3984424294" sldId="277"/>
            <ac:spMk id="5" creationId="{D76BB065-B6B4-4175-27D9-8AE6529F30A9}"/>
          </ac:spMkLst>
        </pc:spChg>
        <pc:spChg chg="add">
          <ac:chgData name="David Larbi" userId="67650d70f0f29a53" providerId="LiveId" clId="{D86851DD-F1B6-4B20-BCB0-ED63F6DC0440}" dt="2026-10-21T22:03:52.143" v="2433" actId="26606"/>
          <ac:spMkLst>
            <pc:docMk/>
            <pc:sldMk cId="3984424294" sldId="277"/>
            <ac:spMk id="9" creationId="{577D6B2E-37A3-429E-A37C-F30ED6487282}"/>
          </ac:spMkLst>
        </pc:spChg>
        <pc:spChg chg="add">
          <ac:chgData name="David Larbi" userId="67650d70f0f29a53" providerId="LiveId" clId="{D86851DD-F1B6-4B20-BCB0-ED63F6DC0440}" dt="2026-10-21T22:03:52.143" v="2433" actId="26606"/>
          <ac:spMkLst>
            <pc:docMk/>
            <pc:sldMk cId="3984424294" sldId="277"/>
            <ac:spMk id="11" creationId="{5CEAD642-85CF-4750-8432-7C80C901F001}"/>
          </ac:spMkLst>
        </pc:spChg>
        <pc:spChg chg="add">
          <ac:chgData name="David Larbi" userId="67650d70f0f29a53" providerId="LiveId" clId="{D86851DD-F1B6-4B20-BCB0-ED63F6DC0440}" dt="2026-10-21T22:03:52.143" v="2433" actId="26606"/>
          <ac:spMkLst>
            <pc:docMk/>
            <pc:sldMk cId="3984424294" sldId="277"/>
            <ac:spMk id="13" creationId="{FA33EEAE-15D5-4119-8C1E-89D943F911EF}"/>
          </ac:spMkLst>
        </pc:spChg>
        <pc:spChg chg="add">
          <ac:chgData name="David Larbi" userId="67650d70f0f29a53" providerId="LiveId" clId="{D86851DD-F1B6-4B20-BCB0-ED63F6DC0440}" dt="2026-10-21T22:03:52.143" v="2433" actId="26606"/>
          <ac:spMkLst>
            <pc:docMk/>
            <pc:sldMk cId="3984424294" sldId="277"/>
            <ac:spMk id="15" creationId="{730D8B3B-9B80-4025-B934-26DC7D7CD231}"/>
          </ac:spMkLst>
        </pc:spChg>
        <pc:spChg chg="add">
          <ac:chgData name="David Larbi" userId="67650d70f0f29a53" providerId="LiveId" clId="{D86851DD-F1B6-4B20-BCB0-ED63F6DC0440}" dt="2026-10-21T22:03:52.143" v="2433" actId="26606"/>
          <ac:spMkLst>
            <pc:docMk/>
            <pc:sldMk cId="3984424294" sldId="277"/>
            <ac:spMk id="17" creationId="{1064D5D5-227B-4F66-9AEA-46F570E793BD}"/>
          </ac:spMkLst>
        </pc:spChg>
        <pc:spChg chg="add">
          <ac:chgData name="David Larbi" userId="67650d70f0f29a53" providerId="LiveId" clId="{D86851DD-F1B6-4B20-BCB0-ED63F6DC0440}" dt="2026-10-21T22:03:52.143" v="2433" actId="26606"/>
          <ac:spMkLst>
            <pc:docMk/>
            <pc:sldMk cId="3984424294" sldId="277"/>
            <ac:spMk id="19" creationId="{646B67A4-D328-4747-A82B-65E84FA46368}"/>
          </ac:spMkLst>
        </pc:spChg>
        <pc:spChg chg="add">
          <ac:chgData name="David Larbi" userId="67650d70f0f29a53" providerId="LiveId" clId="{D86851DD-F1B6-4B20-BCB0-ED63F6DC0440}" dt="2026-10-21T22:03:52.143" v="2433" actId="26606"/>
          <ac:spMkLst>
            <pc:docMk/>
            <pc:sldMk cId="3984424294" sldId="277"/>
            <ac:spMk id="21" creationId="{B5A1B09C-1565-46F8-B70F-621C5EB48A09}"/>
          </ac:spMkLst>
        </pc:spChg>
        <pc:spChg chg="add">
          <ac:chgData name="David Larbi" userId="67650d70f0f29a53" providerId="LiveId" clId="{D86851DD-F1B6-4B20-BCB0-ED63F6DC0440}" dt="2026-10-21T22:03:52.143" v="2433" actId="26606"/>
          <ac:spMkLst>
            <pc:docMk/>
            <pc:sldMk cId="3984424294" sldId="277"/>
            <ac:spMk id="23" creationId="{8C516CC8-80AC-446C-A56E-9F54B7210402}"/>
          </ac:spMkLst>
        </pc:spChg>
      </pc:sldChg>
      <pc:sldChg chg="addSp delSp modSp new mod ord setBg">
        <pc:chgData name="David Larbi" userId="67650d70f0f29a53" providerId="LiveId" clId="{D86851DD-F1B6-4B20-BCB0-ED63F6DC0440}" dt="2026-10-22T23:25:38.937" v="4896"/>
        <pc:sldMkLst>
          <pc:docMk/>
          <pc:sldMk cId="4204472116" sldId="278"/>
        </pc:sldMkLst>
        <pc:spChg chg="add del mod ord">
          <ac:chgData name="David Larbi" userId="67650d70f0f29a53" providerId="LiveId" clId="{D86851DD-F1B6-4B20-BCB0-ED63F6DC0440}" dt="2026-10-21T22:21:18.330" v="2549" actId="14100"/>
          <ac:spMkLst>
            <pc:docMk/>
            <pc:sldMk cId="4204472116" sldId="278"/>
            <ac:spMk id="4" creationId="{950372D6-3B9C-D575-D658-353E1CA8539B}"/>
          </ac:spMkLst>
        </pc:spChg>
        <pc:spChg chg="add mod">
          <ac:chgData name="David Larbi" userId="67650d70f0f29a53" providerId="LiveId" clId="{D86851DD-F1B6-4B20-BCB0-ED63F6DC0440}" dt="2026-10-21T22:20:44.058" v="2541" actId="115"/>
          <ac:spMkLst>
            <pc:docMk/>
            <pc:sldMk cId="4204472116" sldId="278"/>
            <ac:spMk id="9" creationId="{22BC1384-FAFE-33F3-800F-87CA2D3EDEF8}"/>
          </ac:spMkLst>
        </pc:spChg>
        <pc:spChg chg="add mod">
          <ac:chgData name="David Larbi" userId="67650d70f0f29a53" providerId="LiveId" clId="{D86851DD-F1B6-4B20-BCB0-ED63F6DC0440}" dt="2026-10-21T22:20:24.452" v="2540" actId="20577"/>
          <ac:spMkLst>
            <pc:docMk/>
            <pc:sldMk cId="4204472116" sldId="278"/>
            <ac:spMk id="13" creationId="{BA24815C-30BF-D64F-276E-459BE49F103F}"/>
          </ac:spMkLst>
        </pc:spChg>
        <pc:spChg chg="add">
          <ac:chgData name="David Larbi" userId="67650d70f0f29a53" providerId="LiveId" clId="{D86851DD-F1B6-4B20-BCB0-ED63F6DC0440}" dt="2026-10-21T22:15:52.169" v="2505" actId="26606"/>
          <ac:spMkLst>
            <pc:docMk/>
            <pc:sldMk cId="4204472116" sldId="278"/>
            <ac:spMk id="14" creationId="{8E2CC403-21CD-41DF-BAC4-329D7FF03C5C}"/>
          </ac:spMkLst>
        </pc:spChg>
        <pc:spChg chg="add">
          <ac:chgData name="David Larbi" userId="67650d70f0f29a53" providerId="LiveId" clId="{D86851DD-F1B6-4B20-BCB0-ED63F6DC0440}" dt="2026-10-21T22:15:52.169" v="2505" actId="26606"/>
          <ac:spMkLst>
            <pc:docMk/>
            <pc:sldMk cId="4204472116" sldId="278"/>
            <ac:spMk id="24" creationId="{7653717E-6F8C-43E0-9893-C03AE87D18D6}"/>
          </ac:spMkLst>
        </pc:spChg>
        <pc:spChg chg="add">
          <ac:chgData name="David Larbi" userId="67650d70f0f29a53" providerId="LiveId" clId="{D86851DD-F1B6-4B20-BCB0-ED63F6DC0440}" dt="2026-10-21T22:15:52.169" v="2505" actId="26606"/>
          <ac:spMkLst>
            <pc:docMk/>
            <pc:sldMk cId="4204472116" sldId="278"/>
            <ac:spMk id="26" creationId="{35BB14B4-EC3F-47C7-9AF3-B0E017B75C42}"/>
          </ac:spMkLst>
        </pc:spChg>
        <pc:spChg chg="add mod">
          <ac:chgData name="David Larbi" userId="67650d70f0f29a53" providerId="LiveId" clId="{D86851DD-F1B6-4B20-BCB0-ED63F6DC0440}" dt="2026-10-21T22:32:10.608" v="2586" actId="1076"/>
          <ac:spMkLst>
            <pc:docMk/>
            <pc:sldMk cId="4204472116" sldId="278"/>
            <ac:spMk id="37" creationId="{D58DDD6F-02F4-259F-5EEB-52BEAC8C82E3}"/>
          </ac:spMkLst>
        </pc:spChg>
        <pc:grpChg chg="add">
          <ac:chgData name="David Larbi" userId="67650d70f0f29a53" providerId="LiveId" clId="{D86851DD-F1B6-4B20-BCB0-ED63F6DC0440}" dt="2026-10-21T22:15:52.169" v="2505" actId="26606"/>
          <ac:grpSpMkLst>
            <pc:docMk/>
            <pc:sldMk cId="4204472116" sldId="278"/>
            <ac:grpSpMk id="15" creationId="{B13AA5FE-3FFC-4725-9ADD-E428544EC61B}"/>
          </ac:grpSpMkLst>
        </pc:grpChg>
        <pc:picChg chg="add mod">
          <ac:chgData name="David Larbi" userId="67650d70f0f29a53" providerId="LiveId" clId="{D86851DD-F1B6-4B20-BCB0-ED63F6DC0440}" dt="2026-10-21T22:19:05.244" v="2525" actId="1076"/>
          <ac:picMkLst>
            <pc:docMk/>
            <pc:sldMk cId="4204472116" sldId="278"/>
            <ac:picMk id="28" creationId="{0E0040B8-A6B4-9C58-D995-E4015E90F65E}"/>
          </ac:picMkLst>
        </pc:picChg>
        <pc:picChg chg="add mod">
          <ac:chgData name="David Larbi" userId="67650d70f0f29a53" providerId="LiveId" clId="{D86851DD-F1B6-4B20-BCB0-ED63F6DC0440}" dt="2026-10-21T22:19:38.203" v="2530" actId="1076"/>
          <ac:picMkLst>
            <pc:docMk/>
            <pc:sldMk cId="4204472116" sldId="278"/>
            <ac:picMk id="32" creationId="{00D791FC-F4BA-9182-A862-2A245C8B907C}"/>
          </ac:picMkLst>
        </pc:picChg>
        <pc:picChg chg="add mod">
          <ac:chgData name="David Larbi" userId="67650d70f0f29a53" providerId="LiveId" clId="{D86851DD-F1B6-4B20-BCB0-ED63F6DC0440}" dt="2026-10-21T22:20:12.540" v="2536" actId="1076"/>
          <ac:picMkLst>
            <pc:docMk/>
            <pc:sldMk cId="4204472116" sldId="278"/>
            <ac:picMk id="35" creationId="{9ED0AFE1-43A8-E36E-78F8-EE27081CB4B1}"/>
          </ac:picMkLst>
        </pc:picChg>
      </pc:sldChg>
      <pc:sldChg chg="addSp delSp modSp new mod setBg">
        <pc:chgData name="David Larbi" userId="67650d70f0f29a53" providerId="LiveId" clId="{D86851DD-F1B6-4B20-BCB0-ED63F6DC0440}" dt="2026-10-21T23:30:56.316" v="3309" actId="1076"/>
        <pc:sldMkLst>
          <pc:docMk/>
          <pc:sldMk cId="2649735437" sldId="279"/>
        </pc:sldMkLst>
        <pc:spChg chg="add mod ord">
          <ac:chgData name="David Larbi" userId="67650d70f0f29a53" providerId="LiveId" clId="{D86851DD-F1B6-4B20-BCB0-ED63F6DC0440}" dt="2026-10-21T22:29:06.210" v="2571" actId="255"/>
          <ac:spMkLst>
            <pc:docMk/>
            <pc:sldMk cId="2649735437" sldId="279"/>
            <ac:spMk id="4" creationId="{D9E4874F-AE2A-14B4-9C29-E577D9860A3F}"/>
          </ac:spMkLst>
        </pc:spChg>
        <pc:spChg chg="add mod">
          <ac:chgData name="David Larbi" userId="67650d70f0f29a53" providerId="LiveId" clId="{D86851DD-F1B6-4B20-BCB0-ED63F6DC0440}" dt="2026-10-21T23:30:56.316" v="3309" actId="1076"/>
          <ac:spMkLst>
            <pc:docMk/>
            <pc:sldMk cId="2649735437" sldId="279"/>
            <ac:spMk id="5" creationId="{69E7B9D5-1FCE-9350-2199-4EC1F1441DE1}"/>
          </ac:spMkLst>
        </pc:spChg>
        <pc:spChg chg="add">
          <ac:chgData name="David Larbi" userId="67650d70f0f29a53" providerId="LiveId" clId="{D86851DD-F1B6-4B20-BCB0-ED63F6DC0440}" dt="2026-10-21T22:28:03.847" v="2568" actId="26606"/>
          <ac:spMkLst>
            <pc:docMk/>
            <pc:sldMk cId="2649735437" sldId="279"/>
            <ac:spMk id="37" creationId="{6B5E2835-4E47-45B3-9CFE-732FF7B05472}"/>
          </ac:spMkLst>
        </pc:spChg>
        <pc:spChg chg="add">
          <ac:chgData name="David Larbi" userId="67650d70f0f29a53" providerId="LiveId" clId="{D86851DD-F1B6-4B20-BCB0-ED63F6DC0440}" dt="2026-10-21T22:28:03.847" v="2568" actId="26606"/>
          <ac:spMkLst>
            <pc:docMk/>
            <pc:sldMk cId="2649735437" sldId="279"/>
            <ac:spMk id="39" creationId="{5B45AD5D-AA52-4F7B-9362-576A39AD9E09}"/>
          </ac:spMkLst>
        </pc:spChg>
        <pc:spChg chg="add">
          <ac:chgData name="David Larbi" userId="67650d70f0f29a53" providerId="LiveId" clId="{D86851DD-F1B6-4B20-BCB0-ED63F6DC0440}" dt="2026-10-21T22:28:03.847" v="2568" actId="26606"/>
          <ac:spMkLst>
            <pc:docMk/>
            <pc:sldMk cId="2649735437" sldId="279"/>
            <ac:spMk id="41" creationId="{AEDD7960-4866-4399-BEF6-DD1431AB4E34}"/>
          </ac:spMkLst>
        </pc:spChg>
        <pc:spChg chg="add">
          <ac:chgData name="David Larbi" userId="67650d70f0f29a53" providerId="LiveId" clId="{D86851DD-F1B6-4B20-BCB0-ED63F6DC0440}" dt="2026-10-21T22:28:03.847" v="2568" actId="26606"/>
          <ac:spMkLst>
            <pc:docMk/>
            <pc:sldMk cId="2649735437" sldId="279"/>
            <ac:spMk id="45" creationId="{7A5F0580-5EE9-419F-96EE-B6529EF6E7D0}"/>
          </ac:spMkLst>
        </pc:spChg>
      </pc:sldChg>
      <pc:sldChg chg="addSp delSp modSp new mod ord">
        <pc:chgData name="David Larbi" userId="67650d70f0f29a53" providerId="LiveId" clId="{D86851DD-F1B6-4B20-BCB0-ED63F6DC0440}" dt="2026-10-23T09:32:41.065" v="6020"/>
        <pc:sldMkLst>
          <pc:docMk/>
          <pc:sldMk cId="35133469" sldId="280"/>
        </pc:sldMkLst>
        <pc:spChg chg="add mod">
          <ac:chgData name="David Larbi" userId="67650d70f0f29a53" providerId="LiveId" clId="{D86851DD-F1B6-4B20-BCB0-ED63F6DC0440}" dt="2026-10-21T23:21:35.855" v="3204" actId="1076"/>
          <ac:spMkLst>
            <pc:docMk/>
            <pc:sldMk cId="35133469" sldId="280"/>
            <ac:spMk id="4" creationId="{D1C704A1-B72C-D5C6-B71A-9358EB117830}"/>
          </ac:spMkLst>
        </pc:spChg>
        <pc:spChg chg="add mod">
          <ac:chgData name="David Larbi" userId="67650d70f0f29a53" providerId="LiveId" clId="{D86851DD-F1B6-4B20-BCB0-ED63F6DC0440}" dt="2026-10-21T22:36:30.918" v="2601" actId="1076"/>
          <ac:spMkLst>
            <pc:docMk/>
            <pc:sldMk cId="35133469" sldId="280"/>
            <ac:spMk id="5" creationId="{697DB23B-B7B7-227D-8322-614DB2BF9FED}"/>
          </ac:spMkLst>
        </pc:spChg>
        <pc:spChg chg="add mod">
          <ac:chgData name="David Larbi" userId="67650d70f0f29a53" providerId="LiveId" clId="{D86851DD-F1B6-4B20-BCB0-ED63F6DC0440}" dt="2026-10-21T22:36:26.865" v="2600" actId="1076"/>
          <ac:spMkLst>
            <pc:docMk/>
            <pc:sldMk cId="35133469" sldId="280"/>
            <ac:spMk id="7" creationId="{E69DDB05-54C8-491B-343C-E9FD2FD20B53}"/>
          </ac:spMkLst>
        </pc:spChg>
        <pc:spChg chg="add mod">
          <ac:chgData name="David Larbi" userId="67650d70f0f29a53" providerId="LiveId" clId="{D86851DD-F1B6-4B20-BCB0-ED63F6DC0440}" dt="2026-10-21T22:36:24.036" v="2599" actId="1076"/>
          <ac:spMkLst>
            <pc:docMk/>
            <pc:sldMk cId="35133469" sldId="280"/>
            <ac:spMk id="9" creationId="{289963D0-87BD-02CD-B214-8B29B7A0CDEA}"/>
          </ac:spMkLst>
        </pc:spChg>
        <pc:spChg chg="add mod">
          <ac:chgData name="David Larbi" userId="67650d70f0f29a53" providerId="LiveId" clId="{D86851DD-F1B6-4B20-BCB0-ED63F6DC0440}" dt="2026-10-22T21:31:03.249" v="4425" actId="1076"/>
          <ac:spMkLst>
            <pc:docMk/>
            <pc:sldMk cId="35133469" sldId="280"/>
            <ac:spMk id="13" creationId="{E4E28A16-28DD-99B4-0620-7B6098E75526}"/>
          </ac:spMkLst>
        </pc:spChg>
        <pc:spChg chg="add mod">
          <ac:chgData name="David Larbi" userId="67650d70f0f29a53" providerId="LiveId" clId="{D86851DD-F1B6-4B20-BCB0-ED63F6DC0440}" dt="2026-10-21T22:37:32.185" v="2608" actId="14100"/>
          <ac:spMkLst>
            <pc:docMk/>
            <pc:sldMk cId="35133469" sldId="280"/>
            <ac:spMk id="15" creationId="{48F9C5E5-9AB8-4BF8-3E36-D50E85399B3B}"/>
          </ac:spMkLst>
        </pc:spChg>
        <pc:spChg chg="add mod">
          <ac:chgData name="David Larbi" userId="67650d70f0f29a53" providerId="LiveId" clId="{D86851DD-F1B6-4B20-BCB0-ED63F6DC0440}" dt="2026-10-21T22:37:44.763" v="2611" actId="14100"/>
          <ac:spMkLst>
            <pc:docMk/>
            <pc:sldMk cId="35133469" sldId="280"/>
            <ac:spMk id="17" creationId="{49456D09-D429-F25F-B1AA-3D2F08D79302}"/>
          </ac:spMkLst>
        </pc:spChg>
        <pc:spChg chg="add mod">
          <ac:chgData name="David Larbi" userId="67650d70f0f29a53" providerId="LiveId" clId="{D86851DD-F1B6-4B20-BCB0-ED63F6DC0440}" dt="2026-10-21T22:38:01.731" v="2614" actId="1076"/>
          <ac:spMkLst>
            <pc:docMk/>
            <pc:sldMk cId="35133469" sldId="280"/>
            <ac:spMk id="19" creationId="{3984A4B5-59A8-C704-C0FB-B74C459C2758}"/>
          </ac:spMkLst>
        </pc:spChg>
        <pc:spChg chg="add mod">
          <ac:chgData name="David Larbi" userId="67650d70f0f29a53" providerId="LiveId" clId="{D86851DD-F1B6-4B20-BCB0-ED63F6DC0440}" dt="2026-10-21T22:38:16.547" v="2620" actId="1076"/>
          <ac:spMkLst>
            <pc:docMk/>
            <pc:sldMk cId="35133469" sldId="280"/>
            <ac:spMk id="21" creationId="{B75DD6FB-B2F6-AB36-6154-A18D1324366E}"/>
          </ac:spMkLst>
        </pc:spChg>
        <pc:spChg chg="add mod">
          <ac:chgData name="David Larbi" userId="67650d70f0f29a53" providerId="LiveId" clId="{D86851DD-F1B6-4B20-BCB0-ED63F6DC0440}" dt="2026-10-21T22:38:20.648" v="2621" actId="1076"/>
          <ac:spMkLst>
            <pc:docMk/>
            <pc:sldMk cId="35133469" sldId="280"/>
            <ac:spMk id="23" creationId="{09926798-1825-6E6C-EC94-242940CFFA21}"/>
          </ac:spMkLst>
        </pc:spChg>
        <pc:spChg chg="add mod">
          <ac:chgData name="David Larbi" userId="67650d70f0f29a53" providerId="LiveId" clId="{D86851DD-F1B6-4B20-BCB0-ED63F6DC0440}" dt="2026-10-21T22:38:23.845" v="2622" actId="1076"/>
          <ac:spMkLst>
            <pc:docMk/>
            <pc:sldMk cId="35133469" sldId="280"/>
            <ac:spMk id="25" creationId="{AEFE3C06-FC64-8BAB-D89E-477FCA814E93}"/>
          </ac:spMkLst>
        </pc:spChg>
        <pc:spChg chg="add mod">
          <ac:chgData name="David Larbi" userId="67650d70f0f29a53" providerId="LiveId" clId="{D86851DD-F1B6-4B20-BCB0-ED63F6DC0440}" dt="2026-10-21T22:39:55.550" v="2644" actId="14100"/>
          <ac:spMkLst>
            <pc:docMk/>
            <pc:sldMk cId="35133469" sldId="280"/>
            <ac:spMk id="27" creationId="{481A7E2F-7D89-566F-28D3-7D7F52AAADEC}"/>
          </ac:spMkLst>
        </pc:spChg>
        <pc:spChg chg="add mod">
          <ac:chgData name="David Larbi" userId="67650d70f0f29a53" providerId="LiveId" clId="{D86851DD-F1B6-4B20-BCB0-ED63F6DC0440}" dt="2026-10-21T22:39:10.893" v="2631" actId="1076"/>
          <ac:spMkLst>
            <pc:docMk/>
            <pc:sldMk cId="35133469" sldId="280"/>
            <ac:spMk id="29" creationId="{D775EB2E-BC0F-B199-2214-D9158E1687BA}"/>
          </ac:spMkLst>
        </pc:spChg>
        <pc:spChg chg="add mod">
          <ac:chgData name="David Larbi" userId="67650d70f0f29a53" providerId="LiveId" clId="{D86851DD-F1B6-4B20-BCB0-ED63F6DC0440}" dt="2026-10-21T22:39:44.387" v="2642" actId="1076"/>
          <ac:spMkLst>
            <pc:docMk/>
            <pc:sldMk cId="35133469" sldId="280"/>
            <ac:spMk id="31" creationId="{6D7E1DBC-40C1-4044-F4A2-78490FED1160}"/>
          </ac:spMkLst>
        </pc:spChg>
        <pc:spChg chg="add mod">
          <ac:chgData name="David Larbi" userId="67650d70f0f29a53" providerId="LiveId" clId="{D86851DD-F1B6-4B20-BCB0-ED63F6DC0440}" dt="2026-10-21T22:39:47.331" v="2643" actId="1076"/>
          <ac:spMkLst>
            <pc:docMk/>
            <pc:sldMk cId="35133469" sldId="280"/>
            <ac:spMk id="33" creationId="{92F871C7-8229-ED1A-4D96-858AA15DDDE2}"/>
          </ac:spMkLst>
        </pc:spChg>
        <pc:spChg chg="add mod">
          <ac:chgData name="David Larbi" userId="67650d70f0f29a53" providerId="LiveId" clId="{D86851DD-F1B6-4B20-BCB0-ED63F6DC0440}" dt="2026-10-21T22:39:40.391" v="2641" actId="1076"/>
          <ac:spMkLst>
            <pc:docMk/>
            <pc:sldMk cId="35133469" sldId="280"/>
            <ac:spMk id="35" creationId="{8C15CEA8-9870-DA70-A033-F785963132F8}"/>
          </ac:spMkLst>
        </pc:spChg>
        <pc:spChg chg="add mod">
          <ac:chgData name="David Larbi" userId="67650d70f0f29a53" providerId="LiveId" clId="{D86851DD-F1B6-4B20-BCB0-ED63F6DC0440}" dt="2026-10-21T22:40:29.347" v="2648" actId="14100"/>
          <ac:spMkLst>
            <pc:docMk/>
            <pc:sldMk cId="35133469" sldId="280"/>
            <ac:spMk id="37" creationId="{61D405B2-FD01-8611-EA55-5BD4D1830F2D}"/>
          </ac:spMkLst>
        </pc:spChg>
        <pc:spChg chg="add mod">
          <ac:chgData name="David Larbi" userId="67650d70f0f29a53" providerId="LiveId" clId="{D86851DD-F1B6-4B20-BCB0-ED63F6DC0440}" dt="2026-10-21T22:41:23.021" v="2655" actId="1076"/>
          <ac:spMkLst>
            <pc:docMk/>
            <pc:sldMk cId="35133469" sldId="280"/>
            <ac:spMk id="38" creationId="{40F4A221-E77E-6145-19A9-E46479F563EC}"/>
          </ac:spMkLst>
        </pc:spChg>
        <pc:spChg chg="add mod">
          <ac:chgData name="David Larbi" userId="67650d70f0f29a53" providerId="LiveId" clId="{D86851DD-F1B6-4B20-BCB0-ED63F6DC0440}" dt="2026-10-21T22:41:34.184" v="2657" actId="1076"/>
          <ac:spMkLst>
            <pc:docMk/>
            <pc:sldMk cId="35133469" sldId="280"/>
            <ac:spMk id="40" creationId="{A00EF5F1-1E4A-E6D3-8300-F2CBF24C0BA9}"/>
          </ac:spMkLst>
        </pc:spChg>
        <pc:spChg chg="add mod">
          <ac:chgData name="David Larbi" userId="67650d70f0f29a53" providerId="LiveId" clId="{D86851DD-F1B6-4B20-BCB0-ED63F6DC0440}" dt="2026-10-21T22:41:41.397" v="2659" actId="1076"/>
          <ac:spMkLst>
            <pc:docMk/>
            <pc:sldMk cId="35133469" sldId="280"/>
            <ac:spMk id="42" creationId="{37E1E151-BCA2-5CC5-2D5B-8FC7D12B79FB}"/>
          </ac:spMkLst>
        </pc:spChg>
        <pc:spChg chg="add mod">
          <ac:chgData name="David Larbi" userId="67650d70f0f29a53" providerId="LiveId" clId="{D86851DD-F1B6-4B20-BCB0-ED63F6DC0440}" dt="2026-10-21T22:41:50.790" v="2661" actId="1076"/>
          <ac:spMkLst>
            <pc:docMk/>
            <pc:sldMk cId="35133469" sldId="280"/>
            <ac:spMk id="44" creationId="{128A44A0-5789-B68E-D1F9-84A792CB0AE4}"/>
          </ac:spMkLst>
        </pc:spChg>
        <pc:spChg chg="add mod">
          <ac:chgData name="David Larbi" userId="67650d70f0f29a53" providerId="LiveId" clId="{D86851DD-F1B6-4B20-BCB0-ED63F6DC0440}" dt="2026-10-22T21:31:08.413" v="4426" actId="1076"/>
          <ac:spMkLst>
            <pc:docMk/>
            <pc:sldMk cId="35133469" sldId="280"/>
            <ac:spMk id="46" creationId="{BB96273C-6F07-4AAF-128A-902019B2B449}"/>
          </ac:spMkLst>
        </pc:spChg>
        <pc:spChg chg="add mod">
          <ac:chgData name="David Larbi" userId="67650d70f0f29a53" providerId="LiveId" clId="{D86851DD-F1B6-4B20-BCB0-ED63F6DC0440}" dt="2026-10-21T22:42:08.286" v="2665" actId="1076"/>
          <ac:spMkLst>
            <pc:docMk/>
            <pc:sldMk cId="35133469" sldId="280"/>
            <ac:spMk id="48" creationId="{613F37CA-585B-D14B-4A79-0269C2562053}"/>
          </ac:spMkLst>
        </pc:spChg>
        <pc:spChg chg="add mod">
          <ac:chgData name="David Larbi" userId="67650d70f0f29a53" providerId="LiveId" clId="{D86851DD-F1B6-4B20-BCB0-ED63F6DC0440}" dt="2026-10-21T22:42:15.095" v="2667" actId="1076"/>
          <ac:spMkLst>
            <pc:docMk/>
            <pc:sldMk cId="35133469" sldId="280"/>
            <ac:spMk id="50" creationId="{AC247A8F-E9A5-7478-92C9-37A33F3728C2}"/>
          </ac:spMkLst>
        </pc:spChg>
        <pc:spChg chg="add mod">
          <ac:chgData name="David Larbi" userId="67650d70f0f29a53" providerId="LiveId" clId="{D86851DD-F1B6-4B20-BCB0-ED63F6DC0440}" dt="2026-10-21T22:42:24.318" v="2669" actId="1076"/>
          <ac:spMkLst>
            <pc:docMk/>
            <pc:sldMk cId="35133469" sldId="280"/>
            <ac:spMk id="52" creationId="{EDDA9BD4-9741-A5FE-A227-FF9E605D1133}"/>
          </ac:spMkLst>
        </pc:spChg>
        <pc:spChg chg="add mod">
          <ac:chgData name="David Larbi" userId="67650d70f0f29a53" providerId="LiveId" clId="{D86851DD-F1B6-4B20-BCB0-ED63F6DC0440}" dt="2026-10-21T22:42:36.038" v="2672" actId="1076"/>
          <ac:spMkLst>
            <pc:docMk/>
            <pc:sldMk cId="35133469" sldId="280"/>
            <ac:spMk id="54" creationId="{040B8750-498E-3484-6316-6574F09A263E}"/>
          </ac:spMkLst>
        </pc:spChg>
        <pc:spChg chg="add mod">
          <ac:chgData name="David Larbi" userId="67650d70f0f29a53" providerId="LiveId" clId="{D86851DD-F1B6-4B20-BCB0-ED63F6DC0440}" dt="2026-10-21T22:42:41.741" v="2674" actId="1076"/>
          <ac:spMkLst>
            <pc:docMk/>
            <pc:sldMk cId="35133469" sldId="280"/>
            <ac:spMk id="56" creationId="{C45FC46C-0294-298B-EC19-9F22EB8D06E5}"/>
          </ac:spMkLst>
        </pc:spChg>
        <pc:spChg chg="add mod">
          <ac:chgData name="David Larbi" userId="67650d70f0f29a53" providerId="LiveId" clId="{D86851DD-F1B6-4B20-BCB0-ED63F6DC0440}" dt="2026-10-21T22:42:50.811" v="2676" actId="1076"/>
          <ac:spMkLst>
            <pc:docMk/>
            <pc:sldMk cId="35133469" sldId="280"/>
            <ac:spMk id="58" creationId="{5BB0B4E5-201C-1401-989B-5E28632EC9D3}"/>
          </ac:spMkLst>
        </pc:spChg>
        <pc:spChg chg="add mod">
          <ac:chgData name="David Larbi" userId="67650d70f0f29a53" providerId="LiveId" clId="{D86851DD-F1B6-4B20-BCB0-ED63F6DC0440}" dt="2026-10-21T22:43:04.297" v="2678" actId="1076"/>
          <ac:spMkLst>
            <pc:docMk/>
            <pc:sldMk cId="35133469" sldId="280"/>
            <ac:spMk id="60" creationId="{A4655B68-9542-4318-D353-A0624C1A039E}"/>
          </ac:spMkLst>
        </pc:spChg>
        <pc:spChg chg="add mod">
          <ac:chgData name="David Larbi" userId="67650d70f0f29a53" providerId="LiveId" clId="{D86851DD-F1B6-4B20-BCB0-ED63F6DC0440}" dt="2026-10-21T22:43:16.358" v="2680" actId="1076"/>
          <ac:spMkLst>
            <pc:docMk/>
            <pc:sldMk cId="35133469" sldId="280"/>
            <ac:spMk id="62" creationId="{D9E34916-29D2-06EB-F821-2AEFC66A6735}"/>
          </ac:spMkLst>
        </pc:spChg>
        <pc:spChg chg="add mod">
          <ac:chgData name="David Larbi" userId="67650d70f0f29a53" providerId="LiveId" clId="{D86851DD-F1B6-4B20-BCB0-ED63F6DC0440}" dt="2026-10-21T22:43:21.985" v="2682" actId="1076"/>
          <ac:spMkLst>
            <pc:docMk/>
            <pc:sldMk cId="35133469" sldId="280"/>
            <ac:spMk id="64" creationId="{3C616789-B1E6-4BF9-EB21-C7B33AD3ED43}"/>
          </ac:spMkLst>
        </pc:spChg>
        <pc:spChg chg="add mod">
          <ac:chgData name="David Larbi" userId="67650d70f0f29a53" providerId="LiveId" clId="{D86851DD-F1B6-4B20-BCB0-ED63F6DC0440}" dt="2026-10-21T22:43:28.604" v="2684" actId="1076"/>
          <ac:spMkLst>
            <pc:docMk/>
            <pc:sldMk cId="35133469" sldId="280"/>
            <ac:spMk id="66" creationId="{6FDF829D-07C7-8A3C-FB57-2A6312C251AB}"/>
          </ac:spMkLst>
        </pc:spChg>
        <pc:spChg chg="add mod">
          <ac:chgData name="David Larbi" userId="67650d70f0f29a53" providerId="LiveId" clId="{D86851DD-F1B6-4B20-BCB0-ED63F6DC0440}" dt="2026-10-21T22:43:34.405" v="2686" actId="1076"/>
          <ac:spMkLst>
            <pc:docMk/>
            <pc:sldMk cId="35133469" sldId="280"/>
            <ac:spMk id="68" creationId="{6358E9C8-DC89-8B9D-4180-1A9256D63D56}"/>
          </ac:spMkLst>
        </pc:spChg>
        <pc:spChg chg="add mod">
          <ac:chgData name="David Larbi" userId="67650d70f0f29a53" providerId="LiveId" clId="{D86851DD-F1B6-4B20-BCB0-ED63F6DC0440}" dt="2026-10-22T21:31:47.562" v="4463" actId="122"/>
          <ac:spMkLst>
            <pc:docMk/>
            <pc:sldMk cId="35133469" sldId="280"/>
            <ac:spMk id="69" creationId="{65968774-66CB-1CB6-D713-C697E3C7AC31}"/>
          </ac:spMkLst>
        </pc:spChg>
      </pc:sldChg>
      <pc:sldChg chg="addSp delSp modSp new mod setBg">
        <pc:chgData name="David Larbi" userId="67650d70f0f29a53" providerId="LiveId" clId="{D86851DD-F1B6-4B20-BCB0-ED63F6DC0440}" dt="2026-10-22T20:38:11.737" v="3593" actId="113"/>
        <pc:sldMkLst>
          <pc:docMk/>
          <pc:sldMk cId="904332206" sldId="281"/>
        </pc:sldMkLst>
        <pc:spChg chg="add mod">
          <ac:chgData name="David Larbi" userId="67650d70f0f29a53" providerId="LiveId" clId="{D86851DD-F1B6-4B20-BCB0-ED63F6DC0440}" dt="2026-10-21T23:19:56.259" v="3191" actId="14861"/>
          <ac:spMkLst>
            <pc:docMk/>
            <pc:sldMk cId="904332206" sldId="281"/>
            <ac:spMk id="4" creationId="{5F024DB2-2E5D-F21F-56C8-9553843801CD}"/>
          </ac:spMkLst>
        </pc:spChg>
        <pc:spChg chg="add mod">
          <ac:chgData name="David Larbi" userId="67650d70f0f29a53" providerId="LiveId" clId="{D86851DD-F1B6-4B20-BCB0-ED63F6DC0440}" dt="2026-10-21T23:20:00.844" v="3192" actId="14861"/>
          <ac:spMkLst>
            <pc:docMk/>
            <pc:sldMk cId="904332206" sldId="281"/>
            <ac:spMk id="6" creationId="{CE64C8A9-A9F1-DF0C-2B29-0610B5482821}"/>
          </ac:spMkLst>
        </pc:spChg>
        <pc:spChg chg="add mod">
          <ac:chgData name="David Larbi" userId="67650d70f0f29a53" providerId="LiveId" clId="{D86851DD-F1B6-4B20-BCB0-ED63F6DC0440}" dt="2026-10-21T23:20:05.155" v="3193" actId="14861"/>
          <ac:spMkLst>
            <pc:docMk/>
            <pc:sldMk cId="904332206" sldId="281"/>
            <ac:spMk id="8" creationId="{6919E113-AFDD-BF2E-0A69-744A7D58F13F}"/>
          </ac:spMkLst>
        </pc:spChg>
        <pc:spChg chg="add mod">
          <ac:chgData name="David Larbi" userId="67650d70f0f29a53" providerId="LiveId" clId="{D86851DD-F1B6-4B20-BCB0-ED63F6DC0440}" dt="2026-10-21T23:20:09.710" v="3194" actId="14861"/>
          <ac:spMkLst>
            <pc:docMk/>
            <pc:sldMk cId="904332206" sldId="281"/>
            <ac:spMk id="10" creationId="{F58ED944-A7C4-84FB-6015-970A048EC183}"/>
          </ac:spMkLst>
        </pc:spChg>
        <pc:spChg chg="add mod">
          <ac:chgData name="David Larbi" userId="67650d70f0f29a53" providerId="LiveId" clId="{D86851DD-F1B6-4B20-BCB0-ED63F6DC0440}" dt="2026-10-21T23:20:49.401" v="3201" actId="14861"/>
          <ac:spMkLst>
            <pc:docMk/>
            <pc:sldMk cId="904332206" sldId="281"/>
            <ac:spMk id="12" creationId="{B2E7896D-2144-28A0-D74D-2EDE160AEC72}"/>
          </ac:spMkLst>
        </pc:spChg>
        <pc:spChg chg="add mod">
          <ac:chgData name="David Larbi" userId="67650d70f0f29a53" providerId="LiveId" clId="{D86851DD-F1B6-4B20-BCB0-ED63F6DC0440}" dt="2026-10-21T23:20:34.311" v="3199" actId="14861"/>
          <ac:spMkLst>
            <pc:docMk/>
            <pc:sldMk cId="904332206" sldId="281"/>
            <ac:spMk id="14" creationId="{B114893C-2C8B-5E5D-9AB8-F5D73E83FA46}"/>
          </ac:spMkLst>
        </pc:spChg>
        <pc:spChg chg="add mod">
          <ac:chgData name="David Larbi" userId="67650d70f0f29a53" providerId="LiveId" clId="{D86851DD-F1B6-4B20-BCB0-ED63F6DC0440}" dt="2026-10-22T20:35:16.391" v="3496" actId="20577"/>
          <ac:spMkLst>
            <pc:docMk/>
            <pc:sldMk cId="904332206" sldId="281"/>
            <ac:spMk id="15" creationId="{4B4DCEF2-868B-295C-5523-77621D6D340C}"/>
          </ac:spMkLst>
        </pc:spChg>
        <pc:spChg chg="add mod">
          <ac:chgData name="David Larbi" userId="67650d70f0f29a53" providerId="LiveId" clId="{D86851DD-F1B6-4B20-BCB0-ED63F6DC0440}" dt="2026-10-21T23:18:23.310" v="3181" actId="1076"/>
          <ac:spMkLst>
            <pc:docMk/>
            <pc:sldMk cId="904332206" sldId="281"/>
            <ac:spMk id="16" creationId="{04909D27-9302-A165-8C56-F420FBE6A793}"/>
          </ac:spMkLst>
        </pc:spChg>
        <pc:spChg chg="add mod">
          <ac:chgData name="David Larbi" userId="67650d70f0f29a53" providerId="LiveId" clId="{D86851DD-F1B6-4B20-BCB0-ED63F6DC0440}" dt="2026-10-21T23:08:03.453" v="3139" actId="1076"/>
          <ac:spMkLst>
            <pc:docMk/>
            <pc:sldMk cId="904332206" sldId="281"/>
            <ac:spMk id="18" creationId="{65E895FA-3E5B-5C55-8733-A7CCFC5DC1DA}"/>
          </ac:spMkLst>
        </pc:spChg>
        <pc:spChg chg="add mod">
          <ac:chgData name="David Larbi" userId="67650d70f0f29a53" providerId="LiveId" clId="{D86851DD-F1B6-4B20-BCB0-ED63F6DC0440}" dt="2026-10-21T23:07:43.413" v="3136" actId="1076"/>
          <ac:spMkLst>
            <pc:docMk/>
            <pc:sldMk cId="904332206" sldId="281"/>
            <ac:spMk id="20" creationId="{D104DE3E-CA9C-8419-34F6-9D442A403973}"/>
          </ac:spMkLst>
        </pc:spChg>
        <pc:spChg chg="add mod">
          <ac:chgData name="David Larbi" userId="67650d70f0f29a53" providerId="LiveId" clId="{D86851DD-F1B6-4B20-BCB0-ED63F6DC0440}" dt="2026-10-21T23:10:18.488" v="3155" actId="1076"/>
          <ac:spMkLst>
            <pc:docMk/>
            <pc:sldMk cId="904332206" sldId="281"/>
            <ac:spMk id="22" creationId="{910B7F33-8714-3A08-43F0-136108BBEF78}"/>
          </ac:spMkLst>
        </pc:spChg>
        <pc:spChg chg="add mod">
          <ac:chgData name="David Larbi" userId="67650d70f0f29a53" providerId="LiveId" clId="{D86851DD-F1B6-4B20-BCB0-ED63F6DC0440}" dt="2026-10-21T23:09:35.801" v="3150" actId="1076"/>
          <ac:spMkLst>
            <pc:docMk/>
            <pc:sldMk cId="904332206" sldId="281"/>
            <ac:spMk id="24" creationId="{6FF9F2E3-0B07-5BF1-3964-3B26DF22EB03}"/>
          </ac:spMkLst>
        </pc:spChg>
        <pc:spChg chg="add mod">
          <ac:chgData name="David Larbi" userId="67650d70f0f29a53" providerId="LiveId" clId="{D86851DD-F1B6-4B20-BCB0-ED63F6DC0440}" dt="2026-10-21T23:20:21.390" v="3197" actId="14861"/>
          <ac:spMkLst>
            <pc:docMk/>
            <pc:sldMk cId="904332206" sldId="281"/>
            <ac:spMk id="26" creationId="{2A09E443-CBCF-DFE1-64CF-7A5FD5E7F848}"/>
          </ac:spMkLst>
        </pc:spChg>
        <pc:spChg chg="add mod">
          <ac:chgData name="David Larbi" userId="67650d70f0f29a53" providerId="LiveId" clId="{D86851DD-F1B6-4B20-BCB0-ED63F6DC0440}" dt="2026-10-21T23:20:44.729" v="3200" actId="14861"/>
          <ac:spMkLst>
            <pc:docMk/>
            <pc:sldMk cId="904332206" sldId="281"/>
            <ac:spMk id="30" creationId="{3CCF6586-E2D0-43A3-7E0B-CF1E09A7FAF3}"/>
          </ac:spMkLst>
        </pc:spChg>
        <pc:spChg chg="add mod">
          <ac:chgData name="David Larbi" userId="67650d70f0f29a53" providerId="LiveId" clId="{D86851DD-F1B6-4B20-BCB0-ED63F6DC0440}" dt="2026-10-21T23:19:26.711" v="3189" actId="1076"/>
          <ac:spMkLst>
            <pc:docMk/>
            <pc:sldMk cId="904332206" sldId="281"/>
            <ac:spMk id="32" creationId="{A0995587-31F8-C8AA-3850-62887D5C487E}"/>
          </ac:spMkLst>
        </pc:spChg>
        <pc:spChg chg="add mod">
          <ac:chgData name="David Larbi" userId="67650d70f0f29a53" providerId="LiveId" clId="{D86851DD-F1B6-4B20-BCB0-ED63F6DC0440}" dt="2026-10-22T20:38:11.737" v="3593" actId="113"/>
          <ac:spMkLst>
            <pc:docMk/>
            <pc:sldMk cId="904332206" sldId="281"/>
            <ac:spMk id="56" creationId="{0BD55616-7C0B-9AD9-D85D-82302E045DB4}"/>
          </ac:spMkLst>
        </pc:spChg>
        <pc:cxnChg chg="add mod">
          <ac:chgData name="David Larbi" userId="67650d70f0f29a53" providerId="LiveId" clId="{D86851DD-F1B6-4B20-BCB0-ED63F6DC0440}" dt="2026-10-21T23:18:29.963" v="3182" actId="1076"/>
          <ac:cxnSpMkLst>
            <pc:docMk/>
            <pc:sldMk cId="904332206" sldId="281"/>
            <ac:cxnSpMk id="39" creationId="{0CA26644-C8DC-6534-9548-91A2E90510D7}"/>
          </ac:cxnSpMkLst>
        </pc:cxnChg>
        <pc:cxnChg chg="add mod">
          <ac:chgData name="David Larbi" userId="67650d70f0f29a53" providerId="LiveId" clId="{D86851DD-F1B6-4B20-BCB0-ED63F6DC0440}" dt="2026-10-21T23:18:34.096" v="3183" actId="1076"/>
          <ac:cxnSpMkLst>
            <pc:docMk/>
            <pc:sldMk cId="904332206" sldId="281"/>
            <ac:cxnSpMk id="42" creationId="{EC286468-FCB2-A791-1A5D-EA0698A395E1}"/>
          </ac:cxnSpMkLst>
        </pc:cxnChg>
        <pc:cxnChg chg="add mod">
          <ac:chgData name="David Larbi" userId="67650d70f0f29a53" providerId="LiveId" clId="{D86851DD-F1B6-4B20-BCB0-ED63F6DC0440}" dt="2026-10-21T23:18:37.830" v="3184" actId="1076"/>
          <ac:cxnSpMkLst>
            <pc:docMk/>
            <pc:sldMk cId="904332206" sldId="281"/>
            <ac:cxnSpMk id="44" creationId="{51B1068B-E7AA-0FEC-031A-9F83BDA2B69C}"/>
          </ac:cxnSpMkLst>
        </pc:cxnChg>
        <pc:cxnChg chg="add mod">
          <ac:chgData name="David Larbi" userId="67650d70f0f29a53" providerId="LiveId" clId="{D86851DD-F1B6-4B20-BCB0-ED63F6DC0440}" dt="2026-10-21T23:18:29.963" v="3182" actId="1076"/>
          <ac:cxnSpMkLst>
            <pc:docMk/>
            <pc:sldMk cId="904332206" sldId="281"/>
            <ac:cxnSpMk id="46" creationId="{DD5A7811-4DA9-83FB-273B-4BCC74326B46}"/>
          </ac:cxnSpMkLst>
        </pc:cxnChg>
        <pc:cxnChg chg="add mod">
          <ac:chgData name="David Larbi" userId="67650d70f0f29a53" providerId="LiveId" clId="{D86851DD-F1B6-4B20-BCB0-ED63F6DC0440}" dt="2026-10-21T23:18:55.889" v="3186" actId="14100"/>
          <ac:cxnSpMkLst>
            <pc:docMk/>
            <pc:sldMk cId="904332206" sldId="281"/>
            <ac:cxnSpMk id="52" creationId="{BEF4F07E-7898-577B-DA49-1766129ACE7E}"/>
          </ac:cxnSpMkLst>
        </pc:cxnChg>
        <pc:cxnChg chg="add mod">
          <ac:chgData name="David Larbi" userId="67650d70f0f29a53" providerId="LiveId" clId="{D86851DD-F1B6-4B20-BCB0-ED63F6DC0440}" dt="2026-10-21T23:19:19.955" v="3188" actId="1076"/>
          <ac:cxnSpMkLst>
            <pc:docMk/>
            <pc:sldMk cId="904332206" sldId="281"/>
            <ac:cxnSpMk id="55" creationId="{41FEEE6D-1F0C-7B24-ED89-E3CD86275C75}"/>
          </ac:cxnSpMkLst>
        </pc:cxnChg>
      </pc:sldChg>
      <pc:sldChg chg="addSp delSp modSp new mod setBg">
        <pc:chgData name="David Larbi" userId="67650d70f0f29a53" providerId="LiveId" clId="{D86851DD-F1B6-4B20-BCB0-ED63F6DC0440}" dt="2026-10-21T23:30:41.415" v="3307" actId="255"/>
        <pc:sldMkLst>
          <pc:docMk/>
          <pc:sldMk cId="3928130298" sldId="282"/>
        </pc:sldMkLst>
        <pc:spChg chg="add mod">
          <ac:chgData name="David Larbi" userId="67650d70f0f29a53" providerId="LiveId" clId="{D86851DD-F1B6-4B20-BCB0-ED63F6DC0440}" dt="2026-10-21T23:29:33.156" v="3300" actId="14100"/>
          <ac:spMkLst>
            <pc:docMk/>
            <pc:sldMk cId="3928130298" sldId="282"/>
            <ac:spMk id="4" creationId="{E2924230-F311-BD4A-8C5E-F27319581CB2}"/>
          </ac:spMkLst>
        </pc:spChg>
        <pc:spChg chg="add mod">
          <ac:chgData name="David Larbi" userId="67650d70f0f29a53" providerId="LiveId" clId="{D86851DD-F1B6-4B20-BCB0-ED63F6DC0440}" dt="2026-10-21T23:30:41.415" v="3307" actId="255"/>
          <ac:spMkLst>
            <pc:docMk/>
            <pc:sldMk cId="3928130298" sldId="282"/>
            <ac:spMk id="5" creationId="{DA5FF8DE-8EB4-F1F5-7B9A-E8EED81DB39C}"/>
          </ac:spMkLst>
        </pc:spChg>
        <pc:spChg chg="add">
          <ac:chgData name="David Larbi" userId="67650d70f0f29a53" providerId="LiveId" clId="{D86851DD-F1B6-4B20-BCB0-ED63F6DC0440}" dt="2026-10-21T23:29:24.107" v="3299" actId="26606"/>
          <ac:spMkLst>
            <pc:docMk/>
            <pc:sldMk cId="3928130298" sldId="282"/>
            <ac:spMk id="10" creationId="{ECC07320-C2CA-4E29-8481-9D9E143C7788}"/>
          </ac:spMkLst>
        </pc:spChg>
        <pc:spChg chg="add">
          <ac:chgData name="David Larbi" userId="67650d70f0f29a53" providerId="LiveId" clId="{D86851DD-F1B6-4B20-BCB0-ED63F6DC0440}" dt="2026-10-21T23:29:24.107" v="3299" actId="26606"/>
          <ac:spMkLst>
            <pc:docMk/>
            <pc:sldMk cId="3928130298" sldId="282"/>
            <ac:spMk id="12" creationId="{178FB36B-5BFE-42CA-BC60-1115E0D95EEC}"/>
          </ac:spMkLst>
        </pc:spChg>
        <pc:picChg chg="add">
          <ac:chgData name="David Larbi" userId="67650d70f0f29a53" providerId="LiveId" clId="{D86851DD-F1B6-4B20-BCB0-ED63F6DC0440}" dt="2026-10-21T23:29:24.107" v="3299" actId="26606"/>
          <ac:picMkLst>
            <pc:docMk/>
            <pc:sldMk cId="3928130298" sldId="282"/>
            <ac:picMk id="6" creationId="{19C96949-6539-34CE-4AC3-75A3195270B7}"/>
          </ac:picMkLst>
        </pc:picChg>
      </pc:sldChg>
      <pc:sldChg chg="addSp delSp modSp new mod setBg">
        <pc:chgData name="David Larbi" userId="67650d70f0f29a53" providerId="LiveId" clId="{D86851DD-F1B6-4B20-BCB0-ED63F6DC0440}" dt="2026-10-21T23:42:25.578" v="3442"/>
        <pc:sldMkLst>
          <pc:docMk/>
          <pc:sldMk cId="3670344624" sldId="283"/>
        </pc:sldMkLst>
        <pc:spChg chg="add mod">
          <ac:chgData name="David Larbi" userId="67650d70f0f29a53" providerId="LiveId" clId="{D86851DD-F1B6-4B20-BCB0-ED63F6DC0440}" dt="2026-10-21T23:41:21.967" v="3410" actId="255"/>
          <ac:spMkLst>
            <pc:docMk/>
            <pc:sldMk cId="3670344624" sldId="283"/>
            <ac:spMk id="14" creationId="{2BFC3D47-A084-D3B8-A601-CB24C6AE7A00}"/>
          </ac:spMkLst>
        </pc:spChg>
        <pc:picChg chg="add mod ord">
          <ac:chgData name="David Larbi" userId="67650d70f0f29a53" providerId="LiveId" clId="{D86851DD-F1B6-4B20-BCB0-ED63F6DC0440}" dt="2026-10-21T23:42:10.099" v="3434" actId="692"/>
          <ac:picMkLst>
            <pc:docMk/>
            <pc:sldMk cId="3670344624" sldId="283"/>
            <ac:picMk id="5" creationId="{BC7661B4-5FF8-7672-3F76-028776D93D28}"/>
          </ac:picMkLst>
        </pc:picChg>
        <pc:picChg chg="add mod ord">
          <ac:chgData name="David Larbi" userId="67650d70f0f29a53" providerId="LiveId" clId="{D86851DD-F1B6-4B20-BCB0-ED63F6DC0440}" dt="2026-10-21T23:42:03.184" v="3427" actId="692"/>
          <ac:picMkLst>
            <pc:docMk/>
            <pc:sldMk cId="3670344624" sldId="283"/>
            <ac:picMk id="7" creationId="{686838EC-ECF1-57EA-32BE-2218EAF17027}"/>
          </ac:picMkLst>
        </pc:picChg>
        <pc:picChg chg="add mod ord">
          <ac:chgData name="David Larbi" userId="67650d70f0f29a53" providerId="LiveId" clId="{D86851DD-F1B6-4B20-BCB0-ED63F6DC0440}" dt="2026-10-21T23:41:53.498" v="3418" actId="692"/>
          <ac:picMkLst>
            <pc:docMk/>
            <pc:sldMk cId="3670344624" sldId="283"/>
            <ac:picMk id="11" creationId="{A617E746-6532-9859-41DB-1D27C99663F1}"/>
          </ac:picMkLst>
        </pc:picChg>
        <pc:picChg chg="add mod">
          <ac:chgData name="David Larbi" userId="67650d70f0f29a53" providerId="LiveId" clId="{D86851DD-F1B6-4B20-BCB0-ED63F6DC0440}" dt="2026-10-21T23:42:16.338" v="3441" actId="692"/>
          <ac:picMkLst>
            <pc:docMk/>
            <pc:sldMk cId="3670344624" sldId="283"/>
            <ac:picMk id="13" creationId="{170F3475-04A9-72D9-07CE-849C094C31D8}"/>
          </ac:picMkLst>
        </pc:picChg>
      </pc:sldChg>
      <pc:sldChg chg="addSp delSp modSp new del mod setBg">
        <pc:chgData name="David Larbi" userId="67650d70f0f29a53" providerId="LiveId" clId="{D86851DD-F1B6-4B20-BCB0-ED63F6DC0440}" dt="2026-10-23T09:32:32.421" v="6018" actId="47"/>
        <pc:sldMkLst>
          <pc:docMk/>
          <pc:sldMk cId="3389577433" sldId="284"/>
        </pc:sldMkLst>
        <pc:spChg chg="del">
          <ac:chgData name="David Larbi" userId="67650d70f0f29a53" providerId="LiveId" clId="{D86851DD-F1B6-4B20-BCB0-ED63F6DC0440}" dt="2026-10-22T21:10:10.113" v="4105" actId="478"/>
          <ac:spMkLst>
            <pc:docMk/>
            <pc:sldMk cId="3389577433" sldId="284"/>
            <ac:spMk id="2" creationId="{7F4B6C7F-C327-FF4A-3A71-53CD0FB9A2ED}"/>
          </ac:spMkLst>
        </pc:spChg>
        <pc:spChg chg="del">
          <ac:chgData name="David Larbi" userId="67650d70f0f29a53" providerId="LiveId" clId="{D86851DD-F1B6-4B20-BCB0-ED63F6DC0440}" dt="2026-10-22T21:10:12.701" v="4106" actId="478"/>
          <ac:spMkLst>
            <pc:docMk/>
            <pc:sldMk cId="3389577433" sldId="284"/>
            <ac:spMk id="3" creationId="{A8386EDE-CD7B-CC4B-6955-186125B9E01F}"/>
          </ac:spMkLst>
        </pc:spChg>
        <pc:spChg chg="add mod">
          <ac:chgData name="David Larbi" userId="67650d70f0f29a53" providerId="LiveId" clId="{D86851DD-F1B6-4B20-BCB0-ED63F6DC0440}" dt="2026-10-22T21:20:50.409" v="4307" actId="207"/>
          <ac:spMkLst>
            <pc:docMk/>
            <pc:sldMk cId="3389577433" sldId="284"/>
            <ac:spMk id="4" creationId="{7AC62BFB-AC5B-6117-D72D-D6DDE29750B2}"/>
          </ac:spMkLst>
        </pc:spChg>
        <pc:spChg chg="add mod">
          <ac:chgData name="David Larbi" userId="67650d70f0f29a53" providerId="LiveId" clId="{D86851DD-F1B6-4B20-BCB0-ED63F6DC0440}" dt="2026-10-22T21:12:51.420" v="4148"/>
          <ac:spMkLst>
            <pc:docMk/>
            <pc:sldMk cId="3389577433" sldId="284"/>
            <ac:spMk id="5" creationId="{1BDC0EF6-AE6E-62C9-970F-DD10700398C4}"/>
          </ac:spMkLst>
        </pc:spChg>
        <pc:spChg chg="add mod">
          <ac:chgData name="David Larbi" userId="67650d70f0f29a53" providerId="LiveId" clId="{D86851DD-F1B6-4B20-BCB0-ED63F6DC0440}" dt="2026-10-22T21:15:53.024" v="4189" actId="14100"/>
          <ac:spMkLst>
            <pc:docMk/>
            <pc:sldMk cId="3389577433" sldId="284"/>
            <ac:spMk id="6" creationId="{9EE143A0-73D4-CD3F-8395-BF683AA3A672}"/>
          </ac:spMkLst>
        </pc:spChg>
        <pc:spChg chg="add del mod">
          <ac:chgData name="David Larbi" userId="67650d70f0f29a53" providerId="LiveId" clId="{D86851DD-F1B6-4B20-BCB0-ED63F6DC0440}" dt="2026-10-22T21:15:29.169" v="4183" actId="478"/>
          <ac:spMkLst>
            <pc:docMk/>
            <pc:sldMk cId="3389577433" sldId="284"/>
            <ac:spMk id="8" creationId="{8FE1B05A-1989-9FCD-A6B2-36C8C181A59C}"/>
          </ac:spMkLst>
        </pc:spChg>
        <pc:spChg chg="add del mod">
          <ac:chgData name="David Larbi" userId="67650d70f0f29a53" providerId="LiveId" clId="{D86851DD-F1B6-4B20-BCB0-ED63F6DC0440}" dt="2026-10-22T21:15:31.573" v="4184" actId="478"/>
          <ac:spMkLst>
            <pc:docMk/>
            <pc:sldMk cId="3389577433" sldId="284"/>
            <ac:spMk id="10" creationId="{D6740D26-55B7-D2DA-2532-2899FE5C5B1A}"/>
          </ac:spMkLst>
        </pc:spChg>
        <pc:spChg chg="add del mod">
          <ac:chgData name="David Larbi" userId="67650d70f0f29a53" providerId="LiveId" clId="{D86851DD-F1B6-4B20-BCB0-ED63F6DC0440}" dt="2026-10-22T21:15:33.791" v="4185" actId="478"/>
          <ac:spMkLst>
            <pc:docMk/>
            <pc:sldMk cId="3389577433" sldId="284"/>
            <ac:spMk id="12" creationId="{8CCF8A1E-83F9-66EC-B87A-F6ED6EBAFDFE}"/>
          </ac:spMkLst>
        </pc:spChg>
        <pc:spChg chg="add del mod">
          <ac:chgData name="David Larbi" userId="67650d70f0f29a53" providerId="LiveId" clId="{D86851DD-F1B6-4B20-BCB0-ED63F6DC0440}" dt="2026-10-22T21:15:36.037" v="4186" actId="478"/>
          <ac:spMkLst>
            <pc:docMk/>
            <pc:sldMk cId="3389577433" sldId="284"/>
            <ac:spMk id="14" creationId="{3EE43829-CD08-C2CA-DEC4-E79C5A5A522C}"/>
          </ac:spMkLst>
        </pc:spChg>
        <pc:spChg chg="add del mod">
          <ac:chgData name="David Larbi" userId="67650d70f0f29a53" providerId="LiveId" clId="{D86851DD-F1B6-4B20-BCB0-ED63F6DC0440}" dt="2026-10-22T21:15:42.589" v="4188" actId="478"/>
          <ac:spMkLst>
            <pc:docMk/>
            <pc:sldMk cId="3389577433" sldId="284"/>
            <ac:spMk id="15" creationId="{DE2FAFA6-EBE5-B27A-47C0-27864BBFB147}"/>
          </ac:spMkLst>
        </pc:spChg>
        <pc:spChg chg="add mod">
          <ac:chgData name="David Larbi" userId="67650d70f0f29a53" providerId="LiveId" clId="{D86851DD-F1B6-4B20-BCB0-ED63F6DC0440}" dt="2026-10-22T21:17:11.082" v="4239" actId="20577"/>
          <ac:spMkLst>
            <pc:docMk/>
            <pc:sldMk cId="3389577433" sldId="284"/>
            <ac:spMk id="17" creationId="{DB9E58FB-3396-9BE3-228B-CA8FE29AED8A}"/>
          </ac:spMkLst>
        </pc:spChg>
        <pc:spChg chg="add mod">
          <ac:chgData name="David Larbi" userId="67650d70f0f29a53" providerId="LiveId" clId="{D86851DD-F1B6-4B20-BCB0-ED63F6DC0440}" dt="2026-10-22T21:17:40.195" v="4260" actId="20577"/>
          <ac:spMkLst>
            <pc:docMk/>
            <pc:sldMk cId="3389577433" sldId="284"/>
            <ac:spMk id="19" creationId="{B380D178-CDA9-0256-BBB1-C77C8C4C52BF}"/>
          </ac:spMkLst>
        </pc:spChg>
        <pc:spChg chg="add mod">
          <ac:chgData name="David Larbi" userId="67650d70f0f29a53" providerId="LiveId" clId="{D86851DD-F1B6-4B20-BCB0-ED63F6DC0440}" dt="2026-10-22T21:18:03.223" v="4267" actId="20577"/>
          <ac:spMkLst>
            <pc:docMk/>
            <pc:sldMk cId="3389577433" sldId="284"/>
            <ac:spMk id="21" creationId="{8A41303B-8F2D-F7B2-A2E6-283EFF6A37D6}"/>
          </ac:spMkLst>
        </pc:spChg>
        <pc:spChg chg="add mod">
          <ac:chgData name="David Larbi" userId="67650d70f0f29a53" providerId="LiveId" clId="{D86851DD-F1B6-4B20-BCB0-ED63F6DC0440}" dt="2026-10-22T21:18:28.193" v="4296" actId="14100"/>
          <ac:spMkLst>
            <pc:docMk/>
            <pc:sldMk cId="3389577433" sldId="284"/>
            <ac:spMk id="23" creationId="{7F94F192-4E0C-4412-9A9F-668214B8A342}"/>
          </ac:spMkLst>
        </pc:spChg>
        <pc:spChg chg="add mod">
          <ac:chgData name="David Larbi" userId="67650d70f0f29a53" providerId="LiveId" clId="{D86851DD-F1B6-4B20-BCB0-ED63F6DC0440}" dt="2026-10-22T21:17:21.533" v="4240" actId="207"/>
          <ac:spMkLst>
            <pc:docMk/>
            <pc:sldMk cId="3389577433" sldId="284"/>
            <ac:spMk id="24" creationId="{CE80D906-6DF9-2966-E14A-0761D1D150BF}"/>
          </ac:spMkLst>
        </pc:spChg>
        <pc:picChg chg="add mod ord">
          <ac:chgData name="David Larbi" userId="67650d70f0f29a53" providerId="LiveId" clId="{D86851DD-F1B6-4B20-BCB0-ED63F6DC0440}" dt="2026-10-22T21:24:41.434" v="4322" actId="207"/>
          <ac:picMkLst>
            <pc:docMk/>
            <pc:sldMk cId="3389577433" sldId="284"/>
            <ac:picMk id="34" creationId="{D318142B-0078-FD53-527E-E55B7D380D17}"/>
          </ac:picMkLst>
        </pc:picChg>
        <pc:cxnChg chg="add">
          <ac:chgData name="David Larbi" userId="67650d70f0f29a53" providerId="LiveId" clId="{D86851DD-F1B6-4B20-BCB0-ED63F6DC0440}" dt="2026-10-22T21:18:57.498" v="4297" actId="11529"/>
          <ac:cxnSpMkLst>
            <pc:docMk/>
            <pc:sldMk cId="3389577433" sldId="284"/>
            <ac:cxnSpMk id="26" creationId="{49805B6B-2CD8-B1F2-4E1E-2D8F3C9814A8}"/>
          </ac:cxnSpMkLst>
        </pc:cxnChg>
        <pc:cxnChg chg="add">
          <ac:chgData name="David Larbi" userId="67650d70f0f29a53" providerId="LiveId" clId="{D86851DD-F1B6-4B20-BCB0-ED63F6DC0440}" dt="2026-10-22T21:19:12.573" v="4298" actId="11529"/>
          <ac:cxnSpMkLst>
            <pc:docMk/>
            <pc:sldMk cId="3389577433" sldId="284"/>
            <ac:cxnSpMk id="28" creationId="{7B832ABC-3D03-5D05-4572-B62A7A63C468}"/>
          </ac:cxnSpMkLst>
        </pc:cxnChg>
        <pc:cxnChg chg="add">
          <ac:chgData name="David Larbi" userId="67650d70f0f29a53" providerId="LiveId" clId="{D86851DD-F1B6-4B20-BCB0-ED63F6DC0440}" dt="2026-10-22T21:19:25.393" v="4299" actId="11529"/>
          <ac:cxnSpMkLst>
            <pc:docMk/>
            <pc:sldMk cId="3389577433" sldId="284"/>
            <ac:cxnSpMk id="30" creationId="{41A3CC24-B6D8-6E9B-315E-7C73EA233FA1}"/>
          </ac:cxnSpMkLst>
        </pc:cxnChg>
        <pc:cxnChg chg="add">
          <ac:chgData name="David Larbi" userId="67650d70f0f29a53" providerId="LiveId" clId="{D86851DD-F1B6-4B20-BCB0-ED63F6DC0440}" dt="2026-10-22T21:19:34.370" v="4300" actId="11529"/>
          <ac:cxnSpMkLst>
            <pc:docMk/>
            <pc:sldMk cId="3389577433" sldId="284"/>
            <ac:cxnSpMk id="32" creationId="{0D0009CB-2450-805B-6B45-3FECFC082D81}"/>
          </ac:cxnSpMkLst>
        </pc:cxnChg>
      </pc:sldChg>
      <pc:sldChg chg="addSp delSp modSp new mod ord setBg">
        <pc:chgData name="David Larbi" userId="67650d70f0f29a53" providerId="LiveId" clId="{D86851DD-F1B6-4B20-BCB0-ED63F6DC0440}" dt="2026-10-22T22:24:20.162" v="4665"/>
        <pc:sldMkLst>
          <pc:docMk/>
          <pc:sldMk cId="842596771" sldId="285"/>
        </pc:sldMkLst>
        <pc:spChg chg="del">
          <ac:chgData name="David Larbi" userId="67650d70f0f29a53" providerId="LiveId" clId="{D86851DD-F1B6-4B20-BCB0-ED63F6DC0440}" dt="2026-10-22T21:39:54.554" v="4465" actId="478"/>
          <ac:spMkLst>
            <pc:docMk/>
            <pc:sldMk cId="842596771" sldId="285"/>
            <ac:spMk id="2" creationId="{95E27583-FA54-6E38-ED5F-DB64AA3502CE}"/>
          </ac:spMkLst>
        </pc:spChg>
        <pc:spChg chg="del">
          <ac:chgData name="David Larbi" userId="67650d70f0f29a53" providerId="LiveId" clId="{D86851DD-F1B6-4B20-BCB0-ED63F6DC0440}" dt="2026-10-22T21:39:58.312" v="4466" actId="478"/>
          <ac:spMkLst>
            <pc:docMk/>
            <pc:sldMk cId="842596771" sldId="285"/>
            <ac:spMk id="3" creationId="{E9967CF1-50E6-DE2F-84AB-4E2C7E1F1F1C}"/>
          </ac:spMkLst>
        </pc:spChg>
        <pc:spChg chg="add mod">
          <ac:chgData name="David Larbi" userId="67650d70f0f29a53" providerId="LiveId" clId="{D86851DD-F1B6-4B20-BCB0-ED63F6DC0440}" dt="2026-10-22T21:42:36.088" v="4486" actId="14100"/>
          <ac:spMkLst>
            <pc:docMk/>
            <pc:sldMk cId="842596771" sldId="285"/>
            <ac:spMk id="6" creationId="{66942421-8A72-AB77-A1FA-75734C20C683}"/>
          </ac:spMkLst>
        </pc:spChg>
        <pc:spChg chg="add mod">
          <ac:chgData name="David Larbi" userId="67650d70f0f29a53" providerId="LiveId" clId="{D86851DD-F1B6-4B20-BCB0-ED63F6DC0440}" dt="2026-10-22T21:44:08.321" v="4517" actId="207"/>
          <ac:spMkLst>
            <pc:docMk/>
            <pc:sldMk cId="842596771" sldId="285"/>
            <ac:spMk id="7" creationId="{F6720F16-7966-7E03-7318-21A5E72BDB12}"/>
          </ac:spMkLst>
        </pc:spChg>
        <pc:spChg chg="add">
          <ac:chgData name="David Larbi" userId="67650d70f0f29a53" providerId="LiveId" clId="{D86851DD-F1B6-4B20-BCB0-ED63F6DC0440}" dt="2026-10-22T21:41:34.796" v="4477" actId="26606"/>
          <ac:spMkLst>
            <pc:docMk/>
            <pc:sldMk cId="842596771" sldId="285"/>
            <ac:spMk id="10" creationId="{AB8C311F-7253-4AED-9701-7FC0708C41C7}"/>
          </ac:spMkLst>
        </pc:spChg>
        <pc:spChg chg="add">
          <ac:chgData name="David Larbi" userId="67650d70f0f29a53" providerId="LiveId" clId="{D86851DD-F1B6-4B20-BCB0-ED63F6DC0440}" dt="2026-10-22T21:41:34.796" v="4477" actId="26606"/>
          <ac:spMkLst>
            <pc:docMk/>
            <pc:sldMk cId="842596771" sldId="285"/>
            <ac:spMk id="12" creationId="{FD073016-B734-483B-8953-5BADEE145112}"/>
          </ac:spMkLst>
        </pc:spChg>
        <pc:spChg chg="add">
          <ac:chgData name="David Larbi" userId="67650d70f0f29a53" providerId="LiveId" clId="{D86851DD-F1B6-4B20-BCB0-ED63F6DC0440}" dt="2026-10-22T21:41:34.796" v="4477" actId="26606"/>
          <ac:spMkLst>
            <pc:docMk/>
            <pc:sldMk cId="842596771" sldId="285"/>
            <ac:spMk id="14" creationId="{90A7EAB6-59D3-4325-8DE6-E0CA4009CE53}"/>
          </ac:spMkLst>
        </pc:spChg>
        <pc:spChg chg="add">
          <ac:chgData name="David Larbi" userId="67650d70f0f29a53" providerId="LiveId" clId="{D86851DD-F1B6-4B20-BCB0-ED63F6DC0440}" dt="2026-10-22T21:41:34.796" v="4477" actId="26606"/>
          <ac:spMkLst>
            <pc:docMk/>
            <pc:sldMk cId="842596771" sldId="285"/>
            <ac:spMk id="16" creationId="{A8D57A06-A426-446D-B02C-A2DC6B62E45E}"/>
          </ac:spMkLst>
        </pc:spChg>
        <pc:picChg chg="add mod">
          <ac:chgData name="David Larbi" userId="67650d70f0f29a53" providerId="LiveId" clId="{D86851DD-F1B6-4B20-BCB0-ED63F6DC0440}" dt="2026-10-22T21:42:17.963" v="4480" actId="14100"/>
          <ac:picMkLst>
            <pc:docMk/>
            <pc:sldMk cId="842596771" sldId="285"/>
            <ac:picMk id="5" creationId="{100669A0-CDF4-989E-8CAF-CC995F07C23B}"/>
          </ac:picMkLst>
        </pc:picChg>
      </pc:sldChg>
      <pc:sldChg chg="addSp delSp modSp new mod ord setBg">
        <pc:chgData name="David Larbi" userId="67650d70f0f29a53" providerId="LiveId" clId="{D86851DD-F1B6-4B20-BCB0-ED63F6DC0440}" dt="2026-10-22T22:24:57.786" v="4669"/>
        <pc:sldMkLst>
          <pc:docMk/>
          <pc:sldMk cId="1885458690" sldId="286"/>
        </pc:sldMkLst>
        <pc:spChg chg="del">
          <ac:chgData name="David Larbi" userId="67650d70f0f29a53" providerId="LiveId" clId="{D86851DD-F1B6-4B20-BCB0-ED63F6DC0440}" dt="2026-10-22T21:40:25.649" v="4471" actId="478"/>
          <ac:spMkLst>
            <pc:docMk/>
            <pc:sldMk cId="1885458690" sldId="286"/>
            <ac:spMk id="2" creationId="{967B715D-8BC7-777B-5FF8-AE27B19F1763}"/>
          </ac:spMkLst>
        </pc:spChg>
        <pc:spChg chg="del">
          <ac:chgData name="David Larbi" userId="67650d70f0f29a53" providerId="LiveId" clId="{D86851DD-F1B6-4B20-BCB0-ED63F6DC0440}" dt="2026-10-22T21:40:19.326" v="4470" actId="478"/>
          <ac:spMkLst>
            <pc:docMk/>
            <pc:sldMk cId="1885458690" sldId="286"/>
            <ac:spMk id="3" creationId="{07FC2779-A0AD-3EF9-C7CA-20F54F759099}"/>
          </ac:spMkLst>
        </pc:spChg>
        <pc:spChg chg="add mod">
          <ac:chgData name="David Larbi" userId="67650d70f0f29a53" providerId="LiveId" clId="{D86851DD-F1B6-4B20-BCB0-ED63F6DC0440}" dt="2026-10-22T21:46:49.261" v="4558" actId="313"/>
          <ac:spMkLst>
            <pc:docMk/>
            <pc:sldMk cId="1885458690" sldId="286"/>
            <ac:spMk id="6" creationId="{71E836BA-B833-4F29-80DD-B98E03E4A2B6}"/>
          </ac:spMkLst>
        </pc:spChg>
        <pc:spChg chg="add">
          <ac:chgData name="David Larbi" userId="67650d70f0f29a53" providerId="LiveId" clId="{D86851DD-F1B6-4B20-BCB0-ED63F6DC0440}" dt="2026-10-22T21:44:36.933" v="4519" actId="26606"/>
          <ac:spMkLst>
            <pc:docMk/>
            <pc:sldMk cId="1885458690" sldId="286"/>
            <ac:spMk id="10" creationId="{AB8C311F-7253-4AED-9701-7FC0708C41C7}"/>
          </ac:spMkLst>
        </pc:spChg>
        <pc:spChg chg="add">
          <ac:chgData name="David Larbi" userId="67650d70f0f29a53" providerId="LiveId" clId="{D86851DD-F1B6-4B20-BCB0-ED63F6DC0440}" dt="2026-10-22T21:44:36.933" v="4519" actId="26606"/>
          <ac:spMkLst>
            <pc:docMk/>
            <pc:sldMk cId="1885458690" sldId="286"/>
            <ac:spMk id="12" creationId="{FD073016-B734-483B-8953-5BADEE145112}"/>
          </ac:spMkLst>
        </pc:spChg>
        <pc:spChg chg="add">
          <ac:chgData name="David Larbi" userId="67650d70f0f29a53" providerId="LiveId" clId="{D86851DD-F1B6-4B20-BCB0-ED63F6DC0440}" dt="2026-10-22T21:44:36.933" v="4519" actId="26606"/>
          <ac:spMkLst>
            <pc:docMk/>
            <pc:sldMk cId="1885458690" sldId="286"/>
            <ac:spMk id="14" creationId="{90A7EAB6-59D3-4325-8DE6-E0CA4009CE53}"/>
          </ac:spMkLst>
        </pc:spChg>
        <pc:spChg chg="add">
          <ac:chgData name="David Larbi" userId="67650d70f0f29a53" providerId="LiveId" clId="{D86851DD-F1B6-4B20-BCB0-ED63F6DC0440}" dt="2026-10-22T21:44:36.933" v="4519" actId="26606"/>
          <ac:spMkLst>
            <pc:docMk/>
            <pc:sldMk cId="1885458690" sldId="286"/>
            <ac:spMk id="16" creationId="{A8D57A06-A426-446D-B02C-A2DC6B62E45E}"/>
          </ac:spMkLst>
        </pc:spChg>
        <pc:picChg chg="add mod">
          <ac:chgData name="David Larbi" userId="67650d70f0f29a53" providerId="LiveId" clId="{D86851DD-F1B6-4B20-BCB0-ED63F6DC0440}" dt="2026-10-22T21:44:36.933" v="4519" actId="26606"/>
          <ac:picMkLst>
            <pc:docMk/>
            <pc:sldMk cId="1885458690" sldId="286"/>
            <ac:picMk id="5" creationId="{8C1B5436-A464-9B75-4F1A-342B33C693EA}"/>
          </ac:picMkLst>
        </pc:picChg>
      </pc:sldChg>
      <pc:sldChg chg="new del">
        <pc:chgData name="David Larbi" userId="67650d70f0f29a53" providerId="LiveId" clId="{D86851DD-F1B6-4B20-BCB0-ED63F6DC0440}" dt="2026-10-22T21:47:07.067" v="4560" actId="680"/>
        <pc:sldMkLst>
          <pc:docMk/>
          <pc:sldMk cId="1109842386" sldId="287"/>
        </pc:sldMkLst>
      </pc:sldChg>
      <pc:sldChg chg="addSp delSp modSp new del mod ord setBg">
        <pc:chgData name="David Larbi" userId="67650d70f0f29a53" providerId="LiveId" clId="{D86851DD-F1B6-4B20-BCB0-ED63F6DC0440}" dt="2026-10-23T09:27:14.542" v="6005" actId="47"/>
        <pc:sldMkLst>
          <pc:docMk/>
          <pc:sldMk cId="2263271008" sldId="287"/>
        </pc:sldMkLst>
        <pc:spChg chg="del">
          <ac:chgData name="David Larbi" userId="67650d70f0f29a53" providerId="LiveId" clId="{D86851DD-F1B6-4B20-BCB0-ED63F6DC0440}" dt="2026-10-22T21:47:14.206" v="4562" actId="478"/>
          <ac:spMkLst>
            <pc:docMk/>
            <pc:sldMk cId="2263271008" sldId="287"/>
            <ac:spMk id="2" creationId="{DC9F4A71-E204-1C13-9997-F69C93DB3EEB}"/>
          </ac:spMkLst>
        </pc:spChg>
        <pc:spChg chg="del">
          <ac:chgData name="David Larbi" userId="67650d70f0f29a53" providerId="LiveId" clId="{D86851DD-F1B6-4B20-BCB0-ED63F6DC0440}" dt="2026-10-22T21:47:16.008" v="4563" actId="478"/>
          <ac:spMkLst>
            <pc:docMk/>
            <pc:sldMk cId="2263271008" sldId="287"/>
            <ac:spMk id="3" creationId="{F2A97AF1-8DF3-0717-147D-CBE6B43C0B2A}"/>
          </ac:spMkLst>
        </pc:spChg>
        <pc:spChg chg="add mod">
          <ac:chgData name="David Larbi" userId="67650d70f0f29a53" providerId="LiveId" clId="{D86851DD-F1B6-4B20-BCB0-ED63F6DC0440}" dt="2026-10-22T21:54:21.074" v="4632" actId="1076"/>
          <ac:spMkLst>
            <pc:docMk/>
            <pc:sldMk cId="2263271008" sldId="287"/>
            <ac:spMk id="6" creationId="{937936B6-FC60-B002-7148-42F5A9DBC17E}"/>
          </ac:spMkLst>
        </pc:spChg>
        <pc:spChg chg="add">
          <ac:chgData name="David Larbi" userId="67650d70f0f29a53" providerId="LiveId" clId="{D86851DD-F1B6-4B20-BCB0-ED63F6DC0440}" dt="2026-10-22T21:52:45.140" v="4572" actId="26606"/>
          <ac:spMkLst>
            <pc:docMk/>
            <pc:sldMk cId="2263271008" sldId="287"/>
            <ac:spMk id="10" creationId="{F3060C83-F051-4F0E-ABAD-AA0DFC48B218}"/>
          </ac:spMkLst>
        </pc:spChg>
        <pc:spChg chg="add">
          <ac:chgData name="David Larbi" userId="67650d70f0f29a53" providerId="LiveId" clId="{D86851DD-F1B6-4B20-BCB0-ED63F6DC0440}" dt="2026-10-22T21:52:45.140" v="4572" actId="26606"/>
          <ac:spMkLst>
            <pc:docMk/>
            <pc:sldMk cId="2263271008" sldId="287"/>
            <ac:spMk id="12" creationId="{83C98ABE-055B-441F-B07E-44F97F083C39}"/>
          </ac:spMkLst>
        </pc:spChg>
        <pc:spChg chg="add">
          <ac:chgData name="David Larbi" userId="67650d70f0f29a53" providerId="LiveId" clId="{D86851DD-F1B6-4B20-BCB0-ED63F6DC0440}" dt="2026-10-22T21:52:45.140" v="4572" actId="26606"/>
          <ac:spMkLst>
            <pc:docMk/>
            <pc:sldMk cId="2263271008" sldId="287"/>
            <ac:spMk id="14" creationId="{29FDB030-9B49-4CED-8CCD-4D99382388AC}"/>
          </ac:spMkLst>
        </pc:spChg>
        <pc:spChg chg="add">
          <ac:chgData name="David Larbi" userId="67650d70f0f29a53" providerId="LiveId" clId="{D86851DD-F1B6-4B20-BCB0-ED63F6DC0440}" dt="2026-10-22T21:52:45.140" v="4572" actId="26606"/>
          <ac:spMkLst>
            <pc:docMk/>
            <pc:sldMk cId="2263271008" sldId="287"/>
            <ac:spMk id="16" creationId="{3783CA14-24A1-485C-8B30-D6A5D87987AD}"/>
          </ac:spMkLst>
        </pc:spChg>
        <pc:spChg chg="add">
          <ac:chgData name="David Larbi" userId="67650d70f0f29a53" providerId="LiveId" clId="{D86851DD-F1B6-4B20-BCB0-ED63F6DC0440}" dt="2026-10-22T21:52:45.140" v="4572" actId="26606"/>
          <ac:spMkLst>
            <pc:docMk/>
            <pc:sldMk cId="2263271008" sldId="287"/>
            <ac:spMk id="18" creationId="{9A97C86A-04D6-40F7-AE84-31AB43E6A846}"/>
          </ac:spMkLst>
        </pc:spChg>
        <pc:spChg chg="add">
          <ac:chgData name="David Larbi" userId="67650d70f0f29a53" providerId="LiveId" clId="{D86851DD-F1B6-4B20-BCB0-ED63F6DC0440}" dt="2026-10-22T21:52:45.140" v="4572" actId="26606"/>
          <ac:spMkLst>
            <pc:docMk/>
            <pc:sldMk cId="2263271008" sldId="287"/>
            <ac:spMk id="20" creationId="{FF9F2414-84E8-453E-B1F3-389FDE8192D9}"/>
          </ac:spMkLst>
        </pc:spChg>
        <pc:spChg chg="add">
          <ac:chgData name="David Larbi" userId="67650d70f0f29a53" providerId="LiveId" clId="{D86851DD-F1B6-4B20-BCB0-ED63F6DC0440}" dt="2026-10-22T21:52:45.140" v="4572" actId="26606"/>
          <ac:spMkLst>
            <pc:docMk/>
            <pc:sldMk cId="2263271008" sldId="287"/>
            <ac:spMk id="22" creationId="{3ECA69A1-7536-43AC-85EF-C7106179F5ED}"/>
          </ac:spMkLst>
        </pc:spChg>
        <pc:picChg chg="add mod modCrop">
          <ac:chgData name="David Larbi" userId="67650d70f0f29a53" providerId="LiveId" clId="{D86851DD-F1B6-4B20-BCB0-ED63F6DC0440}" dt="2026-10-22T21:54:48.874" v="4643" actId="14861"/>
          <ac:picMkLst>
            <pc:docMk/>
            <pc:sldMk cId="2263271008" sldId="287"/>
            <ac:picMk id="5" creationId="{4C38DCF2-5A9F-3778-9AF7-48D69ECAD163}"/>
          </ac:picMkLst>
        </pc:picChg>
      </pc:sldChg>
      <pc:sldChg chg="delSp new del mod">
        <pc:chgData name="David Larbi" userId="67650d70f0f29a53" providerId="LiveId" clId="{D86851DD-F1B6-4B20-BCB0-ED63F6DC0440}" dt="2026-10-22T22:21:23.485" v="4660" actId="47"/>
        <pc:sldMkLst>
          <pc:docMk/>
          <pc:sldMk cId="1090209691" sldId="288"/>
        </pc:sldMkLst>
        <pc:spChg chg="del">
          <ac:chgData name="David Larbi" userId="67650d70f0f29a53" providerId="LiveId" clId="{D86851DD-F1B6-4B20-BCB0-ED63F6DC0440}" dt="2026-10-22T21:55:37.728" v="4645" actId="478"/>
          <ac:spMkLst>
            <pc:docMk/>
            <pc:sldMk cId="1090209691" sldId="288"/>
            <ac:spMk id="2" creationId="{021460D8-0318-C805-D03A-DC574D0154AD}"/>
          </ac:spMkLst>
        </pc:spChg>
        <pc:spChg chg="del">
          <ac:chgData name="David Larbi" userId="67650d70f0f29a53" providerId="LiveId" clId="{D86851DD-F1B6-4B20-BCB0-ED63F6DC0440}" dt="2026-10-22T21:55:39.978" v="4646" actId="478"/>
          <ac:spMkLst>
            <pc:docMk/>
            <pc:sldMk cId="1090209691" sldId="288"/>
            <ac:spMk id="3" creationId="{4A4CE8D7-17AD-90B1-C796-DC72B7AFD8F3}"/>
          </ac:spMkLst>
        </pc:spChg>
      </pc:sldChg>
      <pc:sldChg chg="modSp add del mod">
        <pc:chgData name="David Larbi" userId="67650d70f0f29a53" providerId="LiveId" clId="{D86851DD-F1B6-4B20-BCB0-ED63F6DC0440}" dt="2026-10-23T09:28:04.395" v="6006" actId="47"/>
        <pc:sldMkLst>
          <pc:docMk/>
          <pc:sldMk cId="1857060621" sldId="289"/>
        </pc:sldMkLst>
        <pc:spChg chg="mod">
          <ac:chgData name="David Larbi" userId="67650d70f0f29a53" providerId="LiveId" clId="{D86851DD-F1B6-4B20-BCB0-ED63F6DC0440}" dt="2026-10-22T22:25:18.910" v="4671" actId="207"/>
          <ac:spMkLst>
            <pc:docMk/>
            <pc:sldMk cId="1857060621" sldId="289"/>
            <ac:spMk id="2" creationId="{00000000-0000-0000-0000-000000000000}"/>
          </ac:spMkLst>
        </pc:spChg>
        <pc:spChg chg="mod">
          <ac:chgData name="David Larbi" userId="67650d70f0f29a53" providerId="LiveId" clId="{D86851DD-F1B6-4B20-BCB0-ED63F6DC0440}" dt="2026-10-22T22:25:47.753" v="4673" actId="255"/>
          <ac:spMkLst>
            <pc:docMk/>
            <pc:sldMk cId="1857060621" sldId="289"/>
            <ac:spMk id="6" creationId="{00000000-0000-0000-0000-000000000000}"/>
          </ac:spMkLst>
        </pc:spChg>
      </pc:sldChg>
      <pc:sldChg chg="add del">
        <pc:chgData name="David Larbi" userId="67650d70f0f29a53" providerId="LiveId" clId="{D86851DD-F1B6-4B20-BCB0-ED63F6DC0440}" dt="2026-10-22T22:22:06.283" v="4661" actId="47"/>
        <pc:sldMkLst>
          <pc:docMk/>
          <pc:sldMk cId="2702746503" sldId="290"/>
        </pc:sldMkLst>
      </pc:sldChg>
      <pc:sldChg chg="delSp modSp add del mod">
        <pc:chgData name="David Larbi" userId="67650d70f0f29a53" providerId="LiveId" clId="{D86851DD-F1B6-4B20-BCB0-ED63F6DC0440}" dt="2026-10-23T09:28:06.364" v="6007" actId="47"/>
        <pc:sldMkLst>
          <pc:docMk/>
          <pc:sldMk cId="498273580" sldId="291"/>
        </pc:sldMkLst>
        <pc:spChg chg="mod">
          <ac:chgData name="David Larbi" userId="67650d70f0f29a53" providerId="LiveId" clId="{D86851DD-F1B6-4B20-BCB0-ED63F6DC0440}" dt="2026-10-22T22:26:28.213" v="4694" actId="1076"/>
          <ac:spMkLst>
            <pc:docMk/>
            <pc:sldMk cId="498273580" sldId="291"/>
            <ac:spMk id="5" creationId="{00000000-0000-0000-0000-000000000000}"/>
          </ac:spMkLst>
        </pc:spChg>
        <pc:spChg chg="del">
          <ac:chgData name="David Larbi" userId="67650d70f0f29a53" providerId="LiveId" clId="{D86851DD-F1B6-4B20-BCB0-ED63F6DC0440}" dt="2026-10-22T22:26:41.019" v="4695" actId="478"/>
          <ac:spMkLst>
            <pc:docMk/>
            <pc:sldMk cId="498273580" sldId="291"/>
            <ac:spMk id="6" creationId="{00000000-0000-0000-0000-000000000000}"/>
          </ac:spMkLst>
        </pc:spChg>
      </pc:sldChg>
      <pc:sldChg chg="add del">
        <pc:chgData name="David Larbi" userId="67650d70f0f29a53" providerId="LiveId" clId="{D86851DD-F1B6-4B20-BCB0-ED63F6DC0440}" dt="2026-10-23T09:28:09.884" v="6008" actId="47"/>
        <pc:sldMkLst>
          <pc:docMk/>
          <pc:sldMk cId="2119899811" sldId="292"/>
        </pc:sldMkLst>
      </pc:sldChg>
      <pc:sldChg chg="delSp modSp add del mod">
        <pc:chgData name="David Larbi" userId="67650d70f0f29a53" providerId="LiveId" clId="{D86851DD-F1B6-4B20-BCB0-ED63F6DC0440}" dt="2026-10-23T09:29:03.911" v="6011" actId="47"/>
        <pc:sldMkLst>
          <pc:docMk/>
          <pc:sldMk cId="948374358" sldId="293"/>
        </pc:sldMkLst>
        <pc:spChg chg="del">
          <ac:chgData name="David Larbi" userId="67650d70f0f29a53" providerId="LiveId" clId="{D86851DD-F1B6-4B20-BCB0-ED63F6DC0440}" dt="2026-10-22T22:27:57.223" v="4699" actId="478"/>
          <ac:spMkLst>
            <pc:docMk/>
            <pc:sldMk cId="948374358" sldId="293"/>
            <ac:spMk id="6" creationId="{00000000-0000-0000-0000-000000000000}"/>
          </ac:spMkLst>
        </pc:spChg>
        <pc:spChg chg="mod">
          <ac:chgData name="David Larbi" userId="67650d70f0f29a53" providerId="LiveId" clId="{D86851DD-F1B6-4B20-BCB0-ED63F6DC0440}" dt="2026-10-22T22:28:16.931" v="4703" actId="14100"/>
          <ac:spMkLst>
            <pc:docMk/>
            <pc:sldMk cId="948374358" sldId="293"/>
            <ac:spMk id="8" creationId="{00000000-0000-0000-0000-000000000000}"/>
          </ac:spMkLst>
        </pc:spChg>
        <pc:spChg chg="mod">
          <ac:chgData name="David Larbi" userId="67650d70f0f29a53" providerId="LiveId" clId="{D86851DD-F1B6-4B20-BCB0-ED63F6DC0440}" dt="2026-10-22T22:27:47.416" v="4696" actId="14100"/>
          <ac:spMkLst>
            <pc:docMk/>
            <pc:sldMk cId="948374358" sldId="293"/>
            <ac:spMk id="9" creationId="{00000000-0000-0000-0000-000000000000}"/>
          </ac:spMkLst>
        </pc:spChg>
        <pc:spChg chg="mod">
          <ac:chgData name="David Larbi" userId="67650d70f0f29a53" providerId="LiveId" clId="{D86851DD-F1B6-4B20-BCB0-ED63F6DC0440}" dt="2026-10-22T22:27:55.392" v="4698" actId="14100"/>
          <ac:spMkLst>
            <pc:docMk/>
            <pc:sldMk cId="948374358" sldId="293"/>
            <ac:spMk id="12" creationId="{00000000-0000-0000-0000-000000000000}"/>
          </ac:spMkLst>
        </pc:spChg>
      </pc:sldChg>
      <pc:sldChg chg="delSp modSp add del mod">
        <pc:chgData name="David Larbi" userId="67650d70f0f29a53" providerId="LiveId" clId="{D86851DD-F1B6-4B20-BCB0-ED63F6DC0440}" dt="2026-10-23T06:48:54.302" v="5507" actId="47"/>
        <pc:sldMkLst>
          <pc:docMk/>
          <pc:sldMk cId="2953362512" sldId="294"/>
        </pc:sldMkLst>
        <pc:spChg chg="del">
          <ac:chgData name="David Larbi" userId="67650d70f0f29a53" providerId="LiveId" clId="{D86851DD-F1B6-4B20-BCB0-ED63F6DC0440}" dt="2026-10-22T22:30:34.754" v="4719" actId="478"/>
          <ac:spMkLst>
            <pc:docMk/>
            <pc:sldMk cId="2953362512" sldId="294"/>
            <ac:spMk id="6" creationId="{00000000-0000-0000-0000-000000000000}"/>
          </ac:spMkLst>
        </pc:spChg>
        <pc:spChg chg="mod">
          <ac:chgData name="David Larbi" userId="67650d70f0f29a53" providerId="LiveId" clId="{D86851DD-F1B6-4B20-BCB0-ED63F6DC0440}" dt="2026-10-23T06:48:38.759" v="5506" actId="1076"/>
          <ac:spMkLst>
            <pc:docMk/>
            <pc:sldMk cId="2953362512" sldId="294"/>
            <ac:spMk id="9" creationId="{00000000-0000-0000-0000-000000000000}"/>
          </ac:spMkLst>
        </pc:spChg>
        <pc:spChg chg="del">
          <ac:chgData name="David Larbi" userId="67650d70f0f29a53" providerId="LiveId" clId="{D86851DD-F1B6-4B20-BCB0-ED63F6DC0440}" dt="2026-10-23T06:48:35.952" v="5505" actId="478"/>
          <ac:spMkLst>
            <pc:docMk/>
            <pc:sldMk cId="2953362512" sldId="294"/>
            <ac:spMk id="11" creationId="{00000000-0000-0000-0000-000000000000}"/>
          </ac:spMkLst>
        </pc:spChg>
        <pc:spChg chg="del">
          <ac:chgData name="David Larbi" userId="67650d70f0f29a53" providerId="LiveId" clId="{D86851DD-F1B6-4B20-BCB0-ED63F6DC0440}" dt="2026-10-23T06:48:33.733" v="5504" actId="478"/>
          <ac:spMkLst>
            <pc:docMk/>
            <pc:sldMk cId="2953362512" sldId="294"/>
            <ac:spMk id="12" creationId="{00000000-0000-0000-0000-000000000000}"/>
          </ac:spMkLst>
        </pc:spChg>
        <pc:spChg chg="del mod">
          <ac:chgData name="David Larbi" userId="67650d70f0f29a53" providerId="LiveId" clId="{D86851DD-F1B6-4B20-BCB0-ED63F6DC0440}" dt="2026-10-23T06:48:30.897" v="5503" actId="478"/>
          <ac:spMkLst>
            <pc:docMk/>
            <pc:sldMk cId="2953362512" sldId="294"/>
            <ac:spMk id="13" creationId="{00000000-0000-0000-0000-000000000000}"/>
          </ac:spMkLst>
        </pc:spChg>
      </pc:sldChg>
      <pc:sldChg chg="delSp modSp add del mod setBg">
        <pc:chgData name="David Larbi" userId="67650d70f0f29a53" providerId="LiveId" clId="{D86851DD-F1B6-4B20-BCB0-ED63F6DC0440}" dt="2026-10-23T09:24:08.457" v="5994" actId="47"/>
        <pc:sldMkLst>
          <pc:docMk/>
          <pc:sldMk cId="3976031256" sldId="295"/>
        </pc:sldMkLst>
        <pc:spChg chg="del mod">
          <ac:chgData name="David Larbi" userId="67650d70f0f29a53" providerId="LiveId" clId="{D86851DD-F1B6-4B20-BCB0-ED63F6DC0440}" dt="2026-10-22T22:36:27.993" v="4748" actId="478"/>
          <ac:spMkLst>
            <pc:docMk/>
            <pc:sldMk cId="3976031256" sldId="295"/>
            <ac:spMk id="7" creationId="{00000000-0000-0000-0000-000000000000}"/>
          </ac:spMkLst>
        </pc:spChg>
        <pc:spChg chg="mod">
          <ac:chgData name="David Larbi" userId="67650d70f0f29a53" providerId="LiveId" clId="{D86851DD-F1B6-4B20-BCB0-ED63F6DC0440}" dt="2026-10-22T22:36:04.523" v="4745" actId="207"/>
          <ac:spMkLst>
            <pc:docMk/>
            <pc:sldMk cId="3976031256" sldId="295"/>
            <ac:spMk id="8" creationId="{00000000-0000-0000-0000-000000000000}"/>
          </ac:spMkLst>
        </pc:spChg>
        <pc:spChg chg="mod">
          <ac:chgData name="David Larbi" userId="67650d70f0f29a53" providerId="LiveId" clId="{D86851DD-F1B6-4B20-BCB0-ED63F6DC0440}" dt="2026-10-22T22:36:14.643" v="4746" actId="207"/>
          <ac:spMkLst>
            <pc:docMk/>
            <pc:sldMk cId="3976031256" sldId="295"/>
            <ac:spMk id="9" creationId="{00000000-0000-0000-0000-000000000000}"/>
          </ac:spMkLst>
        </pc:spChg>
        <pc:spChg chg="del">
          <ac:chgData name="David Larbi" userId="67650d70f0f29a53" providerId="LiveId" clId="{D86851DD-F1B6-4B20-BCB0-ED63F6DC0440}" dt="2026-10-22T22:36:33.192" v="4749" actId="478"/>
          <ac:spMkLst>
            <pc:docMk/>
            <pc:sldMk cId="3976031256" sldId="295"/>
            <ac:spMk id="11" creationId="{00000000-0000-0000-0000-000000000000}"/>
          </ac:spMkLst>
        </pc:spChg>
      </pc:sldChg>
      <pc:sldChg chg="delSp modSp add del mod setBg">
        <pc:chgData name="David Larbi" userId="67650d70f0f29a53" providerId="LiveId" clId="{D86851DD-F1B6-4B20-BCB0-ED63F6DC0440}" dt="2026-10-23T08:20:22.521" v="5811" actId="47"/>
        <pc:sldMkLst>
          <pc:docMk/>
          <pc:sldMk cId="862775245" sldId="296"/>
        </pc:sldMkLst>
        <pc:spChg chg="del mod">
          <ac:chgData name="David Larbi" userId="67650d70f0f29a53" providerId="LiveId" clId="{D86851DD-F1B6-4B20-BCB0-ED63F6DC0440}" dt="2026-10-22T22:36:55.489" v="4752" actId="478"/>
          <ac:spMkLst>
            <pc:docMk/>
            <pc:sldMk cId="862775245" sldId="296"/>
            <ac:spMk id="4" creationId="{00000000-0000-0000-0000-000000000000}"/>
          </ac:spMkLst>
        </pc:spChg>
        <pc:spChg chg="del">
          <ac:chgData name="David Larbi" userId="67650d70f0f29a53" providerId="LiveId" clId="{D86851DD-F1B6-4B20-BCB0-ED63F6DC0440}" dt="2026-10-22T22:37:03.924" v="4754" actId="478"/>
          <ac:spMkLst>
            <pc:docMk/>
            <pc:sldMk cId="862775245" sldId="296"/>
            <ac:spMk id="19" creationId="{00000000-0000-0000-0000-000000000000}"/>
          </ac:spMkLst>
        </pc:spChg>
        <pc:spChg chg="del mod">
          <ac:chgData name="David Larbi" userId="67650d70f0f29a53" providerId="LiveId" clId="{D86851DD-F1B6-4B20-BCB0-ED63F6DC0440}" dt="2026-10-22T22:36:58.649" v="4753" actId="478"/>
          <ac:spMkLst>
            <pc:docMk/>
            <pc:sldMk cId="862775245" sldId="296"/>
            <ac:spMk id="20" creationId="{00000000-0000-0000-0000-000000000000}"/>
          </ac:spMkLst>
        </pc:spChg>
      </pc:sldChg>
      <pc:sldChg chg="addSp delSp modSp add mod setBg">
        <pc:chgData name="David Larbi" userId="67650d70f0f29a53" providerId="LiveId" clId="{D86851DD-F1B6-4B20-BCB0-ED63F6DC0440}" dt="2026-10-23T08:20:44.346" v="5812" actId="20577"/>
        <pc:sldMkLst>
          <pc:docMk/>
          <pc:sldMk cId="2601305229" sldId="297"/>
        </pc:sldMkLst>
        <pc:spChg chg="del">
          <ac:chgData name="David Larbi" userId="67650d70f0f29a53" providerId="LiveId" clId="{D86851DD-F1B6-4B20-BCB0-ED63F6DC0440}" dt="2026-10-22T22:37:21.592" v="4755" actId="478"/>
          <ac:spMkLst>
            <pc:docMk/>
            <pc:sldMk cId="2601305229" sldId="297"/>
            <ac:spMk id="4" creationId="{00000000-0000-0000-0000-000000000000}"/>
          </ac:spMkLst>
        </pc:spChg>
        <pc:spChg chg="mod">
          <ac:chgData name="David Larbi" userId="67650d70f0f29a53" providerId="LiveId" clId="{D86851DD-F1B6-4B20-BCB0-ED63F6DC0440}" dt="2026-10-22T22:38:23.726" v="4772" actId="20577"/>
          <ac:spMkLst>
            <pc:docMk/>
            <pc:sldMk cId="2601305229" sldId="297"/>
            <ac:spMk id="8" creationId="{00000000-0000-0000-0000-000000000000}"/>
          </ac:spMkLst>
        </pc:spChg>
        <pc:spChg chg="mod">
          <ac:chgData name="David Larbi" userId="67650d70f0f29a53" providerId="LiveId" clId="{D86851DD-F1B6-4B20-BCB0-ED63F6DC0440}" dt="2026-10-22T22:38:54.464" v="4791" actId="20577"/>
          <ac:spMkLst>
            <pc:docMk/>
            <pc:sldMk cId="2601305229" sldId="297"/>
            <ac:spMk id="12" creationId="{00000000-0000-0000-0000-000000000000}"/>
          </ac:spMkLst>
        </pc:spChg>
        <pc:spChg chg="mod">
          <ac:chgData name="David Larbi" userId="67650d70f0f29a53" providerId="LiveId" clId="{D86851DD-F1B6-4B20-BCB0-ED63F6DC0440}" dt="2026-10-23T08:20:44.346" v="5812" actId="20577"/>
          <ac:spMkLst>
            <pc:docMk/>
            <pc:sldMk cId="2601305229" sldId="297"/>
            <ac:spMk id="13" creationId="{00000000-0000-0000-0000-000000000000}"/>
          </ac:spMkLst>
        </pc:spChg>
        <pc:spChg chg="add del mod">
          <ac:chgData name="David Larbi" userId="67650d70f0f29a53" providerId="LiveId" clId="{D86851DD-F1B6-4B20-BCB0-ED63F6DC0440}" dt="2026-10-22T22:41:01.114" v="4854" actId="20577"/>
          <ac:spMkLst>
            <pc:docMk/>
            <pc:sldMk cId="2601305229" sldId="297"/>
            <ac:spMk id="16" creationId="{00000000-0000-0000-0000-000000000000}"/>
          </ac:spMkLst>
        </pc:spChg>
        <pc:spChg chg="mod">
          <ac:chgData name="David Larbi" userId="67650d70f0f29a53" providerId="LiveId" clId="{D86851DD-F1B6-4B20-BCB0-ED63F6DC0440}" dt="2026-10-22T22:41:17.385" v="4868" actId="20577"/>
          <ac:spMkLst>
            <pc:docMk/>
            <pc:sldMk cId="2601305229" sldId="297"/>
            <ac:spMk id="18" creationId="{00000000-0000-0000-0000-000000000000}"/>
          </ac:spMkLst>
        </pc:spChg>
        <pc:spChg chg="del">
          <ac:chgData name="David Larbi" userId="67650d70f0f29a53" providerId="LiveId" clId="{D86851DD-F1B6-4B20-BCB0-ED63F6DC0440}" dt="2026-10-22T22:37:36.758" v="4757" actId="478"/>
          <ac:spMkLst>
            <pc:docMk/>
            <pc:sldMk cId="2601305229" sldId="297"/>
            <ac:spMk id="19" creationId="{00000000-0000-0000-0000-000000000000}"/>
          </ac:spMkLst>
        </pc:spChg>
        <pc:spChg chg="del">
          <ac:chgData name="David Larbi" userId="67650d70f0f29a53" providerId="LiveId" clId="{D86851DD-F1B6-4B20-BCB0-ED63F6DC0440}" dt="2026-10-22T22:37:29.286" v="4756" actId="478"/>
          <ac:spMkLst>
            <pc:docMk/>
            <pc:sldMk cId="2601305229" sldId="297"/>
            <ac:spMk id="20" creationId="{00000000-0000-0000-0000-000000000000}"/>
          </ac:spMkLst>
        </pc:spChg>
      </pc:sldChg>
      <pc:sldChg chg="add del setBg">
        <pc:chgData name="David Larbi" userId="67650d70f0f29a53" providerId="LiveId" clId="{D86851DD-F1B6-4B20-BCB0-ED63F6DC0440}" dt="2026-10-22T22:42:13.187" v="4869" actId="47"/>
        <pc:sldMkLst>
          <pc:docMk/>
          <pc:sldMk cId="402301957" sldId="298"/>
        </pc:sldMkLst>
      </pc:sldChg>
      <pc:sldChg chg="delSp modSp add mod setBg">
        <pc:chgData name="David Larbi" userId="67650d70f0f29a53" providerId="LiveId" clId="{D86851DD-F1B6-4B20-BCB0-ED63F6DC0440}" dt="2026-10-23T08:22:51.323" v="5884" actId="20577"/>
        <pc:sldMkLst>
          <pc:docMk/>
          <pc:sldMk cId="1147600516" sldId="299"/>
        </pc:sldMkLst>
        <pc:spChg chg="mod">
          <ac:chgData name="David Larbi" userId="67650d70f0f29a53" providerId="LiveId" clId="{D86851DD-F1B6-4B20-BCB0-ED63F6DC0440}" dt="2026-10-23T08:22:51.323" v="5884" actId="20577"/>
          <ac:spMkLst>
            <pc:docMk/>
            <pc:sldMk cId="1147600516" sldId="299"/>
            <ac:spMk id="2" creationId="{00000000-0000-0000-0000-000000000000}"/>
          </ac:spMkLst>
        </pc:spChg>
        <pc:spChg chg="del mod">
          <ac:chgData name="David Larbi" userId="67650d70f0f29a53" providerId="LiveId" clId="{D86851DD-F1B6-4B20-BCB0-ED63F6DC0440}" dt="2026-10-22T22:42:49.193" v="4871" actId="478"/>
          <ac:spMkLst>
            <pc:docMk/>
            <pc:sldMk cId="1147600516" sldId="299"/>
            <ac:spMk id="4" creationId="{00000000-0000-0000-0000-000000000000}"/>
          </ac:spMkLst>
        </pc:spChg>
        <pc:spChg chg="del">
          <ac:chgData name="David Larbi" userId="67650d70f0f29a53" providerId="LiveId" clId="{D86851DD-F1B6-4B20-BCB0-ED63F6DC0440}" dt="2026-10-22T22:42:59.418" v="4873" actId="478"/>
          <ac:spMkLst>
            <pc:docMk/>
            <pc:sldMk cId="1147600516" sldId="299"/>
            <ac:spMk id="30" creationId="{00000000-0000-0000-0000-000000000000}"/>
          </ac:spMkLst>
        </pc:spChg>
        <pc:spChg chg="del">
          <ac:chgData name="David Larbi" userId="67650d70f0f29a53" providerId="LiveId" clId="{D86851DD-F1B6-4B20-BCB0-ED63F6DC0440}" dt="2026-10-22T22:42:54.362" v="4872" actId="478"/>
          <ac:spMkLst>
            <pc:docMk/>
            <pc:sldMk cId="1147600516" sldId="299"/>
            <ac:spMk id="31" creationId="{00000000-0000-0000-0000-000000000000}"/>
          </ac:spMkLst>
        </pc:spChg>
      </pc:sldChg>
      <pc:sldChg chg="delSp add del mod setBg">
        <pc:chgData name="David Larbi" userId="67650d70f0f29a53" providerId="LiveId" clId="{D86851DD-F1B6-4B20-BCB0-ED63F6DC0440}" dt="2026-10-23T09:25:13.377" v="5995" actId="47"/>
        <pc:sldMkLst>
          <pc:docMk/>
          <pc:sldMk cId="2599366331" sldId="300"/>
        </pc:sldMkLst>
        <pc:spChg chg="del">
          <ac:chgData name="David Larbi" userId="67650d70f0f29a53" providerId="LiveId" clId="{D86851DD-F1B6-4B20-BCB0-ED63F6DC0440}" dt="2026-10-22T22:43:47.102" v="4874" actId="478"/>
          <ac:spMkLst>
            <pc:docMk/>
            <pc:sldMk cId="2599366331" sldId="300"/>
            <ac:spMk id="4" creationId="{00000000-0000-0000-0000-000000000000}"/>
          </ac:spMkLst>
        </pc:spChg>
        <pc:spChg chg="del">
          <ac:chgData name="David Larbi" userId="67650d70f0f29a53" providerId="LiveId" clId="{D86851DD-F1B6-4B20-BCB0-ED63F6DC0440}" dt="2026-10-23T08:28:56.901" v="5967" actId="478"/>
          <ac:spMkLst>
            <pc:docMk/>
            <pc:sldMk cId="2599366331" sldId="300"/>
            <ac:spMk id="38" creationId="{00000000-0000-0000-0000-000000000000}"/>
          </ac:spMkLst>
        </pc:spChg>
        <pc:spChg chg="del">
          <ac:chgData name="David Larbi" userId="67650d70f0f29a53" providerId="LiveId" clId="{D86851DD-F1B6-4B20-BCB0-ED63F6DC0440}" dt="2026-10-22T22:43:56.801" v="4876" actId="478"/>
          <ac:spMkLst>
            <pc:docMk/>
            <pc:sldMk cId="2599366331" sldId="300"/>
            <ac:spMk id="39" creationId="{00000000-0000-0000-0000-000000000000}"/>
          </ac:spMkLst>
        </pc:spChg>
        <pc:spChg chg="del">
          <ac:chgData name="David Larbi" userId="67650d70f0f29a53" providerId="LiveId" clId="{D86851DD-F1B6-4B20-BCB0-ED63F6DC0440}" dt="2026-10-22T22:43:52.016" v="4875" actId="478"/>
          <ac:spMkLst>
            <pc:docMk/>
            <pc:sldMk cId="2599366331" sldId="300"/>
            <ac:spMk id="40" creationId="{00000000-0000-0000-0000-000000000000}"/>
          </ac:spMkLst>
        </pc:spChg>
      </pc:sldChg>
      <pc:sldChg chg="delSp modSp add del mod setBg">
        <pc:chgData name="David Larbi" userId="67650d70f0f29a53" providerId="LiveId" clId="{D86851DD-F1B6-4B20-BCB0-ED63F6DC0440}" dt="2026-10-23T09:25:24.203" v="5996" actId="47"/>
        <pc:sldMkLst>
          <pc:docMk/>
          <pc:sldMk cId="527024352" sldId="301"/>
        </pc:sldMkLst>
        <pc:spChg chg="del">
          <ac:chgData name="David Larbi" userId="67650d70f0f29a53" providerId="LiveId" clId="{D86851DD-F1B6-4B20-BCB0-ED63F6DC0440}" dt="2026-10-22T22:45:21.259" v="4877" actId="478"/>
          <ac:spMkLst>
            <pc:docMk/>
            <pc:sldMk cId="527024352" sldId="301"/>
            <ac:spMk id="4" creationId="{00000000-0000-0000-0000-000000000000}"/>
          </ac:spMkLst>
        </pc:spChg>
        <pc:spChg chg="mod">
          <ac:chgData name="David Larbi" userId="67650d70f0f29a53" providerId="LiveId" clId="{D86851DD-F1B6-4B20-BCB0-ED63F6DC0440}" dt="2026-10-23T08:26:56.825" v="5960" actId="255"/>
          <ac:spMkLst>
            <pc:docMk/>
            <pc:sldMk cId="527024352" sldId="301"/>
            <ac:spMk id="29" creationId="{00000000-0000-0000-0000-000000000000}"/>
          </ac:spMkLst>
        </pc:spChg>
        <pc:spChg chg="del">
          <ac:chgData name="David Larbi" userId="67650d70f0f29a53" providerId="LiveId" clId="{D86851DD-F1B6-4B20-BCB0-ED63F6DC0440}" dt="2026-10-22T22:45:26.651" v="4878" actId="478"/>
          <ac:spMkLst>
            <pc:docMk/>
            <pc:sldMk cId="527024352" sldId="301"/>
            <ac:spMk id="30" creationId="{00000000-0000-0000-0000-000000000000}"/>
          </ac:spMkLst>
        </pc:spChg>
        <pc:spChg chg="del">
          <ac:chgData name="David Larbi" userId="67650d70f0f29a53" providerId="LiveId" clId="{D86851DD-F1B6-4B20-BCB0-ED63F6DC0440}" dt="2026-10-23T08:28:44.525" v="5966" actId="478"/>
          <ac:spMkLst>
            <pc:docMk/>
            <pc:sldMk cId="527024352" sldId="301"/>
            <ac:spMk id="31" creationId="{00000000-0000-0000-0000-000000000000}"/>
          </ac:spMkLst>
        </pc:spChg>
      </pc:sldChg>
      <pc:sldChg chg="delSp modSp add del mod setBg">
        <pc:chgData name="David Larbi" userId="67650d70f0f29a53" providerId="LiveId" clId="{D86851DD-F1B6-4B20-BCB0-ED63F6DC0440}" dt="2026-10-23T09:25:26.864" v="5997" actId="47"/>
        <pc:sldMkLst>
          <pc:docMk/>
          <pc:sldMk cId="3110556205" sldId="302"/>
        </pc:sldMkLst>
        <pc:spChg chg="del">
          <ac:chgData name="David Larbi" userId="67650d70f0f29a53" providerId="LiveId" clId="{D86851DD-F1B6-4B20-BCB0-ED63F6DC0440}" dt="2026-10-22T22:45:54.936" v="4879" actId="478"/>
          <ac:spMkLst>
            <pc:docMk/>
            <pc:sldMk cId="3110556205" sldId="302"/>
            <ac:spMk id="4" creationId="{00000000-0000-0000-0000-000000000000}"/>
          </ac:spMkLst>
        </pc:spChg>
        <pc:spChg chg="mod">
          <ac:chgData name="David Larbi" userId="67650d70f0f29a53" providerId="LiveId" clId="{D86851DD-F1B6-4B20-BCB0-ED63F6DC0440}" dt="2026-10-23T08:27:43.351" v="5962" actId="20577"/>
          <ac:spMkLst>
            <pc:docMk/>
            <pc:sldMk cId="3110556205" sldId="302"/>
            <ac:spMk id="40" creationId="{00000000-0000-0000-0000-000000000000}"/>
          </ac:spMkLst>
        </pc:spChg>
        <pc:spChg chg="del">
          <ac:chgData name="David Larbi" userId="67650d70f0f29a53" providerId="LiveId" clId="{D86851DD-F1B6-4B20-BCB0-ED63F6DC0440}" dt="2026-10-22T22:46:07.758" v="4881" actId="478"/>
          <ac:spMkLst>
            <pc:docMk/>
            <pc:sldMk cId="3110556205" sldId="302"/>
            <ac:spMk id="41" creationId="{00000000-0000-0000-0000-000000000000}"/>
          </ac:spMkLst>
        </pc:spChg>
        <pc:spChg chg="del">
          <ac:chgData name="David Larbi" userId="67650d70f0f29a53" providerId="LiveId" clId="{D86851DD-F1B6-4B20-BCB0-ED63F6DC0440}" dt="2026-10-22T22:46:02.044" v="4880" actId="478"/>
          <ac:spMkLst>
            <pc:docMk/>
            <pc:sldMk cId="3110556205" sldId="302"/>
            <ac:spMk id="42" creationId="{00000000-0000-0000-0000-000000000000}"/>
          </ac:spMkLst>
        </pc:spChg>
      </pc:sldChg>
      <pc:sldChg chg="delSp add del mod setBg">
        <pc:chgData name="David Larbi" userId="67650d70f0f29a53" providerId="LiveId" clId="{D86851DD-F1B6-4B20-BCB0-ED63F6DC0440}" dt="2026-10-23T09:25:29.470" v="5998" actId="47"/>
        <pc:sldMkLst>
          <pc:docMk/>
          <pc:sldMk cId="1100804717" sldId="303"/>
        </pc:sldMkLst>
        <pc:spChg chg="del">
          <ac:chgData name="David Larbi" userId="67650d70f0f29a53" providerId="LiveId" clId="{D86851DD-F1B6-4B20-BCB0-ED63F6DC0440}" dt="2026-10-23T08:28:21.780" v="5963" actId="478"/>
          <ac:spMkLst>
            <pc:docMk/>
            <pc:sldMk cId="1100804717" sldId="303"/>
            <ac:spMk id="4" creationId="{00000000-0000-0000-0000-000000000000}"/>
          </ac:spMkLst>
        </pc:spChg>
        <pc:spChg chg="del">
          <ac:chgData name="David Larbi" userId="67650d70f0f29a53" providerId="LiveId" clId="{D86851DD-F1B6-4B20-BCB0-ED63F6DC0440}" dt="2026-10-23T08:28:31.286" v="5965" actId="478"/>
          <ac:spMkLst>
            <pc:docMk/>
            <pc:sldMk cId="1100804717" sldId="303"/>
            <ac:spMk id="37" creationId="{00000000-0000-0000-0000-000000000000}"/>
          </ac:spMkLst>
        </pc:spChg>
        <pc:spChg chg="del">
          <ac:chgData name="David Larbi" userId="67650d70f0f29a53" providerId="LiveId" clId="{D86851DD-F1B6-4B20-BCB0-ED63F6DC0440}" dt="2026-10-23T08:28:26.847" v="5964" actId="478"/>
          <ac:spMkLst>
            <pc:docMk/>
            <pc:sldMk cId="1100804717" sldId="303"/>
            <ac:spMk id="38" creationId="{00000000-0000-0000-0000-000000000000}"/>
          </ac:spMkLst>
        </pc:spChg>
      </pc:sldChg>
      <pc:sldChg chg="delSp add del mod setBg">
        <pc:chgData name="David Larbi" userId="67650d70f0f29a53" providerId="LiveId" clId="{D86851DD-F1B6-4B20-BCB0-ED63F6DC0440}" dt="2026-10-23T09:25:36.934" v="5999" actId="47"/>
        <pc:sldMkLst>
          <pc:docMk/>
          <pc:sldMk cId="1352216202" sldId="304"/>
        </pc:sldMkLst>
        <pc:spChg chg="del">
          <ac:chgData name="David Larbi" userId="67650d70f0f29a53" providerId="LiveId" clId="{D86851DD-F1B6-4B20-BCB0-ED63F6DC0440}" dt="2026-10-23T08:29:17.848" v="5968" actId="478"/>
          <ac:spMkLst>
            <pc:docMk/>
            <pc:sldMk cId="1352216202" sldId="304"/>
            <ac:spMk id="4" creationId="{00000000-0000-0000-0000-000000000000}"/>
          </ac:spMkLst>
        </pc:spChg>
        <pc:spChg chg="del">
          <ac:chgData name="David Larbi" userId="67650d70f0f29a53" providerId="LiveId" clId="{D86851DD-F1B6-4B20-BCB0-ED63F6DC0440}" dt="2026-10-23T08:29:24.632" v="5970" actId="478"/>
          <ac:spMkLst>
            <pc:docMk/>
            <pc:sldMk cId="1352216202" sldId="304"/>
            <ac:spMk id="29" creationId="{00000000-0000-0000-0000-000000000000}"/>
          </ac:spMkLst>
        </pc:spChg>
        <pc:spChg chg="del">
          <ac:chgData name="David Larbi" userId="67650d70f0f29a53" providerId="LiveId" clId="{D86851DD-F1B6-4B20-BCB0-ED63F6DC0440}" dt="2026-10-23T08:29:21.471" v="5969" actId="478"/>
          <ac:spMkLst>
            <pc:docMk/>
            <pc:sldMk cId="1352216202" sldId="304"/>
            <ac:spMk id="30" creationId="{00000000-0000-0000-0000-000000000000}"/>
          </ac:spMkLst>
        </pc:spChg>
      </pc:sldChg>
      <pc:sldChg chg="add del setBg">
        <pc:chgData name="David Larbi" userId="67650d70f0f29a53" providerId="LiveId" clId="{D86851DD-F1B6-4B20-BCB0-ED63F6DC0440}" dt="2026-10-23T08:29:45.846" v="5971" actId="47"/>
        <pc:sldMkLst>
          <pc:docMk/>
          <pc:sldMk cId="4132721579" sldId="305"/>
        </pc:sldMkLst>
      </pc:sldChg>
      <pc:sldChg chg="add del setBg">
        <pc:chgData name="David Larbi" userId="67650d70f0f29a53" providerId="LiveId" clId="{D86851DD-F1B6-4B20-BCB0-ED63F6DC0440}" dt="2026-10-23T08:29:59.234" v="5972" actId="47"/>
        <pc:sldMkLst>
          <pc:docMk/>
          <pc:sldMk cId="1457098095" sldId="306"/>
        </pc:sldMkLst>
      </pc:sldChg>
      <pc:sldChg chg="delSp add del mod setBg">
        <pc:chgData name="David Larbi" userId="67650d70f0f29a53" providerId="LiveId" clId="{D86851DD-F1B6-4B20-BCB0-ED63F6DC0440}" dt="2026-10-23T09:25:40.604" v="6000" actId="47"/>
        <pc:sldMkLst>
          <pc:docMk/>
          <pc:sldMk cId="426857452" sldId="307"/>
        </pc:sldMkLst>
        <pc:spChg chg="del">
          <ac:chgData name="David Larbi" userId="67650d70f0f29a53" providerId="LiveId" clId="{D86851DD-F1B6-4B20-BCB0-ED63F6DC0440}" dt="2026-10-23T08:30:08.864" v="5973" actId="478"/>
          <ac:spMkLst>
            <pc:docMk/>
            <pc:sldMk cId="426857452" sldId="307"/>
            <ac:spMk id="4" creationId="{00000000-0000-0000-0000-000000000000}"/>
          </ac:spMkLst>
        </pc:spChg>
        <pc:spChg chg="del">
          <ac:chgData name="David Larbi" userId="67650d70f0f29a53" providerId="LiveId" clId="{D86851DD-F1B6-4B20-BCB0-ED63F6DC0440}" dt="2026-10-23T08:30:17.983" v="5975" actId="478"/>
          <ac:spMkLst>
            <pc:docMk/>
            <pc:sldMk cId="426857452" sldId="307"/>
            <ac:spMk id="6" creationId="{00000000-0000-0000-0000-000000000000}"/>
          </ac:spMkLst>
        </pc:spChg>
        <pc:spChg chg="del">
          <ac:chgData name="David Larbi" userId="67650d70f0f29a53" providerId="LiveId" clId="{D86851DD-F1B6-4B20-BCB0-ED63F6DC0440}" dt="2026-10-23T08:30:12.811" v="5974" actId="478"/>
          <ac:spMkLst>
            <pc:docMk/>
            <pc:sldMk cId="426857452" sldId="307"/>
            <ac:spMk id="7" creationId="{00000000-0000-0000-0000-000000000000}"/>
          </ac:spMkLst>
        </pc:spChg>
      </pc:sldChg>
      <pc:sldChg chg="add del setBg">
        <pc:chgData name="David Larbi" userId="67650d70f0f29a53" providerId="LiveId" clId="{D86851DD-F1B6-4B20-BCB0-ED63F6DC0440}" dt="2026-10-23T08:31:07.209" v="5980" actId="47"/>
        <pc:sldMkLst>
          <pc:docMk/>
          <pc:sldMk cId="3929102072" sldId="308"/>
        </pc:sldMkLst>
      </pc:sldChg>
      <pc:sldChg chg="delSp add del mod ord setBg">
        <pc:chgData name="David Larbi" userId="67650d70f0f29a53" providerId="LiveId" clId="{D86851DD-F1B6-4B20-BCB0-ED63F6DC0440}" dt="2026-10-23T08:31:44.298" v="5988" actId="478"/>
        <pc:sldMkLst>
          <pc:docMk/>
          <pc:sldMk cId="1301951641" sldId="309"/>
        </pc:sldMkLst>
        <pc:spChg chg="del">
          <ac:chgData name="David Larbi" userId="67650d70f0f29a53" providerId="LiveId" clId="{D86851DD-F1B6-4B20-BCB0-ED63F6DC0440}" dt="2026-10-23T08:31:41.027" v="5987" actId="478"/>
          <ac:spMkLst>
            <pc:docMk/>
            <pc:sldMk cId="1301951641" sldId="309"/>
            <ac:spMk id="4" creationId="{00000000-0000-0000-0000-000000000000}"/>
          </ac:spMkLst>
        </pc:spChg>
        <pc:spChg chg="del">
          <ac:chgData name="David Larbi" userId="67650d70f0f29a53" providerId="LiveId" clId="{D86851DD-F1B6-4B20-BCB0-ED63F6DC0440}" dt="2026-10-23T08:31:34.821" v="5985" actId="478"/>
          <ac:spMkLst>
            <pc:docMk/>
            <pc:sldMk cId="1301951641" sldId="309"/>
            <ac:spMk id="6" creationId="{00000000-0000-0000-0000-000000000000}"/>
          </ac:spMkLst>
        </pc:spChg>
        <pc:spChg chg="del">
          <ac:chgData name="David Larbi" userId="67650d70f0f29a53" providerId="LiveId" clId="{D86851DD-F1B6-4B20-BCB0-ED63F6DC0440}" dt="2026-10-23T08:31:37.360" v="5986" actId="478"/>
          <ac:spMkLst>
            <pc:docMk/>
            <pc:sldMk cId="1301951641" sldId="309"/>
            <ac:spMk id="7" creationId="{00000000-0000-0000-0000-000000000000}"/>
          </ac:spMkLst>
        </pc:spChg>
        <pc:spChg chg="del">
          <ac:chgData name="David Larbi" userId="67650d70f0f29a53" providerId="LiveId" clId="{D86851DD-F1B6-4B20-BCB0-ED63F6DC0440}" dt="2026-10-23T08:31:44.298" v="5988" actId="478"/>
          <ac:spMkLst>
            <pc:docMk/>
            <pc:sldMk cId="1301951641" sldId="309"/>
            <ac:spMk id="8" creationId="{00000000-0000-0000-0000-000000000000}"/>
          </ac:spMkLst>
        </pc:spChg>
      </pc:sldChg>
      <pc:sldChg chg="delSp add del mod setBg">
        <pc:chgData name="David Larbi" userId="67650d70f0f29a53" providerId="LiveId" clId="{D86851DD-F1B6-4B20-BCB0-ED63F6DC0440}" dt="2026-10-23T09:25:49.708" v="6002" actId="47"/>
        <pc:sldMkLst>
          <pc:docMk/>
          <pc:sldMk cId="3516017009" sldId="310"/>
        </pc:sldMkLst>
        <pc:spChg chg="del">
          <ac:chgData name="David Larbi" userId="67650d70f0f29a53" providerId="LiveId" clId="{D86851DD-F1B6-4B20-BCB0-ED63F6DC0440}" dt="2026-10-23T08:31:56.069" v="5989" actId="478"/>
          <ac:spMkLst>
            <pc:docMk/>
            <pc:sldMk cId="3516017009" sldId="310"/>
            <ac:spMk id="4" creationId="{00000000-0000-0000-0000-000000000000}"/>
          </ac:spMkLst>
        </pc:spChg>
        <pc:spChg chg="del">
          <ac:chgData name="David Larbi" userId="67650d70f0f29a53" providerId="LiveId" clId="{D86851DD-F1B6-4B20-BCB0-ED63F6DC0440}" dt="2026-10-23T08:32:06.241" v="5991" actId="478"/>
          <ac:spMkLst>
            <pc:docMk/>
            <pc:sldMk cId="3516017009" sldId="310"/>
            <ac:spMk id="29" creationId="{00000000-0000-0000-0000-000000000000}"/>
          </ac:spMkLst>
        </pc:spChg>
        <pc:spChg chg="del">
          <ac:chgData name="David Larbi" userId="67650d70f0f29a53" providerId="LiveId" clId="{D86851DD-F1B6-4B20-BCB0-ED63F6DC0440}" dt="2026-10-23T08:31:58.845" v="5990" actId="478"/>
          <ac:spMkLst>
            <pc:docMk/>
            <pc:sldMk cId="3516017009" sldId="310"/>
            <ac:spMk id="31" creationId="{00000000-0000-0000-0000-000000000000}"/>
          </ac:spMkLst>
        </pc:spChg>
      </pc:sldChg>
      <pc:sldChg chg="add del setBg">
        <pc:chgData name="David Larbi" userId="67650d70f0f29a53" providerId="LiveId" clId="{D86851DD-F1B6-4B20-BCB0-ED63F6DC0440}" dt="2026-10-22T22:35:39.692" v="4742"/>
        <pc:sldMkLst>
          <pc:docMk/>
          <pc:sldMk cId="732522467" sldId="311"/>
        </pc:sldMkLst>
      </pc:sldChg>
      <pc:sldChg chg="addSp delSp modSp add del mod">
        <pc:chgData name="David Larbi" userId="67650d70f0f29a53" providerId="LiveId" clId="{D86851DD-F1B6-4B20-BCB0-ED63F6DC0440}" dt="2026-10-23T09:21:06.583" v="5992" actId="47"/>
        <pc:sldMkLst>
          <pc:docMk/>
          <pc:sldMk cId="2427602728" sldId="311"/>
        </pc:sldMkLst>
        <pc:spChg chg="mod">
          <ac:chgData name="David Larbi" userId="67650d70f0f29a53" providerId="LiveId" clId="{D86851DD-F1B6-4B20-BCB0-ED63F6DC0440}" dt="2026-10-22T23:00:34.984" v="4894" actId="207"/>
          <ac:spMkLst>
            <pc:docMk/>
            <pc:sldMk cId="2427602728" sldId="311"/>
            <ac:spMk id="2" creationId="{00000000-0000-0000-0000-000000000000}"/>
          </ac:spMkLst>
        </pc:spChg>
        <pc:spChg chg="add del mod">
          <ac:chgData name="David Larbi" userId="67650d70f0f29a53" providerId="LiveId" clId="{D86851DD-F1B6-4B20-BCB0-ED63F6DC0440}" dt="2026-10-23T06:35:58.916" v="5092" actId="1076"/>
          <ac:spMkLst>
            <pc:docMk/>
            <pc:sldMk cId="2427602728" sldId="311"/>
            <ac:spMk id="5" creationId="{00000000-0000-0000-0000-000000000000}"/>
          </ac:spMkLst>
        </pc:spChg>
        <pc:spChg chg="del">
          <ac:chgData name="David Larbi" userId="67650d70f0f29a53" providerId="LiveId" clId="{D86851DD-F1B6-4B20-BCB0-ED63F6DC0440}" dt="2026-10-22T22:59:42.120" v="4890" actId="478"/>
          <ac:spMkLst>
            <pc:docMk/>
            <pc:sldMk cId="2427602728" sldId="311"/>
            <ac:spMk id="6" creationId="{00000000-0000-0000-0000-000000000000}"/>
          </ac:spMkLst>
        </pc:spChg>
        <pc:graphicFrameChg chg="add del">
          <ac:chgData name="David Larbi" userId="67650d70f0f29a53" providerId="LiveId" clId="{D86851DD-F1B6-4B20-BCB0-ED63F6DC0440}" dt="2026-10-22T23:00:07.553" v="4892" actId="26606"/>
          <ac:graphicFrameMkLst>
            <pc:docMk/>
            <pc:sldMk cId="2427602728" sldId="311"/>
            <ac:graphicFrameMk id="7" creationId="{65E564B2-C6F3-CDC3-814E-FC2BD5D70F64}"/>
          </ac:graphicFrameMkLst>
        </pc:graphicFrameChg>
      </pc:sldChg>
      <pc:sldChg chg="delSp modSp add del mod">
        <pc:chgData name="David Larbi" userId="67650d70f0f29a53" providerId="LiveId" clId="{D86851DD-F1B6-4B20-BCB0-ED63F6DC0440}" dt="2026-10-23T09:23:32.817" v="5993" actId="47"/>
        <pc:sldMkLst>
          <pc:docMk/>
          <pc:sldMk cId="3942337398" sldId="312"/>
        </pc:sldMkLst>
        <pc:spChg chg="mod">
          <ac:chgData name="David Larbi" userId="67650d70f0f29a53" providerId="LiveId" clId="{D86851DD-F1B6-4B20-BCB0-ED63F6DC0440}" dt="2026-10-23T06:39:20.599" v="5430" actId="1076"/>
          <ac:spMkLst>
            <pc:docMk/>
            <pc:sldMk cId="3942337398" sldId="312"/>
            <ac:spMk id="2" creationId="{00000000-0000-0000-0000-000000000000}"/>
          </ac:spMkLst>
        </pc:spChg>
        <pc:spChg chg="del mod">
          <ac:chgData name="David Larbi" userId="67650d70f0f29a53" providerId="LiveId" clId="{D86851DD-F1B6-4B20-BCB0-ED63F6DC0440}" dt="2026-10-23T06:33:17.610" v="4902" actId="478"/>
          <ac:spMkLst>
            <pc:docMk/>
            <pc:sldMk cId="3942337398" sldId="312"/>
            <ac:spMk id="5" creationId="{00000000-0000-0000-0000-000000000000}"/>
          </ac:spMkLst>
        </pc:spChg>
        <pc:spChg chg="del">
          <ac:chgData name="David Larbi" userId="67650d70f0f29a53" providerId="LiveId" clId="{D86851DD-F1B6-4B20-BCB0-ED63F6DC0440}" dt="2026-10-23T06:32:48.030" v="4898" actId="478"/>
          <ac:spMkLst>
            <pc:docMk/>
            <pc:sldMk cId="3942337398" sldId="312"/>
            <ac:spMk id="8" creationId="{00000000-0000-0000-0000-000000000000}"/>
          </ac:spMkLst>
        </pc:spChg>
        <pc:spChg chg="del mod">
          <ac:chgData name="David Larbi" userId="67650d70f0f29a53" providerId="LiveId" clId="{D86851DD-F1B6-4B20-BCB0-ED63F6DC0440}" dt="2026-10-23T06:32:55.850" v="4900" actId="478"/>
          <ac:spMkLst>
            <pc:docMk/>
            <pc:sldMk cId="3942337398" sldId="312"/>
            <ac:spMk id="9" creationId="{00000000-0000-0000-0000-000000000000}"/>
          </ac:spMkLst>
        </pc:spChg>
        <pc:spChg chg="del">
          <ac:chgData name="David Larbi" userId="67650d70f0f29a53" providerId="LiveId" clId="{D86851DD-F1B6-4B20-BCB0-ED63F6DC0440}" dt="2026-10-23T06:32:45.835" v="4897" actId="478"/>
          <ac:spMkLst>
            <pc:docMk/>
            <pc:sldMk cId="3942337398" sldId="312"/>
            <ac:spMk id="10" creationId="{00000000-0000-0000-0000-000000000000}"/>
          </ac:spMkLst>
        </pc:spChg>
        <pc:spChg chg="mod">
          <ac:chgData name="David Larbi" userId="67650d70f0f29a53" providerId="LiveId" clId="{D86851DD-F1B6-4B20-BCB0-ED63F6DC0440}" dt="2026-10-23T06:43:09.525" v="5493" actId="14100"/>
          <ac:spMkLst>
            <pc:docMk/>
            <pc:sldMk cId="3942337398" sldId="312"/>
            <ac:spMk id="11" creationId="{00000000-0000-0000-0000-000000000000}"/>
          </ac:spMkLst>
        </pc:spChg>
        <pc:spChg chg="mod">
          <ac:chgData name="David Larbi" userId="67650d70f0f29a53" providerId="LiveId" clId="{D86851DD-F1B6-4B20-BCB0-ED63F6DC0440}" dt="2026-10-23T06:33:50.165" v="4929" actId="14100"/>
          <ac:spMkLst>
            <pc:docMk/>
            <pc:sldMk cId="3942337398" sldId="312"/>
            <ac:spMk id="12" creationId="{00000000-0000-0000-0000-000000000000}"/>
          </ac:spMkLst>
        </pc:spChg>
        <pc:spChg chg="mod">
          <ac:chgData name="David Larbi" userId="67650d70f0f29a53" providerId="LiveId" clId="{D86851DD-F1B6-4B20-BCB0-ED63F6DC0440}" dt="2026-10-23T06:43:17.023" v="5495" actId="1076"/>
          <ac:spMkLst>
            <pc:docMk/>
            <pc:sldMk cId="3942337398" sldId="312"/>
            <ac:spMk id="13" creationId="{00000000-0000-0000-0000-000000000000}"/>
          </ac:spMkLst>
        </pc:spChg>
      </pc:sldChg>
      <pc:sldChg chg="addSp delSp modSp new mod setBg">
        <pc:chgData name="David Larbi" userId="67650d70f0f29a53" providerId="LiveId" clId="{D86851DD-F1B6-4B20-BCB0-ED63F6DC0440}" dt="2026-10-23T07:00:47.771" v="5810" actId="26606"/>
        <pc:sldMkLst>
          <pc:docMk/>
          <pc:sldMk cId="1876816121" sldId="313"/>
        </pc:sldMkLst>
        <pc:spChg chg="del">
          <ac:chgData name="David Larbi" userId="67650d70f0f29a53" providerId="LiveId" clId="{D86851DD-F1B6-4B20-BCB0-ED63F6DC0440}" dt="2026-10-23T06:51:03.071" v="5511" actId="478"/>
          <ac:spMkLst>
            <pc:docMk/>
            <pc:sldMk cId="1876816121" sldId="313"/>
            <ac:spMk id="2" creationId="{ECA93241-79BA-8B26-26B9-DCCB981298A2}"/>
          </ac:spMkLst>
        </pc:spChg>
        <pc:spChg chg="del">
          <ac:chgData name="David Larbi" userId="67650d70f0f29a53" providerId="LiveId" clId="{D86851DD-F1B6-4B20-BCB0-ED63F6DC0440}" dt="2026-10-23T06:51:05.809" v="5512" actId="478"/>
          <ac:spMkLst>
            <pc:docMk/>
            <pc:sldMk cId="1876816121" sldId="313"/>
            <ac:spMk id="3" creationId="{7B10BC3C-F9F8-C516-2B54-86B647EEC2B6}"/>
          </ac:spMkLst>
        </pc:spChg>
        <pc:spChg chg="add mod ord">
          <ac:chgData name="David Larbi" userId="67650d70f0f29a53" providerId="LiveId" clId="{D86851DD-F1B6-4B20-BCB0-ED63F6DC0440}" dt="2026-10-23T07:00:47.771" v="5810" actId="26606"/>
          <ac:spMkLst>
            <pc:docMk/>
            <pc:sldMk cId="1876816121" sldId="313"/>
            <ac:spMk id="4" creationId="{C448C30F-F461-423B-F971-AA71004D0AFD}"/>
          </ac:spMkLst>
        </pc:spChg>
        <pc:spChg chg="add del">
          <ac:chgData name="David Larbi" userId="67650d70f0f29a53" providerId="LiveId" clId="{D86851DD-F1B6-4B20-BCB0-ED63F6DC0440}" dt="2026-10-23T07:00:47.771" v="5810" actId="26606"/>
          <ac:spMkLst>
            <pc:docMk/>
            <pc:sldMk cId="1876816121" sldId="313"/>
            <ac:spMk id="10" creationId="{3ECBE1F1-D69B-4AFA-ABD5-8E41720EF6DE}"/>
          </ac:spMkLst>
        </pc:spChg>
        <pc:spChg chg="add del">
          <ac:chgData name="David Larbi" userId="67650d70f0f29a53" providerId="LiveId" clId="{D86851DD-F1B6-4B20-BCB0-ED63F6DC0440}" dt="2026-10-23T07:00:47.771" v="5810" actId="26606"/>
          <ac:spMkLst>
            <pc:docMk/>
            <pc:sldMk cId="1876816121" sldId="313"/>
            <ac:spMk id="12" creationId="{603A6265-E10C-4B85-9C20-E75FCAF9CC63}"/>
          </ac:spMkLst>
        </pc:spChg>
        <pc:spChg chg="add del">
          <ac:chgData name="David Larbi" userId="67650d70f0f29a53" providerId="LiveId" clId="{D86851DD-F1B6-4B20-BCB0-ED63F6DC0440}" dt="2026-10-23T07:00:19.455" v="5803" actId="26606"/>
          <ac:spMkLst>
            <pc:docMk/>
            <pc:sldMk cId="1876816121" sldId="313"/>
            <ac:spMk id="17" creationId="{AD96FDFD-4E42-4A06-B8B5-768A1DB9C2A9}"/>
          </ac:spMkLst>
        </pc:spChg>
        <pc:spChg chg="add del">
          <ac:chgData name="David Larbi" userId="67650d70f0f29a53" providerId="LiveId" clId="{D86851DD-F1B6-4B20-BCB0-ED63F6DC0440}" dt="2026-10-23T07:00:36.434" v="5805" actId="26606"/>
          <ac:spMkLst>
            <pc:docMk/>
            <pc:sldMk cId="1876816121" sldId="313"/>
            <ac:spMk id="19" creationId="{6C45AC87-1D03-4452-BBE4-712E10796A83}"/>
          </ac:spMkLst>
        </pc:spChg>
        <pc:spChg chg="add del">
          <ac:chgData name="David Larbi" userId="67650d70f0f29a53" providerId="LiveId" clId="{D86851DD-F1B6-4B20-BCB0-ED63F6DC0440}" dt="2026-10-23T07:00:36.434" v="5805" actId="26606"/>
          <ac:spMkLst>
            <pc:docMk/>
            <pc:sldMk cId="1876816121" sldId="313"/>
            <ac:spMk id="20" creationId="{50D1C5B3-B60D-4696-AE60-100D5EC8AB5D}"/>
          </ac:spMkLst>
        </pc:spChg>
        <pc:spChg chg="add del">
          <ac:chgData name="David Larbi" userId="67650d70f0f29a53" providerId="LiveId" clId="{D86851DD-F1B6-4B20-BCB0-ED63F6DC0440}" dt="2026-10-23T07:00:36.434" v="5805" actId="26606"/>
          <ac:spMkLst>
            <pc:docMk/>
            <pc:sldMk cId="1876816121" sldId="313"/>
            <ac:spMk id="21" creationId="{D3A66E38-056D-4A0A-BF1D-682AB0529888}"/>
          </ac:spMkLst>
        </pc:spChg>
        <pc:spChg chg="add del">
          <ac:chgData name="David Larbi" userId="67650d70f0f29a53" providerId="LiveId" clId="{D86851DD-F1B6-4B20-BCB0-ED63F6DC0440}" dt="2026-10-23T07:00:36.434" v="5805" actId="26606"/>
          <ac:spMkLst>
            <pc:docMk/>
            <pc:sldMk cId="1876816121" sldId="313"/>
            <ac:spMk id="23" creationId="{E7D0A197-F7EC-4629-86FB-48D5D3B829AB}"/>
          </ac:spMkLst>
        </pc:spChg>
        <pc:spChg chg="add del">
          <ac:chgData name="David Larbi" userId="67650d70f0f29a53" providerId="LiveId" clId="{D86851DD-F1B6-4B20-BCB0-ED63F6DC0440}" dt="2026-10-23T07:00:36.434" v="5805" actId="26606"/>
          <ac:spMkLst>
            <pc:docMk/>
            <pc:sldMk cId="1876816121" sldId="313"/>
            <ac:spMk id="25" creationId="{47251444-A29D-44A8-9E2E-263F0C215B1F}"/>
          </ac:spMkLst>
        </pc:spChg>
        <pc:spChg chg="add">
          <ac:chgData name="David Larbi" userId="67650d70f0f29a53" providerId="LiveId" clId="{D86851DD-F1B6-4B20-BCB0-ED63F6DC0440}" dt="2026-10-23T07:00:47.771" v="5810" actId="26606"/>
          <ac:spMkLst>
            <pc:docMk/>
            <pc:sldMk cId="1876816121" sldId="313"/>
            <ac:spMk id="29" creationId="{3A8657D3-FF5C-4E4D-BF2D-FA413B67CF65}"/>
          </ac:spMkLst>
        </pc:spChg>
        <pc:spChg chg="add del">
          <ac:chgData name="David Larbi" userId="67650d70f0f29a53" providerId="LiveId" clId="{D86851DD-F1B6-4B20-BCB0-ED63F6DC0440}" dt="2026-10-23T07:00:47.746" v="5809" actId="26606"/>
          <ac:spMkLst>
            <pc:docMk/>
            <pc:sldMk cId="1876816121" sldId="313"/>
            <ac:spMk id="30" creationId="{4C3A44BB-E01C-4AA8-B2C8-32FC346D2ED7}"/>
          </ac:spMkLst>
        </pc:spChg>
        <pc:spChg chg="add">
          <ac:chgData name="David Larbi" userId="67650d70f0f29a53" providerId="LiveId" clId="{D86851DD-F1B6-4B20-BCB0-ED63F6DC0440}" dt="2026-10-23T07:00:47.771" v="5810" actId="26606"/>
          <ac:spMkLst>
            <pc:docMk/>
            <pc:sldMk cId="1876816121" sldId="313"/>
            <ac:spMk id="32" creationId="{CE56A029-D803-47A2-B79C-4527891BE671}"/>
          </ac:spMkLst>
        </pc:spChg>
        <pc:spChg chg="add">
          <ac:chgData name="David Larbi" userId="67650d70f0f29a53" providerId="LiveId" clId="{D86851DD-F1B6-4B20-BCB0-ED63F6DC0440}" dt="2026-10-23T07:00:47.771" v="5810" actId="26606"/>
          <ac:spMkLst>
            <pc:docMk/>
            <pc:sldMk cId="1876816121" sldId="313"/>
            <ac:spMk id="33" creationId="{51D96995-5226-4718-9475-B918D16CF1EF}"/>
          </ac:spMkLst>
        </pc:spChg>
        <pc:spChg chg="add">
          <ac:chgData name="David Larbi" userId="67650d70f0f29a53" providerId="LiveId" clId="{D86851DD-F1B6-4B20-BCB0-ED63F6DC0440}" dt="2026-10-23T07:00:47.771" v="5810" actId="26606"/>
          <ac:spMkLst>
            <pc:docMk/>
            <pc:sldMk cId="1876816121" sldId="313"/>
            <ac:spMk id="34" creationId="{3D7B82C1-B831-4DDE-BDF4-2C767EB4930E}"/>
          </ac:spMkLst>
        </pc:spChg>
        <pc:spChg chg="add">
          <ac:chgData name="David Larbi" userId="67650d70f0f29a53" providerId="LiveId" clId="{D86851DD-F1B6-4B20-BCB0-ED63F6DC0440}" dt="2026-10-23T07:00:47.771" v="5810" actId="26606"/>
          <ac:spMkLst>
            <pc:docMk/>
            <pc:sldMk cId="1876816121" sldId="313"/>
            <ac:spMk id="35" creationId="{22EB6291-5B14-4134-B234-BE224349EF28}"/>
          </ac:spMkLst>
        </pc:spChg>
        <pc:spChg chg="add">
          <ac:chgData name="David Larbi" userId="67650d70f0f29a53" providerId="LiveId" clId="{D86851DD-F1B6-4B20-BCB0-ED63F6DC0440}" dt="2026-10-23T07:00:47.771" v="5810" actId="26606"/>
          <ac:spMkLst>
            <pc:docMk/>
            <pc:sldMk cId="1876816121" sldId="313"/>
            <ac:spMk id="36" creationId="{97A57860-4E75-47A2-A2FB-36FAA8979E17}"/>
          </ac:spMkLst>
        </pc:spChg>
        <pc:spChg chg="add">
          <ac:chgData name="David Larbi" userId="67650d70f0f29a53" providerId="LiveId" clId="{D86851DD-F1B6-4B20-BCB0-ED63F6DC0440}" dt="2026-10-23T07:00:47.771" v="5810" actId="26606"/>
          <ac:spMkLst>
            <pc:docMk/>
            <pc:sldMk cId="1876816121" sldId="313"/>
            <ac:spMk id="37" creationId="{FADADC7F-B4F8-4013-B67D-463D600E83A0}"/>
          </ac:spMkLst>
        </pc:spChg>
        <pc:grpChg chg="add del">
          <ac:chgData name="David Larbi" userId="67650d70f0f29a53" providerId="LiveId" clId="{D86851DD-F1B6-4B20-BCB0-ED63F6DC0440}" dt="2026-10-23T07:00:42.811" v="5807" actId="26606"/>
          <ac:grpSpMkLst>
            <pc:docMk/>
            <pc:sldMk cId="1876816121" sldId="313"/>
            <ac:grpSpMk id="27" creationId="{50A0A18D-98B4-40E5-4078-A318C9554788}"/>
          </ac:grpSpMkLst>
        </pc:grpChg>
        <pc:picChg chg="add mod ord">
          <ac:chgData name="David Larbi" userId="67650d70f0f29a53" providerId="LiveId" clId="{D86851DD-F1B6-4B20-BCB0-ED63F6DC0440}" dt="2026-10-23T07:00:47.746" v="5809" actId="26606"/>
          <ac:picMkLst>
            <pc:docMk/>
            <pc:sldMk cId="1876816121" sldId="313"/>
            <ac:picMk id="6" creationId="{6130DEB7-BA32-28AC-DCBE-C3654B26A3AB}"/>
          </ac:picMkLst>
        </pc:picChg>
        <pc:picChg chg="add mod ord">
          <ac:chgData name="David Larbi" userId="67650d70f0f29a53" providerId="LiveId" clId="{D86851DD-F1B6-4B20-BCB0-ED63F6DC0440}" dt="2026-10-23T07:00:47.746" v="5809" actId="26606"/>
          <ac:picMkLst>
            <pc:docMk/>
            <pc:sldMk cId="1876816121" sldId="313"/>
            <ac:picMk id="7" creationId="{4A85DF20-62BB-FEE1-DC25-349715C7C171}"/>
          </ac:picMkLst>
        </pc:picChg>
        <pc:picChg chg="add mod">
          <ac:chgData name="David Larbi" userId="67650d70f0f29a53" providerId="LiveId" clId="{D86851DD-F1B6-4B20-BCB0-ED63F6DC0440}" dt="2026-10-23T07:00:47.746" v="5809" actId="26606"/>
          <ac:picMkLst>
            <pc:docMk/>
            <pc:sldMk cId="1876816121" sldId="313"/>
            <ac:picMk id="9" creationId="{3B84F9CC-170C-5B05-C2B7-6BAED7FC5195}"/>
          </ac:picMkLst>
        </pc:picChg>
      </pc:sldChg>
      <pc:sldChg chg="add del">
        <pc:chgData name="David Larbi" userId="67650d70f0f29a53" providerId="LiveId" clId="{D86851DD-F1B6-4B20-BCB0-ED63F6DC0440}" dt="2026-10-23T06:40:05.535" v="5438" actId="47"/>
        <pc:sldMkLst>
          <pc:docMk/>
          <pc:sldMk cId="3164511108" sldId="313"/>
        </pc:sldMkLst>
      </pc:sldChg>
      <pc:sldChg chg="add del">
        <pc:chgData name="David Larbi" userId="67650d70f0f29a53" providerId="LiveId" clId="{D86851DD-F1B6-4B20-BCB0-ED63F6DC0440}" dt="2026-10-23T06:40:48.853" v="5439" actId="47"/>
        <pc:sldMkLst>
          <pc:docMk/>
          <pc:sldMk cId="344809996" sldId="314"/>
        </pc:sldMkLst>
      </pc:sldChg>
      <pc:sldChg chg="add del">
        <pc:chgData name="David Larbi" userId="67650d70f0f29a53" providerId="LiveId" clId="{D86851DD-F1B6-4B20-BCB0-ED63F6DC0440}" dt="2026-10-23T06:41:00.521" v="5440" actId="47"/>
        <pc:sldMkLst>
          <pc:docMk/>
          <pc:sldMk cId="1229932665" sldId="315"/>
        </pc:sldMkLst>
      </pc:sldChg>
      <pc:sldChg chg="add del">
        <pc:chgData name="David Larbi" userId="67650d70f0f29a53" providerId="LiveId" clId="{D86851DD-F1B6-4B20-BCB0-ED63F6DC0440}" dt="2026-10-23T06:41:30.506" v="5441" actId="47"/>
        <pc:sldMkLst>
          <pc:docMk/>
          <pc:sldMk cId="3716565232" sldId="316"/>
        </pc:sldMkLst>
      </pc:sldChg>
      <pc:sldChg chg="add del">
        <pc:chgData name="David Larbi" userId="67650d70f0f29a53" providerId="LiveId" clId="{D86851DD-F1B6-4B20-BCB0-ED63F6DC0440}" dt="2026-10-23T06:41:43.369" v="5442" actId="47"/>
        <pc:sldMkLst>
          <pc:docMk/>
          <pc:sldMk cId="3850128390" sldId="317"/>
        </pc:sldMkLst>
      </pc:sldChg>
      <pc:sldChg chg="add del">
        <pc:chgData name="David Larbi" userId="67650d70f0f29a53" providerId="LiveId" clId="{D86851DD-F1B6-4B20-BCB0-ED63F6DC0440}" dt="2026-10-23T06:43:39.944" v="5496" actId="47"/>
        <pc:sldMkLst>
          <pc:docMk/>
          <pc:sldMk cId="3159243623" sldId="318"/>
        </pc:sldMkLst>
      </pc:sldChg>
    </pc:docChg>
  </pc:docChgLst>
</pc:chgInfo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svg"/><Relationship Id="rId1" Type="http://schemas.openxmlformats.org/officeDocument/2006/relationships/image" Target="../media/image2.svg"/><Relationship Id="rId4" Type="http://schemas.openxmlformats.org/officeDocument/2006/relationships/image" Target="../media/image5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svg"/><Relationship Id="rId1" Type="http://schemas.openxmlformats.org/officeDocument/2006/relationships/image" Target="../media/image2.svg"/><Relationship Id="rId4" Type="http://schemas.openxmlformats.org/officeDocument/2006/relationships/image" Target="../media/image5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C74A647-DD13-4C63-BD0F-C62A7543DC7E}" type="doc">
      <dgm:prSet loTypeId="urn:microsoft.com/office/officeart/2018/2/layout/IconCircle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4ED01FE-7059-40E1-B249-EC0732CC76A1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Commercial Energy Waste: Modern office buildings can waste up to 30% of their lighting and HVAC (heating, ventilation, and air conditioning) energy by conditioning unoccupied spaces.</a:t>
          </a:r>
          <a:endParaRPr lang="en-US"/>
        </a:p>
      </dgm:t>
    </dgm:pt>
    <dgm:pt modelId="{40643D49-92CD-4C8B-976F-6145D990CC74}" type="parTrans" cxnId="{9B14DB97-B85A-44B5-95E0-CD0101A26DDA}">
      <dgm:prSet/>
      <dgm:spPr/>
      <dgm:t>
        <a:bodyPr/>
        <a:lstStyle/>
        <a:p>
          <a:endParaRPr lang="en-US"/>
        </a:p>
      </dgm:t>
    </dgm:pt>
    <dgm:pt modelId="{1F60D6D5-52AC-4957-A1BF-2B5C9215D2E3}" type="sibTrans" cxnId="{9B14DB97-B85A-44B5-95E0-CD0101A26DDA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E7133A13-A62D-444D-9EA6-F91E8709D332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Disconnected Building Systems: Isolated sensors, manual spreadsheets, and delayed utility reports make proactive facility management difficult.</a:t>
          </a:r>
          <a:endParaRPr lang="en-US"/>
        </a:p>
      </dgm:t>
    </dgm:pt>
    <dgm:pt modelId="{DD042C08-6238-4C20-B78C-3C75FD41C589}" type="parTrans" cxnId="{D146C6D0-3EDA-4F4A-83CA-36E93BCB1FEB}">
      <dgm:prSet/>
      <dgm:spPr/>
      <dgm:t>
        <a:bodyPr/>
        <a:lstStyle/>
        <a:p>
          <a:endParaRPr lang="en-US"/>
        </a:p>
      </dgm:t>
    </dgm:pt>
    <dgm:pt modelId="{52276076-F997-4039-AD51-F18BDF91EB11}" type="sibTrans" cxnId="{D146C6D0-3EDA-4F4A-83CA-36E93BCB1FEB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C0849E41-E23D-41F6-B483-442BB50FC2C0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Late Alerts and Slow Responses: Critical issues such as HVAC failures, elevated CO₂ levels, or server-room overheating may go unnoticed until occupants report them.</a:t>
          </a:r>
          <a:endParaRPr lang="en-US"/>
        </a:p>
      </dgm:t>
    </dgm:pt>
    <dgm:pt modelId="{647C3C61-E030-47D1-BB48-7FF5C08B7D60}" type="parTrans" cxnId="{EBF9762D-775D-447E-B183-7DE02A44854D}">
      <dgm:prSet/>
      <dgm:spPr/>
      <dgm:t>
        <a:bodyPr/>
        <a:lstStyle/>
        <a:p>
          <a:endParaRPr lang="en-US"/>
        </a:p>
      </dgm:t>
    </dgm:pt>
    <dgm:pt modelId="{DDBF6842-98C0-4115-9BAD-2B4131A5D232}" type="sibTrans" cxnId="{EBF9762D-775D-447E-B183-7DE02A44854D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B1AC305A-AE55-402A-BB1C-29B0AD38BEE2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The Goal: Create a centralized, human-in-the-loop operations dashboard that delivers real-time zone insights, quickly flags anomalies, and offers AI-assisted energy recommendations.</a:t>
          </a:r>
          <a:endParaRPr lang="en-US"/>
        </a:p>
      </dgm:t>
    </dgm:pt>
    <dgm:pt modelId="{2B2C55D5-8083-45A8-A3DF-81EFA79B185E}" type="parTrans" cxnId="{2404C1BD-D804-4FBD-8A03-15663F5C7EBD}">
      <dgm:prSet/>
      <dgm:spPr/>
      <dgm:t>
        <a:bodyPr/>
        <a:lstStyle/>
        <a:p>
          <a:endParaRPr lang="en-US"/>
        </a:p>
      </dgm:t>
    </dgm:pt>
    <dgm:pt modelId="{F8257B5B-7833-4204-A34D-DE24D71E8213}" type="sibTrans" cxnId="{2404C1BD-D804-4FBD-8A03-15663F5C7EBD}">
      <dgm:prSet/>
      <dgm:spPr/>
      <dgm:t>
        <a:bodyPr/>
        <a:lstStyle/>
        <a:p>
          <a:endParaRPr lang="en-US"/>
        </a:p>
      </dgm:t>
    </dgm:pt>
    <dgm:pt modelId="{BE8E2768-85AB-433F-B26F-37677D229D9F}" type="pres">
      <dgm:prSet presAssocID="{9C74A647-DD13-4C63-BD0F-C62A7543DC7E}" presName="root" presStyleCnt="0">
        <dgm:presLayoutVars>
          <dgm:dir/>
          <dgm:resizeHandles val="exact"/>
        </dgm:presLayoutVars>
      </dgm:prSet>
      <dgm:spPr/>
    </dgm:pt>
    <dgm:pt modelId="{EE126018-DD69-4E6A-9764-792E7D0CF8BD}" type="pres">
      <dgm:prSet presAssocID="{9C74A647-DD13-4C63-BD0F-C62A7543DC7E}" presName="container" presStyleCnt="0">
        <dgm:presLayoutVars>
          <dgm:dir/>
          <dgm:resizeHandles val="exact"/>
        </dgm:presLayoutVars>
      </dgm:prSet>
      <dgm:spPr/>
    </dgm:pt>
    <dgm:pt modelId="{47BC74EC-B693-46EB-B4E5-4FA37C95C258}" type="pres">
      <dgm:prSet presAssocID="{34ED01FE-7059-40E1-B249-EC0732CC76A1}" presName="compNode" presStyleCnt="0"/>
      <dgm:spPr/>
    </dgm:pt>
    <dgm:pt modelId="{2F7A8E46-37FE-45D1-BD6B-EC910279A605}" type="pres">
      <dgm:prSet presAssocID="{34ED01FE-7059-40E1-B249-EC0732CC76A1}" presName="iconBgRect" presStyleLbl="bgShp" presStyleIdx="0" presStyleCnt="4"/>
      <dgm:spPr/>
    </dgm:pt>
    <dgm:pt modelId="{21B60D08-F25E-41B9-835E-F6A79F18F224}" type="pres">
      <dgm:prSet presAssocID="{34ED01FE-7059-40E1-B249-EC0732CC76A1}" presName="iconRect" presStyleLbl="node1" presStyleIdx="0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ity"/>
        </a:ext>
      </dgm:extLst>
    </dgm:pt>
    <dgm:pt modelId="{396A8D3B-B051-4039-AB7B-BC604B8EF004}" type="pres">
      <dgm:prSet presAssocID="{34ED01FE-7059-40E1-B249-EC0732CC76A1}" presName="spaceRect" presStyleCnt="0"/>
      <dgm:spPr/>
    </dgm:pt>
    <dgm:pt modelId="{A1E49E81-C0B5-408E-9B86-161AB98937BF}" type="pres">
      <dgm:prSet presAssocID="{34ED01FE-7059-40E1-B249-EC0732CC76A1}" presName="textRect" presStyleLbl="revTx" presStyleIdx="0" presStyleCnt="4">
        <dgm:presLayoutVars>
          <dgm:chMax val="1"/>
          <dgm:chPref val="1"/>
        </dgm:presLayoutVars>
      </dgm:prSet>
      <dgm:spPr/>
    </dgm:pt>
    <dgm:pt modelId="{BE9A2B1D-2576-4489-A961-304A828A9873}" type="pres">
      <dgm:prSet presAssocID="{1F60D6D5-52AC-4957-A1BF-2B5C9215D2E3}" presName="sibTrans" presStyleLbl="sibTrans2D1" presStyleIdx="0" presStyleCnt="0"/>
      <dgm:spPr/>
    </dgm:pt>
    <dgm:pt modelId="{2A5B5613-D598-41D0-AA40-1E2CB77DC814}" type="pres">
      <dgm:prSet presAssocID="{E7133A13-A62D-444D-9EA6-F91E8709D332}" presName="compNode" presStyleCnt="0"/>
      <dgm:spPr/>
    </dgm:pt>
    <dgm:pt modelId="{56DA95DE-248C-44E4-885F-9D8B28096883}" type="pres">
      <dgm:prSet presAssocID="{E7133A13-A62D-444D-9EA6-F91E8709D332}" presName="iconBgRect" presStyleLbl="bgShp" presStyleIdx="1" presStyleCnt="4"/>
      <dgm:spPr/>
    </dgm:pt>
    <dgm:pt modelId="{7600EFB8-5E8A-4F09-A9AC-44BAF74F7D6D}" type="pres">
      <dgm:prSet presAssocID="{E7133A13-A62D-444D-9EA6-F91E8709D332}" presName="iconRect" presStyleLbl="node1" presStyleIdx="1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Disconnected"/>
        </a:ext>
      </dgm:extLst>
    </dgm:pt>
    <dgm:pt modelId="{EE4D4A98-ED45-4A03-82AB-B424012238BA}" type="pres">
      <dgm:prSet presAssocID="{E7133A13-A62D-444D-9EA6-F91E8709D332}" presName="spaceRect" presStyleCnt="0"/>
      <dgm:spPr/>
    </dgm:pt>
    <dgm:pt modelId="{DA9A1A8F-9CE8-404F-AECB-85C8E0948846}" type="pres">
      <dgm:prSet presAssocID="{E7133A13-A62D-444D-9EA6-F91E8709D332}" presName="textRect" presStyleLbl="revTx" presStyleIdx="1" presStyleCnt="4">
        <dgm:presLayoutVars>
          <dgm:chMax val="1"/>
          <dgm:chPref val="1"/>
        </dgm:presLayoutVars>
      </dgm:prSet>
      <dgm:spPr/>
    </dgm:pt>
    <dgm:pt modelId="{795AA4C9-16A0-421D-ADD5-5FCA3C90BE41}" type="pres">
      <dgm:prSet presAssocID="{52276076-F997-4039-AD51-F18BDF91EB11}" presName="sibTrans" presStyleLbl="sibTrans2D1" presStyleIdx="0" presStyleCnt="0"/>
      <dgm:spPr/>
    </dgm:pt>
    <dgm:pt modelId="{655E2D6B-F2E0-4EBF-BC7F-0B94EEE84B84}" type="pres">
      <dgm:prSet presAssocID="{C0849E41-E23D-41F6-B483-442BB50FC2C0}" presName="compNode" presStyleCnt="0"/>
      <dgm:spPr/>
    </dgm:pt>
    <dgm:pt modelId="{DB060B8F-DDDE-4A9C-9476-CEE11E687F46}" type="pres">
      <dgm:prSet presAssocID="{C0849E41-E23D-41F6-B483-442BB50FC2C0}" presName="iconBgRect" presStyleLbl="bgShp" presStyleIdx="2" presStyleCnt="4"/>
      <dgm:spPr/>
    </dgm:pt>
    <dgm:pt modelId="{37C46EF7-D17F-4927-B11C-57AF3F280848}" type="pres">
      <dgm:prSet presAssocID="{C0849E41-E23D-41F6-B483-442BB50FC2C0}" presName="iconRect" presStyleLbl="node1" presStyleIdx="2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Sparkler"/>
        </a:ext>
      </dgm:extLst>
    </dgm:pt>
    <dgm:pt modelId="{7FA14663-E701-4399-87EC-2682399AB522}" type="pres">
      <dgm:prSet presAssocID="{C0849E41-E23D-41F6-B483-442BB50FC2C0}" presName="spaceRect" presStyleCnt="0"/>
      <dgm:spPr/>
    </dgm:pt>
    <dgm:pt modelId="{F03B0D5C-E123-48C3-9ECE-7818DAB295E5}" type="pres">
      <dgm:prSet presAssocID="{C0849E41-E23D-41F6-B483-442BB50FC2C0}" presName="textRect" presStyleLbl="revTx" presStyleIdx="2" presStyleCnt="4">
        <dgm:presLayoutVars>
          <dgm:chMax val="1"/>
          <dgm:chPref val="1"/>
        </dgm:presLayoutVars>
      </dgm:prSet>
      <dgm:spPr/>
    </dgm:pt>
    <dgm:pt modelId="{D2DD30A8-E1A5-437C-B1F6-F72478DFAD59}" type="pres">
      <dgm:prSet presAssocID="{DDBF6842-98C0-4115-9BAD-2B4131A5D232}" presName="sibTrans" presStyleLbl="sibTrans2D1" presStyleIdx="0" presStyleCnt="0"/>
      <dgm:spPr/>
    </dgm:pt>
    <dgm:pt modelId="{D4E34FF2-A61F-479A-B49F-4BCB7E44D9E3}" type="pres">
      <dgm:prSet presAssocID="{B1AC305A-AE55-402A-BB1C-29B0AD38BEE2}" presName="compNode" presStyleCnt="0"/>
      <dgm:spPr/>
    </dgm:pt>
    <dgm:pt modelId="{B74A0111-69DE-47FB-95CD-D59D1AB03D34}" type="pres">
      <dgm:prSet presAssocID="{B1AC305A-AE55-402A-BB1C-29B0AD38BEE2}" presName="iconBgRect" presStyleLbl="bgShp" presStyleIdx="3" presStyleCnt="4"/>
      <dgm:spPr/>
    </dgm:pt>
    <dgm:pt modelId="{1451CA37-E389-4409-8B3A-E1519E8ACE63}" type="pres">
      <dgm:prSet presAssocID="{B1AC305A-AE55-402A-BB1C-29B0AD38BEE2}" presName="iconRect" presStyleLbl="node1" presStyleIdx="3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Hierarchy"/>
        </a:ext>
      </dgm:extLst>
    </dgm:pt>
    <dgm:pt modelId="{84A1E318-B927-4C59-9C7A-7FC3D93A7B28}" type="pres">
      <dgm:prSet presAssocID="{B1AC305A-AE55-402A-BB1C-29B0AD38BEE2}" presName="spaceRect" presStyleCnt="0"/>
      <dgm:spPr/>
    </dgm:pt>
    <dgm:pt modelId="{5C7BD146-E4E7-4573-8423-0FEAE00170D7}" type="pres">
      <dgm:prSet presAssocID="{B1AC305A-AE55-402A-BB1C-29B0AD38BEE2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939F1C0E-AA46-44E4-8AF4-FC4A574C9094}" type="presOf" srcId="{B1AC305A-AE55-402A-BB1C-29B0AD38BEE2}" destId="{5C7BD146-E4E7-4573-8423-0FEAE00170D7}" srcOrd="0" destOrd="0" presId="urn:microsoft.com/office/officeart/2018/2/layout/IconCircleList"/>
    <dgm:cxn modelId="{EBF9762D-775D-447E-B183-7DE02A44854D}" srcId="{9C74A647-DD13-4C63-BD0F-C62A7543DC7E}" destId="{C0849E41-E23D-41F6-B483-442BB50FC2C0}" srcOrd="2" destOrd="0" parTransId="{647C3C61-E030-47D1-BB48-7FF5C08B7D60}" sibTransId="{DDBF6842-98C0-4115-9BAD-2B4131A5D232}"/>
    <dgm:cxn modelId="{807C0B35-97F7-4A0A-9267-4C4225DC07DD}" type="presOf" srcId="{C0849E41-E23D-41F6-B483-442BB50FC2C0}" destId="{F03B0D5C-E123-48C3-9ECE-7818DAB295E5}" srcOrd="0" destOrd="0" presId="urn:microsoft.com/office/officeart/2018/2/layout/IconCircleList"/>
    <dgm:cxn modelId="{53D7AA40-8929-490F-982E-93AFFE389F7E}" type="presOf" srcId="{9C74A647-DD13-4C63-BD0F-C62A7543DC7E}" destId="{BE8E2768-85AB-433F-B26F-37677D229D9F}" srcOrd="0" destOrd="0" presId="urn:microsoft.com/office/officeart/2018/2/layout/IconCircleList"/>
    <dgm:cxn modelId="{B2F5DC85-976C-417E-A512-F6F48DB13F18}" type="presOf" srcId="{34ED01FE-7059-40E1-B249-EC0732CC76A1}" destId="{A1E49E81-C0B5-408E-9B86-161AB98937BF}" srcOrd="0" destOrd="0" presId="urn:microsoft.com/office/officeart/2018/2/layout/IconCircleList"/>
    <dgm:cxn modelId="{9B14DB97-B85A-44B5-95E0-CD0101A26DDA}" srcId="{9C74A647-DD13-4C63-BD0F-C62A7543DC7E}" destId="{34ED01FE-7059-40E1-B249-EC0732CC76A1}" srcOrd="0" destOrd="0" parTransId="{40643D49-92CD-4C8B-976F-6145D990CC74}" sibTransId="{1F60D6D5-52AC-4957-A1BF-2B5C9215D2E3}"/>
    <dgm:cxn modelId="{6BD1E29F-3945-4C11-AB6A-44791D8A744B}" type="presOf" srcId="{1F60D6D5-52AC-4957-A1BF-2B5C9215D2E3}" destId="{BE9A2B1D-2576-4489-A961-304A828A9873}" srcOrd="0" destOrd="0" presId="urn:microsoft.com/office/officeart/2018/2/layout/IconCircleList"/>
    <dgm:cxn modelId="{2404C1BD-D804-4FBD-8A03-15663F5C7EBD}" srcId="{9C74A647-DD13-4C63-BD0F-C62A7543DC7E}" destId="{B1AC305A-AE55-402A-BB1C-29B0AD38BEE2}" srcOrd="3" destOrd="0" parTransId="{2B2C55D5-8083-45A8-A3DF-81EFA79B185E}" sibTransId="{F8257B5B-7833-4204-A34D-DE24D71E8213}"/>
    <dgm:cxn modelId="{7D2D37CA-3310-4448-ABF8-4B4F20CEF7AE}" type="presOf" srcId="{52276076-F997-4039-AD51-F18BDF91EB11}" destId="{795AA4C9-16A0-421D-ADD5-5FCA3C90BE41}" srcOrd="0" destOrd="0" presId="urn:microsoft.com/office/officeart/2018/2/layout/IconCircleList"/>
    <dgm:cxn modelId="{B809A2CF-F3B6-4C8C-A95A-244036FCAEB3}" type="presOf" srcId="{E7133A13-A62D-444D-9EA6-F91E8709D332}" destId="{DA9A1A8F-9CE8-404F-AECB-85C8E0948846}" srcOrd="0" destOrd="0" presId="urn:microsoft.com/office/officeart/2018/2/layout/IconCircleList"/>
    <dgm:cxn modelId="{D146C6D0-3EDA-4F4A-83CA-36E93BCB1FEB}" srcId="{9C74A647-DD13-4C63-BD0F-C62A7543DC7E}" destId="{E7133A13-A62D-444D-9EA6-F91E8709D332}" srcOrd="1" destOrd="0" parTransId="{DD042C08-6238-4C20-B78C-3C75FD41C589}" sibTransId="{52276076-F997-4039-AD51-F18BDF91EB11}"/>
    <dgm:cxn modelId="{6093EEEE-75B7-486C-BD70-BF164B73E609}" type="presOf" srcId="{DDBF6842-98C0-4115-9BAD-2B4131A5D232}" destId="{D2DD30A8-E1A5-437C-B1F6-F72478DFAD59}" srcOrd="0" destOrd="0" presId="urn:microsoft.com/office/officeart/2018/2/layout/IconCircleList"/>
    <dgm:cxn modelId="{F9C087A5-0D16-468C-A471-2E6D72BFA4CC}" type="presParOf" srcId="{BE8E2768-85AB-433F-B26F-37677D229D9F}" destId="{EE126018-DD69-4E6A-9764-792E7D0CF8BD}" srcOrd="0" destOrd="0" presId="urn:microsoft.com/office/officeart/2018/2/layout/IconCircleList"/>
    <dgm:cxn modelId="{9504D094-3A82-45FB-860E-8D51716CADCE}" type="presParOf" srcId="{EE126018-DD69-4E6A-9764-792E7D0CF8BD}" destId="{47BC74EC-B693-46EB-B4E5-4FA37C95C258}" srcOrd="0" destOrd="0" presId="urn:microsoft.com/office/officeart/2018/2/layout/IconCircleList"/>
    <dgm:cxn modelId="{4346D066-9178-495B-B541-ED84E76BAD99}" type="presParOf" srcId="{47BC74EC-B693-46EB-B4E5-4FA37C95C258}" destId="{2F7A8E46-37FE-45D1-BD6B-EC910279A605}" srcOrd="0" destOrd="0" presId="urn:microsoft.com/office/officeart/2018/2/layout/IconCircleList"/>
    <dgm:cxn modelId="{1DA942D4-3DE5-4488-BF4B-ABC792B270A2}" type="presParOf" srcId="{47BC74EC-B693-46EB-B4E5-4FA37C95C258}" destId="{21B60D08-F25E-41B9-835E-F6A79F18F224}" srcOrd="1" destOrd="0" presId="urn:microsoft.com/office/officeart/2018/2/layout/IconCircleList"/>
    <dgm:cxn modelId="{DBB52667-C1B6-4F26-AB59-60142678CB16}" type="presParOf" srcId="{47BC74EC-B693-46EB-B4E5-4FA37C95C258}" destId="{396A8D3B-B051-4039-AB7B-BC604B8EF004}" srcOrd="2" destOrd="0" presId="urn:microsoft.com/office/officeart/2018/2/layout/IconCircleList"/>
    <dgm:cxn modelId="{8C7BF5B3-6B69-4B12-B7D1-8CDE6563FF8D}" type="presParOf" srcId="{47BC74EC-B693-46EB-B4E5-4FA37C95C258}" destId="{A1E49E81-C0B5-408E-9B86-161AB98937BF}" srcOrd="3" destOrd="0" presId="urn:microsoft.com/office/officeart/2018/2/layout/IconCircleList"/>
    <dgm:cxn modelId="{2C1E526F-862A-4485-A42F-DCA0CA713A63}" type="presParOf" srcId="{EE126018-DD69-4E6A-9764-792E7D0CF8BD}" destId="{BE9A2B1D-2576-4489-A961-304A828A9873}" srcOrd="1" destOrd="0" presId="urn:microsoft.com/office/officeart/2018/2/layout/IconCircleList"/>
    <dgm:cxn modelId="{987D2AD8-A7F8-471E-A892-F5B7FA47245A}" type="presParOf" srcId="{EE126018-DD69-4E6A-9764-792E7D0CF8BD}" destId="{2A5B5613-D598-41D0-AA40-1E2CB77DC814}" srcOrd="2" destOrd="0" presId="urn:microsoft.com/office/officeart/2018/2/layout/IconCircleList"/>
    <dgm:cxn modelId="{DC9714BE-2FA6-4C4E-94AD-967DA8322734}" type="presParOf" srcId="{2A5B5613-D598-41D0-AA40-1E2CB77DC814}" destId="{56DA95DE-248C-44E4-885F-9D8B28096883}" srcOrd="0" destOrd="0" presId="urn:microsoft.com/office/officeart/2018/2/layout/IconCircleList"/>
    <dgm:cxn modelId="{1B01F87B-45EF-4E2F-A6FD-46A43FA122F1}" type="presParOf" srcId="{2A5B5613-D598-41D0-AA40-1E2CB77DC814}" destId="{7600EFB8-5E8A-4F09-A9AC-44BAF74F7D6D}" srcOrd="1" destOrd="0" presId="urn:microsoft.com/office/officeart/2018/2/layout/IconCircleList"/>
    <dgm:cxn modelId="{1BBB64FF-A2BF-4E75-937C-896722704E82}" type="presParOf" srcId="{2A5B5613-D598-41D0-AA40-1E2CB77DC814}" destId="{EE4D4A98-ED45-4A03-82AB-B424012238BA}" srcOrd="2" destOrd="0" presId="urn:microsoft.com/office/officeart/2018/2/layout/IconCircleList"/>
    <dgm:cxn modelId="{5087A5B5-C8DD-43AA-BD76-B62D8E75D867}" type="presParOf" srcId="{2A5B5613-D598-41D0-AA40-1E2CB77DC814}" destId="{DA9A1A8F-9CE8-404F-AECB-85C8E0948846}" srcOrd="3" destOrd="0" presId="urn:microsoft.com/office/officeart/2018/2/layout/IconCircleList"/>
    <dgm:cxn modelId="{7CCAABA6-00D5-4115-A1A5-D4A3FFD6D00E}" type="presParOf" srcId="{EE126018-DD69-4E6A-9764-792E7D0CF8BD}" destId="{795AA4C9-16A0-421D-ADD5-5FCA3C90BE41}" srcOrd="3" destOrd="0" presId="urn:microsoft.com/office/officeart/2018/2/layout/IconCircleList"/>
    <dgm:cxn modelId="{8418F3D4-0927-45EF-8841-E834C5E1FCDA}" type="presParOf" srcId="{EE126018-DD69-4E6A-9764-792E7D0CF8BD}" destId="{655E2D6B-F2E0-4EBF-BC7F-0B94EEE84B84}" srcOrd="4" destOrd="0" presId="urn:microsoft.com/office/officeart/2018/2/layout/IconCircleList"/>
    <dgm:cxn modelId="{D0EB65D4-D50A-4589-AF6D-E12DF402F6D7}" type="presParOf" srcId="{655E2D6B-F2E0-4EBF-BC7F-0B94EEE84B84}" destId="{DB060B8F-DDDE-4A9C-9476-CEE11E687F46}" srcOrd="0" destOrd="0" presId="urn:microsoft.com/office/officeart/2018/2/layout/IconCircleList"/>
    <dgm:cxn modelId="{AB92382D-7C39-45A1-AFBF-652760903222}" type="presParOf" srcId="{655E2D6B-F2E0-4EBF-BC7F-0B94EEE84B84}" destId="{37C46EF7-D17F-4927-B11C-57AF3F280848}" srcOrd="1" destOrd="0" presId="urn:microsoft.com/office/officeart/2018/2/layout/IconCircleList"/>
    <dgm:cxn modelId="{903A14FB-3F1C-4332-8B10-1D3115DE90D4}" type="presParOf" srcId="{655E2D6B-F2E0-4EBF-BC7F-0B94EEE84B84}" destId="{7FA14663-E701-4399-87EC-2682399AB522}" srcOrd="2" destOrd="0" presId="urn:microsoft.com/office/officeart/2018/2/layout/IconCircleList"/>
    <dgm:cxn modelId="{01FA1917-6BB0-4AA7-86AA-440EED94CB4E}" type="presParOf" srcId="{655E2D6B-F2E0-4EBF-BC7F-0B94EEE84B84}" destId="{F03B0D5C-E123-48C3-9ECE-7818DAB295E5}" srcOrd="3" destOrd="0" presId="urn:microsoft.com/office/officeart/2018/2/layout/IconCircleList"/>
    <dgm:cxn modelId="{BE3AD37A-51F9-4E13-A641-6B8FFC6639E8}" type="presParOf" srcId="{EE126018-DD69-4E6A-9764-792E7D0CF8BD}" destId="{D2DD30A8-E1A5-437C-B1F6-F72478DFAD59}" srcOrd="5" destOrd="0" presId="urn:microsoft.com/office/officeart/2018/2/layout/IconCircleList"/>
    <dgm:cxn modelId="{34627C90-BEAB-42F9-943F-D11F8E5AEFC0}" type="presParOf" srcId="{EE126018-DD69-4E6A-9764-792E7D0CF8BD}" destId="{D4E34FF2-A61F-479A-B49F-4BCB7E44D9E3}" srcOrd="6" destOrd="0" presId="urn:microsoft.com/office/officeart/2018/2/layout/IconCircleList"/>
    <dgm:cxn modelId="{CE7DB2CC-C449-4020-9C9D-AB6578BA8D80}" type="presParOf" srcId="{D4E34FF2-A61F-479A-B49F-4BCB7E44D9E3}" destId="{B74A0111-69DE-47FB-95CD-D59D1AB03D34}" srcOrd="0" destOrd="0" presId="urn:microsoft.com/office/officeart/2018/2/layout/IconCircleList"/>
    <dgm:cxn modelId="{62F97366-93D5-4382-9684-7543C3DDD054}" type="presParOf" srcId="{D4E34FF2-A61F-479A-B49F-4BCB7E44D9E3}" destId="{1451CA37-E389-4409-8B3A-E1519E8ACE63}" srcOrd="1" destOrd="0" presId="urn:microsoft.com/office/officeart/2018/2/layout/IconCircleList"/>
    <dgm:cxn modelId="{E77157C4-E30F-494E-A506-443AE0C1140E}" type="presParOf" srcId="{D4E34FF2-A61F-479A-B49F-4BCB7E44D9E3}" destId="{84A1E318-B927-4C59-9C7A-7FC3D93A7B28}" srcOrd="2" destOrd="0" presId="urn:microsoft.com/office/officeart/2018/2/layout/IconCircleList"/>
    <dgm:cxn modelId="{76AF7578-9E4A-4259-B676-615EBA5CD699}" type="presParOf" srcId="{D4E34FF2-A61F-479A-B49F-4BCB7E44D9E3}" destId="{5C7BD146-E4E7-4573-8423-0FEAE00170D7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F7A8E46-37FE-45D1-BD6B-EC910279A605}">
      <dsp:nvSpPr>
        <dsp:cNvPr id="0" name=""/>
        <dsp:cNvSpPr/>
      </dsp:nvSpPr>
      <dsp:spPr>
        <a:xfrm>
          <a:off x="214614" y="755606"/>
          <a:ext cx="1337091" cy="1337091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1B60D08-F25E-41B9-835E-F6A79F18F224}">
      <dsp:nvSpPr>
        <dsp:cNvPr id="0" name=""/>
        <dsp:cNvSpPr/>
      </dsp:nvSpPr>
      <dsp:spPr>
        <a:xfrm>
          <a:off x="495404" y="1036396"/>
          <a:ext cx="775513" cy="775513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1E49E81-C0B5-408E-9B86-161AB98937BF}">
      <dsp:nvSpPr>
        <dsp:cNvPr id="0" name=""/>
        <dsp:cNvSpPr/>
      </dsp:nvSpPr>
      <dsp:spPr>
        <a:xfrm>
          <a:off x="1838226" y="755606"/>
          <a:ext cx="3151715" cy="133709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Commercial Energy Waste: Modern office buildings can waste up to 30% of their lighting and HVAC (heating, ventilation, and air conditioning) energy by conditioning unoccupied spaces.</a:t>
          </a:r>
          <a:endParaRPr lang="en-US" sz="1400" kern="1200"/>
        </a:p>
      </dsp:txBody>
      <dsp:txXfrm>
        <a:off x="1838226" y="755606"/>
        <a:ext cx="3151715" cy="1337091"/>
      </dsp:txXfrm>
    </dsp:sp>
    <dsp:sp modelId="{56DA95DE-248C-44E4-885F-9D8B28096883}">
      <dsp:nvSpPr>
        <dsp:cNvPr id="0" name=""/>
        <dsp:cNvSpPr/>
      </dsp:nvSpPr>
      <dsp:spPr>
        <a:xfrm>
          <a:off x="5539104" y="755606"/>
          <a:ext cx="1337091" cy="1337091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600EFB8-5E8A-4F09-A9AC-44BAF74F7D6D}">
      <dsp:nvSpPr>
        <dsp:cNvPr id="0" name=""/>
        <dsp:cNvSpPr/>
      </dsp:nvSpPr>
      <dsp:spPr>
        <a:xfrm>
          <a:off x="5819894" y="1036396"/>
          <a:ext cx="775513" cy="775513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A9A1A8F-9CE8-404F-AECB-85C8E0948846}">
      <dsp:nvSpPr>
        <dsp:cNvPr id="0" name=""/>
        <dsp:cNvSpPr/>
      </dsp:nvSpPr>
      <dsp:spPr>
        <a:xfrm>
          <a:off x="7162716" y="755606"/>
          <a:ext cx="3151715" cy="133709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Disconnected Building Systems: Isolated sensors, manual spreadsheets, and delayed utility reports make proactive facility management difficult.</a:t>
          </a:r>
          <a:endParaRPr lang="en-US" sz="1400" kern="1200"/>
        </a:p>
      </dsp:txBody>
      <dsp:txXfrm>
        <a:off x="7162716" y="755606"/>
        <a:ext cx="3151715" cy="1337091"/>
      </dsp:txXfrm>
    </dsp:sp>
    <dsp:sp modelId="{DB060B8F-DDDE-4A9C-9476-CEE11E687F46}">
      <dsp:nvSpPr>
        <dsp:cNvPr id="0" name=""/>
        <dsp:cNvSpPr/>
      </dsp:nvSpPr>
      <dsp:spPr>
        <a:xfrm>
          <a:off x="214614" y="2949948"/>
          <a:ext cx="1337091" cy="1337091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7C46EF7-D17F-4927-B11C-57AF3F280848}">
      <dsp:nvSpPr>
        <dsp:cNvPr id="0" name=""/>
        <dsp:cNvSpPr/>
      </dsp:nvSpPr>
      <dsp:spPr>
        <a:xfrm>
          <a:off x="495404" y="3230737"/>
          <a:ext cx="775513" cy="775513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03B0D5C-E123-48C3-9ECE-7818DAB295E5}">
      <dsp:nvSpPr>
        <dsp:cNvPr id="0" name=""/>
        <dsp:cNvSpPr/>
      </dsp:nvSpPr>
      <dsp:spPr>
        <a:xfrm>
          <a:off x="1838226" y="2949948"/>
          <a:ext cx="3151715" cy="133709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Late Alerts and Slow Responses: Critical issues such as HVAC failures, elevated CO₂ levels, or server-room overheating may go unnoticed until occupants report them.</a:t>
          </a:r>
          <a:endParaRPr lang="en-US" sz="1400" kern="1200"/>
        </a:p>
      </dsp:txBody>
      <dsp:txXfrm>
        <a:off x="1838226" y="2949948"/>
        <a:ext cx="3151715" cy="1337091"/>
      </dsp:txXfrm>
    </dsp:sp>
    <dsp:sp modelId="{B74A0111-69DE-47FB-95CD-D59D1AB03D34}">
      <dsp:nvSpPr>
        <dsp:cNvPr id="0" name=""/>
        <dsp:cNvSpPr/>
      </dsp:nvSpPr>
      <dsp:spPr>
        <a:xfrm>
          <a:off x="5539104" y="2949948"/>
          <a:ext cx="1337091" cy="1337091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451CA37-E389-4409-8B3A-E1519E8ACE63}">
      <dsp:nvSpPr>
        <dsp:cNvPr id="0" name=""/>
        <dsp:cNvSpPr/>
      </dsp:nvSpPr>
      <dsp:spPr>
        <a:xfrm>
          <a:off x="5819894" y="3230737"/>
          <a:ext cx="775513" cy="775513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C7BD146-E4E7-4573-8423-0FEAE00170D7}">
      <dsp:nvSpPr>
        <dsp:cNvPr id="0" name=""/>
        <dsp:cNvSpPr/>
      </dsp:nvSpPr>
      <dsp:spPr>
        <a:xfrm>
          <a:off x="7162716" y="2949948"/>
          <a:ext cx="3151715" cy="133709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kern="1200"/>
            <a:t>The Goal: Create a centralized, human-in-the-loop operations dashboard that delivers real-time zone insights, quickly flags anomalies, and offers AI-assisted energy recommendations.</a:t>
          </a:r>
          <a:endParaRPr lang="en-US" sz="1400" kern="1200"/>
        </a:p>
      </dsp:txBody>
      <dsp:txXfrm>
        <a:off x="7162716" y="2949948"/>
        <a:ext cx="3151715" cy="13370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A4ED22-24EB-4A68-871C-C799A4195046}" type="datetimeFigureOut">
              <a:rPr lang="en-GB" smtClean="0"/>
              <a:t>23/10/2026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E1BF7D-3205-40D0-8785-2586D6FD8C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66213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FE1BF7D-3205-40D0-8785-2586D6FD8C8C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41465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Speaker Notes: "Commercial real estate is experiencing massive energy wastage. Lights and air conditioning remain active in empty meeting rooms, while facilities operators lack unified tools to see real-time zone health. </a:t>
            </a:r>
            <a:r>
              <a:rPr lang="en-GB" dirty="0" err="1"/>
              <a:t>OfficeSense</a:t>
            </a:r>
            <a:r>
              <a:rPr lang="en-GB" dirty="0"/>
              <a:t> bridges this gap by turning sensor data into actionable insights and quantifiable energy savings without sacrificing human safety or comfort."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FE1BF7D-3205-40D0-8785-2586D6FD8C8C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58733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Speaker Notes: "Good morning everyone. Today, I am presenting </a:t>
            </a:r>
            <a:r>
              <a:rPr lang="en-GB" dirty="0" err="1"/>
              <a:t>OfficeSense</a:t>
            </a:r>
            <a:r>
              <a:rPr lang="en-GB" dirty="0"/>
              <a:t> — a centralised facility management and smart-office intelligence platform. </a:t>
            </a:r>
            <a:r>
              <a:rPr lang="en-GB" dirty="0" err="1"/>
              <a:t>OfficeSense</a:t>
            </a:r>
            <a:r>
              <a:rPr lang="en-GB" dirty="0"/>
              <a:t> combines real-time environmental telemetry, rule-based alarm lifecycle management, and predictive machine learning to help facility managers reduce energy waste while maintaining optimal occupant comfort."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FE1BF7D-3205-40D0-8785-2586D6FD8C8C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83517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02EFFF-86B9-8C92-6FC0-C136C52473E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A2F0A9A-3F53-63B6-AA18-FC6678FC21D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7B4BA1-3B93-3299-D7D4-784100708E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FD8D65-B8AC-4D9D-8586-A20085B92314}" type="datetimeFigureOut">
              <a:rPr lang="en-GB" smtClean="0"/>
              <a:t>23/10/2026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451597-2BF2-EF26-50A2-8B6699C6ED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D69729-FDF7-C796-E4B7-7CD4F3FB5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FFBCC-C842-4CB3-AF37-50A883B87D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53636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B69AD1-C98B-A888-158F-AE9AD40C3A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95A3CE-BE75-6382-D8F3-768226DACA2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5626660-5B51-519E-3D82-44C9243A90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FD8D65-B8AC-4D9D-8586-A20085B92314}" type="datetimeFigureOut">
              <a:rPr lang="en-GB" smtClean="0"/>
              <a:t>23/10/2026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356C6B-FE8C-7995-E5C1-6CD9D09208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88EEA8-D3D1-9E07-2CFA-37D9C7C125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FFBCC-C842-4CB3-AF37-50A883B87D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72204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D92544-E97F-C5D8-C766-0B3FFA4AFB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42F4557-5CD8-3044-051E-2332C539AC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766FD1B-6C3D-CC78-3186-DABBA91F30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FD8D65-B8AC-4D9D-8586-A20085B92314}" type="datetimeFigureOut">
              <a:rPr lang="en-GB" smtClean="0"/>
              <a:t>23/10/2026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AD44AF-BC8D-F9DA-A725-B72CBDB9AD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60AA6B-49EA-790B-19E6-FBF16C54AF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FFBCC-C842-4CB3-AF37-50A883B87D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66224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A1B7D0-2E63-DB26-9BE4-63526372AF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0B8B40-4A43-4E59-0987-FF24FA69672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9CE86EA-A449-1E73-2799-A0D879C1AE2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1DEF431-FC0C-86F2-B274-6C3F8E1B6F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FD8D65-B8AC-4D9D-8586-A20085B92314}" type="datetimeFigureOut">
              <a:rPr lang="en-GB" smtClean="0"/>
              <a:t>23/10/2026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B85A2FB-1B31-D287-CA70-4C470F55B2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CFCA6DE-183F-438B-4BB2-FF5D93943D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FFBCC-C842-4CB3-AF37-50A883B87D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29862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E9A283-8DC7-D564-2558-F3197329EC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E13B92-6B3A-EB10-39A0-9ABC07DDAC1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78EB579-F06D-FD0F-0724-3FA83EF567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3839A41-72CF-9442-9227-F4465F53378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1BDADB8-894B-EFB5-56F7-D616D8B6E0F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2CE8047-D51C-4894-FFD6-6648FC53FD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FD8D65-B8AC-4D9D-8586-A20085B92314}" type="datetimeFigureOut">
              <a:rPr lang="en-GB" smtClean="0"/>
              <a:t>23/10/2026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0DCED7F-4D23-1C67-5AE7-B5217E5C1B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7020089-55A9-F5F0-00A2-94E11E0B01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FFBCC-C842-4CB3-AF37-50A883B87D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2197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F92D0D-3F30-4B38-0719-45B9DE6DE9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D9C363D-F4DE-6191-2B14-B7A9B7B760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FD8D65-B8AC-4D9D-8586-A20085B92314}" type="datetimeFigureOut">
              <a:rPr lang="en-GB" smtClean="0"/>
              <a:t>23/10/2026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7E4C7A2-619C-D048-F547-569BB9B590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DEB70EE-516F-E0F0-532B-F66E30C9AC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FFBCC-C842-4CB3-AF37-50A883B87D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61043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52604E6-90CF-17A7-EC9B-B0260A6B1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FD8D65-B8AC-4D9D-8586-A20085B92314}" type="datetimeFigureOut">
              <a:rPr lang="en-GB" smtClean="0"/>
              <a:t>23/10/2026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206DD4D-544A-707E-484C-3ED789A45F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22B3FD5-A360-77BB-BE13-F91A29C795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FFBCC-C842-4CB3-AF37-50A883B87D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51255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842927-D7B3-59A0-8844-1AD4837A94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EB9C75-ED88-1E27-1253-15B0AD481C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02AC54E-413D-CA90-2DBF-09A62651D29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94EE2F3-C6B5-68A2-48C7-5FB23EF958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FD8D65-B8AC-4D9D-8586-A20085B92314}" type="datetimeFigureOut">
              <a:rPr lang="en-GB" smtClean="0"/>
              <a:t>23/10/2026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8EE86A4-D48C-6778-58B7-A1B062A998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B57E429-E2CF-8B89-62D4-D73D1A0132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FFBCC-C842-4CB3-AF37-50A883B87D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76734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4EA2AF-39E4-FC1A-6196-B546568033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BCCDACE-972F-2BC0-BB19-D7A15A9C6992}"/>
              </a:ext>
            </a:extLst>
          </p:cNvPr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1EE89C7-D850-B446-57B0-5776A28AFF0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95AED5-8E75-F750-29DC-8D3FFF19C9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FD8D65-B8AC-4D9D-8586-A20085B92314}" type="datetimeFigureOut">
              <a:rPr lang="en-GB" smtClean="0"/>
              <a:t>23/10/2026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54D3B0E-32EA-3854-6EA4-9486472167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79DEF29-79F1-A6D8-1B72-674D78F8A0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FFBCC-C842-4CB3-AF37-50A883B87D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56796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C7A54D-BB4B-3D6F-61F9-264793ABAA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A9FA2B2-003F-5E7F-BCF7-459A73FB974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3B3C90-1F27-3444-6535-CDBB946861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FD8D65-B8AC-4D9D-8586-A20085B92314}" type="datetimeFigureOut">
              <a:rPr lang="en-GB" smtClean="0"/>
              <a:t>23/10/2026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52FB32-E8AE-10FE-4711-2CB5D8F531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42DFF6-7C87-16AA-D518-E4EAED5745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FFBCC-C842-4CB3-AF37-50A883B87D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72992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770F52D-B33C-E6B6-1081-36018902F55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422BFDD-11D7-64C1-58EF-953C311F0E1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96D223-46C9-DE8A-DDAD-1F4DB790C0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FD8D65-B8AC-4D9D-8586-A20085B92314}" type="datetimeFigureOut">
              <a:rPr lang="en-GB" smtClean="0"/>
              <a:t>23/10/2026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365B3E-0527-6934-80FA-74A6EC99F6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155F30-FC79-6057-AB26-564BA70965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0FFBCC-C842-4CB3-AF37-50A883B87D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06821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7DC3FE9-D46F-05FB-72AC-3B1746C57A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9086B9-946D-1FA9-048C-6824B40E61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F13485-8470-A5C6-BF47-A97269C01A0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DFD8D65-B8AC-4D9D-8586-A20085B92314}" type="datetimeFigureOut">
              <a:rPr lang="en-GB" smtClean="0"/>
              <a:t>23/10/2026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AA72839-5C79-398A-B8E0-B1D941EB3FE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DDAA36-2E55-21E1-8DAD-0784DA595E0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F0FFBCC-C842-4CB3-AF37-50A883B87D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31079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package" Target="../embeddings/Microsoft_PowerPoint_Presentation.pptx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36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Arrow: Right 13">
            <a:extLst>
              <a:ext uri="{FF2B5EF4-FFF2-40B4-BE49-F238E27FC236}">
                <a16:creationId xmlns:a16="http://schemas.microsoft.com/office/drawing/2014/main" id="{745AE00E-FB9F-E39F-500A-51D5CBDBF17D}"/>
              </a:ext>
            </a:extLst>
          </p:cNvPr>
          <p:cNvSpPr/>
          <p:nvPr/>
        </p:nvSpPr>
        <p:spPr>
          <a:xfrm>
            <a:off x="262648" y="145200"/>
            <a:ext cx="3667328" cy="992222"/>
          </a:xfrm>
          <a:prstGeom prst="rightArrow">
            <a:avLst>
              <a:gd name="adj1" fmla="val 50000"/>
              <a:gd name="adj2" fmla="val 49173"/>
            </a:avLst>
          </a:prstGeom>
          <a:ln>
            <a:solidFill>
              <a:schemeClr val="accent1">
                <a:shade val="15000"/>
                <a:alpha val="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Arrow: Right 11">
            <a:extLst>
              <a:ext uri="{FF2B5EF4-FFF2-40B4-BE49-F238E27FC236}">
                <a16:creationId xmlns:a16="http://schemas.microsoft.com/office/drawing/2014/main" id="{87817E87-5019-6B8E-1885-10E5FA5BA5EF}"/>
              </a:ext>
            </a:extLst>
          </p:cNvPr>
          <p:cNvSpPr/>
          <p:nvPr/>
        </p:nvSpPr>
        <p:spPr>
          <a:xfrm>
            <a:off x="131324" y="116017"/>
            <a:ext cx="3667328" cy="992222"/>
          </a:xfrm>
          <a:prstGeom prst="rightArrow">
            <a:avLst>
              <a:gd name="adj1" fmla="val 50000"/>
              <a:gd name="adj2" fmla="val 49173"/>
            </a:avLst>
          </a:prstGeom>
          <a:ln>
            <a:solidFill>
              <a:schemeClr val="accent1">
                <a:shade val="15000"/>
                <a:alpha val="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F705563-FADE-687D-F17E-77F39F61303F}"/>
              </a:ext>
            </a:extLst>
          </p:cNvPr>
          <p:cNvSpPr txBox="1"/>
          <p:nvPr/>
        </p:nvSpPr>
        <p:spPr>
          <a:xfrm>
            <a:off x="439366" y="3864511"/>
            <a:ext cx="11313268" cy="18182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389" indent="0">
              <a:lnSpc>
                <a:spcPct val="160000"/>
              </a:lnSpc>
              <a:spcBef>
                <a:spcPts val="0"/>
              </a:spcBef>
              <a:buNone/>
            </a:pPr>
            <a:r>
              <a:rPr lang="en-GB" b="1" dirty="0"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Smart Home/Office solution</a:t>
            </a:r>
            <a:r>
              <a:rPr lang="en-GB" dirty="0"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: </a:t>
            </a:r>
          </a:p>
          <a:p>
            <a:pPr marL="62389">
              <a:lnSpc>
                <a:spcPct val="160000"/>
              </a:lnSpc>
            </a:pPr>
            <a:r>
              <a:rPr lang="en-GB" dirty="0"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Design and implement a fully autonomous building using AI. Use Machine/Deep learning </a:t>
            </a:r>
            <a:r>
              <a:rPr lang="en-GB" dirty="0" err="1"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torecognise</a:t>
            </a:r>
            <a:r>
              <a:rPr lang="en-GB" dirty="0"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 patterns of behaviour for better management of lighting, heating, security, appliance, etc. For </a:t>
            </a:r>
            <a:r>
              <a:rPr lang="en-GB" dirty="0">
                <a:solidFill>
                  <a:schemeClr val="accent5"/>
                </a:solidFill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office solution</a:t>
            </a:r>
            <a:r>
              <a:rPr lang="en-GB" dirty="0"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, should include track, access and secure employee attendance using biometric (fingerprint, facial, etc)</a:t>
            </a:r>
          </a:p>
        </p:txBody>
      </p:sp>
      <p:sp>
        <p:nvSpPr>
          <p:cNvPr id="5" name="Arrow: Right 4">
            <a:extLst>
              <a:ext uri="{FF2B5EF4-FFF2-40B4-BE49-F238E27FC236}">
                <a16:creationId xmlns:a16="http://schemas.microsoft.com/office/drawing/2014/main" id="{6518F5E0-DCE3-C6EE-8ADF-D32BD16DFDA7}"/>
              </a:ext>
            </a:extLst>
          </p:cNvPr>
          <p:cNvSpPr/>
          <p:nvPr/>
        </p:nvSpPr>
        <p:spPr>
          <a:xfrm>
            <a:off x="0" y="116017"/>
            <a:ext cx="3667328" cy="992222"/>
          </a:xfrm>
          <a:prstGeom prst="rightArrow">
            <a:avLst>
              <a:gd name="adj1" fmla="val 50000"/>
              <a:gd name="adj2" fmla="val 49173"/>
            </a:avLst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2BA3C44-0DED-4C13-3602-54B406A3387E}"/>
              </a:ext>
            </a:extLst>
          </p:cNvPr>
          <p:cNvSpPr txBox="1"/>
          <p:nvPr/>
        </p:nvSpPr>
        <p:spPr>
          <a:xfrm>
            <a:off x="181584" y="355739"/>
            <a:ext cx="32230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</a:rPr>
              <a:t>The Starting Point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4DAABF1-0351-1722-9573-6ED9103A3A9F}"/>
              </a:ext>
            </a:extLst>
          </p:cNvPr>
          <p:cNvSpPr txBox="1"/>
          <p:nvPr/>
        </p:nvSpPr>
        <p:spPr>
          <a:xfrm>
            <a:off x="439366" y="1186775"/>
            <a:ext cx="5504234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Like many projects, ours began with a broad idea that was difficult to define. We initially called it “</a:t>
            </a:r>
            <a:r>
              <a:rPr lang="en-GB" dirty="0">
                <a:solidFill>
                  <a:schemeClr val="accent5"/>
                </a:solidFill>
              </a:rPr>
              <a:t>D-MAN Data Solution</a:t>
            </a:r>
            <a:r>
              <a:rPr lang="en-GB" dirty="0"/>
              <a:t>” from the project idea we chose show bellow. The project covered several areas, including:</a:t>
            </a:r>
          </a:p>
          <a:p>
            <a:r>
              <a:rPr lang="en-GB" dirty="0"/>
              <a:t>1. Building infrastructure  </a:t>
            </a:r>
          </a:p>
          <a:p>
            <a:r>
              <a:rPr lang="en-GB" dirty="0"/>
              <a:t>2. Access control  </a:t>
            </a:r>
          </a:p>
          <a:p>
            <a:r>
              <a:rPr lang="en-GB" dirty="0"/>
              <a:t>3. Cybersecurity  </a:t>
            </a:r>
          </a:p>
          <a:p>
            <a:r>
              <a:rPr lang="en-GB" dirty="0"/>
              <a:t>4. An AI enhancement platform  </a:t>
            </a:r>
          </a:p>
          <a:p>
            <a:r>
              <a:rPr lang="en-GB" dirty="0"/>
              <a:t>5. And more</a:t>
            </a:r>
          </a:p>
        </p:txBody>
      </p:sp>
      <p:graphicFrame>
        <p:nvGraphicFramePr>
          <p:cNvPr id="9" name="Object 8">
            <a:hlinkClick r:id="" action="ppaction://noaction"/>
            <a:extLst>
              <a:ext uri="{FF2B5EF4-FFF2-40B4-BE49-F238E27FC236}">
                <a16:creationId xmlns:a16="http://schemas.microsoft.com/office/drawing/2014/main" id="{494077AC-83FC-7133-0CCA-FE069A4E64B5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84646578"/>
              </p:ext>
            </p:extLst>
          </p:nvPr>
        </p:nvGraphicFramePr>
        <p:xfrm>
          <a:off x="6673176" y="419957"/>
          <a:ext cx="4659550" cy="357262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Presentation" r:id="rId2" imgW="6095975" imgH="3429123" progId="PowerPoint.Show.12">
                  <p:embed/>
                </p:oleObj>
              </mc:Choice>
              <mc:Fallback>
                <p:oleObj name="Presentation" r:id="rId2" imgW="6095975" imgH="3429123" progId="PowerPoint.Show.12">
                  <p:embed/>
                  <p:pic>
                    <p:nvPicPr>
                      <p:cNvPr id="9" name="Object 8">
                        <a:hlinkClick r:id="" action="ppaction://noaction"/>
                        <a:extLst>
                          <a:ext uri="{FF2B5EF4-FFF2-40B4-BE49-F238E27FC236}">
                            <a16:creationId xmlns:a16="http://schemas.microsoft.com/office/drawing/2014/main" id="{494077AC-83FC-7133-0CCA-FE069A4E64B5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6673176" y="419957"/>
                        <a:ext cx="4659550" cy="3572627"/>
                      </a:xfrm>
                      <a:prstGeom prst="rect">
                        <a:avLst/>
                      </a:prstGeom>
                      <a:ln w="25400">
                        <a:solidFill>
                          <a:schemeClr val="accent2">
                            <a:lumMod val="50000"/>
                          </a:schemeClr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2F01510F-A43F-1DF4-CCB9-7D61EE79F793}"/>
              </a:ext>
            </a:extLst>
          </p:cNvPr>
          <p:cNvSpPr txBox="1"/>
          <p:nvPr/>
        </p:nvSpPr>
        <p:spPr>
          <a:xfrm>
            <a:off x="439366" y="5875028"/>
            <a:ext cx="11313268" cy="64633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0">
            <a:solidFill>
              <a:schemeClr val="accent2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GB" dirty="0"/>
              <a:t>To make the project’s goal clearer and more specific, we refined the original idea of an “office solution” and named it </a:t>
            </a:r>
            <a:r>
              <a:rPr lang="en-GB" dirty="0">
                <a:solidFill>
                  <a:schemeClr val="accent5"/>
                </a:solidFill>
              </a:rPr>
              <a:t>D-MAN </a:t>
            </a:r>
            <a:r>
              <a:rPr lang="en-GB" dirty="0" err="1">
                <a:solidFill>
                  <a:schemeClr val="accent5"/>
                </a:solidFill>
              </a:rPr>
              <a:t>OfficeSense</a:t>
            </a:r>
            <a:r>
              <a:rPr lang="en-GB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7959032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46749E9-9D1D-F8CE-C25F-F4F7D024EF44}"/>
              </a:ext>
            </a:extLst>
          </p:cNvPr>
          <p:cNvSpPr txBox="1"/>
          <p:nvPr/>
        </p:nvSpPr>
        <p:spPr>
          <a:xfrm>
            <a:off x="1524000" y="4914855"/>
            <a:ext cx="9144000" cy="78670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600" b="1">
                <a:latin typeface="+mj-lt"/>
                <a:ea typeface="+mj-ea"/>
                <a:cs typeface="+mj-cs"/>
              </a:rPr>
              <a:t>Smart Office Solution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5241A98-9EED-6A0B-6A67-1435B4FAFCE0}"/>
              </a:ext>
            </a:extLst>
          </p:cNvPr>
          <p:cNvSpPr txBox="1"/>
          <p:nvPr/>
        </p:nvSpPr>
        <p:spPr>
          <a:xfrm>
            <a:off x="1524000" y="5760282"/>
            <a:ext cx="9144000" cy="5713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algn="ctr">
              <a:lnSpc>
                <a:spcPct val="90000"/>
              </a:lnSpc>
              <a:spcBef>
                <a:spcPts val="1000"/>
              </a:spcBef>
            </a:pPr>
            <a:r>
              <a:rPr lang="en-US" dirty="0"/>
              <a:t>Project Name: D-MAN </a:t>
            </a:r>
            <a:r>
              <a:rPr lang="en-US" dirty="0" err="1">
                <a:solidFill>
                  <a:schemeClr val="accent5">
                    <a:lumMod val="75000"/>
                  </a:schemeClr>
                </a:solidFill>
              </a:rPr>
              <a:t>OfficeSense</a:t>
            </a:r>
            <a:endParaRPr lang="en-US" dirty="0">
              <a:solidFill>
                <a:schemeClr val="accent5">
                  <a:lumMod val="75000"/>
                </a:schemeClr>
              </a:solidFill>
            </a:endParaRPr>
          </a:p>
        </p:txBody>
      </p:sp>
      <p:grpSp>
        <p:nvGrpSpPr>
          <p:cNvPr id="40" name="Group 39">
            <a:extLst>
              <a:ext uri="{FF2B5EF4-FFF2-40B4-BE49-F238E27FC236}">
                <a16:creationId xmlns:a16="http://schemas.microsoft.com/office/drawing/2014/main" id="{FB7FB62D-DD5B-C587-F53F-679128D41B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439" y="4525778"/>
            <a:ext cx="12207200" cy="123363"/>
            <a:chOff x="-5025" y="6737718"/>
            <a:chExt cx="12207200" cy="123363"/>
          </a:xfrm>
        </p:grpSpPr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D474BA53-241B-ACB6-E742-B074F40EB9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 flipH="1">
              <a:off x="6036894" y="695800"/>
              <a:ext cx="123362" cy="12207199"/>
            </a:xfrm>
            <a:prstGeom prst="rect">
              <a:avLst/>
            </a:prstGeom>
            <a:gradFill>
              <a:gsLst>
                <a:gs pos="0">
                  <a:schemeClr val="accent5"/>
                </a:gs>
                <a:gs pos="100000">
                  <a:schemeClr val="accent2"/>
                </a:gs>
              </a:gsLst>
              <a:lin ang="1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3797B091-2608-7480-FE24-507CC5333A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9176406" y="3835311"/>
              <a:ext cx="123362" cy="5928176"/>
            </a:xfrm>
            <a:prstGeom prst="rect">
              <a:avLst/>
            </a:prstGeom>
            <a:gradFill>
              <a:gsLst>
                <a:gs pos="19000">
                  <a:schemeClr val="accent5">
                    <a:alpha val="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22125D01-2CBF-D181-EECB-4801785FF05D}"/>
              </a:ext>
            </a:extLst>
          </p:cNvPr>
          <p:cNvSpPr txBox="1"/>
          <p:nvPr/>
        </p:nvSpPr>
        <p:spPr>
          <a:xfrm>
            <a:off x="1240117" y="3001682"/>
            <a:ext cx="9853707" cy="8156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GB" sz="2400" dirty="0" err="1"/>
              <a:t>OfficeSense</a:t>
            </a:r>
            <a:r>
              <a:rPr lang="en-GB" sz="2400" dirty="0"/>
              <a:t>: Smart Office Monitoring And Energy-Optimisation Platform</a:t>
            </a:r>
          </a:p>
          <a:p>
            <a:pPr>
              <a:spcAft>
                <a:spcPts val="600"/>
              </a:spcAft>
            </a:pPr>
            <a:r>
              <a:rPr lang="en-GB" dirty="0"/>
              <a:t> </a:t>
            </a:r>
          </a:p>
        </p:txBody>
      </p:sp>
      <p:sp>
        <p:nvSpPr>
          <p:cNvPr id="5" name="Arrow: Right 4">
            <a:extLst>
              <a:ext uri="{FF2B5EF4-FFF2-40B4-BE49-F238E27FC236}">
                <a16:creationId xmlns:a16="http://schemas.microsoft.com/office/drawing/2014/main" id="{43EAF01D-5A39-408C-ED46-BBD95AE04100}"/>
              </a:ext>
            </a:extLst>
          </p:cNvPr>
          <p:cNvSpPr/>
          <p:nvPr/>
        </p:nvSpPr>
        <p:spPr>
          <a:xfrm>
            <a:off x="97277" y="398833"/>
            <a:ext cx="2704289" cy="933855"/>
          </a:xfrm>
          <a:prstGeom prst="rightArrow">
            <a:avLst/>
          </a:prstGeom>
          <a:solidFill>
            <a:schemeClr val="accent5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0218C04-949D-E03B-40DF-8771541C36BF}"/>
              </a:ext>
            </a:extLst>
          </p:cNvPr>
          <p:cNvSpPr txBox="1"/>
          <p:nvPr/>
        </p:nvSpPr>
        <p:spPr>
          <a:xfrm>
            <a:off x="369651" y="564204"/>
            <a:ext cx="19747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  <a:latin typeface="Baguet Script" panose="00000500000000000000" pitchFamily="2" charset="0"/>
              </a:rPr>
              <a:t>Welcome To</a:t>
            </a:r>
          </a:p>
        </p:txBody>
      </p:sp>
    </p:spTree>
    <p:extLst>
      <p:ext uri="{BB962C8B-B14F-4D97-AF65-F5344CB8AC3E}">
        <p14:creationId xmlns:p14="http://schemas.microsoft.com/office/powerpoint/2010/main" val="25367073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5C2CCC0-A4FC-1A80-7384-F6275CEBD38D}"/>
              </a:ext>
            </a:extLst>
          </p:cNvPr>
          <p:cNvSpPr txBox="1"/>
          <p:nvPr/>
        </p:nvSpPr>
        <p:spPr>
          <a:xfrm>
            <a:off x="256342" y="1090862"/>
            <a:ext cx="55802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u="sng" dirty="0"/>
              <a:t> Energy Efficiency Challenges Facing Offices</a:t>
            </a:r>
          </a:p>
        </p:txBody>
      </p:sp>
      <p:graphicFrame>
        <p:nvGraphicFramePr>
          <p:cNvPr id="9" name="TextBox 4">
            <a:extLst>
              <a:ext uri="{FF2B5EF4-FFF2-40B4-BE49-F238E27FC236}">
                <a16:creationId xmlns:a16="http://schemas.microsoft.com/office/drawing/2014/main" id="{FE3B9B90-E0B5-3C1A-A4D5-4F4DEFE63BB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40298770"/>
              </p:ext>
            </p:extLst>
          </p:nvPr>
        </p:nvGraphicFramePr>
        <p:xfrm>
          <a:off x="887506" y="1290917"/>
          <a:ext cx="10529047" cy="50426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2D577885-F1EB-C9C5-0492-2C951ECDCA06}"/>
              </a:ext>
            </a:extLst>
          </p:cNvPr>
          <p:cNvSpPr txBox="1"/>
          <p:nvPr/>
        </p:nvSpPr>
        <p:spPr>
          <a:xfrm>
            <a:off x="168793" y="223736"/>
            <a:ext cx="2768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highlight>
                  <a:srgbClr val="800080"/>
                </a:highlight>
              </a:rPr>
              <a:t>Goal Discussion</a:t>
            </a:r>
            <a:endParaRPr lang="en-GB" sz="2800" dirty="0">
              <a:solidFill>
                <a:schemeClr val="bg1"/>
              </a:solidFill>
              <a:highlight>
                <a:srgbClr val="80008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36367717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8E2CC403-21CD-41DF-BAC4-329D7FF03C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50372D6-3B9C-D575-D658-353E1CA8539B}"/>
              </a:ext>
            </a:extLst>
          </p:cNvPr>
          <p:cNvSpPr txBox="1"/>
          <p:nvPr/>
        </p:nvSpPr>
        <p:spPr>
          <a:xfrm>
            <a:off x="1078828" y="1147158"/>
            <a:ext cx="6038470" cy="47133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60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Project Coordination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B13AA5FE-3FFC-4725-9ADD-E428544EC6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3154317"/>
            <a:ext cx="731521" cy="673460"/>
            <a:chOff x="3940602" y="308034"/>
            <a:chExt cx="2116791" cy="3428999"/>
          </a:xfrm>
          <a:solidFill>
            <a:schemeClr val="accent4"/>
          </a:solidFill>
        </p:grpSpPr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4FA70700-3F72-44D4-8175-FEB2B9B233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940602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7093C0F6-5741-4C9D-90FF-A25824BFC5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715626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921B2E1B-E962-432C-ADA1-2934CE3C549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490650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4" name="Rectangle 23">
            <a:extLst>
              <a:ext uri="{FF2B5EF4-FFF2-40B4-BE49-F238E27FC236}">
                <a16:creationId xmlns:a16="http://schemas.microsoft.com/office/drawing/2014/main" id="{7653717E-6F8C-43E0-9893-C03AE87D18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0697670" y="0"/>
            <a:ext cx="149433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35BB14B4-EC3F-47C7-9AF3-B0E017B75C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666160" y="391886"/>
            <a:ext cx="4029016" cy="601707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2BC1384-FAFE-33F3-800F-87CA2D3EDEF8}"/>
              </a:ext>
            </a:extLst>
          </p:cNvPr>
          <p:cNvSpPr txBox="1"/>
          <p:nvPr/>
        </p:nvSpPr>
        <p:spPr>
          <a:xfrm>
            <a:off x="7880108" y="710119"/>
            <a:ext cx="3233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/>
              <a:t>Means Of Communications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A24815C-30BF-D64F-276E-459BE49F103F}"/>
              </a:ext>
            </a:extLst>
          </p:cNvPr>
          <p:cNvSpPr txBox="1"/>
          <p:nvPr/>
        </p:nvSpPr>
        <p:spPr>
          <a:xfrm>
            <a:off x="7928294" y="1147159"/>
            <a:ext cx="3233064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 Use MS Teams  for weekly meetings and communication.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 Use OneDrive or SharePoint for shared documents and meeting notes.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WhatsApp for noting inversion ideas</a:t>
            </a: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0E0040B8-A6B4-9C58-D995-E4015E90F6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0781" y="1471337"/>
            <a:ext cx="711718" cy="674260"/>
          </a:xfrm>
          <a:prstGeom prst="rect">
            <a:avLst/>
          </a:prstGeom>
          <a:ln w="28575"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00D791FC-F4BA-9182-A862-2A245C8B907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02861" y="2900870"/>
            <a:ext cx="831999" cy="674261"/>
          </a:xfrm>
          <a:prstGeom prst="rect">
            <a:avLst/>
          </a:prstGeom>
          <a:ln w="28575"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9ED0AFE1-43A8-E36E-78F8-EE27081CB4B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00370" y="4532968"/>
            <a:ext cx="831999" cy="674261"/>
          </a:xfrm>
          <a:prstGeom prst="rect">
            <a:avLst/>
          </a:prstGeom>
          <a:ln w="28575"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37" name="TextBox 36">
            <a:extLst>
              <a:ext uri="{FF2B5EF4-FFF2-40B4-BE49-F238E27FC236}">
                <a16:creationId xmlns:a16="http://schemas.microsoft.com/office/drawing/2014/main" id="{D58DDD6F-02F4-259F-5EEB-52BEAC8C82E3}"/>
              </a:ext>
            </a:extLst>
          </p:cNvPr>
          <p:cNvSpPr txBox="1"/>
          <p:nvPr/>
        </p:nvSpPr>
        <p:spPr>
          <a:xfrm>
            <a:off x="28357" y="5983880"/>
            <a:ext cx="15259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kern="100" dirty="0">
                <a:solidFill>
                  <a:schemeClr val="bg1"/>
                </a:solidFill>
                <a:highlight>
                  <a:srgbClr val="800080"/>
                </a:highlight>
              </a:rPr>
              <a:t>Mohamad</a:t>
            </a:r>
            <a:endParaRPr lang="en-GB" sz="2400" kern="100" dirty="0">
              <a:solidFill>
                <a:schemeClr val="bg1"/>
              </a:solidFill>
              <a:highlight>
                <a:srgbClr val="800080"/>
              </a:highlight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44721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B7529CA4-85CE-9453-5ED6-4C36779F28C9}"/>
              </a:ext>
            </a:extLst>
          </p:cNvPr>
          <p:cNvSpPr txBox="1"/>
          <p:nvPr/>
        </p:nvSpPr>
        <p:spPr>
          <a:xfrm>
            <a:off x="739588" y="524435"/>
            <a:ext cx="101794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5"/>
                </a:solidFill>
              </a:rPr>
              <a:t>Team Formation And Means Of Communications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BA0CD8B6-22A0-F260-501A-5A127C5426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27442549"/>
              </p:ext>
            </p:extLst>
          </p:nvPr>
        </p:nvGraphicFramePr>
        <p:xfrm>
          <a:off x="650136" y="1890188"/>
          <a:ext cx="10614212" cy="406539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19955">
                  <a:extLst>
                    <a:ext uri="{9D8B030D-6E8A-4147-A177-3AD203B41FA5}">
                      <a16:colId xmlns:a16="http://schemas.microsoft.com/office/drawing/2014/main" val="3180356798"/>
                    </a:ext>
                  </a:extLst>
                </a:gridCol>
                <a:gridCol w="2647185">
                  <a:extLst>
                    <a:ext uri="{9D8B030D-6E8A-4147-A177-3AD203B41FA5}">
                      <a16:colId xmlns:a16="http://schemas.microsoft.com/office/drawing/2014/main" val="2928176903"/>
                    </a:ext>
                  </a:extLst>
                </a:gridCol>
                <a:gridCol w="6447072">
                  <a:extLst>
                    <a:ext uri="{9D8B030D-6E8A-4147-A177-3AD203B41FA5}">
                      <a16:colId xmlns:a16="http://schemas.microsoft.com/office/drawing/2014/main" val="609519004"/>
                    </a:ext>
                  </a:extLst>
                </a:gridCol>
              </a:tblGrid>
              <a:tr h="42924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800" kern="100" dirty="0">
                          <a:effectLst/>
                        </a:rPr>
                        <a:t>Team member</a:t>
                      </a:r>
                      <a:endParaRPr lang="en-GB" sz="18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800" kern="100" dirty="0">
                          <a:effectLst/>
                        </a:rPr>
                        <a:t>Role(s)</a:t>
                      </a:r>
                      <a:endParaRPr lang="en-GB" sz="18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800" kern="100" dirty="0">
                          <a:effectLst/>
                        </a:rPr>
                        <a:t>Areas of responsibility</a:t>
                      </a:r>
                      <a:endParaRPr lang="en-GB" sz="18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603209255"/>
                  </a:ext>
                </a:extLst>
              </a:tr>
              <a:tr h="87375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800" kern="100" dirty="0">
                          <a:effectLst/>
                        </a:rPr>
                        <a:t>David</a:t>
                      </a:r>
                      <a:endParaRPr lang="en-GB" sz="18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800" kern="100" dirty="0">
                          <a:effectLst/>
                        </a:rPr>
                        <a:t>Prototype lead; Design/testing lead; Security/privacy lead</a:t>
                      </a:r>
                      <a:endParaRPr lang="en-GB" sz="18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800" kern="100">
                          <a:effectLst/>
                        </a:rPr>
                        <a:t>Build and integrate the prototype; define requirements and run tests; review privacy, security and ethical risks; maintain synthetic data and fictional credentials; contribute to the risk register and threat analysis.</a:t>
                      </a:r>
                      <a:endParaRPr lang="en-GB" sz="1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629447435"/>
                  </a:ext>
                </a:extLst>
              </a:tr>
              <a:tr h="42924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800" kern="100" dirty="0">
                          <a:effectLst/>
                        </a:rPr>
                        <a:t>Mohamad</a:t>
                      </a:r>
                      <a:endParaRPr lang="en-GB" sz="18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800" kern="100" dirty="0">
                          <a:effectLst/>
                        </a:rPr>
                        <a:t>Project Coordinator</a:t>
                      </a:r>
                      <a:endParaRPr lang="en-GB" sz="18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800" kern="100" dirty="0">
                          <a:effectLst/>
                        </a:rPr>
                        <a:t>Coordinate meetings, tasks, deadlines, notes, decisions, risks and project integration.</a:t>
                      </a:r>
                      <a:endParaRPr lang="en-GB" sz="18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507623259"/>
                  </a:ext>
                </a:extLst>
              </a:tr>
              <a:tr h="87375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800" kern="100" dirty="0" err="1">
                          <a:effectLst/>
                        </a:rPr>
                        <a:t>Adefemi</a:t>
                      </a:r>
                      <a:endParaRPr lang="en-GB" sz="18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800" kern="100" dirty="0">
                          <a:effectLst/>
                        </a:rPr>
                        <a:t>Research lead</a:t>
                      </a:r>
                      <a:endParaRPr lang="en-GB" sz="18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800" kern="100">
                          <a:effectLst/>
                        </a:rPr>
                        <a:t>Find and verify sources; compare existing approaches; research smart buildings, occupancy prediction, privacy, security and accessibility; support the project gap and recommendations.</a:t>
                      </a:r>
                      <a:endParaRPr lang="en-GB" sz="18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97009028"/>
                  </a:ext>
                </a:extLst>
              </a:tr>
              <a:tr h="87375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800" kern="100" dirty="0">
                          <a:effectLst/>
                        </a:rPr>
                        <a:t>Narcis</a:t>
                      </a:r>
                      <a:endParaRPr lang="en-GB" sz="18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800" kern="100" dirty="0">
                          <a:effectLst/>
                        </a:rPr>
                        <a:t>Presentation lead</a:t>
                      </a:r>
                      <a:endParaRPr lang="en-GB" sz="18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800" kern="100" dirty="0">
                          <a:effectLst/>
                        </a:rPr>
                        <a:t>Organise slides and speaking roles; prepare the prototype demonstration; check claims and visuals; coordinate timed rehearsals.</a:t>
                      </a:r>
                      <a:endParaRPr lang="en-GB" sz="18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92942189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314306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36000">
              <a:schemeClr val="bg1"/>
            </a:gs>
            <a:gs pos="83000">
              <a:schemeClr val="accent2"/>
            </a:gs>
            <a:gs pos="100000">
              <a:schemeClr val="accent2"/>
            </a:gs>
          </a:gsLst>
          <a:lin ang="60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BC7661B4-5FF8-7672-3F76-028776D93D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5741" y="3927991"/>
            <a:ext cx="3935895" cy="2765423"/>
          </a:xfrm>
          <a:prstGeom prst="rect">
            <a:avLst/>
          </a:prstGeom>
          <a:ln w="28575">
            <a:solidFill>
              <a:schemeClr val="accent5"/>
            </a:soli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86838EC-ECF1-57EA-32BE-2218EAF170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5742" y="1023625"/>
            <a:ext cx="3935895" cy="2765423"/>
          </a:xfrm>
          <a:prstGeom prst="rect">
            <a:avLst/>
          </a:prstGeom>
          <a:ln w="28575">
            <a:solidFill>
              <a:schemeClr val="accent5"/>
            </a:solidFill>
          </a:ln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617E746-6532-9859-41DB-1D27C99663F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079" y="1023625"/>
            <a:ext cx="3654814" cy="5669789"/>
          </a:xfrm>
          <a:prstGeom prst="rect">
            <a:avLst/>
          </a:prstGeom>
          <a:ln w="28575">
            <a:solidFill>
              <a:schemeClr val="accent5"/>
            </a:solidFill>
          </a:ln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170F3475-04A9-72D9-07CE-849C094C31D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0755" y="1023625"/>
            <a:ext cx="3154680" cy="5669789"/>
          </a:xfrm>
          <a:prstGeom prst="rect">
            <a:avLst/>
          </a:prstGeom>
          <a:ln w="28575">
            <a:solidFill>
              <a:schemeClr val="accent5"/>
            </a:solidFill>
          </a:ln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2BFC3D47-A084-D3B8-A601-CB24C6AE7A00}"/>
              </a:ext>
            </a:extLst>
          </p:cNvPr>
          <p:cNvSpPr txBox="1"/>
          <p:nvPr/>
        </p:nvSpPr>
        <p:spPr>
          <a:xfrm>
            <a:off x="3250096" y="258417"/>
            <a:ext cx="59137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chemeClr val="accent5"/>
                </a:solidFill>
              </a:rPr>
              <a:t> Proof of Communication</a:t>
            </a:r>
          </a:p>
        </p:txBody>
      </p:sp>
    </p:spTree>
    <p:extLst>
      <p:ext uri="{BB962C8B-B14F-4D97-AF65-F5344CB8AC3E}">
        <p14:creationId xmlns:p14="http://schemas.microsoft.com/office/powerpoint/2010/main" val="36703446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77D6B2E-37A3-429E-A37C-F30ED64872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CEAD642-85CF-4750-8432-7C80C901F0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11723" y="-1"/>
            <a:ext cx="12225953" cy="6868071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FA33EEAE-15D5-4119-8C1E-89D943F911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441959" y="-3"/>
            <a:ext cx="11772269" cy="6868074"/>
          </a:xfrm>
          <a:prstGeom prst="rect">
            <a:avLst/>
          </a:prstGeom>
          <a:gradFill>
            <a:gsLst>
              <a:gs pos="21000">
                <a:schemeClr val="accent1">
                  <a:lumMod val="50000"/>
                  <a:alpha val="83000"/>
                </a:schemeClr>
              </a:gs>
              <a:gs pos="100000">
                <a:schemeClr val="accent1">
                  <a:alpha val="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30D8B3B-9B80-4025-B934-26DC7D7CD2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15200" y="0"/>
            <a:ext cx="3623374" cy="6868072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  <a:alpha val="0"/>
                </a:schemeClr>
              </a:gs>
              <a:gs pos="99000">
                <a:srgbClr val="000000">
                  <a:alpha val="41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1064D5D5-227B-4F66-9AEA-46F570E793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15875" y="-3"/>
            <a:ext cx="12233581" cy="6868076"/>
          </a:xfrm>
          <a:prstGeom prst="rect">
            <a:avLst/>
          </a:prstGeom>
          <a:gradFill>
            <a:gsLst>
              <a:gs pos="3000">
                <a:schemeClr val="accent1">
                  <a:lumMod val="75000"/>
                  <a:alpha val="0"/>
                </a:schemeClr>
              </a:gs>
              <a:gs pos="100000">
                <a:srgbClr val="000000">
                  <a:alpha val="73000"/>
                </a:srgb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646B67A4-D328-4747-A82B-65E84FA463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4484334" y="-861824"/>
            <a:ext cx="6861931" cy="8597859"/>
          </a:xfrm>
          <a:prstGeom prst="rect">
            <a:avLst/>
          </a:prstGeom>
          <a:gradFill>
            <a:gsLst>
              <a:gs pos="3000">
                <a:schemeClr val="accent1">
                  <a:lumMod val="75000"/>
                  <a:alpha val="0"/>
                </a:schemeClr>
              </a:gs>
              <a:gs pos="100000">
                <a:srgbClr val="000000">
                  <a:alpha val="27000"/>
                </a:srgb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B5A1B09C-1565-46F8-B70F-621C5EB48A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993193">
            <a:off x="1186972" y="1089049"/>
            <a:ext cx="4967533" cy="4988390"/>
          </a:xfrm>
          <a:prstGeom prst="ellipse">
            <a:avLst/>
          </a:prstGeom>
          <a:gradFill>
            <a:gsLst>
              <a:gs pos="0">
                <a:schemeClr val="accent1">
                  <a:alpha val="26000"/>
                </a:schemeClr>
              </a:gs>
              <a:gs pos="85000">
                <a:schemeClr val="accent1">
                  <a:lumMod val="60000"/>
                  <a:lumOff val="40000"/>
                  <a:alpha val="0"/>
                </a:schemeClr>
              </a:gs>
            </a:gsLst>
            <a:lin ang="14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29BC86C-C25A-77A8-2ADA-71DDB651D4C2}"/>
              </a:ext>
            </a:extLst>
          </p:cNvPr>
          <p:cNvSpPr txBox="1"/>
          <p:nvPr/>
        </p:nvSpPr>
        <p:spPr>
          <a:xfrm>
            <a:off x="4162567" y="818984"/>
            <a:ext cx="6714699" cy="317868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8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Research Lead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8C516CC8-80AC-446C-A56E-9F54B72104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3" y="4490110"/>
            <a:ext cx="12217710" cy="2377962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  <a:alpha val="50000"/>
                </a:schemeClr>
              </a:gs>
              <a:gs pos="99000">
                <a:srgbClr val="000000">
                  <a:alpha val="34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76BB065-B6B4-4175-27D9-8AE6529F30A9}"/>
              </a:ext>
            </a:extLst>
          </p:cNvPr>
          <p:cNvSpPr txBox="1"/>
          <p:nvPr/>
        </p:nvSpPr>
        <p:spPr>
          <a:xfrm>
            <a:off x="441959" y="6070060"/>
            <a:ext cx="28557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err="1">
                <a:solidFill>
                  <a:schemeClr val="bg1"/>
                </a:solidFill>
              </a:rPr>
              <a:t>Adefemi</a:t>
            </a:r>
            <a:endParaRPr lang="en-GB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44242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2920" y="228600"/>
            <a:ext cx="10789920" cy="475488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spcAft>
                <a:spcPts val="300"/>
              </a:spcAft>
            </a:pPr>
            <a:r>
              <a:rPr sz="2700" b="1">
                <a:solidFill>
                  <a:srgbClr val="112339"/>
                </a:solidFill>
                <a:latin typeface="Aptos"/>
              </a:rPr>
              <a:t>What is a smart office?</a:t>
            </a:r>
          </a:p>
        </p:txBody>
      </p:sp>
      <p:sp>
        <p:nvSpPr>
          <p:cNvPr id="3" name="Rectangle 2"/>
          <p:cNvSpPr/>
          <p:nvPr/>
        </p:nvSpPr>
        <p:spPr>
          <a:xfrm>
            <a:off x="530352" y="804672"/>
            <a:ext cx="960120" cy="50292"/>
          </a:xfrm>
          <a:prstGeom prst="rect">
            <a:avLst/>
          </a:prstGeom>
          <a:solidFill>
            <a:srgbClr val="00969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685800" y="1097280"/>
            <a:ext cx="10881360" cy="731520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spcAft>
                <a:spcPts val="300"/>
              </a:spcAft>
            </a:pPr>
            <a:r>
              <a:rPr sz="2200" b="1">
                <a:solidFill>
                  <a:srgbClr val="112339"/>
                </a:solidFill>
                <a:latin typeface="Aptos"/>
              </a:rPr>
              <a:t>A smart office combines building sensors, connected systems and data analytics to adapt workplace conditions and operations to actual needs.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685800" y="2240280"/>
            <a:ext cx="3474720" cy="2194560"/>
          </a:xfrm>
          <a:prstGeom prst="roundRect">
            <a:avLst/>
          </a:prstGeom>
          <a:solidFill>
            <a:srgbClr val="FFFFFF"/>
          </a:solidFill>
          <a:ln>
            <a:solidFill>
              <a:srgbClr val="DCE5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Rectangle 6"/>
          <p:cNvSpPr/>
          <p:nvPr/>
        </p:nvSpPr>
        <p:spPr>
          <a:xfrm>
            <a:off x="685800" y="2240280"/>
            <a:ext cx="73152" cy="2194560"/>
          </a:xfrm>
          <a:prstGeom prst="rect">
            <a:avLst/>
          </a:prstGeom>
          <a:solidFill>
            <a:srgbClr val="00969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868680" y="2377440"/>
            <a:ext cx="3154679" cy="372410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spcAft>
                <a:spcPts val="300"/>
              </a:spcAft>
            </a:pPr>
            <a:r>
              <a:rPr sz="1700" b="1" dirty="0">
                <a:solidFill>
                  <a:srgbClr val="112339"/>
                </a:solidFill>
                <a:latin typeface="Aptos"/>
              </a:rPr>
              <a:t>SENS</a:t>
            </a:r>
            <a:r>
              <a:rPr lang="en-GB" sz="1700" b="1" dirty="0">
                <a:solidFill>
                  <a:srgbClr val="112339"/>
                </a:solidFill>
                <a:latin typeface="Aptos"/>
              </a:rPr>
              <a:t>OR</a:t>
            </a:r>
            <a:endParaRPr sz="1700" b="1" dirty="0">
              <a:solidFill>
                <a:srgbClr val="112339"/>
              </a:solidFill>
              <a:latin typeface="Apto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68680" y="2770632"/>
            <a:ext cx="3154679" cy="1572767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spcAft>
                <a:spcPts val="300"/>
              </a:spcAft>
            </a:pPr>
            <a:r>
              <a:rPr sz="1300" b="0">
                <a:solidFill>
                  <a:srgbClr val="23303D"/>
                </a:solidFill>
                <a:latin typeface="Aptos"/>
              </a:rPr>
              <a:t>Measure temperature, humidity, light, air quality, energy use, equipment status and space occupancy.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4343400" y="2240280"/>
            <a:ext cx="3474720" cy="2194560"/>
          </a:xfrm>
          <a:prstGeom prst="roundRect">
            <a:avLst/>
          </a:prstGeom>
          <a:solidFill>
            <a:srgbClr val="FFFFFF"/>
          </a:solidFill>
          <a:ln>
            <a:solidFill>
              <a:srgbClr val="DCE5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Rectangle 10"/>
          <p:cNvSpPr/>
          <p:nvPr/>
        </p:nvSpPr>
        <p:spPr>
          <a:xfrm>
            <a:off x="4343400" y="2240280"/>
            <a:ext cx="73152" cy="2194560"/>
          </a:xfrm>
          <a:prstGeom prst="rect">
            <a:avLst/>
          </a:prstGeom>
          <a:solidFill>
            <a:srgbClr val="4B84B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4526280" y="2377440"/>
            <a:ext cx="3154679" cy="372410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spcAft>
                <a:spcPts val="300"/>
              </a:spcAft>
            </a:pPr>
            <a:r>
              <a:rPr lang="en-GB" sz="1700" b="1" dirty="0">
                <a:solidFill>
                  <a:srgbClr val="112339"/>
                </a:solidFill>
                <a:latin typeface="Aptos"/>
              </a:rPr>
              <a:t>AI &amp; ML</a:t>
            </a:r>
            <a:endParaRPr sz="1700" b="1" dirty="0">
              <a:solidFill>
                <a:srgbClr val="112339"/>
              </a:solidFill>
              <a:latin typeface="Aptos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526280" y="2770632"/>
            <a:ext cx="3154679" cy="710964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spcAft>
                <a:spcPts val="300"/>
              </a:spcAft>
            </a:pPr>
            <a:r>
              <a:rPr sz="1300" b="0" dirty="0">
                <a:solidFill>
                  <a:srgbClr val="23303D"/>
                </a:solidFill>
                <a:latin typeface="Aptos"/>
              </a:rPr>
              <a:t>Combine sensor streams; identify patterns, unusual conditions and likely demand</a:t>
            </a:r>
            <a:r>
              <a:rPr lang="en-GB" sz="1300" b="0" dirty="0">
                <a:solidFill>
                  <a:srgbClr val="23303D"/>
                </a:solidFill>
                <a:latin typeface="Aptos"/>
              </a:rPr>
              <a:t>s.</a:t>
            </a:r>
            <a:endParaRPr sz="1300" b="0" dirty="0">
              <a:solidFill>
                <a:srgbClr val="23303D"/>
              </a:solidFill>
              <a:latin typeface="Aptos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8001000" y="2240280"/>
            <a:ext cx="3474720" cy="2194560"/>
          </a:xfrm>
          <a:prstGeom prst="roundRect">
            <a:avLst/>
          </a:prstGeom>
          <a:solidFill>
            <a:srgbClr val="FFFFFF"/>
          </a:solidFill>
          <a:ln>
            <a:solidFill>
              <a:srgbClr val="DCE5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Rectangle 14"/>
          <p:cNvSpPr/>
          <p:nvPr/>
        </p:nvSpPr>
        <p:spPr>
          <a:xfrm>
            <a:off x="8001000" y="2240280"/>
            <a:ext cx="73152" cy="2194560"/>
          </a:xfrm>
          <a:prstGeom prst="rect">
            <a:avLst/>
          </a:prstGeom>
          <a:solidFill>
            <a:srgbClr val="48977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TextBox 15"/>
          <p:cNvSpPr txBox="1"/>
          <p:nvPr/>
        </p:nvSpPr>
        <p:spPr>
          <a:xfrm>
            <a:off x="8183879" y="2377440"/>
            <a:ext cx="3154679" cy="372410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spcAft>
                <a:spcPts val="300"/>
              </a:spcAft>
            </a:pPr>
            <a:r>
              <a:rPr lang="en-GB" sz="1700" b="1" dirty="0">
                <a:solidFill>
                  <a:srgbClr val="112339"/>
                </a:solidFill>
                <a:latin typeface="Aptos"/>
              </a:rPr>
              <a:t>AUTOMATIC RECOMADATION</a:t>
            </a:r>
            <a:endParaRPr sz="1700" b="1" dirty="0">
              <a:solidFill>
                <a:srgbClr val="112339"/>
              </a:solidFill>
              <a:latin typeface="Aptos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8183879" y="2770632"/>
            <a:ext cx="3154679" cy="1572767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spcAft>
                <a:spcPts val="300"/>
              </a:spcAft>
            </a:pPr>
            <a:r>
              <a:rPr sz="1300" b="0" dirty="0">
                <a:solidFill>
                  <a:srgbClr val="23303D"/>
                </a:solidFill>
                <a:latin typeface="Aptos"/>
              </a:rPr>
              <a:t>Recommend or automate lighting, HVAC, maintenance tasks and space planning—with human override.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22960" y="5074920"/>
            <a:ext cx="10515600" cy="603242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spcAft>
                <a:spcPts val="300"/>
              </a:spcAft>
            </a:pPr>
            <a:r>
              <a:rPr sz="1600" b="0" dirty="0">
                <a:solidFill>
                  <a:srgbClr val="5F6E7C"/>
                </a:solidFill>
                <a:latin typeface="Aptos"/>
              </a:rPr>
              <a:t>Scope: </a:t>
            </a:r>
            <a:r>
              <a:rPr lang="en-GB" sz="1600" dirty="0">
                <a:solidFill>
                  <a:srgbClr val="5F6E7C"/>
                </a:solidFill>
                <a:latin typeface="Aptos"/>
              </a:rPr>
              <a:t>May include </a:t>
            </a:r>
            <a:r>
              <a:rPr sz="1600" b="0" dirty="0">
                <a:solidFill>
                  <a:srgbClr val="5F6E7C"/>
                </a:solidFill>
                <a:latin typeface="Aptos"/>
              </a:rPr>
              <a:t>office floors, meeting rooms, open-plan zones, </a:t>
            </a:r>
            <a:r>
              <a:rPr lang="en-GB" sz="1600" b="0" dirty="0">
                <a:solidFill>
                  <a:srgbClr val="5F6E7C"/>
                </a:solidFill>
                <a:latin typeface="Aptos"/>
              </a:rPr>
              <a:t>reception,</a:t>
            </a:r>
            <a:r>
              <a:rPr sz="1600" b="0" dirty="0">
                <a:solidFill>
                  <a:srgbClr val="5F6E7C"/>
                </a:solidFill>
                <a:latin typeface="Aptos"/>
              </a:rPr>
              <a:t> shared facilities and plant/equipment rooms.</a:t>
            </a:r>
          </a:p>
        </p:txBody>
      </p:sp>
    </p:spTree>
    <p:extLst>
      <p:ext uri="{BB962C8B-B14F-4D97-AF65-F5344CB8AC3E}">
        <p14:creationId xmlns:p14="http://schemas.microsoft.com/office/powerpoint/2010/main" val="26013052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2920" y="228600"/>
            <a:ext cx="10789920" cy="526298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spcAft>
                <a:spcPts val="300"/>
              </a:spcAft>
            </a:pPr>
            <a:r>
              <a:rPr lang="en-GB" sz="2700" b="1" dirty="0">
                <a:solidFill>
                  <a:srgbClr val="112339"/>
                </a:solidFill>
                <a:latin typeface="Aptos"/>
              </a:rPr>
              <a:t>Research Approach</a:t>
            </a:r>
            <a:r>
              <a:rPr sz="2700" b="1" dirty="0">
                <a:solidFill>
                  <a:srgbClr val="112339"/>
                </a:solidFill>
                <a:latin typeface="Aptos"/>
              </a:rPr>
              <a:t>: </a:t>
            </a:r>
            <a:r>
              <a:rPr sz="2700" b="1" dirty="0" err="1">
                <a:solidFill>
                  <a:srgbClr val="112339"/>
                </a:solidFill>
                <a:latin typeface="Aptos"/>
              </a:rPr>
              <a:t>MoSCoW</a:t>
            </a:r>
            <a:r>
              <a:rPr sz="2700" b="1" dirty="0">
                <a:solidFill>
                  <a:srgbClr val="112339"/>
                </a:solidFill>
                <a:latin typeface="Aptos"/>
              </a:rPr>
              <a:t> </a:t>
            </a:r>
            <a:r>
              <a:rPr lang="en-GB" sz="2700" b="1" dirty="0">
                <a:solidFill>
                  <a:srgbClr val="112339"/>
                </a:solidFill>
                <a:latin typeface="Aptos"/>
              </a:rPr>
              <a:t>research method</a:t>
            </a:r>
            <a:endParaRPr sz="2700" b="1" dirty="0">
              <a:solidFill>
                <a:srgbClr val="112339"/>
              </a:solidFill>
              <a:latin typeface="Aptos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30352" y="804672"/>
            <a:ext cx="960120" cy="50292"/>
          </a:xfrm>
          <a:prstGeom prst="rect">
            <a:avLst/>
          </a:prstGeom>
          <a:solidFill>
            <a:srgbClr val="00969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Rounded Rectangle 4"/>
          <p:cNvSpPr/>
          <p:nvPr/>
        </p:nvSpPr>
        <p:spPr>
          <a:xfrm>
            <a:off x="640080" y="1097280"/>
            <a:ext cx="5394960" cy="1051560"/>
          </a:xfrm>
          <a:prstGeom prst="roundRect">
            <a:avLst/>
          </a:prstGeom>
          <a:solidFill>
            <a:srgbClr val="FFFFFF"/>
          </a:solidFill>
          <a:ln>
            <a:solidFill>
              <a:srgbClr val="DCE5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Rectangle 5"/>
          <p:cNvSpPr/>
          <p:nvPr/>
        </p:nvSpPr>
        <p:spPr>
          <a:xfrm>
            <a:off x="640080" y="1097280"/>
            <a:ext cx="73152" cy="1051560"/>
          </a:xfrm>
          <a:prstGeom prst="rect">
            <a:avLst/>
          </a:prstGeom>
          <a:solidFill>
            <a:srgbClr val="C74F4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822959" y="1234439"/>
            <a:ext cx="5074920" cy="329184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spcAft>
                <a:spcPts val="300"/>
              </a:spcAft>
            </a:pPr>
            <a:r>
              <a:rPr sz="1600" b="1">
                <a:solidFill>
                  <a:srgbClr val="112339"/>
                </a:solidFill>
                <a:latin typeface="Aptos"/>
              </a:rPr>
              <a:t>MUST HAVE • Centralised dashboard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22959" y="1627631"/>
            <a:ext cx="5074920" cy="429767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spcAft>
                <a:spcPts val="300"/>
              </a:spcAft>
            </a:pPr>
            <a:r>
              <a:rPr sz="1200" b="0">
                <a:solidFill>
                  <a:srgbClr val="23303D"/>
                </a:solidFill>
                <a:latin typeface="Aptos"/>
              </a:rPr>
              <a:t>One view of building status, energy use and alerts.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6217920" y="1097280"/>
            <a:ext cx="5303520" cy="1051560"/>
          </a:xfrm>
          <a:prstGeom prst="roundRect">
            <a:avLst/>
          </a:prstGeom>
          <a:solidFill>
            <a:srgbClr val="FFFFFF"/>
          </a:solidFill>
          <a:ln>
            <a:solidFill>
              <a:srgbClr val="DCE5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Rectangle 9"/>
          <p:cNvSpPr/>
          <p:nvPr/>
        </p:nvSpPr>
        <p:spPr>
          <a:xfrm>
            <a:off x="6217920" y="1097280"/>
            <a:ext cx="73152" cy="1051560"/>
          </a:xfrm>
          <a:prstGeom prst="rect">
            <a:avLst/>
          </a:prstGeom>
          <a:solidFill>
            <a:srgbClr val="C74F4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6400800" y="1234439"/>
            <a:ext cx="4983480" cy="329184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spcAft>
                <a:spcPts val="300"/>
              </a:spcAft>
            </a:pPr>
            <a:r>
              <a:rPr sz="1600" b="1">
                <a:solidFill>
                  <a:srgbClr val="112339"/>
                </a:solidFill>
                <a:latin typeface="Aptos"/>
              </a:rPr>
              <a:t>MUST HAVE • Real-time zone insights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400800" y="1627631"/>
            <a:ext cx="4983480" cy="429767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spcAft>
                <a:spcPts val="300"/>
              </a:spcAft>
            </a:pPr>
            <a:r>
              <a:rPr sz="1200" b="0">
                <a:solidFill>
                  <a:srgbClr val="23303D"/>
                </a:solidFill>
                <a:latin typeface="Aptos"/>
              </a:rPr>
              <a:t>Monitor temperature, humidity, occupancy, CO₂, lighting and energy use.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40080" y="2331720"/>
            <a:ext cx="5394960" cy="1051560"/>
          </a:xfrm>
          <a:prstGeom prst="roundRect">
            <a:avLst/>
          </a:prstGeom>
          <a:solidFill>
            <a:srgbClr val="FFFFFF"/>
          </a:solidFill>
          <a:ln>
            <a:solidFill>
              <a:srgbClr val="DCE5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Rectangle 13"/>
          <p:cNvSpPr/>
          <p:nvPr/>
        </p:nvSpPr>
        <p:spPr>
          <a:xfrm>
            <a:off x="640080" y="2331720"/>
            <a:ext cx="73152" cy="1051560"/>
          </a:xfrm>
          <a:prstGeom prst="rect">
            <a:avLst/>
          </a:prstGeom>
          <a:solidFill>
            <a:srgbClr val="C74F4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822959" y="2468879"/>
            <a:ext cx="5074920" cy="329184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spcAft>
                <a:spcPts val="300"/>
              </a:spcAft>
            </a:pPr>
            <a:r>
              <a:rPr sz="1600" b="1">
                <a:solidFill>
                  <a:srgbClr val="112339"/>
                </a:solidFill>
                <a:latin typeface="Aptos"/>
              </a:rPr>
              <a:t>MUST HAVE • Anomaly alerts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22959" y="2862072"/>
            <a:ext cx="5074920" cy="429767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spcAft>
                <a:spcPts val="300"/>
              </a:spcAft>
            </a:pPr>
            <a:r>
              <a:rPr sz="1200" b="0">
                <a:solidFill>
                  <a:srgbClr val="23303D"/>
                </a:solidFill>
                <a:latin typeface="Aptos"/>
              </a:rPr>
              <a:t>Flag unusual readings, HVAC faults, high CO₂ or abnormal energy use.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6217920" y="2331720"/>
            <a:ext cx="5303520" cy="1051560"/>
          </a:xfrm>
          <a:prstGeom prst="roundRect">
            <a:avLst/>
          </a:prstGeom>
          <a:solidFill>
            <a:srgbClr val="FFFFFF"/>
          </a:solidFill>
          <a:ln>
            <a:solidFill>
              <a:srgbClr val="DCE5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Rectangle 17"/>
          <p:cNvSpPr/>
          <p:nvPr/>
        </p:nvSpPr>
        <p:spPr>
          <a:xfrm>
            <a:off x="6217920" y="2331720"/>
            <a:ext cx="73152" cy="1051560"/>
          </a:xfrm>
          <a:prstGeom prst="rect">
            <a:avLst/>
          </a:prstGeom>
          <a:solidFill>
            <a:srgbClr val="C74F4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9" name="TextBox 18"/>
          <p:cNvSpPr txBox="1"/>
          <p:nvPr/>
        </p:nvSpPr>
        <p:spPr>
          <a:xfrm>
            <a:off x="6400800" y="2468879"/>
            <a:ext cx="4983480" cy="329184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spcAft>
                <a:spcPts val="300"/>
              </a:spcAft>
            </a:pPr>
            <a:r>
              <a:rPr sz="1600" b="1">
                <a:solidFill>
                  <a:srgbClr val="112339"/>
                </a:solidFill>
                <a:latin typeface="Aptos"/>
              </a:rPr>
              <a:t>MUST HAVE • Harmonised data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400800" y="2862072"/>
            <a:ext cx="4983480" cy="429767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spcAft>
                <a:spcPts val="300"/>
              </a:spcAft>
            </a:pPr>
            <a:r>
              <a:rPr sz="1200" b="0">
                <a:solidFill>
                  <a:srgbClr val="23303D"/>
                </a:solidFill>
                <a:latin typeface="Aptos"/>
              </a:rPr>
              <a:t>Combine sensor and building-system data using consistent units, timestamps and zone IDs.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640080" y="3566160"/>
            <a:ext cx="5394960" cy="1051560"/>
          </a:xfrm>
          <a:prstGeom prst="roundRect">
            <a:avLst/>
          </a:prstGeom>
          <a:solidFill>
            <a:srgbClr val="FFFFFF"/>
          </a:solidFill>
          <a:ln>
            <a:solidFill>
              <a:srgbClr val="DCE5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2" name="Rectangle 21"/>
          <p:cNvSpPr/>
          <p:nvPr/>
        </p:nvSpPr>
        <p:spPr>
          <a:xfrm>
            <a:off x="640080" y="3566160"/>
            <a:ext cx="73152" cy="1051560"/>
          </a:xfrm>
          <a:prstGeom prst="rect">
            <a:avLst/>
          </a:prstGeom>
          <a:solidFill>
            <a:srgbClr val="F1B04C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3" name="TextBox 22"/>
          <p:cNvSpPr txBox="1"/>
          <p:nvPr/>
        </p:nvSpPr>
        <p:spPr>
          <a:xfrm>
            <a:off x="822959" y="3703320"/>
            <a:ext cx="5074920" cy="329184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spcAft>
                <a:spcPts val="300"/>
              </a:spcAft>
            </a:pPr>
            <a:r>
              <a:rPr sz="1600" b="1">
                <a:solidFill>
                  <a:srgbClr val="112339"/>
                </a:solidFill>
                <a:latin typeface="Aptos"/>
              </a:rPr>
              <a:t>SHOULD HAVE • AI recommendations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822959" y="4096511"/>
            <a:ext cx="5074920" cy="429767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spcAft>
                <a:spcPts val="300"/>
              </a:spcAft>
            </a:pPr>
            <a:r>
              <a:rPr sz="1200" b="0">
                <a:solidFill>
                  <a:srgbClr val="23303D"/>
                </a:solidFill>
                <a:latin typeface="Aptos"/>
              </a:rPr>
              <a:t>Suggest energy-saving actions and explain expected impact.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6217920" y="3566160"/>
            <a:ext cx="5303520" cy="1051560"/>
          </a:xfrm>
          <a:prstGeom prst="roundRect">
            <a:avLst/>
          </a:prstGeom>
          <a:solidFill>
            <a:srgbClr val="FFFFFF"/>
          </a:solidFill>
          <a:ln>
            <a:solidFill>
              <a:srgbClr val="DCE5E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6" name="Rectangle 25"/>
          <p:cNvSpPr/>
          <p:nvPr/>
        </p:nvSpPr>
        <p:spPr>
          <a:xfrm>
            <a:off x="6217920" y="3566160"/>
            <a:ext cx="73152" cy="1051560"/>
          </a:xfrm>
          <a:prstGeom prst="rect">
            <a:avLst/>
          </a:prstGeom>
          <a:solidFill>
            <a:srgbClr val="48977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7" name="TextBox 26"/>
          <p:cNvSpPr txBox="1"/>
          <p:nvPr/>
        </p:nvSpPr>
        <p:spPr>
          <a:xfrm>
            <a:off x="6400800" y="3703320"/>
            <a:ext cx="4983480" cy="329184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spcAft>
                <a:spcPts val="300"/>
              </a:spcAft>
            </a:pPr>
            <a:r>
              <a:rPr sz="1600" b="1">
                <a:solidFill>
                  <a:srgbClr val="112339"/>
                </a:solidFill>
                <a:latin typeface="Aptos"/>
              </a:rPr>
              <a:t>COULD HAVE • Energy insights &amp; reports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400800" y="4096511"/>
            <a:ext cx="4983480" cy="429767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spcAft>
                <a:spcPts val="300"/>
              </a:spcAft>
            </a:pPr>
            <a:r>
              <a:rPr sz="1200" b="0">
                <a:solidFill>
                  <a:srgbClr val="23303D"/>
                </a:solidFill>
                <a:latin typeface="Aptos"/>
              </a:rPr>
              <a:t>Trends, comparisons, configurable thresholds and scheduled reports.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777240" y="5074920"/>
            <a:ext cx="10698480" cy="502920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spcAft>
                <a:spcPts val="300"/>
              </a:spcAft>
            </a:pPr>
            <a:r>
              <a:rPr sz="1500" b="1">
                <a:solidFill>
                  <a:srgbClr val="112339"/>
                </a:solidFill>
                <a:latin typeface="Aptos"/>
              </a:rPr>
              <a:t>MVP rule: deliver the four “Must Have” capabilities first; introduce recommendations only after sensor quality and governance are proven.</a:t>
            </a:r>
          </a:p>
        </p:txBody>
      </p:sp>
    </p:spTree>
    <p:extLst>
      <p:ext uri="{BB962C8B-B14F-4D97-AF65-F5344CB8AC3E}">
        <p14:creationId xmlns:p14="http://schemas.microsoft.com/office/powerpoint/2010/main" val="114760051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7" name="Rectangle 36">
            <a:extLst>
              <a:ext uri="{FF2B5EF4-FFF2-40B4-BE49-F238E27FC236}">
                <a16:creationId xmlns:a16="http://schemas.microsoft.com/office/drawing/2014/main" id="{6B5E2835-4E47-45B3-9CFE-732FF7B054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3" name="Picture 32" descr="Web of wires showing connections between groups and singles">
            <a:extLst>
              <a:ext uri="{FF2B5EF4-FFF2-40B4-BE49-F238E27FC236}">
                <a16:creationId xmlns:a16="http://schemas.microsoft.com/office/drawing/2014/main" id="{416F6689-C92A-A330-AC07-B9283721D22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2895" r="-1" b="-1"/>
          <a:stretch>
            <a:fillRect/>
          </a:stretch>
        </p:blipFill>
        <p:spPr>
          <a:xfrm>
            <a:off x="3242695" y="10"/>
            <a:ext cx="8949307" cy="6857990"/>
          </a:xfrm>
          <a:custGeom>
            <a:avLst/>
            <a:gdLst/>
            <a:ahLst/>
            <a:cxnLst/>
            <a:rect l="l" t="t" r="r" b="b"/>
            <a:pathLst>
              <a:path w="8949307" h="6858000">
                <a:moveTo>
                  <a:pt x="0" y="0"/>
                </a:moveTo>
                <a:lnTo>
                  <a:pt x="8949307" y="0"/>
                </a:lnTo>
                <a:lnTo>
                  <a:pt x="8949307" y="6858000"/>
                </a:lnTo>
                <a:lnTo>
                  <a:pt x="0" y="6858000"/>
                </a:lnTo>
                <a:lnTo>
                  <a:pt x="62983" y="6788730"/>
                </a:lnTo>
                <a:cubicBezTo>
                  <a:pt x="773509" y="5928900"/>
                  <a:pt x="1212979" y="4741056"/>
                  <a:pt x="1212979" y="3429000"/>
                </a:cubicBezTo>
                <a:cubicBezTo>
                  <a:pt x="1212979" y="2116944"/>
                  <a:pt x="773509" y="929100"/>
                  <a:pt x="62983" y="69271"/>
                </a:cubicBezTo>
                <a:close/>
              </a:path>
            </a:pathLst>
          </a:custGeom>
        </p:spPr>
      </p:pic>
      <p:sp useBgFill="1">
        <p:nvSpPr>
          <p:cNvPr id="39" name="Freeform: Shape 38">
            <a:extLst>
              <a:ext uri="{FF2B5EF4-FFF2-40B4-BE49-F238E27FC236}">
                <a16:creationId xmlns:a16="http://schemas.microsoft.com/office/drawing/2014/main" id="{5B45AD5D-AA52-4F7B-9362-576A39AD9E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4455673" cy="6858000"/>
          </a:xfrm>
          <a:custGeom>
            <a:avLst/>
            <a:gdLst>
              <a:gd name="connsiteX0" fmla="*/ 0 w 4455673"/>
              <a:gd name="connsiteY0" fmla="*/ 0 h 6858000"/>
              <a:gd name="connsiteX1" fmla="*/ 3242695 w 4455673"/>
              <a:gd name="connsiteY1" fmla="*/ 0 h 6858000"/>
              <a:gd name="connsiteX2" fmla="*/ 3305678 w 4455673"/>
              <a:gd name="connsiteY2" fmla="*/ 69271 h 6858000"/>
              <a:gd name="connsiteX3" fmla="*/ 4455673 w 4455673"/>
              <a:gd name="connsiteY3" fmla="*/ 3429000 h 6858000"/>
              <a:gd name="connsiteX4" fmla="*/ 3305678 w 4455673"/>
              <a:gd name="connsiteY4" fmla="*/ 6788730 h 6858000"/>
              <a:gd name="connsiteX5" fmla="*/ 3242695 w 4455673"/>
              <a:gd name="connsiteY5" fmla="*/ 6858000 h 6858000"/>
              <a:gd name="connsiteX6" fmla="*/ 0 w 4455673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55673" h="6858000">
                <a:moveTo>
                  <a:pt x="0" y="0"/>
                </a:moveTo>
                <a:lnTo>
                  <a:pt x="3242695" y="0"/>
                </a:lnTo>
                <a:lnTo>
                  <a:pt x="3305678" y="69271"/>
                </a:lnTo>
                <a:cubicBezTo>
                  <a:pt x="4016204" y="929100"/>
                  <a:pt x="4455673" y="2116944"/>
                  <a:pt x="4455673" y="3429000"/>
                </a:cubicBezTo>
                <a:cubicBezTo>
                  <a:pt x="4455673" y="4741056"/>
                  <a:pt x="4016204" y="5928900"/>
                  <a:pt x="3305678" y="6788730"/>
                </a:cubicBezTo>
                <a:lnTo>
                  <a:pt x="3242695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D5D5D5"/>
            </a:solidFill>
          </a:ln>
          <a:effectLst>
            <a:outerShdw blurRad="50800" dist="38100" algn="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41" name="Freeform: Shape 40">
            <a:extLst>
              <a:ext uri="{FF2B5EF4-FFF2-40B4-BE49-F238E27FC236}">
                <a16:creationId xmlns:a16="http://schemas.microsoft.com/office/drawing/2014/main" id="{AEDD7960-4866-4399-BEF6-DD1431AB4E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446529" cy="6858000"/>
          </a:xfrm>
          <a:custGeom>
            <a:avLst/>
            <a:gdLst>
              <a:gd name="connsiteX0" fmla="*/ 0 w 4446529"/>
              <a:gd name="connsiteY0" fmla="*/ 0 h 6858000"/>
              <a:gd name="connsiteX1" fmla="*/ 3233551 w 4446529"/>
              <a:gd name="connsiteY1" fmla="*/ 0 h 6858000"/>
              <a:gd name="connsiteX2" fmla="*/ 3296534 w 4446529"/>
              <a:gd name="connsiteY2" fmla="*/ 69271 h 6858000"/>
              <a:gd name="connsiteX3" fmla="*/ 4446529 w 4446529"/>
              <a:gd name="connsiteY3" fmla="*/ 3429000 h 6858000"/>
              <a:gd name="connsiteX4" fmla="*/ 3296534 w 4446529"/>
              <a:gd name="connsiteY4" fmla="*/ 6788730 h 6858000"/>
              <a:gd name="connsiteX5" fmla="*/ 3233551 w 4446529"/>
              <a:gd name="connsiteY5" fmla="*/ 6858000 h 6858000"/>
              <a:gd name="connsiteX6" fmla="*/ 0 w 4446529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46529" h="6858000">
                <a:moveTo>
                  <a:pt x="0" y="0"/>
                </a:moveTo>
                <a:lnTo>
                  <a:pt x="3233551" y="0"/>
                </a:lnTo>
                <a:lnTo>
                  <a:pt x="3296534" y="69271"/>
                </a:lnTo>
                <a:cubicBezTo>
                  <a:pt x="4007060" y="929100"/>
                  <a:pt x="4446529" y="2116944"/>
                  <a:pt x="4446529" y="3429000"/>
                </a:cubicBezTo>
                <a:cubicBezTo>
                  <a:pt x="4446529" y="4741056"/>
                  <a:pt x="4007060" y="5928900"/>
                  <a:pt x="3296534" y="6788730"/>
                </a:cubicBezTo>
                <a:lnTo>
                  <a:pt x="3233551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55D4142C-5077-457F-A6AD-3FECFDB396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62559" y="605790"/>
            <a:ext cx="73152" cy="548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7A5F0580-5EE9-419F-96EE-B6529EF6E7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8244" y="2443480"/>
            <a:ext cx="333756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9E4874F-AE2A-14B4-9C29-E577D9860A3F}"/>
              </a:ext>
            </a:extLst>
          </p:cNvPr>
          <p:cNvSpPr txBox="1"/>
          <p:nvPr/>
        </p:nvSpPr>
        <p:spPr>
          <a:xfrm>
            <a:off x="371094" y="2718054"/>
            <a:ext cx="3438906" cy="320725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3600" dirty="0">
                <a:latin typeface="Bodoni MT Black" panose="02070A03080606020203" pitchFamily="18" charset="0"/>
              </a:rPr>
              <a:t>Prototype lead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9E7B9D5-1FCE-9350-2199-4EC1F1441DE1}"/>
              </a:ext>
            </a:extLst>
          </p:cNvPr>
          <p:cNvSpPr txBox="1"/>
          <p:nvPr/>
        </p:nvSpPr>
        <p:spPr>
          <a:xfrm>
            <a:off x="550607" y="6024299"/>
            <a:ext cx="14256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accent5"/>
                </a:solidFill>
              </a:rPr>
              <a:t>David</a:t>
            </a:r>
          </a:p>
        </p:txBody>
      </p:sp>
    </p:spTree>
    <p:extLst>
      <p:ext uri="{BB962C8B-B14F-4D97-AF65-F5344CB8AC3E}">
        <p14:creationId xmlns:p14="http://schemas.microsoft.com/office/powerpoint/2010/main" val="26497354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389575E1-3389-451A-A5F7-27854C25C5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4293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A53CCC5C-D88E-40FB-B30B-23DCDBD01D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4"/>
            <a:ext cx="4167268" cy="685800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Arc 2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EE63947-EFD0-EC3F-7193-A6E3ABF86B50}"/>
              </a:ext>
            </a:extLst>
          </p:cNvPr>
          <p:cNvSpPr txBox="1"/>
          <p:nvPr/>
        </p:nvSpPr>
        <p:spPr>
          <a:xfrm>
            <a:off x="4447308" y="591344"/>
            <a:ext cx="6906491" cy="558561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600" dirty="0"/>
              <a:t> </a:t>
            </a:r>
            <a:r>
              <a:rPr lang="en-US" sz="1600" b="1" dirty="0"/>
              <a:t>Technology Stack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/>
              <a:t> Python: Handles the prototype’s data processing and application logic.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/>
              <a:t> </a:t>
            </a:r>
            <a:r>
              <a:rPr lang="en-US" sz="1600" dirty="0" err="1"/>
              <a:t>Streamlit</a:t>
            </a:r>
            <a:r>
              <a:rPr lang="en-US" sz="1600" dirty="0"/>
              <a:t>: Builds the interactive dashboard for viewing room conditions and recommendations.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/>
              <a:t> scikit-learn: Creates a simple model to predict room occupancy using synthetic data.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/>
              <a:t> Pandas: Organizes and displays sensor readings and test results.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/>
              <a:t>  SQLite: Stores fictional access-event records.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600" dirty="0"/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600" b="1" dirty="0"/>
              <a:t>Visual Design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/>
              <a:t>Dark navy and teal </a:t>
            </a:r>
            <a:r>
              <a:rPr lang="en-US" sz="1600" dirty="0" err="1"/>
              <a:t>colour</a:t>
            </a:r>
            <a:r>
              <a:rPr lang="en-US" sz="1600" dirty="0"/>
              <a:t> scheme for clear, modern dashboard. 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600" dirty="0"/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600" b="1" dirty="0"/>
              <a:t>Three areas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600" dirty="0"/>
              <a:t>1. IoT Telemetry: Displays simulated sensor readings, such as occupancy, temperature, and light levels.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600" dirty="0"/>
              <a:t>2. Predictive AI:  Shows the occupancy prediction and explains the energy-saving recommendation.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1600" dirty="0"/>
              <a:t>3. Facilities Operations: Gives facilities staff a way to review alerts, manage recommendations, and use manual overrides.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16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3DDB11F-D10D-BFC9-BD27-69819FBFB84C}"/>
              </a:ext>
            </a:extLst>
          </p:cNvPr>
          <p:cNvSpPr txBox="1"/>
          <p:nvPr/>
        </p:nvSpPr>
        <p:spPr>
          <a:xfrm>
            <a:off x="838201" y="3429000"/>
            <a:ext cx="2655651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u="sng" dirty="0">
                <a:solidFill>
                  <a:schemeClr val="bg1"/>
                </a:solidFill>
                <a:latin typeface="Baguet Script" panose="020F0502020204030204" pitchFamily="2" charset="0"/>
              </a:rPr>
              <a:t>Technology Stack</a:t>
            </a:r>
          </a:p>
          <a:p>
            <a:endParaRPr lang="en-GB" sz="2400" dirty="0">
              <a:solidFill>
                <a:schemeClr val="bg1"/>
              </a:solidFill>
              <a:latin typeface="Baguet Script" panose="020F0502020204030204" pitchFamily="2" charset="0"/>
            </a:endParaRPr>
          </a:p>
          <a:p>
            <a:endParaRPr lang="en-GB" sz="2400" dirty="0">
              <a:solidFill>
                <a:schemeClr val="bg1"/>
              </a:solidFill>
              <a:latin typeface="Baguet Script" panose="020F0502020204030204" pitchFamily="2" charset="0"/>
            </a:endParaRPr>
          </a:p>
          <a:p>
            <a:r>
              <a:rPr lang="en-GB" sz="2400" u="sng" dirty="0">
                <a:solidFill>
                  <a:schemeClr val="bg1"/>
                </a:solidFill>
                <a:latin typeface="Baguet Script" panose="020F0502020204030204" pitchFamily="2" charset="0"/>
              </a:rPr>
              <a:t>Visual Design</a:t>
            </a:r>
          </a:p>
          <a:p>
            <a:endParaRPr lang="en-GB" sz="2400" dirty="0">
              <a:solidFill>
                <a:schemeClr val="bg1"/>
              </a:solidFill>
              <a:latin typeface="Baguet Script" panose="020F0502020204030204" pitchFamily="2" charset="0"/>
            </a:endParaRPr>
          </a:p>
          <a:p>
            <a:endParaRPr lang="en-GB" sz="2400" dirty="0">
              <a:solidFill>
                <a:schemeClr val="bg1"/>
              </a:solidFill>
              <a:latin typeface="Baguet Script" panose="020F0502020204030204" pitchFamily="2" charset="0"/>
            </a:endParaRPr>
          </a:p>
          <a:p>
            <a:r>
              <a:rPr lang="en-GB" sz="2400" u="sng" dirty="0">
                <a:solidFill>
                  <a:schemeClr val="bg1"/>
                </a:solidFill>
                <a:latin typeface="Baguet Script" panose="020F0502020204030204" pitchFamily="2" charset="0"/>
              </a:rPr>
              <a:t>Three Areas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86D0491-6CB1-DA9B-5504-6A2A53091298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1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884" y="233896"/>
            <a:ext cx="2264923" cy="1973094"/>
          </a:xfrm>
          <a:prstGeom prst="rect">
            <a:avLst/>
          </a:prstGeom>
          <a:ln w="34925">
            <a:noFill/>
          </a:ln>
          <a:effectLst/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E67F10D-6859-025F-7AAF-3B0241B2F22A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29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284" y="414463"/>
            <a:ext cx="2264923" cy="1973094"/>
          </a:xfrm>
          <a:prstGeom prst="rect">
            <a:avLst/>
          </a:prstGeom>
          <a:ln w="34925">
            <a:noFill/>
          </a:ln>
          <a:effectLst/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CF94101-D248-EDB5-9770-84B9D59059F5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442" y="609568"/>
            <a:ext cx="2264923" cy="1973094"/>
          </a:xfrm>
          <a:prstGeom prst="rect">
            <a:avLst/>
          </a:prstGeom>
          <a:ln w="34925">
            <a:noFill/>
          </a:ln>
          <a:effectLst/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6DA1BF51-F0DC-8D2E-3FCE-7094662A1E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600" y="824633"/>
            <a:ext cx="2264923" cy="1973094"/>
          </a:xfrm>
          <a:prstGeom prst="rect">
            <a:avLst/>
          </a:prstGeom>
          <a:ln w="34925">
            <a:solidFill>
              <a:schemeClr val="bg1"/>
            </a:solidFill>
          </a:ln>
          <a:effectLst/>
        </p:spPr>
      </p:pic>
    </p:spTree>
    <p:extLst>
      <p:ext uri="{BB962C8B-B14F-4D97-AF65-F5344CB8AC3E}">
        <p14:creationId xmlns:p14="http://schemas.microsoft.com/office/powerpoint/2010/main" val="66170042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D1C704A1-B72C-D5C6-B71A-9358EB117830}"/>
              </a:ext>
            </a:extLst>
          </p:cNvPr>
          <p:cNvSpPr/>
          <p:nvPr/>
        </p:nvSpPr>
        <p:spPr>
          <a:xfrm>
            <a:off x="8963" y="17929"/>
            <a:ext cx="3065929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697DB23B-B7B7-227D-8322-614DB2BF9FED}"/>
              </a:ext>
            </a:extLst>
          </p:cNvPr>
          <p:cNvSpPr/>
          <p:nvPr/>
        </p:nvSpPr>
        <p:spPr>
          <a:xfrm>
            <a:off x="181534" y="887505"/>
            <a:ext cx="2702859" cy="1264023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E69DDB05-54C8-491B-343C-E9FD2FD20B53}"/>
              </a:ext>
            </a:extLst>
          </p:cNvPr>
          <p:cNvSpPr/>
          <p:nvPr/>
        </p:nvSpPr>
        <p:spPr>
          <a:xfrm>
            <a:off x="168088" y="2814918"/>
            <a:ext cx="2702859" cy="1264023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289963D0-87BD-02CD-B214-8B29B7A0CDEA}"/>
              </a:ext>
            </a:extLst>
          </p:cNvPr>
          <p:cNvSpPr/>
          <p:nvPr/>
        </p:nvSpPr>
        <p:spPr>
          <a:xfrm>
            <a:off x="188259" y="5038166"/>
            <a:ext cx="2702859" cy="1264023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E4E28A16-28DD-99B4-0620-7B6098E75526}"/>
              </a:ext>
            </a:extLst>
          </p:cNvPr>
          <p:cNvSpPr/>
          <p:nvPr/>
        </p:nvSpPr>
        <p:spPr>
          <a:xfrm>
            <a:off x="3234017" y="532508"/>
            <a:ext cx="8612843" cy="1264023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48F9C5E5-9AB8-4BF8-3E36-D50E85399B3B}"/>
              </a:ext>
            </a:extLst>
          </p:cNvPr>
          <p:cNvSpPr/>
          <p:nvPr/>
        </p:nvSpPr>
        <p:spPr>
          <a:xfrm>
            <a:off x="3234017" y="1967752"/>
            <a:ext cx="3516407" cy="1264023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49456D09-D429-F25F-B1AA-3D2F08D79302}"/>
              </a:ext>
            </a:extLst>
          </p:cNvPr>
          <p:cNvSpPr/>
          <p:nvPr/>
        </p:nvSpPr>
        <p:spPr>
          <a:xfrm>
            <a:off x="6918512" y="1967752"/>
            <a:ext cx="4941794" cy="1264023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3984A4B5-59A8-C704-C0FB-B74C459C2758}"/>
              </a:ext>
            </a:extLst>
          </p:cNvPr>
          <p:cNvSpPr/>
          <p:nvPr/>
        </p:nvSpPr>
        <p:spPr>
          <a:xfrm>
            <a:off x="3247463" y="3523130"/>
            <a:ext cx="1887072" cy="1111622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B75DD6FB-B2F6-AB36-6154-A18D1324366E}"/>
              </a:ext>
            </a:extLst>
          </p:cNvPr>
          <p:cNvSpPr/>
          <p:nvPr/>
        </p:nvSpPr>
        <p:spPr>
          <a:xfrm>
            <a:off x="5472951" y="3523130"/>
            <a:ext cx="1887072" cy="1111622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09926798-1825-6E6C-EC94-242940CFFA21}"/>
              </a:ext>
            </a:extLst>
          </p:cNvPr>
          <p:cNvSpPr/>
          <p:nvPr/>
        </p:nvSpPr>
        <p:spPr>
          <a:xfrm>
            <a:off x="7698439" y="3523130"/>
            <a:ext cx="1887072" cy="1111622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EFE3C06-FC64-8BAB-D89E-477FCA814E93}"/>
              </a:ext>
            </a:extLst>
          </p:cNvPr>
          <p:cNvSpPr/>
          <p:nvPr/>
        </p:nvSpPr>
        <p:spPr>
          <a:xfrm>
            <a:off x="9973234" y="3523130"/>
            <a:ext cx="1887072" cy="1111622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id="{481A7E2F-7D89-566F-28D3-7D7F52AAADEC}"/>
              </a:ext>
            </a:extLst>
          </p:cNvPr>
          <p:cNvSpPr/>
          <p:nvPr/>
        </p:nvSpPr>
        <p:spPr>
          <a:xfrm>
            <a:off x="3254189" y="4926107"/>
            <a:ext cx="6719045" cy="1712259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id="{D775EB2E-BC0F-B199-2214-D9158E1687BA}"/>
              </a:ext>
            </a:extLst>
          </p:cNvPr>
          <p:cNvSpPr/>
          <p:nvPr/>
        </p:nvSpPr>
        <p:spPr>
          <a:xfrm>
            <a:off x="3471581" y="5038166"/>
            <a:ext cx="1261784" cy="981635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ectangle: Rounded Corners 30">
            <a:extLst>
              <a:ext uri="{FF2B5EF4-FFF2-40B4-BE49-F238E27FC236}">
                <a16:creationId xmlns:a16="http://schemas.microsoft.com/office/drawing/2014/main" id="{6D7E1DBC-40C1-4044-F4A2-78490FED1160}"/>
              </a:ext>
            </a:extLst>
          </p:cNvPr>
          <p:cNvSpPr/>
          <p:nvPr/>
        </p:nvSpPr>
        <p:spPr>
          <a:xfrm>
            <a:off x="5048248" y="5038165"/>
            <a:ext cx="1261784" cy="981635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Rectangle: Rounded Corners 32">
            <a:extLst>
              <a:ext uri="{FF2B5EF4-FFF2-40B4-BE49-F238E27FC236}">
                <a16:creationId xmlns:a16="http://schemas.microsoft.com/office/drawing/2014/main" id="{92F871C7-8229-ED1A-4D96-858AA15DDDE2}"/>
              </a:ext>
            </a:extLst>
          </p:cNvPr>
          <p:cNvSpPr/>
          <p:nvPr/>
        </p:nvSpPr>
        <p:spPr>
          <a:xfrm>
            <a:off x="6710083" y="5038165"/>
            <a:ext cx="1261784" cy="981635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ectangle: Rounded Corners 34">
            <a:extLst>
              <a:ext uri="{FF2B5EF4-FFF2-40B4-BE49-F238E27FC236}">
                <a16:creationId xmlns:a16="http://schemas.microsoft.com/office/drawing/2014/main" id="{8C15CEA8-9870-DA70-A033-F785963132F8}"/>
              </a:ext>
            </a:extLst>
          </p:cNvPr>
          <p:cNvSpPr/>
          <p:nvPr/>
        </p:nvSpPr>
        <p:spPr>
          <a:xfrm>
            <a:off x="8323727" y="5038165"/>
            <a:ext cx="1261784" cy="981635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Rectangle: Rounded Corners 36">
            <a:extLst>
              <a:ext uri="{FF2B5EF4-FFF2-40B4-BE49-F238E27FC236}">
                <a16:creationId xmlns:a16="http://schemas.microsoft.com/office/drawing/2014/main" id="{61D405B2-FD01-8611-EA55-5BD4D1830F2D}"/>
              </a:ext>
            </a:extLst>
          </p:cNvPr>
          <p:cNvSpPr/>
          <p:nvPr/>
        </p:nvSpPr>
        <p:spPr>
          <a:xfrm>
            <a:off x="10116669" y="4908177"/>
            <a:ext cx="1650624" cy="1694329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40F4A221-E77E-6145-19A9-E46479F563EC}"/>
              </a:ext>
            </a:extLst>
          </p:cNvPr>
          <p:cNvSpPr txBox="1"/>
          <p:nvPr/>
        </p:nvSpPr>
        <p:spPr>
          <a:xfrm>
            <a:off x="1089213" y="371145"/>
            <a:ext cx="6589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Text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A00EF5F1-1E4A-E6D3-8300-F2CBF24C0BA9}"/>
              </a:ext>
            </a:extLst>
          </p:cNvPr>
          <p:cNvSpPr txBox="1"/>
          <p:nvPr/>
        </p:nvSpPr>
        <p:spPr>
          <a:xfrm>
            <a:off x="1089214" y="1408349"/>
            <a:ext cx="6589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Text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37E1E151-BCA2-5CC5-2D5B-8FC7D12B79FB}"/>
              </a:ext>
            </a:extLst>
          </p:cNvPr>
          <p:cNvSpPr txBox="1"/>
          <p:nvPr/>
        </p:nvSpPr>
        <p:spPr>
          <a:xfrm>
            <a:off x="1089213" y="3186063"/>
            <a:ext cx="6589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Text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128A44A0-5789-B68E-D1F9-84A792CB0AE4}"/>
              </a:ext>
            </a:extLst>
          </p:cNvPr>
          <p:cNvSpPr txBox="1"/>
          <p:nvPr/>
        </p:nvSpPr>
        <p:spPr>
          <a:xfrm>
            <a:off x="1089213" y="5386009"/>
            <a:ext cx="6589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Text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BB96273C-6F07-4AAF-128A-902019B2B449}"/>
              </a:ext>
            </a:extLst>
          </p:cNvPr>
          <p:cNvSpPr txBox="1"/>
          <p:nvPr/>
        </p:nvSpPr>
        <p:spPr>
          <a:xfrm>
            <a:off x="7038410" y="1080247"/>
            <a:ext cx="6589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Text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13F37CA-585B-D14B-4A79-0269C2562053}"/>
              </a:ext>
            </a:extLst>
          </p:cNvPr>
          <p:cNvSpPr txBox="1"/>
          <p:nvPr/>
        </p:nvSpPr>
        <p:spPr>
          <a:xfrm>
            <a:off x="4662767" y="2415097"/>
            <a:ext cx="6589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Text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AC247A8F-E9A5-7478-92C9-37A33F3728C2}"/>
              </a:ext>
            </a:extLst>
          </p:cNvPr>
          <p:cNvSpPr txBox="1"/>
          <p:nvPr/>
        </p:nvSpPr>
        <p:spPr>
          <a:xfrm>
            <a:off x="9059956" y="2415097"/>
            <a:ext cx="6589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Text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EDDA9BD4-9741-A5FE-A227-FF9E605D1133}"/>
              </a:ext>
            </a:extLst>
          </p:cNvPr>
          <p:cNvSpPr txBox="1"/>
          <p:nvPr/>
        </p:nvSpPr>
        <p:spPr>
          <a:xfrm>
            <a:off x="3861546" y="3938210"/>
            <a:ext cx="6589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Text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040B8750-498E-3484-6316-6574F09A263E}"/>
              </a:ext>
            </a:extLst>
          </p:cNvPr>
          <p:cNvSpPr txBox="1"/>
          <p:nvPr/>
        </p:nvSpPr>
        <p:spPr>
          <a:xfrm>
            <a:off x="6087034" y="3938210"/>
            <a:ext cx="6589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Text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C45FC46C-0294-298B-EC19-9F22EB8D06E5}"/>
              </a:ext>
            </a:extLst>
          </p:cNvPr>
          <p:cNvSpPr txBox="1"/>
          <p:nvPr/>
        </p:nvSpPr>
        <p:spPr>
          <a:xfrm>
            <a:off x="8291229" y="3938210"/>
            <a:ext cx="6589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Text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5BB0B4E5-201C-1401-989B-5E28632EC9D3}"/>
              </a:ext>
            </a:extLst>
          </p:cNvPr>
          <p:cNvSpPr txBox="1"/>
          <p:nvPr/>
        </p:nvSpPr>
        <p:spPr>
          <a:xfrm>
            <a:off x="10587317" y="3932839"/>
            <a:ext cx="6589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Text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A4655B68-9542-4318-D353-A0624C1A039E}"/>
              </a:ext>
            </a:extLst>
          </p:cNvPr>
          <p:cNvSpPr txBox="1"/>
          <p:nvPr/>
        </p:nvSpPr>
        <p:spPr>
          <a:xfrm>
            <a:off x="3773020" y="5386009"/>
            <a:ext cx="6589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Text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D9E34916-29D2-06EB-F821-2AEFC66A6735}"/>
              </a:ext>
            </a:extLst>
          </p:cNvPr>
          <p:cNvSpPr txBox="1"/>
          <p:nvPr/>
        </p:nvSpPr>
        <p:spPr>
          <a:xfrm>
            <a:off x="5323912" y="5408421"/>
            <a:ext cx="6589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Text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3C616789-B1E6-4BF9-EB21-C7B33AD3ED43}"/>
              </a:ext>
            </a:extLst>
          </p:cNvPr>
          <p:cNvSpPr txBox="1"/>
          <p:nvPr/>
        </p:nvSpPr>
        <p:spPr>
          <a:xfrm>
            <a:off x="7038410" y="5408421"/>
            <a:ext cx="6589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Text</a:t>
            </a: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6FDF829D-07C7-8A3C-FB57-2A6312C251AB}"/>
              </a:ext>
            </a:extLst>
          </p:cNvPr>
          <p:cNvSpPr txBox="1"/>
          <p:nvPr/>
        </p:nvSpPr>
        <p:spPr>
          <a:xfrm>
            <a:off x="8545598" y="5386009"/>
            <a:ext cx="6589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Text</a:t>
            </a: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6358E9C8-DC89-8B9D-4180-1A9256D63D56}"/>
              </a:ext>
            </a:extLst>
          </p:cNvPr>
          <p:cNvSpPr txBox="1"/>
          <p:nvPr/>
        </p:nvSpPr>
        <p:spPr>
          <a:xfrm>
            <a:off x="10513350" y="5408421"/>
            <a:ext cx="6589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Text</a:t>
            </a: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65968774-66CB-1CB6-D713-C697E3C7AC31}"/>
              </a:ext>
            </a:extLst>
          </p:cNvPr>
          <p:cNvSpPr txBox="1"/>
          <p:nvPr/>
        </p:nvSpPr>
        <p:spPr>
          <a:xfrm>
            <a:off x="5653365" y="111654"/>
            <a:ext cx="26703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Controller Dashboard</a:t>
            </a:r>
          </a:p>
        </p:txBody>
      </p:sp>
    </p:spTree>
    <p:extLst>
      <p:ext uri="{BB962C8B-B14F-4D97-AF65-F5344CB8AC3E}">
        <p14:creationId xmlns:p14="http://schemas.microsoft.com/office/powerpoint/2010/main" val="3513346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36000">
              <a:schemeClr val="bg1"/>
            </a:gs>
            <a:gs pos="83000">
              <a:schemeClr val="accent2"/>
            </a:gs>
            <a:gs pos="100000">
              <a:schemeClr val="accent2"/>
            </a:gs>
          </a:gsLst>
          <a:lin ang="60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5F024DB2-2E5D-F21F-56C8-9553843801CD}"/>
              </a:ext>
            </a:extLst>
          </p:cNvPr>
          <p:cNvSpPr/>
          <p:nvPr/>
        </p:nvSpPr>
        <p:spPr>
          <a:xfrm>
            <a:off x="4374776" y="1009889"/>
            <a:ext cx="3442447" cy="779929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CE64C8A9-A9F1-DF0C-2B29-0610B5482821}"/>
              </a:ext>
            </a:extLst>
          </p:cNvPr>
          <p:cNvSpPr/>
          <p:nvPr/>
        </p:nvSpPr>
        <p:spPr>
          <a:xfrm>
            <a:off x="157720" y="2079648"/>
            <a:ext cx="3442447" cy="779929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6919E113-AFDD-BF2E-0A69-744A7D58F13F}"/>
              </a:ext>
            </a:extLst>
          </p:cNvPr>
          <p:cNvSpPr/>
          <p:nvPr/>
        </p:nvSpPr>
        <p:spPr>
          <a:xfrm>
            <a:off x="108084" y="3705803"/>
            <a:ext cx="3442447" cy="779929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F58ED944-A7C4-84FB-6015-970A048EC183}"/>
              </a:ext>
            </a:extLst>
          </p:cNvPr>
          <p:cNvSpPr/>
          <p:nvPr/>
        </p:nvSpPr>
        <p:spPr>
          <a:xfrm>
            <a:off x="138121" y="5202891"/>
            <a:ext cx="3442447" cy="779929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B2E7896D-2144-28A0-D74D-2EDE160AEC72}"/>
              </a:ext>
            </a:extLst>
          </p:cNvPr>
          <p:cNvSpPr/>
          <p:nvPr/>
        </p:nvSpPr>
        <p:spPr>
          <a:xfrm>
            <a:off x="8588760" y="2079647"/>
            <a:ext cx="3442447" cy="779929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B114893C-2C8B-5E5D-9AB8-F5D73E83FA46}"/>
              </a:ext>
            </a:extLst>
          </p:cNvPr>
          <p:cNvSpPr/>
          <p:nvPr/>
        </p:nvSpPr>
        <p:spPr>
          <a:xfrm>
            <a:off x="8573434" y="3705803"/>
            <a:ext cx="3442447" cy="779929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B4DCEF2-868B-295C-5523-77621D6D340C}"/>
              </a:ext>
            </a:extLst>
          </p:cNvPr>
          <p:cNvSpPr txBox="1"/>
          <p:nvPr/>
        </p:nvSpPr>
        <p:spPr>
          <a:xfrm>
            <a:off x="4333221" y="227333"/>
            <a:ext cx="35255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chemeClr val="accent5"/>
                </a:solidFill>
              </a:rPr>
              <a:t> How the System Works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4909D27-9302-A165-8C56-F420FBE6A793}"/>
              </a:ext>
            </a:extLst>
          </p:cNvPr>
          <p:cNvSpPr txBox="1"/>
          <p:nvPr/>
        </p:nvSpPr>
        <p:spPr>
          <a:xfrm>
            <a:off x="5143896" y="1215188"/>
            <a:ext cx="21918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Operations Centre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5E895FA-3E5B-5C55-8733-A7CCFC5DC1DA}"/>
              </a:ext>
            </a:extLst>
          </p:cNvPr>
          <p:cNvSpPr txBox="1"/>
          <p:nvPr/>
        </p:nvSpPr>
        <p:spPr>
          <a:xfrm>
            <a:off x="244428" y="2284946"/>
            <a:ext cx="30390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Zone &amp; Room Management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D104DE3E-CA9C-8419-34F6-9D442A403973}"/>
              </a:ext>
            </a:extLst>
          </p:cNvPr>
          <p:cNvSpPr txBox="1"/>
          <p:nvPr/>
        </p:nvSpPr>
        <p:spPr>
          <a:xfrm>
            <a:off x="558307" y="3879477"/>
            <a:ext cx="21918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Alarms &amp; Lifecycle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910B7F33-8714-3A08-43F0-136108BBEF78}"/>
              </a:ext>
            </a:extLst>
          </p:cNvPr>
          <p:cNvSpPr txBox="1"/>
          <p:nvPr/>
        </p:nvSpPr>
        <p:spPr>
          <a:xfrm>
            <a:off x="138121" y="5403640"/>
            <a:ext cx="32885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AI Energy &amp; Policy Simulator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FF9F2E3-0B07-5BF1-3964-3B26DF22EB03}"/>
              </a:ext>
            </a:extLst>
          </p:cNvPr>
          <p:cNvSpPr txBox="1"/>
          <p:nvPr/>
        </p:nvSpPr>
        <p:spPr>
          <a:xfrm>
            <a:off x="8649885" y="2232132"/>
            <a:ext cx="3200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Predictive Analytics &amp; ML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2A09E443-CBCF-DFE1-64CF-7A5FD5E7F848}"/>
              </a:ext>
            </a:extLst>
          </p:cNvPr>
          <p:cNvSpPr txBox="1"/>
          <p:nvPr/>
        </p:nvSpPr>
        <p:spPr>
          <a:xfrm>
            <a:off x="8653751" y="3772601"/>
            <a:ext cx="32564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Schedules &amp; Access Management</a:t>
            </a:r>
          </a:p>
        </p:txBody>
      </p:sp>
      <p:sp>
        <p:nvSpPr>
          <p:cNvPr id="30" name="Rectangle: Rounded Corners 29">
            <a:extLst>
              <a:ext uri="{FF2B5EF4-FFF2-40B4-BE49-F238E27FC236}">
                <a16:creationId xmlns:a16="http://schemas.microsoft.com/office/drawing/2014/main" id="{3CCF6586-E2D0-43A3-7E0B-CF1E09A7FAF3}"/>
              </a:ext>
            </a:extLst>
          </p:cNvPr>
          <p:cNvSpPr/>
          <p:nvPr/>
        </p:nvSpPr>
        <p:spPr>
          <a:xfrm>
            <a:off x="8596417" y="5198342"/>
            <a:ext cx="3442447" cy="779929"/>
          </a:xfrm>
          <a:prstGeom prst="round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0995587-31F8-C8AA-3850-62887D5C487E}"/>
              </a:ext>
            </a:extLst>
          </p:cNvPr>
          <p:cNvSpPr txBox="1"/>
          <p:nvPr/>
        </p:nvSpPr>
        <p:spPr>
          <a:xfrm>
            <a:off x="8694457" y="5265140"/>
            <a:ext cx="3200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Historical Telemetry &amp; Analytics</a:t>
            </a:r>
          </a:p>
        </p:txBody>
      </p:sp>
      <p:cxnSp>
        <p:nvCxnSpPr>
          <p:cNvPr id="39" name="Connector: Elbow 38">
            <a:extLst>
              <a:ext uri="{FF2B5EF4-FFF2-40B4-BE49-F238E27FC236}">
                <a16:creationId xmlns:a16="http://schemas.microsoft.com/office/drawing/2014/main" id="{0CA26644-C8DC-6534-9548-91A2E90510D7}"/>
              </a:ext>
            </a:extLst>
          </p:cNvPr>
          <p:cNvCxnSpPr>
            <a:cxnSpLocks/>
            <a:stCxn id="6" idx="3"/>
            <a:endCxn id="4" idx="1"/>
          </p:cNvCxnSpPr>
          <p:nvPr/>
        </p:nvCxnSpPr>
        <p:spPr>
          <a:xfrm flipV="1">
            <a:off x="3600167" y="1399854"/>
            <a:ext cx="774609" cy="1069759"/>
          </a:xfrm>
          <a:prstGeom prst="bentConnector3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2" name="Connector: Elbow 41">
            <a:extLst>
              <a:ext uri="{FF2B5EF4-FFF2-40B4-BE49-F238E27FC236}">
                <a16:creationId xmlns:a16="http://schemas.microsoft.com/office/drawing/2014/main" id="{EC286468-FCB2-A791-1A5D-EA0698A395E1}"/>
              </a:ext>
            </a:extLst>
          </p:cNvPr>
          <p:cNvCxnSpPr>
            <a:cxnSpLocks/>
          </p:cNvCxnSpPr>
          <p:nvPr/>
        </p:nvCxnSpPr>
        <p:spPr>
          <a:xfrm flipV="1">
            <a:off x="3313499" y="1789818"/>
            <a:ext cx="1645907" cy="2305950"/>
          </a:xfrm>
          <a:prstGeom prst="bentConnector2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Connector: Elbow 43">
            <a:extLst>
              <a:ext uri="{FF2B5EF4-FFF2-40B4-BE49-F238E27FC236}">
                <a16:creationId xmlns:a16="http://schemas.microsoft.com/office/drawing/2014/main" id="{51B1068B-E7AA-0FEC-031A-9F83BDA2B69C}"/>
              </a:ext>
            </a:extLst>
          </p:cNvPr>
          <p:cNvCxnSpPr>
            <a:cxnSpLocks/>
          </p:cNvCxnSpPr>
          <p:nvPr/>
        </p:nvCxnSpPr>
        <p:spPr>
          <a:xfrm flipV="1">
            <a:off x="3424313" y="1785269"/>
            <a:ext cx="2265755" cy="3803038"/>
          </a:xfrm>
          <a:prstGeom prst="bentConnector2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6" name="Connector: Elbow 45">
            <a:extLst>
              <a:ext uri="{FF2B5EF4-FFF2-40B4-BE49-F238E27FC236}">
                <a16:creationId xmlns:a16="http://schemas.microsoft.com/office/drawing/2014/main" id="{DD5A7811-4DA9-83FB-273B-4BCC74326B46}"/>
              </a:ext>
            </a:extLst>
          </p:cNvPr>
          <p:cNvCxnSpPr>
            <a:stCxn id="12" idx="1"/>
            <a:endCxn id="4" idx="3"/>
          </p:cNvCxnSpPr>
          <p:nvPr/>
        </p:nvCxnSpPr>
        <p:spPr>
          <a:xfrm rot="10800000">
            <a:off x="7817224" y="1399854"/>
            <a:ext cx="771537" cy="1069758"/>
          </a:xfrm>
          <a:prstGeom prst="bentConnector3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2" name="Connector: Elbow 51">
            <a:extLst>
              <a:ext uri="{FF2B5EF4-FFF2-40B4-BE49-F238E27FC236}">
                <a16:creationId xmlns:a16="http://schemas.microsoft.com/office/drawing/2014/main" id="{BEF4F07E-7898-577B-DA49-1766129ACE7E}"/>
              </a:ext>
            </a:extLst>
          </p:cNvPr>
          <p:cNvCxnSpPr>
            <a:cxnSpLocks/>
            <a:stCxn id="14" idx="1"/>
          </p:cNvCxnSpPr>
          <p:nvPr/>
        </p:nvCxnSpPr>
        <p:spPr>
          <a:xfrm rot="10800000">
            <a:off x="7169286" y="1785270"/>
            <a:ext cx="1404149" cy="2310499"/>
          </a:xfrm>
          <a:prstGeom prst="bentConnector2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5" name="Connector: Elbow 54">
            <a:extLst>
              <a:ext uri="{FF2B5EF4-FFF2-40B4-BE49-F238E27FC236}">
                <a16:creationId xmlns:a16="http://schemas.microsoft.com/office/drawing/2014/main" id="{41FEEE6D-1F0C-7B24-ED89-E3CD86275C75}"/>
              </a:ext>
            </a:extLst>
          </p:cNvPr>
          <p:cNvCxnSpPr>
            <a:stCxn id="30" idx="1"/>
          </p:cNvCxnSpPr>
          <p:nvPr/>
        </p:nvCxnSpPr>
        <p:spPr>
          <a:xfrm rot="10800000">
            <a:off x="6470659" y="1696037"/>
            <a:ext cx="2125759" cy="3892271"/>
          </a:xfrm>
          <a:prstGeom prst="bentConnector2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6" name="TextBox 55">
            <a:extLst>
              <a:ext uri="{FF2B5EF4-FFF2-40B4-BE49-F238E27FC236}">
                <a16:creationId xmlns:a16="http://schemas.microsoft.com/office/drawing/2014/main" id="{0BD55616-7C0B-9AD9-D85D-82302E045DB4}"/>
              </a:ext>
            </a:extLst>
          </p:cNvPr>
          <p:cNvSpPr txBox="1"/>
          <p:nvPr/>
        </p:nvSpPr>
        <p:spPr>
          <a:xfrm>
            <a:off x="-69573" y="6361043"/>
            <a:ext cx="122615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chemeClr val="bg1"/>
                </a:solidFill>
              </a:rPr>
              <a:t> Each system sends its progress updates to the central system.</a:t>
            </a:r>
          </a:p>
        </p:txBody>
      </p:sp>
    </p:spTree>
    <p:extLst>
      <p:ext uri="{BB962C8B-B14F-4D97-AF65-F5344CB8AC3E}">
        <p14:creationId xmlns:p14="http://schemas.microsoft.com/office/powerpoint/2010/main" val="90433220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D073016-B734-483B-8953-5BADEE1451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38600" y="0"/>
            <a:ext cx="8157458" cy="6858000"/>
          </a:xfrm>
          <a:prstGeom prst="rect">
            <a:avLst/>
          </a:prstGeom>
          <a:gradFill>
            <a:gsLst>
              <a:gs pos="2000">
                <a:schemeClr val="accent1"/>
              </a:gs>
              <a:gs pos="78000">
                <a:schemeClr val="accent1">
                  <a:lumMod val="50000"/>
                </a:schemeClr>
              </a:gs>
              <a:gs pos="100000">
                <a:srgbClr val="000000">
                  <a:alpha val="85000"/>
                </a:srgbClr>
              </a:gs>
            </a:gsLst>
            <a:lin ang="18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0A7EAB6-59D3-4325-8DE6-E0CA4009CE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034537" y="1839884"/>
            <a:ext cx="8157460" cy="5017687"/>
          </a:xfrm>
          <a:prstGeom prst="rect">
            <a:avLst/>
          </a:prstGeom>
          <a:gradFill>
            <a:gsLst>
              <a:gs pos="0">
                <a:schemeClr val="accent1">
                  <a:lumMod val="60000"/>
                  <a:lumOff val="40000"/>
                  <a:alpha val="30000"/>
                </a:schemeClr>
              </a:gs>
              <a:gs pos="100000">
                <a:srgbClr val="000000">
                  <a:alpha val="44000"/>
                </a:srgbClr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4063179" y="-33131"/>
            <a:ext cx="6857999" cy="6923403"/>
          </a:xfrm>
          <a:prstGeom prst="rect">
            <a:avLst/>
          </a:prstGeom>
          <a:gradFill>
            <a:gsLst>
              <a:gs pos="56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/>
              </a:gs>
            </a:gsLst>
            <a:lin ang="6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00669A0-CDF4-989E-8CAF-CC995F07C2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54" r="-1" b="-1"/>
          <a:stretch>
            <a:fillRect/>
          </a:stretch>
        </p:blipFill>
        <p:spPr>
          <a:xfrm>
            <a:off x="1948070" y="1560980"/>
            <a:ext cx="9786730" cy="5157871"/>
          </a:xfrm>
          <a:prstGeom prst="rect">
            <a:avLst/>
          </a:prstGeom>
        </p:spPr>
      </p:pic>
      <p:sp>
        <p:nvSpPr>
          <p:cNvPr id="6" name="Arrow: Down 5">
            <a:extLst>
              <a:ext uri="{FF2B5EF4-FFF2-40B4-BE49-F238E27FC236}">
                <a16:creationId xmlns:a16="http://schemas.microsoft.com/office/drawing/2014/main" id="{66942421-8A72-AB77-A1FA-75734C20C683}"/>
              </a:ext>
            </a:extLst>
          </p:cNvPr>
          <p:cNvSpPr/>
          <p:nvPr/>
        </p:nvSpPr>
        <p:spPr>
          <a:xfrm rot="18324655">
            <a:off x="595740" y="-100032"/>
            <a:ext cx="1008124" cy="1992074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6720F16-7966-7E03-7318-21A5E72BDB12}"/>
              </a:ext>
            </a:extLst>
          </p:cNvPr>
          <p:cNvSpPr txBox="1"/>
          <p:nvPr/>
        </p:nvSpPr>
        <p:spPr>
          <a:xfrm rot="2085683">
            <a:off x="221908" y="488370"/>
            <a:ext cx="13249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bg1"/>
                </a:solidFill>
              </a:rPr>
              <a:t>Sign In</a:t>
            </a:r>
          </a:p>
        </p:txBody>
      </p:sp>
    </p:spTree>
    <p:extLst>
      <p:ext uri="{BB962C8B-B14F-4D97-AF65-F5344CB8AC3E}">
        <p14:creationId xmlns:p14="http://schemas.microsoft.com/office/powerpoint/2010/main" val="84259677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D073016-B734-483B-8953-5BADEE1451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38600" y="0"/>
            <a:ext cx="8157458" cy="6858000"/>
          </a:xfrm>
          <a:prstGeom prst="rect">
            <a:avLst/>
          </a:prstGeom>
          <a:gradFill>
            <a:gsLst>
              <a:gs pos="2000">
                <a:schemeClr val="accent1"/>
              </a:gs>
              <a:gs pos="78000">
                <a:schemeClr val="accent1">
                  <a:lumMod val="50000"/>
                </a:schemeClr>
              </a:gs>
              <a:gs pos="100000">
                <a:srgbClr val="000000">
                  <a:alpha val="85000"/>
                </a:srgbClr>
              </a:gs>
            </a:gsLst>
            <a:lin ang="18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0A7EAB6-59D3-4325-8DE6-E0CA4009CE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034537" y="1839884"/>
            <a:ext cx="8157460" cy="5017687"/>
          </a:xfrm>
          <a:prstGeom prst="rect">
            <a:avLst/>
          </a:prstGeom>
          <a:gradFill>
            <a:gsLst>
              <a:gs pos="0">
                <a:schemeClr val="accent1">
                  <a:lumMod val="60000"/>
                  <a:lumOff val="40000"/>
                  <a:alpha val="30000"/>
                </a:schemeClr>
              </a:gs>
              <a:gs pos="100000">
                <a:srgbClr val="000000">
                  <a:alpha val="44000"/>
                </a:srgbClr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4063179" y="-33131"/>
            <a:ext cx="6857999" cy="6923403"/>
          </a:xfrm>
          <a:prstGeom prst="rect">
            <a:avLst/>
          </a:prstGeom>
          <a:gradFill>
            <a:gsLst>
              <a:gs pos="56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/>
              </a:gs>
            </a:gsLst>
            <a:lin ang="6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C1B5436-A464-9B75-4F1A-342B33C693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070" y="457200"/>
            <a:ext cx="11057859" cy="59436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1E836BA-B833-4F29-80DD-B98E03E4A2B6}"/>
              </a:ext>
            </a:extLst>
          </p:cNvPr>
          <p:cNvSpPr txBox="1"/>
          <p:nvPr/>
        </p:nvSpPr>
        <p:spPr>
          <a:xfrm>
            <a:off x="109330" y="75947"/>
            <a:ext cx="38365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highlight>
                  <a:srgbClr val="800080"/>
                </a:highlight>
              </a:rPr>
              <a:t>Operating Centre Dashboard</a:t>
            </a:r>
          </a:p>
        </p:txBody>
      </p:sp>
    </p:spTree>
    <p:extLst>
      <p:ext uri="{BB962C8B-B14F-4D97-AF65-F5344CB8AC3E}">
        <p14:creationId xmlns:p14="http://schemas.microsoft.com/office/powerpoint/2010/main" val="188545869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ECC07320-C2CA-4E29-8481-9D9E143C77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Empty desk and whiteboard">
            <a:extLst>
              <a:ext uri="{FF2B5EF4-FFF2-40B4-BE49-F238E27FC236}">
                <a16:creationId xmlns:a16="http://schemas.microsoft.com/office/drawing/2014/main" id="{19C96949-6539-34CE-4AC3-75A3195270B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5436"/>
          <a:stretch>
            <a:fillRect/>
          </a:stretch>
        </p:blipFill>
        <p:spPr>
          <a:xfrm>
            <a:off x="2522358" y="10"/>
            <a:ext cx="9669642" cy="685799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178FB36B-5BFE-42CA-BC60-1115E0D95E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066978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2924230-F311-BD4A-8C5E-F27319581CB2}"/>
              </a:ext>
            </a:extLst>
          </p:cNvPr>
          <p:cNvSpPr txBox="1"/>
          <p:nvPr/>
        </p:nvSpPr>
        <p:spPr>
          <a:xfrm>
            <a:off x="383458" y="743447"/>
            <a:ext cx="4542155" cy="3692028"/>
          </a:xfrm>
          <a:prstGeom prst="rect">
            <a:avLst/>
          </a:prstGeom>
          <a:noFill/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200">
                <a:latin typeface="+mj-lt"/>
                <a:ea typeface="+mj-ea"/>
                <a:cs typeface="+mj-cs"/>
              </a:rPr>
              <a:t>Presentation lead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200">
              <a:latin typeface="+mj-lt"/>
              <a:ea typeface="+mj-ea"/>
              <a:cs typeface="+mj-cs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A5FF8DE-8EB4-F1F5-7B9A-E8EED81DB39C}"/>
              </a:ext>
            </a:extLst>
          </p:cNvPr>
          <p:cNvSpPr txBox="1"/>
          <p:nvPr/>
        </p:nvSpPr>
        <p:spPr>
          <a:xfrm>
            <a:off x="462116" y="5702710"/>
            <a:ext cx="20571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kern="100" dirty="0">
                <a:solidFill>
                  <a:schemeClr val="accent5"/>
                </a:solidFill>
              </a:rPr>
              <a:t>Narcis</a:t>
            </a:r>
            <a:endParaRPr lang="en-GB" sz="2800" b="1" kern="100" dirty="0">
              <a:solidFill>
                <a:schemeClr val="accent5"/>
              </a:solidFill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813029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 31">
            <a:extLst>
              <a:ext uri="{FF2B5EF4-FFF2-40B4-BE49-F238E27FC236}">
                <a16:creationId xmlns:a16="http://schemas.microsoft.com/office/drawing/2014/main" id="{CE56A029-D803-47A2-B79C-4527891BE6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chemeClr val="bg2">
              <a:tint val="95000"/>
              <a:satMod val="1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33" name="Freeform: Shape 18">
            <a:extLst>
              <a:ext uri="{FF2B5EF4-FFF2-40B4-BE49-F238E27FC236}">
                <a16:creationId xmlns:a16="http://schemas.microsoft.com/office/drawing/2014/main" id="{51D96995-5226-4718-9475-B918D16CF1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22663" y="1467136"/>
            <a:ext cx="4429266" cy="5404512"/>
          </a:xfrm>
          <a:custGeom>
            <a:avLst/>
            <a:gdLst>
              <a:gd name="connsiteX0" fmla="*/ 824338 w 4383631"/>
              <a:gd name="connsiteY0" fmla="*/ 881 h 5404513"/>
              <a:gd name="connsiteX1" fmla="*/ 988232 w 4383631"/>
              <a:gd name="connsiteY1" fmla="*/ 1512 h 5404513"/>
              <a:gd name="connsiteX2" fmla="*/ 2378019 w 4383631"/>
              <a:gd name="connsiteY2" fmla="*/ 394359 h 5404513"/>
              <a:gd name="connsiteX3" fmla="*/ 4005393 w 4383631"/>
              <a:gd name="connsiteY3" fmla="*/ 5010381 h 5404513"/>
              <a:gd name="connsiteX4" fmla="*/ 3668913 w 4383631"/>
              <a:gd name="connsiteY4" fmla="*/ 5403338 h 5404513"/>
              <a:gd name="connsiteX5" fmla="*/ 3667357 w 4383631"/>
              <a:gd name="connsiteY5" fmla="*/ 5404513 h 5404513"/>
              <a:gd name="connsiteX6" fmla="*/ 0 w 4383631"/>
              <a:gd name="connsiteY6" fmla="*/ 5404513 h 5404513"/>
              <a:gd name="connsiteX7" fmla="*/ 0 w 4383631"/>
              <a:gd name="connsiteY7" fmla="*/ 143051 h 5404513"/>
              <a:gd name="connsiteX8" fmla="*/ 193256 w 4383631"/>
              <a:gd name="connsiteY8" fmla="*/ 87176 h 5404513"/>
              <a:gd name="connsiteX9" fmla="*/ 824338 w 4383631"/>
              <a:gd name="connsiteY9" fmla="*/ 881 h 54045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383631" h="5404513">
                <a:moveTo>
                  <a:pt x="824338" y="881"/>
                </a:moveTo>
                <a:cubicBezTo>
                  <a:pt x="878770" y="-471"/>
                  <a:pt x="933413" y="-270"/>
                  <a:pt x="988232" y="1512"/>
                </a:cubicBezTo>
                <a:cubicBezTo>
                  <a:pt x="1445852" y="16389"/>
                  <a:pt x="1915763" y="141496"/>
                  <a:pt x="2378019" y="394359"/>
                </a:cubicBezTo>
                <a:cubicBezTo>
                  <a:pt x="4031265" y="1298718"/>
                  <a:pt x="4945843" y="3467048"/>
                  <a:pt x="4005393" y="5010381"/>
                </a:cubicBezTo>
                <a:cubicBezTo>
                  <a:pt x="3906203" y="5173158"/>
                  <a:pt x="3793241" y="5299621"/>
                  <a:pt x="3668913" y="5403338"/>
                </a:cubicBezTo>
                <a:lnTo>
                  <a:pt x="3667357" y="5404513"/>
                </a:lnTo>
                <a:lnTo>
                  <a:pt x="0" y="5404513"/>
                </a:lnTo>
                <a:lnTo>
                  <a:pt x="0" y="143051"/>
                </a:lnTo>
                <a:lnTo>
                  <a:pt x="193256" y="87176"/>
                </a:lnTo>
                <a:cubicBezTo>
                  <a:pt x="398954" y="35580"/>
                  <a:pt x="610013" y="6202"/>
                  <a:pt x="824338" y="881"/>
                </a:cubicBezTo>
                <a:close/>
              </a:path>
            </a:pathLst>
          </a:custGeom>
          <a:noFill/>
          <a:ln w="19050">
            <a:solidFill>
              <a:srgbClr val="FFFFFF">
                <a:alpha val="5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pic>
        <p:nvPicPr>
          <p:cNvPr id="6" name="Picture 5" descr="Wall of advesive notes with one standing out">
            <a:extLst>
              <a:ext uri="{FF2B5EF4-FFF2-40B4-BE49-F238E27FC236}">
                <a16:creationId xmlns:a16="http://schemas.microsoft.com/office/drawing/2014/main" id="{6130DEB7-BA32-28AC-DCBE-C3654B26A3A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4423" r="31328" b="-2"/>
          <a:stretch>
            <a:fillRect/>
          </a:stretch>
        </p:blipFill>
        <p:spPr>
          <a:xfrm>
            <a:off x="-7" y="1676463"/>
            <a:ext cx="4211054" cy="5181530"/>
          </a:xfrm>
          <a:custGeom>
            <a:avLst/>
            <a:gdLst/>
            <a:ahLst/>
            <a:cxnLst/>
            <a:rect l="l" t="t" r="r" b="b"/>
            <a:pathLst>
              <a:path w="4211054" h="5181530">
                <a:moveTo>
                  <a:pt x="1165310" y="990"/>
                </a:moveTo>
                <a:cubicBezTo>
                  <a:pt x="1578456" y="12730"/>
                  <a:pt x="2002082" y="129252"/>
                  <a:pt x="2418078" y="367333"/>
                </a:cubicBezTo>
                <a:cubicBezTo>
                  <a:pt x="3905879" y="1218825"/>
                  <a:pt x="4719574" y="3276464"/>
                  <a:pt x="3861693" y="4749397"/>
                </a:cubicBezTo>
                <a:cubicBezTo>
                  <a:pt x="3781266" y="4887488"/>
                  <a:pt x="3691172" y="4998345"/>
                  <a:pt x="3592887" y="5091022"/>
                </a:cubicBezTo>
                <a:lnTo>
                  <a:pt x="3483153" y="5181530"/>
                </a:lnTo>
                <a:lnTo>
                  <a:pt x="0" y="5181530"/>
                </a:lnTo>
                <a:lnTo>
                  <a:pt x="0" y="251609"/>
                </a:lnTo>
                <a:lnTo>
                  <a:pt x="158783" y="182603"/>
                </a:lnTo>
                <a:cubicBezTo>
                  <a:pt x="479801" y="54981"/>
                  <a:pt x="818871" y="-8854"/>
                  <a:pt x="1165310" y="990"/>
                </a:cubicBezTo>
                <a:close/>
              </a:path>
            </a:pathLst>
          </a:custGeom>
        </p:spPr>
      </p:pic>
      <p:sp>
        <p:nvSpPr>
          <p:cNvPr id="34" name="Freeform: Shape 20">
            <a:extLst>
              <a:ext uri="{FF2B5EF4-FFF2-40B4-BE49-F238E27FC236}">
                <a16:creationId xmlns:a16="http://schemas.microsoft.com/office/drawing/2014/main" id="{3D7B82C1-B831-4DDE-BDF4-2C767EB493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676470"/>
            <a:ext cx="4211054" cy="5181530"/>
          </a:xfrm>
          <a:custGeom>
            <a:avLst/>
            <a:gdLst>
              <a:gd name="connsiteX0" fmla="*/ 1165310 w 4211054"/>
              <a:gd name="connsiteY0" fmla="*/ 990 h 5181530"/>
              <a:gd name="connsiteX1" fmla="*/ 2418078 w 4211054"/>
              <a:gd name="connsiteY1" fmla="*/ 367333 h 5181530"/>
              <a:gd name="connsiteX2" fmla="*/ 3861693 w 4211054"/>
              <a:gd name="connsiteY2" fmla="*/ 4749397 h 5181530"/>
              <a:gd name="connsiteX3" fmla="*/ 3592887 w 4211054"/>
              <a:gd name="connsiteY3" fmla="*/ 5091022 h 5181530"/>
              <a:gd name="connsiteX4" fmla="*/ 3483152 w 4211054"/>
              <a:gd name="connsiteY4" fmla="*/ 5181530 h 5181530"/>
              <a:gd name="connsiteX5" fmla="*/ 0 w 4211054"/>
              <a:gd name="connsiteY5" fmla="*/ 5181530 h 5181530"/>
              <a:gd name="connsiteX6" fmla="*/ 0 w 4211054"/>
              <a:gd name="connsiteY6" fmla="*/ 5181528 h 5181530"/>
              <a:gd name="connsiteX7" fmla="*/ 2981677 w 4211054"/>
              <a:gd name="connsiteY7" fmla="*/ 5181528 h 5181530"/>
              <a:gd name="connsiteX8" fmla="*/ 3028606 w 4211054"/>
              <a:gd name="connsiteY8" fmla="*/ 5160626 h 5181530"/>
              <a:gd name="connsiteX9" fmla="*/ 3747110 w 4211054"/>
              <a:gd name="connsiteY9" fmla="*/ 4553549 h 5181530"/>
              <a:gd name="connsiteX10" fmla="*/ 2353269 w 4211054"/>
              <a:gd name="connsiteY10" fmla="*/ 527791 h 5181530"/>
              <a:gd name="connsiteX11" fmla="*/ 1162923 w 4211054"/>
              <a:gd name="connsiteY11" fmla="*/ 185179 h 5181530"/>
              <a:gd name="connsiteX12" fmla="*/ 80119 w 4211054"/>
              <a:gd name="connsiteY12" fmla="*/ 399295 h 5181530"/>
              <a:gd name="connsiteX13" fmla="*/ 0 w 4211054"/>
              <a:gd name="connsiteY13" fmla="*/ 438059 h 5181530"/>
              <a:gd name="connsiteX14" fmla="*/ 0 w 4211054"/>
              <a:gd name="connsiteY14" fmla="*/ 251609 h 5181530"/>
              <a:gd name="connsiteX15" fmla="*/ 158783 w 4211054"/>
              <a:gd name="connsiteY15" fmla="*/ 182603 h 5181530"/>
              <a:gd name="connsiteX16" fmla="*/ 1165310 w 4211054"/>
              <a:gd name="connsiteY16" fmla="*/ 990 h 51815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11054" h="5181530">
                <a:moveTo>
                  <a:pt x="1165310" y="990"/>
                </a:moveTo>
                <a:cubicBezTo>
                  <a:pt x="1578456" y="12730"/>
                  <a:pt x="2002082" y="129252"/>
                  <a:pt x="2418078" y="367333"/>
                </a:cubicBezTo>
                <a:cubicBezTo>
                  <a:pt x="3905879" y="1218825"/>
                  <a:pt x="4719574" y="3276464"/>
                  <a:pt x="3861693" y="4749397"/>
                </a:cubicBezTo>
                <a:cubicBezTo>
                  <a:pt x="3781266" y="4887488"/>
                  <a:pt x="3691172" y="4998345"/>
                  <a:pt x="3592887" y="5091022"/>
                </a:cubicBezTo>
                <a:lnTo>
                  <a:pt x="3483152" y="5181530"/>
                </a:lnTo>
                <a:lnTo>
                  <a:pt x="0" y="5181530"/>
                </a:lnTo>
                <a:lnTo>
                  <a:pt x="0" y="5181528"/>
                </a:lnTo>
                <a:lnTo>
                  <a:pt x="2981677" y="5181528"/>
                </a:lnTo>
                <a:lnTo>
                  <a:pt x="3028606" y="5160626"/>
                </a:lnTo>
                <a:cubicBezTo>
                  <a:pt x="3311277" y="5028098"/>
                  <a:pt x="3558318" y="4869020"/>
                  <a:pt x="3747110" y="4553549"/>
                </a:cubicBezTo>
                <a:cubicBezTo>
                  <a:pt x="4552598" y="3207566"/>
                  <a:pt x="3769268" y="1316508"/>
                  <a:pt x="2353269" y="527791"/>
                </a:cubicBezTo>
                <a:cubicBezTo>
                  <a:pt x="1957349" y="307263"/>
                  <a:pt x="1554872" y="198154"/>
                  <a:pt x="1162923" y="185179"/>
                </a:cubicBezTo>
                <a:cubicBezTo>
                  <a:pt x="787306" y="172747"/>
                  <a:pt x="421359" y="248602"/>
                  <a:pt x="80119" y="399295"/>
                </a:cubicBezTo>
                <a:lnTo>
                  <a:pt x="0" y="438059"/>
                </a:lnTo>
                <a:lnTo>
                  <a:pt x="0" y="251609"/>
                </a:lnTo>
                <a:lnTo>
                  <a:pt x="158783" y="182603"/>
                </a:lnTo>
                <a:cubicBezTo>
                  <a:pt x="479801" y="54981"/>
                  <a:pt x="818871" y="-8854"/>
                  <a:pt x="1165310" y="990"/>
                </a:cubicBezTo>
                <a:close/>
              </a:path>
            </a:pathLst>
          </a:custGeom>
          <a:solidFill>
            <a:srgbClr val="FFFFFF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35" name="Freeform: Shape 22">
            <a:extLst>
              <a:ext uri="{FF2B5EF4-FFF2-40B4-BE49-F238E27FC236}">
                <a16:creationId xmlns:a16="http://schemas.microsoft.com/office/drawing/2014/main" id="{22EB6291-5B14-4134-B234-BE224349EF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59458" y="-13648"/>
            <a:ext cx="4289727" cy="2866417"/>
          </a:xfrm>
          <a:custGeom>
            <a:avLst/>
            <a:gdLst>
              <a:gd name="connsiteX0" fmla="*/ 237339 w 4130517"/>
              <a:gd name="connsiteY0" fmla="*/ 0 h 2806419"/>
              <a:gd name="connsiteX1" fmla="*/ 3997489 w 4130517"/>
              <a:gd name="connsiteY1" fmla="*/ 0 h 2806419"/>
              <a:gd name="connsiteX2" fmla="*/ 4006148 w 4130517"/>
              <a:gd name="connsiteY2" fmla="*/ 24333 h 2806419"/>
              <a:gd name="connsiteX3" fmla="*/ 4130517 w 4130517"/>
              <a:gd name="connsiteY3" fmla="*/ 887307 h 2806419"/>
              <a:gd name="connsiteX4" fmla="*/ 3915925 w 4130517"/>
              <a:gd name="connsiteY4" fmla="*/ 1525677 h 2806419"/>
              <a:gd name="connsiteX5" fmla="*/ 3280571 w 4130517"/>
              <a:gd name="connsiteY5" fmla="*/ 2120090 h 2806419"/>
              <a:gd name="connsiteX6" fmla="*/ 3140878 w 4130517"/>
              <a:gd name="connsiteY6" fmla="*/ 2233796 h 2806419"/>
              <a:gd name="connsiteX7" fmla="*/ 1993019 w 4130517"/>
              <a:gd name="connsiteY7" fmla="*/ 2806419 h 2806419"/>
              <a:gd name="connsiteX8" fmla="*/ 480948 w 4130517"/>
              <a:gd name="connsiteY8" fmla="*/ 1875638 h 2806419"/>
              <a:gd name="connsiteX9" fmla="*/ 319805 w 4130517"/>
              <a:gd name="connsiteY9" fmla="*/ 1637519 h 2806419"/>
              <a:gd name="connsiteX10" fmla="*/ 0 w 4130517"/>
              <a:gd name="connsiteY10" fmla="*/ 887307 h 2806419"/>
              <a:gd name="connsiteX11" fmla="*/ 193231 w 4130517"/>
              <a:gd name="connsiteY11" fmla="*/ 79360 h 28064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4130517" h="2806419">
                <a:moveTo>
                  <a:pt x="237339" y="0"/>
                </a:moveTo>
                <a:lnTo>
                  <a:pt x="3997489" y="0"/>
                </a:lnTo>
                <a:lnTo>
                  <a:pt x="4006148" y="24333"/>
                </a:lnTo>
                <a:cubicBezTo>
                  <a:pt x="4087750" y="288004"/>
                  <a:pt x="4130517" y="579903"/>
                  <a:pt x="4130517" y="887307"/>
                </a:cubicBezTo>
                <a:cubicBezTo>
                  <a:pt x="4130517" y="1132599"/>
                  <a:pt x="4064304" y="1329464"/>
                  <a:pt x="3915925" y="1525677"/>
                </a:cubicBezTo>
                <a:cubicBezTo>
                  <a:pt x="3760721" y="1730924"/>
                  <a:pt x="3527514" y="1919967"/>
                  <a:pt x="3280571" y="2120090"/>
                </a:cubicBezTo>
                <a:cubicBezTo>
                  <a:pt x="3235011" y="2156968"/>
                  <a:pt x="3187944" y="2195151"/>
                  <a:pt x="3140878" y="2233796"/>
                </a:cubicBezTo>
                <a:cubicBezTo>
                  <a:pt x="2719582" y="2579662"/>
                  <a:pt x="2412097" y="2806419"/>
                  <a:pt x="1993019" y="2806419"/>
                </a:cubicBezTo>
                <a:cubicBezTo>
                  <a:pt x="1354472" y="2806419"/>
                  <a:pt x="902244" y="2528070"/>
                  <a:pt x="480948" y="1875638"/>
                </a:cubicBezTo>
                <a:cubicBezTo>
                  <a:pt x="425816" y="1790244"/>
                  <a:pt x="371924" y="1712578"/>
                  <a:pt x="319805" y="1637519"/>
                </a:cubicBezTo>
                <a:cubicBezTo>
                  <a:pt x="103795" y="1326296"/>
                  <a:pt x="0" y="1164446"/>
                  <a:pt x="0" y="887307"/>
                </a:cubicBezTo>
                <a:cubicBezTo>
                  <a:pt x="0" y="612125"/>
                  <a:pt x="65060" y="340293"/>
                  <a:pt x="193231" y="79360"/>
                </a:cubicBezTo>
                <a:close/>
              </a:path>
            </a:pathLst>
          </a:custGeom>
          <a:noFill/>
          <a:ln w="19050">
            <a:solidFill>
              <a:srgbClr val="FFFFFF">
                <a:alpha val="5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36" name="Freeform: Shape 24">
            <a:extLst>
              <a:ext uri="{FF2B5EF4-FFF2-40B4-BE49-F238E27FC236}">
                <a16:creationId xmlns:a16="http://schemas.microsoft.com/office/drawing/2014/main" id="{97A57860-4E75-47A2-A2FB-36FAA8979E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51951" y="-11953"/>
            <a:ext cx="4152001" cy="3562347"/>
          </a:xfrm>
          <a:custGeom>
            <a:avLst/>
            <a:gdLst>
              <a:gd name="connsiteX0" fmla="*/ 305212 w 4069058"/>
              <a:gd name="connsiteY0" fmla="*/ 0 h 3547008"/>
              <a:gd name="connsiteX1" fmla="*/ 4069058 w 4069058"/>
              <a:gd name="connsiteY1" fmla="*/ 0 h 3547008"/>
              <a:gd name="connsiteX2" fmla="*/ 4069058 w 4069058"/>
              <a:gd name="connsiteY2" fmla="*/ 2865785 h 3547008"/>
              <a:gd name="connsiteX3" fmla="*/ 3996814 w 4069058"/>
              <a:gd name="connsiteY3" fmla="*/ 2947457 h 3547008"/>
              <a:gd name="connsiteX4" fmla="*/ 2732780 w 4069058"/>
              <a:gd name="connsiteY4" fmla="*/ 3541640 h 3547008"/>
              <a:gd name="connsiteX5" fmla="*/ 1317550 w 4069058"/>
              <a:gd name="connsiteY5" fmla="*/ 3015110 h 3547008"/>
              <a:gd name="connsiteX6" fmla="*/ 1140977 w 4069058"/>
              <a:gd name="connsiteY6" fmla="*/ 2901419 h 3547008"/>
              <a:gd name="connsiteX7" fmla="*/ 330269 w 4069058"/>
              <a:gd name="connsiteY7" fmla="*/ 2297252 h 3547008"/>
              <a:gd name="connsiteX8" fmla="*/ 13299 w 4069058"/>
              <a:gd name="connsiteY8" fmla="*/ 1599966 h 3547008"/>
              <a:gd name="connsiteX9" fmla="*/ 217457 w 4069058"/>
              <a:gd name="connsiteY9" fmla="*/ 178659 h 3547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069058" h="3547008">
                <a:moveTo>
                  <a:pt x="305212" y="0"/>
                </a:moveTo>
                <a:lnTo>
                  <a:pt x="4069058" y="0"/>
                </a:lnTo>
                <a:lnTo>
                  <a:pt x="4069058" y="2865785"/>
                </a:lnTo>
                <a:lnTo>
                  <a:pt x="3996814" y="2947457"/>
                </a:lnTo>
                <a:cubicBezTo>
                  <a:pt x="3654887" y="3311545"/>
                  <a:pt x="3252443" y="3496175"/>
                  <a:pt x="2732780" y="3541640"/>
                </a:cubicBezTo>
                <a:cubicBezTo>
                  <a:pt x="2236701" y="3585041"/>
                  <a:pt x="1850359" y="3361306"/>
                  <a:pt x="1317550" y="3015110"/>
                </a:cubicBezTo>
                <a:cubicBezTo>
                  <a:pt x="1258026" y="2976425"/>
                  <a:pt x="1198546" y="2938265"/>
                  <a:pt x="1140977" y="2901419"/>
                </a:cubicBezTo>
                <a:cubicBezTo>
                  <a:pt x="828927" y="2701433"/>
                  <a:pt x="534230" y="2512513"/>
                  <a:pt x="330269" y="2297252"/>
                </a:cubicBezTo>
                <a:cubicBezTo>
                  <a:pt x="135278" y="2091465"/>
                  <a:pt x="37487" y="1876435"/>
                  <a:pt x="13299" y="1599966"/>
                </a:cubicBezTo>
                <a:cubicBezTo>
                  <a:pt x="-32170" y="1080250"/>
                  <a:pt x="39709" y="589889"/>
                  <a:pt x="217457" y="178659"/>
                </a:cubicBezTo>
                <a:close/>
              </a:path>
            </a:pathLst>
          </a:custGeom>
          <a:noFill/>
          <a:ln w="19050">
            <a:solidFill>
              <a:srgbClr val="FFFFFF">
                <a:alpha val="5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A85DF20-62BB-FEE1-DC25-349715C7C17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2" r="2" b="2"/>
          <a:stretch>
            <a:fillRect/>
          </a:stretch>
        </p:blipFill>
        <p:spPr>
          <a:xfrm>
            <a:off x="3332189" y="1"/>
            <a:ext cx="3997527" cy="2646947"/>
          </a:xfrm>
          <a:custGeom>
            <a:avLst/>
            <a:gdLst/>
            <a:ahLst/>
            <a:cxnLst/>
            <a:rect l="l" t="t" r="r" b="b"/>
            <a:pathLst>
              <a:path w="3997527" h="2646947">
                <a:moveTo>
                  <a:pt x="292993" y="0"/>
                </a:moveTo>
                <a:lnTo>
                  <a:pt x="3828920" y="0"/>
                </a:lnTo>
                <a:lnTo>
                  <a:pt x="3877162" y="126877"/>
                </a:lnTo>
                <a:cubicBezTo>
                  <a:pt x="3956137" y="365716"/>
                  <a:pt x="3997527" y="630123"/>
                  <a:pt x="3997527" y="908578"/>
                </a:cubicBezTo>
                <a:cubicBezTo>
                  <a:pt x="3997527" y="1130767"/>
                  <a:pt x="3933446" y="1309091"/>
                  <a:pt x="3789844" y="1486825"/>
                </a:cubicBezTo>
                <a:cubicBezTo>
                  <a:pt x="3639637" y="1672742"/>
                  <a:pt x="3413939" y="1843981"/>
                  <a:pt x="3174946" y="2025257"/>
                </a:cubicBezTo>
                <a:cubicBezTo>
                  <a:pt x="3130853" y="2058662"/>
                  <a:pt x="3085302" y="2093247"/>
                  <a:pt x="3039752" y="2128254"/>
                </a:cubicBezTo>
                <a:cubicBezTo>
                  <a:pt x="2632020" y="2441546"/>
                  <a:pt x="2334435" y="2646947"/>
                  <a:pt x="1928851" y="2646947"/>
                </a:cubicBezTo>
                <a:cubicBezTo>
                  <a:pt x="1310863" y="2646947"/>
                  <a:pt x="873195" y="2394813"/>
                  <a:pt x="465463" y="1803828"/>
                </a:cubicBezTo>
                <a:cubicBezTo>
                  <a:pt x="412107" y="1726474"/>
                  <a:pt x="359949" y="1656124"/>
                  <a:pt x="309509" y="1588134"/>
                </a:cubicBezTo>
                <a:cubicBezTo>
                  <a:pt x="100453" y="1306222"/>
                  <a:pt x="0" y="1159615"/>
                  <a:pt x="0" y="908578"/>
                </a:cubicBezTo>
                <a:cubicBezTo>
                  <a:pt x="0" y="659312"/>
                  <a:pt x="62965" y="413080"/>
                  <a:pt x="187010" y="176721"/>
                </a:cubicBezTo>
                <a:cubicBezTo>
                  <a:pt x="217356" y="118918"/>
                  <a:pt x="250961" y="62336"/>
                  <a:pt x="287751" y="7075"/>
                </a:cubicBezTo>
                <a:close/>
              </a:path>
            </a:pathLst>
          </a:custGeom>
        </p:spPr>
      </p:pic>
      <p:sp>
        <p:nvSpPr>
          <p:cNvPr id="37" name="Freeform: Shape 26">
            <a:extLst>
              <a:ext uri="{FF2B5EF4-FFF2-40B4-BE49-F238E27FC236}">
                <a16:creationId xmlns:a16="http://schemas.microsoft.com/office/drawing/2014/main" id="{FADADC7F-B4F8-4013-B67D-463D600E83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332189" y="1"/>
            <a:ext cx="3997527" cy="2646947"/>
          </a:xfrm>
          <a:custGeom>
            <a:avLst/>
            <a:gdLst>
              <a:gd name="connsiteX0" fmla="*/ 478501 w 3997527"/>
              <a:gd name="connsiteY0" fmla="*/ 2 h 2646947"/>
              <a:gd name="connsiteX1" fmla="*/ 382993 w 3997527"/>
              <a:gd name="connsiteY1" fmla="*/ 123929 h 2646947"/>
              <a:gd name="connsiteX2" fmla="*/ 290041 w 3997527"/>
              <a:gd name="connsiteY2" fmla="*/ 274421 h 2646947"/>
              <a:gd name="connsiteX3" fmla="*/ 117491 w 3997527"/>
              <a:gd name="connsiteY3" fmla="*/ 923641 h 2646947"/>
              <a:gd name="connsiteX4" fmla="*/ 403069 w 3997527"/>
              <a:gd name="connsiteY4" fmla="*/ 1526467 h 2646947"/>
              <a:gd name="connsiteX5" fmla="*/ 546966 w 3997527"/>
              <a:gd name="connsiteY5" fmla="*/ 1717806 h 2646947"/>
              <a:gd name="connsiteX6" fmla="*/ 1897207 w 3997527"/>
              <a:gd name="connsiteY6" fmla="*/ 2465727 h 2646947"/>
              <a:gd name="connsiteX7" fmla="*/ 2922217 w 3997527"/>
              <a:gd name="connsiteY7" fmla="*/ 2005601 h 2646947"/>
              <a:gd name="connsiteX8" fmla="*/ 3046959 w 3997527"/>
              <a:gd name="connsiteY8" fmla="*/ 1914233 h 2646947"/>
              <a:gd name="connsiteX9" fmla="*/ 3614314 w 3997527"/>
              <a:gd name="connsiteY9" fmla="*/ 1436596 h 2646947"/>
              <a:gd name="connsiteX10" fmla="*/ 3805939 w 3997527"/>
              <a:gd name="connsiteY10" fmla="*/ 923641 h 2646947"/>
              <a:gd name="connsiteX11" fmla="*/ 3633781 w 3997527"/>
              <a:gd name="connsiteY11" fmla="*/ 75714 h 2646947"/>
              <a:gd name="connsiteX12" fmla="*/ 3595267 w 3997527"/>
              <a:gd name="connsiteY12" fmla="*/ 2 h 2646947"/>
              <a:gd name="connsiteX13" fmla="*/ 292993 w 3997527"/>
              <a:gd name="connsiteY13" fmla="*/ 0 h 2646947"/>
              <a:gd name="connsiteX14" fmla="*/ 3828920 w 3997527"/>
              <a:gd name="connsiteY14" fmla="*/ 0 h 2646947"/>
              <a:gd name="connsiteX15" fmla="*/ 3877162 w 3997527"/>
              <a:gd name="connsiteY15" fmla="*/ 126877 h 2646947"/>
              <a:gd name="connsiteX16" fmla="*/ 3997527 w 3997527"/>
              <a:gd name="connsiteY16" fmla="*/ 908578 h 2646947"/>
              <a:gd name="connsiteX17" fmla="*/ 3789844 w 3997527"/>
              <a:gd name="connsiteY17" fmla="*/ 1486825 h 2646947"/>
              <a:gd name="connsiteX18" fmla="*/ 3174946 w 3997527"/>
              <a:gd name="connsiteY18" fmla="*/ 2025257 h 2646947"/>
              <a:gd name="connsiteX19" fmla="*/ 3039752 w 3997527"/>
              <a:gd name="connsiteY19" fmla="*/ 2128254 h 2646947"/>
              <a:gd name="connsiteX20" fmla="*/ 1928850 w 3997527"/>
              <a:gd name="connsiteY20" fmla="*/ 2646947 h 2646947"/>
              <a:gd name="connsiteX21" fmla="*/ 465463 w 3997527"/>
              <a:gd name="connsiteY21" fmla="*/ 1803828 h 2646947"/>
              <a:gd name="connsiteX22" fmla="*/ 309508 w 3997527"/>
              <a:gd name="connsiteY22" fmla="*/ 1588134 h 2646947"/>
              <a:gd name="connsiteX23" fmla="*/ 0 w 3997527"/>
              <a:gd name="connsiteY23" fmla="*/ 908578 h 2646947"/>
              <a:gd name="connsiteX24" fmla="*/ 187010 w 3997527"/>
              <a:gd name="connsiteY24" fmla="*/ 176721 h 2646947"/>
              <a:gd name="connsiteX25" fmla="*/ 287750 w 3997527"/>
              <a:gd name="connsiteY25" fmla="*/ 7075 h 26469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3997527" h="2646947">
                <a:moveTo>
                  <a:pt x="478501" y="2"/>
                </a:moveTo>
                <a:lnTo>
                  <a:pt x="382993" y="123929"/>
                </a:lnTo>
                <a:cubicBezTo>
                  <a:pt x="349048" y="172951"/>
                  <a:pt x="318041" y="223144"/>
                  <a:pt x="290041" y="274421"/>
                </a:cubicBezTo>
                <a:cubicBezTo>
                  <a:pt x="175588" y="484093"/>
                  <a:pt x="117491" y="702521"/>
                  <a:pt x="117491" y="923641"/>
                </a:cubicBezTo>
                <a:cubicBezTo>
                  <a:pt x="117491" y="1146334"/>
                  <a:pt x="210177" y="1276386"/>
                  <a:pt x="403069" y="1526467"/>
                </a:cubicBezTo>
                <a:cubicBezTo>
                  <a:pt x="449609" y="1586781"/>
                  <a:pt x="497735" y="1649187"/>
                  <a:pt x="546966" y="1717806"/>
                </a:cubicBezTo>
                <a:cubicBezTo>
                  <a:pt x="923173" y="2242063"/>
                  <a:pt x="1327000" y="2465727"/>
                  <a:pt x="1897207" y="2465727"/>
                </a:cubicBezTo>
                <a:cubicBezTo>
                  <a:pt x="2271434" y="2465727"/>
                  <a:pt x="2546010" y="2283518"/>
                  <a:pt x="2922217" y="2005601"/>
                </a:cubicBezTo>
                <a:cubicBezTo>
                  <a:pt x="2964245" y="1974547"/>
                  <a:pt x="3006275" y="1943867"/>
                  <a:pt x="3046959" y="1914233"/>
                </a:cubicBezTo>
                <a:cubicBezTo>
                  <a:pt x="3267474" y="1753426"/>
                  <a:pt x="3475721" y="1601521"/>
                  <a:pt x="3614314" y="1436596"/>
                </a:cubicBezTo>
                <a:cubicBezTo>
                  <a:pt x="3746813" y="1278931"/>
                  <a:pt x="3805939" y="1120743"/>
                  <a:pt x="3805939" y="923641"/>
                </a:cubicBezTo>
                <a:cubicBezTo>
                  <a:pt x="3805939" y="614875"/>
                  <a:pt x="3746267" y="325578"/>
                  <a:pt x="3633781" y="75714"/>
                </a:cubicBezTo>
                <a:lnTo>
                  <a:pt x="3595267" y="2"/>
                </a:lnTo>
                <a:close/>
                <a:moveTo>
                  <a:pt x="292993" y="0"/>
                </a:moveTo>
                <a:lnTo>
                  <a:pt x="3828920" y="0"/>
                </a:lnTo>
                <a:lnTo>
                  <a:pt x="3877162" y="126877"/>
                </a:lnTo>
                <a:cubicBezTo>
                  <a:pt x="3956137" y="365716"/>
                  <a:pt x="3997527" y="630123"/>
                  <a:pt x="3997527" y="908578"/>
                </a:cubicBezTo>
                <a:cubicBezTo>
                  <a:pt x="3997527" y="1130767"/>
                  <a:pt x="3933446" y="1309091"/>
                  <a:pt x="3789844" y="1486825"/>
                </a:cubicBezTo>
                <a:cubicBezTo>
                  <a:pt x="3639637" y="1672742"/>
                  <a:pt x="3413939" y="1843981"/>
                  <a:pt x="3174946" y="2025257"/>
                </a:cubicBezTo>
                <a:cubicBezTo>
                  <a:pt x="3130853" y="2058662"/>
                  <a:pt x="3085302" y="2093247"/>
                  <a:pt x="3039752" y="2128254"/>
                </a:cubicBezTo>
                <a:cubicBezTo>
                  <a:pt x="2632020" y="2441546"/>
                  <a:pt x="2334435" y="2646947"/>
                  <a:pt x="1928850" y="2646947"/>
                </a:cubicBezTo>
                <a:cubicBezTo>
                  <a:pt x="1310863" y="2646947"/>
                  <a:pt x="873195" y="2394813"/>
                  <a:pt x="465463" y="1803828"/>
                </a:cubicBezTo>
                <a:cubicBezTo>
                  <a:pt x="412107" y="1726474"/>
                  <a:pt x="359949" y="1656124"/>
                  <a:pt x="309508" y="1588134"/>
                </a:cubicBezTo>
                <a:cubicBezTo>
                  <a:pt x="100453" y="1306222"/>
                  <a:pt x="0" y="1159615"/>
                  <a:pt x="0" y="908578"/>
                </a:cubicBezTo>
                <a:cubicBezTo>
                  <a:pt x="0" y="659312"/>
                  <a:pt x="62965" y="413080"/>
                  <a:pt x="187010" y="176721"/>
                </a:cubicBezTo>
                <a:cubicBezTo>
                  <a:pt x="217356" y="118918"/>
                  <a:pt x="250961" y="62336"/>
                  <a:pt x="287750" y="7075"/>
                </a:cubicBez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3B84F9CC-170C-5B05-C2B7-6BAED7FC519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748" r="-2" b="12954"/>
          <a:stretch>
            <a:fillRect/>
          </a:stretch>
        </p:blipFill>
        <p:spPr>
          <a:xfrm>
            <a:off x="8253666" y="2"/>
            <a:ext cx="3938337" cy="3321595"/>
          </a:xfrm>
          <a:custGeom>
            <a:avLst/>
            <a:gdLst/>
            <a:ahLst/>
            <a:cxnLst/>
            <a:rect l="l" t="t" r="r" b="b"/>
            <a:pathLst>
              <a:path w="3938337" h="3321595">
                <a:moveTo>
                  <a:pt x="412520" y="0"/>
                </a:moveTo>
                <a:lnTo>
                  <a:pt x="3217629" y="0"/>
                </a:lnTo>
                <a:lnTo>
                  <a:pt x="3871410" y="0"/>
                </a:lnTo>
                <a:lnTo>
                  <a:pt x="3938337" y="0"/>
                </a:lnTo>
                <a:lnTo>
                  <a:pt x="3938337" y="59511"/>
                </a:lnTo>
                <a:lnTo>
                  <a:pt x="3938337" y="699247"/>
                </a:lnTo>
                <a:lnTo>
                  <a:pt x="3938337" y="2518435"/>
                </a:lnTo>
                <a:lnTo>
                  <a:pt x="3856842" y="2618704"/>
                </a:lnTo>
                <a:cubicBezTo>
                  <a:pt x="3439614" y="3108658"/>
                  <a:pt x="2979779" y="3321595"/>
                  <a:pt x="2362292" y="3321595"/>
                </a:cubicBezTo>
                <a:cubicBezTo>
                  <a:pt x="1899140" y="3321595"/>
                  <a:pt x="1559319" y="3095023"/>
                  <a:pt x="1093716" y="2749441"/>
                </a:cubicBezTo>
                <a:cubicBezTo>
                  <a:pt x="1041701" y="2710827"/>
                  <a:pt x="989684" y="2672676"/>
                  <a:pt x="939333" y="2635829"/>
                </a:cubicBezTo>
                <a:cubicBezTo>
                  <a:pt x="666418" y="2435869"/>
                  <a:pt x="408686" y="2246981"/>
                  <a:pt x="237160" y="2041901"/>
                </a:cubicBezTo>
                <a:cubicBezTo>
                  <a:pt x="73176" y="1845849"/>
                  <a:pt x="0" y="1649145"/>
                  <a:pt x="0" y="1404055"/>
                </a:cubicBezTo>
                <a:cubicBezTo>
                  <a:pt x="0" y="866538"/>
                  <a:pt x="144750" y="376466"/>
                  <a:pt x="410955" y="1974"/>
                </a:cubicBezTo>
                <a:close/>
              </a:path>
            </a:pathLst>
          </a:custGeom>
        </p:spPr>
      </p:pic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3A8657D3-FF5C-4E4D-BF2D-FA413B67CF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253663" y="0"/>
            <a:ext cx="3938337" cy="3321595"/>
          </a:xfrm>
          <a:custGeom>
            <a:avLst/>
            <a:gdLst>
              <a:gd name="connsiteX0" fmla="*/ 1166365 w 3938337"/>
              <a:gd name="connsiteY0" fmla="*/ 0 h 3321595"/>
              <a:gd name="connsiteX1" fmla="*/ 107576 w 3938337"/>
              <a:gd name="connsiteY1" fmla="*/ 0 h 3321595"/>
              <a:gd name="connsiteX2" fmla="*/ 66927 w 3938337"/>
              <a:gd name="connsiteY2" fmla="*/ 0 h 3321595"/>
              <a:gd name="connsiteX3" fmla="*/ 0 w 3938337"/>
              <a:gd name="connsiteY3" fmla="*/ 0 h 3321595"/>
              <a:gd name="connsiteX4" fmla="*/ 0 w 3938337"/>
              <a:gd name="connsiteY4" fmla="*/ 59511 h 3321595"/>
              <a:gd name="connsiteX5" fmla="*/ 0 w 3938337"/>
              <a:gd name="connsiteY5" fmla="*/ 155390 h 3321595"/>
              <a:gd name="connsiteX6" fmla="*/ 0 w 3938337"/>
              <a:gd name="connsiteY6" fmla="*/ 901114 h 3321595"/>
              <a:gd name="connsiteX7" fmla="*/ 4 w 3938337"/>
              <a:gd name="connsiteY7" fmla="*/ 901114 h 3321595"/>
              <a:gd name="connsiteX8" fmla="*/ 4 w 3938337"/>
              <a:gd name="connsiteY8" fmla="*/ 471771 h 3321595"/>
              <a:gd name="connsiteX9" fmla="*/ 50187 w 3938337"/>
              <a:gd name="connsiteY9" fmla="*/ 407556 h 3321595"/>
              <a:gd name="connsiteX10" fmla="*/ 352921 w 3938337"/>
              <a:gd name="connsiteY10" fmla="*/ 118259 h 3321595"/>
              <a:gd name="connsiteX11" fmla="*/ 514890 w 3938337"/>
              <a:gd name="connsiteY11" fmla="*/ 2 h 3321595"/>
              <a:gd name="connsiteX12" fmla="*/ 1166365 w 3938337"/>
              <a:gd name="connsiteY12" fmla="*/ 2 h 3321595"/>
              <a:gd name="connsiteX13" fmla="*/ 3525817 w 3938337"/>
              <a:gd name="connsiteY13" fmla="*/ 0 h 3321595"/>
              <a:gd name="connsiteX14" fmla="*/ 3384145 w 3938337"/>
              <a:gd name="connsiteY14" fmla="*/ 0 h 3321595"/>
              <a:gd name="connsiteX15" fmla="*/ 3385646 w 3938337"/>
              <a:gd name="connsiteY15" fmla="*/ 1904 h 3321595"/>
              <a:gd name="connsiteX16" fmla="*/ 3780089 w 3938337"/>
              <a:gd name="connsiteY16" fmla="*/ 1354125 h 3321595"/>
              <a:gd name="connsiteX17" fmla="*/ 3552458 w 3938337"/>
              <a:gd name="connsiteY17" fmla="*/ 1969288 h 3321595"/>
              <a:gd name="connsiteX18" fmla="*/ 3414534 w 3938337"/>
              <a:gd name="connsiteY18" fmla="*/ 2115111 h 3321595"/>
              <a:gd name="connsiteX19" fmla="*/ 3395732 w 3938337"/>
              <a:gd name="connsiteY19" fmla="*/ 2131585 h 3321595"/>
              <a:gd name="connsiteX20" fmla="*/ 3390273 w 3938337"/>
              <a:gd name="connsiteY20" fmla="*/ 2137223 h 3321595"/>
              <a:gd name="connsiteX21" fmla="*/ 3348116 w 3938337"/>
              <a:gd name="connsiteY21" fmla="*/ 2173305 h 3321595"/>
              <a:gd name="connsiteX22" fmla="*/ 3251972 w 3938337"/>
              <a:gd name="connsiteY22" fmla="*/ 2257543 h 3321595"/>
              <a:gd name="connsiteX23" fmla="*/ 2878500 w 3938337"/>
              <a:gd name="connsiteY23" fmla="*/ 2542096 h 3321595"/>
              <a:gd name="connsiteX24" fmla="*/ 2730320 w 3938337"/>
              <a:gd name="connsiteY24" fmla="*/ 2651667 h 3321595"/>
              <a:gd name="connsiteX25" fmla="*/ 1512716 w 3938337"/>
              <a:gd name="connsiteY25" fmla="*/ 3203474 h 3321595"/>
              <a:gd name="connsiteX26" fmla="*/ 78219 w 3938337"/>
              <a:gd name="connsiteY26" fmla="*/ 2525579 h 3321595"/>
              <a:gd name="connsiteX27" fmla="*/ 0 w 3938337"/>
              <a:gd name="connsiteY27" fmla="*/ 2428877 h 3321595"/>
              <a:gd name="connsiteX28" fmla="*/ 0 w 3938337"/>
              <a:gd name="connsiteY28" fmla="*/ 2518435 h 3321595"/>
              <a:gd name="connsiteX29" fmla="*/ 81495 w 3938337"/>
              <a:gd name="connsiteY29" fmla="*/ 2618704 h 3321595"/>
              <a:gd name="connsiteX30" fmla="*/ 1576046 w 3938337"/>
              <a:gd name="connsiteY30" fmla="*/ 3321595 h 3321595"/>
              <a:gd name="connsiteX31" fmla="*/ 2844621 w 3938337"/>
              <a:gd name="connsiteY31" fmla="*/ 2749441 h 3321595"/>
              <a:gd name="connsiteX32" fmla="*/ 2999005 w 3938337"/>
              <a:gd name="connsiteY32" fmla="*/ 2635829 h 3321595"/>
              <a:gd name="connsiteX33" fmla="*/ 3701177 w 3938337"/>
              <a:gd name="connsiteY33" fmla="*/ 2041901 h 3321595"/>
              <a:gd name="connsiteX34" fmla="*/ 3938337 w 3938337"/>
              <a:gd name="connsiteY34" fmla="*/ 1404055 h 3321595"/>
              <a:gd name="connsiteX35" fmla="*/ 3527383 w 3938337"/>
              <a:gd name="connsiteY35" fmla="*/ 1974 h 33215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3938337" h="3321595">
                <a:moveTo>
                  <a:pt x="1166365" y="0"/>
                </a:moveTo>
                <a:lnTo>
                  <a:pt x="107576" y="0"/>
                </a:lnTo>
                <a:lnTo>
                  <a:pt x="66927" y="0"/>
                </a:lnTo>
                <a:lnTo>
                  <a:pt x="0" y="0"/>
                </a:lnTo>
                <a:lnTo>
                  <a:pt x="0" y="59511"/>
                </a:lnTo>
                <a:lnTo>
                  <a:pt x="0" y="155390"/>
                </a:lnTo>
                <a:lnTo>
                  <a:pt x="0" y="901114"/>
                </a:lnTo>
                <a:lnTo>
                  <a:pt x="4" y="901114"/>
                </a:lnTo>
                <a:lnTo>
                  <a:pt x="4" y="471771"/>
                </a:lnTo>
                <a:lnTo>
                  <a:pt x="50187" y="407556"/>
                </a:lnTo>
                <a:cubicBezTo>
                  <a:pt x="138559" y="305382"/>
                  <a:pt x="239680" y="208703"/>
                  <a:pt x="352921" y="118259"/>
                </a:cubicBezTo>
                <a:lnTo>
                  <a:pt x="514890" y="2"/>
                </a:lnTo>
                <a:lnTo>
                  <a:pt x="1166365" y="2"/>
                </a:lnTo>
                <a:close/>
                <a:moveTo>
                  <a:pt x="3525817" y="0"/>
                </a:moveTo>
                <a:lnTo>
                  <a:pt x="3384145" y="0"/>
                </a:lnTo>
                <a:lnTo>
                  <a:pt x="3385646" y="1904"/>
                </a:lnTo>
                <a:cubicBezTo>
                  <a:pt x="3641155" y="363079"/>
                  <a:pt x="3780089" y="835723"/>
                  <a:pt x="3780089" y="1354125"/>
                </a:cubicBezTo>
                <a:cubicBezTo>
                  <a:pt x="3780089" y="1590500"/>
                  <a:pt x="3709854" y="1780209"/>
                  <a:pt x="3552458" y="1969288"/>
                </a:cubicBezTo>
                <a:cubicBezTo>
                  <a:pt x="3511300" y="2018735"/>
                  <a:pt x="3464970" y="2067206"/>
                  <a:pt x="3414534" y="2115111"/>
                </a:cubicBezTo>
                <a:lnTo>
                  <a:pt x="3395732" y="2131585"/>
                </a:lnTo>
                <a:lnTo>
                  <a:pt x="3390273" y="2137223"/>
                </a:lnTo>
                <a:lnTo>
                  <a:pt x="3348116" y="2173305"/>
                </a:lnTo>
                <a:lnTo>
                  <a:pt x="3251972" y="2257543"/>
                </a:lnTo>
                <a:cubicBezTo>
                  <a:pt x="3136805" y="2351916"/>
                  <a:pt x="3009474" y="2445671"/>
                  <a:pt x="2878500" y="2542096"/>
                </a:cubicBezTo>
                <a:cubicBezTo>
                  <a:pt x="2830172" y="2577632"/>
                  <a:pt x="2780245" y="2614426"/>
                  <a:pt x="2730320" y="2651667"/>
                </a:cubicBezTo>
                <a:cubicBezTo>
                  <a:pt x="2283426" y="2984960"/>
                  <a:pt x="1957258" y="3203474"/>
                  <a:pt x="1512716" y="3203474"/>
                </a:cubicBezTo>
                <a:cubicBezTo>
                  <a:pt x="920041" y="3203474"/>
                  <a:pt x="478682" y="2998110"/>
                  <a:pt x="78219" y="2525579"/>
                </a:cubicBezTo>
                <a:lnTo>
                  <a:pt x="0" y="2428877"/>
                </a:lnTo>
                <a:lnTo>
                  <a:pt x="0" y="2518435"/>
                </a:lnTo>
                <a:lnTo>
                  <a:pt x="81495" y="2618704"/>
                </a:lnTo>
                <a:cubicBezTo>
                  <a:pt x="498723" y="3108658"/>
                  <a:pt x="958559" y="3321595"/>
                  <a:pt x="1576046" y="3321595"/>
                </a:cubicBezTo>
                <a:cubicBezTo>
                  <a:pt x="2039197" y="3321595"/>
                  <a:pt x="2379018" y="3095023"/>
                  <a:pt x="2844621" y="2749441"/>
                </a:cubicBezTo>
                <a:cubicBezTo>
                  <a:pt x="2896636" y="2710827"/>
                  <a:pt x="2948653" y="2672676"/>
                  <a:pt x="2999005" y="2635829"/>
                </a:cubicBezTo>
                <a:cubicBezTo>
                  <a:pt x="3271919" y="2435869"/>
                  <a:pt x="3529651" y="2246981"/>
                  <a:pt x="3701177" y="2041901"/>
                </a:cubicBezTo>
                <a:cubicBezTo>
                  <a:pt x="3865161" y="1845849"/>
                  <a:pt x="3938337" y="1649145"/>
                  <a:pt x="3938337" y="1404055"/>
                </a:cubicBezTo>
                <a:cubicBezTo>
                  <a:pt x="3938337" y="866538"/>
                  <a:pt x="3793587" y="376466"/>
                  <a:pt x="3527383" y="1974"/>
                </a:cubicBez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448C30F-F461-423B-F971-AA71004D0AFD}"/>
              </a:ext>
            </a:extLst>
          </p:cNvPr>
          <p:cNvSpPr txBox="1"/>
          <p:nvPr/>
        </p:nvSpPr>
        <p:spPr>
          <a:xfrm>
            <a:off x="4959350" y="4444778"/>
            <a:ext cx="5729985" cy="177314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/>
              <a:t>Coordinate presentation slides</a:t>
            </a:r>
          </a:p>
          <a:p>
            <a:pPr marL="3429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/>
              <a:t>Schedule Time frame for each team member</a:t>
            </a:r>
          </a:p>
          <a:p>
            <a:pPr marL="3429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/>
              <a:t>How a team member should start and end his or her presentation</a:t>
            </a:r>
          </a:p>
          <a:p>
            <a:pPr marL="3429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/>
              <a:t>Note down short coming of each team member</a:t>
            </a:r>
          </a:p>
          <a:p>
            <a:pPr marL="3429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/>
              <a:t>Closing remarks</a:t>
            </a:r>
          </a:p>
        </p:txBody>
      </p:sp>
    </p:spTree>
    <p:extLst>
      <p:ext uri="{BB962C8B-B14F-4D97-AF65-F5344CB8AC3E}">
        <p14:creationId xmlns:p14="http://schemas.microsoft.com/office/powerpoint/2010/main" val="187681612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2920" y="228600"/>
            <a:ext cx="10789920" cy="475488"/>
          </a:xfrm>
          <a:prstGeom prst="rect">
            <a:avLst/>
          </a:prstGeom>
          <a:noFill/>
        </p:spPr>
        <p:txBody>
          <a:bodyPr wrap="square" lIns="54864" tIns="54864" rIns="54864" bIns="54864" anchor="t">
            <a:spAutoFit/>
          </a:bodyPr>
          <a:lstStyle/>
          <a:p>
            <a:pPr algn="l">
              <a:spcAft>
                <a:spcPts val="300"/>
              </a:spcAft>
            </a:pPr>
            <a:r>
              <a:rPr sz="2700" b="1">
                <a:solidFill>
                  <a:srgbClr val="112339"/>
                </a:solidFill>
                <a:latin typeface="Aptos"/>
              </a:rPr>
              <a:t>References and research sources</a:t>
            </a:r>
          </a:p>
        </p:txBody>
      </p:sp>
      <p:sp>
        <p:nvSpPr>
          <p:cNvPr id="3" name="Rectangle 2"/>
          <p:cNvSpPr/>
          <p:nvPr/>
        </p:nvSpPr>
        <p:spPr>
          <a:xfrm>
            <a:off x="530352" y="804672"/>
            <a:ext cx="960120" cy="50292"/>
          </a:xfrm>
          <a:prstGeom prst="rect">
            <a:avLst/>
          </a:prstGeom>
          <a:solidFill>
            <a:srgbClr val="00969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685800" y="1143000"/>
            <a:ext cx="10881360" cy="4297680"/>
          </a:xfrm>
          <a:prstGeom prst="rect">
            <a:avLst/>
          </a:prstGeom>
          <a:noFill/>
        </p:spPr>
        <p:txBody>
          <a:bodyPr wrap="square" lIns="73152" tIns="36576" rIns="73152" bIns="36576">
            <a:spAutoFit/>
          </a:bodyPr>
          <a:lstStyle/>
          <a:p>
            <a:pPr>
              <a:spcAft>
                <a:spcPts val="1200"/>
              </a:spcAft>
              <a:defRPr sz="1200">
                <a:solidFill>
                  <a:srgbClr val="23303D"/>
                </a:solidFill>
                <a:latin typeface="Aptos"/>
              </a:defRPr>
            </a:pPr>
            <a:r>
              <a:t>•  [1] Supplied research survey, “Sensing and Activity Recognition in Smart Building Environments,” ACM Computing Surveys, DOI: 10.1145/3596600. Source file supplied with this task; includes review of 137 papers.</a:t>
            </a:r>
          </a:p>
          <a:p>
            <a:pPr>
              <a:spcAft>
                <a:spcPts val="1200"/>
              </a:spcAft>
              <a:defRPr sz="1200">
                <a:solidFill>
                  <a:srgbClr val="23303D"/>
                </a:solidFill>
                <a:latin typeface="Aptos"/>
              </a:defRPr>
            </a:pPr>
            <a:r>
              <a:t>•  [2] Information Commissioner’s Office (ICO), “Data protection and monitoring workers,” UK GDPR guidance. Available: https://ico.org.uk/for-organisations/uk-gdpr-guidance-and-resources/employment/monitoring-workers/data-protection-and-monitoring-workers/</a:t>
            </a:r>
          </a:p>
          <a:p>
            <a:pPr>
              <a:spcAft>
                <a:spcPts val="1200"/>
              </a:spcAft>
              <a:defRPr sz="1200">
                <a:solidFill>
                  <a:srgbClr val="23303D"/>
                </a:solidFill>
                <a:latin typeface="Aptos"/>
              </a:defRPr>
            </a:pPr>
            <a:r>
              <a:t>•  [3] M. J. Fagan, K. N. Megas, K. Scarfone, and M. Smith, “IoT Device Cybersecurity Capability Core Baseline,” NISTIR 8259A, National Institute of Standards and Technology, May 2020. DOI: 10.6028/NIST.IR.8259A.</a:t>
            </a:r>
          </a:p>
          <a:p>
            <a:pPr>
              <a:spcAft>
                <a:spcPts val="1200"/>
              </a:spcAft>
              <a:defRPr sz="1200">
                <a:solidFill>
                  <a:srgbClr val="23303D"/>
                </a:solidFill>
                <a:latin typeface="Aptos"/>
              </a:defRPr>
            </a:pPr>
            <a:r>
              <a:t>•  [4] NIST, “NISTIR 8259 Series: Internet of Things Cybersecurity,” updated May 14, 2026. Available: https://www.nist.gov/itl/applied-cybersecurity/nist-cybersecurity-iot-program/nistir-8259-series</a:t>
            </a:r>
          </a:p>
          <a:p>
            <a:pPr>
              <a:spcAft>
                <a:spcPts val="1200"/>
              </a:spcAft>
              <a:defRPr sz="1200">
                <a:solidFill>
                  <a:srgbClr val="23303D"/>
                </a:solidFill>
                <a:latin typeface="Aptos"/>
              </a:defRPr>
            </a:pPr>
            <a:r>
              <a:t>•  [5] User-provided Smart Office MoSCoW requirements image: centralised dashboard, real-time zone insights, anomaly alerts, harmonised data, AI recommendations, energy insights/reports and custom settings.</a:t>
            </a:r>
          </a:p>
        </p:txBody>
      </p:sp>
    </p:spTree>
    <p:extLst>
      <p:ext uri="{BB962C8B-B14F-4D97-AF65-F5344CB8AC3E}">
        <p14:creationId xmlns:p14="http://schemas.microsoft.com/office/powerpoint/2010/main" val="13019516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Film Burn</Template>
  <TotalTime>2882</TotalTime>
  <Words>1285</Words>
  <Application>Microsoft Office PowerPoint</Application>
  <PresentationFormat>Widescreen</PresentationFormat>
  <Paragraphs>148</Paragraphs>
  <Slides>18</Slides>
  <Notes>3</Notes>
  <HiddenSlides>0</HiddenSlides>
  <MMClips>0</MMClips>
  <ScaleCrop>false</ScaleCrop>
  <HeadingPairs>
    <vt:vector size="8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7" baseType="lpstr">
      <vt:lpstr>Meiryo</vt:lpstr>
      <vt:lpstr>Aptos</vt:lpstr>
      <vt:lpstr>Aptos Display</vt:lpstr>
      <vt:lpstr>Arial</vt:lpstr>
      <vt:lpstr>Baguet Script</vt:lpstr>
      <vt:lpstr>Bodoni MT Black</vt:lpstr>
      <vt:lpstr>Calibri</vt:lpstr>
      <vt:lpstr>Office Theme</vt:lpstr>
      <vt:lpstr>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David Larbi</dc:creator>
  <cp:lastModifiedBy>Adefemi Adetunji (2408970)</cp:lastModifiedBy>
  <cp:revision>1</cp:revision>
  <dcterms:created xsi:type="dcterms:W3CDTF">2026-10-19T12:34:46Z</dcterms:created>
  <dcterms:modified xsi:type="dcterms:W3CDTF">2026-10-23T09:51:44Z</dcterms:modified>
</cp:coreProperties>
</file>