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7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E3518CD-4F4D-45C0-97F4-904ED8D18622}" type="datetimeFigureOut">
              <a:rPr lang="en-US" smtClean="0"/>
              <a:t>10/13/2016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37B3202-2EF5-47A9-A1DB-4C4C44330D0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E3518CD-4F4D-45C0-97F4-904ED8D18622}" type="datetimeFigureOut">
              <a:rPr lang="en-US" smtClean="0"/>
              <a:t>10/13/2016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37B3202-2EF5-47A9-A1DB-4C4C44330D08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E3518CD-4F4D-45C0-97F4-904ED8D18622}" type="datetimeFigureOut">
              <a:rPr lang="en-US" smtClean="0"/>
              <a:t>10/13/2016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37B3202-2EF5-47A9-A1DB-4C4C44330D08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E3518CD-4F4D-45C0-97F4-904ED8D18622}" type="datetimeFigureOut">
              <a:rPr lang="en-US" smtClean="0"/>
              <a:t>10/13/2016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37B3202-2EF5-47A9-A1DB-4C4C44330D08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E3518CD-4F4D-45C0-97F4-904ED8D18622}" type="datetimeFigureOut">
              <a:rPr lang="en-US" smtClean="0"/>
              <a:t>10/13/2016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37B3202-2EF5-47A9-A1DB-4C4C44330D08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E3518CD-4F4D-45C0-97F4-904ED8D18622}" type="datetimeFigureOut">
              <a:rPr lang="en-US" smtClean="0"/>
              <a:t>10/13/2016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37B3202-2EF5-47A9-A1DB-4C4C44330D08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E3518CD-4F4D-45C0-97F4-904ED8D18622}" type="datetimeFigureOut">
              <a:rPr lang="en-US" smtClean="0"/>
              <a:t>10/13/2016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37B3202-2EF5-47A9-A1DB-4C4C44330D0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2E3518CD-4F4D-45C0-97F4-904ED8D18622}" type="datetimeFigureOut">
              <a:rPr lang="en-US" smtClean="0"/>
              <a:t>10/13/2016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37B3202-2EF5-47A9-A1DB-4C4C44330D08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E3518CD-4F4D-45C0-97F4-904ED8D18622}" type="datetimeFigureOut">
              <a:rPr lang="en-US" smtClean="0"/>
              <a:t>10/13/2016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37B3202-2EF5-47A9-A1DB-4C4C44330D08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E3518CD-4F4D-45C0-97F4-904ED8D18622}" type="datetimeFigureOut">
              <a:rPr lang="en-US" smtClean="0"/>
              <a:t>10/13/2016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37B3202-2EF5-47A9-A1DB-4C4C44330D0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E3518CD-4F4D-45C0-97F4-904ED8D18622}" type="datetimeFigureOut">
              <a:rPr lang="en-US" smtClean="0"/>
              <a:t>10/13/2016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37B3202-2EF5-47A9-A1DB-4C4C44330D0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2E3518CD-4F4D-45C0-97F4-904ED8D18622}" type="datetimeFigureOut">
              <a:rPr lang="en-US" smtClean="0"/>
              <a:t>10/13/2016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37B3202-2EF5-47A9-A1DB-4C4C44330D08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Embedded Microcontrollers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An embedded system is a computer system that performs a dedicated function as part of a larger system, be it electrical, electronic, mechanical or a mixture of.</a:t>
            </a:r>
          </a:p>
          <a:p>
            <a:r>
              <a:rPr lang="en-GB" dirty="0" smtClean="0"/>
              <a:t>An analogue display watch - includes a dedicated micro and mechanical action for the movement of the hands.</a:t>
            </a:r>
          </a:p>
          <a:p>
            <a:r>
              <a:rPr lang="en-GB" dirty="0" smtClean="0"/>
              <a:t>A digital camera - includes a dedicated micro, a mechanical shutter and various sensors to ensure correct focus, colour and white balance .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an embedded system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“An </a:t>
            </a:r>
            <a:r>
              <a:rPr lang="en-GB" dirty="0" smtClean="0"/>
              <a:t>embedded system is a computer system that performs a dedicated function as part of a larger </a:t>
            </a:r>
            <a:r>
              <a:rPr lang="en-GB" dirty="0" smtClean="0"/>
              <a:t>system”, </a:t>
            </a:r>
          </a:p>
          <a:p>
            <a:r>
              <a:rPr lang="en-GB" dirty="0" smtClean="0"/>
              <a:t>Sometimes, this computer system is effectively a dedicated PC</a:t>
            </a:r>
            <a:endParaRPr lang="en-GB" dirty="0" smtClean="0"/>
          </a:p>
          <a:p>
            <a:r>
              <a:rPr lang="en-GB" dirty="0" smtClean="0"/>
              <a:t>This can either use standard desktop components, or have more </a:t>
            </a:r>
            <a:r>
              <a:rPr lang="en-GB" dirty="0" err="1" smtClean="0"/>
              <a:t>ruggedised</a:t>
            </a:r>
            <a:r>
              <a:rPr lang="en-GB" dirty="0" smtClean="0"/>
              <a:t>, industrial design e.g. PC104</a:t>
            </a:r>
          </a:p>
          <a:p>
            <a:r>
              <a:rPr lang="en-GB" dirty="0" smtClean="0"/>
              <a:t>Fast development. Powerful processing.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an embedded system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2550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Embedded systems </a:t>
            </a:r>
            <a:r>
              <a:rPr lang="en-GB" dirty="0" smtClean="0"/>
              <a:t>can </a:t>
            </a:r>
            <a:r>
              <a:rPr lang="en-GB" dirty="0" smtClean="0"/>
              <a:t>make </a:t>
            </a:r>
            <a:r>
              <a:rPr lang="en-GB" dirty="0" smtClean="0"/>
              <a:t>products:- </a:t>
            </a:r>
          </a:p>
          <a:p>
            <a:pPr lvl="1"/>
            <a:r>
              <a:rPr lang="en-GB" dirty="0" smtClean="0"/>
              <a:t>Smaller	</a:t>
            </a:r>
          </a:p>
          <a:p>
            <a:pPr lvl="1"/>
            <a:r>
              <a:rPr lang="en-GB" dirty="0" smtClean="0"/>
              <a:t>Cheaper</a:t>
            </a:r>
          </a:p>
          <a:p>
            <a:pPr lvl="1"/>
            <a:r>
              <a:rPr lang="en-GB" dirty="0" smtClean="0"/>
              <a:t>More intelligent</a:t>
            </a:r>
          </a:p>
          <a:p>
            <a:pPr lvl="1"/>
            <a:r>
              <a:rPr lang="en-GB" dirty="0" smtClean="0"/>
              <a:t>More reliable</a:t>
            </a:r>
          </a:p>
          <a:p>
            <a:pPr lvl="1"/>
            <a:r>
              <a:rPr lang="en-GB" dirty="0" smtClean="0"/>
              <a:t>More functional</a:t>
            </a:r>
          </a:p>
          <a:p>
            <a:pPr lvl="1"/>
            <a:r>
              <a:rPr lang="en-GB" dirty="0" smtClean="0"/>
              <a:t>Connectable</a:t>
            </a:r>
          </a:p>
          <a:p>
            <a:pPr lvl="1"/>
            <a:r>
              <a:rPr lang="en-GB" dirty="0" smtClean="0"/>
              <a:t>More </a:t>
            </a:r>
            <a:r>
              <a:rPr lang="en-GB" dirty="0" smtClean="0"/>
              <a:t>versatile</a:t>
            </a:r>
          </a:p>
          <a:p>
            <a:pPr lvl="1"/>
            <a:r>
              <a:rPr lang="en-GB" dirty="0" smtClean="0"/>
              <a:t>Faster to develop</a:t>
            </a:r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Why do we use embedded systems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numCol="2" spcCol="360000">
            <a:normAutofit/>
          </a:bodyPr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What are the differences between microprocessors and microcontrollers</a:t>
            </a:r>
            <a:endParaRPr lang="en-GB" sz="3200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1500166" y="1500206"/>
          <a:ext cx="6096000" cy="457200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619372"/>
                <a:gridCol w="642942"/>
                <a:gridCol w="2833686"/>
              </a:tblGrid>
              <a:tr h="351537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Microprocessor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Micro controller</a:t>
                      </a:r>
                      <a:endParaRPr lang="en-GB" dirty="0"/>
                    </a:p>
                  </a:txBody>
                  <a:tcPr/>
                </a:tc>
              </a:tr>
              <a:tr h="263652"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No internal RAM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Internal ROM and RAM</a:t>
                      </a:r>
                      <a:endParaRPr lang="en-GB" sz="1200" dirty="0"/>
                    </a:p>
                  </a:txBody>
                  <a:tcPr/>
                </a:tc>
              </a:tr>
              <a:tr h="263652"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I/O limited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I/O rich</a:t>
                      </a:r>
                      <a:endParaRPr lang="en-GB" sz="1200" dirty="0"/>
                    </a:p>
                  </a:txBody>
                  <a:tcPr/>
                </a:tc>
              </a:tr>
              <a:tr h="263652"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No peripherals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Multitude of peripherals</a:t>
                      </a:r>
                      <a:endParaRPr lang="en-GB" sz="1200" dirty="0"/>
                    </a:p>
                  </a:txBody>
                  <a:tcPr/>
                </a:tc>
              </a:tr>
              <a:tr h="263652">
                <a:tc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      ADC</a:t>
                      </a:r>
                      <a:endParaRPr lang="en-GB" sz="1200" dirty="0"/>
                    </a:p>
                  </a:txBody>
                  <a:tcPr/>
                </a:tc>
              </a:tr>
              <a:tr h="263652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      DAC</a:t>
                      </a:r>
                      <a:endParaRPr lang="en-GB" sz="1200" dirty="0"/>
                    </a:p>
                  </a:txBody>
                  <a:tcPr/>
                </a:tc>
              </a:tr>
              <a:tr h="263652">
                <a:tc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      Timers</a:t>
                      </a:r>
                      <a:endParaRPr lang="en-GB" sz="1200" dirty="0"/>
                    </a:p>
                  </a:txBody>
                  <a:tcPr/>
                </a:tc>
              </a:tr>
              <a:tr h="263652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      LCD Drivers</a:t>
                      </a:r>
                      <a:endParaRPr lang="en-GB" sz="1200" dirty="0"/>
                    </a:p>
                  </a:txBody>
                  <a:tcPr/>
                </a:tc>
              </a:tr>
              <a:tr h="263652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      PWM</a:t>
                      </a:r>
                      <a:endParaRPr lang="en-GB" sz="1200" dirty="0"/>
                    </a:p>
                  </a:txBody>
                  <a:tcPr/>
                </a:tc>
              </a:tr>
              <a:tr h="263652"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Limited </a:t>
                      </a:r>
                      <a:r>
                        <a:rPr lang="en-GB" sz="1200" dirty="0" err="1" smtClean="0"/>
                        <a:t>comms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Multiple on board </a:t>
                      </a:r>
                      <a:r>
                        <a:rPr lang="en-GB" sz="1200" dirty="0" err="1" smtClean="0"/>
                        <a:t>comms</a:t>
                      </a:r>
                      <a:endParaRPr lang="en-GB" sz="1200" dirty="0"/>
                    </a:p>
                  </a:txBody>
                  <a:tcPr/>
                </a:tc>
              </a:tr>
              <a:tr h="263652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      SPI</a:t>
                      </a:r>
                      <a:endParaRPr lang="en-GB" sz="1200" dirty="0"/>
                    </a:p>
                  </a:txBody>
                  <a:tcPr/>
                </a:tc>
              </a:tr>
              <a:tr h="263652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      CAN</a:t>
                      </a:r>
                      <a:endParaRPr lang="en-GB" sz="1200" dirty="0"/>
                    </a:p>
                  </a:txBody>
                  <a:tcPr/>
                </a:tc>
              </a:tr>
              <a:tr h="263652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      USART (rs232, rs422)</a:t>
                      </a:r>
                      <a:endParaRPr lang="en-GB" sz="1200" dirty="0"/>
                    </a:p>
                  </a:txBody>
                  <a:tcPr/>
                </a:tc>
              </a:tr>
              <a:tr h="26365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 smtClean="0"/>
                        <a:t>Memory Management unit with large amounts of external contiguous memory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Limited memory access</a:t>
                      </a:r>
                      <a:endParaRPr lang="en-GB" sz="1200" dirty="0"/>
                    </a:p>
                  </a:txBody>
                  <a:tcPr/>
                </a:tc>
              </a:tr>
              <a:tr h="131476"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External clock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Onboard clock</a:t>
                      </a:r>
                      <a:endParaRPr lang="en-GB" sz="1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 aeroplane</a:t>
            </a:r>
          </a:p>
          <a:p>
            <a:pPr lvl="1"/>
            <a:r>
              <a:rPr lang="en-GB" dirty="0" smtClean="0"/>
              <a:t>Some of the latest planes have literally thousands of micros on board.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A motorcar</a:t>
            </a:r>
          </a:p>
          <a:p>
            <a:pPr lvl="1"/>
            <a:r>
              <a:rPr lang="en-GB" dirty="0" smtClean="0"/>
              <a:t>The latest high end cars have between 50 and 200 micros performing all sorts of functions.</a:t>
            </a:r>
          </a:p>
          <a:p>
            <a:endParaRPr lang="en-GB" dirty="0"/>
          </a:p>
          <a:p>
            <a:endParaRPr lang="en-GB" dirty="0" smtClean="0"/>
          </a:p>
          <a:p>
            <a:pPr lvl="1">
              <a:buNone/>
            </a:pPr>
            <a:endParaRPr lang="en-GB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Examples of systems that uses multiple embedded micros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safety related functions</a:t>
            </a:r>
          </a:p>
          <a:p>
            <a:r>
              <a:rPr lang="en-GB" dirty="0" smtClean="0"/>
              <a:t>performance related functions</a:t>
            </a:r>
          </a:p>
          <a:p>
            <a:r>
              <a:rPr lang="en-GB" dirty="0" smtClean="0"/>
              <a:t>eco control</a:t>
            </a:r>
          </a:p>
          <a:p>
            <a:r>
              <a:rPr lang="en-GB" dirty="0" smtClean="0"/>
              <a:t>personal comfort</a:t>
            </a:r>
          </a:p>
          <a:p>
            <a:r>
              <a:rPr lang="en-GB" dirty="0" smtClean="0"/>
              <a:t>Entertainment and assistance</a:t>
            </a:r>
          </a:p>
          <a:p>
            <a:r>
              <a:rPr lang="en-GB" dirty="0" smtClean="0"/>
              <a:t>Security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do all these microcontrollers do in a car?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anti lock braking – ABS</a:t>
            </a:r>
          </a:p>
          <a:p>
            <a:r>
              <a:rPr lang="en-GB" dirty="0" smtClean="0"/>
              <a:t>safety restraint systems </a:t>
            </a:r>
          </a:p>
          <a:p>
            <a:pPr lvl="1"/>
            <a:r>
              <a:rPr lang="en-GB" dirty="0" smtClean="0"/>
              <a:t>Air bag deployment</a:t>
            </a:r>
          </a:p>
          <a:p>
            <a:pPr lvl="1"/>
            <a:r>
              <a:rPr lang="en-GB" dirty="0" smtClean="0"/>
              <a:t>seatbelt pre-</a:t>
            </a:r>
            <a:r>
              <a:rPr lang="en-GB" dirty="0" err="1" smtClean="0"/>
              <a:t>tensioners</a:t>
            </a:r>
            <a:endParaRPr lang="en-GB" dirty="0" smtClean="0"/>
          </a:p>
          <a:p>
            <a:r>
              <a:rPr lang="en-GB" dirty="0" smtClean="0"/>
              <a:t>lane control </a:t>
            </a:r>
          </a:p>
          <a:p>
            <a:pPr lvl="1"/>
            <a:r>
              <a:rPr lang="en-GB" dirty="0" smtClean="0"/>
              <a:t>warning if lanes are crossed</a:t>
            </a:r>
          </a:p>
          <a:p>
            <a:r>
              <a:rPr lang="en-GB" dirty="0" smtClean="0"/>
              <a:t>Tired driver warnings</a:t>
            </a:r>
          </a:p>
          <a:p>
            <a:pPr lvl="1"/>
            <a:r>
              <a:rPr lang="en-GB" dirty="0" smtClean="0"/>
              <a:t>Sounds an alarm if the drivers eyes are closed for an excessive period</a:t>
            </a:r>
          </a:p>
          <a:p>
            <a:r>
              <a:rPr lang="en-GB" dirty="0" smtClean="0"/>
              <a:t>Auto parking systems</a:t>
            </a:r>
          </a:p>
          <a:p>
            <a:r>
              <a:rPr lang="en-GB" dirty="0"/>
              <a:t>E</a:t>
            </a:r>
            <a:r>
              <a:rPr lang="en-GB" dirty="0" smtClean="0"/>
              <a:t>lectric power steering</a:t>
            </a:r>
          </a:p>
          <a:p>
            <a:pPr lvl="1"/>
            <a:r>
              <a:rPr lang="en-GB" dirty="0" smtClean="0"/>
              <a:t>Controls the level of assistance given to the driver which improves feedback through the wheel.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safety related functions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engine management – ECU</a:t>
            </a:r>
          </a:p>
          <a:p>
            <a:r>
              <a:rPr lang="en-GB" dirty="0" smtClean="0"/>
              <a:t>fuel injection</a:t>
            </a:r>
          </a:p>
          <a:p>
            <a:r>
              <a:rPr lang="en-GB" dirty="0" smtClean="0"/>
              <a:t>cruise control</a:t>
            </a:r>
          </a:p>
          <a:p>
            <a:r>
              <a:rPr lang="en-GB" dirty="0" smtClean="0"/>
              <a:t>tyre pressure monitoring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performance related functions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Monitoring and control of emissions</a:t>
            </a:r>
          </a:p>
          <a:p>
            <a:pPr lvl="1"/>
            <a:r>
              <a:rPr lang="en-GB" dirty="0" smtClean="0"/>
              <a:t>Carbon monoxide</a:t>
            </a:r>
          </a:p>
          <a:p>
            <a:pPr lvl="1"/>
            <a:r>
              <a:rPr lang="en-GB" dirty="0" smtClean="0"/>
              <a:t>Hydrocarbons</a:t>
            </a:r>
          </a:p>
          <a:p>
            <a:pPr lvl="1"/>
            <a:r>
              <a:rPr lang="en-GB" dirty="0" smtClean="0"/>
              <a:t>Nitrogen oxides</a:t>
            </a:r>
          </a:p>
          <a:p>
            <a:pPr lvl="1"/>
            <a:r>
              <a:rPr lang="en-GB" dirty="0" smtClean="0"/>
              <a:t>Particulate matter (Soot, smoke)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eco control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</a:t>
            </a:r>
            <a:r>
              <a:rPr lang="en-GB" dirty="0" smtClean="0"/>
              <a:t>emperature and climatic control</a:t>
            </a:r>
          </a:p>
          <a:p>
            <a:r>
              <a:rPr lang="en-GB" dirty="0" smtClean="0"/>
              <a:t>Automatic seat positioning</a:t>
            </a:r>
          </a:p>
          <a:p>
            <a:r>
              <a:rPr lang="en-GB" dirty="0" smtClean="0"/>
              <a:t>Automatic mirror positioning</a:t>
            </a:r>
          </a:p>
          <a:p>
            <a:r>
              <a:rPr lang="en-GB" dirty="0"/>
              <a:t>A</a:t>
            </a:r>
            <a:r>
              <a:rPr lang="en-GB" dirty="0" smtClean="0"/>
              <a:t>uto dipping mirrors</a:t>
            </a:r>
          </a:p>
          <a:p>
            <a:r>
              <a:rPr lang="en-GB" dirty="0" smtClean="0"/>
              <a:t>Auto activated lights</a:t>
            </a:r>
          </a:p>
          <a:p>
            <a:r>
              <a:rPr lang="en-GB" dirty="0" smtClean="0"/>
              <a:t>Auto activated wipers</a:t>
            </a:r>
          </a:p>
          <a:p>
            <a:r>
              <a:rPr lang="en-GB" dirty="0" smtClean="0"/>
              <a:t>Reversing distance sensors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</a:t>
            </a:r>
            <a:r>
              <a:rPr lang="en-GB" dirty="0" smtClean="0"/>
              <a:t>ersonal comfort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Control of the radio, music system</a:t>
            </a:r>
          </a:p>
          <a:p>
            <a:r>
              <a:rPr lang="en-GB" dirty="0" smtClean="0"/>
              <a:t>Guidance - the sat </a:t>
            </a:r>
            <a:r>
              <a:rPr lang="en-GB" dirty="0" err="1" smtClean="0"/>
              <a:t>nav</a:t>
            </a:r>
            <a:r>
              <a:rPr lang="en-GB" dirty="0" smtClean="0"/>
              <a:t> system</a:t>
            </a:r>
          </a:p>
          <a:p>
            <a:r>
              <a:rPr lang="en-GB" dirty="0" smtClean="0"/>
              <a:t>Hands free telephone systems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Entertainment and assistance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</a:t>
            </a:r>
            <a:r>
              <a:rPr lang="en-GB" dirty="0" smtClean="0"/>
              <a:t>utomatic door locks</a:t>
            </a:r>
          </a:p>
          <a:p>
            <a:r>
              <a:rPr lang="en-GB" dirty="0"/>
              <a:t>A</a:t>
            </a:r>
            <a:r>
              <a:rPr lang="en-GB" dirty="0" smtClean="0"/>
              <a:t>larm systems</a:t>
            </a:r>
          </a:p>
          <a:p>
            <a:r>
              <a:rPr lang="en-GB" dirty="0" smtClean="0"/>
              <a:t>Automatic window closers</a:t>
            </a:r>
          </a:p>
          <a:p>
            <a:r>
              <a:rPr lang="en-GB" dirty="0" smtClean="0"/>
              <a:t>Anti-trap window closers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Security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account for up to 99% of all micros used in the world today. </a:t>
            </a:r>
          </a:p>
          <a:p>
            <a:pPr lvl="1"/>
            <a:r>
              <a:rPr lang="en-GB" dirty="0" smtClean="0"/>
              <a:t> depending on who you talk to this number varies a little.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embedded micro controllers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micro controller (selected for the task)</a:t>
            </a:r>
          </a:p>
          <a:p>
            <a:r>
              <a:rPr lang="en-GB" dirty="0" smtClean="0"/>
              <a:t>Inputs</a:t>
            </a:r>
          </a:p>
          <a:p>
            <a:pPr lvl="1"/>
            <a:r>
              <a:rPr lang="en-GB" dirty="0" smtClean="0"/>
              <a:t>sensors - thermal, magnetic, touch, switches, optical, microphone etc</a:t>
            </a:r>
          </a:p>
          <a:p>
            <a:r>
              <a:rPr lang="en-GB" dirty="0" smtClean="0"/>
              <a:t>Outputs</a:t>
            </a:r>
          </a:p>
          <a:p>
            <a:pPr lvl="1"/>
            <a:r>
              <a:rPr lang="en-GB" dirty="0" err="1" smtClean="0"/>
              <a:t>lcd</a:t>
            </a:r>
            <a:r>
              <a:rPr lang="en-GB" dirty="0" smtClean="0"/>
              <a:t>, led, zero volt contact (relay), speaker, activator(motor) etc	 </a:t>
            </a:r>
          </a:p>
          <a:p>
            <a:r>
              <a:rPr lang="en-GB" dirty="0" smtClean="0"/>
              <a:t>firmware - software.</a:t>
            </a:r>
          </a:p>
          <a:p>
            <a:endParaRPr lang="en-GB" dirty="0" smtClean="0"/>
          </a:p>
          <a:p>
            <a:r>
              <a:rPr lang="en-GB" dirty="0" smtClean="0"/>
              <a:t>power supply.</a:t>
            </a:r>
          </a:p>
          <a:p>
            <a:endParaRPr lang="en-GB" dirty="0" smtClean="0"/>
          </a:p>
          <a:p>
            <a:r>
              <a:rPr lang="en-GB" dirty="0" smtClean="0"/>
              <a:t>All contained in some form of box, enclosure.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100" dirty="0" smtClean="0"/>
              <a:t>What does an embedded microcontroller system consist of?</a:t>
            </a:r>
            <a:endParaRPr lang="en-GB" sz="3100" dirty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develop embedded systems a good understanding is needed for the basic sections of the design. These include :-</a:t>
            </a:r>
          </a:p>
          <a:p>
            <a:r>
              <a:rPr lang="en-GB" dirty="0" smtClean="0"/>
              <a:t>Hardware</a:t>
            </a:r>
          </a:p>
          <a:p>
            <a:r>
              <a:rPr lang="en-GB" dirty="0" smtClean="0"/>
              <a:t>soft/firmware</a:t>
            </a:r>
          </a:p>
          <a:p>
            <a:r>
              <a:rPr lang="en-GB" dirty="0" smtClean="0"/>
              <a:t>working environment</a:t>
            </a:r>
          </a:p>
          <a:p>
            <a:r>
              <a:rPr lang="en-GB" dirty="0" smtClean="0"/>
              <a:t>Documentation</a:t>
            </a:r>
          </a:p>
          <a:p>
            <a:r>
              <a:rPr lang="en-GB" dirty="0" smtClean="0"/>
              <a:t>problem solving.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Design of embedded systems is multi discipline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Electronic</a:t>
            </a:r>
          </a:p>
          <a:p>
            <a:pPr lvl="1"/>
            <a:r>
              <a:rPr lang="en-GB" dirty="0" smtClean="0"/>
              <a:t>microcontroller and peripherals</a:t>
            </a:r>
          </a:p>
          <a:p>
            <a:r>
              <a:rPr lang="en-GB" dirty="0" smtClean="0"/>
              <a:t>Electrical</a:t>
            </a:r>
          </a:p>
          <a:p>
            <a:pPr lvl="1"/>
            <a:r>
              <a:rPr lang="en-GB" dirty="0" smtClean="0"/>
              <a:t>analogue signal conditioning and conversion</a:t>
            </a:r>
          </a:p>
          <a:p>
            <a:r>
              <a:rPr lang="en-GB" dirty="0" smtClean="0"/>
              <a:t>Mechanical – </a:t>
            </a:r>
          </a:p>
          <a:p>
            <a:pPr lvl="1"/>
            <a:r>
              <a:rPr lang="en-GB" dirty="0" smtClean="0"/>
              <a:t>Heat</a:t>
            </a:r>
          </a:p>
          <a:p>
            <a:pPr lvl="1"/>
            <a:r>
              <a:rPr lang="en-GB" dirty="0" smtClean="0"/>
              <a:t>Connectivity</a:t>
            </a:r>
          </a:p>
          <a:p>
            <a:pPr lvl="1"/>
            <a:r>
              <a:rPr lang="en-GB" dirty="0" smtClean="0"/>
              <a:t>working environment</a:t>
            </a:r>
          </a:p>
          <a:p>
            <a:pPr lvl="1"/>
            <a:r>
              <a:rPr lang="en-GB" dirty="0" smtClean="0"/>
              <a:t>space constraints.</a:t>
            </a:r>
          </a:p>
          <a:p>
            <a:r>
              <a:rPr lang="en-GB" dirty="0" smtClean="0"/>
              <a:t>Sensors</a:t>
            </a:r>
          </a:p>
          <a:p>
            <a:r>
              <a:rPr lang="en-GB" dirty="0"/>
              <a:t>A</a:t>
            </a:r>
            <a:r>
              <a:rPr lang="en-GB" dirty="0" smtClean="0"/>
              <a:t>ctuators (motors)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Hardware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Development cycle</a:t>
            </a:r>
          </a:p>
          <a:p>
            <a:r>
              <a:rPr lang="en-GB" dirty="0"/>
              <a:t>D</a:t>
            </a:r>
            <a:r>
              <a:rPr lang="en-GB" dirty="0" smtClean="0"/>
              <a:t>esign requirements </a:t>
            </a:r>
            <a:endParaRPr lang="en-GB" dirty="0"/>
          </a:p>
          <a:p>
            <a:pPr lvl="1"/>
            <a:r>
              <a:rPr lang="en-GB" dirty="0" smtClean="0"/>
              <a:t>functional specification</a:t>
            </a:r>
          </a:p>
          <a:p>
            <a:pPr lvl="1"/>
            <a:r>
              <a:rPr lang="en-GB" dirty="0" smtClean="0"/>
              <a:t>User interface</a:t>
            </a:r>
          </a:p>
          <a:p>
            <a:r>
              <a:rPr lang="en-GB" dirty="0"/>
              <a:t>T</a:t>
            </a:r>
            <a:r>
              <a:rPr lang="en-GB" dirty="0" smtClean="0"/>
              <a:t>esting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software/firmware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Operating temperatures</a:t>
            </a:r>
          </a:p>
          <a:p>
            <a:r>
              <a:rPr lang="en-GB" dirty="0" smtClean="0"/>
              <a:t>Operating humidity</a:t>
            </a:r>
          </a:p>
          <a:p>
            <a:r>
              <a:rPr lang="en-GB" dirty="0"/>
              <a:t>P</a:t>
            </a:r>
            <a:r>
              <a:rPr lang="en-GB" dirty="0" smtClean="0"/>
              <a:t>ower restrictions</a:t>
            </a:r>
          </a:p>
          <a:p>
            <a:r>
              <a:rPr lang="en-GB" dirty="0" smtClean="0"/>
              <a:t>Atmospheric pressure limits.</a:t>
            </a:r>
          </a:p>
          <a:p>
            <a:r>
              <a:rPr lang="en-GB" dirty="0" smtClean="0"/>
              <a:t>Dangerous atmospheres.</a:t>
            </a:r>
          </a:p>
          <a:p>
            <a:pPr lvl="1"/>
            <a:r>
              <a:rPr lang="en-GB" dirty="0" smtClean="0"/>
              <a:t>explosive, corrosive etc.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working environment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E</a:t>
            </a:r>
            <a:r>
              <a:rPr lang="en-GB" dirty="0" smtClean="0"/>
              <a:t>ngineer manual</a:t>
            </a:r>
          </a:p>
          <a:p>
            <a:r>
              <a:rPr lang="en-GB" dirty="0" smtClean="0"/>
              <a:t>User guides</a:t>
            </a:r>
          </a:p>
          <a:p>
            <a:r>
              <a:rPr lang="en-GB" dirty="0" smtClean="0"/>
              <a:t>Legal documentation</a:t>
            </a:r>
          </a:p>
          <a:p>
            <a:pPr lvl="1"/>
            <a:r>
              <a:rPr lang="en-GB" dirty="0" smtClean="0"/>
              <a:t>CE marking</a:t>
            </a:r>
          </a:p>
          <a:p>
            <a:pPr lvl="2"/>
            <a:r>
              <a:rPr lang="en-GB" dirty="0" smtClean="0"/>
              <a:t>Which directives are applicable</a:t>
            </a:r>
          </a:p>
          <a:p>
            <a:pPr lvl="2"/>
            <a:r>
              <a:rPr lang="en-GB" dirty="0" smtClean="0"/>
              <a:t>EMC (</a:t>
            </a:r>
            <a:r>
              <a:rPr lang="en-GB" dirty="0" err="1" smtClean="0"/>
              <a:t>ElectroMagnetic</a:t>
            </a:r>
            <a:r>
              <a:rPr lang="en-GB" dirty="0" smtClean="0"/>
              <a:t> Compatibility)</a:t>
            </a:r>
          </a:p>
          <a:p>
            <a:pPr lvl="2"/>
            <a:r>
              <a:rPr lang="en-GB" dirty="0" smtClean="0"/>
              <a:t>LVD (Low Voltage Directive)</a:t>
            </a:r>
          </a:p>
          <a:p>
            <a:pPr lvl="2"/>
            <a:r>
              <a:rPr lang="en-GB" dirty="0" smtClean="0"/>
              <a:t>Due diligence</a:t>
            </a:r>
          </a:p>
          <a:p>
            <a:pPr lvl="3"/>
            <a:r>
              <a:rPr lang="en-GB" dirty="0" smtClean="0"/>
              <a:t>Knowing what is required.</a:t>
            </a:r>
          </a:p>
          <a:p>
            <a:pPr lvl="3"/>
            <a:r>
              <a:rPr lang="en-GB" dirty="0" smtClean="0"/>
              <a:t>Declaring that you have met the relevant requirements</a:t>
            </a:r>
          </a:p>
          <a:p>
            <a:pPr lvl="3"/>
            <a:r>
              <a:rPr lang="en-GB" dirty="0" smtClean="0"/>
              <a:t>Demonstrating compliance with applicable Directives</a:t>
            </a:r>
          </a:p>
          <a:p>
            <a:pPr lvl="3"/>
            <a:r>
              <a:rPr lang="en-GB" dirty="0" smtClean="0"/>
              <a:t>Risk assessment.</a:t>
            </a:r>
          </a:p>
          <a:p>
            <a:pPr lvl="3"/>
            <a:r>
              <a:rPr lang="en-GB" dirty="0" smtClean="0"/>
              <a:t>Technical construction file.</a:t>
            </a:r>
          </a:p>
          <a:p>
            <a:pPr lvl="1"/>
            <a:r>
              <a:rPr lang="en-GB" dirty="0" smtClean="0"/>
              <a:t>Approval body submission</a:t>
            </a:r>
          </a:p>
          <a:p>
            <a:pPr lvl="2"/>
            <a:r>
              <a:rPr lang="en-GB" dirty="0" smtClean="0"/>
              <a:t>Dependant upon the industry.</a:t>
            </a:r>
          </a:p>
          <a:p>
            <a:pPr lvl="1"/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Documentation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Teamwork</a:t>
            </a:r>
          </a:p>
          <a:p>
            <a:pPr lvl="1"/>
            <a:r>
              <a:rPr lang="en-GB" dirty="0" smtClean="0"/>
              <a:t>Often, a design is generated by more than just one person.</a:t>
            </a:r>
          </a:p>
          <a:p>
            <a:r>
              <a:rPr lang="en-GB" dirty="0"/>
              <a:t>C</a:t>
            </a:r>
            <a:r>
              <a:rPr lang="en-GB" dirty="0" smtClean="0"/>
              <a:t>ommunication skills</a:t>
            </a:r>
          </a:p>
          <a:p>
            <a:pPr lvl="1"/>
            <a:r>
              <a:rPr lang="en-GB" dirty="0" smtClean="0"/>
              <a:t>Dissemination of accurate information is vital to the success of a project and the speed of problem solutions.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problem solving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551</TotalTime>
  <Words>707</Words>
  <Application>Microsoft Office PowerPoint</Application>
  <PresentationFormat>On-screen Show (4:3)</PresentationFormat>
  <Paragraphs>168</Paragraphs>
  <Slides>21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Concourse</vt:lpstr>
      <vt:lpstr>Embedded Microcontrollers</vt:lpstr>
      <vt:lpstr>What is an embedded system</vt:lpstr>
      <vt:lpstr>What is an embedded system</vt:lpstr>
      <vt:lpstr>Why do we use embedded systems</vt:lpstr>
      <vt:lpstr>What are the differences between microprocessors and microcontrollers</vt:lpstr>
      <vt:lpstr>Examples of systems that uses multiple embedded micros</vt:lpstr>
      <vt:lpstr>What do all these microcontrollers do in a car?</vt:lpstr>
      <vt:lpstr>safety related functions</vt:lpstr>
      <vt:lpstr>performance related functions</vt:lpstr>
      <vt:lpstr>eco control</vt:lpstr>
      <vt:lpstr>Personal comfort</vt:lpstr>
      <vt:lpstr>Entertainment and assistance</vt:lpstr>
      <vt:lpstr>Security</vt:lpstr>
      <vt:lpstr>embedded micro controllers</vt:lpstr>
      <vt:lpstr>What does an embedded microcontroller system consist of?</vt:lpstr>
      <vt:lpstr>Design of embedded systems is multi discipline</vt:lpstr>
      <vt:lpstr>Hardware</vt:lpstr>
      <vt:lpstr>software/firmware</vt:lpstr>
      <vt:lpstr>working environment</vt:lpstr>
      <vt:lpstr>Documentation</vt:lpstr>
      <vt:lpstr>problem solving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Embedded Microcontrollers</dc:title>
  <dc:creator>gary</dc:creator>
  <cp:lastModifiedBy>Gareth</cp:lastModifiedBy>
  <cp:revision>35</cp:revision>
  <dcterms:created xsi:type="dcterms:W3CDTF">2013-10-06T11:26:33Z</dcterms:created>
  <dcterms:modified xsi:type="dcterms:W3CDTF">2016-10-13T11:25:32Z</dcterms:modified>
</cp:coreProperties>
</file>