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0" r:id="rId3"/>
    <p:sldId id="258" r:id="rId4"/>
    <p:sldId id="273" r:id="rId5"/>
    <p:sldId id="274" r:id="rId6"/>
    <p:sldId id="267" r:id="rId7"/>
    <p:sldId id="272" r:id="rId8"/>
    <p:sldId id="264" r:id="rId9"/>
    <p:sldId id="266" r:id="rId10"/>
    <p:sldId id="269" r:id="rId11"/>
    <p:sldId id="259" r:id="rId12"/>
    <p:sldId id="261" r:id="rId13"/>
    <p:sldId id="262" r:id="rId14"/>
    <p:sldId id="271" r:id="rId15"/>
    <p:sldId id="276" r:id="rId16"/>
    <p:sldId id="265" r:id="rId17"/>
    <p:sldId id="268" r:id="rId18"/>
    <p:sldId id="275" r:id="rId19"/>
    <p:sldId id="257" r:id="rId20"/>
    <p:sldId id="263"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DAC05-C089-DA2C-4E1C-BB149277A420}" v="357" dt="2026-01-18T14:51:38.484"/>
    <p1510:client id="{08E1C176-540B-BE0E-754D-F10FB183C64B}" v="662" dt="2026-01-18T19:49:02.439"/>
    <p1510:client id="{38EE5CA9-C00C-67B7-FA0C-F98FA429B1CB}" v="202" dt="2026-01-16T22:30:41.442"/>
    <p1510:client id="{57EB7A4A-F0AB-9FE7-AA93-DB6DE4DE2E9F}" v="31" dt="2026-01-16T20:03:36.374"/>
    <p1510:client id="{A30E3425-9918-83C5-AEC9-EA0D73EA1108}" v="1243" dt="2026-01-17T20:39:10.948"/>
    <p1510:client id="{A7E5DDB2-3D7F-51F5-5550-40F86C5D9219}" v="14" dt="2026-01-16T21:41:41.370"/>
    <p1510:client id="{C8E06294-78DA-99CF-FF42-892A33C7B870}" v="278" dt="2026-01-17T21:24:04.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28f82535-f215-4791-a665-a3716dd18c35" providerId="AD" clId="Web-{61A567B2-B32E-B75E-B341-81152FB3993F}"/>
    <pc:docChg chg="modSld">
      <pc:chgData name="Jade Coakley (1801569)" userId="S::1801569@student.uwtsd.ac.uk::28f82535-f215-4791-a665-a3716dd18c35" providerId="AD" clId="Web-{61A567B2-B32E-B75E-B341-81152FB3993F}" dt="2026-01-15T18:26:02.176" v="497" actId="20577"/>
      <pc:docMkLst>
        <pc:docMk/>
      </pc:docMkLst>
      <pc:sldChg chg="modSp">
        <pc:chgData name="Jade Coakley (1801569)" userId="S::1801569@student.uwtsd.ac.uk::28f82535-f215-4791-a665-a3716dd18c35" providerId="AD" clId="Web-{61A567B2-B32E-B75E-B341-81152FB3993F}" dt="2026-01-15T18:26:02.176" v="497" actId="20577"/>
        <pc:sldMkLst>
          <pc:docMk/>
          <pc:sldMk cId="3968794166" sldId="266"/>
        </pc:sldMkLst>
        <pc:spChg chg="mod">
          <ac:chgData name="Jade Coakley (1801569)" userId="S::1801569@student.uwtsd.ac.uk::28f82535-f215-4791-a665-a3716dd18c35" providerId="AD" clId="Web-{61A567B2-B32E-B75E-B341-81152FB3993F}" dt="2026-01-15T18:26:02.176" v="497" actId="20577"/>
          <ac:spMkLst>
            <pc:docMk/>
            <pc:sldMk cId="3968794166" sldId="266"/>
            <ac:spMk id="3" creationId="{90D79616-8082-66FB-1B03-43009A051865}"/>
          </ac:spMkLst>
        </pc:spChg>
      </pc:sldChg>
      <pc:sldChg chg="modSp">
        <pc:chgData name="Jade Coakley (1801569)" userId="S::1801569@student.uwtsd.ac.uk::28f82535-f215-4791-a665-a3716dd18c35" providerId="AD" clId="Web-{61A567B2-B32E-B75E-B341-81152FB3993F}" dt="2026-01-15T18:00:26.071" v="1" actId="20577"/>
        <pc:sldMkLst>
          <pc:docMk/>
          <pc:sldMk cId="2398320621" sldId="269"/>
        </pc:sldMkLst>
        <pc:spChg chg="mod">
          <ac:chgData name="Jade Coakley (1801569)" userId="S::1801569@student.uwtsd.ac.uk::28f82535-f215-4791-a665-a3716dd18c35" providerId="AD" clId="Web-{61A567B2-B32E-B75E-B341-81152FB3993F}" dt="2026-01-15T18:00:26.071" v="1" actId="20577"/>
          <ac:spMkLst>
            <pc:docMk/>
            <pc:sldMk cId="2398320621" sldId="269"/>
            <ac:spMk id="3" creationId="{FEE6758F-E92C-5ACA-0918-A279F093CDF1}"/>
          </ac:spMkLst>
        </pc:spChg>
      </pc:sldChg>
      <pc:sldChg chg="modSp">
        <pc:chgData name="Jade Coakley (1801569)" userId="S::1801569@student.uwtsd.ac.uk::28f82535-f215-4791-a665-a3716dd18c35" providerId="AD" clId="Web-{61A567B2-B32E-B75E-B341-81152FB3993F}" dt="2026-01-15T18:20:56.318" v="218" actId="20577"/>
        <pc:sldMkLst>
          <pc:docMk/>
          <pc:sldMk cId="1126226767" sldId="271"/>
        </pc:sldMkLst>
        <pc:spChg chg="mod">
          <ac:chgData name="Jade Coakley (1801569)" userId="S::1801569@student.uwtsd.ac.uk::28f82535-f215-4791-a665-a3716dd18c35" providerId="AD" clId="Web-{61A567B2-B32E-B75E-B341-81152FB3993F}" dt="2026-01-15T18:20:56.318" v="218" actId="20577"/>
          <ac:spMkLst>
            <pc:docMk/>
            <pc:sldMk cId="1126226767" sldId="271"/>
            <ac:spMk id="3" creationId="{945E8253-5FBD-C819-1028-D20915F6C945}"/>
          </ac:spMkLst>
        </pc:spChg>
      </pc:sldChg>
    </pc:docChg>
  </pc:docChgLst>
  <pc:docChgLst>
    <pc:chgData name="Jade Coakley (1801569)" userId="S::1801569@student.uwtsd.ac.uk::28f82535-f215-4791-a665-a3716dd18c35" providerId="AD" clId="Web-{38EE5CA9-C00C-67B7-FA0C-F98FA429B1CB}"/>
    <pc:docChg chg="modSld">
      <pc:chgData name="Jade Coakley (1801569)" userId="S::1801569@student.uwtsd.ac.uk::28f82535-f215-4791-a665-a3716dd18c35" providerId="AD" clId="Web-{38EE5CA9-C00C-67B7-FA0C-F98FA429B1CB}" dt="2026-01-16T22:30:41.442" v="202" actId="20577"/>
      <pc:docMkLst>
        <pc:docMk/>
      </pc:docMkLst>
      <pc:sldChg chg="modSp">
        <pc:chgData name="Jade Coakley (1801569)" userId="S::1801569@student.uwtsd.ac.uk::28f82535-f215-4791-a665-a3716dd18c35" providerId="AD" clId="Web-{38EE5CA9-C00C-67B7-FA0C-F98FA429B1CB}" dt="2026-01-16T22:30:41.442" v="202" actId="20577"/>
        <pc:sldMkLst>
          <pc:docMk/>
          <pc:sldMk cId="596619946" sldId="268"/>
        </pc:sldMkLst>
        <pc:spChg chg="mod">
          <ac:chgData name="Jade Coakley (1801569)" userId="S::1801569@student.uwtsd.ac.uk::28f82535-f215-4791-a665-a3716dd18c35" providerId="AD" clId="Web-{38EE5CA9-C00C-67B7-FA0C-F98FA429B1CB}" dt="2026-01-16T22:06:26.683" v="14" actId="20577"/>
          <ac:spMkLst>
            <pc:docMk/>
            <pc:sldMk cId="596619946" sldId="268"/>
            <ac:spMk id="2" creationId="{DD49D012-257D-F097-7CCA-6D2ED23AC9B9}"/>
          </ac:spMkLst>
        </pc:spChg>
        <pc:spChg chg="mod">
          <ac:chgData name="Jade Coakley (1801569)" userId="S::1801569@student.uwtsd.ac.uk::28f82535-f215-4791-a665-a3716dd18c35" providerId="AD" clId="Web-{38EE5CA9-C00C-67B7-FA0C-F98FA429B1CB}" dt="2026-01-16T22:30:41.442" v="202" actId="20577"/>
          <ac:spMkLst>
            <pc:docMk/>
            <pc:sldMk cId="596619946" sldId="268"/>
            <ac:spMk id="3" creationId="{645EF49B-F2E8-005B-55EC-512E6AB52384}"/>
          </ac:spMkLst>
        </pc:spChg>
      </pc:sldChg>
      <pc:sldChg chg="modSp">
        <pc:chgData name="Jade Coakley (1801569)" userId="S::1801569@student.uwtsd.ac.uk::28f82535-f215-4791-a665-a3716dd18c35" providerId="AD" clId="Web-{38EE5CA9-C00C-67B7-FA0C-F98FA429B1CB}" dt="2026-01-16T22:06:16.510" v="4" actId="20577"/>
        <pc:sldMkLst>
          <pc:docMk/>
          <pc:sldMk cId="3961680364" sldId="275"/>
        </pc:sldMkLst>
        <pc:spChg chg="mod">
          <ac:chgData name="Jade Coakley (1801569)" userId="S::1801569@student.uwtsd.ac.uk::28f82535-f215-4791-a665-a3716dd18c35" providerId="AD" clId="Web-{38EE5CA9-C00C-67B7-FA0C-F98FA429B1CB}" dt="2026-01-16T22:06:16.510" v="4" actId="20577"/>
          <ac:spMkLst>
            <pc:docMk/>
            <pc:sldMk cId="3961680364" sldId="275"/>
            <ac:spMk id="2" creationId="{81DEFCE7-B856-B9FE-F74E-79C10FCF2EB0}"/>
          </ac:spMkLst>
        </pc:spChg>
      </pc:sldChg>
    </pc:docChg>
  </pc:docChgLst>
  <pc:docChgLst>
    <pc:chgData name="Jade Coakley (1801569)" userId="S::1801569@student.uwtsd.ac.uk::28f82535-f215-4791-a665-a3716dd18c35" providerId="AD" clId="Web-{86A02D98-B1F8-9D28-6210-03DB71C3EF9D}"/>
    <pc:docChg chg="addSld modSld">
      <pc:chgData name="Jade Coakley (1801569)" userId="S::1801569@student.uwtsd.ac.uk::28f82535-f215-4791-a665-a3716dd18c35" providerId="AD" clId="Web-{86A02D98-B1F8-9D28-6210-03DB71C3EF9D}" dt="2026-01-15T20:14:18.232" v="1334" actId="20577"/>
      <pc:docMkLst>
        <pc:docMk/>
      </pc:docMkLst>
      <pc:sldChg chg="addSp modSp mod setBg">
        <pc:chgData name="Jade Coakley (1801569)" userId="S::1801569@student.uwtsd.ac.uk::28f82535-f215-4791-a665-a3716dd18c35" providerId="AD" clId="Web-{86A02D98-B1F8-9D28-6210-03DB71C3EF9D}" dt="2026-01-15T20:14:18.232" v="1334" actId="20577"/>
        <pc:sldMkLst>
          <pc:docMk/>
          <pc:sldMk cId="703833667" sldId="265"/>
        </pc:sldMkLst>
        <pc:spChg chg="mod">
          <ac:chgData name="Jade Coakley (1801569)" userId="S::1801569@student.uwtsd.ac.uk::28f82535-f215-4791-a665-a3716dd18c35" providerId="AD" clId="Web-{86A02D98-B1F8-9D28-6210-03DB71C3EF9D}" dt="2026-01-15T19:29:11.404" v="287"/>
          <ac:spMkLst>
            <pc:docMk/>
            <pc:sldMk cId="703833667" sldId="265"/>
            <ac:spMk id="2" creationId="{671CD408-894E-E292-2A02-105F670AEB8F}"/>
          </ac:spMkLst>
        </pc:spChg>
        <pc:spChg chg="mod">
          <ac:chgData name="Jade Coakley (1801569)" userId="S::1801569@student.uwtsd.ac.uk::28f82535-f215-4791-a665-a3716dd18c35" providerId="AD" clId="Web-{86A02D98-B1F8-9D28-6210-03DB71C3EF9D}" dt="2026-01-15T20:14:18.232" v="1334" actId="20577"/>
          <ac:spMkLst>
            <pc:docMk/>
            <pc:sldMk cId="703833667" sldId="265"/>
            <ac:spMk id="3" creationId="{AE984729-CC77-FA50-08CD-BCDE6249E28D}"/>
          </ac:spMkLst>
        </pc:spChg>
      </pc:sldChg>
      <pc:sldChg chg="modSp">
        <pc:chgData name="Jade Coakley (1801569)" userId="S::1801569@student.uwtsd.ac.uk::28f82535-f215-4791-a665-a3716dd18c35" providerId="AD" clId="Web-{86A02D98-B1F8-9D28-6210-03DB71C3EF9D}" dt="2026-01-15T19:29:34.451" v="293" actId="20577"/>
        <pc:sldMkLst>
          <pc:docMk/>
          <pc:sldMk cId="596619946" sldId="268"/>
        </pc:sldMkLst>
        <pc:spChg chg="mod">
          <ac:chgData name="Jade Coakley (1801569)" userId="S::1801569@student.uwtsd.ac.uk::28f82535-f215-4791-a665-a3716dd18c35" providerId="AD" clId="Web-{86A02D98-B1F8-9D28-6210-03DB71C3EF9D}" dt="2026-01-15T19:29:34.451" v="293" actId="20577"/>
          <ac:spMkLst>
            <pc:docMk/>
            <pc:sldMk cId="596619946" sldId="268"/>
            <ac:spMk id="2" creationId="{DD49D012-257D-F097-7CCA-6D2ED23AC9B9}"/>
          </ac:spMkLst>
        </pc:spChg>
      </pc:sldChg>
      <pc:sldChg chg="delSp modSp new">
        <pc:chgData name="Jade Coakley (1801569)" userId="S::1801569@student.uwtsd.ac.uk::28f82535-f215-4791-a665-a3716dd18c35" providerId="AD" clId="Web-{86A02D98-B1F8-9D28-6210-03DB71C3EF9D}" dt="2026-01-15T20:07:25.609" v="1243" actId="20577"/>
        <pc:sldMkLst>
          <pc:docMk/>
          <pc:sldMk cId="3047533932" sldId="276"/>
        </pc:sldMkLst>
        <pc:spChg chg="mod">
          <ac:chgData name="Jade Coakley (1801569)" userId="S::1801569@student.uwtsd.ac.uk::28f82535-f215-4791-a665-a3716dd18c35" providerId="AD" clId="Web-{86A02D98-B1F8-9D28-6210-03DB71C3EF9D}" dt="2026-01-15T20:07:25.609" v="1243" actId="20577"/>
          <ac:spMkLst>
            <pc:docMk/>
            <pc:sldMk cId="3047533932" sldId="276"/>
            <ac:spMk id="3" creationId="{90DF717E-C747-37C7-5D28-9C931B9B7AFC}"/>
          </ac:spMkLst>
        </pc:spChg>
      </pc:sldChg>
    </pc:docChg>
  </pc:docChgLst>
  <pc:docChgLst>
    <pc:chgData name="Jade Coakley (1801569)" userId="S::1801569@student.uwtsd.ac.uk::28f82535-f215-4791-a665-a3716dd18c35" providerId="AD" clId="Web-{847F29C9-1B8F-C1B9-6622-5EB19F55D9C0}"/>
    <pc:docChg chg="addSld modSld">
      <pc:chgData name="Jade Coakley (1801569)" userId="S::1801569@student.uwtsd.ac.uk::28f82535-f215-4791-a665-a3716dd18c35" providerId="AD" clId="Web-{847F29C9-1B8F-C1B9-6622-5EB19F55D9C0}" dt="2026-01-13T19:09:04.776" v="39" actId="20577"/>
      <pc:docMkLst>
        <pc:docMk/>
      </pc:docMkLst>
      <pc:sldChg chg="modSp">
        <pc:chgData name="Jade Coakley (1801569)" userId="S::1801569@student.uwtsd.ac.uk::28f82535-f215-4791-a665-a3716dd18c35" providerId="AD" clId="Web-{847F29C9-1B8F-C1B9-6622-5EB19F55D9C0}" dt="2026-01-13T19:09:04.776" v="39" actId="20577"/>
        <pc:sldMkLst>
          <pc:docMk/>
          <pc:sldMk cId="703833667" sldId="265"/>
        </pc:sldMkLst>
        <pc:spChg chg="mod">
          <ac:chgData name="Jade Coakley (1801569)" userId="S::1801569@student.uwtsd.ac.uk::28f82535-f215-4791-a665-a3716dd18c35" providerId="AD" clId="Web-{847F29C9-1B8F-C1B9-6622-5EB19F55D9C0}" dt="2026-01-13T19:09:04.776" v="39" actId="20577"/>
          <ac:spMkLst>
            <pc:docMk/>
            <pc:sldMk cId="703833667" sldId="265"/>
            <ac:spMk id="3" creationId="{AE984729-CC77-FA50-08CD-BCDE6249E28D}"/>
          </ac:spMkLst>
        </pc:spChg>
      </pc:sldChg>
      <pc:sldChg chg="modSp">
        <pc:chgData name="Jade Coakley (1801569)" userId="S::1801569@student.uwtsd.ac.uk::28f82535-f215-4791-a665-a3716dd18c35" providerId="AD" clId="Web-{847F29C9-1B8F-C1B9-6622-5EB19F55D9C0}" dt="2026-01-13T18:44:58.789" v="4" actId="20577"/>
        <pc:sldMkLst>
          <pc:docMk/>
          <pc:sldMk cId="2916297870" sldId="267"/>
        </pc:sldMkLst>
        <pc:spChg chg="mod">
          <ac:chgData name="Jade Coakley (1801569)" userId="S::1801569@student.uwtsd.ac.uk::28f82535-f215-4791-a665-a3716dd18c35" providerId="AD" clId="Web-{847F29C9-1B8F-C1B9-6622-5EB19F55D9C0}" dt="2026-01-13T18:41:19.859" v="0" actId="20577"/>
          <ac:spMkLst>
            <pc:docMk/>
            <pc:sldMk cId="2916297870" sldId="267"/>
            <ac:spMk id="3" creationId="{BA0B94CA-6331-CF1A-CF6F-3A06425EF80B}"/>
          </ac:spMkLst>
        </pc:spChg>
      </pc:sldChg>
    </pc:docChg>
  </pc:docChgLst>
  <pc:docChgLst>
    <pc:chgData name="Jade Coakley (1801569)" userId="S::1801569@student.uwtsd.ac.uk::28f82535-f215-4791-a665-a3716dd18c35" providerId="AD" clId="Web-{02EDAC05-C089-DA2C-4E1C-BB149277A420}"/>
    <pc:docChg chg="modSld">
      <pc:chgData name="Jade Coakley (1801569)" userId="S::1801569@student.uwtsd.ac.uk::28f82535-f215-4791-a665-a3716dd18c35" providerId="AD" clId="Web-{02EDAC05-C089-DA2C-4E1C-BB149277A420}" dt="2026-01-18T14:51:38.484" v="287" actId="20577"/>
      <pc:docMkLst>
        <pc:docMk/>
      </pc:docMkLst>
      <pc:sldChg chg="modSp">
        <pc:chgData name="Jade Coakley (1801569)" userId="S::1801569@student.uwtsd.ac.uk::28f82535-f215-4791-a665-a3716dd18c35" providerId="AD" clId="Web-{02EDAC05-C089-DA2C-4E1C-BB149277A420}" dt="2026-01-18T14:41:39.931" v="164" actId="20577"/>
        <pc:sldMkLst>
          <pc:docMk/>
          <pc:sldMk cId="42163895" sldId="257"/>
        </pc:sldMkLst>
        <pc:spChg chg="mod">
          <ac:chgData name="Jade Coakley (1801569)" userId="S::1801569@student.uwtsd.ac.uk::28f82535-f215-4791-a665-a3716dd18c35" providerId="AD" clId="Web-{02EDAC05-C089-DA2C-4E1C-BB149277A420}" dt="2026-01-18T14:41:39.931" v="164" actId="20577"/>
          <ac:spMkLst>
            <pc:docMk/>
            <pc:sldMk cId="42163895" sldId="257"/>
            <ac:spMk id="3" creationId="{AFB107D8-EDBB-3C37-3100-753F3F4688DD}"/>
          </ac:spMkLst>
        </pc:spChg>
      </pc:sldChg>
      <pc:sldChg chg="addSp modSp mod setBg setClrOvrMap">
        <pc:chgData name="Jade Coakley (1801569)" userId="S::1801569@student.uwtsd.ac.uk::28f82535-f215-4791-a665-a3716dd18c35" providerId="AD" clId="Web-{02EDAC05-C089-DA2C-4E1C-BB149277A420}" dt="2026-01-18T14:48:09.197" v="221"/>
        <pc:sldMkLst>
          <pc:docMk/>
          <pc:sldMk cId="1119040699" sldId="258"/>
        </pc:sldMkLst>
        <pc:spChg chg="mod">
          <ac:chgData name="Jade Coakley (1801569)" userId="S::1801569@student.uwtsd.ac.uk::28f82535-f215-4791-a665-a3716dd18c35" providerId="AD" clId="Web-{02EDAC05-C089-DA2C-4E1C-BB149277A420}" dt="2026-01-18T14:48:09.197" v="221"/>
          <ac:spMkLst>
            <pc:docMk/>
            <pc:sldMk cId="1119040699" sldId="258"/>
            <ac:spMk id="2" creationId="{E546D4BB-ED87-A037-4CF6-863E29B2368F}"/>
          </ac:spMkLst>
        </pc:spChg>
        <pc:spChg chg="mod">
          <ac:chgData name="Jade Coakley (1801569)" userId="S::1801569@student.uwtsd.ac.uk::28f82535-f215-4791-a665-a3716dd18c35" providerId="AD" clId="Web-{02EDAC05-C089-DA2C-4E1C-BB149277A420}" dt="2026-01-18T14:48:09.197" v="221"/>
          <ac:spMkLst>
            <pc:docMk/>
            <pc:sldMk cId="1119040699" sldId="258"/>
            <ac:spMk id="3" creationId="{F8F653EC-24C8-BEB1-981E-1E59F11829DA}"/>
          </ac:spMkLst>
        </pc:spChg>
        <pc:spChg chg="add">
          <ac:chgData name="Jade Coakley (1801569)" userId="S::1801569@student.uwtsd.ac.uk::28f82535-f215-4791-a665-a3716dd18c35" providerId="AD" clId="Web-{02EDAC05-C089-DA2C-4E1C-BB149277A420}" dt="2026-01-18T14:48:09.197" v="221"/>
          <ac:spMkLst>
            <pc:docMk/>
            <pc:sldMk cId="1119040699" sldId="258"/>
            <ac:spMk id="10" creationId="{5EB8E3BF-F464-4900-8994-851061A9AD60}"/>
          </ac:spMkLst>
        </pc:spChg>
        <pc:picChg chg="mod ord">
          <ac:chgData name="Jade Coakley (1801569)" userId="S::1801569@student.uwtsd.ac.uk::28f82535-f215-4791-a665-a3716dd18c35" providerId="AD" clId="Web-{02EDAC05-C089-DA2C-4E1C-BB149277A420}" dt="2026-01-18T14:48:09.197" v="221"/>
          <ac:picMkLst>
            <pc:docMk/>
            <pc:sldMk cId="1119040699" sldId="258"/>
            <ac:picMk id="5" creationId="{0837BE46-9AA0-0E79-0E7C-7456A87C64F6}"/>
          </ac:picMkLst>
        </pc:picChg>
        <pc:cxnChg chg="add">
          <ac:chgData name="Jade Coakley (1801569)" userId="S::1801569@student.uwtsd.ac.uk::28f82535-f215-4791-a665-a3716dd18c35" providerId="AD" clId="Web-{02EDAC05-C089-DA2C-4E1C-BB149277A420}" dt="2026-01-18T14:48:09.197" v="221"/>
          <ac:cxnSpMkLst>
            <pc:docMk/>
            <pc:sldMk cId="1119040699" sldId="258"/>
            <ac:cxnSpMk id="12" creationId="{8E0602D6-3A81-42F8-AE67-1BAAFC967CB0}"/>
          </ac:cxnSpMkLst>
        </pc:cxnChg>
      </pc:sldChg>
      <pc:sldChg chg="addSp delSp modSp mod setBg">
        <pc:chgData name="Jade Coakley (1801569)" userId="S::1801569@student.uwtsd.ac.uk::28f82535-f215-4791-a665-a3716dd18c35" providerId="AD" clId="Web-{02EDAC05-C089-DA2C-4E1C-BB149277A420}" dt="2026-01-18T14:21:35.977" v="28" actId="1076"/>
        <pc:sldMkLst>
          <pc:docMk/>
          <pc:sldMk cId="3002314935" sldId="259"/>
        </pc:sldMkLst>
        <pc:spChg chg="mod">
          <ac:chgData name="Jade Coakley (1801569)" userId="S::1801569@student.uwtsd.ac.uk::28f82535-f215-4791-a665-a3716dd18c35" providerId="AD" clId="Web-{02EDAC05-C089-DA2C-4E1C-BB149277A420}" dt="2026-01-18T14:20:16.629" v="7"/>
          <ac:spMkLst>
            <pc:docMk/>
            <pc:sldMk cId="3002314935" sldId="259"/>
            <ac:spMk id="2" creationId="{3BF4F1AB-D617-4C32-BE63-A7EB87B3A933}"/>
          </ac:spMkLst>
        </pc:spChg>
        <pc:spChg chg="mod ord">
          <ac:chgData name="Jade Coakley (1801569)" userId="S::1801569@student.uwtsd.ac.uk::28f82535-f215-4791-a665-a3716dd18c35" providerId="AD" clId="Web-{02EDAC05-C089-DA2C-4E1C-BB149277A420}" dt="2026-01-18T14:20:16.629" v="7"/>
          <ac:spMkLst>
            <pc:docMk/>
            <pc:sldMk cId="3002314935" sldId="259"/>
            <ac:spMk id="3" creationId="{61B49819-C5C9-2EEF-71B0-2C3FA7156BD5}"/>
          </ac:spMkLst>
        </pc:spChg>
        <pc:spChg chg="add mod">
          <ac:chgData name="Jade Coakley (1801569)" userId="S::1801569@student.uwtsd.ac.uk::28f82535-f215-4791-a665-a3716dd18c35" providerId="AD" clId="Web-{02EDAC05-C089-DA2C-4E1C-BB149277A420}" dt="2026-01-18T14:21:35.977" v="28" actId="1076"/>
          <ac:spMkLst>
            <pc:docMk/>
            <pc:sldMk cId="3002314935" sldId="259"/>
            <ac:spMk id="7" creationId="{1245B3A4-C64A-8F32-63B8-11D81D990473}"/>
          </ac:spMkLst>
        </pc:spChg>
        <pc:spChg chg="add">
          <ac:chgData name="Jade Coakley (1801569)" userId="S::1801569@student.uwtsd.ac.uk::28f82535-f215-4791-a665-a3716dd18c35" providerId="AD" clId="Web-{02EDAC05-C089-DA2C-4E1C-BB149277A420}" dt="2026-01-18T14:20:16.629" v="7"/>
          <ac:spMkLst>
            <pc:docMk/>
            <pc:sldMk cId="3002314935" sldId="259"/>
            <ac:spMk id="11" creationId="{2024F6EB-04DC-4C6D-8485-FCD53A4A95AD}"/>
          </ac:spMkLst>
        </pc:spChg>
        <pc:spChg chg="add">
          <ac:chgData name="Jade Coakley (1801569)" userId="S::1801569@student.uwtsd.ac.uk::28f82535-f215-4791-a665-a3716dd18c35" providerId="AD" clId="Web-{02EDAC05-C089-DA2C-4E1C-BB149277A420}" dt="2026-01-18T14:20:16.629" v="7"/>
          <ac:spMkLst>
            <pc:docMk/>
            <pc:sldMk cId="3002314935" sldId="259"/>
            <ac:spMk id="15" creationId="{8881F853-6081-4216-9876-4D863309A03F}"/>
          </ac:spMkLst>
        </pc:spChg>
        <pc:picChg chg="del">
          <ac:chgData name="Jade Coakley (1801569)" userId="S::1801569@student.uwtsd.ac.uk::28f82535-f215-4791-a665-a3716dd18c35" providerId="AD" clId="Web-{02EDAC05-C089-DA2C-4E1C-BB149277A420}" dt="2026-01-18T14:19:45.503" v="0"/>
          <ac:picMkLst>
            <pc:docMk/>
            <pc:sldMk cId="3002314935" sldId="259"/>
            <ac:picMk id="4" creationId="{71541BAA-6E1E-EAE0-1E15-9AF8BBE2391B}"/>
          </ac:picMkLst>
        </pc:picChg>
        <pc:picChg chg="add del mod">
          <ac:chgData name="Jade Coakley (1801569)" userId="S::1801569@student.uwtsd.ac.uk::28f82535-f215-4791-a665-a3716dd18c35" providerId="AD" clId="Web-{02EDAC05-C089-DA2C-4E1C-BB149277A420}" dt="2026-01-18T14:20:09.895" v="5"/>
          <ac:picMkLst>
            <pc:docMk/>
            <pc:sldMk cId="3002314935" sldId="259"/>
            <ac:picMk id="5" creationId="{FD9BFA53-1159-D2E0-43BD-14FD0B6B0FA1}"/>
          </ac:picMkLst>
        </pc:picChg>
        <pc:picChg chg="add mod">
          <ac:chgData name="Jade Coakley (1801569)" userId="S::1801569@student.uwtsd.ac.uk::28f82535-f215-4791-a665-a3716dd18c35" providerId="AD" clId="Web-{02EDAC05-C089-DA2C-4E1C-BB149277A420}" dt="2026-01-18T14:20:16.629" v="7"/>
          <ac:picMkLst>
            <pc:docMk/>
            <pc:sldMk cId="3002314935" sldId="259"/>
            <ac:picMk id="6" creationId="{0249F342-465E-F602-C14F-747F02FD7E76}"/>
          </ac:picMkLst>
        </pc:picChg>
        <pc:picChg chg="add">
          <ac:chgData name="Jade Coakley (1801569)" userId="S::1801569@student.uwtsd.ac.uk::28f82535-f215-4791-a665-a3716dd18c35" providerId="AD" clId="Web-{02EDAC05-C089-DA2C-4E1C-BB149277A420}" dt="2026-01-18T14:20:16.629" v="7"/>
          <ac:picMkLst>
            <pc:docMk/>
            <pc:sldMk cId="3002314935" sldId="259"/>
            <ac:picMk id="13" creationId="{7A795FBE-101B-4063-A5FC-8C0624B3534B}"/>
          </ac:picMkLst>
        </pc:picChg>
        <pc:cxnChg chg="add">
          <ac:chgData name="Jade Coakley (1801569)" userId="S::1801569@student.uwtsd.ac.uk::28f82535-f215-4791-a665-a3716dd18c35" providerId="AD" clId="Web-{02EDAC05-C089-DA2C-4E1C-BB149277A420}" dt="2026-01-18T14:20:16.629" v="7"/>
          <ac:cxnSpMkLst>
            <pc:docMk/>
            <pc:sldMk cId="3002314935" sldId="259"/>
            <ac:cxnSpMk id="17" creationId="{68EF61C2-EE68-43FF-A497-F2E60EA5320A}"/>
          </ac:cxnSpMkLst>
        </pc:cxnChg>
      </pc:sldChg>
      <pc:sldChg chg="delSp modSp">
        <pc:chgData name="Jade Coakley (1801569)" userId="S::1801569@student.uwtsd.ac.uk::28f82535-f215-4791-a665-a3716dd18c35" providerId="AD" clId="Web-{02EDAC05-C089-DA2C-4E1C-BB149277A420}" dt="2026-01-18T14:51:38.484" v="287" actId="20577"/>
        <pc:sldMkLst>
          <pc:docMk/>
          <pc:sldMk cId="3021733077" sldId="263"/>
        </pc:sldMkLst>
        <pc:spChg chg="del">
          <ac:chgData name="Jade Coakley (1801569)" userId="S::1801569@student.uwtsd.ac.uk::28f82535-f215-4791-a665-a3716dd18c35" providerId="AD" clId="Web-{02EDAC05-C089-DA2C-4E1C-BB149277A420}" dt="2026-01-18T14:48:45.467" v="222"/>
          <ac:spMkLst>
            <pc:docMk/>
            <pc:sldMk cId="3021733077" sldId="263"/>
            <ac:spMk id="2" creationId="{1219DF1B-310F-4913-FDBE-0360CC84997D}"/>
          </ac:spMkLst>
        </pc:spChg>
        <pc:spChg chg="mod">
          <ac:chgData name="Jade Coakley (1801569)" userId="S::1801569@student.uwtsd.ac.uk::28f82535-f215-4791-a665-a3716dd18c35" providerId="AD" clId="Web-{02EDAC05-C089-DA2C-4E1C-BB149277A420}" dt="2026-01-18T14:51:38.484" v="287" actId="20577"/>
          <ac:spMkLst>
            <pc:docMk/>
            <pc:sldMk cId="3021733077" sldId="263"/>
            <ac:spMk id="3" creationId="{58E73EE6-69B8-9824-761C-2A3F30625224}"/>
          </ac:spMkLst>
        </pc:spChg>
      </pc:sldChg>
      <pc:sldChg chg="addSp delSp modSp mod setBg">
        <pc:chgData name="Jade Coakley (1801569)" userId="S::1801569@student.uwtsd.ac.uk::28f82535-f215-4791-a665-a3716dd18c35" providerId="AD" clId="Web-{02EDAC05-C089-DA2C-4E1C-BB149277A420}" dt="2026-01-18T14:36:22.700" v="95" actId="20577"/>
        <pc:sldMkLst>
          <pc:docMk/>
          <pc:sldMk cId="703833667" sldId="265"/>
        </pc:sldMkLst>
        <pc:spChg chg="mod">
          <ac:chgData name="Jade Coakley (1801569)" userId="S::1801569@student.uwtsd.ac.uk::28f82535-f215-4791-a665-a3716dd18c35" providerId="AD" clId="Web-{02EDAC05-C089-DA2C-4E1C-BB149277A420}" dt="2026-01-18T14:27:33.268" v="81" actId="1076"/>
          <ac:spMkLst>
            <pc:docMk/>
            <pc:sldMk cId="703833667" sldId="265"/>
            <ac:spMk id="2" creationId="{671CD408-894E-E292-2A02-105F670AEB8F}"/>
          </ac:spMkLst>
        </pc:spChg>
        <pc:spChg chg="mod">
          <ac:chgData name="Jade Coakley (1801569)" userId="S::1801569@student.uwtsd.ac.uk::28f82535-f215-4791-a665-a3716dd18c35" providerId="AD" clId="Web-{02EDAC05-C089-DA2C-4E1C-BB149277A420}" dt="2026-01-18T14:27:46.675" v="84" actId="1076"/>
          <ac:spMkLst>
            <pc:docMk/>
            <pc:sldMk cId="703833667" sldId="265"/>
            <ac:spMk id="3" creationId="{AE984729-CC77-FA50-08CD-BCDE6249E28D}"/>
          </ac:spMkLst>
        </pc:spChg>
        <pc:spChg chg="add mod">
          <ac:chgData name="Jade Coakley (1801569)" userId="S::1801569@student.uwtsd.ac.uk::28f82535-f215-4791-a665-a3716dd18c35" providerId="AD" clId="Web-{02EDAC05-C089-DA2C-4E1C-BB149277A420}" dt="2026-01-18T14:36:22.700" v="95" actId="20577"/>
          <ac:spMkLst>
            <pc:docMk/>
            <pc:sldMk cId="703833667" sldId="265"/>
            <ac:spMk id="7" creationId="{CC5161EB-542C-51D0-1433-D30D9643E092}"/>
          </ac:spMkLst>
        </pc:spChg>
        <pc:picChg chg="del">
          <ac:chgData name="Jade Coakley (1801569)" userId="S::1801569@student.uwtsd.ac.uk::28f82535-f215-4791-a665-a3716dd18c35" providerId="AD" clId="Web-{02EDAC05-C089-DA2C-4E1C-BB149277A420}" dt="2026-01-18T14:26:54.596" v="75"/>
          <ac:picMkLst>
            <pc:docMk/>
            <pc:sldMk cId="703833667" sldId="265"/>
            <ac:picMk id="4" creationId="{126761D8-97F1-7EA0-6E23-AA9068705E8E}"/>
          </ac:picMkLst>
        </pc:picChg>
        <pc:picChg chg="add del mod">
          <ac:chgData name="Jade Coakley (1801569)" userId="S::1801569@student.uwtsd.ac.uk::28f82535-f215-4791-a665-a3716dd18c35" providerId="AD" clId="Web-{02EDAC05-C089-DA2C-4E1C-BB149277A420}" dt="2026-01-18T14:27:03.752" v="77"/>
          <ac:picMkLst>
            <pc:docMk/>
            <pc:sldMk cId="703833667" sldId="265"/>
            <ac:picMk id="5" creationId="{70574C6D-5CF5-CA19-6425-C8885D01CBE4}"/>
          </ac:picMkLst>
        </pc:picChg>
        <pc:picChg chg="add mod">
          <ac:chgData name="Jade Coakley (1801569)" userId="S::1801569@student.uwtsd.ac.uk::28f82535-f215-4791-a665-a3716dd18c35" providerId="AD" clId="Web-{02EDAC05-C089-DA2C-4E1C-BB149277A420}" dt="2026-01-18T14:27:18.049" v="79"/>
          <ac:picMkLst>
            <pc:docMk/>
            <pc:sldMk cId="703833667" sldId="265"/>
            <ac:picMk id="6" creationId="{8AD70D6C-5672-3A15-0AEA-E53606E45772}"/>
          </ac:picMkLst>
        </pc:picChg>
        <pc:picChg chg="add">
          <ac:chgData name="Jade Coakley (1801569)" userId="S::1801569@student.uwtsd.ac.uk::28f82535-f215-4791-a665-a3716dd18c35" providerId="AD" clId="Web-{02EDAC05-C089-DA2C-4E1C-BB149277A420}" dt="2026-01-18T14:27:18.049" v="79"/>
          <ac:picMkLst>
            <pc:docMk/>
            <pc:sldMk cId="703833667" sldId="265"/>
            <ac:picMk id="8" creationId="{4C8A9C14-B81F-4ABA-AF45-4C94F9427E8A}"/>
          </ac:picMkLst>
        </pc:picChg>
        <pc:cxnChg chg="add">
          <ac:chgData name="Jade Coakley (1801569)" userId="S::1801569@student.uwtsd.ac.uk::28f82535-f215-4791-a665-a3716dd18c35" providerId="AD" clId="Web-{02EDAC05-C089-DA2C-4E1C-BB149277A420}" dt="2026-01-18T14:27:18.049" v="79"/>
          <ac:cxnSpMkLst>
            <pc:docMk/>
            <pc:sldMk cId="703833667" sldId="265"/>
            <ac:cxnSpMk id="10" creationId="{2144CCF4-CC56-408E-8884-15972C826F58}"/>
          </ac:cxnSpMkLst>
        </pc:cxnChg>
      </pc:sldChg>
      <pc:sldChg chg="addSp modSp mod setBg">
        <pc:chgData name="Jade Coakley (1801569)" userId="S::1801569@student.uwtsd.ac.uk::28f82535-f215-4791-a665-a3716dd18c35" providerId="AD" clId="Web-{02EDAC05-C089-DA2C-4E1C-BB149277A420}" dt="2026-01-18T14:47:56.929" v="220" actId="20577"/>
        <pc:sldMkLst>
          <pc:docMk/>
          <pc:sldMk cId="2916297870" sldId="267"/>
        </pc:sldMkLst>
        <pc:spChg chg="mod">
          <ac:chgData name="Jade Coakley (1801569)" userId="S::1801569@student.uwtsd.ac.uk::28f82535-f215-4791-a665-a3716dd18c35" providerId="AD" clId="Web-{02EDAC05-C089-DA2C-4E1C-BB149277A420}" dt="2026-01-18T14:44:25.466" v="192"/>
          <ac:spMkLst>
            <pc:docMk/>
            <pc:sldMk cId="2916297870" sldId="267"/>
            <ac:spMk id="2" creationId="{9704F75F-CF67-CE7D-6554-0C59A1E8FFFF}"/>
          </ac:spMkLst>
        </pc:spChg>
        <pc:spChg chg="mod ord">
          <ac:chgData name="Jade Coakley (1801569)" userId="S::1801569@student.uwtsd.ac.uk::28f82535-f215-4791-a665-a3716dd18c35" providerId="AD" clId="Web-{02EDAC05-C089-DA2C-4E1C-BB149277A420}" dt="2026-01-18T14:44:25.466" v="192"/>
          <ac:spMkLst>
            <pc:docMk/>
            <pc:sldMk cId="2916297870" sldId="267"/>
            <ac:spMk id="3" creationId="{BA0B94CA-6331-CF1A-CF6F-3A06425EF80B}"/>
          </ac:spMkLst>
        </pc:spChg>
        <pc:spChg chg="add mod">
          <ac:chgData name="Jade Coakley (1801569)" userId="S::1801569@student.uwtsd.ac.uk::28f82535-f215-4791-a665-a3716dd18c35" providerId="AD" clId="Web-{02EDAC05-C089-DA2C-4E1C-BB149277A420}" dt="2026-01-18T14:47:56.929" v="220" actId="20577"/>
          <ac:spMkLst>
            <pc:docMk/>
            <pc:sldMk cId="2916297870" sldId="267"/>
            <ac:spMk id="5" creationId="{D2C60089-2CB3-99B9-CA5B-782F8923C172}"/>
          </ac:spMkLst>
        </pc:spChg>
        <pc:spChg chg="add">
          <ac:chgData name="Jade Coakley (1801569)" userId="S::1801569@student.uwtsd.ac.uk::28f82535-f215-4791-a665-a3716dd18c35" providerId="AD" clId="Web-{02EDAC05-C089-DA2C-4E1C-BB149277A420}" dt="2026-01-18T14:44:25.466" v="192"/>
          <ac:spMkLst>
            <pc:docMk/>
            <pc:sldMk cId="2916297870" sldId="267"/>
            <ac:spMk id="9" creationId="{2024F6EB-04DC-4C6D-8485-FCD53A4A95AD}"/>
          </ac:spMkLst>
        </pc:spChg>
        <pc:spChg chg="add">
          <ac:chgData name="Jade Coakley (1801569)" userId="S::1801569@student.uwtsd.ac.uk::28f82535-f215-4791-a665-a3716dd18c35" providerId="AD" clId="Web-{02EDAC05-C089-DA2C-4E1C-BB149277A420}" dt="2026-01-18T14:44:25.466" v="192"/>
          <ac:spMkLst>
            <pc:docMk/>
            <pc:sldMk cId="2916297870" sldId="267"/>
            <ac:spMk id="13" creationId="{8881F853-6081-4216-9876-4D863309A03F}"/>
          </ac:spMkLst>
        </pc:spChg>
        <pc:picChg chg="add mod">
          <ac:chgData name="Jade Coakley (1801569)" userId="S::1801569@student.uwtsd.ac.uk::28f82535-f215-4791-a665-a3716dd18c35" providerId="AD" clId="Web-{02EDAC05-C089-DA2C-4E1C-BB149277A420}" dt="2026-01-18T14:44:25.466" v="192"/>
          <ac:picMkLst>
            <pc:docMk/>
            <pc:sldMk cId="2916297870" sldId="267"/>
            <ac:picMk id="4" creationId="{AC20A420-EC77-529C-2C2E-024854D8532C}"/>
          </ac:picMkLst>
        </pc:picChg>
        <pc:picChg chg="add">
          <ac:chgData name="Jade Coakley (1801569)" userId="S::1801569@student.uwtsd.ac.uk::28f82535-f215-4791-a665-a3716dd18c35" providerId="AD" clId="Web-{02EDAC05-C089-DA2C-4E1C-BB149277A420}" dt="2026-01-18T14:44:25.466" v="192"/>
          <ac:picMkLst>
            <pc:docMk/>
            <pc:sldMk cId="2916297870" sldId="267"/>
            <ac:picMk id="11" creationId="{7A795FBE-101B-4063-A5FC-8C0624B3534B}"/>
          </ac:picMkLst>
        </pc:picChg>
        <pc:cxnChg chg="add">
          <ac:chgData name="Jade Coakley (1801569)" userId="S::1801569@student.uwtsd.ac.uk::28f82535-f215-4791-a665-a3716dd18c35" providerId="AD" clId="Web-{02EDAC05-C089-DA2C-4E1C-BB149277A420}" dt="2026-01-18T14:44:25.466" v="192"/>
          <ac:cxnSpMkLst>
            <pc:docMk/>
            <pc:sldMk cId="2916297870" sldId="267"/>
            <ac:cxnSpMk id="15" creationId="{68EF61C2-EE68-43FF-A497-F2E60EA5320A}"/>
          </ac:cxnSpMkLst>
        </pc:cxnChg>
      </pc:sldChg>
      <pc:sldChg chg="modSp">
        <pc:chgData name="Jade Coakley (1801569)" userId="S::1801569@student.uwtsd.ac.uk::28f82535-f215-4791-a665-a3716dd18c35" providerId="AD" clId="Web-{02EDAC05-C089-DA2C-4E1C-BB149277A420}" dt="2026-01-18T14:42:53.933" v="190" actId="20577"/>
        <pc:sldMkLst>
          <pc:docMk/>
          <pc:sldMk cId="1126226767" sldId="271"/>
        </pc:sldMkLst>
        <pc:spChg chg="mod">
          <ac:chgData name="Jade Coakley (1801569)" userId="S::1801569@student.uwtsd.ac.uk::28f82535-f215-4791-a665-a3716dd18c35" providerId="AD" clId="Web-{02EDAC05-C089-DA2C-4E1C-BB149277A420}" dt="2026-01-18T14:42:53.933" v="190" actId="20577"/>
          <ac:spMkLst>
            <pc:docMk/>
            <pc:sldMk cId="1126226767" sldId="271"/>
            <ac:spMk id="3" creationId="{945E8253-5FBD-C819-1028-D20915F6C945}"/>
          </ac:spMkLst>
        </pc:spChg>
      </pc:sldChg>
      <pc:sldChg chg="addSp modSp">
        <pc:chgData name="Jade Coakley (1801569)" userId="S::1801569@student.uwtsd.ac.uk::28f82535-f215-4791-a665-a3716dd18c35" providerId="AD" clId="Web-{02EDAC05-C089-DA2C-4E1C-BB149277A420}" dt="2026-01-18T14:42:26.182" v="188" actId="1076"/>
        <pc:sldMkLst>
          <pc:docMk/>
          <pc:sldMk cId="3047533932" sldId="276"/>
        </pc:sldMkLst>
        <pc:spChg chg="add mod">
          <ac:chgData name="Jade Coakley (1801569)" userId="S::1801569@student.uwtsd.ac.uk::28f82535-f215-4791-a665-a3716dd18c35" providerId="AD" clId="Web-{02EDAC05-C089-DA2C-4E1C-BB149277A420}" dt="2026-01-18T14:42:26.182" v="188" actId="1076"/>
          <ac:spMkLst>
            <pc:docMk/>
            <pc:sldMk cId="3047533932" sldId="276"/>
            <ac:spMk id="2" creationId="{9224E9C3-E033-0CF7-5A0D-7523B3ED0634}"/>
          </ac:spMkLst>
        </pc:spChg>
      </pc:sldChg>
    </pc:docChg>
  </pc:docChgLst>
  <pc:docChgLst>
    <pc:chgData name="Jade Coakley (1801569)" userId="S::1801569@student.uwtsd.ac.uk::28f82535-f215-4791-a665-a3716dd18c35" providerId="AD" clId="Web-{19E23236-939E-FDBF-75C8-91868A00D3E2}"/>
    <pc:docChg chg="addSld modSld">
      <pc:chgData name="Jade Coakley (1801569)" userId="S::1801569@student.uwtsd.ac.uk::28f82535-f215-4791-a665-a3716dd18c35" providerId="AD" clId="Web-{19E23236-939E-FDBF-75C8-91868A00D3E2}" dt="2026-01-11T19:48:05.060" v="706" actId="20577"/>
      <pc:docMkLst>
        <pc:docMk/>
      </pc:docMkLst>
      <pc:sldChg chg="modSp">
        <pc:chgData name="Jade Coakley (1801569)" userId="S::1801569@student.uwtsd.ac.uk::28f82535-f215-4791-a665-a3716dd18c35" providerId="AD" clId="Web-{19E23236-939E-FDBF-75C8-91868A00D3E2}" dt="2026-01-11T19:10:56.224" v="398" actId="20577"/>
        <pc:sldMkLst>
          <pc:docMk/>
          <pc:sldMk cId="1119040699" sldId="258"/>
        </pc:sldMkLst>
        <pc:spChg chg="mod">
          <ac:chgData name="Jade Coakley (1801569)" userId="S::1801569@student.uwtsd.ac.uk::28f82535-f215-4791-a665-a3716dd18c35" providerId="AD" clId="Web-{19E23236-939E-FDBF-75C8-91868A00D3E2}" dt="2026-01-11T19:10:56.224" v="398" actId="20577"/>
          <ac:spMkLst>
            <pc:docMk/>
            <pc:sldMk cId="1119040699" sldId="258"/>
            <ac:spMk id="3" creationId="{F8F653EC-24C8-BEB1-981E-1E59F11829DA}"/>
          </ac:spMkLst>
        </pc:spChg>
      </pc:sldChg>
      <pc:sldChg chg="new">
        <pc:chgData name="Jade Coakley (1801569)" userId="S::1801569@student.uwtsd.ac.uk::28f82535-f215-4791-a665-a3716dd18c35" providerId="AD" clId="Web-{19E23236-939E-FDBF-75C8-91868A00D3E2}" dt="2026-01-11T19:20:59.015" v="399"/>
        <pc:sldMkLst>
          <pc:docMk/>
          <pc:sldMk cId="703833667" sldId="265"/>
        </pc:sldMkLst>
      </pc:sldChg>
      <pc:sldChg chg="modSp new">
        <pc:chgData name="Jade Coakley (1801569)" userId="S::1801569@student.uwtsd.ac.uk::28f82535-f215-4791-a665-a3716dd18c35" providerId="AD" clId="Web-{19E23236-939E-FDBF-75C8-91868A00D3E2}" dt="2026-01-11T19:48:05.060" v="706" actId="20577"/>
        <pc:sldMkLst>
          <pc:docMk/>
          <pc:sldMk cId="3968794166" sldId="266"/>
        </pc:sldMkLst>
        <pc:spChg chg="mod">
          <ac:chgData name="Jade Coakley (1801569)" userId="S::1801569@student.uwtsd.ac.uk::28f82535-f215-4791-a665-a3716dd18c35" providerId="AD" clId="Web-{19E23236-939E-FDBF-75C8-91868A00D3E2}" dt="2026-01-11T19:48:05.060" v="706" actId="20577"/>
          <ac:spMkLst>
            <pc:docMk/>
            <pc:sldMk cId="3968794166" sldId="266"/>
            <ac:spMk id="3" creationId="{90D79616-8082-66FB-1B03-43009A051865}"/>
          </ac:spMkLst>
        </pc:spChg>
      </pc:sldChg>
    </pc:docChg>
  </pc:docChgLst>
  <pc:docChgLst>
    <pc:chgData name="Jade Coakley (1801569)" userId="S::1801569@student.uwtsd.ac.uk::28f82535-f215-4791-a665-a3716dd18c35" providerId="AD" clId="Web-{334CD41A-DF85-B70A-92A7-9026AD39844F}"/>
    <pc:docChg chg="modSld">
      <pc:chgData name="Jade Coakley (1801569)" userId="S::1801569@student.uwtsd.ac.uk::28f82535-f215-4791-a665-a3716dd18c35" providerId="AD" clId="Web-{334CD41A-DF85-B70A-92A7-9026AD39844F}" dt="2026-01-15T19:11:49.369" v="25" actId="20577"/>
      <pc:docMkLst>
        <pc:docMk/>
      </pc:docMkLst>
      <pc:sldChg chg="modSp">
        <pc:chgData name="Jade Coakley (1801569)" userId="S::1801569@student.uwtsd.ac.uk::28f82535-f215-4791-a665-a3716dd18c35" providerId="AD" clId="Web-{334CD41A-DF85-B70A-92A7-9026AD39844F}" dt="2026-01-15T19:06:12.546" v="16" actId="20577"/>
        <pc:sldMkLst>
          <pc:docMk/>
          <pc:sldMk cId="1119040699" sldId="258"/>
        </pc:sldMkLst>
        <pc:spChg chg="mod">
          <ac:chgData name="Jade Coakley (1801569)" userId="S::1801569@student.uwtsd.ac.uk::28f82535-f215-4791-a665-a3716dd18c35" providerId="AD" clId="Web-{334CD41A-DF85-B70A-92A7-9026AD39844F}" dt="2026-01-15T19:06:12.546" v="16" actId="20577"/>
          <ac:spMkLst>
            <pc:docMk/>
            <pc:sldMk cId="1119040699" sldId="258"/>
            <ac:spMk id="3" creationId="{F8F653EC-24C8-BEB1-981E-1E59F11829DA}"/>
          </ac:spMkLst>
        </pc:spChg>
      </pc:sldChg>
      <pc:sldChg chg="modSp">
        <pc:chgData name="Jade Coakley (1801569)" userId="S::1801569@student.uwtsd.ac.uk::28f82535-f215-4791-a665-a3716dd18c35" providerId="AD" clId="Web-{334CD41A-DF85-B70A-92A7-9026AD39844F}" dt="2026-01-15T19:04:11.857" v="12" actId="20577"/>
        <pc:sldMkLst>
          <pc:docMk/>
          <pc:sldMk cId="1004240764" sldId="260"/>
        </pc:sldMkLst>
        <pc:spChg chg="mod">
          <ac:chgData name="Jade Coakley (1801569)" userId="S::1801569@student.uwtsd.ac.uk::28f82535-f215-4791-a665-a3716dd18c35" providerId="AD" clId="Web-{334CD41A-DF85-B70A-92A7-9026AD39844F}" dt="2026-01-15T19:04:11.857" v="12" actId="20577"/>
          <ac:spMkLst>
            <pc:docMk/>
            <pc:sldMk cId="1004240764" sldId="260"/>
            <ac:spMk id="3" creationId="{64726857-8EA8-43DB-F569-8DB5231E17AE}"/>
          </ac:spMkLst>
        </pc:spChg>
      </pc:sldChg>
      <pc:sldChg chg="modSp">
        <pc:chgData name="Jade Coakley (1801569)" userId="S::1801569@student.uwtsd.ac.uk::28f82535-f215-4791-a665-a3716dd18c35" providerId="AD" clId="Web-{334CD41A-DF85-B70A-92A7-9026AD39844F}" dt="2026-01-15T19:11:49.369" v="25" actId="20577"/>
        <pc:sldMkLst>
          <pc:docMk/>
          <pc:sldMk cId="703833667" sldId="265"/>
        </pc:sldMkLst>
        <pc:spChg chg="mod">
          <ac:chgData name="Jade Coakley (1801569)" userId="S::1801569@student.uwtsd.ac.uk::28f82535-f215-4791-a665-a3716dd18c35" providerId="AD" clId="Web-{334CD41A-DF85-B70A-92A7-9026AD39844F}" dt="2026-01-15T19:11:49.369" v="25" actId="20577"/>
          <ac:spMkLst>
            <pc:docMk/>
            <pc:sldMk cId="703833667" sldId="265"/>
            <ac:spMk id="3" creationId="{AE984729-CC77-FA50-08CD-BCDE6249E28D}"/>
          </ac:spMkLst>
        </pc:spChg>
      </pc:sldChg>
      <pc:sldChg chg="modSp">
        <pc:chgData name="Jade Coakley (1801569)" userId="S::1801569@student.uwtsd.ac.uk::28f82535-f215-4791-a665-a3716dd18c35" providerId="AD" clId="Web-{334CD41A-DF85-B70A-92A7-9026AD39844F}" dt="2026-01-15T19:10:25.533" v="18" actId="20577"/>
        <pc:sldMkLst>
          <pc:docMk/>
          <pc:sldMk cId="3976276068" sldId="273"/>
        </pc:sldMkLst>
        <pc:spChg chg="mod">
          <ac:chgData name="Jade Coakley (1801569)" userId="S::1801569@student.uwtsd.ac.uk::28f82535-f215-4791-a665-a3716dd18c35" providerId="AD" clId="Web-{334CD41A-DF85-B70A-92A7-9026AD39844F}" dt="2026-01-15T19:10:25.533" v="18" actId="20577"/>
          <ac:spMkLst>
            <pc:docMk/>
            <pc:sldMk cId="3976276068" sldId="273"/>
            <ac:spMk id="3" creationId="{59E9D5EC-9CFC-46EF-75CD-CE0055F5E44A}"/>
          </ac:spMkLst>
        </pc:spChg>
      </pc:sldChg>
    </pc:docChg>
  </pc:docChgLst>
  <pc:docChgLst>
    <pc:chgData name="Jade Coakley (1801569)" userId="S::1801569@student.uwtsd.ac.uk::28f82535-f215-4791-a665-a3716dd18c35" providerId="AD" clId="Web-{A30E3425-9918-83C5-AEC9-EA0D73EA1108}"/>
    <pc:docChg chg="mod modSld addMainMaster delMainMaster">
      <pc:chgData name="Jade Coakley (1801569)" userId="S::1801569@student.uwtsd.ac.uk::28f82535-f215-4791-a665-a3716dd18c35" providerId="AD" clId="Web-{A30E3425-9918-83C5-AEC9-EA0D73EA1108}" dt="2026-01-17T20:39:17.729" v="864"/>
      <pc:docMkLst>
        <pc:docMk/>
      </pc:docMkLst>
      <pc:sldChg chg="delSp modSp mod modClrScheme delDesignElem chgLayout">
        <pc:chgData name="Jade Coakley (1801569)" userId="S::1801569@student.uwtsd.ac.uk::28f82535-f215-4791-a665-a3716dd18c35" providerId="AD" clId="Web-{A30E3425-9918-83C5-AEC9-EA0D73EA1108}" dt="2026-01-17T19:59:41.005" v="525"/>
        <pc:sldMkLst>
          <pc:docMk/>
          <pc:sldMk cId="109857222" sldId="256"/>
        </pc:sldMkLst>
        <pc:spChg chg="mod ord">
          <ac:chgData name="Jade Coakley (1801569)" userId="S::1801569@student.uwtsd.ac.uk::28f82535-f215-4791-a665-a3716dd18c35" providerId="AD" clId="Web-{A30E3425-9918-83C5-AEC9-EA0D73EA1108}" dt="2026-01-17T19:59:41.005" v="525"/>
          <ac:spMkLst>
            <pc:docMk/>
            <pc:sldMk cId="109857222" sldId="256"/>
            <ac:spMk id="2" creationId="{00000000-0000-0000-0000-000000000000}"/>
          </ac:spMkLst>
        </pc:spChg>
        <pc:spChg chg="mod ord">
          <ac:chgData name="Jade Coakley (1801569)" userId="S::1801569@student.uwtsd.ac.uk::28f82535-f215-4791-a665-a3716dd18c35" providerId="AD" clId="Web-{A30E3425-9918-83C5-AEC9-EA0D73EA1108}" dt="2026-01-17T19:59:41.005" v="525"/>
          <ac:spMkLst>
            <pc:docMk/>
            <pc:sldMk cId="109857222" sldId="256"/>
            <ac:spMk id="3" creationId="{00000000-0000-0000-0000-000000000000}"/>
          </ac:spMkLst>
        </pc:spChg>
        <pc:spChg chg="del">
          <ac:chgData name="Jade Coakley (1801569)" userId="S::1801569@student.uwtsd.ac.uk::28f82535-f215-4791-a665-a3716dd18c35" providerId="AD" clId="Web-{A30E3425-9918-83C5-AEC9-EA0D73EA1108}" dt="2026-01-17T19:59:36.130" v="524"/>
          <ac:spMkLst>
            <pc:docMk/>
            <pc:sldMk cId="109857222" sldId="256"/>
            <ac:spMk id="23" creationId="{9B347087-DEE1-4F23-8486-A2690AA195E5}"/>
          </ac:spMkLst>
        </pc:spChg>
        <pc:spChg chg="del">
          <ac:chgData name="Jade Coakley (1801569)" userId="S::1801569@student.uwtsd.ac.uk::28f82535-f215-4791-a665-a3716dd18c35" providerId="AD" clId="Web-{A30E3425-9918-83C5-AEC9-EA0D73EA1108}" dt="2026-01-17T19:59:36.130" v="524"/>
          <ac:spMkLst>
            <pc:docMk/>
            <pc:sldMk cId="109857222" sldId="256"/>
            <ac:spMk id="25" creationId="{44BB81AE-EE4A-4AA4-8941-104B6C943598}"/>
          </ac:spMkLst>
        </pc:spChg>
        <pc:spChg chg="del">
          <ac:chgData name="Jade Coakley (1801569)" userId="S::1801569@student.uwtsd.ac.uk::28f82535-f215-4791-a665-a3716dd18c35" providerId="AD" clId="Web-{A30E3425-9918-83C5-AEC9-EA0D73EA1108}" dt="2026-01-17T19:59:36.130" v="524"/>
          <ac:spMkLst>
            <pc:docMk/>
            <pc:sldMk cId="109857222" sldId="256"/>
            <ac:spMk id="29" creationId="{AAA2202F-2A68-464D-8E53-CEBE9303D848}"/>
          </ac:spMkLst>
        </pc:spChg>
        <pc:grpChg chg="del">
          <ac:chgData name="Jade Coakley (1801569)" userId="S::1801569@student.uwtsd.ac.uk::28f82535-f215-4791-a665-a3716dd18c35" providerId="AD" clId="Web-{A30E3425-9918-83C5-AEC9-EA0D73EA1108}" dt="2026-01-17T19:59:36.130" v="524"/>
          <ac:grpSpMkLst>
            <pc:docMk/>
            <pc:sldMk cId="109857222" sldId="256"/>
            <ac:grpSpMk id="31" creationId="{5B129734-DF6D-46B8-A0E0-4F178B3AD2FC}"/>
          </ac:grpSpMkLst>
        </pc:grpChg>
        <pc:cxnChg chg="del">
          <ac:chgData name="Jade Coakley (1801569)" userId="S::1801569@student.uwtsd.ac.uk::28f82535-f215-4791-a665-a3716dd18c35" providerId="AD" clId="Web-{A30E3425-9918-83C5-AEC9-EA0D73EA1108}" dt="2026-01-17T19:59:36.130" v="524"/>
          <ac:cxnSpMkLst>
            <pc:docMk/>
            <pc:sldMk cId="109857222" sldId="256"/>
            <ac:cxnSpMk id="27" creationId="{4AA791FC-1AEF-4561-93B5-6B9E981BBB74}"/>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42163895" sldId="257"/>
        </pc:sldMkLst>
        <pc:spChg chg="mod ord">
          <ac:chgData name="Jade Coakley (1801569)" userId="S::1801569@student.uwtsd.ac.uk::28f82535-f215-4791-a665-a3716dd18c35" providerId="AD" clId="Web-{A30E3425-9918-83C5-AEC9-EA0D73EA1108}" dt="2026-01-17T19:59:41.005" v="525"/>
          <ac:spMkLst>
            <pc:docMk/>
            <pc:sldMk cId="42163895" sldId="257"/>
            <ac:spMk id="2" creationId="{2ACE845D-81BA-CF4A-97BB-0D4DD3B6DCC3}"/>
          </ac:spMkLst>
        </pc:spChg>
        <pc:spChg chg="mod ord">
          <ac:chgData name="Jade Coakley (1801569)" userId="S::1801569@student.uwtsd.ac.uk::28f82535-f215-4791-a665-a3716dd18c35" providerId="AD" clId="Web-{A30E3425-9918-83C5-AEC9-EA0D73EA1108}" dt="2026-01-17T19:59:41.005" v="525"/>
          <ac:spMkLst>
            <pc:docMk/>
            <pc:sldMk cId="42163895" sldId="257"/>
            <ac:spMk id="3" creationId="{AFB107D8-EDBB-3C37-3100-753F3F4688DD}"/>
          </ac:spMkLst>
        </pc:spChg>
      </pc:sldChg>
      <pc:sldChg chg="addSp delSp modSp mod setBg modClrScheme delDesignElem chgLayout">
        <pc:chgData name="Jade Coakley (1801569)" userId="S::1801569@student.uwtsd.ac.uk::28f82535-f215-4791-a665-a3716dd18c35" providerId="AD" clId="Web-{A30E3425-9918-83C5-AEC9-EA0D73EA1108}" dt="2026-01-17T20:39:17.729" v="864"/>
        <pc:sldMkLst>
          <pc:docMk/>
          <pc:sldMk cId="1119040699" sldId="258"/>
        </pc:sldMkLst>
        <pc:spChg chg="mod ord">
          <ac:chgData name="Jade Coakley (1801569)" userId="S::1801569@student.uwtsd.ac.uk::28f82535-f215-4791-a665-a3716dd18c35" providerId="AD" clId="Web-{A30E3425-9918-83C5-AEC9-EA0D73EA1108}" dt="2026-01-17T20:39:17.729" v="864"/>
          <ac:spMkLst>
            <pc:docMk/>
            <pc:sldMk cId="1119040699" sldId="258"/>
            <ac:spMk id="2" creationId="{E546D4BB-ED87-A037-4CF6-863E29B2368F}"/>
          </ac:spMkLst>
        </pc:spChg>
        <pc:spChg chg="mod ord">
          <ac:chgData name="Jade Coakley (1801569)" userId="S::1801569@student.uwtsd.ac.uk::28f82535-f215-4791-a665-a3716dd18c35" providerId="AD" clId="Web-{A30E3425-9918-83C5-AEC9-EA0D73EA1108}" dt="2026-01-17T20:39:17.729" v="864"/>
          <ac:spMkLst>
            <pc:docMk/>
            <pc:sldMk cId="1119040699" sldId="258"/>
            <ac:spMk id="3" creationId="{F8F653EC-24C8-BEB1-981E-1E59F11829DA}"/>
          </ac:spMkLst>
        </pc:spChg>
        <pc:spChg chg="del">
          <ac:chgData name="Jade Coakley (1801569)" userId="S::1801569@student.uwtsd.ac.uk::28f82535-f215-4791-a665-a3716dd18c35" providerId="AD" clId="Web-{A30E3425-9918-83C5-AEC9-EA0D73EA1108}" dt="2026-01-17T19:59:36.130" v="524"/>
          <ac:spMkLst>
            <pc:docMk/>
            <pc:sldMk cId="1119040699" sldId="258"/>
            <ac:spMk id="9" creationId="{572F6A24-139E-4EB5-86D2-431F42EF85CB}"/>
          </ac:spMkLst>
        </pc:spChg>
        <pc:spChg chg="del">
          <ac:chgData name="Jade Coakley (1801569)" userId="S::1801569@student.uwtsd.ac.uk::28f82535-f215-4791-a665-a3716dd18c35" providerId="AD" clId="Web-{A30E3425-9918-83C5-AEC9-EA0D73EA1108}" dt="2026-01-17T19:59:36.130" v="524"/>
          <ac:spMkLst>
            <pc:docMk/>
            <pc:sldMk cId="1119040699" sldId="258"/>
            <ac:spMk id="17" creationId="{C9DA5B05-DD14-4860-AC45-02A8D2EE1AA5}"/>
          </ac:spMkLst>
        </pc:spChg>
        <pc:grpChg chg="del">
          <ac:chgData name="Jade Coakley (1801569)" userId="S::1801569@student.uwtsd.ac.uk::28f82535-f215-4791-a665-a3716dd18c35" providerId="AD" clId="Web-{A30E3425-9918-83C5-AEC9-EA0D73EA1108}" dt="2026-01-17T19:59:36.130" v="524"/>
          <ac:grpSpMkLst>
            <pc:docMk/>
            <pc:sldMk cId="1119040699" sldId="258"/>
            <ac:grpSpMk id="11" creationId="{3963AE85-BE5D-4975-BACF-DDDCC9C2ACDE}"/>
          </ac:grpSpMkLst>
        </pc:grpChg>
        <pc:picChg chg="del">
          <ac:chgData name="Jade Coakley (1801569)" userId="S::1801569@student.uwtsd.ac.uk::28f82535-f215-4791-a665-a3716dd18c35" providerId="AD" clId="Web-{A30E3425-9918-83C5-AEC9-EA0D73EA1108}" dt="2026-01-17T20:38:58.541" v="862"/>
          <ac:picMkLst>
            <pc:docMk/>
            <pc:sldMk cId="1119040699" sldId="258"/>
            <ac:picMk id="4" creationId="{BC0E3BE6-016D-C78B-A368-437BEE90CA4E}"/>
          </ac:picMkLst>
        </pc:picChg>
        <pc:picChg chg="add mod">
          <ac:chgData name="Jade Coakley (1801569)" userId="S::1801569@student.uwtsd.ac.uk::28f82535-f215-4791-a665-a3716dd18c35" providerId="AD" clId="Web-{A30E3425-9918-83C5-AEC9-EA0D73EA1108}" dt="2026-01-17T20:39:17.729" v="864"/>
          <ac:picMkLst>
            <pc:docMk/>
            <pc:sldMk cId="1119040699" sldId="258"/>
            <ac:picMk id="5" creationId="{0837BE46-9AA0-0E79-0E7C-7456A87C64F6}"/>
          </ac:picMkLst>
        </pc:picChg>
        <pc:cxnChg chg="del">
          <ac:chgData name="Jade Coakley (1801569)" userId="S::1801569@student.uwtsd.ac.uk::28f82535-f215-4791-a665-a3716dd18c35" providerId="AD" clId="Web-{A30E3425-9918-83C5-AEC9-EA0D73EA1108}" dt="2026-01-17T19:59:36.130" v="524"/>
          <ac:cxnSpMkLst>
            <pc:docMk/>
            <pc:sldMk cId="1119040699" sldId="258"/>
            <ac:cxnSpMk id="19" creationId="{36BE37AC-AD36-4C42-9B8C-C5500F4E7C63}"/>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002314935" sldId="259"/>
        </pc:sldMkLst>
        <pc:spChg chg="mod ord">
          <ac:chgData name="Jade Coakley (1801569)" userId="S::1801569@student.uwtsd.ac.uk::28f82535-f215-4791-a665-a3716dd18c35" providerId="AD" clId="Web-{A30E3425-9918-83C5-AEC9-EA0D73EA1108}" dt="2026-01-17T19:59:41.005" v="525"/>
          <ac:spMkLst>
            <pc:docMk/>
            <pc:sldMk cId="3002314935" sldId="259"/>
            <ac:spMk id="2" creationId="{3BF4F1AB-D617-4C32-BE63-A7EB87B3A933}"/>
          </ac:spMkLst>
        </pc:spChg>
        <pc:spChg chg="mod ord">
          <ac:chgData name="Jade Coakley (1801569)" userId="S::1801569@student.uwtsd.ac.uk::28f82535-f215-4791-a665-a3716dd18c35" providerId="AD" clId="Web-{A30E3425-9918-83C5-AEC9-EA0D73EA1108}" dt="2026-01-17T19:59:41.005" v="525"/>
          <ac:spMkLst>
            <pc:docMk/>
            <pc:sldMk cId="3002314935" sldId="259"/>
            <ac:spMk id="3" creationId="{61B49819-C5C9-2EEF-71B0-2C3FA7156BD5}"/>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1004240764" sldId="260"/>
        </pc:sldMkLst>
        <pc:spChg chg="mod ord">
          <ac:chgData name="Jade Coakley (1801569)" userId="S::1801569@student.uwtsd.ac.uk::28f82535-f215-4791-a665-a3716dd18c35" providerId="AD" clId="Web-{A30E3425-9918-83C5-AEC9-EA0D73EA1108}" dt="2026-01-17T19:59:41.005" v="525"/>
          <ac:spMkLst>
            <pc:docMk/>
            <pc:sldMk cId="1004240764" sldId="260"/>
            <ac:spMk id="2" creationId="{4BAB1FA3-F034-7C52-7479-07A0274D1C06}"/>
          </ac:spMkLst>
        </pc:spChg>
        <pc:spChg chg="mod ord">
          <ac:chgData name="Jade Coakley (1801569)" userId="S::1801569@student.uwtsd.ac.uk::28f82535-f215-4791-a665-a3716dd18c35" providerId="AD" clId="Web-{A30E3425-9918-83C5-AEC9-EA0D73EA1108}" dt="2026-01-17T19:59:41.005" v="525"/>
          <ac:spMkLst>
            <pc:docMk/>
            <pc:sldMk cId="1004240764" sldId="260"/>
            <ac:spMk id="3" creationId="{64726857-8EA8-43DB-F569-8DB5231E17AE}"/>
          </ac:spMkLst>
        </pc:spChg>
        <pc:spChg chg="del">
          <ac:chgData name="Jade Coakley (1801569)" userId="S::1801569@student.uwtsd.ac.uk::28f82535-f215-4791-a665-a3716dd18c35" providerId="AD" clId="Web-{A30E3425-9918-83C5-AEC9-EA0D73EA1108}" dt="2026-01-17T19:59:36.130" v="524"/>
          <ac:spMkLst>
            <pc:docMk/>
            <pc:sldMk cId="1004240764" sldId="260"/>
            <ac:spMk id="13" creationId="{8D33ADF5-0968-4271-9578-C155117ECDED}"/>
          </ac:spMkLst>
        </pc:spChg>
        <pc:spChg chg="del">
          <ac:chgData name="Jade Coakley (1801569)" userId="S::1801569@student.uwtsd.ac.uk::28f82535-f215-4791-a665-a3716dd18c35" providerId="AD" clId="Web-{A30E3425-9918-83C5-AEC9-EA0D73EA1108}" dt="2026-01-17T19:59:36.130" v="524"/>
          <ac:spMkLst>
            <pc:docMk/>
            <pc:sldMk cId="1004240764" sldId="260"/>
            <ac:spMk id="23" creationId="{8CD4A3E6-BDCD-4EC4-B6C8-D418A857B463}"/>
          </ac:spMkLst>
        </pc:spChg>
        <pc:grpChg chg="del">
          <ac:chgData name="Jade Coakley (1801569)" userId="S::1801569@student.uwtsd.ac.uk::28f82535-f215-4791-a665-a3716dd18c35" providerId="AD" clId="Web-{A30E3425-9918-83C5-AEC9-EA0D73EA1108}" dt="2026-01-17T19:59:36.130" v="524"/>
          <ac:grpSpMkLst>
            <pc:docMk/>
            <pc:sldMk cId="1004240764" sldId="260"/>
            <ac:grpSpMk id="15" creationId="{43777B1B-3121-4FE7-A66C-7825476C8485}"/>
          </ac:grpSpMkLst>
        </pc:grpChg>
        <pc:cxnChg chg="del">
          <ac:chgData name="Jade Coakley (1801569)" userId="S::1801569@student.uwtsd.ac.uk::28f82535-f215-4791-a665-a3716dd18c35" providerId="AD" clId="Web-{A30E3425-9918-83C5-AEC9-EA0D73EA1108}" dt="2026-01-17T19:59:36.130" v="524"/>
          <ac:cxnSpMkLst>
            <pc:docMk/>
            <pc:sldMk cId="1004240764" sldId="260"/>
            <ac:cxnSpMk id="21" creationId="{44145A41-2C68-463C-ABCA-23325E4E3AAE}"/>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615771955" sldId="261"/>
        </pc:sldMkLst>
        <pc:spChg chg="mod ord">
          <ac:chgData name="Jade Coakley (1801569)" userId="S::1801569@student.uwtsd.ac.uk::28f82535-f215-4791-a665-a3716dd18c35" providerId="AD" clId="Web-{A30E3425-9918-83C5-AEC9-EA0D73EA1108}" dt="2026-01-17T19:59:41.005" v="525"/>
          <ac:spMkLst>
            <pc:docMk/>
            <pc:sldMk cId="2615771955" sldId="261"/>
            <ac:spMk id="2" creationId="{27C7F57E-690A-366E-2F86-212D1AC747AF}"/>
          </ac:spMkLst>
        </pc:spChg>
        <pc:spChg chg="mod ord">
          <ac:chgData name="Jade Coakley (1801569)" userId="S::1801569@student.uwtsd.ac.uk::28f82535-f215-4791-a665-a3716dd18c35" providerId="AD" clId="Web-{A30E3425-9918-83C5-AEC9-EA0D73EA1108}" dt="2026-01-17T19:59:41.005" v="525"/>
          <ac:spMkLst>
            <pc:docMk/>
            <pc:sldMk cId="2615771955" sldId="261"/>
            <ac:spMk id="3" creationId="{296CE1E2-0F94-1714-6155-650295A82E2C}"/>
          </ac:spMkLst>
        </pc:spChg>
        <pc:spChg chg="del">
          <ac:chgData name="Jade Coakley (1801569)" userId="S::1801569@student.uwtsd.ac.uk::28f82535-f215-4791-a665-a3716dd18c35" providerId="AD" clId="Web-{A30E3425-9918-83C5-AEC9-EA0D73EA1108}" dt="2026-01-17T19:59:36.130" v="524"/>
          <ac:spMkLst>
            <pc:docMk/>
            <pc:sldMk cId="2615771955" sldId="261"/>
            <ac:spMk id="10" creationId="{75E66D3F-14EA-4BCD-819B-EEF581746B88}"/>
          </ac:spMkLst>
        </pc:spChg>
        <pc:spChg chg="del">
          <ac:chgData name="Jade Coakley (1801569)" userId="S::1801569@student.uwtsd.ac.uk::28f82535-f215-4791-a665-a3716dd18c35" providerId="AD" clId="Web-{A30E3425-9918-83C5-AEC9-EA0D73EA1108}" dt="2026-01-17T19:59:36.130" v="524"/>
          <ac:spMkLst>
            <pc:docMk/>
            <pc:sldMk cId="2615771955" sldId="261"/>
            <ac:spMk id="18" creationId="{DD5289D1-D3B7-4C53-823E-280A79C02EBF}"/>
          </ac:spMkLst>
        </pc:spChg>
        <pc:grpChg chg="del">
          <ac:chgData name="Jade Coakley (1801569)" userId="S::1801569@student.uwtsd.ac.uk::28f82535-f215-4791-a665-a3716dd18c35" providerId="AD" clId="Web-{A30E3425-9918-83C5-AEC9-EA0D73EA1108}" dt="2026-01-17T19:59:36.130" v="524"/>
          <ac:grpSpMkLst>
            <pc:docMk/>
            <pc:sldMk cId="2615771955" sldId="261"/>
            <ac:grpSpMk id="12" creationId="{D49D3EDE-CC3B-4573-A04B-26F32F1B2E7C}"/>
          </ac:grpSpMkLst>
        </pc:grpChg>
        <pc:cxnChg chg="del">
          <ac:chgData name="Jade Coakley (1801569)" userId="S::1801569@student.uwtsd.ac.uk::28f82535-f215-4791-a665-a3716dd18c35" providerId="AD" clId="Web-{A30E3425-9918-83C5-AEC9-EA0D73EA1108}" dt="2026-01-17T19:59:36.130" v="524"/>
          <ac:cxnSpMkLst>
            <pc:docMk/>
            <pc:sldMk cId="2615771955" sldId="261"/>
            <ac:cxnSpMk id="20" creationId="{A456CE10-0EE3-4503-ACF3-1D53A6FDBBBF}"/>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104932285" sldId="262"/>
        </pc:sldMkLst>
        <pc:spChg chg="mod ord">
          <ac:chgData name="Jade Coakley (1801569)" userId="S::1801569@student.uwtsd.ac.uk::28f82535-f215-4791-a665-a3716dd18c35" providerId="AD" clId="Web-{A30E3425-9918-83C5-AEC9-EA0D73EA1108}" dt="2026-01-17T19:59:41.005" v="525"/>
          <ac:spMkLst>
            <pc:docMk/>
            <pc:sldMk cId="2104932285" sldId="262"/>
            <ac:spMk id="2" creationId="{9B3AD1E9-9CC7-50A8-D680-1B87BD2AB742}"/>
          </ac:spMkLst>
        </pc:spChg>
        <pc:spChg chg="mod ord">
          <ac:chgData name="Jade Coakley (1801569)" userId="S::1801569@student.uwtsd.ac.uk::28f82535-f215-4791-a665-a3716dd18c35" providerId="AD" clId="Web-{A30E3425-9918-83C5-AEC9-EA0D73EA1108}" dt="2026-01-17T19:59:41.005" v="525"/>
          <ac:spMkLst>
            <pc:docMk/>
            <pc:sldMk cId="2104932285" sldId="262"/>
            <ac:spMk id="8" creationId="{04DFC441-6519-783B-FE03-15FA0B1D5D3E}"/>
          </ac:spMkLst>
        </pc:spChg>
        <pc:spChg chg="del">
          <ac:chgData name="Jade Coakley (1801569)" userId="S::1801569@student.uwtsd.ac.uk::28f82535-f215-4791-a665-a3716dd18c35" providerId="AD" clId="Web-{A30E3425-9918-83C5-AEC9-EA0D73EA1108}" dt="2026-01-17T19:59:36.130" v="524"/>
          <ac:spMkLst>
            <pc:docMk/>
            <pc:sldMk cId="2104932285" sldId="262"/>
            <ac:spMk id="39" creationId="{0B78BE18-6882-4FAA-BC8C-CA216E963816}"/>
          </ac:spMkLst>
        </pc:spChg>
        <pc:spChg chg="del">
          <ac:chgData name="Jade Coakley (1801569)" userId="S::1801569@student.uwtsd.ac.uk::28f82535-f215-4791-a665-a3716dd18c35" providerId="AD" clId="Web-{A30E3425-9918-83C5-AEC9-EA0D73EA1108}" dt="2026-01-17T19:59:36.130" v="524"/>
          <ac:spMkLst>
            <pc:docMk/>
            <pc:sldMk cId="2104932285" sldId="262"/>
            <ac:spMk id="40" creationId="{1A34F12D-8C0F-46CA-9F4A-D56193C37E3A}"/>
          </ac:spMkLst>
        </pc:spChg>
        <pc:spChg chg="del">
          <ac:chgData name="Jade Coakley (1801569)" userId="S::1801569@student.uwtsd.ac.uk::28f82535-f215-4791-a665-a3716dd18c35" providerId="AD" clId="Web-{A30E3425-9918-83C5-AEC9-EA0D73EA1108}" dt="2026-01-17T19:59:36.130" v="524"/>
          <ac:spMkLst>
            <pc:docMk/>
            <pc:sldMk cId="2104932285" sldId="262"/>
            <ac:spMk id="41" creationId="{F3838012-22B6-4303-8F29-04E1419B3A57}"/>
          </ac:spMkLst>
        </pc:spChg>
        <pc:grpChg chg="del">
          <ac:chgData name="Jade Coakley (1801569)" userId="S::1801569@student.uwtsd.ac.uk::28f82535-f215-4791-a665-a3716dd18c35" providerId="AD" clId="Web-{A30E3425-9918-83C5-AEC9-EA0D73EA1108}" dt="2026-01-17T19:59:36.130" v="524"/>
          <ac:grpSpMkLst>
            <pc:docMk/>
            <pc:sldMk cId="2104932285" sldId="262"/>
            <ac:grpSpMk id="34" creationId="{F03F5A17-2CE9-4ADD-9FAF-C1A0BB39CD0A}"/>
          </ac:grpSpMkLst>
        </pc:grpChg>
        <pc:cxnChg chg="del">
          <ac:chgData name="Jade Coakley (1801569)" userId="S::1801569@student.uwtsd.ac.uk::28f82535-f215-4791-a665-a3716dd18c35" providerId="AD" clId="Web-{A30E3425-9918-83C5-AEC9-EA0D73EA1108}" dt="2026-01-17T19:59:36.130" v="524"/>
          <ac:cxnSpMkLst>
            <pc:docMk/>
            <pc:sldMk cId="2104932285" sldId="262"/>
            <ac:cxnSpMk id="42" creationId="{AB061FF5-9F81-427C-8DA5-3989395517FB}"/>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021733077" sldId="263"/>
        </pc:sldMkLst>
        <pc:spChg chg="mod ord">
          <ac:chgData name="Jade Coakley (1801569)" userId="S::1801569@student.uwtsd.ac.uk::28f82535-f215-4791-a665-a3716dd18c35" providerId="AD" clId="Web-{A30E3425-9918-83C5-AEC9-EA0D73EA1108}" dt="2026-01-17T19:59:41.005" v="525"/>
          <ac:spMkLst>
            <pc:docMk/>
            <pc:sldMk cId="3021733077" sldId="263"/>
            <ac:spMk id="2" creationId="{1219DF1B-310F-4913-FDBE-0360CC84997D}"/>
          </ac:spMkLst>
        </pc:spChg>
        <pc:spChg chg="mod ord">
          <ac:chgData name="Jade Coakley (1801569)" userId="S::1801569@student.uwtsd.ac.uk::28f82535-f215-4791-a665-a3716dd18c35" providerId="AD" clId="Web-{A30E3425-9918-83C5-AEC9-EA0D73EA1108}" dt="2026-01-17T19:59:41.005" v="525"/>
          <ac:spMkLst>
            <pc:docMk/>
            <pc:sldMk cId="3021733077" sldId="263"/>
            <ac:spMk id="3" creationId="{58E73EE6-69B8-9824-761C-2A3F30625224}"/>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4152025776" sldId="264"/>
        </pc:sldMkLst>
        <pc:spChg chg="mod ord">
          <ac:chgData name="Jade Coakley (1801569)" userId="S::1801569@student.uwtsd.ac.uk::28f82535-f215-4791-a665-a3716dd18c35" providerId="AD" clId="Web-{A30E3425-9918-83C5-AEC9-EA0D73EA1108}" dt="2026-01-17T19:59:41.005" v="525"/>
          <ac:spMkLst>
            <pc:docMk/>
            <pc:sldMk cId="4152025776" sldId="264"/>
            <ac:spMk id="2" creationId="{7581DC6B-92BB-B7C5-5A1D-4CD3DFA444F0}"/>
          </ac:spMkLst>
        </pc:spChg>
        <pc:spChg chg="mod ord">
          <ac:chgData name="Jade Coakley (1801569)" userId="S::1801569@student.uwtsd.ac.uk::28f82535-f215-4791-a665-a3716dd18c35" providerId="AD" clId="Web-{A30E3425-9918-83C5-AEC9-EA0D73EA1108}" dt="2026-01-17T19:59:41.005" v="525"/>
          <ac:spMkLst>
            <pc:docMk/>
            <pc:sldMk cId="4152025776" sldId="264"/>
            <ac:spMk id="3" creationId="{5E22F737-45A1-D801-B10A-1B6559517FE8}"/>
          </ac:spMkLst>
        </pc:spChg>
        <pc:spChg chg="del">
          <ac:chgData name="Jade Coakley (1801569)" userId="S::1801569@student.uwtsd.ac.uk::28f82535-f215-4791-a665-a3716dd18c35" providerId="AD" clId="Web-{A30E3425-9918-83C5-AEC9-EA0D73EA1108}" dt="2026-01-17T19:59:36.130" v="524"/>
          <ac:spMkLst>
            <pc:docMk/>
            <pc:sldMk cId="4152025776" sldId="264"/>
            <ac:spMk id="9" creationId="{5EB8E3BF-F464-4900-8994-851061A9AD60}"/>
          </ac:spMkLst>
        </pc:spChg>
        <pc:cxnChg chg="del">
          <ac:chgData name="Jade Coakley (1801569)" userId="S::1801569@student.uwtsd.ac.uk::28f82535-f215-4791-a665-a3716dd18c35" providerId="AD" clId="Web-{A30E3425-9918-83C5-AEC9-EA0D73EA1108}" dt="2026-01-17T19:59:36.130" v="524"/>
          <ac:cxnSpMkLst>
            <pc:docMk/>
            <pc:sldMk cId="4152025776" sldId="264"/>
            <ac:cxnSpMk id="11" creationId="{8E0602D6-3A81-42F8-AE67-1BAAFC967CB0}"/>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703833667" sldId="265"/>
        </pc:sldMkLst>
        <pc:spChg chg="mod ord">
          <ac:chgData name="Jade Coakley (1801569)" userId="S::1801569@student.uwtsd.ac.uk::28f82535-f215-4791-a665-a3716dd18c35" providerId="AD" clId="Web-{A30E3425-9918-83C5-AEC9-EA0D73EA1108}" dt="2026-01-17T19:59:41.005" v="525"/>
          <ac:spMkLst>
            <pc:docMk/>
            <pc:sldMk cId="703833667" sldId="265"/>
            <ac:spMk id="2" creationId="{671CD408-894E-E292-2A02-105F670AEB8F}"/>
          </ac:spMkLst>
        </pc:spChg>
        <pc:spChg chg="mod ord">
          <ac:chgData name="Jade Coakley (1801569)" userId="S::1801569@student.uwtsd.ac.uk::28f82535-f215-4791-a665-a3716dd18c35" providerId="AD" clId="Web-{A30E3425-9918-83C5-AEC9-EA0D73EA1108}" dt="2026-01-17T19:59:41.005" v="525"/>
          <ac:spMkLst>
            <pc:docMk/>
            <pc:sldMk cId="703833667" sldId="265"/>
            <ac:spMk id="3" creationId="{AE984729-CC77-FA50-08CD-BCDE6249E28D}"/>
          </ac:spMkLst>
        </pc:spChg>
        <pc:spChg chg="del">
          <ac:chgData name="Jade Coakley (1801569)" userId="S::1801569@student.uwtsd.ac.uk::28f82535-f215-4791-a665-a3716dd18c35" providerId="AD" clId="Web-{A30E3425-9918-83C5-AEC9-EA0D73EA1108}" dt="2026-01-17T19:59:36.130" v="524"/>
          <ac:spMkLst>
            <pc:docMk/>
            <pc:sldMk cId="703833667" sldId="265"/>
            <ac:spMk id="9" creationId="{333F0879-3DA0-4CB8-B35E-A0AD42558191}"/>
          </ac:spMkLst>
        </pc:spChg>
        <pc:spChg chg="del">
          <ac:chgData name="Jade Coakley (1801569)" userId="S::1801569@student.uwtsd.ac.uk::28f82535-f215-4791-a665-a3716dd18c35" providerId="AD" clId="Web-{A30E3425-9918-83C5-AEC9-EA0D73EA1108}" dt="2026-01-17T19:59:36.130" v="524"/>
          <ac:spMkLst>
            <pc:docMk/>
            <pc:sldMk cId="703833667" sldId="265"/>
            <ac:spMk id="11" creationId="{324D2183-F388-476E-92A9-D6639D698580}"/>
          </ac:spMkLst>
        </pc:spChg>
        <pc:spChg chg="del">
          <ac:chgData name="Jade Coakley (1801569)" userId="S::1801569@student.uwtsd.ac.uk::28f82535-f215-4791-a665-a3716dd18c35" providerId="AD" clId="Web-{A30E3425-9918-83C5-AEC9-EA0D73EA1108}" dt="2026-01-17T19:59:36.130" v="524"/>
          <ac:spMkLst>
            <pc:docMk/>
            <pc:sldMk cId="703833667" sldId="265"/>
            <ac:spMk id="13" creationId="{243462E7-1698-4B21-BE89-AEFAC7C2FEFA}"/>
          </ac:spMkLst>
        </pc:spChg>
        <pc:spChg chg="del">
          <ac:chgData name="Jade Coakley (1801569)" userId="S::1801569@student.uwtsd.ac.uk::28f82535-f215-4791-a665-a3716dd18c35" providerId="AD" clId="Web-{A30E3425-9918-83C5-AEC9-EA0D73EA1108}" dt="2026-01-17T19:59:36.130" v="524"/>
          <ac:spMkLst>
            <pc:docMk/>
            <pc:sldMk cId="703833667" sldId="265"/>
            <ac:spMk id="15" creationId="{6C22FCAC-D7EC-4A52-B153-FF761E2235B3}"/>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3968794166" sldId="266"/>
        </pc:sldMkLst>
        <pc:spChg chg="mod ord">
          <ac:chgData name="Jade Coakley (1801569)" userId="S::1801569@student.uwtsd.ac.uk::28f82535-f215-4791-a665-a3716dd18c35" providerId="AD" clId="Web-{A30E3425-9918-83C5-AEC9-EA0D73EA1108}" dt="2026-01-17T19:59:41.005" v="525"/>
          <ac:spMkLst>
            <pc:docMk/>
            <pc:sldMk cId="3968794166" sldId="266"/>
            <ac:spMk id="2" creationId="{12454B85-F489-CBBA-06E7-594DC8AA258C}"/>
          </ac:spMkLst>
        </pc:spChg>
        <pc:spChg chg="mod ord">
          <ac:chgData name="Jade Coakley (1801569)" userId="S::1801569@student.uwtsd.ac.uk::28f82535-f215-4791-a665-a3716dd18c35" providerId="AD" clId="Web-{A30E3425-9918-83C5-AEC9-EA0D73EA1108}" dt="2026-01-17T19:59:41.005" v="525"/>
          <ac:spMkLst>
            <pc:docMk/>
            <pc:sldMk cId="3968794166" sldId="266"/>
            <ac:spMk id="3" creationId="{90D79616-8082-66FB-1B03-43009A051865}"/>
          </ac:spMkLst>
        </pc:spChg>
        <pc:spChg chg="del">
          <ac:chgData name="Jade Coakley (1801569)" userId="S::1801569@student.uwtsd.ac.uk::28f82535-f215-4791-a665-a3716dd18c35" providerId="AD" clId="Web-{A30E3425-9918-83C5-AEC9-EA0D73EA1108}" dt="2026-01-17T19:59:36.130" v="524"/>
          <ac:spMkLst>
            <pc:docMk/>
            <pc:sldMk cId="3968794166" sldId="266"/>
            <ac:spMk id="8" creationId="{0B7C4858-FAA3-4226-A856-193A01910E69}"/>
          </ac:spMkLst>
        </pc:spChg>
        <pc:spChg chg="del">
          <ac:chgData name="Jade Coakley (1801569)" userId="S::1801569@student.uwtsd.ac.uk::28f82535-f215-4791-a665-a3716dd18c35" providerId="AD" clId="Web-{A30E3425-9918-83C5-AEC9-EA0D73EA1108}" dt="2026-01-17T19:59:36.130" v="524"/>
          <ac:spMkLst>
            <pc:docMk/>
            <pc:sldMk cId="3968794166" sldId="266"/>
            <ac:spMk id="10" creationId="{68C1B503-0291-4E82-A65E-72D604D9F6CF}"/>
          </ac:spMkLst>
        </pc:spChg>
        <pc:spChg chg="del">
          <ac:chgData name="Jade Coakley (1801569)" userId="S::1801569@student.uwtsd.ac.uk::28f82535-f215-4791-a665-a3716dd18c35" providerId="AD" clId="Web-{A30E3425-9918-83C5-AEC9-EA0D73EA1108}" dt="2026-01-17T19:59:36.130" v="524"/>
          <ac:spMkLst>
            <pc:docMk/>
            <pc:sldMk cId="3968794166" sldId="266"/>
            <ac:spMk id="12" creationId="{B3F836C5-9601-4982-A121-CCA49BF7BA6C}"/>
          </ac:spMkLst>
        </pc:spChg>
        <pc:spChg chg="del">
          <ac:chgData name="Jade Coakley (1801569)" userId="S::1801569@student.uwtsd.ac.uk::28f82535-f215-4791-a665-a3716dd18c35" providerId="AD" clId="Web-{A30E3425-9918-83C5-AEC9-EA0D73EA1108}" dt="2026-01-17T19:59:36.130" v="524"/>
          <ac:spMkLst>
            <pc:docMk/>
            <pc:sldMk cId="3968794166" sldId="266"/>
            <ac:spMk id="14" creationId="{46CD0D05-FF47-4ABB-841C-0600CADC354B}"/>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916297870" sldId="267"/>
        </pc:sldMkLst>
        <pc:spChg chg="mod ord">
          <ac:chgData name="Jade Coakley (1801569)" userId="S::1801569@student.uwtsd.ac.uk::28f82535-f215-4791-a665-a3716dd18c35" providerId="AD" clId="Web-{A30E3425-9918-83C5-AEC9-EA0D73EA1108}" dt="2026-01-17T19:59:41.005" v="525"/>
          <ac:spMkLst>
            <pc:docMk/>
            <pc:sldMk cId="2916297870" sldId="267"/>
            <ac:spMk id="2" creationId="{9704F75F-CF67-CE7D-6554-0C59A1E8FFFF}"/>
          </ac:spMkLst>
        </pc:spChg>
        <pc:spChg chg="mod ord">
          <ac:chgData name="Jade Coakley (1801569)" userId="S::1801569@student.uwtsd.ac.uk::28f82535-f215-4791-a665-a3716dd18c35" providerId="AD" clId="Web-{A30E3425-9918-83C5-AEC9-EA0D73EA1108}" dt="2026-01-17T19:59:41.005" v="525"/>
          <ac:spMkLst>
            <pc:docMk/>
            <pc:sldMk cId="2916297870" sldId="267"/>
            <ac:spMk id="3" creationId="{BA0B94CA-6331-CF1A-CF6F-3A06425EF80B}"/>
          </ac:spMkLst>
        </pc:spChg>
        <pc:spChg chg="del">
          <ac:chgData name="Jade Coakley (1801569)" userId="S::1801569@student.uwtsd.ac.uk::28f82535-f215-4791-a665-a3716dd18c35" providerId="AD" clId="Web-{A30E3425-9918-83C5-AEC9-EA0D73EA1108}" dt="2026-01-17T19:59:36.130" v="524"/>
          <ac:spMkLst>
            <pc:docMk/>
            <pc:sldMk cId="2916297870" sldId="267"/>
            <ac:spMk id="8" creationId="{DC878D9A-77BE-4701-AE3D-EEFC53CD50BC}"/>
          </ac:spMkLst>
        </pc:spChg>
        <pc:spChg chg="del">
          <ac:chgData name="Jade Coakley (1801569)" userId="S::1801569@student.uwtsd.ac.uk::28f82535-f215-4791-a665-a3716dd18c35" providerId="AD" clId="Web-{A30E3425-9918-83C5-AEC9-EA0D73EA1108}" dt="2026-01-17T19:59:36.130" v="524"/>
          <ac:spMkLst>
            <pc:docMk/>
            <pc:sldMk cId="2916297870" sldId="267"/>
            <ac:spMk id="10" creationId="{F643BE08-0ED1-4B73-AC6D-B7E26A59CDAA}"/>
          </ac:spMkLst>
        </pc:spChg>
        <pc:spChg chg="del">
          <ac:chgData name="Jade Coakley (1801569)" userId="S::1801569@student.uwtsd.ac.uk::28f82535-f215-4791-a665-a3716dd18c35" providerId="AD" clId="Web-{A30E3425-9918-83C5-AEC9-EA0D73EA1108}" dt="2026-01-17T19:59:36.130" v="524"/>
          <ac:spMkLst>
            <pc:docMk/>
            <pc:sldMk cId="2916297870" sldId="267"/>
            <ac:spMk id="12" creationId="{956B2094-7FC0-45FC-BFED-3CB88CEE63F5}"/>
          </ac:spMkLst>
        </pc:spChg>
        <pc:spChg chg="del">
          <ac:chgData name="Jade Coakley (1801569)" userId="S::1801569@student.uwtsd.ac.uk::28f82535-f215-4791-a665-a3716dd18c35" providerId="AD" clId="Web-{A30E3425-9918-83C5-AEC9-EA0D73EA1108}" dt="2026-01-17T19:59:36.130" v="524"/>
          <ac:spMkLst>
            <pc:docMk/>
            <pc:sldMk cId="2916297870" sldId="267"/>
            <ac:spMk id="14" creationId="{07A4B640-BB7F-4272-A710-068DBA9F9A6E}"/>
          </ac:spMkLst>
        </pc:spChg>
      </pc:sldChg>
      <pc:sldChg chg="addSp delSp modSp mod setBg modClrScheme delDesignElem chgLayout">
        <pc:chgData name="Jade Coakley (1801569)" userId="S::1801569@student.uwtsd.ac.uk::28f82535-f215-4791-a665-a3716dd18c35" providerId="AD" clId="Web-{A30E3425-9918-83C5-AEC9-EA0D73EA1108}" dt="2026-01-17T19:59:41.005" v="525"/>
        <pc:sldMkLst>
          <pc:docMk/>
          <pc:sldMk cId="596619946" sldId="268"/>
        </pc:sldMkLst>
        <pc:spChg chg="mod ord">
          <ac:chgData name="Jade Coakley (1801569)" userId="S::1801569@student.uwtsd.ac.uk::28f82535-f215-4791-a665-a3716dd18c35" providerId="AD" clId="Web-{A30E3425-9918-83C5-AEC9-EA0D73EA1108}" dt="2026-01-17T19:59:41.005" v="525"/>
          <ac:spMkLst>
            <pc:docMk/>
            <pc:sldMk cId="596619946" sldId="268"/>
            <ac:spMk id="2" creationId="{DD49D012-257D-F097-7CCA-6D2ED23AC9B9}"/>
          </ac:spMkLst>
        </pc:spChg>
        <pc:spChg chg="mod ord">
          <ac:chgData name="Jade Coakley (1801569)" userId="S::1801569@student.uwtsd.ac.uk::28f82535-f215-4791-a665-a3716dd18c35" providerId="AD" clId="Web-{A30E3425-9918-83C5-AEC9-EA0D73EA1108}" dt="2026-01-17T19:59:41.005" v="525"/>
          <ac:spMkLst>
            <pc:docMk/>
            <pc:sldMk cId="596619946" sldId="268"/>
            <ac:spMk id="3" creationId="{645EF49B-F2E8-005B-55EC-512E6AB52384}"/>
          </ac:spMkLst>
        </pc:spChg>
        <pc:spChg chg="add del">
          <ac:chgData name="Jade Coakley (1801569)" userId="S::1801569@student.uwtsd.ac.uk::28f82535-f215-4791-a665-a3716dd18c35" providerId="AD" clId="Web-{A30E3425-9918-83C5-AEC9-EA0D73EA1108}" dt="2026-01-17T19:20:56.185" v="401"/>
          <ac:spMkLst>
            <pc:docMk/>
            <pc:sldMk cId="596619946" sldId="268"/>
            <ac:spMk id="5" creationId="{2C21158D-1A71-807B-7A91-BBDDDC2F9B99}"/>
          </ac:spMkLst>
        </pc:spChg>
        <pc:spChg chg="add mod">
          <ac:chgData name="Jade Coakley (1801569)" userId="S::1801569@student.uwtsd.ac.uk::28f82535-f215-4791-a665-a3716dd18c35" providerId="AD" clId="Web-{A30E3425-9918-83C5-AEC9-EA0D73EA1108}" dt="2026-01-17T19:21:26.576" v="413" actId="14100"/>
          <ac:spMkLst>
            <pc:docMk/>
            <pc:sldMk cId="596619946" sldId="268"/>
            <ac:spMk id="6" creationId="{4E692117-79B3-2A03-415D-BD2767C39F09}"/>
          </ac:spMkLst>
        </pc:spChg>
        <pc:spChg chg="add del">
          <ac:chgData name="Jade Coakley (1801569)" userId="S::1801569@student.uwtsd.ac.uk::28f82535-f215-4791-a665-a3716dd18c35" providerId="AD" clId="Web-{A30E3425-9918-83C5-AEC9-EA0D73EA1108}" dt="2026-01-17T19:59:36.130" v="524"/>
          <ac:spMkLst>
            <pc:docMk/>
            <pc:sldMk cId="596619946" sldId="268"/>
            <ac:spMk id="9" creationId="{22AC0F86-9A78-4E84-A4B4-ADB8B2629A0C}"/>
          </ac:spMkLst>
        </pc:spChg>
        <pc:spChg chg="add del">
          <ac:chgData name="Jade Coakley (1801569)" userId="S::1801569@student.uwtsd.ac.uk::28f82535-f215-4791-a665-a3716dd18c35" providerId="AD" clId="Web-{A30E3425-9918-83C5-AEC9-EA0D73EA1108}" dt="2026-01-17T19:59:36.130" v="524"/>
          <ac:spMkLst>
            <pc:docMk/>
            <pc:sldMk cId="596619946" sldId="268"/>
            <ac:spMk id="17" creationId="{69A54E25-1C05-48E5-A5CC-3778C1D3632D}"/>
          </ac:spMkLst>
        </pc:spChg>
        <pc:grpChg chg="add del">
          <ac:chgData name="Jade Coakley (1801569)" userId="S::1801569@student.uwtsd.ac.uk::28f82535-f215-4791-a665-a3716dd18c35" providerId="AD" clId="Web-{A30E3425-9918-83C5-AEC9-EA0D73EA1108}" dt="2026-01-17T19:59:36.130" v="524"/>
          <ac:grpSpMkLst>
            <pc:docMk/>
            <pc:sldMk cId="596619946" sldId="268"/>
            <ac:grpSpMk id="11" creationId="{4AF78B9E-8BE2-4706-9377-A05FA25ABABF}"/>
          </ac:grpSpMkLst>
        </pc:grpChg>
        <pc:picChg chg="add mod">
          <ac:chgData name="Jade Coakley (1801569)" userId="S::1801569@student.uwtsd.ac.uk::28f82535-f215-4791-a665-a3716dd18c35" providerId="AD" clId="Web-{A30E3425-9918-83C5-AEC9-EA0D73EA1108}" dt="2026-01-17T19:12:48.486" v="396"/>
          <ac:picMkLst>
            <pc:docMk/>
            <pc:sldMk cId="596619946" sldId="268"/>
            <ac:picMk id="4" creationId="{14BD9F30-C9F2-3B8D-8A6A-EAE17E6F1651}"/>
          </ac:picMkLst>
        </pc:picChg>
        <pc:cxnChg chg="add del">
          <ac:chgData name="Jade Coakley (1801569)" userId="S::1801569@student.uwtsd.ac.uk::28f82535-f215-4791-a665-a3716dd18c35" providerId="AD" clId="Web-{A30E3425-9918-83C5-AEC9-EA0D73EA1108}" dt="2026-01-17T19:59:36.130" v="524"/>
          <ac:cxnSpMkLst>
            <pc:docMk/>
            <pc:sldMk cId="596619946" sldId="268"/>
            <ac:cxnSpMk id="19" creationId="{0E5D0023-B23E-4823-8D72-B07FFF8CAE96}"/>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2398320621" sldId="269"/>
        </pc:sldMkLst>
        <pc:spChg chg="mod ord">
          <ac:chgData name="Jade Coakley (1801569)" userId="S::1801569@student.uwtsd.ac.uk::28f82535-f215-4791-a665-a3716dd18c35" providerId="AD" clId="Web-{A30E3425-9918-83C5-AEC9-EA0D73EA1108}" dt="2026-01-17T19:59:41.005" v="525"/>
          <ac:spMkLst>
            <pc:docMk/>
            <pc:sldMk cId="2398320621" sldId="269"/>
            <ac:spMk id="2" creationId="{09A47B19-35AA-D6DF-1701-8746B6409FC2}"/>
          </ac:spMkLst>
        </pc:spChg>
        <pc:spChg chg="mod ord">
          <ac:chgData name="Jade Coakley (1801569)" userId="S::1801569@student.uwtsd.ac.uk::28f82535-f215-4791-a665-a3716dd18c35" providerId="AD" clId="Web-{A30E3425-9918-83C5-AEC9-EA0D73EA1108}" dt="2026-01-17T19:59:41.005" v="525"/>
          <ac:spMkLst>
            <pc:docMk/>
            <pc:sldMk cId="2398320621" sldId="269"/>
            <ac:spMk id="3" creationId="{FEE6758F-E92C-5ACA-0918-A279F093CDF1}"/>
          </ac:spMkLst>
        </pc:spChg>
      </pc:sldChg>
      <pc:sldChg chg="modSp mod modClrScheme chgLayout">
        <pc:chgData name="Jade Coakley (1801569)" userId="S::1801569@student.uwtsd.ac.uk::28f82535-f215-4791-a665-a3716dd18c35" providerId="AD" clId="Web-{A30E3425-9918-83C5-AEC9-EA0D73EA1108}" dt="2026-01-17T19:59:41.005" v="525"/>
        <pc:sldMkLst>
          <pc:docMk/>
          <pc:sldMk cId="1126226767" sldId="271"/>
        </pc:sldMkLst>
        <pc:spChg chg="mod ord">
          <ac:chgData name="Jade Coakley (1801569)" userId="S::1801569@student.uwtsd.ac.uk::28f82535-f215-4791-a665-a3716dd18c35" providerId="AD" clId="Web-{A30E3425-9918-83C5-AEC9-EA0D73EA1108}" dt="2026-01-17T19:59:41.005" v="525"/>
          <ac:spMkLst>
            <pc:docMk/>
            <pc:sldMk cId="1126226767" sldId="271"/>
            <ac:spMk id="2" creationId="{9B961BED-783F-DF48-30C5-73E9843933BA}"/>
          </ac:spMkLst>
        </pc:spChg>
        <pc:spChg chg="mod ord">
          <ac:chgData name="Jade Coakley (1801569)" userId="S::1801569@student.uwtsd.ac.uk::28f82535-f215-4791-a665-a3716dd18c35" providerId="AD" clId="Web-{A30E3425-9918-83C5-AEC9-EA0D73EA1108}" dt="2026-01-17T19:59:41.005" v="525"/>
          <ac:spMkLst>
            <pc:docMk/>
            <pc:sldMk cId="1126226767" sldId="271"/>
            <ac:spMk id="3" creationId="{945E8253-5FBD-C819-1028-D20915F6C945}"/>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154426760" sldId="272"/>
        </pc:sldMkLst>
        <pc:spChg chg="mod ord">
          <ac:chgData name="Jade Coakley (1801569)" userId="S::1801569@student.uwtsd.ac.uk::28f82535-f215-4791-a665-a3716dd18c35" providerId="AD" clId="Web-{A30E3425-9918-83C5-AEC9-EA0D73EA1108}" dt="2026-01-17T19:59:41.005" v="525"/>
          <ac:spMkLst>
            <pc:docMk/>
            <pc:sldMk cId="154426760" sldId="272"/>
            <ac:spMk id="3" creationId="{5FC50EEF-ED43-89D4-0473-8DD317E8591E}"/>
          </ac:spMkLst>
        </pc:spChg>
        <pc:spChg chg="del">
          <ac:chgData name="Jade Coakley (1801569)" userId="S::1801569@student.uwtsd.ac.uk::28f82535-f215-4791-a665-a3716dd18c35" providerId="AD" clId="Web-{A30E3425-9918-83C5-AEC9-EA0D73EA1108}" dt="2026-01-17T19:59:36.130" v="524"/>
          <ac:spMkLst>
            <pc:docMk/>
            <pc:sldMk cId="154426760" sldId="272"/>
            <ac:spMk id="10" creationId="{F5F01BD1-E3CB-4562-A77C-00A3ED24624B}"/>
          </ac:spMkLst>
        </pc:spChg>
        <pc:spChg chg="del">
          <ac:chgData name="Jade Coakley (1801569)" userId="S::1801569@student.uwtsd.ac.uk::28f82535-f215-4791-a665-a3716dd18c35" providerId="AD" clId="Web-{A30E3425-9918-83C5-AEC9-EA0D73EA1108}" dt="2026-01-17T19:59:36.130" v="524"/>
          <ac:spMkLst>
            <pc:docMk/>
            <pc:sldMk cId="154426760" sldId="272"/>
            <ac:spMk id="18" creationId="{75325209-1BB3-4A1C-97C2-17DCDC1659EE}"/>
          </ac:spMkLst>
        </pc:spChg>
        <pc:grpChg chg="del">
          <ac:chgData name="Jade Coakley (1801569)" userId="S::1801569@student.uwtsd.ac.uk::28f82535-f215-4791-a665-a3716dd18c35" providerId="AD" clId="Web-{A30E3425-9918-83C5-AEC9-EA0D73EA1108}" dt="2026-01-17T19:59:36.130" v="524"/>
          <ac:grpSpMkLst>
            <pc:docMk/>
            <pc:sldMk cId="154426760" sldId="272"/>
            <ac:grpSpMk id="12" creationId="{492030E9-8BC2-4840-8C6B-991B68C51E4B}"/>
          </ac:grpSpMkLst>
        </pc:grpChg>
        <pc:cxnChg chg="del">
          <ac:chgData name="Jade Coakley (1801569)" userId="S::1801569@student.uwtsd.ac.uk::28f82535-f215-4791-a665-a3716dd18c35" providerId="AD" clId="Web-{A30E3425-9918-83C5-AEC9-EA0D73EA1108}" dt="2026-01-17T19:59:36.130" v="524"/>
          <ac:cxnSpMkLst>
            <pc:docMk/>
            <pc:sldMk cId="154426760" sldId="272"/>
            <ac:cxnSpMk id="20" creationId="{043EE5F5-AF73-46E3-90B6-27EEFDAC3591}"/>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976276068" sldId="273"/>
        </pc:sldMkLst>
        <pc:spChg chg="mod ord">
          <ac:chgData name="Jade Coakley (1801569)" userId="S::1801569@student.uwtsd.ac.uk::28f82535-f215-4791-a665-a3716dd18c35" providerId="AD" clId="Web-{A30E3425-9918-83C5-AEC9-EA0D73EA1108}" dt="2026-01-17T19:59:41.005" v="525"/>
          <ac:spMkLst>
            <pc:docMk/>
            <pc:sldMk cId="3976276068" sldId="273"/>
            <ac:spMk id="2" creationId="{EA86A71A-F868-EEF7-DC25-3DA0B46D4E4F}"/>
          </ac:spMkLst>
        </pc:spChg>
        <pc:spChg chg="mod ord">
          <ac:chgData name="Jade Coakley (1801569)" userId="S::1801569@student.uwtsd.ac.uk::28f82535-f215-4791-a665-a3716dd18c35" providerId="AD" clId="Web-{A30E3425-9918-83C5-AEC9-EA0D73EA1108}" dt="2026-01-17T19:59:41.005" v="525"/>
          <ac:spMkLst>
            <pc:docMk/>
            <pc:sldMk cId="3976276068" sldId="273"/>
            <ac:spMk id="3" creationId="{59E9D5EC-9CFC-46EF-75CD-CE0055F5E44A}"/>
          </ac:spMkLst>
        </pc:spChg>
      </pc:sldChg>
      <pc:sldChg chg="modSp mod modClrScheme chgLayout">
        <pc:chgData name="Jade Coakley (1801569)" userId="S::1801569@student.uwtsd.ac.uk::28f82535-f215-4791-a665-a3716dd18c35" providerId="AD" clId="Web-{A30E3425-9918-83C5-AEC9-EA0D73EA1108}" dt="2026-01-17T19:59:41.005" v="525"/>
        <pc:sldMkLst>
          <pc:docMk/>
          <pc:sldMk cId="4238581228" sldId="274"/>
        </pc:sldMkLst>
        <pc:spChg chg="mod ord">
          <ac:chgData name="Jade Coakley (1801569)" userId="S::1801569@student.uwtsd.ac.uk::28f82535-f215-4791-a665-a3716dd18c35" providerId="AD" clId="Web-{A30E3425-9918-83C5-AEC9-EA0D73EA1108}" dt="2026-01-17T19:59:41.005" v="525"/>
          <ac:spMkLst>
            <pc:docMk/>
            <pc:sldMk cId="4238581228" sldId="274"/>
            <ac:spMk id="2" creationId="{ED72390E-359C-0438-9B72-B67207BBC9A8}"/>
          </ac:spMkLst>
        </pc:spChg>
        <pc:spChg chg="mod ord">
          <ac:chgData name="Jade Coakley (1801569)" userId="S::1801569@student.uwtsd.ac.uk::28f82535-f215-4791-a665-a3716dd18c35" providerId="AD" clId="Web-{A30E3425-9918-83C5-AEC9-EA0D73EA1108}" dt="2026-01-17T19:59:41.005" v="525"/>
          <ac:spMkLst>
            <pc:docMk/>
            <pc:sldMk cId="4238581228" sldId="274"/>
            <ac:spMk id="3" creationId="{7CCFDAFA-BEA6-CC1B-AB3A-930FFA9095CC}"/>
          </ac:spMkLst>
        </pc:spChg>
      </pc:sldChg>
      <pc:sldChg chg="addSp delSp modSp mod modClrScheme chgLayout">
        <pc:chgData name="Jade Coakley (1801569)" userId="S::1801569@student.uwtsd.ac.uk::28f82535-f215-4791-a665-a3716dd18c35" providerId="AD" clId="Web-{A30E3425-9918-83C5-AEC9-EA0D73EA1108}" dt="2026-01-17T20:36:48.806" v="861" actId="20577"/>
        <pc:sldMkLst>
          <pc:docMk/>
          <pc:sldMk cId="3961680364" sldId="275"/>
        </pc:sldMkLst>
        <pc:spChg chg="mod ord">
          <ac:chgData name="Jade Coakley (1801569)" userId="S::1801569@student.uwtsd.ac.uk::28f82535-f215-4791-a665-a3716dd18c35" providerId="AD" clId="Web-{A30E3425-9918-83C5-AEC9-EA0D73EA1108}" dt="2026-01-17T19:59:41.005" v="525"/>
          <ac:spMkLst>
            <pc:docMk/>
            <pc:sldMk cId="3961680364" sldId="275"/>
            <ac:spMk id="2" creationId="{81DEFCE7-B856-B9FE-F74E-79C10FCF2EB0}"/>
          </ac:spMkLst>
        </pc:spChg>
        <pc:spChg chg="del mod">
          <ac:chgData name="Jade Coakley (1801569)" userId="S::1801569@student.uwtsd.ac.uk::28f82535-f215-4791-a665-a3716dd18c35" providerId="AD" clId="Web-{A30E3425-9918-83C5-AEC9-EA0D73EA1108}" dt="2026-01-17T19:55:37.186" v="509"/>
          <ac:spMkLst>
            <pc:docMk/>
            <pc:sldMk cId="3961680364" sldId="275"/>
            <ac:spMk id="3" creationId="{67E95C5E-5FC7-474F-3343-1C4C3514F07C}"/>
          </ac:spMkLst>
        </pc:spChg>
        <pc:spChg chg="add mod">
          <ac:chgData name="Jade Coakley (1801569)" userId="S::1801569@student.uwtsd.ac.uk::28f82535-f215-4791-a665-a3716dd18c35" providerId="AD" clId="Web-{A30E3425-9918-83C5-AEC9-EA0D73EA1108}" dt="2026-01-17T19:35:26.695" v="429" actId="1076"/>
          <ac:spMkLst>
            <pc:docMk/>
            <pc:sldMk cId="3961680364" sldId="275"/>
            <ac:spMk id="4" creationId="{1635B54B-4F8E-E25C-4331-83CCBECECEDD}"/>
          </ac:spMkLst>
        </pc:spChg>
        <pc:spChg chg="add mod">
          <ac:chgData name="Jade Coakley (1801569)" userId="S::1801569@student.uwtsd.ac.uk::28f82535-f215-4791-a665-a3716dd18c35" providerId="AD" clId="Web-{A30E3425-9918-83C5-AEC9-EA0D73EA1108}" dt="2026-01-17T19:36:22.995" v="444" actId="1076"/>
          <ac:spMkLst>
            <pc:docMk/>
            <pc:sldMk cId="3961680364" sldId="275"/>
            <ac:spMk id="5" creationId="{F17E3488-6D2B-0596-4481-3D658704A2A2}"/>
          </ac:spMkLst>
        </pc:spChg>
        <pc:spChg chg="add mod">
          <ac:chgData name="Jade Coakley (1801569)" userId="S::1801569@student.uwtsd.ac.uk::28f82535-f215-4791-a665-a3716dd18c35" providerId="AD" clId="Web-{A30E3425-9918-83C5-AEC9-EA0D73EA1108}" dt="2026-01-17T19:37:13.247" v="465" actId="1076"/>
          <ac:spMkLst>
            <pc:docMk/>
            <pc:sldMk cId="3961680364" sldId="275"/>
            <ac:spMk id="6" creationId="{C2D2CC47-29E0-1E6B-A6BB-1DCF034CA223}"/>
          </ac:spMkLst>
        </pc:spChg>
        <pc:spChg chg="add mod">
          <ac:chgData name="Jade Coakley (1801569)" userId="S::1801569@student.uwtsd.ac.uk::28f82535-f215-4791-a665-a3716dd18c35" providerId="AD" clId="Web-{A30E3425-9918-83C5-AEC9-EA0D73EA1108}" dt="2026-01-17T19:42:34.911" v="508" actId="1076"/>
          <ac:spMkLst>
            <pc:docMk/>
            <pc:sldMk cId="3961680364" sldId="275"/>
            <ac:spMk id="7" creationId="{600724A4-114F-B11A-A7D6-220F8E82ABAE}"/>
          </ac:spMkLst>
        </pc:spChg>
        <pc:spChg chg="add del mod">
          <ac:chgData name="Jade Coakley (1801569)" userId="S::1801569@student.uwtsd.ac.uk::28f82535-f215-4791-a665-a3716dd18c35" providerId="AD" clId="Web-{A30E3425-9918-83C5-AEC9-EA0D73EA1108}" dt="2026-01-17T19:58:22.659" v="511"/>
          <ac:spMkLst>
            <pc:docMk/>
            <pc:sldMk cId="3961680364" sldId="275"/>
            <ac:spMk id="10" creationId="{CD0F874A-F4C7-2F2C-4731-0E9BEB449839}"/>
          </ac:spMkLst>
        </pc:spChg>
        <pc:spChg chg="add mod">
          <ac:chgData name="Jade Coakley (1801569)" userId="S::1801569@student.uwtsd.ac.uk::28f82535-f215-4791-a665-a3716dd18c35" providerId="AD" clId="Web-{A30E3425-9918-83C5-AEC9-EA0D73EA1108}" dt="2026-01-17T20:01:36.162" v="554" actId="20577"/>
          <ac:spMkLst>
            <pc:docMk/>
            <pc:sldMk cId="3961680364" sldId="275"/>
            <ac:spMk id="12" creationId="{F121A18B-FE75-36E6-4EC0-510BB74C7E11}"/>
          </ac:spMkLst>
        </pc:spChg>
        <pc:spChg chg="add mod">
          <ac:chgData name="Jade Coakley (1801569)" userId="S::1801569@student.uwtsd.ac.uk::28f82535-f215-4791-a665-a3716dd18c35" providerId="AD" clId="Web-{A30E3425-9918-83C5-AEC9-EA0D73EA1108}" dt="2026-01-17T20:36:48.806" v="861" actId="20577"/>
          <ac:spMkLst>
            <pc:docMk/>
            <pc:sldMk cId="3961680364" sldId="275"/>
            <ac:spMk id="13" creationId="{AC8C9BF6-24B1-F408-C257-DA3F91C0FAF2}"/>
          </ac:spMkLst>
        </pc:spChg>
        <pc:picChg chg="add del mod ord">
          <ac:chgData name="Jade Coakley (1801569)" userId="S::1801569@student.uwtsd.ac.uk::28f82535-f215-4791-a665-a3716dd18c35" providerId="AD" clId="Web-{A30E3425-9918-83C5-AEC9-EA0D73EA1108}" dt="2026-01-17T19:55:40.827" v="510"/>
          <ac:picMkLst>
            <pc:docMk/>
            <pc:sldMk cId="3961680364" sldId="275"/>
            <ac:picMk id="8" creationId="{5E962D64-CC59-03BD-E657-89DFC5771E98}"/>
          </ac:picMkLst>
        </pc:picChg>
        <pc:picChg chg="add mod ord">
          <ac:chgData name="Jade Coakley (1801569)" userId="S::1801569@student.uwtsd.ac.uk::28f82535-f215-4791-a665-a3716dd18c35" providerId="AD" clId="Web-{A30E3425-9918-83C5-AEC9-EA0D73EA1108}" dt="2026-01-17T20:30:15.611" v="750" actId="1076"/>
          <ac:picMkLst>
            <pc:docMk/>
            <pc:sldMk cId="3961680364" sldId="275"/>
            <ac:picMk id="11" creationId="{D35F405E-8C45-1EE6-A2E4-3F0AE3A42A81}"/>
          </ac:picMkLst>
        </pc:pic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3047533932" sldId="276"/>
        </pc:sldMkLst>
        <pc:spChg chg="mod ord">
          <ac:chgData name="Jade Coakley (1801569)" userId="S::1801569@student.uwtsd.ac.uk::28f82535-f215-4791-a665-a3716dd18c35" providerId="AD" clId="Web-{A30E3425-9918-83C5-AEC9-EA0D73EA1108}" dt="2026-01-17T19:59:41.005" v="525"/>
          <ac:spMkLst>
            <pc:docMk/>
            <pc:sldMk cId="3047533932" sldId="276"/>
            <ac:spMk id="3" creationId="{90DF717E-C747-37C7-5D28-9C931B9B7AFC}"/>
          </ac:spMkLst>
        </pc:spChg>
        <pc:spChg chg="del">
          <ac:chgData name="Jade Coakley (1801569)" userId="S::1801569@student.uwtsd.ac.uk::28f82535-f215-4791-a665-a3716dd18c35" providerId="AD" clId="Web-{A30E3425-9918-83C5-AEC9-EA0D73EA1108}" dt="2026-01-17T19:59:36.130" v="524"/>
          <ac:spMkLst>
            <pc:docMk/>
            <pc:sldMk cId="3047533932" sldId="276"/>
            <ac:spMk id="8" creationId="{D6E5E839-040E-4D3E-B50A-8D803DFE4AE0}"/>
          </ac:spMkLst>
        </pc:spChg>
        <pc:spChg chg="del">
          <ac:chgData name="Jade Coakley (1801569)" userId="S::1801569@student.uwtsd.ac.uk::28f82535-f215-4791-a665-a3716dd18c35" providerId="AD" clId="Web-{A30E3425-9918-83C5-AEC9-EA0D73EA1108}" dt="2026-01-17T19:59:36.130" v="524"/>
          <ac:spMkLst>
            <pc:docMk/>
            <pc:sldMk cId="3047533932" sldId="276"/>
            <ac:spMk id="10" creationId="{FFF3F4B4-A2E6-47B5-92FB-37BEEAFA4CC0}"/>
          </ac:spMkLst>
        </pc:spChg>
        <pc:spChg chg="del">
          <ac:chgData name="Jade Coakley (1801569)" userId="S::1801569@student.uwtsd.ac.uk::28f82535-f215-4791-a665-a3716dd18c35" providerId="AD" clId="Web-{A30E3425-9918-83C5-AEC9-EA0D73EA1108}" dt="2026-01-17T19:59:36.130" v="524"/>
          <ac:spMkLst>
            <pc:docMk/>
            <pc:sldMk cId="3047533932" sldId="276"/>
            <ac:spMk id="12" creationId="{1D124D17-3A82-47D5-80C1-F990ABB1E41E}"/>
          </ac:spMkLst>
        </pc:spChg>
        <pc:spChg chg="del">
          <ac:chgData name="Jade Coakley (1801569)" userId="S::1801569@student.uwtsd.ac.uk::28f82535-f215-4791-a665-a3716dd18c35" providerId="AD" clId="Web-{A30E3425-9918-83C5-AEC9-EA0D73EA1108}" dt="2026-01-17T19:59:36.130" v="524"/>
          <ac:spMkLst>
            <pc:docMk/>
            <pc:sldMk cId="3047533932" sldId="276"/>
            <ac:spMk id="14" creationId="{AB4A78C8-C0E0-45DA-BC2C-2C8D4153BDFC}"/>
          </ac:spMkLst>
        </pc:spChg>
      </pc:sldChg>
      <pc:sldMasterChg chg="del delSldLayout">
        <pc:chgData name="Jade Coakley (1801569)" userId="S::1801569@student.uwtsd.ac.uk::28f82535-f215-4791-a665-a3716dd18c35" providerId="AD" clId="Web-{A30E3425-9918-83C5-AEC9-EA0D73EA1108}" dt="2026-01-17T19:59:36.130" v="524"/>
        <pc:sldMasterMkLst>
          <pc:docMk/>
          <pc:sldMasterMk cId="1650436970" sldId="2147483696"/>
        </pc:sldMasterMkLst>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59426362" sldId="2147483697"/>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225851097" sldId="2147483698"/>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806464330" sldId="2147483699"/>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430716206" sldId="2147483700"/>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455365511" sldId="2147483701"/>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706722988" sldId="2147483702"/>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241347538" sldId="2147483703"/>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049685224" sldId="2147483704"/>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144027308" sldId="2147483705"/>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213247156" sldId="2147483706"/>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040900993" sldId="2147483707"/>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915704348" sldId="2147483708"/>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253391912" sldId="2147483709"/>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260686318" sldId="2147483710"/>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077817446" sldId="2147483711"/>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502256344" sldId="2147483712"/>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83590186" sldId="2147483713"/>
          </pc:sldLayoutMkLst>
        </pc:sldLayoutChg>
      </pc:sldMasterChg>
      <pc:sldMasterChg chg="add del addSldLayout delSldLayout modSldLayout">
        <pc:chgData name="Jade Coakley (1801569)" userId="S::1801569@student.uwtsd.ac.uk::28f82535-f215-4791-a665-a3716dd18c35" providerId="AD" clId="Web-{A30E3425-9918-83C5-AEC9-EA0D73EA1108}" dt="2026-01-17T19:59:41.005" v="525"/>
        <pc:sldMasterMkLst>
          <pc:docMk/>
          <pc:sldMasterMk cId="3054507677" sldId="2147483714"/>
        </pc:sldMasterMkLst>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613706662" sldId="2147483715"/>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85613798" sldId="2147483716"/>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795539526" sldId="2147483717"/>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17058708" sldId="2147483718"/>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904416922" sldId="2147483719"/>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198921718" sldId="2147483720"/>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4233097411" sldId="2147483721"/>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1401071693" sldId="2147483722"/>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292725151" sldId="2147483723"/>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82637341" sldId="2147483724"/>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67587792" sldId="2147483725"/>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4225142221" sldId="2147483726"/>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62365535" sldId="2147483727"/>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543107419" sldId="2147483728"/>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410997241" sldId="2147483729"/>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594616068" sldId="2147483730"/>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593719799" sldId="2147483731"/>
          </pc:sldLayoutMkLst>
        </pc:sldLayoutChg>
      </pc:sldMasterChg>
      <pc:sldMasterChg chg="add addSldLayout modSldLayout">
        <pc:chgData name="Jade Coakley (1801569)" userId="S::1801569@student.uwtsd.ac.uk::28f82535-f215-4791-a665-a3716dd18c35" providerId="AD" clId="Web-{A30E3425-9918-83C5-AEC9-EA0D73EA1108}" dt="2026-01-17T19:59:41.005" v="525"/>
        <pc:sldMasterMkLst>
          <pc:docMk/>
          <pc:sldMasterMk cId="4111379799" sldId="2147483732"/>
        </pc:sldMasterMkLst>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091085573" sldId="2147483733"/>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503072508" sldId="2147483734"/>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184285247" sldId="2147483735"/>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679333319" sldId="2147483736"/>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469054582" sldId="2147483737"/>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944624017" sldId="2147483738"/>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737763096" sldId="2147483739"/>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12077456" sldId="2147483740"/>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006961163" sldId="2147483741"/>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057604928" sldId="2147483742"/>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406722550" sldId="2147483743"/>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103770599" sldId="2147483744"/>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3252027208" sldId="2147483745"/>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3882790817" sldId="2147483746"/>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177919207" sldId="2147483747"/>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62743537" sldId="2147483748"/>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881457275" sldId="2147483749"/>
          </pc:sldLayoutMkLst>
        </pc:sldLayoutChg>
      </pc:sldMasterChg>
    </pc:docChg>
  </pc:docChgLst>
  <pc:docChgLst>
    <pc:chgData name="Jade Coakley (1801569)" userId="S::1801569@student.uwtsd.ac.uk::28f82535-f215-4791-a665-a3716dd18c35" providerId="AD" clId="Web-{FDA5E1C4-7C00-BEF5-64CB-11E990AA217E}"/>
    <pc:docChg chg="addSld modSld">
      <pc:chgData name="Jade Coakley (1801569)" userId="S::1801569@student.uwtsd.ac.uk::28f82535-f215-4791-a665-a3716dd18c35" providerId="AD" clId="Web-{FDA5E1C4-7C00-BEF5-64CB-11E990AA217E}" dt="2026-01-03T23:11:13.361" v="1385" actId="20577"/>
      <pc:docMkLst>
        <pc:docMk/>
      </pc:docMkLst>
      <pc:sldChg chg="modSp">
        <pc:chgData name="Jade Coakley (1801569)" userId="S::1801569@student.uwtsd.ac.uk::28f82535-f215-4791-a665-a3716dd18c35" providerId="AD" clId="Web-{FDA5E1C4-7C00-BEF5-64CB-11E990AA217E}" dt="2026-01-03T23:11:13.361" v="1385" actId="20577"/>
        <pc:sldMkLst>
          <pc:docMk/>
          <pc:sldMk cId="1119040699" sldId="258"/>
        </pc:sldMkLst>
        <pc:spChg chg="mod">
          <ac:chgData name="Jade Coakley (1801569)" userId="S::1801569@student.uwtsd.ac.uk::28f82535-f215-4791-a665-a3716dd18c35" providerId="AD" clId="Web-{FDA5E1C4-7C00-BEF5-64CB-11E990AA217E}" dt="2026-01-03T23:11:13.361" v="1385" actId="20577"/>
          <ac:spMkLst>
            <pc:docMk/>
            <pc:sldMk cId="1119040699" sldId="258"/>
            <ac:spMk id="3" creationId="{F8F653EC-24C8-BEB1-981E-1E59F11829DA}"/>
          </ac:spMkLst>
        </pc:spChg>
      </pc:sldChg>
      <pc:sldChg chg="modSp">
        <pc:chgData name="Jade Coakley (1801569)" userId="S::1801569@student.uwtsd.ac.uk::28f82535-f215-4791-a665-a3716dd18c35" providerId="AD" clId="Web-{FDA5E1C4-7C00-BEF5-64CB-11E990AA217E}" dt="2026-01-03T21:15:40.690" v="0" actId="1076"/>
        <pc:sldMkLst>
          <pc:docMk/>
          <pc:sldMk cId="3002314935" sldId="259"/>
        </pc:sldMkLst>
        <pc:spChg chg="mod">
          <ac:chgData name="Jade Coakley (1801569)" userId="S::1801569@student.uwtsd.ac.uk::28f82535-f215-4791-a665-a3716dd18c35" providerId="AD" clId="Web-{FDA5E1C4-7C00-BEF5-64CB-11E990AA217E}" dt="2026-01-03T21:15:40.690" v="0" actId="1076"/>
          <ac:spMkLst>
            <pc:docMk/>
            <pc:sldMk cId="3002314935" sldId="259"/>
            <ac:spMk id="3" creationId="{61B49819-C5C9-2EEF-71B0-2C3FA7156BD5}"/>
          </ac:spMkLst>
        </pc:spChg>
      </pc:sldChg>
      <pc:sldChg chg="modSp new">
        <pc:chgData name="Jade Coakley (1801569)" userId="S::1801569@student.uwtsd.ac.uk::28f82535-f215-4791-a665-a3716dd18c35" providerId="AD" clId="Web-{FDA5E1C4-7C00-BEF5-64CB-11E990AA217E}" dt="2026-01-03T23:01:51.408" v="1199" actId="20577"/>
        <pc:sldMkLst>
          <pc:docMk/>
          <pc:sldMk cId="3021733077" sldId="263"/>
        </pc:sldMkLst>
        <pc:spChg chg="mod">
          <ac:chgData name="Jade Coakley (1801569)" userId="S::1801569@student.uwtsd.ac.uk::28f82535-f215-4791-a665-a3716dd18c35" providerId="AD" clId="Web-{FDA5E1C4-7C00-BEF5-64CB-11E990AA217E}" dt="2026-01-03T23:01:51.408" v="1199" actId="20577"/>
          <ac:spMkLst>
            <pc:docMk/>
            <pc:sldMk cId="3021733077" sldId="263"/>
            <ac:spMk id="3" creationId="{58E73EE6-69B8-9824-761C-2A3F30625224}"/>
          </ac:spMkLst>
        </pc:spChg>
      </pc:sldChg>
    </pc:docChg>
  </pc:docChgLst>
  <pc:docChgLst>
    <pc:chgData name="Jade Coakley (1801569)" userId="S::1801569@student.uwtsd.ac.uk::28f82535-f215-4791-a665-a3716dd18c35" providerId="AD" clId="Web-{08E1C176-540B-BE0E-754D-F10FB183C64B}"/>
    <pc:docChg chg="modSld">
      <pc:chgData name="Jade Coakley (1801569)" userId="S::1801569@student.uwtsd.ac.uk::28f82535-f215-4791-a665-a3716dd18c35" providerId="AD" clId="Web-{08E1C176-540B-BE0E-754D-F10FB183C64B}" dt="2026-01-18T19:49:02.439" v="662" actId="20577"/>
      <pc:docMkLst>
        <pc:docMk/>
      </pc:docMkLst>
      <pc:sldChg chg="modSp">
        <pc:chgData name="Jade Coakley (1801569)" userId="S::1801569@student.uwtsd.ac.uk::28f82535-f215-4791-a665-a3716dd18c35" providerId="AD" clId="Web-{08E1C176-540B-BE0E-754D-F10FB183C64B}" dt="2026-01-18T19:08:15.616" v="93" actId="20577"/>
        <pc:sldMkLst>
          <pc:docMk/>
          <pc:sldMk cId="42163895" sldId="257"/>
        </pc:sldMkLst>
        <pc:spChg chg="mod">
          <ac:chgData name="Jade Coakley (1801569)" userId="S::1801569@student.uwtsd.ac.uk::28f82535-f215-4791-a665-a3716dd18c35" providerId="AD" clId="Web-{08E1C176-540B-BE0E-754D-F10FB183C64B}" dt="2026-01-18T19:08:15.616" v="93" actId="20577"/>
          <ac:spMkLst>
            <pc:docMk/>
            <pc:sldMk cId="42163895" sldId="257"/>
            <ac:spMk id="3" creationId="{AFB107D8-EDBB-3C37-3100-753F3F4688DD}"/>
          </ac:spMkLst>
        </pc:spChg>
      </pc:sldChg>
      <pc:sldChg chg="modSp">
        <pc:chgData name="Jade Coakley (1801569)" userId="S::1801569@student.uwtsd.ac.uk::28f82535-f215-4791-a665-a3716dd18c35" providerId="AD" clId="Web-{08E1C176-540B-BE0E-754D-F10FB183C64B}" dt="2026-01-18T19:49:02.439" v="662" actId="20577"/>
        <pc:sldMkLst>
          <pc:docMk/>
          <pc:sldMk cId="1119040699" sldId="258"/>
        </pc:sldMkLst>
        <pc:spChg chg="mod">
          <ac:chgData name="Jade Coakley (1801569)" userId="S::1801569@student.uwtsd.ac.uk::28f82535-f215-4791-a665-a3716dd18c35" providerId="AD" clId="Web-{08E1C176-540B-BE0E-754D-F10FB183C64B}" dt="2026-01-18T19:49:02.439" v="662" actId="20577"/>
          <ac:spMkLst>
            <pc:docMk/>
            <pc:sldMk cId="1119040699" sldId="258"/>
            <ac:spMk id="3" creationId="{F8F653EC-24C8-BEB1-981E-1E59F11829DA}"/>
          </ac:spMkLst>
        </pc:spChg>
      </pc:sldChg>
      <pc:sldChg chg="addSp delSp modSp">
        <pc:chgData name="Jade Coakley (1801569)" userId="S::1801569@student.uwtsd.ac.uk::28f82535-f215-4791-a665-a3716dd18c35" providerId="AD" clId="Web-{08E1C176-540B-BE0E-754D-F10FB183C64B}" dt="2026-01-18T19:12:22.781" v="106" actId="20577"/>
        <pc:sldMkLst>
          <pc:docMk/>
          <pc:sldMk cId="1004240764" sldId="260"/>
        </pc:sldMkLst>
        <pc:spChg chg="mod">
          <ac:chgData name="Jade Coakley (1801569)" userId="S::1801569@student.uwtsd.ac.uk::28f82535-f215-4791-a665-a3716dd18c35" providerId="AD" clId="Web-{08E1C176-540B-BE0E-754D-F10FB183C64B}" dt="2026-01-18T19:12:22.781" v="106" actId="20577"/>
          <ac:spMkLst>
            <pc:docMk/>
            <pc:sldMk cId="1004240764" sldId="260"/>
            <ac:spMk id="3" creationId="{64726857-8EA8-43DB-F569-8DB5231E17AE}"/>
          </ac:spMkLst>
        </pc:spChg>
        <pc:picChg chg="add mod">
          <ac:chgData name="Jade Coakley (1801569)" userId="S::1801569@student.uwtsd.ac.uk::28f82535-f215-4791-a665-a3716dd18c35" providerId="AD" clId="Web-{08E1C176-540B-BE0E-754D-F10FB183C64B}" dt="2026-01-18T18:52:20.450" v="7" actId="14100"/>
          <ac:picMkLst>
            <pc:docMk/>
            <pc:sldMk cId="1004240764" sldId="260"/>
            <ac:picMk id="4" creationId="{188623C1-CBCA-F4E0-5250-F5E3AC9A698C}"/>
          </ac:picMkLst>
        </pc:picChg>
        <pc:picChg chg="del">
          <ac:chgData name="Jade Coakley (1801569)" userId="S::1801569@student.uwtsd.ac.uk::28f82535-f215-4791-a665-a3716dd18c35" providerId="AD" clId="Web-{08E1C176-540B-BE0E-754D-F10FB183C64B}" dt="2026-01-18T18:50:50.900" v="3"/>
          <ac:picMkLst>
            <pc:docMk/>
            <pc:sldMk cId="1004240764" sldId="260"/>
            <ac:picMk id="5" creationId="{850286E7-DCD0-B448-8F08-77655E0F5F6B}"/>
          </ac:picMkLst>
        </pc:picChg>
        <pc:picChg chg="del">
          <ac:chgData name="Jade Coakley (1801569)" userId="S::1801569@student.uwtsd.ac.uk::28f82535-f215-4791-a665-a3716dd18c35" providerId="AD" clId="Web-{08E1C176-540B-BE0E-754D-F10FB183C64B}" dt="2026-01-18T18:50:49.228" v="2"/>
          <ac:picMkLst>
            <pc:docMk/>
            <pc:sldMk cId="1004240764" sldId="260"/>
            <ac:picMk id="6" creationId="{77347A76-A34D-C488-C271-36290924F178}"/>
          </ac:picMkLst>
        </pc:picChg>
        <pc:picChg chg="del">
          <ac:chgData name="Jade Coakley (1801569)" userId="S::1801569@student.uwtsd.ac.uk::28f82535-f215-4791-a665-a3716dd18c35" providerId="AD" clId="Web-{08E1C176-540B-BE0E-754D-F10FB183C64B}" dt="2026-01-18T18:50:43.931" v="1"/>
          <ac:picMkLst>
            <pc:docMk/>
            <pc:sldMk cId="1004240764" sldId="260"/>
            <ac:picMk id="7" creationId="{6AC3EC8D-8BD4-422F-1851-A99C5BFE3BE4}"/>
          </ac:picMkLst>
        </pc:picChg>
        <pc:picChg chg="del">
          <ac:chgData name="Jade Coakley (1801569)" userId="S::1801569@student.uwtsd.ac.uk::28f82535-f215-4791-a665-a3716dd18c35" providerId="AD" clId="Web-{08E1C176-540B-BE0E-754D-F10FB183C64B}" dt="2026-01-18T18:50:41.399" v="0"/>
          <ac:picMkLst>
            <pc:docMk/>
            <pc:sldMk cId="1004240764" sldId="260"/>
            <ac:picMk id="8" creationId="{3A54A8C7-29A4-8BB6-4796-6BF44E044AE9}"/>
          </ac:picMkLst>
        </pc:picChg>
      </pc:sldChg>
      <pc:sldChg chg="modSp">
        <pc:chgData name="Jade Coakley (1801569)" userId="S::1801569@student.uwtsd.ac.uk::28f82535-f215-4791-a665-a3716dd18c35" providerId="AD" clId="Web-{08E1C176-540B-BE0E-754D-F10FB183C64B}" dt="2026-01-18T19:09:24.136" v="94" actId="20577"/>
        <pc:sldMkLst>
          <pc:docMk/>
          <pc:sldMk cId="2104932285" sldId="262"/>
        </pc:sldMkLst>
        <pc:spChg chg="mod">
          <ac:chgData name="Jade Coakley (1801569)" userId="S::1801569@student.uwtsd.ac.uk::28f82535-f215-4791-a665-a3716dd18c35" providerId="AD" clId="Web-{08E1C176-540B-BE0E-754D-F10FB183C64B}" dt="2026-01-18T19:09:24.136" v="94" actId="20577"/>
          <ac:spMkLst>
            <pc:docMk/>
            <pc:sldMk cId="2104932285" sldId="262"/>
            <ac:spMk id="2" creationId="{9B3AD1E9-9CC7-50A8-D680-1B87BD2AB742}"/>
          </ac:spMkLst>
        </pc:spChg>
      </pc:sldChg>
      <pc:sldChg chg="delSp modSp">
        <pc:chgData name="Jade Coakley (1801569)" userId="S::1801569@student.uwtsd.ac.uk::28f82535-f215-4791-a665-a3716dd18c35" providerId="AD" clId="Web-{08E1C176-540B-BE0E-754D-F10FB183C64B}" dt="2026-01-18T18:54:32.780" v="9"/>
        <pc:sldMkLst>
          <pc:docMk/>
          <pc:sldMk cId="2916297870" sldId="267"/>
        </pc:sldMkLst>
        <pc:spChg chg="del">
          <ac:chgData name="Jade Coakley (1801569)" userId="S::1801569@student.uwtsd.ac.uk::28f82535-f215-4791-a665-a3716dd18c35" providerId="AD" clId="Web-{08E1C176-540B-BE0E-754D-F10FB183C64B}" dt="2026-01-18T18:54:32.780" v="9"/>
          <ac:spMkLst>
            <pc:docMk/>
            <pc:sldMk cId="2916297870" sldId="267"/>
            <ac:spMk id="2" creationId="{9704F75F-CF67-CE7D-6554-0C59A1E8FFFF}"/>
          </ac:spMkLst>
        </pc:spChg>
        <pc:spChg chg="mod">
          <ac:chgData name="Jade Coakley (1801569)" userId="S::1801569@student.uwtsd.ac.uk::28f82535-f215-4791-a665-a3716dd18c35" providerId="AD" clId="Web-{08E1C176-540B-BE0E-754D-F10FB183C64B}" dt="2026-01-18T18:53:19.326" v="8" actId="20577"/>
          <ac:spMkLst>
            <pc:docMk/>
            <pc:sldMk cId="2916297870" sldId="267"/>
            <ac:spMk id="3" creationId="{BA0B94CA-6331-CF1A-CF6F-3A06425EF80B}"/>
          </ac:spMkLst>
        </pc:spChg>
      </pc:sldChg>
    </pc:docChg>
  </pc:docChgLst>
  <pc:docChgLst>
    <pc:chgData name="Jade Coakley (1801569)" userId="S::1801569@student.uwtsd.ac.uk::28f82535-f215-4791-a665-a3716dd18c35" providerId="AD" clId="Web-{D77574AF-1237-C6C6-C0F9-A12DFADD49EA}"/>
    <pc:docChg chg="addSld modSld sldOrd">
      <pc:chgData name="Jade Coakley (1801569)" userId="S::1801569@student.uwtsd.ac.uk::28f82535-f215-4791-a665-a3716dd18c35" providerId="AD" clId="Web-{D77574AF-1237-C6C6-C0F9-A12DFADD49EA}" dt="2026-01-10T21:21:57.699" v="349" actId="20577"/>
      <pc:docMkLst>
        <pc:docMk/>
      </pc:docMkLst>
      <pc:sldChg chg="modSp">
        <pc:chgData name="Jade Coakley (1801569)" userId="S::1801569@student.uwtsd.ac.uk::28f82535-f215-4791-a665-a3716dd18c35" providerId="AD" clId="Web-{D77574AF-1237-C6C6-C0F9-A12DFADD49EA}" dt="2026-01-10T20:19:25.662" v="1" actId="1076"/>
        <pc:sldMkLst>
          <pc:docMk/>
          <pc:sldMk cId="42163895" sldId="257"/>
        </pc:sldMkLst>
        <pc:spChg chg="mod">
          <ac:chgData name="Jade Coakley (1801569)" userId="S::1801569@student.uwtsd.ac.uk::28f82535-f215-4791-a665-a3716dd18c35" providerId="AD" clId="Web-{D77574AF-1237-C6C6-C0F9-A12DFADD49EA}" dt="2026-01-10T20:19:18.177" v="0" actId="1076"/>
          <ac:spMkLst>
            <pc:docMk/>
            <pc:sldMk cId="42163895" sldId="257"/>
            <ac:spMk id="2" creationId="{2ACE845D-81BA-CF4A-97BB-0D4DD3B6DCC3}"/>
          </ac:spMkLst>
        </pc:spChg>
        <pc:spChg chg="mod">
          <ac:chgData name="Jade Coakley (1801569)" userId="S::1801569@student.uwtsd.ac.uk::28f82535-f215-4791-a665-a3716dd18c35" providerId="AD" clId="Web-{D77574AF-1237-C6C6-C0F9-A12DFADD49EA}" dt="2026-01-10T20:19:25.662" v="1" actId="1076"/>
          <ac:spMkLst>
            <pc:docMk/>
            <pc:sldMk cId="42163895" sldId="257"/>
            <ac:spMk id="3" creationId="{AFB107D8-EDBB-3C37-3100-753F3F4688DD}"/>
          </ac:spMkLst>
        </pc:spChg>
      </pc:sldChg>
      <pc:sldChg chg="modSp ord">
        <pc:chgData name="Jade Coakley (1801569)" userId="S::1801569@student.uwtsd.ac.uk::28f82535-f215-4791-a665-a3716dd18c35" providerId="AD" clId="Web-{D77574AF-1237-C6C6-C0F9-A12DFADD49EA}" dt="2026-01-10T20:36:55.892" v="122" actId="20577"/>
        <pc:sldMkLst>
          <pc:docMk/>
          <pc:sldMk cId="3002314935" sldId="259"/>
        </pc:sldMkLst>
        <pc:spChg chg="mod">
          <ac:chgData name="Jade Coakley (1801569)" userId="S::1801569@student.uwtsd.ac.uk::28f82535-f215-4791-a665-a3716dd18c35" providerId="AD" clId="Web-{D77574AF-1237-C6C6-C0F9-A12DFADD49EA}" dt="2026-01-10T20:36:55.892" v="122" actId="20577"/>
          <ac:spMkLst>
            <pc:docMk/>
            <pc:sldMk cId="3002314935" sldId="259"/>
            <ac:spMk id="3" creationId="{61B49819-C5C9-2EEF-71B0-2C3FA7156BD5}"/>
          </ac:spMkLst>
        </pc:spChg>
      </pc:sldChg>
      <pc:sldChg chg="modSp new ord">
        <pc:chgData name="Jade Coakley (1801569)" userId="S::1801569@student.uwtsd.ac.uk::28f82535-f215-4791-a665-a3716dd18c35" providerId="AD" clId="Web-{D77574AF-1237-C6C6-C0F9-A12DFADD49EA}" dt="2026-01-10T21:21:57.699" v="349" actId="20577"/>
        <pc:sldMkLst>
          <pc:docMk/>
          <pc:sldMk cId="4152025776" sldId="264"/>
        </pc:sldMkLst>
        <pc:spChg chg="mod">
          <ac:chgData name="Jade Coakley (1801569)" userId="S::1801569@student.uwtsd.ac.uk::28f82535-f215-4791-a665-a3716dd18c35" providerId="AD" clId="Web-{D77574AF-1237-C6C6-C0F9-A12DFADD49EA}" dt="2026-01-10T21:21:57.699" v="349" actId="20577"/>
          <ac:spMkLst>
            <pc:docMk/>
            <pc:sldMk cId="4152025776" sldId="264"/>
            <ac:spMk id="3" creationId="{5E22F737-45A1-D801-B10A-1B6559517FE8}"/>
          </ac:spMkLst>
        </pc:spChg>
      </pc:sldChg>
    </pc:docChg>
  </pc:docChgLst>
  <pc:docChgLst>
    <pc:chgData name="Jade Coakley (1801569)" userId="S::1801569@student.uwtsd.ac.uk::28f82535-f215-4791-a665-a3716dd18c35" providerId="AD" clId="Web-{A7E5DDB2-3D7F-51F5-5550-40F86C5D9219}"/>
    <pc:docChg chg="modSld">
      <pc:chgData name="Jade Coakley (1801569)" userId="S::1801569@student.uwtsd.ac.uk::28f82535-f215-4791-a665-a3716dd18c35" providerId="AD" clId="Web-{A7E5DDB2-3D7F-51F5-5550-40F86C5D9219}" dt="2026-01-16T21:41:41.370" v="13" actId="20577"/>
      <pc:docMkLst>
        <pc:docMk/>
      </pc:docMkLst>
      <pc:sldChg chg="modSp">
        <pc:chgData name="Jade Coakley (1801569)" userId="S::1801569@student.uwtsd.ac.uk::28f82535-f215-4791-a665-a3716dd18c35" providerId="AD" clId="Web-{A7E5DDB2-3D7F-51F5-5550-40F86C5D9219}" dt="2026-01-16T21:41:41.370" v="13" actId="20577"/>
        <pc:sldMkLst>
          <pc:docMk/>
          <pc:sldMk cId="596619946" sldId="268"/>
        </pc:sldMkLst>
        <pc:spChg chg="mod">
          <ac:chgData name="Jade Coakley (1801569)" userId="S::1801569@student.uwtsd.ac.uk::28f82535-f215-4791-a665-a3716dd18c35" providerId="AD" clId="Web-{A7E5DDB2-3D7F-51F5-5550-40F86C5D9219}" dt="2026-01-16T21:41:41.370" v="13" actId="20577"/>
          <ac:spMkLst>
            <pc:docMk/>
            <pc:sldMk cId="596619946" sldId="268"/>
            <ac:spMk id="2" creationId="{DD49D012-257D-F097-7CCA-6D2ED23AC9B9}"/>
          </ac:spMkLst>
        </pc:spChg>
      </pc:sldChg>
    </pc:docChg>
  </pc:docChgLst>
  <pc:docChgLst>
    <pc:chgData name="Jade Coakley (1801569)" userId="S::1801569@student.uwtsd.ac.uk::28f82535-f215-4791-a665-a3716dd18c35" providerId="AD" clId="Web-{EBB6401D-F3FF-0961-3B81-90D6DCA5E964}"/>
    <pc:docChg chg="addSld delSld modSld sldOrd">
      <pc:chgData name="Jade Coakley (1801569)" userId="S::1801569@student.uwtsd.ac.uk::28f82535-f215-4791-a665-a3716dd18c35" providerId="AD" clId="Web-{EBB6401D-F3FF-0961-3B81-90D6DCA5E964}" dt="2026-01-14T19:34:28.052" v="1143" actId="20577"/>
      <pc:docMkLst>
        <pc:docMk/>
      </pc:docMkLst>
      <pc:sldChg chg="ord">
        <pc:chgData name="Jade Coakley (1801569)" userId="S::1801569@student.uwtsd.ac.uk::28f82535-f215-4791-a665-a3716dd18c35" providerId="AD" clId="Web-{EBB6401D-F3FF-0961-3B81-90D6DCA5E964}" dt="2026-01-14T18:54:39.950" v="922"/>
        <pc:sldMkLst>
          <pc:docMk/>
          <pc:sldMk cId="2615771955" sldId="261"/>
        </pc:sldMkLst>
      </pc:sldChg>
      <pc:sldChg chg="modSp">
        <pc:chgData name="Jade Coakley (1801569)" userId="S::1801569@student.uwtsd.ac.uk::28f82535-f215-4791-a665-a3716dd18c35" providerId="AD" clId="Web-{EBB6401D-F3FF-0961-3B81-90D6DCA5E964}" dt="2026-01-14T18:54:27.840" v="920" actId="20577"/>
        <pc:sldMkLst>
          <pc:docMk/>
          <pc:sldMk cId="3021733077" sldId="263"/>
        </pc:sldMkLst>
        <pc:spChg chg="mod">
          <ac:chgData name="Jade Coakley (1801569)" userId="S::1801569@student.uwtsd.ac.uk::28f82535-f215-4791-a665-a3716dd18c35" providerId="AD" clId="Web-{EBB6401D-F3FF-0961-3B81-90D6DCA5E964}" dt="2026-01-14T18:54:27.840" v="920" actId="20577"/>
          <ac:spMkLst>
            <pc:docMk/>
            <pc:sldMk cId="3021733077" sldId="263"/>
            <ac:spMk id="3" creationId="{58E73EE6-69B8-9824-761C-2A3F30625224}"/>
          </ac:spMkLst>
        </pc:spChg>
      </pc:sldChg>
      <pc:sldChg chg="modSp">
        <pc:chgData name="Jade Coakley (1801569)" userId="S::1801569@student.uwtsd.ac.uk::28f82535-f215-4791-a665-a3716dd18c35" providerId="AD" clId="Web-{EBB6401D-F3FF-0961-3B81-90D6DCA5E964}" dt="2026-01-14T17:31:26.684" v="76" actId="20577"/>
        <pc:sldMkLst>
          <pc:docMk/>
          <pc:sldMk cId="3968794166" sldId="266"/>
        </pc:sldMkLst>
        <pc:spChg chg="mod">
          <ac:chgData name="Jade Coakley (1801569)" userId="S::1801569@student.uwtsd.ac.uk::28f82535-f215-4791-a665-a3716dd18c35" providerId="AD" clId="Web-{EBB6401D-F3FF-0961-3B81-90D6DCA5E964}" dt="2026-01-14T17:30:57.589" v="73" actId="20577"/>
          <ac:spMkLst>
            <pc:docMk/>
            <pc:sldMk cId="3968794166" sldId="266"/>
            <ac:spMk id="2" creationId="{12454B85-F489-CBBA-06E7-594DC8AA258C}"/>
          </ac:spMkLst>
        </pc:spChg>
        <pc:spChg chg="mod">
          <ac:chgData name="Jade Coakley (1801569)" userId="S::1801569@student.uwtsd.ac.uk::28f82535-f215-4791-a665-a3716dd18c35" providerId="AD" clId="Web-{EBB6401D-F3FF-0961-3B81-90D6DCA5E964}" dt="2026-01-14T17:31:26.684" v="76" actId="20577"/>
          <ac:spMkLst>
            <pc:docMk/>
            <pc:sldMk cId="3968794166" sldId="266"/>
            <ac:spMk id="3" creationId="{90D79616-8082-66FB-1B03-43009A051865}"/>
          </ac:spMkLst>
        </pc:spChg>
      </pc:sldChg>
      <pc:sldChg chg="modSp">
        <pc:chgData name="Jade Coakley (1801569)" userId="S::1801569@student.uwtsd.ac.uk::28f82535-f215-4791-a665-a3716dd18c35" providerId="AD" clId="Web-{EBB6401D-F3FF-0961-3B81-90D6DCA5E964}" dt="2026-01-14T17:42:46.346" v="79" actId="20577"/>
        <pc:sldMkLst>
          <pc:docMk/>
          <pc:sldMk cId="2916297870" sldId="267"/>
        </pc:sldMkLst>
        <pc:spChg chg="mod">
          <ac:chgData name="Jade Coakley (1801569)" userId="S::1801569@student.uwtsd.ac.uk::28f82535-f215-4791-a665-a3716dd18c35" providerId="AD" clId="Web-{EBB6401D-F3FF-0961-3B81-90D6DCA5E964}" dt="2026-01-14T17:25:45.955" v="68" actId="20577"/>
          <ac:spMkLst>
            <pc:docMk/>
            <pc:sldMk cId="2916297870" sldId="267"/>
            <ac:spMk id="3" creationId="{BA0B94CA-6331-CF1A-CF6F-3A06425EF80B}"/>
          </ac:spMkLst>
        </pc:spChg>
      </pc:sldChg>
      <pc:sldChg chg="modSp">
        <pc:chgData name="Jade Coakley (1801569)" userId="S::1801569@student.uwtsd.ac.uk::28f82535-f215-4791-a665-a3716dd18c35" providerId="AD" clId="Web-{EBB6401D-F3FF-0961-3B81-90D6DCA5E964}" dt="2026-01-14T19:34:28.052" v="1143" actId="20577"/>
        <pc:sldMkLst>
          <pc:docMk/>
          <pc:sldMk cId="2398320621" sldId="269"/>
        </pc:sldMkLst>
        <pc:spChg chg="mod">
          <ac:chgData name="Jade Coakley (1801569)" userId="S::1801569@student.uwtsd.ac.uk::28f82535-f215-4791-a665-a3716dd18c35" providerId="AD" clId="Web-{EBB6401D-F3FF-0961-3B81-90D6DCA5E964}" dt="2026-01-14T19:34:28.052" v="1143" actId="20577"/>
          <ac:spMkLst>
            <pc:docMk/>
            <pc:sldMk cId="2398320621" sldId="269"/>
            <ac:spMk id="3" creationId="{FEE6758F-E92C-5ACA-0918-A279F093CDF1}"/>
          </ac:spMkLst>
        </pc:spChg>
      </pc:sldChg>
      <pc:sldChg chg="modSp">
        <pc:chgData name="Jade Coakley (1801569)" userId="S::1801569@student.uwtsd.ac.uk::28f82535-f215-4791-a665-a3716dd18c35" providerId="AD" clId="Web-{EBB6401D-F3FF-0961-3B81-90D6DCA5E964}" dt="2026-01-14T17:25:01.312" v="14" actId="14100"/>
        <pc:sldMkLst>
          <pc:docMk/>
          <pc:sldMk cId="154426760" sldId="272"/>
        </pc:sldMkLst>
        <pc:spChg chg="mod">
          <ac:chgData name="Jade Coakley (1801569)" userId="S::1801569@student.uwtsd.ac.uk::28f82535-f215-4791-a665-a3716dd18c35" providerId="AD" clId="Web-{EBB6401D-F3FF-0961-3B81-90D6DCA5E964}" dt="2026-01-14T17:25:01.312" v="14" actId="14100"/>
          <ac:spMkLst>
            <pc:docMk/>
            <pc:sldMk cId="154426760" sldId="272"/>
            <ac:spMk id="3" creationId="{5FC50EEF-ED43-89D4-0473-8DD317E8591E}"/>
          </ac:spMkLst>
        </pc:spChg>
      </pc:sldChg>
      <pc:sldChg chg="modSp new">
        <pc:chgData name="Jade Coakley (1801569)" userId="S::1801569@student.uwtsd.ac.uk::28f82535-f215-4791-a665-a3716dd18c35" providerId="AD" clId="Web-{EBB6401D-F3FF-0961-3B81-90D6DCA5E964}" dt="2026-01-14T19:33:15.003" v="1117" actId="20577"/>
        <pc:sldMkLst>
          <pc:docMk/>
          <pc:sldMk cId="3976276068" sldId="273"/>
        </pc:sldMkLst>
        <pc:spChg chg="mod">
          <ac:chgData name="Jade Coakley (1801569)" userId="S::1801569@student.uwtsd.ac.uk::28f82535-f215-4791-a665-a3716dd18c35" providerId="AD" clId="Web-{EBB6401D-F3FF-0961-3B81-90D6DCA5E964}" dt="2026-01-14T19:31:38.829" v="1045" actId="20577"/>
          <ac:spMkLst>
            <pc:docMk/>
            <pc:sldMk cId="3976276068" sldId="273"/>
            <ac:spMk id="2" creationId="{EA86A71A-F868-EEF7-DC25-3DA0B46D4E4F}"/>
          </ac:spMkLst>
        </pc:spChg>
        <pc:spChg chg="mod">
          <ac:chgData name="Jade Coakley (1801569)" userId="S::1801569@student.uwtsd.ac.uk::28f82535-f215-4791-a665-a3716dd18c35" providerId="AD" clId="Web-{EBB6401D-F3FF-0961-3B81-90D6DCA5E964}" dt="2026-01-14T19:33:15.003" v="1117" actId="20577"/>
          <ac:spMkLst>
            <pc:docMk/>
            <pc:sldMk cId="3976276068" sldId="273"/>
            <ac:spMk id="3" creationId="{59E9D5EC-9CFC-46EF-75CD-CE0055F5E44A}"/>
          </ac:spMkLst>
        </pc:spChg>
      </pc:sldChg>
      <pc:sldChg chg="addSp modSp new">
        <pc:chgData name="Jade Coakley (1801569)" userId="S::1801569@student.uwtsd.ac.uk::28f82535-f215-4791-a665-a3716dd18c35" providerId="AD" clId="Web-{EBB6401D-F3FF-0961-3B81-90D6DCA5E964}" dt="2026-01-14T19:31:22.547" v="1043" actId="20577"/>
        <pc:sldMkLst>
          <pc:docMk/>
          <pc:sldMk cId="4238581228" sldId="274"/>
        </pc:sldMkLst>
        <pc:spChg chg="mod">
          <ac:chgData name="Jade Coakley (1801569)" userId="S::1801569@student.uwtsd.ac.uk::28f82535-f215-4791-a665-a3716dd18c35" providerId="AD" clId="Web-{EBB6401D-F3FF-0961-3B81-90D6DCA5E964}" dt="2026-01-14T18:33:53.922" v="604" actId="20577"/>
          <ac:spMkLst>
            <pc:docMk/>
            <pc:sldMk cId="4238581228" sldId="274"/>
            <ac:spMk id="2" creationId="{ED72390E-359C-0438-9B72-B67207BBC9A8}"/>
          </ac:spMkLst>
        </pc:spChg>
        <pc:spChg chg="mod">
          <ac:chgData name="Jade Coakley (1801569)" userId="S::1801569@student.uwtsd.ac.uk::28f82535-f215-4791-a665-a3716dd18c35" providerId="AD" clId="Web-{EBB6401D-F3FF-0961-3B81-90D6DCA5E964}" dt="2026-01-14T19:29:30.933" v="1010" actId="1076"/>
          <ac:spMkLst>
            <pc:docMk/>
            <pc:sldMk cId="4238581228" sldId="274"/>
            <ac:spMk id="3" creationId="{7CCFDAFA-BEA6-CC1B-AB3A-930FFA9095CC}"/>
          </ac:spMkLst>
        </pc:spChg>
        <pc:spChg chg="add mod">
          <ac:chgData name="Jade Coakley (1801569)" userId="S::1801569@student.uwtsd.ac.uk::28f82535-f215-4791-a665-a3716dd18c35" providerId="AD" clId="Web-{EBB6401D-F3FF-0961-3B81-90D6DCA5E964}" dt="2026-01-14T19:30:48.514" v="1041" actId="20577"/>
          <ac:spMkLst>
            <pc:docMk/>
            <pc:sldMk cId="4238581228" sldId="274"/>
            <ac:spMk id="4" creationId="{D384BF18-0D82-7424-D3A9-F6C1BFD805BE}"/>
          </ac:spMkLst>
        </pc:spChg>
        <pc:spChg chg="add mod">
          <ac:chgData name="Jade Coakley (1801569)" userId="S::1801569@student.uwtsd.ac.uk::28f82535-f215-4791-a665-a3716dd18c35" providerId="AD" clId="Web-{EBB6401D-F3FF-0961-3B81-90D6DCA5E964}" dt="2026-01-14T19:30:35.904" v="1039" actId="20577"/>
          <ac:spMkLst>
            <pc:docMk/>
            <pc:sldMk cId="4238581228" sldId="274"/>
            <ac:spMk id="5" creationId="{7C47DDB0-ECB5-BFE1-314D-2155AFFFCEAC}"/>
          </ac:spMkLst>
        </pc:spChg>
        <pc:spChg chg="add mod">
          <ac:chgData name="Jade Coakley (1801569)" userId="S::1801569@student.uwtsd.ac.uk::28f82535-f215-4791-a665-a3716dd18c35" providerId="AD" clId="Web-{EBB6401D-F3FF-0961-3B81-90D6DCA5E964}" dt="2026-01-14T19:31:11.765" v="1042" actId="20577"/>
          <ac:spMkLst>
            <pc:docMk/>
            <pc:sldMk cId="4238581228" sldId="274"/>
            <ac:spMk id="6" creationId="{401320B5-F048-911A-DE91-74E9F5011A3F}"/>
          </ac:spMkLst>
        </pc:spChg>
        <pc:spChg chg="add mod">
          <ac:chgData name="Jade Coakley (1801569)" userId="S::1801569@student.uwtsd.ac.uk::28f82535-f215-4791-a665-a3716dd18c35" providerId="AD" clId="Web-{EBB6401D-F3FF-0961-3B81-90D6DCA5E964}" dt="2026-01-14T19:31:22.547" v="1043" actId="20577"/>
          <ac:spMkLst>
            <pc:docMk/>
            <pc:sldMk cId="4238581228" sldId="274"/>
            <ac:spMk id="7" creationId="{40B697EE-36FE-EFDA-3AF7-208F536B4324}"/>
          </ac:spMkLst>
        </pc:spChg>
      </pc:sldChg>
      <pc:sldChg chg="new">
        <pc:chgData name="Jade Coakley (1801569)" userId="S::1801569@student.uwtsd.ac.uk::28f82535-f215-4791-a665-a3716dd18c35" providerId="AD" clId="Web-{EBB6401D-F3FF-0961-3B81-90D6DCA5E964}" dt="2026-01-14T18:59:42.602" v="923"/>
        <pc:sldMkLst>
          <pc:docMk/>
          <pc:sldMk cId="3961680364" sldId="275"/>
        </pc:sldMkLst>
      </pc:sldChg>
    </pc:docChg>
  </pc:docChgLst>
  <pc:docChgLst>
    <pc:chgData name="Jade Coakley (1801569)" userId="S::1801569@student.uwtsd.ac.uk::28f82535-f215-4791-a665-a3716dd18c35" providerId="AD" clId="Web-{33A52390-F729-85F7-1AEC-13E4374E1DBD}"/>
    <pc:docChg chg="modSld">
      <pc:chgData name="Jade Coakley (1801569)" userId="S::1801569@student.uwtsd.ac.uk::28f82535-f215-4791-a665-a3716dd18c35" providerId="AD" clId="Web-{33A52390-F729-85F7-1AEC-13E4374E1DBD}" dt="2025-12-29T20:10:58.737" v="65"/>
      <pc:docMkLst>
        <pc:docMk/>
      </pc:docMkLst>
      <pc:sldChg chg="addSp delSp modSp mod setBg">
        <pc:chgData name="Jade Coakley (1801569)" userId="S::1801569@student.uwtsd.ac.uk::28f82535-f215-4791-a665-a3716dd18c35" providerId="AD" clId="Web-{33A52390-F729-85F7-1AEC-13E4374E1DBD}" dt="2025-12-29T20:10:58.737" v="65"/>
        <pc:sldMkLst>
          <pc:docMk/>
          <pc:sldMk cId="3002314935" sldId="259"/>
        </pc:sldMkLst>
        <pc:spChg chg="mod">
          <ac:chgData name="Jade Coakley (1801569)" userId="S::1801569@student.uwtsd.ac.uk::28f82535-f215-4791-a665-a3716dd18c35" providerId="AD" clId="Web-{33A52390-F729-85F7-1AEC-13E4374E1DBD}" dt="2025-12-29T20:10:58.737" v="65"/>
          <ac:spMkLst>
            <pc:docMk/>
            <pc:sldMk cId="3002314935" sldId="259"/>
            <ac:spMk id="2" creationId="{3BF4F1AB-D617-4C32-BE63-A7EB87B3A933}"/>
          </ac:spMkLst>
        </pc:spChg>
        <pc:spChg chg="mod ord">
          <ac:chgData name="Jade Coakley (1801569)" userId="S::1801569@student.uwtsd.ac.uk::28f82535-f215-4791-a665-a3716dd18c35" providerId="AD" clId="Web-{33A52390-F729-85F7-1AEC-13E4374E1DBD}" dt="2025-12-29T20:10:58.737" v="65"/>
          <ac:spMkLst>
            <pc:docMk/>
            <pc:sldMk cId="3002314935" sldId="259"/>
            <ac:spMk id="3" creationId="{61B49819-C5C9-2EEF-71B0-2C3FA7156BD5}"/>
          </ac:spMkLst>
        </pc:spChg>
      </pc:sldChg>
    </pc:docChg>
  </pc:docChgLst>
  <pc:docChgLst>
    <pc:chgData clId="Web-{9CA6F719-320D-47EA-BCF4-E52D57A11A97}"/>
    <pc:docChg chg="addSld">
      <pc:chgData name="" userId="" providerId="" clId="Web-{9CA6F719-320D-47EA-BCF4-E52D57A11A97}" dt="2026-01-12T22:05:15.970" v="0"/>
      <pc:docMkLst>
        <pc:docMk/>
      </pc:docMkLst>
      <pc:sldChg chg="new">
        <pc:chgData name="" userId="" providerId="" clId="Web-{9CA6F719-320D-47EA-BCF4-E52D57A11A97}" dt="2026-01-12T22:05:15.970" v="0"/>
        <pc:sldMkLst>
          <pc:docMk/>
          <pc:sldMk cId="2916297870" sldId="267"/>
        </pc:sldMkLst>
      </pc:sldChg>
    </pc:docChg>
  </pc:docChgLst>
  <pc:docChgLst>
    <pc:chgData name="Jade Coakley (1801569)" userId="S::1801569@student.uwtsd.ac.uk::28f82535-f215-4791-a665-a3716dd18c35" providerId="AD" clId="Web-{C8A88C62-99A5-DBB6-01E6-06190FB53EB7}"/>
    <pc:docChg chg="modSld">
      <pc:chgData name="Jade Coakley (1801569)" userId="S::1801569@student.uwtsd.ac.uk::28f82535-f215-4791-a665-a3716dd18c35" providerId="AD" clId="Web-{C8A88C62-99A5-DBB6-01E6-06190FB53EB7}" dt="2026-01-01T20:50:32.990" v="1401" actId="20577"/>
      <pc:docMkLst>
        <pc:docMk/>
      </pc:docMkLst>
      <pc:sldChg chg="modSp">
        <pc:chgData name="Jade Coakley (1801569)" userId="S::1801569@student.uwtsd.ac.uk::28f82535-f215-4791-a665-a3716dd18c35" providerId="AD" clId="Web-{C8A88C62-99A5-DBB6-01E6-06190FB53EB7}" dt="2026-01-01T20:50:32.990" v="1401" actId="20577"/>
        <pc:sldMkLst>
          <pc:docMk/>
          <pc:sldMk cId="42163895" sldId="257"/>
        </pc:sldMkLst>
        <pc:spChg chg="mod">
          <ac:chgData name="Jade Coakley (1801569)" userId="S::1801569@student.uwtsd.ac.uk::28f82535-f215-4791-a665-a3716dd18c35" providerId="AD" clId="Web-{C8A88C62-99A5-DBB6-01E6-06190FB53EB7}" dt="2026-01-01T20:50:32.990" v="1401" actId="20577"/>
          <ac:spMkLst>
            <pc:docMk/>
            <pc:sldMk cId="42163895" sldId="257"/>
            <ac:spMk id="3" creationId="{AFB107D8-EDBB-3C37-3100-753F3F4688DD}"/>
          </ac:spMkLst>
        </pc:spChg>
      </pc:sldChg>
      <pc:sldChg chg="modSp">
        <pc:chgData name="Jade Coakley (1801569)" userId="S::1801569@student.uwtsd.ac.uk::28f82535-f215-4791-a665-a3716dd18c35" providerId="AD" clId="Web-{C8A88C62-99A5-DBB6-01E6-06190FB53EB7}" dt="2026-01-01T19:06:28.599" v="3" actId="20577"/>
        <pc:sldMkLst>
          <pc:docMk/>
          <pc:sldMk cId="1119040699" sldId="258"/>
        </pc:sldMkLst>
        <pc:spChg chg="mod">
          <ac:chgData name="Jade Coakley (1801569)" userId="S::1801569@student.uwtsd.ac.uk::28f82535-f215-4791-a665-a3716dd18c35" providerId="AD" clId="Web-{C8A88C62-99A5-DBB6-01E6-06190FB53EB7}" dt="2026-01-01T19:06:28.599" v="3" actId="20577"/>
          <ac:spMkLst>
            <pc:docMk/>
            <pc:sldMk cId="1119040699" sldId="258"/>
            <ac:spMk id="3" creationId="{F8F653EC-24C8-BEB1-981E-1E59F11829DA}"/>
          </ac:spMkLst>
        </pc:spChg>
      </pc:sldChg>
      <pc:sldChg chg="modSp">
        <pc:chgData name="Jade Coakley (1801569)" userId="S::1801569@student.uwtsd.ac.uk::28f82535-f215-4791-a665-a3716dd18c35" providerId="AD" clId="Web-{C8A88C62-99A5-DBB6-01E6-06190FB53EB7}" dt="2026-01-01T20:47:37.754" v="1344" actId="1076"/>
        <pc:sldMkLst>
          <pc:docMk/>
          <pc:sldMk cId="3002314935" sldId="259"/>
        </pc:sldMkLst>
        <pc:spChg chg="mod">
          <ac:chgData name="Jade Coakley (1801569)" userId="S::1801569@student.uwtsd.ac.uk::28f82535-f215-4791-a665-a3716dd18c35" providerId="AD" clId="Web-{C8A88C62-99A5-DBB6-01E6-06190FB53EB7}" dt="2026-01-01T20:42:42.718" v="1107" actId="1076"/>
          <ac:spMkLst>
            <pc:docMk/>
            <pc:sldMk cId="3002314935" sldId="259"/>
            <ac:spMk id="2" creationId="{3BF4F1AB-D617-4C32-BE63-A7EB87B3A933}"/>
          </ac:spMkLst>
        </pc:spChg>
        <pc:spChg chg="mod">
          <ac:chgData name="Jade Coakley (1801569)" userId="S::1801569@student.uwtsd.ac.uk::28f82535-f215-4791-a665-a3716dd18c35" providerId="AD" clId="Web-{C8A88C62-99A5-DBB6-01E6-06190FB53EB7}" dt="2026-01-01T20:47:37.754" v="1344" actId="1076"/>
          <ac:spMkLst>
            <pc:docMk/>
            <pc:sldMk cId="3002314935" sldId="259"/>
            <ac:spMk id="3" creationId="{61B49819-C5C9-2EEF-71B0-2C3FA7156BD5}"/>
          </ac:spMkLst>
        </pc:spChg>
      </pc:sldChg>
      <pc:sldChg chg="addSp delSp modSp mod setBg">
        <pc:chgData name="Jade Coakley (1801569)" userId="S::1801569@student.uwtsd.ac.uk::28f82535-f215-4791-a665-a3716dd18c35" providerId="AD" clId="Web-{C8A88C62-99A5-DBB6-01E6-06190FB53EB7}" dt="2026-01-01T20:05:02.153" v="591" actId="1076"/>
        <pc:sldMkLst>
          <pc:docMk/>
          <pc:sldMk cId="2615771955" sldId="261"/>
        </pc:sldMkLst>
        <pc:spChg chg="mod">
          <ac:chgData name="Jade Coakley (1801569)" userId="S::1801569@student.uwtsd.ac.uk::28f82535-f215-4791-a665-a3716dd18c35" providerId="AD" clId="Web-{C8A88C62-99A5-DBB6-01E6-06190FB53EB7}" dt="2026-01-01T20:04:58.309" v="590" actId="1076"/>
          <ac:spMkLst>
            <pc:docMk/>
            <pc:sldMk cId="2615771955" sldId="261"/>
            <ac:spMk id="2" creationId="{27C7F57E-690A-366E-2F86-212D1AC747AF}"/>
          </ac:spMkLst>
        </pc:spChg>
        <pc:spChg chg="mod ord">
          <ac:chgData name="Jade Coakley (1801569)" userId="S::1801569@student.uwtsd.ac.uk::28f82535-f215-4791-a665-a3716dd18c35" providerId="AD" clId="Web-{C8A88C62-99A5-DBB6-01E6-06190FB53EB7}" dt="2026-01-01T20:05:02.153" v="591" actId="1076"/>
          <ac:spMkLst>
            <pc:docMk/>
            <pc:sldMk cId="2615771955" sldId="261"/>
            <ac:spMk id="3" creationId="{296CE1E2-0F94-1714-6155-650295A82E2C}"/>
          </ac:spMkLst>
        </pc:spChg>
        <pc:picChg chg="add mod">
          <ac:chgData name="Jade Coakley (1801569)" userId="S::1801569@student.uwtsd.ac.uk::28f82535-f215-4791-a665-a3716dd18c35" providerId="AD" clId="Web-{C8A88C62-99A5-DBB6-01E6-06190FB53EB7}" dt="2026-01-01T19:57:24.798" v="586"/>
          <ac:picMkLst>
            <pc:docMk/>
            <pc:sldMk cId="2615771955" sldId="261"/>
            <ac:picMk id="5" creationId="{7E4029E5-B867-3861-3D34-85BCD26C8C45}"/>
          </ac:picMkLst>
        </pc:picChg>
      </pc:sldChg>
      <pc:sldChg chg="modSp">
        <pc:chgData name="Jade Coakley (1801569)" userId="S::1801569@student.uwtsd.ac.uk::28f82535-f215-4791-a665-a3716dd18c35" providerId="AD" clId="Web-{C8A88C62-99A5-DBB6-01E6-06190FB53EB7}" dt="2026-01-01T20:18:35.049" v="816" actId="20577"/>
        <pc:sldMkLst>
          <pc:docMk/>
          <pc:sldMk cId="2104932285" sldId="262"/>
        </pc:sldMkLst>
        <pc:spChg chg="mod">
          <ac:chgData name="Jade Coakley (1801569)" userId="S::1801569@student.uwtsd.ac.uk::28f82535-f215-4791-a665-a3716dd18c35" providerId="AD" clId="Web-{C8A88C62-99A5-DBB6-01E6-06190FB53EB7}" dt="2026-01-01T20:18:35.049" v="816" actId="20577"/>
          <ac:spMkLst>
            <pc:docMk/>
            <pc:sldMk cId="2104932285" sldId="262"/>
            <ac:spMk id="8" creationId="{04DFC441-6519-783B-FE03-15FA0B1D5D3E}"/>
          </ac:spMkLst>
        </pc:spChg>
      </pc:sldChg>
    </pc:docChg>
  </pc:docChgLst>
  <pc:docChgLst>
    <pc:chgData name="Jade Coakley (1801569)" userId="S::1801569@student.uwtsd.ac.uk::28f82535-f215-4791-a665-a3716dd18c35" providerId="AD" clId="Web-{DD4F4CD3-4CBF-1E68-3504-B410B0908DCD}"/>
    <pc:docChg chg="modSld">
      <pc:chgData name="Jade Coakley (1801569)" userId="S::1801569@student.uwtsd.ac.uk::28f82535-f215-4791-a665-a3716dd18c35" providerId="AD" clId="Web-{DD4F4CD3-4CBF-1E68-3504-B410B0908DCD}" dt="2026-01-11T16:42:12.476" v="386" actId="1076"/>
      <pc:docMkLst>
        <pc:docMk/>
      </pc:docMkLst>
      <pc:sldChg chg="modSp">
        <pc:chgData name="Jade Coakley (1801569)" userId="S::1801569@student.uwtsd.ac.uk::28f82535-f215-4791-a665-a3716dd18c35" providerId="AD" clId="Web-{DD4F4CD3-4CBF-1E68-3504-B410B0908DCD}" dt="2026-01-11T16:25:31.114" v="382" actId="20577"/>
        <pc:sldMkLst>
          <pc:docMk/>
          <pc:sldMk cId="3002314935" sldId="259"/>
        </pc:sldMkLst>
        <pc:spChg chg="mod">
          <ac:chgData name="Jade Coakley (1801569)" userId="S::1801569@student.uwtsd.ac.uk::28f82535-f215-4791-a665-a3716dd18c35" providerId="AD" clId="Web-{DD4F4CD3-4CBF-1E68-3504-B410B0908DCD}" dt="2026-01-11T16:25:31.114" v="382" actId="20577"/>
          <ac:spMkLst>
            <pc:docMk/>
            <pc:sldMk cId="3002314935" sldId="259"/>
            <ac:spMk id="3" creationId="{61B49819-C5C9-2EEF-71B0-2C3FA7156BD5}"/>
          </ac:spMkLst>
        </pc:spChg>
      </pc:sldChg>
      <pc:sldChg chg="modSp">
        <pc:chgData name="Jade Coakley (1801569)" userId="S::1801569@student.uwtsd.ac.uk::28f82535-f215-4791-a665-a3716dd18c35" providerId="AD" clId="Web-{DD4F4CD3-4CBF-1E68-3504-B410B0908DCD}" dt="2026-01-11T16:24:17.953" v="379" actId="20577"/>
        <pc:sldMkLst>
          <pc:docMk/>
          <pc:sldMk cId="3021733077" sldId="263"/>
        </pc:sldMkLst>
        <pc:spChg chg="mod">
          <ac:chgData name="Jade Coakley (1801569)" userId="S::1801569@student.uwtsd.ac.uk::28f82535-f215-4791-a665-a3716dd18c35" providerId="AD" clId="Web-{DD4F4CD3-4CBF-1E68-3504-B410B0908DCD}" dt="2026-01-11T16:24:17.953" v="379" actId="20577"/>
          <ac:spMkLst>
            <pc:docMk/>
            <pc:sldMk cId="3021733077" sldId="263"/>
            <ac:spMk id="3" creationId="{58E73EE6-69B8-9824-761C-2A3F30625224}"/>
          </ac:spMkLst>
        </pc:spChg>
      </pc:sldChg>
      <pc:sldChg chg="addSp modSp mod setBg setClrOvrMap">
        <pc:chgData name="Jade Coakley (1801569)" userId="S::1801569@student.uwtsd.ac.uk::28f82535-f215-4791-a665-a3716dd18c35" providerId="AD" clId="Web-{DD4F4CD3-4CBF-1E68-3504-B410B0908DCD}" dt="2026-01-11T16:42:12.476" v="386" actId="1076"/>
        <pc:sldMkLst>
          <pc:docMk/>
          <pc:sldMk cId="4152025776" sldId="264"/>
        </pc:sldMkLst>
        <pc:spChg chg="mod">
          <ac:chgData name="Jade Coakley (1801569)" userId="S::1801569@student.uwtsd.ac.uk::28f82535-f215-4791-a665-a3716dd18c35" providerId="AD" clId="Web-{DD4F4CD3-4CBF-1E68-3504-B410B0908DCD}" dt="2026-01-11T16:31:14.337" v="385"/>
          <ac:spMkLst>
            <pc:docMk/>
            <pc:sldMk cId="4152025776" sldId="264"/>
            <ac:spMk id="2" creationId="{7581DC6B-92BB-B7C5-5A1D-4CD3DFA444F0}"/>
          </ac:spMkLst>
        </pc:spChg>
        <pc:spChg chg="mod">
          <ac:chgData name="Jade Coakley (1801569)" userId="S::1801569@student.uwtsd.ac.uk::28f82535-f215-4791-a665-a3716dd18c35" providerId="AD" clId="Web-{DD4F4CD3-4CBF-1E68-3504-B410B0908DCD}" dt="2026-01-11T16:31:14.337" v="385"/>
          <ac:spMkLst>
            <pc:docMk/>
            <pc:sldMk cId="4152025776" sldId="264"/>
            <ac:spMk id="3" creationId="{5E22F737-45A1-D801-B10A-1B6559517FE8}"/>
          </ac:spMkLst>
        </pc:spChg>
        <pc:picChg chg="add mod ord">
          <ac:chgData name="Jade Coakley (1801569)" userId="S::1801569@student.uwtsd.ac.uk::28f82535-f215-4791-a665-a3716dd18c35" providerId="AD" clId="Web-{DD4F4CD3-4CBF-1E68-3504-B410B0908DCD}" dt="2026-01-11T16:42:12.476" v="386" actId="1076"/>
          <ac:picMkLst>
            <pc:docMk/>
            <pc:sldMk cId="4152025776" sldId="264"/>
            <ac:picMk id="4" creationId="{CB41E342-A6FD-1125-A7E2-07FC5BDCBA0A}"/>
          </ac:picMkLst>
        </pc:picChg>
      </pc:sldChg>
    </pc:docChg>
  </pc:docChgLst>
  <pc:docChgLst>
    <pc:chgData name="Jade Coakley (1801569)" userId="S::1801569@student.uwtsd.ac.uk::28f82535-f215-4791-a665-a3716dd18c35" providerId="AD" clId="Web-{9CA6F719-320D-47EA-BCF4-E52D57A11A97}"/>
    <pc:docChg chg="addSld modSld sldOrd">
      <pc:chgData name="Jade Coakley (1801569)" userId="S::1801569@student.uwtsd.ac.uk::28f82535-f215-4791-a665-a3716dd18c35" providerId="AD" clId="Web-{9CA6F719-320D-47EA-BCF4-E52D57A11A97}" dt="2026-01-12T22:47:20.745" v="691" actId="20577"/>
      <pc:docMkLst>
        <pc:docMk/>
      </pc:docMkLst>
      <pc:sldChg chg="modSp ord">
        <pc:chgData name="Jade Coakley (1801569)" userId="S::1801569@student.uwtsd.ac.uk::28f82535-f215-4791-a665-a3716dd18c35" providerId="AD" clId="Web-{9CA6F719-320D-47EA-BCF4-E52D57A11A97}" dt="2026-01-12T22:35:59.430" v="497" actId="20577"/>
        <pc:sldMkLst>
          <pc:docMk/>
          <pc:sldMk cId="1119040699" sldId="258"/>
        </pc:sldMkLst>
        <pc:spChg chg="mod">
          <ac:chgData name="Jade Coakley (1801569)" userId="S::1801569@student.uwtsd.ac.uk::28f82535-f215-4791-a665-a3716dd18c35" providerId="AD" clId="Web-{9CA6F719-320D-47EA-BCF4-E52D57A11A97}" dt="2026-01-12T22:35:59.430" v="497" actId="20577"/>
          <ac:spMkLst>
            <pc:docMk/>
            <pc:sldMk cId="1119040699" sldId="258"/>
            <ac:spMk id="2" creationId="{E546D4BB-ED87-A037-4CF6-863E29B2368F}"/>
          </ac:spMkLst>
        </pc:spChg>
      </pc:sldChg>
      <pc:sldChg chg="ord">
        <pc:chgData name="Jade Coakley (1801569)" userId="S::1801569@student.uwtsd.ac.uk::28f82535-f215-4791-a665-a3716dd18c35" providerId="AD" clId="Web-{9CA6F719-320D-47EA-BCF4-E52D57A11A97}" dt="2026-01-12T22:35:45.070" v="493"/>
        <pc:sldMkLst>
          <pc:docMk/>
          <pc:sldMk cId="1004240764" sldId="260"/>
        </pc:sldMkLst>
      </pc:sldChg>
      <pc:sldChg chg="modSp">
        <pc:chgData name="Jade Coakley (1801569)" userId="S::1801569@student.uwtsd.ac.uk::28f82535-f215-4791-a665-a3716dd18c35" providerId="AD" clId="Web-{9CA6F719-320D-47EA-BCF4-E52D57A11A97}" dt="2026-01-12T22:47:20.745" v="691" actId="20577"/>
        <pc:sldMkLst>
          <pc:docMk/>
          <pc:sldMk cId="3021733077" sldId="263"/>
        </pc:sldMkLst>
        <pc:spChg chg="mod">
          <ac:chgData name="Jade Coakley (1801569)" userId="S::1801569@student.uwtsd.ac.uk::28f82535-f215-4791-a665-a3716dd18c35" providerId="AD" clId="Web-{9CA6F719-320D-47EA-BCF4-E52D57A11A97}" dt="2026-01-12T22:47:20.745" v="691" actId="20577"/>
          <ac:spMkLst>
            <pc:docMk/>
            <pc:sldMk cId="3021733077" sldId="263"/>
            <ac:spMk id="3" creationId="{58E73EE6-69B8-9824-761C-2A3F30625224}"/>
          </ac:spMkLst>
        </pc:spChg>
      </pc:sldChg>
      <pc:sldChg chg="modSp">
        <pc:chgData name="Jade Coakley (1801569)" userId="S::1801569@student.uwtsd.ac.uk::28f82535-f215-4791-a665-a3716dd18c35" providerId="AD" clId="Web-{9CA6F719-320D-47EA-BCF4-E52D57A11A97}" dt="2026-01-12T22:05:44.222" v="1" actId="20577"/>
        <pc:sldMkLst>
          <pc:docMk/>
          <pc:sldMk cId="703833667" sldId="265"/>
        </pc:sldMkLst>
        <pc:spChg chg="mod">
          <ac:chgData name="Jade Coakley (1801569)" userId="S::1801569@student.uwtsd.ac.uk::28f82535-f215-4791-a665-a3716dd18c35" providerId="AD" clId="Web-{9CA6F719-320D-47EA-BCF4-E52D57A11A97}" dt="2026-01-12T22:05:44.222" v="1" actId="20577"/>
          <ac:spMkLst>
            <pc:docMk/>
            <pc:sldMk cId="703833667" sldId="265"/>
            <ac:spMk id="2" creationId="{671CD408-894E-E292-2A02-105F670AEB8F}"/>
          </ac:spMkLst>
        </pc:spChg>
      </pc:sldChg>
      <pc:sldChg chg="modSp">
        <pc:chgData name="Jade Coakley (1801569)" userId="S::1801569@student.uwtsd.ac.uk::28f82535-f215-4791-a665-a3716dd18c35" providerId="AD" clId="Web-{9CA6F719-320D-47EA-BCF4-E52D57A11A97}" dt="2026-01-12T22:44:11.299" v="617" actId="20577"/>
        <pc:sldMkLst>
          <pc:docMk/>
          <pc:sldMk cId="2916297870" sldId="267"/>
        </pc:sldMkLst>
        <pc:spChg chg="mod">
          <ac:chgData name="Jade Coakley (1801569)" userId="S::1801569@student.uwtsd.ac.uk::28f82535-f215-4791-a665-a3716dd18c35" providerId="AD" clId="Web-{9CA6F719-320D-47EA-BCF4-E52D57A11A97}" dt="2026-01-12T22:44:11.299" v="617" actId="20577"/>
          <ac:spMkLst>
            <pc:docMk/>
            <pc:sldMk cId="2916297870" sldId="267"/>
            <ac:spMk id="3" creationId="{BA0B94CA-6331-CF1A-CF6F-3A06425EF80B}"/>
          </ac:spMkLst>
        </pc:spChg>
      </pc:sldChg>
      <pc:sldChg chg="modSp new">
        <pc:chgData name="Jade Coakley (1801569)" userId="S::1801569@student.uwtsd.ac.uk::28f82535-f215-4791-a665-a3716dd18c35" providerId="AD" clId="Web-{9CA6F719-320D-47EA-BCF4-E52D57A11A97}" dt="2026-01-12T22:05:59.566" v="6" actId="20577"/>
        <pc:sldMkLst>
          <pc:docMk/>
          <pc:sldMk cId="596619946" sldId="268"/>
        </pc:sldMkLst>
        <pc:spChg chg="mod">
          <ac:chgData name="Jade Coakley (1801569)" userId="S::1801569@student.uwtsd.ac.uk::28f82535-f215-4791-a665-a3716dd18c35" providerId="AD" clId="Web-{9CA6F719-320D-47EA-BCF4-E52D57A11A97}" dt="2026-01-12T22:05:59.566" v="6" actId="20577"/>
          <ac:spMkLst>
            <pc:docMk/>
            <pc:sldMk cId="596619946" sldId="268"/>
            <ac:spMk id="2" creationId="{DD49D012-257D-F097-7CCA-6D2ED23AC9B9}"/>
          </ac:spMkLst>
        </pc:spChg>
      </pc:sldChg>
      <pc:sldChg chg="modSp new">
        <pc:chgData name="Jade Coakley (1801569)" userId="S::1801569@student.uwtsd.ac.uk::28f82535-f215-4791-a665-a3716dd18c35" providerId="AD" clId="Web-{9CA6F719-320D-47EA-BCF4-E52D57A11A97}" dt="2026-01-12T22:27:52.298" v="431" actId="20577"/>
        <pc:sldMkLst>
          <pc:docMk/>
          <pc:sldMk cId="2398320621" sldId="269"/>
        </pc:sldMkLst>
        <pc:spChg chg="mod">
          <ac:chgData name="Jade Coakley (1801569)" userId="S::1801569@student.uwtsd.ac.uk::28f82535-f215-4791-a665-a3716dd18c35" providerId="AD" clId="Web-{9CA6F719-320D-47EA-BCF4-E52D57A11A97}" dt="2026-01-12T22:27:52.298" v="431" actId="20577"/>
          <ac:spMkLst>
            <pc:docMk/>
            <pc:sldMk cId="2398320621" sldId="269"/>
            <ac:spMk id="3" creationId="{FEE6758F-E92C-5ACA-0918-A279F093CDF1}"/>
          </ac:spMkLst>
        </pc:spChg>
      </pc:sldChg>
    </pc:docChg>
  </pc:docChgLst>
  <pc:docChgLst>
    <pc:chgData name="Jade Coakley (1801569)" userId="S::1801569@student.uwtsd.ac.uk::28f82535-f215-4791-a665-a3716dd18c35" providerId="AD" clId="Web-{57EB7A4A-F0AB-9FE7-AA93-DB6DE4DE2E9F}"/>
    <pc:docChg chg="addSld delSld modSld">
      <pc:chgData name="Jade Coakley (1801569)" userId="S::1801569@student.uwtsd.ac.uk::28f82535-f215-4791-a665-a3716dd18c35" providerId="AD" clId="Web-{57EB7A4A-F0AB-9FE7-AA93-DB6DE4DE2E9F}" dt="2026-01-16T20:03:36.374" v="33" actId="20577"/>
      <pc:docMkLst>
        <pc:docMk/>
      </pc:docMkLst>
      <pc:sldChg chg="delSp modSp mod setBg">
        <pc:chgData name="Jade Coakley (1801569)" userId="S::1801569@student.uwtsd.ac.uk::28f82535-f215-4791-a665-a3716dd18c35" providerId="AD" clId="Web-{57EB7A4A-F0AB-9FE7-AA93-DB6DE4DE2E9F}" dt="2026-01-16T19:49:57.524" v="19"/>
        <pc:sldMkLst>
          <pc:docMk/>
          <pc:sldMk cId="3002314935" sldId="259"/>
        </pc:sldMkLst>
        <pc:spChg chg="mod">
          <ac:chgData name="Jade Coakley (1801569)" userId="S::1801569@student.uwtsd.ac.uk::28f82535-f215-4791-a665-a3716dd18c35" providerId="AD" clId="Web-{57EB7A4A-F0AB-9FE7-AA93-DB6DE4DE2E9F}" dt="2026-01-16T19:49:57.524" v="19"/>
          <ac:spMkLst>
            <pc:docMk/>
            <pc:sldMk cId="3002314935" sldId="259"/>
            <ac:spMk id="2" creationId="{3BF4F1AB-D617-4C32-BE63-A7EB87B3A933}"/>
          </ac:spMkLst>
        </pc:spChg>
        <pc:spChg chg="mod">
          <ac:chgData name="Jade Coakley (1801569)" userId="S::1801569@student.uwtsd.ac.uk::28f82535-f215-4791-a665-a3716dd18c35" providerId="AD" clId="Web-{57EB7A4A-F0AB-9FE7-AA93-DB6DE4DE2E9F}" dt="2026-01-16T19:49:57.524" v="19"/>
          <ac:spMkLst>
            <pc:docMk/>
            <pc:sldMk cId="3002314935" sldId="259"/>
            <ac:spMk id="3" creationId="{61B49819-C5C9-2EEF-71B0-2C3FA7156BD5}"/>
          </ac:spMkLst>
        </pc:spChg>
      </pc:sldChg>
      <pc:sldChg chg="modSp">
        <pc:chgData name="Jade Coakley (1801569)" userId="S::1801569@student.uwtsd.ac.uk::28f82535-f215-4791-a665-a3716dd18c35" providerId="AD" clId="Web-{57EB7A4A-F0AB-9FE7-AA93-DB6DE4DE2E9F}" dt="2026-01-16T20:03:22.405" v="25" actId="20577"/>
        <pc:sldMkLst>
          <pc:docMk/>
          <pc:sldMk cId="703833667" sldId="265"/>
        </pc:sldMkLst>
        <pc:spChg chg="mod">
          <ac:chgData name="Jade Coakley (1801569)" userId="S::1801569@student.uwtsd.ac.uk::28f82535-f215-4791-a665-a3716dd18c35" providerId="AD" clId="Web-{57EB7A4A-F0AB-9FE7-AA93-DB6DE4DE2E9F}" dt="2026-01-16T20:03:22.405" v="25" actId="20577"/>
          <ac:spMkLst>
            <pc:docMk/>
            <pc:sldMk cId="703833667" sldId="265"/>
            <ac:spMk id="3" creationId="{AE984729-CC77-FA50-08CD-BCDE6249E28D}"/>
          </ac:spMkLst>
        </pc:spChg>
      </pc:sldChg>
      <pc:sldChg chg="addSp modSp mod setBg">
        <pc:chgData name="Jade Coakley (1801569)" userId="S::1801569@student.uwtsd.ac.uk::28f82535-f215-4791-a665-a3716dd18c35" providerId="AD" clId="Web-{57EB7A4A-F0AB-9FE7-AA93-DB6DE4DE2E9F}" dt="2026-01-16T19:49:29.649" v="18"/>
        <pc:sldMkLst>
          <pc:docMk/>
          <pc:sldMk cId="3968794166" sldId="266"/>
        </pc:sldMkLst>
        <pc:spChg chg="mod">
          <ac:chgData name="Jade Coakley (1801569)" userId="S::1801569@student.uwtsd.ac.uk::28f82535-f215-4791-a665-a3716dd18c35" providerId="AD" clId="Web-{57EB7A4A-F0AB-9FE7-AA93-DB6DE4DE2E9F}" dt="2026-01-16T19:49:29.649" v="18"/>
          <ac:spMkLst>
            <pc:docMk/>
            <pc:sldMk cId="3968794166" sldId="266"/>
            <ac:spMk id="2" creationId="{12454B85-F489-CBBA-06E7-594DC8AA258C}"/>
          </ac:spMkLst>
        </pc:spChg>
        <pc:spChg chg="mod">
          <ac:chgData name="Jade Coakley (1801569)" userId="S::1801569@student.uwtsd.ac.uk::28f82535-f215-4791-a665-a3716dd18c35" providerId="AD" clId="Web-{57EB7A4A-F0AB-9FE7-AA93-DB6DE4DE2E9F}" dt="2026-01-16T19:49:29.649" v="18"/>
          <ac:spMkLst>
            <pc:docMk/>
            <pc:sldMk cId="3968794166" sldId="266"/>
            <ac:spMk id="3" creationId="{90D79616-8082-66FB-1B03-43009A051865}"/>
          </ac:spMkLst>
        </pc:spChg>
      </pc:sldChg>
      <pc:sldChg chg="addSp modSp mod setBg">
        <pc:chgData name="Jade Coakley (1801569)" userId="S::1801569@student.uwtsd.ac.uk::28f82535-f215-4791-a665-a3716dd18c35" providerId="AD" clId="Web-{57EB7A4A-F0AB-9FE7-AA93-DB6DE4DE2E9F}" dt="2026-01-16T19:48:49.742" v="16" actId="20577"/>
        <pc:sldMkLst>
          <pc:docMk/>
          <pc:sldMk cId="2916297870" sldId="267"/>
        </pc:sldMkLst>
        <pc:spChg chg="mod">
          <ac:chgData name="Jade Coakley (1801569)" userId="S::1801569@student.uwtsd.ac.uk::28f82535-f215-4791-a665-a3716dd18c35" providerId="AD" clId="Web-{57EB7A4A-F0AB-9FE7-AA93-DB6DE4DE2E9F}" dt="2026-01-16T19:48:49.742" v="16" actId="20577"/>
          <ac:spMkLst>
            <pc:docMk/>
            <pc:sldMk cId="2916297870" sldId="267"/>
            <ac:spMk id="3" creationId="{BA0B94CA-6331-CF1A-CF6F-3A06425EF80B}"/>
          </ac:spMkLst>
        </pc:spChg>
      </pc:sldChg>
      <pc:sldChg chg="modSp">
        <pc:chgData name="Jade Coakley (1801569)" userId="S::1801569@student.uwtsd.ac.uk::28f82535-f215-4791-a665-a3716dd18c35" providerId="AD" clId="Web-{57EB7A4A-F0AB-9FE7-AA93-DB6DE4DE2E9F}" dt="2026-01-16T20:03:36.374" v="33" actId="20577"/>
        <pc:sldMkLst>
          <pc:docMk/>
          <pc:sldMk cId="596619946" sldId="268"/>
        </pc:sldMkLst>
        <pc:spChg chg="mod">
          <ac:chgData name="Jade Coakley (1801569)" userId="S::1801569@student.uwtsd.ac.uk::28f82535-f215-4791-a665-a3716dd18c35" providerId="AD" clId="Web-{57EB7A4A-F0AB-9FE7-AA93-DB6DE4DE2E9F}" dt="2026-01-16T20:03:36.374" v="33" actId="20577"/>
          <ac:spMkLst>
            <pc:docMk/>
            <pc:sldMk cId="596619946" sldId="268"/>
            <ac:spMk id="2" creationId="{DD49D012-257D-F097-7CCA-6D2ED23AC9B9}"/>
          </ac:spMkLst>
        </pc:spChg>
      </pc:sldChg>
      <pc:sldChg chg="addSp modSp mod setBg">
        <pc:chgData name="Jade Coakley (1801569)" userId="S::1801569@student.uwtsd.ac.uk::28f82535-f215-4791-a665-a3716dd18c35" providerId="AD" clId="Web-{57EB7A4A-F0AB-9FE7-AA93-DB6DE4DE2E9F}" dt="2026-01-16T19:49:01.836" v="17"/>
        <pc:sldMkLst>
          <pc:docMk/>
          <pc:sldMk cId="154426760" sldId="272"/>
        </pc:sldMkLst>
        <pc:spChg chg="mod">
          <ac:chgData name="Jade Coakley (1801569)" userId="S::1801569@student.uwtsd.ac.uk::28f82535-f215-4791-a665-a3716dd18c35" providerId="AD" clId="Web-{57EB7A4A-F0AB-9FE7-AA93-DB6DE4DE2E9F}" dt="2026-01-16T19:49:01.836" v="17"/>
          <ac:spMkLst>
            <pc:docMk/>
            <pc:sldMk cId="154426760" sldId="272"/>
            <ac:spMk id="3" creationId="{5FC50EEF-ED43-89D4-0473-8DD317E8591E}"/>
          </ac:spMkLst>
        </pc:spChg>
        <pc:picChg chg="add">
          <ac:chgData name="Jade Coakley (1801569)" userId="S::1801569@student.uwtsd.ac.uk::28f82535-f215-4791-a665-a3716dd18c35" providerId="AD" clId="Web-{57EB7A4A-F0AB-9FE7-AA93-DB6DE4DE2E9F}" dt="2026-01-16T19:49:01.836" v="17"/>
          <ac:picMkLst>
            <pc:docMk/>
            <pc:sldMk cId="154426760" sldId="272"/>
            <ac:picMk id="7" creationId="{DA93ACC4-1F87-96E1-4173-61AF70564F50}"/>
          </ac:picMkLst>
        </pc:picChg>
      </pc:sldChg>
      <pc:sldChg chg="modSp">
        <pc:chgData name="Jade Coakley (1801569)" userId="S::1801569@student.uwtsd.ac.uk::28f82535-f215-4791-a665-a3716dd18c35" providerId="AD" clId="Web-{57EB7A4A-F0AB-9FE7-AA93-DB6DE4DE2E9F}" dt="2026-01-16T19:46:48.708" v="4" actId="20577"/>
        <pc:sldMkLst>
          <pc:docMk/>
          <pc:sldMk cId="4238581228" sldId="274"/>
        </pc:sldMkLst>
        <pc:spChg chg="mod">
          <ac:chgData name="Jade Coakley (1801569)" userId="S::1801569@student.uwtsd.ac.uk::28f82535-f215-4791-a665-a3716dd18c35" providerId="AD" clId="Web-{57EB7A4A-F0AB-9FE7-AA93-DB6DE4DE2E9F}" dt="2026-01-16T19:46:48.708" v="4" actId="20577"/>
          <ac:spMkLst>
            <pc:docMk/>
            <pc:sldMk cId="4238581228" sldId="274"/>
            <ac:spMk id="3" creationId="{7CCFDAFA-BEA6-CC1B-AB3A-930FFA9095CC}"/>
          </ac:spMkLst>
        </pc:spChg>
      </pc:sldChg>
      <pc:sldChg chg="addSp modSp mod setBg">
        <pc:chgData name="Jade Coakley (1801569)" userId="S::1801569@student.uwtsd.ac.uk::28f82535-f215-4791-a665-a3716dd18c35" providerId="AD" clId="Web-{57EB7A4A-F0AB-9FE7-AA93-DB6DE4DE2E9F}" dt="2026-01-16T19:50:42.666" v="23"/>
        <pc:sldMkLst>
          <pc:docMk/>
          <pc:sldMk cId="3047533932" sldId="276"/>
        </pc:sldMkLst>
        <pc:spChg chg="mod">
          <ac:chgData name="Jade Coakley (1801569)" userId="S::1801569@student.uwtsd.ac.uk::28f82535-f215-4791-a665-a3716dd18c35" providerId="AD" clId="Web-{57EB7A4A-F0AB-9FE7-AA93-DB6DE4DE2E9F}" dt="2026-01-16T19:50:42.666" v="23"/>
          <ac:spMkLst>
            <pc:docMk/>
            <pc:sldMk cId="3047533932" sldId="276"/>
            <ac:spMk id="3" creationId="{90DF717E-C747-37C7-5D28-9C931B9B7AFC}"/>
          </ac:spMkLst>
        </pc:spChg>
      </pc:sldChg>
    </pc:docChg>
  </pc:docChgLst>
  <pc:docChgLst>
    <pc:chgData name="Jade Coakley (1801569)" userId="S::1801569@student.uwtsd.ac.uk::28f82535-f215-4791-a665-a3716dd18c35" providerId="AD" clId="Web-{72146641-93EA-AC67-A27B-BA8EE5893B4A}"/>
    <pc:docChg chg="mod addSld delSld modSld sldOrd addMainMaster delMainMaster">
      <pc:chgData name="Jade Coakley (1801569)" userId="S::1801569@student.uwtsd.ac.uk::28f82535-f215-4791-a665-a3716dd18c35" providerId="AD" clId="Web-{72146641-93EA-AC67-A27B-BA8EE5893B4A}" dt="2026-01-13T21:11:09.340" v="1317"/>
      <pc:docMkLst>
        <pc:docMk/>
      </pc:docMkLst>
      <pc:sldChg chg="addSp delSp modSp mod modClrScheme delDesignElem chgLayout">
        <pc:chgData name="Jade Coakley (1801569)" userId="S::1801569@student.uwtsd.ac.uk::28f82535-f215-4791-a665-a3716dd18c35" providerId="AD" clId="Web-{72146641-93EA-AC67-A27B-BA8EE5893B4A}" dt="2026-01-13T20:22:19.560" v="541"/>
        <pc:sldMkLst>
          <pc:docMk/>
          <pc:sldMk cId="109857222" sldId="256"/>
        </pc:sldMkLst>
        <pc:spChg chg="mod ord">
          <ac:chgData name="Jade Coakley (1801569)" userId="S::1801569@student.uwtsd.ac.uk::28f82535-f215-4791-a665-a3716dd18c35" providerId="AD" clId="Web-{72146641-93EA-AC67-A27B-BA8EE5893B4A}" dt="2026-01-13T20:22:19.560" v="541"/>
          <ac:spMkLst>
            <pc:docMk/>
            <pc:sldMk cId="109857222" sldId="256"/>
            <ac:spMk id="2" creationId="{00000000-0000-0000-0000-000000000000}"/>
          </ac:spMkLst>
        </pc:spChg>
        <pc:spChg chg="mod ord">
          <ac:chgData name="Jade Coakley (1801569)" userId="S::1801569@student.uwtsd.ac.uk::28f82535-f215-4791-a665-a3716dd18c35" providerId="AD" clId="Web-{72146641-93EA-AC67-A27B-BA8EE5893B4A}" dt="2026-01-13T20:22:19.560" v="541"/>
          <ac:spMkLst>
            <pc:docMk/>
            <pc:sldMk cId="109857222" sldId="256"/>
            <ac:spMk id="3" creationId="{00000000-0000-0000-0000-000000000000}"/>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42163895" sldId="257"/>
        </pc:sldMkLst>
        <pc:spChg chg="mod ord">
          <ac:chgData name="Jade Coakley (1801569)" userId="S::1801569@student.uwtsd.ac.uk::28f82535-f215-4791-a665-a3716dd18c35" providerId="AD" clId="Web-{72146641-93EA-AC67-A27B-BA8EE5893B4A}" dt="2026-01-13T20:22:19.560" v="541"/>
          <ac:spMkLst>
            <pc:docMk/>
            <pc:sldMk cId="42163895" sldId="257"/>
            <ac:spMk id="2" creationId="{2ACE845D-81BA-CF4A-97BB-0D4DD3B6DCC3}"/>
          </ac:spMkLst>
        </pc:spChg>
        <pc:spChg chg="mod ord">
          <ac:chgData name="Jade Coakley (1801569)" userId="S::1801569@student.uwtsd.ac.uk::28f82535-f215-4791-a665-a3716dd18c35" providerId="AD" clId="Web-{72146641-93EA-AC67-A27B-BA8EE5893B4A}" dt="2026-01-13T20:22:19.560" v="541"/>
          <ac:spMkLst>
            <pc:docMk/>
            <pc:sldMk cId="42163895" sldId="257"/>
            <ac:spMk id="3" creationId="{AFB107D8-EDBB-3C37-3100-753F3F4688DD}"/>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1119040699" sldId="258"/>
        </pc:sldMkLst>
        <pc:spChg chg="mod ord">
          <ac:chgData name="Jade Coakley (1801569)" userId="S::1801569@student.uwtsd.ac.uk::28f82535-f215-4791-a665-a3716dd18c35" providerId="AD" clId="Web-{72146641-93EA-AC67-A27B-BA8EE5893B4A}" dt="2026-01-13T20:22:19.560" v="541"/>
          <ac:spMkLst>
            <pc:docMk/>
            <pc:sldMk cId="1119040699" sldId="258"/>
            <ac:spMk id="2" creationId="{E546D4BB-ED87-A037-4CF6-863E29B2368F}"/>
          </ac:spMkLst>
        </pc:spChg>
        <pc:spChg chg="mod ord">
          <ac:chgData name="Jade Coakley (1801569)" userId="S::1801569@student.uwtsd.ac.uk::28f82535-f215-4791-a665-a3716dd18c35" providerId="AD" clId="Web-{72146641-93EA-AC67-A27B-BA8EE5893B4A}" dt="2026-01-13T20:22:19.560" v="541"/>
          <ac:spMkLst>
            <pc:docMk/>
            <pc:sldMk cId="1119040699" sldId="258"/>
            <ac:spMk id="3" creationId="{F8F653EC-24C8-BEB1-981E-1E59F11829DA}"/>
          </ac:spMkLst>
        </pc:spChg>
      </pc:sldChg>
      <pc:sldChg chg="addSp delSp modSp mod modClrScheme delDesignElem chgLayout">
        <pc:chgData name="Jade Coakley (1801569)" userId="S::1801569@student.uwtsd.ac.uk::28f82535-f215-4791-a665-a3716dd18c35" providerId="AD" clId="Web-{72146641-93EA-AC67-A27B-BA8EE5893B4A}" dt="2026-01-13T21:07:24.096" v="1298" actId="20577"/>
        <pc:sldMkLst>
          <pc:docMk/>
          <pc:sldMk cId="3002314935" sldId="259"/>
        </pc:sldMkLst>
        <pc:spChg chg="mod ord">
          <ac:chgData name="Jade Coakley (1801569)" userId="S::1801569@student.uwtsd.ac.uk::28f82535-f215-4791-a665-a3716dd18c35" providerId="AD" clId="Web-{72146641-93EA-AC67-A27B-BA8EE5893B4A}" dt="2026-01-13T20:22:19.560" v="541"/>
          <ac:spMkLst>
            <pc:docMk/>
            <pc:sldMk cId="3002314935" sldId="259"/>
            <ac:spMk id="2" creationId="{3BF4F1AB-D617-4C32-BE63-A7EB87B3A933}"/>
          </ac:spMkLst>
        </pc:spChg>
        <pc:spChg chg="mod ord">
          <ac:chgData name="Jade Coakley (1801569)" userId="S::1801569@student.uwtsd.ac.uk::28f82535-f215-4791-a665-a3716dd18c35" providerId="AD" clId="Web-{72146641-93EA-AC67-A27B-BA8EE5893B4A}" dt="2026-01-13T21:07:24.096" v="1298" actId="20577"/>
          <ac:spMkLst>
            <pc:docMk/>
            <pc:sldMk cId="3002314935" sldId="259"/>
            <ac:spMk id="3" creationId="{61B49819-C5C9-2EEF-71B0-2C3FA7156BD5}"/>
          </ac:spMkLst>
        </pc:spChg>
      </pc:sldChg>
      <pc:sldChg chg="addSp delSp modSp mod setBg modClrScheme delDesignElem chgLayout">
        <pc:chgData name="Jade Coakley (1801569)" userId="S::1801569@student.uwtsd.ac.uk::28f82535-f215-4791-a665-a3716dd18c35" providerId="AD" clId="Web-{72146641-93EA-AC67-A27B-BA8EE5893B4A}" dt="2026-01-13T20:22:19.560" v="541"/>
        <pc:sldMkLst>
          <pc:docMk/>
          <pc:sldMk cId="1004240764" sldId="260"/>
        </pc:sldMkLst>
        <pc:spChg chg="mod ord">
          <ac:chgData name="Jade Coakley (1801569)" userId="S::1801569@student.uwtsd.ac.uk::28f82535-f215-4791-a665-a3716dd18c35" providerId="AD" clId="Web-{72146641-93EA-AC67-A27B-BA8EE5893B4A}" dt="2026-01-13T20:22:19.560" v="541"/>
          <ac:spMkLst>
            <pc:docMk/>
            <pc:sldMk cId="1004240764" sldId="260"/>
            <ac:spMk id="2" creationId="{4BAB1FA3-F034-7C52-7479-07A0274D1C06}"/>
          </ac:spMkLst>
        </pc:spChg>
        <pc:spChg chg="mod ord">
          <ac:chgData name="Jade Coakley (1801569)" userId="S::1801569@student.uwtsd.ac.uk::28f82535-f215-4791-a665-a3716dd18c35" providerId="AD" clId="Web-{72146641-93EA-AC67-A27B-BA8EE5893B4A}" dt="2026-01-13T20:22:19.560" v="541"/>
          <ac:spMkLst>
            <pc:docMk/>
            <pc:sldMk cId="1004240764" sldId="260"/>
            <ac:spMk id="3" creationId="{64726857-8EA8-43DB-F569-8DB5231E17AE}"/>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2615771955" sldId="261"/>
        </pc:sldMkLst>
        <pc:spChg chg="mod ord">
          <ac:chgData name="Jade Coakley (1801569)" userId="S::1801569@student.uwtsd.ac.uk::28f82535-f215-4791-a665-a3716dd18c35" providerId="AD" clId="Web-{72146641-93EA-AC67-A27B-BA8EE5893B4A}" dt="2026-01-13T20:22:19.560" v="541"/>
          <ac:spMkLst>
            <pc:docMk/>
            <pc:sldMk cId="2615771955" sldId="261"/>
            <ac:spMk id="2" creationId="{27C7F57E-690A-366E-2F86-212D1AC747AF}"/>
          </ac:spMkLst>
        </pc:spChg>
        <pc:spChg chg="mod ord">
          <ac:chgData name="Jade Coakley (1801569)" userId="S::1801569@student.uwtsd.ac.uk::28f82535-f215-4791-a665-a3716dd18c35" providerId="AD" clId="Web-{72146641-93EA-AC67-A27B-BA8EE5893B4A}" dt="2026-01-13T20:22:19.560" v="541"/>
          <ac:spMkLst>
            <pc:docMk/>
            <pc:sldMk cId="2615771955" sldId="261"/>
            <ac:spMk id="3" creationId="{296CE1E2-0F94-1714-6155-650295A82E2C}"/>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2104932285" sldId="262"/>
        </pc:sldMkLst>
        <pc:spChg chg="mod ord">
          <ac:chgData name="Jade Coakley (1801569)" userId="S::1801569@student.uwtsd.ac.uk::28f82535-f215-4791-a665-a3716dd18c35" providerId="AD" clId="Web-{72146641-93EA-AC67-A27B-BA8EE5893B4A}" dt="2026-01-13T20:22:19.560" v="541"/>
          <ac:spMkLst>
            <pc:docMk/>
            <pc:sldMk cId="2104932285" sldId="262"/>
            <ac:spMk id="2" creationId="{9B3AD1E9-9CC7-50A8-D680-1B87BD2AB742}"/>
          </ac:spMkLst>
        </pc:spChg>
        <pc:spChg chg="mod ord">
          <ac:chgData name="Jade Coakley (1801569)" userId="S::1801569@student.uwtsd.ac.uk::28f82535-f215-4791-a665-a3716dd18c35" providerId="AD" clId="Web-{72146641-93EA-AC67-A27B-BA8EE5893B4A}" dt="2026-01-13T20:22:19.560" v="541"/>
          <ac:spMkLst>
            <pc:docMk/>
            <pc:sldMk cId="2104932285" sldId="262"/>
            <ac:spMk id="8" creationId="{04DFC441-6519-783B-FE03-15FA0B1D5D3E}"/>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3021733077" sldId="263"/>
        </pc:sldMkLst>
        <pc:spChg chg="mod ord">
          <ac:chgData name="Jade Coakley (1801569)" userId="S::1801569@student.uwtsd.ac.uk::28f82535-f215-4791-a665-a3716dd18c35" providerId="AD" clId="Web-{72146641-93EA-AC67-A27B-BA8EE5893B4A}" dt="2026-01-13T20:22:19.560" v="541"/>
          <ac:spMkLst>
            <pc:docMk/>
            <pc:sldMk cId="3021733077" sldId="263"/>
            <ac:spMk id="3" creationId="{58E73EE6-69B8-9824-761C-2A3F30625224}"/>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4152025776" sldId="264"/>
        </pc:sldMkLst>
        <pc:spChg chg="mod ord">
          <ac:chgData name="Jade Coakley (1801569)" userId="S::1801569@student.uwtsd.ac.uk::28f82535-f215-4791-a665-a3716dd18c35" providerId="AD" clId="Web-{72146641-93EA-AC67-A27B-BA8EE5893B4A}" dt="2026-01-13T20:22:19.560" v="541"/>
          <ac:spMkLst>
            <pc:docMk/>
            <pc:sldMk cId="4152025776" sldId="264"/>
            <ac:spMk id="2" creationId="{7581DC6B-92BB-B7C5-5A1D-4CD3DFA444F0}"/>
          </ac:spMkLst>
        </pc:spChg>
        <pc:spChg chg="mod ord">
          <ac:chgData name="Jade Coakley (1801569)" userId="S::1801569@student.uwtsd.ac.uk::28f82535-f215-4791-a665-a3716dd18c35" providerId="AD" clId="Web-{72146641-93EA-AC67-A27B-BA8EE5893B4A}" dt="2026-01-13T20:22:19.560" v="541"/>
          <ac:spMkLst>
            <pc:docMk/>
            <pc:sldMk cId="4152025776" sldId="264"/>
            <ac:spMk id="3" creationId="{5E22F737-45A1-D801-B10A-1B6559517FE8}"/>
          </ac:spMkLst>
        </pc:spChg>
      </pc:sldChg>
      <pc:sldChg chg="modSp mod modClrScheme chgLayout">
        <pc:chgData name="Jade Coakley (1801569)" userId="S::1801569@student.uwtsd.ac.uk::28f82535-f215-4791-a665-a3716dd18c35" providerId="AD" clId="Web-{72146641-93EA-AC67-A27B-BA8EE5893B4A}" dt="2026-01-13T21:10:26.777" v="1316" actId="20577"/>
        <pc:sldMkLst>
          <pc:docMk/>
          <pc:sldMk cId="703833667" sldId="265"/>
        </pc:sldMkLst>
        <pc:spChg chg="mod ord">
          <ac:chgData name="Jade Coakley (1801569)" userId="S::1801569@student.uwtsd.ac.uk::28f82535-f215-4791-a665-a3716dd18c35" providerId="AD" clId="Web-{72146641-93EA-AC67-A27B-BA8EE5893B4A}" dt="2026-01-13T20:22:19.560" v="541"/>
          <ac:spMkLst>
            <pc:docMk/>
            <pc:sldMk cId="703833667" sldId="265"/>
            <ac:spMk id="2" creationId="{671CD408-894E-E292-2A02-105F670AEB8F}"/>
          </ac:spMkLst>
        </pc:spChg>
        <pc:spChg chg="mod ord">
          <ac:chgData name="Jade Coakley (1801569)" userId="S::1801569@student.uwtsd.ac.uk::28f82535-f215-4791-a665-a3716dd18c35" providerId="AD" clId="Web-{72146641-93EA-AC67-A27B-BA8EE5893B4A}" dt="2026-01-13T21:10:26.777" v="1316" actId="20577"/>
          <ac:spMkLst>
            <pc:docMk/>
            <pc:sldMk cId="703833667" sldId="265"/>
            <ac:spMk id="3" creationId="{AE984729-CC77-FA50-08CD-BCDE6249E28D}"/>
          </ac:spMkLst>
        </pc:spChg>
      </pc:sldChg>
      <pc:sldChg chg="modSp mod modClrScheme chgLayout">
        <pc:chgData name="Jade Coakley (1801569)" userId="S::1801569@student.uwtsd.ac.uk::28f82535-f215-4791-a665-a3716dd18c35" providerId="AD" clId="Web-{72146641-93EA-AC67-A27B-BA8EE5893B4A}" dt="2026-01-13T21:07:40.081" v="1301" actId="20577"/>
        <pc:sldMkLst>
          <pc:docMk/>
          <pc:sldMk cId="3968794166" sldId="266"/>
        </pc:sldMkLst>
        <pc:spChg chg="mod ord">
          <ac:chgData name="Jade Coakley (1801569)" userId="S::1801569@student.uwtsd.ac.uk::28f82535-f215-4791-a665-a3716dd18c35" providerId="AD" clId="Web-{72146641-93EA-AC67-A27B-BA8EE5893B4A}" dt="2026-01-13T21:03:28.596" v="1138" actId="20577"/>
          <ac:spMkLst>
            <pc:docMk/>
            <pc:sldMk cId="3968794166" sldId="266"/>
            <ac:spMk id="2" creationId="{12454B85-F489-CBBA-06E7-594DC8AA258C}"/>
          </ac:spMkLst>
        </pc:spChg>
        <pc:spChg chg="mod ord">
          <ac:chgData name="Jade Coakley (1801569)" userId="S::1801569@student.uwtsd.ac.uk::28f82535-f215-4791-a665-a3716dd18c35" providerId="AD" clId="Web-{72146641-93EA-AC67-A27B-BA8EE5893B4A}" dt="2026-01-13T21:07:40.081" v="1301" actId="20577"/>
          <ac:spMkLst>
            <pc:docMk/>
            <pc:sldMk cId="3968794166" sldId="266"/>
            <ac:spMk id="3" creationId="{90D79616-8082-66FB-1B03-43009A051865}"/>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2916297870" sldId="267"/>
        </pc:sldMkLst>
        <pc:spChg chg="mod ord">
          <ac:chgData name="Jade Coakley (1801569)" userId="S::1801569@student.uwtsd.ac.uk::28f82535-f215-4791-a665-a3716dd18c35" providerId="AD" clId="Web-{72146641-93EA-AC67-A27B-BA8EE5893B4A}" dt="2026-01-13T20:22:19.560" v="541"/>
          <ac:spMkLst>
            <pc:docMk/>
            <pc:sldMk cId="2916297870" sldId="267"/>
            <ac:spMk id="3" creationId="{BA0B94CA-6331-CF1A-CF6F-3A06425EF80B}"/>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596619946" sldId="268"/>
        </pc:sldMkLst>
        <pc:spChg chg="mod ord">
          <ac:chgData name="Jade Coakley (1801569)" userId="S::1801569@student.uwtsd.ac.uk::28f82535-f215-4791-a665-a3716dd18c35" providerId="AD" clId="Web-{72146641-93EA-AC67-A27B-BA8EE5893B4A}" dt="2026-01-13T20:22:19.560" v="541"/>
          <ac:spMkLst>
            <pc:docMk/>
            <pc:sldMk cId="596619946" sldId="268"/>
            <ac:spMk id="2" creationId="{DD49D012-257D-F097-7CCA-6D2ED23AC9B9}"/>
          </ac:spMkLst>
        </pc:spChg>
        <pc:spChg chg="mod ord">
          <ac:chgData name="Jade Coakley (1801569)" userId="S::1801569@student.uwtsd.ac.uk::28f82535-f215-4791-a665-a3716dd18c35" providerId="AD" clId="Web-{72146641-93EA-AC67-A27B-BA8EE5893B4A}" dt="2026-01-13T20:22:19.560" v="541"/>
          <ac:spMkLst>
            <pc:docMk/>
            <pc:sldMk cId="596619946" sldId="268"/>
            <ac:spMk id="3" creationId="{645EF49B-F2E8-005B-55EC-512E6AB52384}"/>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2398320621" sldId="269"/>
        </pc:sldMkLst>
        <pc:spChg chg="mod ord">
          <ac:chgData name="Jade Coakley (1801569)" userId="S::1801569@student.uwtsd.ac.uk::28f82535-f215-4791-a665-a3716dd18c35" providerId="AD" clId="Web-{72146641-93EA-AC67-A27B-BA8EE5893B4A}" dt="2026-01-13T20:22:19.560" v="541"/>
          <ac:spMkLst>
            <pc:docMk/>
            <pc:sldMk cId="2398320621" sldId="269"/>
            <ac:spMk id="3" creationId="{FEE6758F-E92C-5ACA-0918-A279F093CDF1}"/>
          </ac:spMkLst>
        </pc:spChg>
      </pc:sldChg>
      <pc:sldChg chg="addSp modSp new mod ord setBg modClrScheme chgLayout">
        <pc:chgData name="Jade Coakley (1801569)" userId="S::1801569@student.uwtsd.ac.uk::28f82535-f215-4791-a665-a3716dd18c35" providerId="AD" clId="Web-{72146641-93EA-AC67-A27B-BA8EE5893B4A}" dt="2026-01-13T20:45:12.765" v="830" actId="20577"/>
        <pc:sldMkLst>
          <pc:docMk/>
          <pc:sldMk cId="1126226767" sldId="271"/>
        </pc:sldMkLst>
        <pc:spChg chg="mod ord">
          <ac:chgData name="Jade Coakley (1801569)" userId="S::1801569@student.uwtsd.ac.uk::28f82535-f215-4791-a665-a3716dd18c35" providerId="AD" clId="Web-{72146641-93EA-AC67-A27B-BA8EE5893B4A}" dt="2026-01-13T20:23:39.108" v="544"/>
          <ac:spMkLst>
            <pc:docMk/>
            <pc:sldMk cId="1126226767" sldId="271"/>
            <ac:spMk id="2" creationId="{9B961BED-783F-DF48-30C5-73E9843933BA}"/>
          </ac:spMkLst>
        </pc:spChg>
        <pc:spChg chg="mod ord">
          <ac:chgData name="Jade Coakley (1801569)" userId="S::1801569@student.uwtsd.ac.uk::28f82535-f215-4791-a665-a3716dd18c35" providerId="AD" clId="Web-{72146641-93EA-AC67-A27B-BA8EE5893B4A}" dt="2026-01-13T20:45:12.765" v="830" actId="20577"/>
          <ac:spMkLst>
            <pc:docMk/>
            <pc:sldMk cId="1126226767" sldId="271"/>
            <ac:spMk id="3" creationId="{945E8253-5FBD-C819-1028-D20915F6C945}"/>
          </ac:spMkLst>
        </pc:spChg>
        <pc:picChg chg="add mod">
          <ac:chgData name="Jade Coakley (1801569)" userId="S::1801569@student.uwtsd.ac.uk::28f82535-f215-4791-a665-a3716dd18c35" providerId="AD" clId="Web-{72146641-93EA-AC67-A27B-BA8EE5893B4A}" dt="2026-01-13T20:23:39.108" v="544"/>
          <ac:picMkLst>
            <pc:docMk/>
            <pc:sldMk cId="1126226767" sldId="271"/>
            <ac:picMk id="4" creationId="{601E5AD4-5854-348D-D268-6E4D01327D3D}"/>
          </ac:picMkLst>
        </pc:picChg>
      </pc:sldChg>
      <pc:sldChg chg="addSp delSp modSp new">
        <pc:chgData name="Jade Coakley (1801569)" userId="S::1801569@student.uwtsd.ac.uk::28f82535-f215-4791-a665-a3716dd18c35" providerId="AD" clId="Web-{72146641-93EA-AC67-A27B-BA8EE5893B4A}" dt="2026-01-13T20:47:36.938" v="839"/>
        <pc:sldMkLst>
          <pc:docMk/>
          <pc:sldMk cId="154426760" sldId="272"/>
        </pc:sldMkLst>
        <pc:spChg chg="mod">
          <ac:chgData name="Jade Coakley (1801569)" userId="S::1801569@student.uwtsd.ac.uk::28f82535-f215-4791-a665-a3716dd18c35" providerId="AD" clId="Web-{72146641-93EA-AC67-A27B-BA8EE5893B4A}" dt="2026-01-13T20:47:16.250" v="837" actId="1076"/>
          <ac:spMkLst>
            <pc:docMk/>
            <pc:sldMk cId="154426760" sldId="272"/>
            <ac:spMk id="3" creationId="{5FC50EEF-ED43-89D4-0473-8DD317E8591E}"/>
          </ac:spMkLst>
        </pc:spChg>
      </pc:sldChg>
    </pc:docChg>
  </pc:docChgLst>
  <pc:docChgLst>
    <pc:chgData name="Jade Coakley (1801569)" userId="S::1801569@student.uwtsd.ac.uk::28f82535-f215-4791-a665-a3716dd18c35" providerId="AD" clId="Web-{C8E06294-78DA-99CF-FF42-892A33C7B870}"/>
    <pc:docChg chg="modSld">
      <pc:chgData name="Jade Coakley (1801569)" userId="S::1801569@student.uwtsd.ac.uk::28f82535-f215-4791-a665-a3716dd18c35" providerId="AD" clId="Web-{C8E06294-78DA-99CF-FF42-892A33C7B870}" dt="2026-01-17T21:24:04.178" v="258" actId="20577"/>
      <pc:docMkLst>
        <pc:docMk/>
      </pc:docMkLst>
      <pc:sldChg chg="modSp">
        <pc:chgData name="Jade Coakley (1801569)" userId="S::1801569@student.uwtsd.ac.uk::28f82535-f215-4791-a665-a3716dd18c35" providerId="AD" clId="Web-{C8E06294-78DA-99CF-FF42-892A33C7B870}" dt="2026-01-17T21:05:37.407" v="18" actId="20577"/>
        <pc:sldMkLst>
          <pc:docMk/>
          <pc:sldMk cId="2104932285" sldId="262"/>
        </pc:sldMkLst>
        <pc:spChg chg="mod">
          <ac:chgData name="Jade Coakley (1801569)" userId="S::1801569@student.uwtsd.ac.uk::28f82535-f215-4791-a665-a3716dd18c35" providerId="AD" clId="Web-{C8E06294-78DA-99CF-FF42-892A33C7B870}" dt="2026-01-17T21:05:37.407" v="18" actId="20577"/>
          <ac:spMkLst>
            <pc:docMk/>
            <pc:sldMk cId="2104932285" sldId="262"/>
            <ac:spMk id="8" creationId="{04DFC441-6519-783B-FE03-15FA0B1D5D3E}"/>
          </ac:spMkLst>
        </pc:spChg>
      </pc:sldChg>
      <pc:sldChg chg="modSp">
        <pc:chgData name="Jade Coakley (1801569)" userId="S::1801569@student.uwtsd.ac.uk::28f82535-f215-4791-a665-a3716dd18c35" providerId="AD" clId="Web-{C8E06294-78DA-99CF-FF42-892A33C7B870}" dt="2026-01-17T21:24:04.178" v="258" actId="20577"/>
        <pc:sldMkLst>
          <pc:docMk/>
          <pc:sldMk cId="3021733077" sldId="263"/>
        </pc:sldMkLst>
        <pc:spChg chg="mod">
          <ac:chgData name="Jade Coakley (1801569)" userId="S::1801569@student.uwtsd.ac.uk::28f82535-f215-4791-a665-a3716dd18c35" providerId="AD" clId="Web-{C8E06294-78DA-99CF-FF42-892A33C7B870}" dt="2026-01-17T21:24:04.178" v="258" actId="20577"/>
          <ac:spMkLst>
            <pc:docMk/>
            <pc:sldMk cId="3021733077" sldId="263"/>
            <ac:spMk id="3" creationId="{58E73EE6-69B8-9824-761C-2A3F30625224}"/>
          </ac:spMkLst>
        </pc:spChg>
      </pc:sldChg>
      <pc:sldChg chg="modSp">
        <pc:chgData name="Jade Coakley (1801569)" userId="S::1801569@student.uwtsd.ac.uk::28f82535-f215-4791-a665-a3716dd18c35" providerId="AD" clId="Web-{C8E06294-78DA-99CF-FF42-892A33C7B870}" dt="2026-01-17T21:00:46.199" v="7" actId="20577"/>
        <pc:sldMkLst>
          <pc:docMk/>
          <pc:sldMk cId="4152025776" sldId="264"/>
        </pc:sldMkLst>
        <pc:spChg chg="mod">
          <ac:chgData name="Jade Coakley (1801569)" userId="S::1801569@student.uwtsd.ac.uk::28f82535-f215-4791-a665-a3716dd18c35" providerId="AD" clId="Web-{C8E06294-78DA-99CF-FF42-892A33C7B870}" dt="2026-01-17T20:59:25.917" v="0" actId="20577"/>
          <ac:spMkLst>
            <pc:docMk/>
            <pc:sldMk cId="4152025776" sldId="264"/>
            <ac:spMk id="2" creationId="{7581DC6B-92BB-B7C5-5A1D-4CD3DFA444F0}"/>
          </ac:spMkLst>
        </pc:spChg>
        <pc:spChg chg="mod">
          <ac:chgData name="Jade Coakley (1801569)" userId="S::1801569@student.uwtsd.ac.uk::28f82535-f215-4791-a665-a3716dd18c35" providerId="AD" clId="Web-{C8E06294-78DA-99CF-FF42-892A33C7B870}" dt="2026-01-17T21:00:46.199" v="7" actId="20577"/>
          <ac:spMkLst>
            <pc:docMk/>
            <pc:sldMk cId="4152025776" sldId="264"/>
            <ac:spMk id="3" creationId="{5E22F737-45A1-D801-B10A-1B6559517FE8}"/>
          </ac:spMkLst>
        </pc:spChg>
      </pc:sldChg>
      <pc:sldChg chg="addSp modSp mod setBg setClrOvrMap">
        <pc:chgData name="Jade Coakley (1801569)" userId="S::1801569@student.uwtsd.ac.uk::28f82535-f215-4791-a665-a3716dd18c35" providerId="AD" clId="Web-{C8E06294-78DA-99CF-FF42-892A33C7B870}" dt="2026-01-17T21:01:55.639" v="13"/>
        <pc:sldMkLst>
          <pc:docMk/>
          <pc:sldMk cId="3968794166" sldId="266"/>
        </pc:sldMkLst>
        <pc:spChg chg="mod">
          <ac:chgData name="Jade Coakley (1801569)" userId="S::1801569@student.uwtsd.ac.uk::28f82535-f215-4791-a665-a3716dd18c35" providerId="AD" clId="Web-{C8E06294-78DA-99CF-FF42-892A33C7B870}" dt="2026-01-17T21:01:55.639" v="13"/>
          <ac:spMkLst>
            <pc:docMk/>
            <pc:sldMk cId="3968794166" sldId="266"/>
            <ac:spMk id="2" creationId="{12454B85-F489-CBBA-06E7-594DC8AA258C}"/>
          </ac:spMkLst>
        </pc:spChg>
        <pc:spChg chg="mod">
          <ac:chgData name="Jade Coakley (1801569)" userId="S::1801569@student.uwtsd.ac.uk::28f82535-f215-4791-a665-a3716dd18c35" providerId="AD" clId="Web-{C8E06294-78DA-99CF-FF42-892A33C7B870}" dt="2026-01-17T21:01:55.639" v="13"/>
          <ac:spMkLst>
            <pc:docMk/>
            <pc:sldMk cId="3968794166" sldId="266"/>
            <ac:spMk id="3" creationId="{90D79616-8082-66FB-1B03-43009A051865}"/>
          </ac:spMkLst>
        </pc:spChg>
        <pc:spChg chg="add">
          <ac:chgData name="Jade Coakley (1801569)" userId="S::1801569@student.uwtsd.ac.uk::28f82535-f215-4791-a665-a3716dd18c35" providerId="AD" clId="Web-{C8E06294-78DA-99CF-FF42-892A33C7B870}" dt="2026-01-17T21:01:55.639" v="13"/>
          <ac:spMkLst>
            <pc:docMk/>
            <pc:sldMk cId="3968794166" sldId="266"/>
            <ac:spMk id="5" creationId="{47E4F490-FA76-4FF0-B36A-72B01E11751D}"/>
          </ac:spMkLst>
        </pc:spChg>
        <pc:spChg chg="add">
          <ac:chgData name="Jade Coakley (1801569)" userId="S::1801569@student.uwtsd.ac.uk::28f82535-f215-4791-a665-a3716dd18c35" providerId="AD" clId="Web-{C8E06294-78DA-99CF-FF42-892A33C7B870}" dt="2026-01-17T21:01:55.639" v="13"/>
          <ac:spMkLst>
            <pc:docMk/>
            <pc:sldMk cId="3968794166" sldId="266"/>
            <ac:spMk id="6" creationId="{05C8C51A-4ECF-4857-8298-6C8334C7F885}"/>
          </ac:spMkLst>
        </pc:spChg>
        <pc:spChg chg="add">
          <ac:chgData name="Jade Coakley (1801569)" userId="S::1801569@student.uwtsd.ac.uk::28f82535-f215-4791-a665-a3716dd18c35" providerId="AD" clId="Web-{C8E06294-78DA-99CF-FF42-892A33C7B870}" dt="2026-01-17T21:01:55.639" v="13"/>
          <ac:spMkLst>
            <pc:docMk/>
            <pc:sldMk cId="3968794166" sldId="266"/>
            <ac:spMk id="7" creationId="{A741C46E-A2A6-4DF0-84BD-502A2E56D061}"/>
          </ac:spMkLst>
        </pc:spChg>
        <pc:spChg chg="add">
          <ac:chgData name="Jade Coakley (1801569)" userId="S::1801569@student.uwtsd.ac.uk::28f82535-f215-4791-a665-a3716dd18c35" providerId="AD" clId="Web-{C8E06294-78DA-99CF-FF42-892A33C7B870}" dt="2026-01-17T21:01:55.639" v="13"/>
          <ac:spMkLst>
            <pc:docMk/>
            <pc:sldMk cId="3968794166" sldId="266"/>
            <ac:spMk id="9" creationId="{67CE4C0A-D88E-41BB-8F06-8C0E2604BCDE}"/>
          </ac:spMkLst>
        </pc:spChg>
      </pc:sldChg>
      <pc:sldChg chg="addSp delSp modSp mod setBg">
        <pc:chgData name="Jade Coakley (1801569)" userId="S::1801569@student.uwtsd.ac.uk::28f82535-f215-4791-a665-a3716dd18c35" providerId="AD" clId="Web-{C8E06294-78DA-99CF-FF42-892A33C7B870}" dt="2026-01-17T21:20:29.451" v="197" actId="20577"/>
        <pc:sldMkLst>
          <pc:docMk/>
          <pc:sldMk cId="2398320621" sldId="269"/>
        </pc:sldMkLst>
        <pc:spChg chg="del">
          <ac:chgData name="Jade Coakley (1801569)" userId="S::1801569@student.uwtsd.ac.uk::28f82535-f215-4791-a665-a3716dd18c35" providerId="AD" clId="Web-{C8E06294-78DA-99CF-FF42-892A33C7B870}" dt="2026-01-17T21:02:11.202" v="14"/>
          <ac:spMkLst>
            <pc:docMk/>
            <pc:sldMk cId="2398320621" sldId="269"/>
            <ac:spMk id="2" creationId="{09A47B19-35AA-D6DF-1701-8746B6409FC2}"/>
          </ac:spMkLst>
        </pc:spChg>
        <pc:spChg chg="mod ord">
          <ac:chgData name="Jade Coakley (1801569)" userId="S::1801569@student.uwtsd.ac.uk::28f82535-f215-4791-a665-a3716dd18c35" providerId="AD" clId="Web-{C8E06294-78DA-99CF-FF42-892A33C7B870}" dt="2026-01-17T21:16:58.307" v="172" actId="20577"/>
          <ac:spMkLst>
            <pc:docMk/>
            <pc:sldMk cId="2398320621" sldId="269"/>
            <ac:spMk id="3" creationId="{FEE6758F-E92C-5ACA-0918-A279F093CDF1}"/>
          </ac:spMkLst>
        </pc:spChg>
        <pc:spChg chg="add mod">
          <ac:chgData name="Jade Coakley (1801569)" userId="S::1801569@student.uwtsd.ac.uk::28f82535-f215-4791-a665-a3716dd18c35" providerId="AD" clId="Web-{C8E06294-78DA-99CF-FF42-892A33C7B870}" dt="2026-01-17T21:20:29.451" v="197" actId="20577"/>
          <ac:spMkLst>
            <pc:docMk/>
            <pc:sldMk cId="2398320621" sldId="269"/>
            <ac:spMk id="6" creationId="{4BC43E5F-EC36-9752-79C0-9FBEF1FB459B}"/>
          </ac:spMkLst>
        </pc:spChg>
        <pc:spChg chg="add del">
          <ac:chgData name="Jade Coakley (1801569)" userId="S::1801569@student.uwtsd.ac.uk::28f82535-f215-4791-a665-a3716dd18c35" providerId="AD" clId="Web-{C8E06294-78DA-99CF-FF42-892A33C7B870}" dt="2026-01-17T21:16:42.260" v="169"/>
          <ac:spMkLst>
            <pc:docMk/>
            <pc:sldMk cId="2398320621" sldId="269"/>
            <ac:spMk id="8" creationId="{78A17A72-B88B-450E-835A-1C2722503AF2}"/>
          </ac:spMkLst>
        </pc:spChg>
        <pc:spChg chg="add">
          <ac:chgData name="Jade Coakley (1801569)" userId="S::1801569@student.uwtsd.ac.uk::28f82535-f215-4791-a665-a3716dd18c35" providerId="AD" clId="Web-{C8E06294-78DA-99CF-FF42-892A33C7B870}" dt="2026-01-17T21:16:42.260" v="169"/>
          <ac:spMkLst>
            <pc:docMk/>
            <pc:sldMk cId="2398320621" sldId="269"/>
            <ac:spMk id="15" creationId="{2024F6EB-04DC-4C6D-8485-FCD53A4A95AD}"/>
          </ac:spMkLst>
        </pc:spChg>
        <pc:spChg chg="add">
          <ac:chgData name="Jade Coakley (1801569)" userId="S::1801569@student.uwtsd.ac.uk::28f82535-f215-4791-a665-a3716dd18c35" providerId="AD" clId="Web-{C8E06294-78DA-99CF-FF42-892A33C7B870}" dt="2026-01-17T21:16:42.260" v="169"/>
          <ac:spMkLst>
            <pc:docMk/>
            <pc:sldMk cId="2398320621" sldId="269"/>
            <ac:spMk id="19" creationId="{8881F853-6081-4216-9876-4D863309A03F}"/>
          </ac:spMkLst>
        </pc:spChg>
        <pc:picChg chg="add del mod">
          <ac:chgData name="Jade Coakley (1801569)" userId="S::1801569@student.uwtsd.ac.uk::28f82535-f215-4791-a665-a3716dd18c35" providerId="AD" clId="Web-{C8E06294-78DA-99CF-FF42-892A33C7B870}" dt="2026-01-17T21:15:18.538" v="167"/>
          <ac:picMkLst>
            <pc:docMk/>
            <pc:sldMk cId="2398320621" sldId="269"/>
            <ac:picMk id="4" creationId="{87A15178-B6BF-B93A-8F70-4221282F2C01}"/>
          </ac:picMkLst>
        </pc:picChg>
        <pc:picChg chg="add mod">
          <ac:chgData name="Jade Coakley (1801569)" userId="S::1801569@student.uwtsd.ac.uk::28f82535-f215-4791-a665-a3716dd18c35" providerId="AD" clId="Web-{C8E06294-78DA-99CF-FF42-892A33C7B870}" dt="2026-01-17T21:16:42.260" v="169"/>
          <ac:picMkLst>
            <pc:docMk/>
            <pc:sldMk cId="2398320621" sldId="269"/>
            <ac:picMk id="5" creationId="{617AE75B-C1A1-664D-2851-28731174A2BC}"/>
          </ac:picMkLst>
        </pc:picChg>
        <pc:picChg chg="add">
          <ac:chgData name="Jade Coakley (1801569)" userId="S::1801569@student.uwtsd.ac.uk::28f82535-f215-4791-a665-a3716dd18c35" providerId="AD" clId="Web-{C8E06294-78DA-99CF-FF42-892A33C7B870}" dt="2026-01-17T21:16:42.260" v="169"/>
          <ac:picMkLst>
            <pc:docMk/>
            <pc:sldMk cId="2398320621" sldId="269"/>
            <ac:picMk id="17" creationId="{7A795FBE-101B-4063-A5FC-8C0624B3534B}"/>
          </ac:picMkLst>
        </pc:picChg>
        <pc:cxnChg chg="add del">
          <ac:chgData name="Jade Coakley (1801569)" userId="S::1801569@student.uwtsd.ac.uk::28f82535-f215-4791-a665-a3716dd18c35" providerId="AD" clId="Web-{C8E06294-78DA-99CF-FF42-892A33C7B870}" dt="2026-01-17T21:16:42.260" v="169"/>
          <ac:cxnSpMkLst>
            <pc:docMk/>
            <pc:sldMk cId="2398320621" sldId="269"/>
            <ac:cxnSpMk id="10" creationId="{87ADDECF-37FB-45A1-BAD3-6252E3064A1E}"/>
          </ac:cxnSpMkLst>
        </pc:cxnChg>
        <pc:cxnChg chg="add">
          <ac:chgData name="Jade Coakley (1801569)" userId="S::1801569@student.uwtsd.ac.uk::28f82535-f215-4791-a665-a3716dd18c35" providerId="AD" clId="Web-{C8E06294-78DA-99CF-FF42-892A33C7B870}" dt="2026-01-17T21:16:42.260" v="169"/>
          <ac:cxnSpMkLst>
            <pc:docMk/>
            <pc:sldMk cId="2398320621" sldId="269"/>
            <ac:cxnSpMk id="21" creationId="{68EF61C2-EE68-43FF-A497-F2E60EA5320A}"/>
          </ac:cxnSpMkLst>
        </pc:cxnChg>
      </pc:sldChg>
      <pc:sldChg chg="addSp modSp mod setBg">
        <pc:chgData name="Jade Coakley (1801569)" userId="S::1801569@student.uwtsd.ac.uk::28f82535-f215-4791-a665-a3716dd18c35" providerId="AD" clId="Web-{C8E06294-78DA-99CF-FF42-892A33C7B870}" dt="2026-01-17T21:06:21.964" v="21"/>
        <pc:sldMkLst>
          <pc:docMk/>
          <pc:sldMk cId="3047533932" sldId="276"/>
        </pc:sldMkLst>
        <pc:spChg chg="mod">
          <ac:chgData name="Jade Coakley (1801569)" userId="S::1801569@student.uwtsd.ac.uk::28f82535-f215-4791-a665-a3716dd18c35" providerId="AD" clId="Web-{C8E06294-78DA-99CF-FF42-892A33C7B870}" dt="2026-01-17T21:06:21.964" v="21"/>
          <ac:spMkLst>
            <pc:docMk/>
            <pc:sldMk cId="3047533932" sldId="276"/>
            <ac:spMk id="3" creationId="{90DF717E-C747-37C7-5D28-9C931B9B7AFC}"/>
          </ac:spMkLst>
        </pc:spChg>
        <pc:spChg chg="add">
          <ac:chgData name="Jade Coakley (1801569)" userId="S::1801569@student.uwtsd.ac.uk::28f82535-f215-4791-a665-a3716dd18c35" providerId="AD" clId="Web-{C8E06294-78DA-99CF-FF42-892A33C7B870}" dt="2026-01-17T21:06:21.964" v="21"/>
          <ac:spMkLst>
            <pc:docMk/>
            <pc:sldMk cId="3047533932" sldId="276"/>
            <ac:spMk id="5" creationId="{42156184-C35E-40FF-9C64-B7F0FF61C20D}"/>
          </ac:spMkLst>
        </pc:spChg>
        <pc:spChg chg="add">
          <ac:chgData name="Jade Coakley (1801569)" userId="S::1801569@student.uwtsd.ac.uk::28f82535-f215-4791-a665-a3716dd18c35" providerId="AD" clId="Web-{C8E06294-78DA-99CF-FF42-892A33C7B870}" dt="2026-01-17T21:06:21.964" v="21"/>
          <ac:spMkLst>
            <pc:docMk/>
            <pc:sldMk cId="3047533932" sldId="276"/>
            <ac:spMk id="6" creationId="{FE584079-BD13-4EFC-9B7D-BB620B5E7003}"/>
          </ac:spMkLst>
        </pc:spChg>
        <pc:spChg chg="add">
          <ac:chgData name="Jade Coakley (1801569)" userId="S::1801569@student.uwtsd.ac.uk::28f82535-f215-4791-a665-a3716dd18c35" providerId="AD" clId="Web-{C8E06294-78DA-99CF-FF42-892A33C7B870}" dt="2026-01-17T21:06:21.964" v="21"/>
          <ac:spMkLst>
            <pc:docMk/>
            <pc:sldMk cId="3047533932" sldId="276"/>
            <ac:spMk id="7" creationId="{5C7053FF-8E4D-4155-86CE-50A72DCD3266}"/>
          </ac:spMkLst>
        </pc:spChg>
        <pc:spChg chg="add">
          <ac:chgData name="Jade Coakley (1801569)" userId="S::1801569@student.uwtsd.ac.uk::28f82535-f215-4791-a665-a3716dd18c35" providerId="AD" clId="Web-{C8E06294-78DA-99CF-FF42-892A33C7B870}" dt="2026-01-17T21:06:21.964" v="21"/>
          <ac:spMkLst>
            <pc:docMk/>
            <pc:sldMk cId="3047533932" sldId="276"/>
            <ac:spMk id="9" creationId="{D42F442A-E722-4FA8-8DA6-41899E8842F3}"/>
          </ac:spMkLst>
        </pc:spChg>
      </pc:sldChg>
    </pc:docChg>
  </pc:docChgLst>
  <pc:docChgLst>
    <pc:chgData name="Jade Coakley (1801569)" userId="S::1801569@student.uwtsd.ac.uk::28f82535-f215-4791-a665-a3716dd18c35" providerId="AD" clId="Web-{37EDEB9C-0FC2-C0E3-40BC-351350BDE4C3}"/>
    <pc:docChg chg="modSld">
      <pc:chgData name="Jade Coakley (1801569)" userId="S::1801569@student.uwtsd.ac.uk::28f82535-f215-4791-a665-a3716dd18c35" providerId="AD" clId="Web-{37EDEB9C-0FC2-C0E3-40BC-351350BDE4C3}" dt="2026-01-02T23:53:57.216" v="431" actId="20577"/>
      <pc:docMkLst>
        <pc:docMk/>
      </pc:docMkLst>
      <pc:sldChg chg="modSp">
        <pc:chgData name="Jade Coakley (1801569)" userId="S::1801569@student.uwtsd.ac.uk::28f82535-f215-4791-a665-a3716dd18c35" providerId="AD" clId="Web-{37EDEB9C-0FC2-C0E3-40BC-351350BDE4C3}" dt="2026-01-02T23:53:57.216" v="431" actId="20577"/>
        <pc:sldMkLst>
          <pc:docMk/>
          <pc:sldMk cId="42163895" sldId="257"/>
        </pc:sldMkLst>
        <pc:spChg chg="mod">
          <ac:chgData name="Jade Coakley (1801569)" userId="S::1801569@student.uwtsd.ac.uk::28f82535-f215-4791-a665-a3716dd18c35" providerId="AD" clId="Web-{37EDEB9C-0FC2-C0E3-40BC-351350BDE4C3}" dt="2026-01-02T23:53:57.216" v="431" actId="20577"/>
          <ac:spMkLst>
            <pc:docMk/>
            <pc:sldMk cId="42163895" sldId="257"/>
            <ac:spMk id="3" creationId="{AFB107D8-EDBB-3C37-3100-753F3F4688DD}"/>
          </ac:spMkLst>
        </pc:spChg>
      </pc:sldChg>
      <pc:sldChg chg="addSp delSp modSp mod setClrOvrMap">
        <pc:chgData name="Jade Coakley (1801569)" userId="S::1801569@student.uwtsd.ac.uk::28f82535-f215-4791-a665-a3716dd18c35" providerId="AD" clId="Web-{37EDEB9C-0FC2-C0E3-40BC-351350BDE4C3}" dt="2026-01-02T22:32:09.412" v="147" actId="20577"/>
        <pc:sldMkLst>
          <pc:docMk/>
          <pc:sldMk cId="2104932285" sldId="262"/>
        </pc:sldMkLst>
        <pc:spChg chg="mod ord">
          <ac:chgData name="Jade Coakley (1801569)" userId="S::1801569@student.uwtsd.ac.uk::28f82535-f215-4791-a665-a3716dd18c35" providerId="AD" clId="Web-{37EDEB9C-0FC2-C0E3-40BC-351350BDE4C3}" dt="2026-01-02T22:31:43.333" v="146"/>
          <ac:spMkLst>
            <pc:docMk/>
            <pc:sldMk cId="2104932285" sldId="262"/>
            <ac:spMk id="2" creationId="{9B3AD1E9-9CC7-50A8-D680-1B87BD2AB742}"/>
          </ac:spMkLst>
        </pc:spChg>
        <pc:spChg chg="mod">
          <ac:chgData name="Jade Coakley (1801569)" userId="S::1801569@student.uwtsd.ac.uk::28f82535-f215-4791-a665-a3716dd18c35" providerId="AD" clId="Web-{37EDEB9C-0FC2-C0E3-40BC-351350BDE4C3}" dt="2026-01-02T22:32:09.412" v="147" actId="20577"/>
          <ac:spMkLst>
            <pc:docMk/>
            <pc:sldMk cId="2104932285" sldId="262"/>
            <ac:spMk id="8" creationId="{04DFC441-6519-783B-FE03-15FA0B1D5D3E}"/>
          </ac:spMkLst>
        </pc:spChg>
        <pc:picChg chg="mod">
          <ac:chgData name="Jade Coakley (1801569)" userId="S::1801569@student.uwtsd.ac.uk::28f82535-f215-4791-a665-a3716dd18c35" providerId="AD" clId="Web-{37EDEB9C-0FC2-C0E3-40BC-351350BDE4C3}" dt="2026-01-02T22:31:43.333" v="146"/>
          <ac:picMkLst>
            <pc:docMk/>
            <pc:sldMk cId="2104932285" sldId="262"/>
            <ac:picMk id="4" creationId="{AABF8D3D-73CA-1382-E807-69BCFD0113F7}"/>
          </ac:picMkLst>
        </pc:picChg>
      </pc:sldChg>
    </pc:docChg>
  </pc:docChgLst>
  <pc:docChgLst>
    <pc:chgData name="Jade Coakley (1801569)" userId="S::1801569@student.uwtsd.ac.uk::28f82535-f215-4791-a665-a3716dd18c35" providerId="AD" clId="Web-{65BF3247-54C4-D134-2702-319F9E966A89}"/>
    <pc:docChg chg="modSld">
      <pc:chgData name="Jade Coakley (1801569)" userId="S::1801569@student.uwtsd.ac.uk::28f82535-f215-4791-a665-a3716dd18c35" providerId="AD" clId="Web-{65BF3247-54C4-D134-2702-319F9E966A89}" dt="2026-01-05T00:08:28.737" v="3" actId="20577"/>
      <pc:docMkLst>
        <pc:docMk/>
      </pc:docMkLst>
      <pc:sldChg chg="modSp">
        <pc:chgData name="Jade Coakley (1801569)" userId="S::1801569@student.uwtsd.ac.uk::28f82535-f215-4791-a665-a3716dd18c35" providerId="AD" clId="Web-{65BF3247-54C4-D134-2702-319F9E966A89}" dt="2026-01-05T00:08:28.737" v="3" actId="20577"/>
        <pc:sldMkLst>
          <pc:docMk/>
          <pc:sldMk cId="2615771955" sldId="261"/>
        </pc:sldMkLst>
        <pc:spChg chg="mod">
          <ac:chgData name="Jade Coakley (1801569)" userId="S::1801569@student.uwtsd.ac.uk::28f82535-f215-4791-a665-a3716dd18c35" providerId="AD" clId="Web-{65BF3247-54C4-D134-2702-319F9E966A89}" dt="2026-01-05T00:08:28.737" v="3" actId="20577"/>
          <ac:spMkLst>
            <pc:docMk/>
            <pc:sldMk cId="2615771955" sldId="261"/>
            <ac:spMk id="3" creationId="{296CE1E2-0F94-1714-6155-650295A82E2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1085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50307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4285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79333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9054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462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7763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077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6961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760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6722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3770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2027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2790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7919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743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45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137979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unicef.org/early-moments" TargetMode="External"/><Relationship Id="rId3" Type="http://schemas.openxmlformats.org/officeDocument/2006/relationships/hyperlink" Target="https://www.incrediblehealth.com/blog/labor-and-delivery-nurse/" TargetMode="External"/><Relationship Id="rId7" Type="http://schemas.openxmlformats.org/officeDocument/2006/relationships/hyperlink" Target="https://medicine.net/news/Pediatrics/The-first-1-000-days-of-a-child-s-life-are-crucial-there-s-growing-evidence-that-the-next-1-000-are-.html" TargetMode="External"/><Relationship Id="rId2" Type="http://schemas.openxmlformats.org/officeDocument/2006/relationships/hyperlink" Target="https://www.consumerhealthdigest.com/pregnancy-center/what-is-pregnancy.html" TargetMode="External"/><Relationship Id="rId1" Type="http://schemas.openxmlformats.org/officeDocument/2006/relationships/slideLayout" Target="../slideLayouts/slideLayout2.xml"/><Relationship Id="rId6" Type="http://schemas.openxmlformats.org/officeDocument/2006/relationships/hyperlink" Target="https://www.pregnancybirthbaby.org.au/the-first-1000-days#backToTop" TargetMode="External"/><Relationship Id="rId5" Type="http://schemas.openxmlformats.org/officeDocument/2006/relationships/hyperlink" Target="https://www.thehealthychildco.com/blog/why-the-first-1000-days-are-crucial" TargetMode="External"/><Relationship Id="rId10" Type="http://schemas.openxmlformats.org/officeDocument/2006/relationships/hyperlink" Target="https://www.path.org/our-impact/articles/prioritizing-care-during-first-1000-days-of-life/" TargetMode="External"/><Relationship Id="rId4" Type="http://schemas.openxmlformats.org/officeDocument/2006/relationships/hyperlink" Target="https://louis.pressbooks.pub/developmentalpsychology/chapter/4-infancy/" TargetMode="External"/><Relationship Id="rId9" Type="http://schemas.openxmlformats.org/officeDocument/2006/relationships/hyperlink" Target="https://www.who.int/news/item/19-11-2015-stunting-in-a-nutshell"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attachmentproject.com/blog/secure-attachment-style-infants/" TargetMode="External"/><Relationship Id="rId3" Type="http://schemas.openxmlformats.org/officeDocument/2006/relationships/hyperlink" Target="https://phw.nhs.wales/topics/the-first-1000-days-programme/resources/the-first-1000-days-a-golden-opportunity-to-build-a-fairer-future-infographic/" TargetMode="External"/><Relationship Id="rId7" Type="http://schemas.openxmlformats.org/officeDocument/2006/relationships/hyperlink" Target="https://www.playscotland.org/resources/play-scotland-loose-parts-leaflet/" TargetMode="External"/><Relationship Id="rId2" Type="http://schemas.openxmlformats.org/officeDocument/2006/relationships/hyperlink" Target="https://www.rsm.ac.uk/latest-news/2023/experts-underline-importance-of-reducing-stress-in-pregnancy/" TargetMode="External"/><Relationship Id="rId1" Type="http://schemas.openxmlformats.org/officeDocument/2006/relationships/slideLayout" Target="../slideLayouts/slideLayout2.xml"/><Relationship Id="rId6" Type="http://schemas.openxmlformats.org/officeDocument/2006/relationships/hyperlink" Target="https://www.eyalliance.org.uk/advice-and-information/early-years-practice/equality-and-inclusive-practice/" TargetMode="External"/><Relationship Id="rId11" Type="http://schemas.openxmlformats.org/officeDocument/2006/relationships/hyperlink" Target="https://www.teachearlyyears.com/enabling-environments/view/9-ways-to-improve-rooms-in-your-early-years-setting" TargetMode="External"/><Relationship Id="rId5" Type="http://schemas.openxmlformats.org/officeDocument/2006/relationships/hyperlink" Target="https://www.simplypsychology.org/bronfenbrenner.html" TargetMode="External"/><Relationship Id="rId10" Type="http://schemas.openxmlformats.org/officeDocument/2006/relationships/hyperlink" Target="https://efectio.com/en/navigating-the-challenges-of-upskilling-and-reskilling-a-practical-guide/" TargetMode="External"/><Relationship Id="rId4" Type="http://schemas.openxmlformats.org/officeDocument/2006/relationships/hyperlink" Target="https://www.restonyc.com/what-happens-when-a-child-doesnt-receive-love/" TargetMode="External"/><Relationship Id="rId9" Type="http://schemas.openxmlformats.org/officeDocument/2006/relationships/hyperlink" Target="https://www.womensclinicofatlanta.com/first-time-pregnancy-faqs/?post_type=blog_po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baby&amp;#39;s hand holding a finger&#10;&#10;AI-generated content may be incorrect.">
            <a:extLst>
              <a:ext uri="{FF2B5EF4-FFF2-40B4-BE49-F238E27FC236}">
                <a16:creationId xmlns:a16="http://schemas.microsoft.com/office/drawing/2014/main" id="{A2187B8E-326B-604E-5AFD-00DA903C62E6}"/>
              </a:ext>
            </a:extLst>
          </p:cNvPr>
          <p:cNvPicPr>
            <a:picLocks noChangeAspect="1"/>
          </p:cNvPicPr>
          <p:nvPr/>
        </p:nvPicPr>
        <p:blipFill>
          <a:blip r:embed="rId3">
            <a:alphaModFix amt="50000"/>
          </a:blip>
          <a:srcRect r="1" b="2511"/>
          <a:stretch>
            <a:fillRect/>
          </a:stretch>
        </p:blipFill>
        <p:spPr>
          <a:xfrm>
            <a:off x="486138" y="488137"/>
            <a:ext cx="11227442" cy="5883295"/>
          </a:xfrm>
          <a:prstGeom prst="rect">
            <a:avLst/>
          </a:prstGeom>
        </p:spPr>
      </p:pic>
      <p:sp>
        <p:nvSpPr>
          <p:cNvPr id="2" name="Title 1"/>
          <p:cNvSpPr>
            <a:spLocks noGrp="1"/>
          </p:cNvSpPr>
          <p:nvPr>
            <p:ph type="ctrTitle"/>
          </p:nvPr>
        </p:nvSpPr>
        <p:spPr>
          <a:xfrm>
            <a:off x="2224403" y="1113698"/>
            <a:ext cx="8229600" cy="2345264"/>
          </a:xfrm>
        </p:spPr>
        <p:txBody>
          <a:bodyPr>
            <a:normAutofit/>
          </a:bodyPr>
          <a:lstStyle/>
          <a:p>
            <a:r>
              <a:rPr lang="en-GB" sz="7200">
                <a:solidFill>
                  <a:schemeClr val="bg1"/>
                </a:solidFill>
              </a:rPr>
              <a:t>The first 1000 days </a:t>
            </a:r>
            <a:br>
              <a:rPr lang="en-GB" sz="7200">
                <a:solidFill>
                  <a:schemeClr val="bg1"/>
                </a:solidFill>
              </a:rPr>
            </a:br>
            <a:r>
              <a:rPr lang="en-GB" sz="7200">
                <a:solidFill>
                  <a:schemeClr val="bg1"/>
                </a:solidFill>
              </a:rPr>
              <a:t>ECEY4005</a:t>
            </a:r>
          </a:p>
        </p:txBody>
      </p:sp>
      <p:sp>
        <p:nvSpPr>
          <p:cNvPr id="3" name="Subtitle 2"/>
          <p:cNvSpPr>
            <a:spLocks noGrp="1"/>
          </p:cNvSpPr>
          <p:nvPr>
            <p:ph type="subTitle" idx="1"/>
          </p:nvPr>
        </p:nvSpPr>
        <p:spPr>
          <a:xfrm>
            <a:off x="2453003" y="3729894"/>
            <a:ext cx="7772400" cy="1320802"/>
          </a:xfrm>
        </p:spPr>
        <p:txBody>
          <a:bodyPr vert="horz" lIns="91440" tIns="45720" rIns="91440" bIns="45720" rtlCol="0">
            <a:normAutofit/>
          </a:bodyPr>
          <a:lstStyle/>
          <a:p>
            <a:r>
              <a:rPr lang="en-GB">
                <a:solidFill>
                  <a:schemeClr val="bg1"/>
                </a:solidFill>
              </a:rPr>
              <a:t>Digital scrap book </a:t>
            </a:r>
          </a:p>
          <a:p>
            <a:endParaRPr lang="en-GB">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1FA3-F034-7C52-7479-07A0274D1C06}"/>
              </a:ext>
            </a:extLst>
          </p:cNvPr>
          <p:cNvSpPr>
            <a:spLocks noGrp="1"/>
          </p:cNvSpPr>
          <p:nvPr>
            <p:ph type="title"/>
          </p:nvPr>
        </p:nvSpPr>
        <p:spPr>
          <a:xfrm>
            <a:off x="1237496" y="1158024"/>
            <a:ext cx="5836061" cy="1308110"/>
          </a:xfrm>
        </p:spPr>
        <p:txBody>
          <a:bodyPr anchor="b">
            <a:normAutofit/>
          </a:bodyPr>
          <a:lstStyle/>
          <a:p>
            <a:pPr>
              <a:lnSpc>
                <a:spcPct val="90000"/>
              </a:lnSpc>
            </a:pPr>
            <a:r>
              <a:rPr lang="en-GB"/>
              <a:t>What are the first 1000 days? </a:t>
            </a:r>
          </a:p>
        </p:txBody>
      </p:sp>
      <p:sp>
        <p:nvSpPr>
          <p:cNvPr id="3" name="Content Placeholder 2">
            <a:extLst>
              <a:ext uri="{FF2B5EF4-FFF2-40B4-BE49-F238E27FC236}">
                <a16:creationId xmlns:a16="http://schemas.microsoft.com/office/drawing/2014/main" id="{64726857-8EA8-43DB-F569-8DB5231E17AE}"/>
              </a:ext>
            </a:extLst>
          </p:cNvPr>
          <p:cNvSpPr>
            <a:spLocks noGrp="1"/>
          </p:cNvSpPr>
          <p:nvPr>
            <p:ph idx="1"/>
          </p:nvPr>
        </p:nvSpPr>
        <p:spPr>
          <a:xfrm>
            <a:off x="7606271" y="2451985"/>
            <a:ext cx="3598596" cy="3675543"/>
          </a:xfrm>
        </p:spPr>
        <p:txBody>
          <a:bodyPr>
            <a:normAutofit fontScale="85000" lnSpcReduction="20000"/>
          </a:bodyPr>
          <a:lstStyle/>
          <a:p>
            <a:pPr>
              <a:buNone/>
            </a:pPr>
            <a:r>
              <a:rPr lang="en-GB" sz="1200" dirty="0">
                <a:latin typeface="Arial"/>
                <a:ea typeface="+mn-lt"/>
                <a:cs typeface="+mn-lt"/>
              </a:rPr>
              <a:t>     </a:t>
            </a:r>
            <a:r>
              <a:rPr lang="en-GB" sz="1400" dirty="0">
                <a:latin typeface="Arial"/>
                <a:ea typeface="+mn-lt"/>
                <a:cs typeface="+mn-lt"/>
              </a:rPr>
              <a:t>  </a:t>
            </a:r>
            <a:r>
              <a:rPr lang="en-GB" sz="1200" dirty="0">
                <a:latin typeface="Arial"/>
                <a:ea typeface="+mn-lt"/>
                <a:cs typeface="+mn-lt"/>
              </a:rPr>
              <a:t>The first 1000 days start from conception. According to Medical News Today (2022), conception originates from social and philosophical ideas about when human life begins. This indicates that conception marks the beginning of the first 1,000 days. The first 1000 days of life start from conception to 24 months. The Right nutrition and care during the 1000-day window influence not only whether the child will survive, but also their ability to grow, learn, and rise out of poverty. As such, it contributes to society's long-term health, stability, and prosperity. (Care, 2021) This indicates that the first 1000 days are significantly important to humans, as it is a crucial period for health and development. This period of human life means their brain will be developing all the time. According to The Healthy Child (2025) The brain develops at a remarkable pace during the first few years of life. By the time a child is two, their brain has already reached about 80% of its adult size. This then explains why giving infants the right nutrients for their health and wellbeing has positive effects on their brain development. </a:t>
            </a:r>
            <a:endParaRPr lang="en-US" sz="1200">
              <a:latin typeface="Arial"/>
              <a:cs typeface="Arial"/>
            </a:endParaRPr>
          </a:p>
          <a:p>
            <a:pPr>
              <a:buNone/>
            </a:pPr>
            <a:endParaRPr lang="en-GB" sz="1200" dirty="0">
              <a:latin typeface="Arial"/>
              <a:cs typeface="Arial"/>
            </a:endParaRPr>
          </a:p>
          <a:p>
            <a:pPr>
              <a:buNone/>
            </a:pPr>
            <a:br>
              <a:rPr lang="en-US" dirty="0"/>
            </a:br>
            <a:endParaRPr lang="en-US" sz="1400">
              <a:latin typeface="Arial"/>
              <a:cs typeface="Arial"/>
            </a:endParaRPr>
          </a:p>
          <a:p>
            <a:pPr marL="0" indent="0">
              <a:buNone/>
            </a:pPr>
            <a:endParaRPr lang="en-GB" sz="1400" dirty="0">
              <a:latin typeface="Arial"/>
              <a:cs typeface="Arial"/>
            </a:endParaRPr>
          </a:p>
          <a:p>
            <a:pPr marL="0" indent="0">
              <a:buNone/>
            </a:pPr>
            <a:endParaRPr lang="en-GB" sz="1400" dirty="0">
              <a:latin typeface="Arial"/>
              <a:cs typeface="Arial"/>
            </a:endParaRPr>
          </a:p>
        </p:txBody>
      </p:sp>
      <p:pic>
        <p:nvPicPr>
          <p:cNvPr id="4" name="Picture 3" descr="A cartoon bee with wings and a black background&#10;&#10;AI-generated content may be incorrect.">
            <a:extLst>
              <a:ext uri="{FF2B5EF4-FFF2-40B4-BE49-F238E27FC236}">
                <a16:creationId xmlns:a16="http://schemas.microsoft.com/office/drawing/2014/main" id="{188623C1-CBCA-F4E0-5250-F5E3AC9A698C}"/>
              </a:ext>
            </a:extLst>
          </p:cNvPr>
          <p:cNvPicPr>
            <a:picLocks noChangeAspect="1"/>
          </p:cNvPicPr>
          <p:nvPr/>
        </p:nvPicPr>
        <p:blipFill>
          <a:blip r:embed="rId2"/>
          <a:stretch>
            <a:fillRect/>
          </a:stretch>
        </p:blipFill>
        <p:spPr>
          <a:xfrm>
            <a:off x="2839529" y="2874033"/>
            <a:ext cx="3766868" cy="2820839"/>
          </a:xfrm>
          <a:prstGeom prst="rect">
            <a:avLst/>
          </a:prstGeom>
        </p:spPr>
      </p:pic>
    </p:spTree>
    <p:extLst>
      <p:ext uri="{BB962C8B-B14F-4D97-AF65-F5344CB8AC3E}">
        <p14:creationId xmlns:p14="http://schemas.microsoft.com/office/powerpoint/2010/main" val="100424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utrition | Smiles for Life Oral Health">
            <a:extLst>
              <a:ext uri="{FF2B5EF4-FFF2-40B4-BE49-F238E27FC236}">
                <a16:creationId xmlns:a16="http://schemas.microsoft.com/office/drawing/2014/main" id="{0837BE46-9AA0-0E79-0E7C-7456A87C64F6}"/>
              </a:ext>
            </a:extLst>
          </p:cNvPr>
          <p:cNvPicPr>
            <a:picLocks noChangeAspect="1"/>
          </p:cNvPicPr>
          <p:nvPr/>
        </p:nvPicPr>
        <p:blipFill>
          <a:blip r:embed="rId2">
            <a:alphaModFix amt="35000"/>
          </a:blip>
          <a:srcRect t="18977" b="1852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546D4BB-ED87-A037-4CF6-863E29B2368F}"/>
              </a:ext>
            </a:extLst>
          </p:cNvPr>
          <p:cNvSpPr>
            <a:spLocks noGrp="1"/>
          </p:cNvSpPr>
          <p:nvPr>
            <p:ph type="title"/>
          </p:nvPr>
        </p:nvSpPr>
        <p:spPr>
          <a:xfrm>
            <a:off x="1295402" y="982132"/>
            <a:ext cx="9601196" cy="1303867"/>
          </a:xfrm>
        </p:spPr>
        <p:txBody>
          <a:bodyPr>
            <a:normAutofit/>
          </a:bodyPr>
          <a:lstStyle/>
          <a:p>
            <a:r>
              <a:rPr lang="en-GB">
                <a:solidFill>
                  <a:srgbClr val="FFFFFF"/>
                </a:solidFill>
              </a:rPr>
              <a:t>Why the first 1000 days are so important</a:t>
            </a:r>
          </a:p>
        </p:txBody>
      </p:sp>
      <p:cxnSp>
        <p:nvCxnSpPr>
          <p:cNvPr id="12" name="Straight Connector 11">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8F653EC-24C8-BEB1-981E-1E59F11829DA}"/>
              </a:ext>
            </a:extLst>
          </p:cNvPr>
          <p:cNvSpPr>
            <a:spLocks noGrp="1"/>
          </p:cNvSpPr>
          <p:nvPr>
            <p:ph idx="1"/>
          </p:nvPr>
        </p:nvSpPr>
        <p:spPr>
          <a:xfrm>
            <a:off x="1295401" y="2556932"/>
            <a:ext cx="9601196" cy="3318936"/>
          </a:xfrm>
        </p:spPr>
        <p:txBody>
          <a:bodyPr>
            <a:normAutofit/>
          </a:bodyPr>
          <a:lstStyle/>
          <a:p>
            <a:pPr marL="0" indent="0">
              <a:lnSpc>
                <a:spcPct val="90000"/>
              </a:lnSpc>
              <a:buNone/>
            </a:pPr>
            <a:r>
              <a:rPr lang="en-GB" sz="1300" dirty="0">
                <a:solidFill>
                  <a:srgbClr val="FFFFFF"/>
                </a:solidFill>
                <a:latin typeface="Arial"/>
                <a:ea typeface="+mn-lt"/>
                <a:cs typeface="+mn-lt"/>
              </a:rPr>
              <a:t>The first 1000 days are very important not only from childbirth but from conception. During pregnancy, it is vital that the mother looks after herself and continues to eat at a healthy standard. According to NHS pregnant individuals must go to their pregnancy appointments, eat a healthy diet, take your required vitamins and stay away from alcohol. By going to your pregnancy appointments is ensure that the baby is healthy and growing at a healthy rate and also by going to your appointments it ensure that the baby is being looked at properly and any problems can be indicated early. </a:t>
            </a:r>
          </a:p>
          <a:p>
            <a:pPr marL="0" indent="0">
              <a:lnSpc>
                <a:spcPct val="90000"/>
              </a:lnSpc>
              <a:buNone/>
            </a:pPr>
            <a:r>
              <a:rPr lang="en-GB" sz="1300" dirty="0">
                <a:solidFill>
                  <a:srgbClr val="FFFFFF"/>
                </a:solidFill>
                <a:latin typeface="Arial"/>
                <a:ea typeface="+mn-lt"/>
                <a:cs typeface="+mn-lt"/>
              </a:rPr>
              <a:t>Children who have a poor start in life tend to feel the repercussions throughout their existence (Jenkin, N.D) This shows why the first 1000 days are so important for infants. By mothers looking after </a:t>
            </a:r>
            <a:r>
              <a:rPr lang="en-GB" sz="1300" dirty="0" err="1">
                <a:solidFill>
                  <a:srgbClr val="FFFFFF"/>
                </a:solidFill>
                <a:latin typeface="Arial"/>
                <a:ea typeface="+mn-lt"/>
                <a:cs typeface="+mn-lt"/>
              </a:rPr>
              <a:t>themsleves</a:t>
            </a:r>
            <a:r>
              <a:rPr lang="en-GB" sz="1300" dirty="0">
                <a:solidFill>
                  <a:srgbClr val="FFFFFF"/>
                </a:solidFill>
                <a:latin typeface="Arial"/>
                <a:ea typeface="+mn-lt"/>
                <a:cs typeface="+mn-lt"/>
              </a:rPr>
              <a:t> throughout the pregnancy it ensure that the baby is </a:t>
            </a:r>
            <a:r>
              <a:rPr lang="en-GB" sz="1300">
                <a:solidFill>
                  <a:srgbClr val="FFFFFF"/>
                </a:solidFill>
                <a:latin typeface="Arial"/>
                <a:ea typeface="+mn-lt"/>
                <a:cs typeface="+mn-lt"/>
              </a:rPr>
              <a:t>receiving</a:t>
            </a:r>
            <a:r>
              <a:rPr lang="en-GB" sz="1300" dirty="0">
                <a:solidFill>
                  <a:srgbClr val="FFFFFF"/>
                </a:solidFill>
                <a:latin typeface="Arial"/>
                <a:ea typeface="+mn-lt"/>
                <a:cs typeface="+mn-lt"/>
              </a:rPr>
              <a:t> the right </a:t>
            </a:r>
          </a:p>
        </p:txBody>
      </p:sp>
    </p:spTree>
    <p:extLst>
      <p:ext uri="{BB962C8B-B14F-4D97-AF65-F5344CB8AC3E}">
        <p14:creationId xmlns:p14="http://schemas.microsoft.com/office/powerpoint/2010/main" val="111904069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A71A-F868-EEF7-DC25-3DA0B46D4E4F}"/>
              </a:ext>
            </a:extLst>
          </p:cNvPr>
          <p:cNvSpPr>
            <a:spLocks noGrp="1"/>
          </p:cNvSpPr>
          <p:nvPr>
            <p:ph type="title"/>
          </p:nvPr>
        </p:nvSpPr>
        <p:spPr/>
        <p:txBody>
          <a:bodyPr>
            <a:normAutofit/>
          </a:bodyPr>
          <a:lstStyle/>
          <a:p>
            <a:r>
              <a:rPr lang="en-GB">
                <a:solidFill>
                  <a:schemeClr val="accent2"/>
                </a:solidFill>
              </a:rPr>
              <a:t>Enabling environments </a:t>
            </a:r>
          </a:p>
        </p:txBody>
      </p:sp>
      <p:sp>
        <p:nvSpPr>
          <p:cNvPr id="3" name="Content Placeholder 2">
            <a:extLst>
              <a:ext uri="{FF2B5EF4-FFF2-40B4-BE49-F238E27FC236}">
                <a16:creationId xmlns:a16="http://schemas.microsoft.com/office/drawing/2014/main" id="{59E9D5EC-9CFC-46EF-75CD-CE0055F5E44A}"/>
              </a:ext>
            </a:extLst>
          </p:cNvPr>
          <p:cNvSpPr>
            <a:spLocks noGrp="1"/>
          </p:cNvSpPr>
          <p:nvPr>
            <p:ph idx="1"/>
          </p:nvPr>
        </p:nvSpPr>
        <p:spPr/>
        <p:txBody>
          <a:bodyPr>
            <a:normAutofit fontScale="77500" lnSpcReduction="20000"/>
          </a:bodyPr>
          <a:lstStyle/>
          <a:p>
            <a:pPr marL="0" indent="0">
              <a:buNone/>
            </a:pPr>
            <a:r>
              <a:rPr lang="en-GB"/>
              <a:t>Enabling environments can be seen as an environment that is safe and secure, and it supports the child's and family's holistic needs. </a:t>
            </a:r>
          </a:p>
          <a:p>
            <a:pPr marL="0" indent="0">
              <a:buNone/>
            </a:pPr>
            <a:r>
              <a:rPr lang="en-GB"/>
              <a:t>Enabling environments are rich, stimulating and safe spaces that offer children opportunities to play learn and to explore both physically and cognitively. (department of education, 2024)</a:t>
            </a:r>
          </a:p>
          <a:p>
            <a:pPr marL="0" indent="0">
              <a:buNone/>
            </a:pPr>
            <a:r>
              <a:rPr lang="en-GB" b="1" u="sng">
                <a:solidFill>
                  <a:schemeClr val="accent1">
                    <a:lumMod val="60000"/>
                    <a:lumOff val="40000"/>
                  </a:schemeClr>
                </a:solidFill>
              </a:rPr>
              <a:t>Examples of enabling environments </a:t>
            </a:r>
          </a:p>
          <a:p>
            <a:pPr marL="342900" indent="-342900">
              <a:buFont typeface="Wingdings"/>
              <a:buChar char="v"/>
            </a:pPr>
            <a:r>
              <a:rPr lang="en-GB">
                <a:solidFill>
                  <a:schemeClr val="tx1"/>
                </a:solidFill>
              </a:rPr>
              <a:t>A classroom with wheelchair access and quiet arears </a:t>
            </a:r>
          </a:p>
          <a:p>
            <a:pPr marL="342900" indent="-342900">
              <a:buSzPct val="114999"/>
              <a:buFont typeface="Wingdings"/>
              <a:buChar char="v"/>
            </a:pPr>
            <a:r>
              <a:rPr lang="en-GB">
                <a:solidFill>
                  <a:schemeClr val="tx1"/>
                </a:solidFill>
              </a:rPr>
              <a:t>Visual timetables for children with communication needs </a:t>
            </a:r>
          </a:p>
          <a:p>
            <a:pPr marL="342900" indent="-342900">
              <a:buSzPct val="114999"/>
              <a:buFont typeface="Wingdings"/>
              <a:buChar char="v"/>
            </a:pPr>
            <a:r>
              <a:rPr lang="en-GB">
                <a:solidFill>
                  <a:schemeClr val="tx1"/>
                </a:solidFill>
              </a:rPr>
              <a:t>Calm supportive adults who respond to individual needs</a:t>
            </a:r>
          </a:p>
          <a:p>
            <a:pPr marL="0" indent="0">
              <a:buSzPct val="114999"/>
              <a:buNone/>
            </a:pPr>
            <a:r>
              <a:rPr lang="en-GB">
                <a:solidFill>
                  <a:schemeClr val="tx1"/>
                </a:solidFill>
              </a:rPr>
              <a:t>Both enabling environments and inclusive practice ensure that everyone has equal opportunities to learn, develop and succeed. </a:t>
            </a:r>
          </a:p>
        </p:txBody>
      </p:sp>
    </p:spTree>
    <p:extLst>
      <p:ext uri="{BB962C8B-B14F-4D97-AF65-F5344CB8AC3E}">
        <p14:creationId xmlns:p14="http://schemas.microsoft.com/office/powerpoint/2010/main" val="3976276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390E-359C-0438-9B72-B67207BBC9A8}"/>
              </a:ext>
            </a:extLst>
          </p:cNvPr>
          <p:cNvSpPr>
            <a:spLocks noGrp="1"/>
          </p:cNvSpPr>
          <p:nvPr>
            <p:ph type="title"/>
          </p:nvPr>
        </p:nvSpPr>
        <p:spPr/>
        <p:txBody>
          <a:bodyPr/>
          <a:lstStyle/>
          <a:p>
            <a:r>
              <a:rPr lang="en-GB" b="1" u="sng">
                <a:solidFill>
                  <a:schemeClr val="accent2">
                    <a:lumMod val="60000"/>
                    <a:lumOff val="40000"/>
                  </a:schemeClr>
                </a:solidFill>
              </a:rPr>
              <a:t>Inclusive practice </a:t>
            </a:r>
          </a:p>
        </p:txBody>
      </p:sp>
      <p:sp>
        <p:nvSpPr>
          <p:cNvPr id="3" name="Content Placeholder 2">
            <a:extLst>
              <a:ext uri="{FF2B5EF4-FFF2-40B4-BE49-F238E27FC236}">
                <a16:creationId xmlns:a16="http://schemas.microsoft.com/office/drawing/2014/main" id="{7CCFDAFA-BEA6-CC1B-AB3A-930FFA9095CC}"/>
              </a:ext>
            </a:extLst>
          </p:cNvPr>
          <p:cNvSpPr>
            <a:spLocks noGrp="1"/>
          </p:cNvSpPr>
          <p:nvPr>
            <p:ph idx="1"/>
          </p:nvPr>
        </p:nvSpPr>
        <p:spPr>
          <a:xfrm>
            <a:off x="1281024" y="2283762"/>
            <a:ext cx="9601196" cy="3318936"/>
          </a:xfrm>
        </p:spPr>
        <p:txBody>
          <a:bodyPr/>
          <a:lstStyle/>
          <a:p>
            <a:pPr marL="0" indent="0">
              <a:buNone/>
            </a:pPr>
            <a:r>
              <a:rPr lang="en-GB"/>
              <a:t>To demonstrate inclusive practise EYS must ensure that everyone is included regardless of ability, background, culture, language, gender or additional needs.</a:t>
            </a:r>
            <a:endParaRPr lang="en-US"/>
          </a:p>
          <a:p>
            <a:pPr marL="0" indent="0">
              <a:buNone/>
            </a:pPr>
            <a:r>
              <a:rPr lang="en-GB"/>
              <a:t>Developing a sense of belonging is a fundamental aspect of inclusive practice which involves really understating that all children and families are unique by listening, valuing diversity, removing barriers, having high aspirations, supporting each unique child and engaging with families. (Early years alliance, 2025)</a:t>
            </a:r>
          </a:p>
        </p:txBody>
      </p:sp>
      <p:sp>
        <p:nvSpPr>
          <p:cNvPr id="4" name="TextBox 3">
            <a:extLst>
              <a:ext uri="{FF2B5EF4-FFF2-40B4-BE49-F238E27FC236}">
                <a16:creationId xmlns:a16="http://schemas.microsoft.com/office/drawing/2014/main" id="{D384BF18-0D82-7424-D3A9-F6C1BFD805BE}"/>
              </a:ext>
            </a:extLst>
          </p:cNvPr>
          <p:cNvSpPr txBox="1"/>
          <p:nvPr/>
        </p:nvSpPr>
        <p:spPr>
          <a:xfrm rot="-2340000">
            <a:off x="1135224" y="1384040"/>
            <a:ext cx="24104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2">
                    <a:lumMod val="40000"/>
                    <a:lumOff val="60000"/>
                  </a:schemeClr>
                </a:solidFill>
              </a:rPr>
              <a:t>Using inclusive practice</a:t>
            </a:r>
            <a:r>
              <a:rPr lang="en-GB"/>
              <a:t> </a:t>
            </a:r>
          </a:p>
        </p:txBody>
      </p:sp>
      <p:sp>
        <p:nvSpPr>
          <p:cNvPr id="5" name="TextBox 4">
            <a:extLst>
              <a:ext uri="{FF2B5EF4-FFF2-40B4-BE49-F238E27FC236}">
                <a16:creationId xmlns:a16="http://schemas.microsoft.com/office/drawing/2014/main" id="{7C47DDB0-ECB5-BFE1-314D-2155AFFFCEAC}"/>
              </a:ext>
            </a:extLst>
          </p:cNvPr>
          <p:cNvSpPr txBox="1"/>
          <p:nvPr/>
        </p:nvSpPr>
        <p:spPr>
          <a:xfrm rot="1200000">
            <a:off x="8364102" y="1088571"/>
            <a:ext cx="32698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4">
                    <a:lumMod val="60000"/>
                    <a:lumOff val="40000"/>
                  </a:schemeClr>
                </a:solidFill>
              </a:rPr>
              <a:t>Using inclusive language and resources </a:t>
            </a:r>
          </a:p>
        </p:txBody>
      </p:sp>
      <p:sp>
        <p:nvSpPr>
          <p:cNvPr id="6" name="TextBox 5">
            <a:extLst>
              <a:ext uri="{FF2B5EF4-FFF2-40B4-BE49-F238E27FC236}">
                <a16:creationId xmlns:a16="http://schemas.microsoft.com/office/drawing/2014/main" id="{401320B5-F048-911A-DE91-74E9F5011A3F}"/>
              </a:ext>
            </a:extLst>
          </p:cNvPr>
          <p:cNvSpPr txBox="1"/>
          <p:nvPr/>
        </p:nvSpPr>
        <p:spPr>
          <a:xfrm rot="-1380000">
            <a:off x="879367" y="5027673"/>
            <a:ext cx="34329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lumMod val="60000"/>
                    <a:lumOff val="40000"/>
                  </a:schemeClr>
                </a:solidFill>
              </a:rPr>
              <a:t>Supporting children with special educational needs</a:t>
            </a:r>
          </a:p>
        </p:txBody>
      </p:sp>
      <p:sp>
        <p:nvSpPr>
          <p:cNvPr id="7" name="TextBox 6">
            <a:extLst>
              <a:ext uri="{FF2B5EF4-FFF2-40B4-BE49-F238E27FC236}">
                <a16:creationId xmlns:a16="http://schemas.microsoft.com/office/drawing/2014/main" id="{40B697EE-36FE-EFDA-3AF7-208F536B4324}"/>
              </a:ext>
            </a:extLst>
          </p:cNvPr>
          <p:cNvSpPr txBox="1"/>
          <p:nvPr/>
        </p:nvSpPr>
        <p:spPr>
          <a:xfrm rot="1200000">
            <a:off x="7962122" y="5287347"/>
            <a:ext cx="3670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Celebrating different cultures and familiy backgrounds </a:t>
            </a:r>
          </a:p>
        </p:txBody>
      </p:sp>
    </p:spTree>
    <p:extLst>
      <p:ext uri="{BB962C8B-B14F-4D97-AF65-F5344CB8AC3E}">
        <p14:creationId xmlns:p14="http://schemas.microsoft.com/office/powerpoint/2010/main" val="4238581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YFS areas – 9 ways to improve your rooms">
            <a:extLst>
              <a:ext uri="{FF2B5EF4-FFF2-40B4-BE49-F238E27FC236}">
                <a16:creationId xmlns:a16="http://schemas.microsoft.com/office/drawing/2014/main" id="{AC20A420-EC77-529C-2C2E-024854D8532C}"/>
              </a:ext>
            </a:extLst>
          </p:cNvPr>
          <p:cNvPicPr>
            <a:picLocks noChangeAspect="1"/>
          </p:cNvPicPr>
          <p:nvPr/>
        </p:nvPicPr>
        <p:blipFill>
          <a:blip r:embed="rId4"/>
          <a:srcRect t="882"/>
          <a:stretch>
            <a:fillRect/>
          </a:stretch>
        </p:blipFill>
        <p:spPr>
          <a:xfrm>
            <a:off x="1412683" y="1410208"/>
            <a:ext cx="5278777" cy="3858780"/>
          </a:xfrm>
          <a:prstGeom prst="rect">
            <a:avLst/>
          </a:prstGeom>
        </p:spPr>
      </p:pic>
      <p:cxnSp>
        <p:nvCxnSpPr>
          <p:cNvPr id="15" name="Straight Connector 14">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A0B94CA-6331-CF1A-CF6F-3A06425EF80B}"/>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200" dirty="0"/>
              <a:t>Bronfenbrenner's ecological systems theory explains that all individual's development is shaped by interconnected environmental systems, from immediate surroundings like family to broader structures like culture. (Guy-Evans, 2025) He also suggested that within a child's environment its nested arrangement of structure. Therefore, he believed human development is shaped by the interaction between an individual and multiple layers of their environment, from immediate relationships to broader social and cultural forces. Linking this to the first 1000 days. With a healthy start in life with supportive caregivers, it ensures that you will do better in school. Within the school parents and teachers have a positive working relationship, which has a positive effect on the child.  </a:t>
            </a:r>
            <a:endParaRPr lang="en-US" sz="1200" dirty="0"/>
          </a:p>
          <a:p>
            <a:pPr marL="0" indent="0">
              <a:lnSpc>
                <a:spcPct val="90000"/>
              </a:lnSpc>
              <a:buNone/>
            </a:pPr>
            <a:r>
              <a:rPr lang="en-GB" sz="1200" dirty="0"/>
              <a:t>                                                  Follow on the next page </a:t>
            </a:r>
          </a:p>
        </p:txBody>
      </p:sp>
      <p:sp>
        <p:nvSpPr>
          <p:cNvPr id="5" name="TextBox 4">
            <a:extLst>
              <a:ext uri="{FF2B5EF4-FFF2-40B4-BE49-F238E27FC236}">
                <a16:creationId xmlns:a16="http://schemas.microsoft.com/office/drawing/2014/main" id="{D2C60089-2CB3-99B9-CA5B-782F8923C172}"/>
              </a:ext>
            </a:extLst>
          </p:cNvPr>
          <p:cNvSpPr txBox="1"/>
          <p:nvPr/>
        </p:nvSpPr>
        <p:spPr>
          <a:xfrm>
            <a:off x="3550227" y="5957454"/>
            <a:ext cx="38792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(Beeley, N.D)</a:t>
            </a:r>
          </a:p>
        </p:txBody>
      </p:sp>
    </p:spTree>
    <p:extLst>
      <p:ext uri="{BB962C8B-B14F-4D97-AF65-F5344CB8AC3E}">
        <p14:creationId xmlns:p14="http://schemas.microsoft.com/office/powerpoint/2010/main" val="2916297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Graphic 6" descr="Parent and Child">
            <a:extLst>
              <a:ext uri="{FF2B5EF4-FFF2-40B4-BE49-F238E27FC236}">
                <a16:creationId xmlns:a16="http://schemas.microsoft.com/office/drawing/2014/main" id="{DA93ACC4-1F87-96E1-4173-61AF70564F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12683" y="2122701"/>
            <a:ext cx="2433793" cy="2433793"/>
          </a:xfrm>
          <a:prstGeom prst="rect">
            <a:avLst/>
          </a:prstGeom>
        </p:spPr>
      </p:pic>
      <p:sp>
        <p:nvSpPr>
          <p:cNvPr id="3" name="Content Placeholder 2">
            <a:extLst>
              <a:ext uri="{FF2B5EF4-FFF2-40B4-BE49-F238E27FC236}">
                <a16:creationId xmlns:a16="http://schemas.microsoft.com/office/drawing/2014/main" id="{5FC50EEF-ED43-89D4-0473-8DD317E8591E}"/>
              </a:ext>
            </a:extLst>
          </p:cNvPr>
          <p:cNvSpPr>
            <a:spLocks noGrp="1"/>
          </p:cNvSpPr>
          <p:nvPr>
            <p:ph idx="1"/>
          </p:nvPr>
        </p:nvSpPr>
        <p:spPr>
          <a:xfrm>
            <a:off x="4636482" y="2556932"/>
            <a:ext cx="6260114" cy="3318936"/>
          </a:xfrm>
        </p:spPr>
        <p:txBody>
          <a:bodyPr>
            <a:normAutofit/>
          </a:bodyPr>
          <a:lstStyle/>
          <a:p>
            <a:pPr marL="0" indent="0">
              <a:lnSpc>
                <a:spcPct val="90000"/>
              </a:lnSpc>
              <a:buNone/>
            </a:pPr>
            <a:r>
              <a:rPr lang="en-GB" sz="2000">
                <a:solidFill>
                  <a:srgbClr val="262626"/>
                </a:solidFill>
              </a:rPr>
              <a:t>An example of this can be when teachers and caregivers of a child work together as the child is often crying and very upset when arriving to school. The child's parents work long hours as they need the money however this results in minimal support with the child's homework which could have an impact on his schoolwork. On the other hand, the child's parents have good working morals, and they ensure their child will have a strong emphasis on academic success .changes overtime could be that the child's parents have a divorce which potentially have an impact on the child's holistic development as they will have to adapt to change. </a:t>
            </a:r>
          </a:p>
          <a:p>
            <a:pPr>
              <a:lnSpc>
                <a:spcPct val="90000"/>
              </a:lnSpc>
              <a:buSzPct val="114999"/>
            </a:pPr>
            <a:endParaRPr lang="en-GB" sz="2000">
              <a:solidFill>
                <a:srgbClr val="262626"/>
              </a:solidFill>
            </a:endParaRPr>
          </a:p>
          <a:p>
            <a:pPr>
              <a:lnSpc>
                <a:spcPct val="90000"/>
              </a:lnSpc>
              <a:buSzPct val="114999"/>
            </a:pPr>
            <a:endParaRPr lang="en-GB" sz="2000">
              <a:solidFill>
                <a:srgbClr val="262626"/>
              </a:solidFill>
            </a:endParaRPr>
          </a:p>
        </p:txBody>
      </p:sp>
    </p:spTree>
    <p:extLst>
      <p:ext uri="{BB962C8B-B14F-4D97-AF65-F5344CB8AC3E}">
        <p14:creationId xmlns:p14="http://schemas.microsoft.com/office/powerpoint/2010/main" val="154426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 We’re proud to nurture exceptional young people through our ...">
            <a:extLst>
              <a:ext uri="{FF2B5EF4-FFF2-40B4-BE49-F238E27FC236}">
                <a16:creationId xmlns:a16="http://schemas.microsoft.com/office/drawing/2014/main" id="{CB41E342-A6FD-1125-A7E2-07FC5BDCBA0A}"/>
              </a:ext>
            </a:extLst>
          </p:cNvPr>
          <p:cNvPicPr>
            <a:picLocks noChangeAspect="1"/>
          </p:cNvPicPr>
          <p:nvPr/>
        </p:nvPicPr>
        <p:blipFill>
          <a:blip r:embed="rId2">
            <a:alphaModFix amt="35000"/>
          </a:blip>
          <a:srcRect t="10208" b="14792"/>
          <a:stretch>
            <a:fillRect/>
          </a:stretch>
        </p:blipFill>
        <p:spPr>
          <a:xfrm>
            <a:off x="14397" y="10"/>
            <a:ext cx="12191980" cy="6857990"/>
          </a:xfrm>
          <a:prstGeom prst="rect">
            <a:avLst/>
          </a:prstGeom>
        </p:spPr>
      </p:pic>
      <p:sp>
        <p:nvSpPr>
          <p:cNvPr id="2" name="Title 1">
            <a:extLst>
              <a:ext uri="{FF2B5EF4-FFF2-40B4-BE49-F238E27FC236}">
                <a16:creationId xmlns:a16="http://schemas.microsoft.com/office/drawing/2014/main" id="{7581DC6B-92BB-B7C5-5A1D-4CD3DFA444F0}"/>
              </a:ext>
            </a:extLst>
          </p:cNvPr>
          <p:cNvSpPr>
            <a:spLocks noGrp="1"/>
          </p:cNvSpPr>
          <p:nvPr>
            <p:ph type="title"/>
          </p:nvPr>
        </p:nvSpPr>
        <p:spPr/>
        <p:txBody>
          <a:bodyPr>
            <a:normAutofit/>
          </a:bodyPr>
          <a:lstStyle/>
          <a:p>
            <a:r>
              <a:rPr lang="en-GB" dirty="0">
                <a:solidFill>
                  <a:schemeClr val="accent1">
                    <a:lumMod val="60000"/>
                    <a:lumOff val="40000"/>
                  </a:schemeClr>
                </a:solidFill>
              </a:rPr>
              <a:t>Exceptional care </a:t>
            </a:r>
          </a:p>
        </p:txBody>
      </p:sp>
      <p:sp>
        <p:nvSpPr>
          <p:cNvPr id="3" name="Content Placeholder 2">
            <a:extLst>
              <a:ext uri="{FF2B5EF4-FFF2-40B4-BE49-F238E27FC236}">
                <a16:creationId xmlns:a16="http://schemas.microsoft.com/office/drawing/2014/main" id="{5E22F737-45A1-D801-B10A-1B6559517FE8}"/>
              </a:ext>
            </a:extLst>
          </p:cNvPr>
          <p:cNvSpPr>
            <a:spLocks noGrp="1"/>
          </p:cNvSpPr>
          <p:nvPr>
            <p:ph idx="1"/>
          </p:nvPr>
        </p:nvSpPr>
        <p:spPr/>
        <p:txBody>
          <a:bodyPr>
            <a:normAutofit/>
          </a:bodyPr>
          <a:lstStyle/>
          <a:p>
            <a:pPr marL="0" indent="0">
              <a:lnSpc>
                <a:spcPct val="90000"/>
              </a:lnSpc>
              <a:buNone/>
            </a:pPr>
            <a:r>
              <a:rPr lang="en-GB" sz="2000" dirty="0">
                <a:solidFill>
                  <a:schemeClr val="bg1"/>
                </a:solidFill>
              </a:rPr>
              <a:t>Exceptional care extends beyond meeting basic needs. Exceptional care is built on secure,  nurturing relationships. According to (parliament.uk) The first 1000 days from conception to age 2, is a critical period. During this time of heightened vulnerability, the foundations of a child's health and development (Physical, cognitive, social and emotional, and behavioural development) with this in mind, </a:t>
            </a:r>
            <a:r>
              <a:rPr lang="en-GB" sz="2000" dirty="0" err="1">
                <a:solidFill>
                  <a:schemeClr val="bg1"/>
                </a:solidFill>
              </a:rPr>
              <a:t>txplains</a:t>
            </a:r>
            <a:r>
              <a:rPr lang="en-GB" sz="2000" dirty="0">
                <a:solidFill>
                  <a:schemeClr val="bg1"/>
                </a:solidFill>
              </a:rPr>
              <a:t> and why exceptional care is essential throughout the first 1000 days. Also, according to NHS Wales Getting things right from the start creates strong foundations for the future. It can break cycles of disadvantage and is the best and most cost-effective way to create a happier, healthier fairer future for Wales. This tells us that it is essential to get things right from the start. The foundations are built within the first 1000 days that will stay with the humans all their life. By showing exceptional care and allowing the chance for great opportunity it enhances positive outcomes for the future of that human. ,</a:t>
            </a:r>
          </a:p>
        </p:txBody>
      </p:sp>
    </p:spTree>
    <p:extLst>
      <p:ext uri="{BB962C8B-B14F-4D97-AF65-F5344CB8AC3E}">
        <p14:creationId xmlns:p14="http://schemas.microsoft.com/office/powerpoint/2010/main" val="41520257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E4F490-FA76-4FF0-B36A-72B01E117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5C8C51A-4ECF-4857-8298-6C8334C7F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741C46E-A2A6-4DF0-84BD-502A2E56D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sq">
            <a:solidFill>
              <a:srgbClr val="FFFFFF">
                <a:alpha val="80000"/>
              </a:srgbClr>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454B85-F489-CBBA-06E7-594DC8AA258C}"/>
              </a:ext>
            </a:extLst>
          </p:cNvPr>
          <p:cNvSpPr>
            <a:spLocks noGrp="1"/>
          </p:cNvSpPr>
          <p:nvPr>
            <p:ph type="title"/>
          </p:nvPr>
        </p:nvSpPr>
        <p:spPr>
          <a:xfrm>
            <a:off x="952108" y="954756"/>
            <a:ext cx="2730414" cy="4946003"/>
          </a:xfrm>
        </p:spPr>
        <p:txBody>
          <a:bodyPr>
            <a:normAutofit/>
          </a:bodyPr>
          <a:lstStyle/>
          <a:p>
            <a:r>
              <a:rPr lang="en-GB" sz="4100">
                <a:solidFill>
                  <a:srgbClr val="FFFFFF"/>
                </a:solidFill>
              </a:rPr>
              <a:t>Exceptional care</a:t>
            </a:r>
          </a:p>
        </p:txBody>
      </p:sp>
      <p:sp>
        <p:nvSpPr>
          <p:cNvPr id="9" name="Rectangle 8">
            <a:extLst>
              <a:ext uri="{FF2B5EF4-FFF2-40B4-BE49-F238E27FC236}">
                <a16:creationId xmlns:a16="http://schemas.microsoft.com/office/drawing/2014/main" id="{67CE4C0A-D88E-41BB-8F06-8C0E2604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90000"/>
              <a:lumOff val="10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79616-8082-66FB-1B03-43009A051865}"/>
              </a:ext>
            </a:extLst>
          </p:cNvPr>
          <p:cNvSpPr>
            <a:spLocks noGrp="1"/>
          </p:cNvSpPr>
          <p:nvPr>
            <p:ph idx="1"/>
          </p:nvPr>
        </p:nvSpPr>
        <p:spPr>
          <a:xfrm>
            <a:off x="5150360" y="469900"/>
            <a:ext cx="5953630" cy="5405968"/>
          </a:xfrm>
        </p:spPr>
        <p:txBody>
          <a:bodyPr anchor="ctr">
            <a:normAutofit/>
          </a:bodyPr>
          <a:lstStyle/>
          <a:p>
            <a:pPr marL="0" indent="0">
              <a:lnSpc>
                <a:spcPct val="90000"/>
              </a:lnSpc>
              <a:buNone/>
            </a:pPr>
            <a:r>
              <a:rPr lang="en-GB" sz="1100" dirty="0">
                <a:solidFill>
                  <a:schemeClr val="tx1"/>
                </a:solidFill>
                <a:latin typeface="Arial"/>
                <a:cs typeface="Arial"/>
              </a:rPr>
              <a:t>Exceptional care would mean to be care that not only demonstrates physical needs such as nutrition, sleep and health, it also demonstrates emotional wellbeing, early learning and a child's sense of belonging. As well as this, exceptional care also supports parent's health and well-being. It essential for parents to receive care and services through the first 1000 days. </a:t>
            </a:r>
          </a:p>
          <a:p>
            <a:pPr marL="0" indent="0">
              <a:lnSpc>
                <a:spcPct val="90000"/>
              </a:lnSpc>
              <a:buNone/>
            </a:pPr>
            <a:r>
              <a:rPr lang="en-GB" sz="1100" dirty="0">
                <a:solidFill>
                  <a:schemeClr val="tx1"/>
                </a:solidFill>
                <a:latin typeface="Arial"/>
                <a:cs typeface="Arial"/>
              </a:rPr>
              <a:t>Pregnancy care (also known as antenatal care) is the care you have while you're pregnant to help keep and your baby as healthy as possible (NHS) During the first 1000 days, a family will interact with, midwifes, health visitors, mental health services, GPs, family support services and early years practitioners. It is essential that women be a part of an antenatal team and this is because regular scans and urine test will be done to </a:t>
            </a:r>
            <a:r>
              <a:rPr lang="en-GB" sz="1100">
                <a:solidFill>
                  <a:schemeClr val="tx1"/>
                </a:solidFill>
                <a:latin typeface="Arial"/>
                <a:cs typeface="Arial"/>
              </a:rPr>
              <a:t>esnure</a:t>
            </a:r>
            <a:r>
              <a:rPr lang="en-GB" sz="1100" dirty="0">
                <a:solidFill>
                  <a:schemeClr val="tx1"/>
                </a:solidFill>
                <a:latin typeface="Arial"/>
                <a:cs typeface="Arial"/>
              </a:rPr>
              <a:t> that mother and baby are both healthy. By having scans, it can also detect any conditions that if </a:t>
            </a:r>
            <a:r>
              <a:rPr lang="en-GB" sz="1100">
                <a:solidFill>
                  <a:schemeClr val="tx1"/>
                </a:solidFill>
                <a:latin typeface="Arial"/>
                <a:cs typeface="Arial"/>
              </a:rPr>
              <a:t>catched</a:t>
            </a:r>
            <a:r>
              <a:rPr lang="en-GB" sz="1100" dirty="0">
                <a:solidFill>
                  <a:schemeClr val="tx1"/>
                </a:solidFill>
                <a:latin typeface="Arial"/>
                <a:cs typeface="Arial"/>
              </a:rPr>
              <a:t> early can be managed. Housing, finances, and relationships all effect a baby's development. A healthy beginning starts with a mother's health. Ensuring quality antenatal care, which includes screening, adequate maternal nutrients, managing anaemia, thyroid disorders and other high-risk conditions as well as providing mental health support is crucial for healthy </a:t>
            </a:r>
            <a:r>
              <a:rPr lang="en-GB" sz="1100">
                <a:solidFill>
                  <a:schemeClr val="tx1"/>
                </a:solidFill>
                <a:latin typeface="Arial"/>
                <a:cs typeface="Arial"/>
              </a:rPr>
              <a:t>fetal</a:t>
            </a:r>
            <a:r>
              <a:rPr lang="en-GB" sz="1100" dirty="0">
                <a:solidFill>
                  <a:schemeClr val="tx1"/>
                </a:solidFill>
                <a:latin typeface="Arial"/>
                <a:cs typeface="Arial"/>
              </a:rPr>
              <a:t> growth and neurodevelopment. (Hedge and Kasar, 2025)  This explains why is it vital for pregnant women to have an antenatal care team to ensure that both mother and baby are doing well and are healthy while developing positively  </a:t>
            </a:r>
          </a:p>
          <a:p>
            <a:pPr marL="0" indent="0">
              <a:lnSpc>
                <a:spcPct val="90000"/>
              </a:lnSpc>
              <a:buNone/>
            </a:pPr>
            <a:r>
              <a:rPr lang="en-GB" sz="1100" dirty="0">
                <a:solidFill>
                  <a:schemeClr val="tx1"/>
                </a:solidFill>
                <a:latin typeface="Arial"/>
                <a:cs typeface="Arial"/>
              </a:rPr>
              <a:t>BY creating the conditions for families to thrive and making sure families get the right support at the right time we can help more children get the best start in life. (Public health Wales, N.D) By there being organisation like public health Wales, it ensure that there is help out there for mothers/caregivers and their babies. When both the care giver and baby have had the right help and support, they need and are developing holistically it leads to positive outcomes for the child. When all the </a:t>
            </a:r>
            <a:r>
              <a:rPr lang="en-GB" sz="1100">
                <a:solidFill>
                  <a:schemeClr val="tx1"/>
                </a:solidFill>
                <a:latin typeface="Arial"/>
                <a:cs typeface="Arial"/>
              </a:rPr>
              <a:t>childs</a:t>
            </a:r>
            <a:r>
              <a:rPr lang="en-GB" sz="1100" dirty="0">
                <a:solidFill>
                  <a:schemeClr val="tx1"/>
                </a:solidFill>
                <a:latin typeface="Arial"/>
                <a:cs typeface="Arial"/>
              </a:rPr>
              <a:t> needs are being met and the child has had exceptional care giving it encourages their brain development, emotional security, language development, physical growth. </a:t>
            </a: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p:txBody>
      </p:sp>
    </p:spTree>
    <p:extLst>
      <p:ext uri="{BB962C8B-B14F-4D97-AF65-F5344CB8AC3E}">
        <p14:creationId xmlns:p14="http://schemas.microsoft.com/office/powerpoint/2010/main" val="396879416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8">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ecure Attachment Style - Mother holding baby">
            <a:extLst>
              <a:ext uri="{FF2B5EF4-FFF2-40B4-BE49-F238E27FC236}">
                <a16:creationId xmlns:a16="http://schemas.microsoft.com/office/drawing/2014/main" id="{617AE75B-C1A1-664D-2851-28731174A2BC}"/>
              </a:ext>
            </a:extLst>
          </p:cNvPr>
          <p:cNvPicPr>
            <a:picLocks noChangeAspect="1"/>
          </p:cNvPicPr>
          <p:nvPr/>
        </p:nvPicPr>
        <p:blipFill>
          <a:blip r:embed="rId4"/>
          <a:srcRect l="8687" r="-2" b="-2"/>
          <a:stretch>
            <a:fillRect/>
          </a:stretch>
        </p:blipFill>
        <p:spPr>
          <a:xfrm>
            <a:off x="1412683" y="1410208"/>
            <a:ext cx="5278777" cy="3858780"/>
          </a:xfrm>
          <a:prstGeom prst="rect">
            <a:avLst/>
          </a:prstGeom>
        </p:spPr>
      </p:pic>
      <p:cxnSp>
        <p:nvCxnSpPr>
          <p:cNvPr id="21" name="Straight Connector 20">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EE6758F-E92C-5ACA-0918-A279F093CDF1}"/>
              </a:ext>
            </a:extLst>
          </p:cNvPr>
          <p:cNvSpPr>
            <a:spLocks noGrp="1"/>
          </p:cNvSpPr>
          <p:nvPr>
            <p:ph idx="1"/>
          </p:nvPr>
        </p:nvSpPr>
        <p:spPr>
          <a:xfrm>
            <a:off x="7521447" y="817272"/>
            <a:ext cx="3375148" cy="5173615"/>
          </a:xfrm>
        </p:spPr>
        <p:txBody>
          <a:bodyPr>
            <a:normAutofit/>
          </a:bodyPr>
          <a:lstStyle/>
          <a:p>
            <a:pPr marL="0" indent="0">
              <a:lnSpc>
                <a:spcPct val="90000"/>
              </a:lnSpc>
              <a:buNone/>
            </a:pPr>
            <a:r>
              <a:rPr lang="en-GB" sz="1200" dirty="0"/>
              <a:t>Secure relationships – when infants are born the require the need for connections. As caregivers, you will have to respond to the infant's cries, their daily needs and comfort them while engaging with soft touch and eye contact. This then creates secure bonds. The infant will get use to the caregiver and relay on them. They will acknowledge that when they cry, they are comforted. It is essential for infants to develop secure relationships as this is how it'll shape the child's understanding of the world and their place within it.</a:t>
            </a:r>
            <a:endParaRPr lang="en-US" sz="1200" dirty="0"/>
          </a:p>
          <a:p>
            <a:pPr marL="0" indent="0">
              <a:lnSpc>
                <a:spcPct val="90000"/>
              </a:lnSpc>
              <a:buNone/>
            </a:pPr>
            <a:r>
              <a:rPr lang="en-GB" sz="1200" dirty="0"/>
              <a:t>Love is a basic human need, especially during childhood. Children require love and affection from their caregivers for normal social, emotional, cognitive and physical development. (Resto NYC, 2023)</a:t>
            </a:r>
          </a:p>
          <a:p>
            <a:pPr marL="0" indent="0">
              <a:lnSpc>
                <a:spcPct val="90000"/>
              </a:lnSpc>
              <a:buNone/>
            </a:pPr>
            <a:r>
              <a:rPr lang="en-GB" sz="1200" dirty="0"/>
              <a:t>Linking this to Bowlby (1969), he believed that babies are biologically driven to form secure attachments. For children to thrive and go on to have a successful life, they must form secure relationships from birth. </a:t>
            </a:r>
          </a:p>
          <a:p>
            <a:pPr marL="0" indent="0">
              <a:lnSpc>
                <a:spcPct val="90000"/>
              </a:lnSpc>
              <a:buNone/>
            </a:pPr>
            <a:endParaRPr lang="en-GB" sz="1100"/>
          </a:p>
        </p:txBody>
      </p:sp>
      <p:sp>
        <p:nvSpPr>
          <p:cNvPr id="6" name="TextBox 5">
            <a:extLst>
              <a:ext uri="{FF2B5EF4-FFF2-40B4-BE49-F238E27FC236}">
                <a16:creationId xmlns:a16="http://schemas.microsoft.com/office/drawing/2014/main" id="{4BC43E5F-EC36-9752-79C0-9FBEF1FB459B}"/>
              </a:ext>
            </a:extLst>
          </p:cNvPr>
          <p:cNvSpPr txBox="1"/>
          <p:nvPr/>
        </p:nvSpPr>
        <p:spPr>
          <a:xfrm>
            <a:off x="6204857" y="5800530"/>
            <a:ext cx="3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Attachment project, 2021)</a:t>
            </a:r>
          </a:p>
        </p:txBody>
      </p:sp>
    </p:spTree>
    <p:extLst>
      <p:ext uri="{BB962C8B-B14F-4D97-AF65-F5344CB8AC3E}">
        <p14:creationId xmlns:p14="http://schemas.microsoft.com/office/powerpoint/2010/main" val="2398320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3BF4F1AB-D617-4C32-BE63-A7EB87B3A933}"/>
              </a:ext>
            </a:extLst>
          </p:cNvPr>
          <p:cNvSpPr>
            <a:spLocks noGrp="1"/>
          </p:cNvSpPr>
          <p:nvPr>
            <p:ph type="title"/>
          </p:nvPr>
        </p:nvSpPr>
        <p:spPr>
          <a:xfrm>
            <a:off x="7535825" y="982132"/>
            <a:ext cx="3360772" cy="1303867"/>
          </a:xfrm>
        </p:spPr>
        <p:txBody>
          <a:bodyPr>
            <a:normAutofit/>
          </a:bodyPr>
          <a:lstStyle/>
          <a:p>
            <a:r>
              <a:rPr lang="en-GB"/>
              <a:t>Care giving </a:t>
            </a:r>
          </a:p>
        </p:txBody>
      </p:sp>
      <p:sp>
        <p:nvSpPr>
          <p:cNvPr id="15" name="Rectangle 14">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irst-Time Pregnancy FAQS">
            <a:extLst>
              <a:ext uri="{FF2B5EF4-FFF2-40B4-BE49-F238E27FC236}">
                <a16:creationId xmlns:a16="http://schemas.microsoft.com/office/drawing/2014/main" id="{0249F342-465E-F602-C14F-747F02FD7E76}"/>
              </a:ext>
            </a:extLst>
          </p:cNvPr>
          <p:cNvPicPr>
            <a:picLocks noChangeAspect="1"/>
          </p:cNvPicPr>
          <p:nvPr/>
        </p:nvPicPr>
        <p:blipFill>
          <a:blip r:embed="rId4"/>
          <a:srcRect r="8684" b="-2"/>
          <a:stretch>
            <a:fillRect/>
          </a:stretch>
        </p:blipFill>
        <p:spPr>
          <a:xfrm>
            <a:off x="1412683" y="1410208"/>
            <a:ext cx="5278777" cy="3858780"/>
          </a:xfrm>
          <a:prstGeom prst="rect">
            <a:avLst/>
          </a:prstGeom>
        </p:spPr>
      </p:pic>
      <p:cxnSp>
        <p:nvCxnSpPr>
          <p:cNvPr id="17" name="Straight Connector 16">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1B49819-C5C9-2EEF-71B0-2C3FA7156BD5}"/>
              </a:ext>
            </a:extLst>
          </p:cNvPr>
          <p:cNvSpPr>
            <a:spLocks noGrp="1"/>
          </p:cNvSpPr>
          <p:nvPr>
            <p:ph idx="1"/>
          </p:nvPr>
        </p:nvSpPr>
        <p:spPr>
          <a:xfrm>
            <a:off x="7535824" y="2556932"/>
            <a:ext cx="3360771" cy="3318936"/>
          </a:xfrm>
        </p:spPr>
        <p:txBody>
          <a:bodyPr vert="horz" lIns="91440" tIns="45720" rIns="91440" bIns="45720" rtlCol="0">
            <a:normAutofit/>
          </a:bodyPr>
          <a:lstStyle/>
          <a:p>
            <a:pPr marL="0" indent="0">
              <a:lnSpc>
                <a:spcPct val="90000"/>
              </a:lnSpc>
              <a:buNone/>
            </a:pPr>
            <a:endParaRPr lang="en-GB" sz="800" b="1" u="sng"/>
          </a:p>
          <a:p>
            <a:pPr marL="0" indent="0">
              <a:lnSpc>
                <a:spcPct val="90000"/>
              </a:lnSpc>
              <a:buNone/>
            </a:pPr>
            <a:r>
              <a:rPr lang="en-GB" sz="800"/>
              <a:t>Women experience a lot of changes during pregnancy. According to (Pregnancy birth &amp; baby) During pregnancy your health, nutrition and stress levels can influence your baby's future. After your baby is born, their physical environment, nutrition and relationships can have a lifelong impact on their health and well-being. This is showing that the first 1000 day are so important because, of the number of changes both the mother and baby are experiencing. It is also vital for the mother to take their required vitamins and make sure they receive a good source of nutrient. According to Guardian news (2017) by the mother not receiving the right nutrients and abusing her body while pregnant it can cause the child to stunt. Stunting is the impaired growth and development that children experience from poor nutrition, repeated infection and inadequate psychosocial stimulation. (World health organisation, 2015) Stunting can affect the child for the rest of their lives. They will also struggle to learn at school. Also, by the child being more prone to illness it can result in them missing more classes which will then set them back and lead to poor education. By the child not doing well in school, it is proven that they will then struggle throughout their adult life within working environments, friendships and relationships. </a:t>
            </a:r>
          </a:p>
          <a:p>
            <a:pPr marL="0" indent="0">
              <a:lnSpc>
                <a:spcPct val="90000"/>
              </a:lnSpc>
              <a:buNone/>
            </a:pPr>
            <a:endParaRPr lang="en-GB" sz="800" b="1" u="sng"/>
          </a:p>
        </p:txBody>
      </p:sp>
      <p:sp>
        <p:nvSpPr>
          <p:cNvPr id="7" name="TextBox 6">
            <a:extLst>
              <a:ext uri="{FF2B5EF4-FFF2-40B4-BE49-F238E27FC236}">
                <a16:creationId xmlns:a16="http://schemas.microsoft.com/office/drawing/2014/main" id="{1245B3A4-C64A-8F32-63B8-11D81D990473}"/>
              </a:ext>
            </a:extLst>
          </p:cNvPr>
          <p:cNvSpPr txBox="1"/>
          <p:nvPr/>
        </p:nvSpPr>
        <p:spPr>
          <a:xfrm>
            <a:off x="4309613" y="5703890"/>
            <a:ext cx="3358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(Women's Clinic of Atlanta, 2023)</a:t>
            </a:r>
          </a:p>
        </p:txBody>
      </p:sp>
    </p:spTree>
    <p:extLst>
      <p:ext uri="{BB962C8B-B14F-4D97-AF65-F5344CB8AC3E}">
        <p14:creationId xmlns:p14="http://schemas.microsoft.com/office/powerpoint/2010/main" val="3002314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F57E-690A-366E-2F86-212D1AC747AF}"/>
              </a:ext>
            </a:extLst>
          </p:cNvPr>
          <p:cNvSpPr>
            <a:spLocks noGrp="1"/>
          </p:cNvSpPr>
          <p:nvPr>
            <p:ph type="title"/>
          </p:nvPr>
        </p:nvSpPr>
        <p:spPr>
          <a:xfrm>
            <a:off x="5893129" y="665830"/>
            <a:ext cx="4802185" cy="1303867"/>
          </a:xfrm>
        </p:spPr>
        <p:txBody>
          <a:bodyPr>
            <a:normAutofit/>
          </a:bodyPr>
          <a:lstStyle/>
          <a:p>
            <a:r>
              <a:rPr lang="en-GB">
                <a:solidFill>
                  <a:srgbClr val="262626"/>
                </a:solidFill>
              </a:rPr>
              <a:t>Brain Development </a:t>
            </a:r>
          </a:p>
        </p:txBody>
      </p:sp>
      <p:sp>
        <p:nvSpPr>
          <p:cNvPr id="3" name="Content Placeholder 2">
            <a:extLst>
              <a:ext uri="{FF2B5EF4-FFF2-40B4-BE49-F238E27FC236}">
                <a16:creationId xmlns:a16="http://schemas.microsoft.com/office/drawing/2014/main" id="{296CE1E2-0F94-1714-6155-650295A82E2C}"/>
              </a:ext>
            </a:extLst>
          </p:cNvPr>
          <p:cNvSpPr>
            <a:spLocks noGrp="1"/>
          </p:cNvSpPr>
          <p:nvPr>
            <p:ph idx="1"/>
          </p:nvPr>
        </p:nvSpPr>
        <p:spPr>
          <a:xfrm>
            <a:off x="5893129" y="1708668"/>
            <a:ext cx="4802184" cy="3318936"/>
          </a:xfrm>
        </p:spPr>
        <p:txBody>
          <a:bodyPr vert="horz" lIns="91440" tIns="45720" rIns="91440" bIns="45720" rtlCol="0" anchor="t">
            <a:noAutofit/>
          </a:bodyPr>
          <a:lstStyle/>
          <a:p>
            <a:pPr marL="0" indent="0">
              <a:lnSpc>
                <a:spcPct val="90000"/>
              </a:lnSpc>
              <a:buNone/>
            </a:pPr>
            <a:r>
              <a:rPr lang="en-GB" sz="1600">
                <a:solidFill>
                  <a:srgbClr val="262626"/>
                </a:solidFill>
              </a:rPr>
              <a:t>The First years of life have a profound effect on a child's future – on her brain development, her health, her happiness, her ability to learn in school, her well-being and even the amount of money she can earn as an adult. (</a:t>
            </a:r>
            <a:r>
              <a:rPr lang="en-GB" sz="1600" err="1">
                <a:solidFill>
                  <a:srgbClr val="262626"/>
                </a:solidFill>
              </a:rPr>
              <a:t>Unicef</a:t>
            </a:r>
            <a:r>
              <a:rPr lang="en-GB" sz="1600">
                <a:solidFill>
                  <a:srgbClr val="262626"/>
                </a:solidFill>
              </a:rPr>
              <a:t>, N.D) This explains why the first 1000 days are so important, due to the speed your brain is developing at. During this stage the body, the body and brain need specific nutrients such as iron, iodine, protein and healthy fats. If the body does not receive these nutrients is could lead to under development for the baby such as stunting, weaker immunity and reduced cognitive potential. According to (The daily star, 2022) Brain development within humans starts from the very point of conception. Although the gestational period comes with unique opportunities of contributing to the effective development of the human brain, the first 1,000 days post birth happen to be extremely crucial for a child's overall personal development. This shows that the first 1000 days are very important due to the amount of developing the humans are going through. </a:t>
            </a:r>
          </a:p>
          <a:p>
            <a:pPr marL="0" indent="0">
              <a:lnSpc>
                <a:spcPct val="90000"/>
              </a:lnSpc>
              <a:buNone/>
            </a:pPr>
            <a:endParaRPr lang="en-GB" sz="1600">
              <a:solidFill>
                <a:srgbClr val="262626"/>
              </a:solidFill>
            </a:endParaRPr>
          </a:p>
          <a:p>
            <a:pPr marL="0" indent="0">
              <a:lnSpc>
                <a:spcPct val="90000"/>
              </a:lnSpc>
              <a:buNone/>
            </a:pPr>
            <a:endParaRPr lang="en-GB" sz="1600">
              <a:solidFill>
                <a:srgbClr val="262626"/>
              </a:solidFill>
            </a:endParaRPr>
          </a:p>
        </p:txBody>
      </p:sp>
      <p:pic>
        <p:nvPicPr>
          <p:cNvPr id="5" name="Picture 4" descr="Figure 1. Brain growth from birth to adulthood.">
            <a:extLst>
              <a:ext uri="{FF2B5EF4-FFF2-40B4-BE49-F238E27FC236}">
                <a16:creationId xmlns:a16="http://schemas.microsoft.com/office/drawing/2014/main" id="{7E4029E5-B867-3861-3D34-85BCD26C8C45}"/>
              </a:ext>
            </a:extLst>
          </p:cNvPr>
          <p:cNvPicPr>
            <a:picLocks noChangeAspect="1"/>
          </p:cNvPicPr>
          <p:nvPr/>
        </p:nvPicPr>
        <p:blipFill>
          <a:blip r:embed="rId3"/>
          <a:stretch>
            <a:fillRect/>
          </a:stretch>
        </p:blipFill>
        <p:spPr>
          <a:xfrm>
            <a:off x="1412683" y="2312246"/>
            <a:ext cx="3876801" cy="2054704"/>
          </a:xfrm>
          <a:prstGeom prst="rect">
            <a:avLst/>
          </a:prstGeom>
        </p:spPr>
      </p:pic>
    </p:spTree>
    <p:extLst>
      <p:ext uri="{BB962C8B-B14F-4D97-AF65-F5344CB8AC3E}">
        <p14:creationId xmlns:p14="http://schemas.microsoft.com/office/powerpoint/2010/main" val="2615771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Content Placeholder 3" descr="Professional Business Partnership Handshake Flat Vector Illustration ...">
            <a:extLst>
              <a:ext uri="{FF2B5EF4-FFF2-40B4-BE49-F238E27FC236}">
                <a16:creationId xmlns:a16="http://schemas.microsoft.com/office/drawing/2014/main" id="{AABF8D3D-73CA-1382-E807-69BCFD0113F7}"/>
              </a:ext>
            </a:extLst>
          </p:cNvPr>
          <p:cNvPicPr>
            <a:picLocks noChangeAspect="1"/>
          </p:cNvPicPr>
          <p:nvPr/>
        </p:nvPicPr>
        <p:blipFill>
          <a:blip r:embed="rId3">
            <a:alphaModFix amt="25000"/>
          </a:blip>
          <a:srcRect t="515" r="1" b="5913"/>
          <a:stretch>
            <a:fillRect/>
          </a:stretch>
        </p:blipFill>
        <p:spPr>
          <a:xfrm>
            <a:off x="486138" y="486568"/>
            <a:ext cx="11227442" cy="5883295"/>
          </a:xfrm>
          <a:prstGeom prst="rect">
            <a:avLst/>
          </a:prstGeom>
        </p:spPr>
      </p:pic>
      <p:sp>
        <p:nvSpPr>
          <p:cNvPr id="2" name="Title 1">
            <a:extLst>
              <a:ext uri="{FF2B5EF4-FFF2-40B4-BE49-F238E27FC236}">
                <a16:creationId xmlns:a16="http://schemas.microsoft.com/office/drawing/2014/main" id="{9B3AD1E9-9CC7-50A8-D680-1B87BD2AB742}"/>
              </a:ext>
            </a:extLst>
          </p:cNvPr>
          <p:cNvSpPr>
            <a:spLocks noGrp="1"/>
          </p:cNvSpPr>
          <p:nvPr>
            <p:ph type="title"/>
          </p:nvPr>
        </p:nvSpPr>
        <p:spPr/>
        <p:txBody>
          <a:bodyPr>
            <a:normAutofit/>
          </a:bodyPr>
          <a:lstStyle/>
          <a:p>
            <a:r>
              <a:rPr lang="en-GB" dirty="0">
                <a:solidFill>
                  <a:schemeClr val="accent2">
                    <a:lumMod val="60000"/>
                    <a:lumOff val="40000"/>
                  </a:schemeClr>
                </a:solidFill>
              </a:rPr>
              <a:t>Professional Partnership </a:t>
            </a:r>
          </a:p>
        </p:txBody>
      </p:sp>
      <p:sp>
        <p:nvSpPr>
          <p:cNvPr id="8" name="Content Placeholder 7">
            <a:extLst>
              <a:ext uri="{FF2B5EF4-FFF2-40B4-BE49-F238E27FC236}">
                <a16:creationId xmlns:a16="http://schemas.microsoft.com/office/drawing/2014/main" id="{04DFC441-6519-783B-FE03-15FA0B1D5D3E}"/>
              </a:ext>
            </a:extLst>
          </p:cNvPr>
          <p:cNvSpPr>
            <a:spLocks noGrp="1"/>
          </p:cNvSpPr>
          <p:nvPr>
            <p:ph idx="1"/>
          </p:nvPr>
        </p:nvSpPr>
        <p:spPr/>
        <p:txBody>
          <a:bodyPr vert="horz" lIns="91440" tIns="45720" rIns="91440" bIns="45720" rtlCol="0">
            <a:normAutofit/>
          </a:bodyPr>
          <a:lstStyle/>
          <a:p>
            <a:pPr marL="0" indent="0">
              <a:lnSpc>
                <a:spcPct val="90000"/>
              </a:lnSpc>
              <a:buNone/>
            </a:pPr>
            <a:r>
              <a:rPr lang="en-US" sz="1100" dirty="0">
                <a:solidFill>
                  <a:schemeClr val="bg1"/>
                </a:solidFill>
              </a:rPr>
              <a:t>Professional partnership can be seen as a business arrangement where two or more professionals work together to succeed in better outcomes. Within the early years sector, professionals can be seen as, teachers, nursery nurse, childminders and early years practitioners. The professional practitioner can play a huge role in a child's life in the first 1000 days. Almost every mother who is carrying </a:t>
            </a:r>
            <a:r>
              <a:rPr lang="en-US" sz="1100" err="1">
                <a:solidFill>
                  <a:schemeClr val="bg1"/>
                </a:solidFill>
              </a:rPr>
              <a:t>thr</a:t>
            </a:r>
            <a:r>
              <a:rPr lang="en-US" sz="1100" dirty="0">
                <a:solidFill>
                  <a:schemeClr val="bg1"/>
                </a:solidFill>
              </a:rPr>
              <a:t> baby will have a midwife. This is to ensure the baby is developing as it should do within the mothers </a:t>
            </a:r>
            <a:r>
              <a:rPr lang="en-US" sz="1100" err="1">
                <a:solidFill>
                  <a:schemeClr val="bg1"/>
                </a:solidFill>
              </a:rPr>
              <a:t>whomb</a:t>
            </a:r>
            <a:r>
              <a:rPr lang="en-US" sz="1100" dirty="0">
                <a:solidFill>
                  <a:schemeClr val="bg1"/>
                </a:solidFill>
              </a:rPr>
              <a:t> and this can be done by an ultrasound. Health and mental wellbeing can affect a baby's development. This is why it is essential for both baby and mother to have a good strong support system within the first 1000 days. </a:t>
            </a:r>
          </a:p>
          <a:p>
            <a:pPr marL="0" indent="0">
              <a:lnSpc>
                <a:spcPct val="90000"/>
              </a:lnSpc>
              <a:buNone/>
            </a:pPr>
            <a:r>
              <a:rPr lang="en-US" sz="1100" dirty="0">
                <a:solidFill>
                  <a:schemeClr val="bg1"/>
                </a:solidFill>
              </a:rPr>
              <a:t>Examples of professional partnership:</a:t>
            </a:r>
          </a:p>
          <a:p>
            <a:pPr>
              <a:lnSpc>
                <a:spcPct val="90000"/>
              </a:lnSpc>
              <a:buFont typeface="Wingdings"/>
              <a:buChar char="v"/>
            </a:pPr>
            <a:r>
              <a:rPr lang="en-US" sz="1100" dirty="0">
                <a:solidFill>
                  <a:schemeClr val="bg1"/>
                </a:solidFill>
              </a:rPr>
              <a:t>Midwifes </a:t>
            </a:r>
          </a:p>
          <a:p>
            <a:pPr>
              <a:lnSpc>
                <a:spcPct val="90000"/>
              </a:lnSpc>
              <a:buSzPct val="114999"/>
              <a:buFont typeface="Wingdings"/>
              <a:buChar char="v"/>
            </a:pPr>
            <a:r>
              <a:rPr lang="en-US" sz="1100" dirty="0">
                <a:solidFill>
                  <a:schemeClr val="bg1"/>
                </a:solidFill>
              </a:rPr>
              <a:t>Health visitors </a:t>
            </a:r>
          </a:p>
          <a:p>
            <a:pPr>
              <a:lnSpc>
                <a:spcPct val="90000"/>
              </a:lnSpc>
              <a:buSzPct val="114999"/>
              <a:buFont typeface="Wingdings"/>
              <a:buChar char="v"/>
            </a:pPr>
            <a:r>
              <a:rPr lang="en-US" sz="1100" dirty="0">
                <a:solidFill>
                  <a:schemeClr val="bg1"/>
                </a:solidFill>
              </a:rPr>
              <a:t>Social workers</a:t>
            </a:r>
          </a:p>
          <a:p>
            <a:pPr>
              <a:lnSpc>
                <a:spcPct val="90000"/>
              </a:lnSpc>
              <a:buSzPct val="114999"/>
              <a:buFont typeface="Wingdings"/>
              <a:buChar char="v"/>
            </a:pPr>
            <a:r>
              <a:rPr lang="en-US" sz="1100" dirty="0">
                <a:solidFill>
                  <a:schemeClr val="bg1"/>
                </a:solidFill>
              </a:rPr>
              <a:t>Family support workers </a:t>
            </a:r>
          </a:p>
          <a:p>
            <a:pPr>
              <a:lnSpc>
                <a:spcPct val="90000"/>
              </a:lnSpc>
              <a:buSzPct val="114999"/>
              <a:buFont typeface="Wingdings"/>
              <a:buChar char="v"/>
            </a:pPr>
            <a:r>
              <a:rPr lang="en-US" sz="1100" dirty="0">
                <a:solidFill>
                  <a:schemeClr val="bg1"/>
                </a:solidFill>
              </a:rPr>
              <a:t>Children Centre staff </a:t>
            </a:r>
          </a:p>
          <a:p>
            <a:pPr>
              <a:lnSpc>
                <a:spcPct val="90000"/>
              </a:lnSpc>
              <a:buSzPct val="114999"/>
              <a:buFont typeface="Wingdings"/>
              <a:buChar char="v"/>
            </a:pPr>
            <a:r>
              <a:rPr lang="en-US" sz="1100" dirty="0">
                <a:solidFill>
                  <a:schemeClr val="bg1"/>
                </a:solidFill>
              </a:rPr>
              <a:t>Early years practitioners </a:t>
            </a:r>
          </a:p>
          <a:p>
            <a:pPr>
              <a:lnSpc>
                <a:spcPct val="90000"/>
              </a:lnSpc>
              <a:buSzPct val="114999"/>
              <a:buFont typeface="Wingdings"/>
              <a:buChar char="v"/>
            </a:pPr>
            <a:r>
              <a:rPr lang="en-US" sz="1100" dirty="0">
                <a:solidFill>
                  <a:schemeClr val="bg1"/>
                </a:solidFill>
              </a:rPr>
              <a:t>Nursery nurses </a:t>
            </a:r>
          </a:p>
          <a:p>
            <a:pPr>
              <a:lnSpc>
                <a:spcPct val="90000"/>
              </a:lnSpc>
              <a:buSzPct val="114999"/>
              <a:buFont typeface="Wingdings"/>
              <a:buChar char="v"/>
            </a:pPr>
            <a:r>
              <a:rPr lang="en-US" sz="1100" dirty="0">
                <a:solidFill>
                  <a:schemeClr val="bg1"/>
                </a:solidFill>
              </a:rPr>
              <a:t>childminders</a:t>
            </a:r>
          </a:p>
          <a:p>
            <a:pPr>
              <a:lnSpc>
                <a:spcPct val="90000"/>
              </a:lnSpc>
              <a:buSzPct val="114999"/>
              <a:buFont typeface="Wingdings"/>
              <a:buChar char="v"/>
            </a:pPr>
            <a:endParaRPr lang="en-US" sz="1100" dirty="0">
              <a:solidFill>
                <a:schemeClr val="bg1"/>
              </a:solidFill>
            </a:endParaRPr>
          </a:p>
        </p:txBody>
      </p:sp>
    </p:spTree>
    <p:extLst>
      <p:ext uri="{BB962C8B-B14F-4D97-AF65-F5344CB8AC3E}">
        <p14:creationId xmlns:p14="http://schemas.microsoft.com/office/powerpoint/2010/main" val="21049322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1BED-783F-DF48-30C5-73E9843933BA}"/>
              </a:ext>
            </a:extLst>
          </p:cNvPr>
          <p:cNvSpPr>
            <a:spLocks noGrp="1"/>
          </p:cNvSpPr>
          <p:nvPr>
            <p:ph type="title"/>
          </p:nvPr>
        </p:nvSpPr>
        <p:spPr/>
        <p:txBody>
          <a:bodyPr>
            <a:normAutofit/>
          </a:bodyPr>
          <a:lstStyle/>
          <a:p>
            <a:endParaRPr lang="en-GB">
              <a:solidFill>
                <a:srgbClr val="262626"/>
              </a:solidFill>
            </a:endParaRPr>
          </a:p>
        </p:txBody>
      </p:sp>
      <p:sp>
        <p:nvSpPr>
          <p:cNvPr id="3" name="Content Placeholder 2">
            <a:extLst>
              <a:ext uri="{FF2B5EF4-FFF2-40B4-BE49-F238E27FC236}">
                <a16:creationId xmlns:a16="http://schemas.microsoft.com/office/drawing/2014/main" id="{945E8253-5FBD-C819-1028-D20915F6C945}"/>
              </a:ext>
            </a:extLst>
          </p:cNvPr>
          <p:cNvSpPr>
            <a:spLocks noGrp="1"/>
          </p:cNvSpPr>
          <p:nvPr>
            <p:ph idx="1"/>
          </p:nvPr>
        </p:nvSpPr>
        <p:spPr>
          <a:xfrm>
            <a:off x="1295402" y="2556932"/>
            <a:ext cx="6256866" cy="3318936"/>
          </a:xfrm>
        </p:spPr>
        <p:txBody>
          <a:bodyPr>
            <a:normAutofit fontScale="77500" lnSpcReduction="20000"/>
          </a:bodyPr>
          <a:lstStyle/>
          <a:p>
            <a:r>
              <a:rPr lang="en-GB" dirty="0">
                <a:solidFill>
                  <a:srgbClr val="262626"/>
                </a:solidFill>
              </a:rPr>
              <a:t>Partnership working can be seen as two or more individuals coming together to enable the result. An example of this can be when teachers and caregivers of a child work together as the child is often crying and very upset when </a:t>
            </a:r>
            <a:r>
              <a:rPr lang="en-GB">
                <a:solidFill>
                  <a:srgbClr val="262626"/>
                </a:solidFill>
              </a:rPr>
              <a:t>arriving</a:t>
            </a:r>
            <a:r>
              <a:rPr lang="en-GB" dirty="0">
                <a:solidFill>
                  <a:srgbClr val="262626"/>
                </a:solidFill>
              </a:rPr>
              <a:t> to school. The child's parents work long hours as they need the money however this results in minimal support with the child's homework which could have an impact on his schoolwork. On the other hand, the Child's parents have good working morals, and they ensure their child will have a strong emphasis on academic success changes overtime could be that the child's parents have a divorce which potentially have an impact on the child's holistic development as they will have to adapt to change. </a:t>
            </a:r>
          </a:p>
          <a:p>
            <a:pPr>
              <a:buSzPct val="114999"/>
            </a:pPr>
            <a:endParaRPr lang="en-GB">
              <a:solidFill>
                <a:srgbClr val="262626"/>
              </a:solidFill>
            </a:endParaRPr>
          </a:p>
        </p:txBody>
      </p:sp>
      <p:pic>
        <p:nvPicPr>
          <p:cNvPr id="4" name="Picture 3" descr="Collaborative Partnerships , Free Transparent Clipart - ClipartKey">
            <a:extLst>
              <a:ext uri="{FF2B5EF4-FFF2-40B4-BE49-F238E27FC236}">
                <a16:creationId xmlns:a16="http://schemas.microsoft.com/office/drawing/2014/main" id="{601E5AD4-5854-348D-D268-6E4D01327D3D}"/>
              </a:ext>
            </a:extLst>
          </p:cNvPr>
          <p:cNvPicPr>
            <a:picLocks noChangeAspect="1"/>
          </p:cNvPicPr>
          <p:nvPr/>
        </p:nvPicPr>
        <p:blipFill>
          <a:blip r:embed="rId3"/>
          <a:stretch>
            <a:fillRect/>
          </a:stretch>
        </p:blipFill>
        <p:spPr>
          <a:xfrm>
            <a:off x="8085026" y="3100102"/>
            <a:ext cx="2739728" cy="2054796"/>
          </a:xfrm>
          <a:prstGeom prst="rect">
            <a:avLst/>
          </a:prstGeom>
          <a:ln w="57150" cmpd="thickThin">
            <a:solidFill>
              <a:srgbClr val="7F7F7F"/>
            </a:solidFill>
            <a:miter lim="800000"/>
          </a:ln>
        </p:spPr>
      </p:pic>
    </p:spTree>
    <p:extLst>
      <p:ext uri="{BB962C8B-B14F-4D97-AF65-F5344CB8AC3E}">
        <p14:creationId xmlns:p14="http://schemas.microsoft.com/office/powerpoint/2010/main" val="1126226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2156184-C35E-40FF-9C64-B7F0FF61C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E584079-BD13-4EFC-9B7D-BB620B5E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C7053FF-8E4D-4155-86CE-50A72DCD3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D42F442A-E722-4FA8-8DA6-41899E884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solidFill>
            <a:schemeClr val="tx2">
              <a:lumMod val="90000"/>
              <a:lumOff val="10000"/>
            </a:schemeClr>
          </a:soli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F717E-C747-37C7-5D28-9C931B9B7AFC}"/>
              </a:ext>
            </a:extLst>
          </p:cNvPr>
          <p:cNvSpPr>
            <a:spLocks noGrp="1"/>
          </p:cNvSpPr>
          <p:nvPr>
            <p:ph idx="1"/>
          </p:nvPr>
        </p:nvSpPr>
        <p:spPr>
          <a:xfrm>
            <a:off x="1295401" y="2612256"/>
            <a:ext cx="9601196" cy="3263612"/>
          </a:xfrm>
        </p:spPr>
        <p:txBody>
          <a:bodyPr>
            <a:normAutofit/>
          </a:bodyPr>
          <a:lstStyle/>
          <a:p>
            <a:pPr marL="0" indent="0">
              <a:lnSpc>
                <a:spcPct val="90000"/>
              </a:lnSpc>
              <a:buNone/>
            </a:pPr>
            <a:r>
              <a:rPr lang="en-GB" sz="1500">
                <a:solidFill>
                  <a:schemeClr val="bg1"/>
                </a:solidFill>
              </a:rPr>
              <a:t>A professional practitioner's role is both preventive and supportive, working in partnership with families and other professionals. They enable supporting healthy child development. Their role will be to observe and document development to ensure children reach key milestones. Also, they can support consistent interactions between children and their caregivers and model positive caregiving practices for parents and carers. For example:</a:t>
            </a:r>
          </a:p>
          <a:p>
            <a:pPr marL="0" indent="0">
              <a:lnSpc>
                <a:spcPct val="90000"/>
              </a:lnSpc>
              <a:buNone/>
            </a:pPr>
            <a:r>
              <a:rPr lang="en-GB" sz="1500">
                <a:solidFill>
                  <a:schemeClr val="bg1"/>
                </a:solidFill>
              </a:rPr>
              <a:t>A midwife is seen as a professional practitioner, and their role is to support the child holistically and also the mother/care giver. They are there to offer reassurance and guidance, especially to vulnerable new parents. It is essential for midwives to be involved with the child's development within the first 1000 days, and this is because they will be observing the child's development,  behaviour and wellbeing and this gives them the opportunity to identify potential concerns. They will then work with families to overcome the concerns sensitively and then refer the child to a specialist. </a:t>
            </a:r>
          </a:p>
          <a:p>
            <a:pPr marL="0" indent="0">
              <a:lnSpc>
                <a:spcPct val="90000"/>
              </a:lnSpc>
              <a:buNone/>
            </a:pPr>
            <a:r>
              <a:rPr lang="en-GB" sz="1500">
                <a:solidFill>
                  <a:schemeClr val="bg1"/>
                </a:solidFill>
              </a:rPr>
              <a:t>Other issues that may happen to mothers would be postnatal depression. Postnatal depression is a type of depression that many parents experience after having a baby. (NHS, N.D) If a mother was experiencing postnatal depression, the midwife will support there in all ways and also refer them to get further support from the GP or a therapist. </a:t>
            </a:r>
          </a:p>
        </p:txBody>
      </p:sp>
      <p:sp>
        <p:nvSpPr>
          <p:cNvPr id="2" name="TextBox 1">
            <a:extLst>
              <a:ext uri="{FF2B5EF4-FFF2-40B4-BE49-F238E27FC236}">
                <a16:creationId xmlns:a16="http://schemas.microsoft.com/office/drawing/2014/main" id="{9224E9C3-E033-0CF7-5A0D-7523B3ED0634}"/>
              </a:ext>
            </a:extLst>
          </p:cNvPr>
          <p:cNvSpPr txBox="1"/>
          <p:nvPr/>
        </p:nvSpPr>
        <p:spPr>
          <a:xfrm>
            <a:off x="3832593" y="1036050"/>
            <a:ext cx="55707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5">
                    <a:lumMod val="60000"/>
                    <a:lumOff val="40000"/>
                  </a:schemeClr>
                </a:solidFill>
              </a:rPr>
              <a:t>PROFESSIONAL PRACTITIONER </a:t>
            </a:r>
          </a:p>
        </p:txBody>
      </p:sp>
    </p:spTree>
    <p:extLst>
      <p:ext uri="{BB962C8B-B14F-4D97-AF65-F5344CB8AC3E}">
        <p14:creationId xmlns:p14="http://schemas.microsoft.com/office/powerpoint/2010/main" val="304753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8A9C14-B81F-4ABA-AF45-4C94F9427E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71CD408-894E-E292-2A02-105F670AEB8F}"/>
              </a:ext>
            </a:extLst>
          </p:cNvPr>
          <p:cNvSpPr>
            <a:spLocks noGrp="1"/>
          </p:cNvSpPr>
          <p:nvPr>
            <p:ph type="title"/>
          </p:nvPr>
        </p:nvSpPr>
        <p:spPr>
          <a:xfrm>
            <a:off x="993477" y="4472"/>
            <a:ext cx="3660056" cy="1325373"/>
          </a:xfrm>
        </p:spPr>
        <p:txBody>
          <a:bodyPr anchor="b">
            <a:normAutofit/>
          </a:bodyPr>
          <a:lstStyle/>
          <a:p>
            <a:r>
              <a:rPr lang="en-GB" sz="2400"/>
              <a:t>Challenges </a:t>
            </a:r>
          </a:p>
        </p:txBody>
      </p:sp>
      <p:cxnSp>
        <p:nvCxnSpPr>
          <p:cNvPr id="10" name="Straight Connector 9">
            <a:extLst>
              <a:ext uri="{FF2B5EF4-FFF2-40B4-BE49-F238E27FC236}">
                <a16:creationId xmlns:a16="http://schemas.microsoft.com/office/drawing/2014/main" id="{2144CCF4-CC56-408E-8884-15972C826F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E984729-CC77-FA50-08CD-BCDE6249E28D}"/>
              </a:ext>
            </a:extLst>
          </p:cNvPr>
          <p:cNvSpPr>
            <a:spLocks noGrp="1"/>
          </p:cNvSpPr>
          <p:nvPr>
            <p:ph idx="1"/>
          </p:nvPr>
        </p:nvSpPr>
        <p:spPr>
          <a:xfrm>
            <a:off x="691552" y="1329208"/>
            <a:ext cx="4263906" cy="3784660"/>
          </a:xfrm>
        </p:spPr>
        <p:txBody>
          <a:bodyPr vert="horz" lIns="91440" tIns="45720" rIns="91440" bIns="45720" rtlCol="0" anchor="t">
            <a:noAutofit/>
          </a:bodyPr>
          <a:lstStyle/>
          <a:p>
            <a:pPr marL="0" indent="0" algn="ctr">
              <a:lnSpc>
                <a:spcPct val="90000"/>
              </a:lnSpc>
              <a:buNone/>
            </a:pPr>
            <a:r>
              <a:rPr lang="en-GB" sz="1200" dirty="0"/>
              <a:t>Exceptional care in the first 1000 days of life is vital for long-term health and development however, by delivering that level of care, it comes with challenges. </a:t>
            </a:r>
          </a:p>
          <a:p>
            <a:pPr marL="0" indent="0" algn="ctr">
              <a:lnSpc>
                <a:spcPct val="90000"/>
              </a:lnSpc>
              <a:buNone/>
            </a:pPr>
            <a:r>
              <a:rPr lang="en-GB" sz="1200" dirty="0"/>
              <a:t>Challenges that could occur may be: </a:t>
            </a:r>
          </a:p>
          <a:p>
            <a:pPr algn="ctr">
              <a:lnSpc>
                <a:spcPct val="90000"/>
              </a:lnSpc>
              <a:buSzPct val="114999"/>
              <a:buFont typeface="Wingdings"/>
              <a:buChar char="v"/>
            </a:pPr>
            <a:r>
              <a:rPr lang="en-GB" sz="1200" dirty="0"/>
              <a:t>Lifestyle </a:t>
            </a:r>
          </a:p>
          <a:p>
            <a:pPr algn="ctr">
              <a:lnSpc>
                <a:spcPct val="90000"/>
              </a:lnSpc>
              <a:buSzPct val="114999"/>
              <a:buFont typeface="Wingdings"/>
              <a:buChar char="v"/>
            </a:pPr>
            <a:r>
              <a:rPr lang="en-GB" sz="1200" dirty="0"/>
              <a:t>Funding for services </a:t>
            </a:r>
          </a:p>
          <a:p>
            <a:pPr algn="ctr">
              <a:lnSpc>
                <a:spcPct val="90000"/>
              </a:lnSpc>
              <a:buSzPct val="114999"/>
              <a:buFont typeface="Wingdings"/>
              <a:buChar char="v"/>
            </a:pPr>
            <a:r>
              <a:rPr lang="en-GB" sz="1200" dirty="0"/>
              <a:t>Accessing help and support services </a:t>
            </a:r>
          </a:p>
          <a:p>
            <a:pPr algn="ctr">
              <a:lnSpc>
                <a:spcPct val="90000"/>
              </a:lnSpc>
              <a:buSzPct val="114999"/>
              <a:buFont typeface="Wingdings"/>
              <a:buChar char="v"/>
            </a:pPr>
            <a:r>
              <a:rPr lang="en-GB" sz="1200" dirty="0"/>
              <a:t>Limited staffing </a:t>
            </a:r>
          </a:p>
          <a:p>
            <a:pPr algn="ctr">
              <a:lnSpc>
                <a:spcPct val="90000"/>
              </a:lnSpc>
              <a:buSzPct val="114999"/>
              <a:buFont typeface="Wingdings"/>
              <a:buChar char="v"/>
            </a:pPr>
            <a:r>
              <a:rPr lang="en-GB" sz="1200" dirty="0"/>
              <a:t>Stress and burnout </a:t>
            </a:r>
          </a:p>
          <a:p>
            <a:pPr algn="ctr">
              <a:lnSpc>
                <a:spcPct val="90000"/>
              </a:lnSpc>
              <a:buSzPct val="114999"/>
              <a:buFont typeface="Wingdings"/>
              <a:buChar char="v"/>
            </a:pPr>
            <a:r>
              <a:rPr lang="en-GB" sz="1200" dirty="0"/>
              <a:t>Lack of understanding </a:t>
            </a:r>
          </a:p>
          <a:p>
            <a:pPr marL="0" indent="0" algn="ctr">
              <a:lnSpc>
                <a:spcPct val="90000"/>
              </a:lnSpc>
              <a:buSzPct val="114999"/>
              <a:buNone/>
            </a:pPr>
            <a:r>
              <a:rPr lang="en-GB" sz="1200" dirty="0"/>
              <a:t>To overcome these challenges, it would require coordinated action. Examples of this could be: </a:t>
            </a:r>
          </a:p>
          <a:p>
            <a:pPr algn="ctr">
              <a:lnSpc>
                <a:spcPct val="90000"/>
              </a:lnSpc>
              <a:buFont typeface="Wingdings"/>
              <a:buChar char="v"/>
            </a:pPr>
            <a:r>
              <a:rPr lang="en-GB" sz="1200" dirty="0"/>
              <a:t>Doing online courses </a:t>
            </a:r>
          </a:p>
          <a:p>
            <a:pPr algn="ctr">
              <a:lnSpc>
                <a:spcPct val="90000"/>
              </a:lnSpc>
              <a:buSzPct val="114999"/>
              <a:buFont typeface="Wingdings"/>
              <a:buChar char="v"/>
            </a:pPr>
            <a:r>
              <a:rPr lang="en-GB" sz="1200" dirty="0"/>
              <a:t>Flexible staffing arrangements </a:t>
            </a:r>
          </a:p>
          <a:p>
            <a:pPr algn="ctr">
              <a:lnSpc>
                <a:spcPct val="90000"/>
              </a:lnSpc>
              <a:buSzPct val="114999"/>
              <a:buFont typeface="Wingdings"/>
              <a:buChar char="v"/>
            </a:pPr>
            <a:r>
              <a:rPr lang="en-GB" sz="1200" dirty="0"/>
              <a:t>Health and wellness support </a:t>
            </a:r>
          </a:p>
          <a:p>
            <a:pPr algn="ctr">
              <a:lnSpc>
                <a:spcPct val="90000"/>
              </a:lnSpc>
              <a:buSzPct val="114999"/>
              <a:buFont typeface="Wingdings"/>
              <a:buChar char="v"/>
            </a:pPr>
            <a:r>
              <a:rPr lang="en-GB" sz="1200" dirty="0"/>
              <a:t>Working together </a:t>
            </a:r>
          </a:p>
          <a:p>
            <a:pPr marL="0" indent="0" algn="ctr">
              <a:lnSpc>
                <a:spcPct val="90000"/>
              </a:lnSpc>
              <a:buNone/>
            </a:pPr>
            <a:endParaRPr lang="en-GB" sz="1200" dirty="0"/>
          </a:p>
          <a:p>
            <a:pPr marL="0" indent="0" algn="ctr">
              <a:lnSpc>
                <a:spcPct val="90000"/>
              </a:lnSpc>
              <a:buNone/>
            </a:pPr>
            <a:endParaRPr lang="en-GB" sz="1200" dirty="0"/>
          </a:p>
          <a:p>
            <a:pPr marL="0" indent="0" algn="ctr">
              <a:lnSpc>
                <a:spcPct val="90000"/>
              </a:lnSpc>
              <a:buNone/>
            </a:pPr>
            <a:endParaRPr lang="en-GB" sz="1200" dirty="0"/>
          </a:p>
          <a:p>
            <a:pPr marL="0" indent="0" algn="ctr">
              <a:lnSpc>
                <a:spcPct val="90000"/>
              </a:lnSpc>
              <a:buNone/>
            </a:pPr>
            <a:endParaRPr lang="en-GB" sz="1200" dirty="0"/>
          </a:p>
        </p:txBody>
      </p:sp>
      <p:pic>
        <p:nvPicPr>
          <p:cNvPr id="6" name="Picture 5" descr="Navigating the Challenges of Upskilling and Reskilling: A Practical Guide">
            <a:extLst>
              <a:ext uri="{FF2B5EF4-FFF2-40B4-BE49-F238E27FC236}">
                <a16:creationId xmlns:a16="http://schemas.microsoft.com/office/drawing/2014/main" id="{8AD70D6C-5672-3A15-0AEA-E53606E45772}"/>
              </a:ext>
            </a:extLst>
          </p:cNvPr>
          <p:cNvPicPr>
            <a:picLocks noChangeAspect="1"/>
          </p:cNvPicPr>
          <p:nvPr/>
        </p:nvPicPr>
        <p:blipFill>
          <a:blip r:embed="rId4"/>
          <a:stretch>
            <a:fillRect/>
          </a:stretch>
        </p:blipFill>
        <p:spPr>
          <a:xfrm>
            <a:off x="5418668" y="1665096"/>
            <a:ext cx="5469466" cy="3527805"/>
          </a:xfrm>
          <a:prstGeom prst="rect">
            <a:avLst/>
          </a:prstGeom>
          <a:ln w="57150" cmpd="thickThin">
            <a:solidFill>
              <a:schemeClr val="tx1">
                <a:lumMod val="50000"/>
                <a:lumOff val="50000"/>
              </a:schemeClr>
            </a:solidFill>
            <a:miter lim="800000"/>
          </a:ln>
        </p:spPr>
      </p:pic>
      <p:sp>
        <p:nvSpPr>
          <p:cNvPr id="7" name="TextBox 6">
            <a:extLst>
              <a:ext uri="{FF2B5EF4-FFF2-40B4-BE49-F238E27FC236}">
                <a16:creationId xmlns:a16="http://schemas.microsoft.com/office/drawing/2014/main" id="{CC5161EB-542C-51D0-1433-D30D9643E092}"/>
              </a:ext>
            </a:extLst>
          </p:cNvPr>
          <p:cNvSpPr txBox="1"/>
          <p:nvPr/>
        </p:nvSpPr>
        <p:spPr>
          <a:xfrm>
            <a:off x="7853265" y="5442857"/>
            <a:ext cx="36544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Efectio</a:t>
            </a:r>
            <a:r>
              <a:rPr lang="en-GB" dirty="0"/>
              <a:t>, N.D)</a:t>
            </a:r>
          </a:p>
        </p:txBody>
      </p:sp>
    </p:spTree>
    <p:extLst>
      <p:ext uri="{BB962C8B-B14F-4D97-AF65-F5344CB8AC3E}">
        <p14:creationId xmlns:p14="http://schemas.microsoft.com/office/powerpoint/2010/main" val="703833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9D012-257D-F097-7CCA-6D2ED23AC9B9}"/>
              </a:ext>
            </a:extLst>
          </p:cNvPr>
          <p:cNvSpPr>
            <a:spLocks noGrp="1"/>
          </p:cNvSpPr>
          <p:nvPr>
            <p:ph type="title"/>
          </p:nvPr>
        </p:nvSpPr>
        <p:spPr>
          <a:xfrm>
            <a:off x="7535825" y="982132"/>
            <a:ext cx="3360772" cy="1303867"/>
          </a:xfrm>
        </p:spPr>
        <p:txBody>
          <a:bodyPr>
            <a:normAutofit/>
          </a:bodyPr>
          <a:lstStyle/>
          <a:p>
            <a:r>
              <a:rPr lang="en-GB" dirty="0"/>
              <a:t>Activities   </a:t>
            </a:r>
          </a:p>
        </p:txBody>
      </p:sp>
      <p:sp>
        <p:nvSpPr>
          <p:cNvPr id="3" name="Content Placeholder 2">
            <a:extLst>
              <a:ext uri="{FF2B5EF4-FFF2-40B4-BE49-F238E27FC236}">
                <a16:creationId xmlns:a16="http://schemas.microsoft.com/office/drawing/2014/main" id="{645EF49B-F2E8-005B-55EC-512E6AB52384}"/>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100" dirty="0"/>
              <a:t>Activities in early years are essential for babies and toddlers, not only to have fun from playing but also to socialise, use emotions and use their intellectual skills.  According to (The healthy chid co, 2025) Learning through play is one of the most important ways babies and toddlers interact with the world around them. When children attend an early years setting, it is very important for them to play and use the environment they are in to learn and develop holistically. </a:t>
            </a:r>
          </a:p>
          <a:p>
            <a:pPr marL="0" indent="0">
              <a:lnSpc>
                <a:spcPct val="90000"/>
              </a:lnSpc>
              <a:buNone/>
            </a:pPr>
            <a:r>
              <a:rPr lang="en-GB" sz="1100" dirty="0"/>
              <a:t>Loose parts </a:t>
            </a:r>
          </a:p>
          <a:p>
            <a:pPr marL="0" indent="0">
              <a:lnSpc>
                <a:spcPct val="90000"/>
              </a:lnSpc>
              <a:buNone/>
            </a:pPr>
            <a:r>
              <a:rPr lang="en-GB" sz="1100" dirty="0"/>
              <a:t>When children interact with Loose parts, they enter a world of "what if" that promotes the type of thinking that leads to problem solving and theoretical reasoning. (Daly and </a:t>
            </a:r>
            <a:r>
              <a:rPr lang="en-GB" sz="1100" dirty="0" err="1"/>
              <a:t>Beloglovsky</a:t>
            </a:r>
            <a:r>
              <a:rPr lang="en-GB" sz="1100" dirty="0"/>
              <a:t> 2015) This shows that loose parts play in the first 1000 days plays a meaningful part in the child's development. </a:t>
            </a:r>
          </a:p>
        </p:txBody>
      </p:sp>
      <p:pic>
        <p:nvPicPr>
          <p:cNvPr id="4" name="Picture 3" descr="A young child playing with a metal object&#10;&#10;AI-generated content may be incorrect.">
            <a:extLst>
              <a:ext uri="{FF2B5EF4-FFF2-40B4-BE49-F238E27FC236}">
                <a16:creationId xmlns:a16="http://schemas.microsoft.com/office/drawing/2014/main" id="{14BD9F30-C9F2-3B8D-8A6A-EAE17E6F1651}"/>
              </a:ext>
            </a:extLst>
          </p:cNvPr>
          <p:cNvPicPr>
            <a:picLocks noChangeAspect="1"/>
          </p:cNvPicPr>
          <p:nvPr/>
        </p:nvPicPr>
        <p:blipFill>
          <a:blip r:embed="rId3"/>
          <a:srcRect l="10226" r="-1" b="-1"/>
          <a:stretch>
            <a:fillRect/>
          </a:stretch>
        </p:blipFill>
        <p:spPr>
          <a:xfrm>
            <a:off x="1412683" y="1410208"/>
            <a:ext cx="5278777" cy="3858780"/>
          </a:xfrm>
          <a:prstGeom prst="rect">
            <a:avLst/>
          </a:prstGeom>
        </p:spPr>
      </p:pic>
      <p:sp>
        <p:nvSpPr>
          <p:cNvPr id="6" name="TextBox 5">
            <a:extLst>
              <a:ext uri="{FF2B5EF4-FFF2-40B4-BE49-F238E27FC236}">
                <a16:creationId xmlns:a16="http://schemas.microsoft.com/office/drawing/2014/main" id="{4E692117-79B3-2A03-415D-BD2767C39F09}"/>
              </a:ext>
            </a:extLst>
          </p:cNvPr>
          <p:cNvSpPr txBox="1"/>
          <p:nvPr/>
        </p:nvSpPr>
        <p:spPr>
          <a:xfrm>
            <a:off x="5016500" y="5740400"/>
            <a:ext cx="13842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Jung, N.D </a:t>
            </a:r>
          </a:p>
        </p:txBody>
      </p:sp>
    </p:spTree>
    <p:extLst>
      <p:ext uri="{BB962C8B-B14F-4D97-AF65-F5344CB8AC3E}">
        <p14:creationId xmlns:p14="http://schemas.microsoft.com/office/powerpoint/2010/main" val="5966199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FCE7-B856-B9FE-F74E-79C10FCF2EB0}"/>
              </a:ext>
            </a:extLst>
          </p:cNvPr>
          <p:cNvSpPr>
            <a:spLocks noGrp="1"/>
          </p:cNvSpPr>
          <p:nvPr>
            <p:ph type="title"/>
          </p:nvPr>
        </p:nvSpPr>
        <p:spPr/>
        <p:txBody>
          <a:bodyPr>
            <a:normAutofit/>
          </a:bodyPr>
          <a:lstStyle/>
          <a:p>
            <a:r>
              <a:rPr lang="en-GB" dirty="0"/>
              <a:t>Activities</a:t>
            </a:r>
          </a:p>
        </p:txBody>
      </p:sp>
      <p:pic>
        <p:nvPicPr>
          <p:cNvPr id="11" name="Content Placeholder 10" descr="null">
            <a:extLst>
              <a:ext uri="{FF2B5EF4-FFF2-40B4-BE49-F238E27FC236}">
                <a16:creationId xmlns:a16="http://schemas.microsoft.com/office/drawing/2014/main" id="{D35F405E-8C45-1EE6-A2E4-3F0AE3A42A81}"/>
              </a:ext>
            </a:extLst>
          </p:cNvPr>
          <p:cNvPicPr>
            <a:picLocks noGrp="1" noChangeAspect="1"/>
          </p:cNvPicPr>
          <p:nvPr>
            <p:ph idx="1"/>
          </p:nvPr>
        </p:nvPicPr>
        <p:blipFill>
          <a:blip r:embed="rId2"/>
          <a:stretch>
            <a:fillRect/>
          </a:stretch>
        </p:blipFill>
        <p:spPr>
          <a:xfrm>
            <a:off x="7134522" y="4426519"/>
            <a:ext cx="2193032" cy="1305046"/>
          </a:xfrm>
          <a:prstGeom prst="rect">
            <a:avLst/>
          </a:prstGeom>
        </p:spPr>
      </p:pic>
      <p:sp>
        <p:nvSpPr>
          <p:cNvPr id="4" name="TextBox 3">
            <a:extLst>
              <a:ext uri="{FF2B5EF4-FFF2-40B4-BE49-F238E27FC236}">
                <a16:creationId xmlns:a16="http://schemas.microsoft.com/office/drawing/2014/main" id="{1635B54B-4F8E-E25C-4331-83CCBECECEDD}"/>
              </a:ext>
            </a:extLst>
          </p:cNvPr>
          <p:cNvSpPr txBox="1"/>
          <p:nvPr/>
        </p:nvSpPr>
        <p:spPr>
          <a:xfrm rot="-2340000">
            <a:off x="580890" y="2111169"/>
            <a:ext cx="18355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3">
                    <a:lumMod val="60000"/>
                    <a:lumOff val="40000"/>
                  </a:schemeClr>
                </a:solidFill>
              </a:rPr>
              <a:t>SENSORY </a:t>
            </a:r>
          </a:p>
        </p:txBody>
      </p:sp>
      <p:sp>
        <p:nvSpPr>
          <p:cNvPr id="5" name="TextBox 4">
            <a:extLst>
              <a:ext uri="{FF2B5EF4-FFF2-40B4-BE49-F238E27FC236}">
                <a16:creationId xmlns:a16="http://schemas.microsoft.com/office/drawing/2014/main" id="{F17E3488-6D2B-0596-4481-3D658704A2A2}"/>
              </a:ext>
            </a:extLst>
          </p:cNvPr>
          <p:cNvSpPr txBox="1"/>
          <p:nvPr/>
        </p:nvSpPr>
        <p:spPr>
          <a:xfrm rot="2520000">
            <a:off x="9312339" y="2701534"/>
            <a:ext cx="2066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rPr>
              <a:t>OPEN-ENDED </a:t>
            </a:r>
          </a:p>
        </p:txBody>
      </p:sp>
      <p:sp>
        <p:nvSpPr>
          <p:cNvPr id="6" name="TextBox 5">
            <a:extLst>
              <a:ext uri="{FF2B5EF4-FFF2-40B4-BE49-F238E27FC236}">
                <a16:creationId xmlns:a16="http://schemas.microsoft.com/office/drawing/2014/main" id="{C2D2CC47-29E0-1E6B-A6BB-1DCF034CA223}"/>
              </a:ext>
            </a:extLst>
          </p:cNvPr>
          <p:cNvSpPr txBox="1"/>
          <p:nvPr/>
        </p:nvSpPr>
        <p:spPr>
          <a:xfrm rot="2880000">
            <a:off x="204877" y="5215387"/>
            <a:ext cx="2857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chemeClr val="accent5">
                    <a:lumMod val="76000"/>
                  </a:schemeClr>
                </a:solidFill>
              </a:rPr>
              <a:t>RELATIONSHIP-BASED</a:t>
            </a:r>
          </a:p>
        </p:txBody>
      </p:sp>
      <p:sp>
        <p:nvSpPr>
          <p:cNvPr id="7" name="TextBox 6">
            <a:extLst>
              <a:ext uri="{FF2B5EF4-FFF2-40B4-BE49-F238E27FC236}">
                <a16:creationId xmlns:a16="http://schemas.microsoft.com/office/drawing/2014/main" id="{600724A4-114F-B11A-A7D6-220F8E82ABAE}"/>
              </a:ext>
            </a:extLst>
          </p:cNvPr>
          <p:cNvSpPr txBox="1"/>
          <p:nvPr/>
        </p:nvSpPr>
        <p:spPr>
          <a:xfrm rot="-2940000">
            <a:off x="9424838" y="5010030"/>
            <a:ext cx="226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FF00"/>
                </a:solidFill>
              </a:rPr>
              <a:t>OUTDOOR PLAY </a:t>
            </a:r>
          </a:p>
        </p:txBody>
      </p:sp>
      <p:sp>
        <p:nvSpPr>
          <p:cNvPr id="12" name="TextBox 11">
            <a:extLst>
              <a:ext uri="{FF2B5EF4-FFF2-40B4-BE49-F238E27FC236}">
                <a16:creationId xmlns:a16="http://schemas.microsoft.com/office/drawing/2014/main" id="{F121A18B-FE75-36E6-4EC0-510BB74C7E11}"/>
              </a:ext>
            </a:extLst>
          </p:cNvPr>
          <p:cNvSpPr txBox="1"/>
          <p:nvPr/>
        </p:nvSpPr>
        <p:spPr>
          <a:xfrm>
            <a:off x="6718300" y="5727700"/>
            <a:ext cx="2616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(Sence sensory, N.D)</a:t>
            </a:r>
          </a:p>
        </p:txBody>
      </p:sp>
      <p:sp>
        <p:nvSpPr>
          <p:cNvPr id="13" name="TextBox 12">
            <a:extLst>
              <a:ext uri="{FF2B5EF4-FFF2-40B4-BE49-F238E27FC236}">
                <a16:creationId xmlns:a16="http://schemas.microsoft.com/office/drawing/2014/main" id="{AC8C9BF6-24B1-F408-C257-DA3F91C0FAF2}"/>
              </a:ext>
            </a:extLst>
          </p:cNvPr>
          <p:cNvSpPr txBox="1"/>
          <p:nvPr/>
        </p:nvSpPr>
        <p:spPr>
          <a:xfrm>
            <a:off x="1995714" y="2660952"/>
            <a:ext cx="791028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a nursery setting, loose parts activities are safe, age-appropriate and open-ended materials that babies and toddlers can explore freely, indoors and outdoors. </a:t>
            </a:r>
          </a:p>
          <a:p>
            <a:r>
              <a:rPr lang="en-GB" dirty="0"/>
              <a:t>Benefits for children</a:t>
            </a:r>
          </a:p>
          <a:p>
            <a:pPr marL="285750" indent="-285750">
              <a:buFont typeface="Calibri"/>
              <a:buChar char="-"/>
            </a:pPr>
            <a:r>
              <a:rPr lang="en-GB" dirty="0"/>
              <a:t>Strengthens secure attachments </a:t>
            </a:r>
          </a:p>
          <a:p>
            <a:pPr marL="285750" indent="-285750">
              <a:buFont typeface="Calibri"/>
              <a:buChar char="-"/>
            </a:pPr>
            <a:r>
              <a:rPr lang="en-GB" dirty="0"/>
              <a:t>Supports emotional development </a:t>
            </a:r>
          </a:p>
          <a:p>
            <a:pPr marL="285750" indent="-285750">
              <a:buFont typeface="Calibri"/>
              <a:buChar char="-"/>
            </a:pPr>
            <a:r>
              <a:rPr lang="en-GB" dirty="0"/>
              <a:t>Builds confidence and independence </a:t>
            </a:r>
          </a:p>
          <a:p>
            <a:pPr marL="285750" indent="-285750">
              <a:buFont typeface="Calibri"/>
              <a:buChar char="-"/>
            </a:pPr>
            <a:r>
              <a:rPr lang="en-GB" dirty="0"/>
              <a:t>Develops fine motor skills </a:t>
            </a:r>
          </a:p>
          <a:p>
            <a:pPr marL="285750" indent="-285750">
              <a:buFont typeface="Calibri"/>
              <a:buChar char="-"/>
            </a:pPr>
            <a:r>
              <a:rPr lang="en-GB" dirty="0"/>
              <a:t>Provides communication development. </a:t>
            </a:r>
          </a:p>
          <a:p>
            <a:pPr marL="285750" indent="-285750">
              <a:buFont typeface="Calibri"/>
              <a:buChar char="-"/>
            </a:pPr>
            <a:r>
              <a:rPr lang="en-GB" dirty="0"/>
              <a:t>Supports intellectual skills (problem-solving)</a:t>
            </a:r>
          </a:p>
          <a:p>
            <a:pPr marL="285750" indent="-285750">
              <a:buFont typeface="Calibri"/>
              <a:buChar char="-"/>
            </a:pPr>
            <a:r>
              <a:rPr lang="en-GB" dirty="0"/>
              <a:t>Allows children to explore at their own pace.</a:t>
            </a:r>
          </a:p>
          <a:p>
            <a:endParaRPr lang="en-GB" dirty="0"/>
          </a:p>
          <a:p>
            <a:endParaRPr lang="en-GB" dirty="0"/>
          </a:p>
        </p:txBody>
      </p:sp>
    </p:spTree>
    <p:extLst>
      <p:ext uri="{BB962C8B-B14F-4D97-AF65-F5344CB8AC3E}">
        <p14:creationId xmlns:p14="http://schemas.microsoft.com/office/powerpoint/2010/main" val="3961680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845D-81BA-CF4A-97BB-0D4DD3B6DCC3}"/>
              </a:ext>
            </a:extLst>
          </p:cNvPr>
          <p:cNvSpPr>
            <a:spLocks noGrp="1"/>
          </p:cNvSpPr>
          <p:nvPr>
            <p:ph type="title"/>
          </p:nvPr>
        </p:nvSpPr>
        <p:spPr>
          <a:xfrm>
            <a:off x="1295402" y="162623"/>
            <a:ext cx="9601196" cy="1303867"/>
          </a:xfrm>
        </p:spPr>
        <p:txBody>
          <a:bodyPr/>
          <a:lstStyle/>
          <a:p>
            <a:r>
              <a:rPr lang="en-GB"/>
              <a:t>Reference list </a:t>
            </a:r>
          </a:p>
        </p:txBody>
      </p:sp>
      <p:sp>
        <p:nvSpPr>
          <p:cNvPr id="3" name="Content Placeholder 2">
            <a:extLst>
              <a:ext uri="{FF2B5EF4-FFF2-40B4-BE49-F238E27FC236}">
                <a16:creationId xmlns:a16="http://schemas.microsoft.com/office/drawing/2014/main" id="{AFB107D8-EDBB-3C37-3100-753F3F4688DD}"/>
              </a:ext>
            </a:extLst>
          </p:cNvPr>
          <p:cNvSpPr>
            <a:spLocks noGrp="1"/>
          </p:cNvSpPr>
          <p:nvPr>
            <p:ph idx="1"/>
          </p:nvPr>
        </p:nvSpPr>
        <p:spPr>
          <a:xfrm>
            <a:off x="619665" y="1018555"/>
            <a:ext cx="9601196" cy="4282218"/>
          </a:xfrm>
        </p:spPr>
        <p:txBody>
          <a:bodyPr vert="horz" lIns="91440" tIns="45720" rIns="91440" bIns="45720" rtlCol="0" anchor="t">
            <a:noAutofit/>
          </a:bodyPr>
          <a:lstStyle/>
          <a:p>
            <a:pPr marL="0" indent="0">
              <a:buNone/>
            </a:pPr>
            <a:r>
              <a:rPr lang="en-GB" sz="1200" dirty="0">
                <a:solidFill>
                  <a:schemeClr val="tx1"/>
                </a:solidFill>
                <a:latin typeface="Arial"/>
                <a:cs typeface="Arial"/>
              </a:rPr>
              <a:t>Care. (2021) The first 1000 days. Available </a:t>
            </a:r>
            <a:r>
              <a:rPr lang="en-GB" sz="1200" dirty="0" err="1">
                <a:solidFill>
                  <a:schemeClr val="tx1"/>
                </a:solidFill>
                <a:latin typeface="Arial"/>
                <a:cs typeface="Arial"/>
              </a:rPr>
              <a:t>at:</a:t>
            </a:r>
            <a:r>
              <a:rPr lang="en-GB" sz="1200" dirty="0" err="1">
                <a:solidFill>
                  <a:schemeClr val="tx1"/>
                </a:solidFill>
                <a:latin typeface="Garamond"/>
                <a:cs typeface="Arial"/>
              </a:rPr>
              <a:t>https</a:t>
            </a:r>
            <a:r>
              <a:rPr lang="en-GB" sz="1200" dirty="0">
                <a:solidFill>
                  <a:schemeClr val="tx1"/>
                </a:solidFill>
                <a:ea typeface="+mn-lt"/>
                <a:cs typeface="+mn-lt"/>
              </a:rPr>
              <a:t>://www.jstor.org/stable/resrep54751</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UNICEF. (N.D) Dear baby … life advice for our first 1,000 days available </a:t>
            </a:r>
            <a:r>
              <a:rPr lang="en-GB" sz="1200" dirty="0" err="1">
                <a:solidFill>
                  <a:schemeClr val="tx1"/>
                </a:solidFill>
                <a:latin typeface="Arial"/>
                <a:cs typeface="Arial"/>
              </a:rPr>
              <a:t>at:</a:t>
            </a:r>
            <a:r>
              <a:rPr lang="en-GB" sz="1200" dirty="0" err="1">
                <a:solidFill>
                  <a:schemeClr val="tx1"/>
                </a:solidFill>
                <a:latin typeface="Arial"/>
                <a:ea typeface="+mn-lt"/>
                <a:cs typeface="+mn-lt"/>
              </a:rPr>
              <a:t>https</a:t>
            </a:r>
            <a:r>
              <a:rPr lang="en-GB" sz="1200" dirty="0">
                <a:solidFill>
                  <a:schemeClr val="tx1"/>
                </a:solidFill>
                <a:latin typeface="Arial"/>
                <a:ea typeface="+mn-lt"/>
                <a:cs typeface="+mn-lt"/>
              </a:rPr>
              <a:t>://youtu.be/QzQLPwvo07Q?si=DqJu-jxv1iNhhGBX</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Nair, A. (2018) First cry parenting. </a:t>
            </a:r>
            <a:r>
              <a:rPr lang="en-GB" sz="1200" i="1" dirty="0">
                <a:solidFill>
                  <a:schemeClr val="tx1"/>
                </a:solidFill>
                <a:latin typeface="Arial"/>
                <a:cs typeface="Arial"/>
              </a:rPr>
              <a:t>complete guide on your baby's hands. Available at: Complete Guide on Your Baby's Hands</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Customer health digest (2023) </a:t>
            </a:r>
            <a:r>
              <a:rPr lang="en-GB" sz="12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Pregnancy Guide: What To Expect When You Are Pregnant</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Incredible Health (2022) pursuing a career as a labour and delivery nurse. Available at: </a:t>
            </a:r>
            <a:r>
              <a:rPr lang="en-GB" sz="12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L&amp;D - Becoming a Labor and Delivery Nurse | Incredible Health</a:t>
            </a:r>
            <a:endParaRPr lang="en-GB" sz="1200" dirty="0">
              <a:solidFill>
                <a:schemeClr val="tx1"/>
              </a:solidFill>
              <a:latin typeface="Arial"/>
              <a:ea typeface="+mn-lt"/>
              <a:cs typeface="+mn-lt"/>
            </a:endParaRPr>
          </a:p>
          <a:p>
            <a:pPr marL="0" indent="0">
              <a:buNone/>
            </a:pPr>
            <a:r>
              <a:rPr lang="en-GB" sz="1200">
                <a:solidFill>
                  <a:schemeClr val="tx1"/>
                </a:solidFill>
                <a:latin typeface="Arial"/>
                <a:cs typeface="Arial"/>
              </a:rPr>
              <a:t>Louis (ND) Chapter 4: infancy. Available at:</a:t>
            </a:r>
            <a:r>
              <a:rPr lang="en-GB" sz="1200" dirty="0">
                <a:solidFill>
                  <a:schemeClr val="tx1"/>
                </a:solidFill>
                <a:latin typeface="Arial"/>
                <a:ea typeface="+mn-lt"/>
                <a:cs typeface="Arial"/>
              </a:rPr>
              <a:t> </a:t>
            </a:r>
            <a:r>
              <a:rPr lang="en-GB" sz="1200" dirty="0">
                <a:solidFill>
                  <a:schemeClr val="tx1"/>
                </a:solidFill>
                <a:ea typeface="+mn-lt"/>
                <a:cs typeface="+mn-lt"/>
                <a:hlinkClick r:id="rId4">
                  <a:extLst>
                    <a:ext uri="{A12FA001-AC4F-418D-AE19-62706E023703}">
                      <ahyp:hlinkClr xmlns:ahyp="http://schemas.microsoft.com/office/drawing/2018/hyperlinkcolor" val="tx"/>
                    </a:ext>
                  </a:extLst>
                </a:hlinkClick>
              </a:rPr>
              <a:t>Chapter 4: Infancy – Lifespan Development</a:t>
            </a:r>
            <a:r>
              <a:rPr lang="en-GB" sz="1200" dirty="0">
                <a:solidFill>
                  <a:schemeClr val="tx1"/>
                </a:solidFill>
                <a:latin typeface="Arial"/>
                <a:cs typeface="Arial"/>
              </a:rPr>
              <a:t>  </a:t>
            </a:r>
            <a:endParaRPr lang="en-GB" sz="1200" dirty="0">
              <a:solidFill>
                <a:schemeClr val="tx1"/>
              </a:solidFill>
              <a:ea typeface="+mn-lt"/>
              <a:cs typeface="+mn-lt"/>
            </a:endParaRPr>
          </a:p>
          <a:p>
            <a:pPr marL="0" indent="0">
              <a:buNone/>
            </a:pPr>
            <a:r>
              <a:rPr lang="en-GB" sz="1200" dirty="0">
                <a:solidFill>
                  <a:schemeClr val="tx1"/>
                </a:solidFill>
                <a:latin typeface="Arial"/>
                <a:cs typeface="Arial"/>
              </a:rPr>
              <a:t>The Healthy Child (2025) Why the first 1000 days matter. Available at: </a:t>
            </a:r>
            <a:r>
              <a:rPr lang="en-GB" sz="1200" dirty="0">
                <a:solidFill>
                  <a:schemeClr val="tx1"/>
                </a:solidFill>
                <a:latin typeface="Arial"/>
                <a:ea typeface="+mn-lt"/>
                <a:cs typeface="+mn-lt"/>
                <a:hlinkClick r:id="rId5">
                  <a:extLst>
                    <a:ext uri="{A12FA001-AC4F-418D-AE19-62706E023703}">
                      <ahyp:hlinkClr xmlns:ahyp="http://schemas.microsoft.com/office/drawing/2018/hyperlinkcolor" val="tx"/>
                    </a:ext>
                  </a:extLst>
                </a:hlinkClick>
              </a:rPr>
              <a:t>Why the First 1000 Days Are Crucial for Your Child’s Brain Development — The Healthy Child co</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Pregnancy, birth and baby (ND) The first 1,000 days. </a:t>
            </a:r>
            <a:r>
              <a:rPr lang="en-GB" sz="1200" dirty="0">
                <a:solidFill>
                  <a:schemeClr val="tx1"/>
                </a:solidFill>
                <a:latin typeface="Arial"/>
                <a:ea typeface="+mn-lt"/>
                <a:cs typeface="+mn-lt"/>
              </a:rPr>
              <a:t>Available at::</a:t>
            </a:r>
            <a:r>
              <a:rPr lang="en-GB" sz="1200" dirty="0">
                <a:solidFill>
                  <a:schemeClr val="tx1"/>
                </a:solidFill>
                <a:latin typeface="Arial"/>
                <a:ea typeface="+mn-lt"/>
                <a:cs typeface="+mn-lt"/>
                <a:hlinkClick r:id="rId6">
                  <a:extLst>
                    <a:ext uri="{A12FA001-AC4F-418D-AE19-62706E023703}">
                      <ahyp:hlinkClr xmlns:ahyp="http://schemas.microsoft.com/office/drawing/2018/hyperlinkcolor" val="tx"/>
                    </a:ext>
                  </a:extLst>
                </a:hlinkClick>
              </a:rPr>
              <a:t>The first 1,000 days | Pregnancy Birth and Baby</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Draper, C. (2024) </a:t>
            </a:r>
            <a:r>
              <a:rPr lang="en-GB" sz="1200" i="1" dirty="0">
                <a:solidFill>
                  <a:schemeClr val="tx1"/>
                </a:solidFill>
                <a:latin typeface="Arial"/>
                <a:cs typeface="Arial"/>
              </a:rPr>
              <a:t>the first 1,000 days of a Childs's life are crucial ~ there's growing evidence that the next 1,000 are just as important.</a:t>
            </a:r>
            <a:r>
              <a:rPr lang="en-GB" sz="1200" dirty="0">
                <a:solidFill>
                  <a:schemeClr val="tx1"/>
                </a:solidFill>
                <a:latin typeface="Arial"/>
                <a:cs typeface="Arial"/>
              </a:rPr>
              <a:t> Medicine.net. Available at:</a:t>
            </a:r>
            <a:r>
              <a:rPr lang="en-GB" sz="1200" dirty="0">
                <a:solidFill>
                  <a:schemeClr val="tx1"/>
                </a:solidFill>
                <a:latin typeface="Arial"/>
                <a:ea typeface="+mn-lt"/>
                <a:cs typeface="+mn-lt"/>
                <a:hlinkClick r:id="rId7">
                  <a:extLst>
                    <a:ext uri="{A12FA001-AC4F-418D-AE19-62706E023703}">
                      <ahyp:hlinkClr xmlns:ahyp="http://schemas.microsoft.com/office/drawing/2018/hyperlinkcolor" val="tx"/>
                    </a:ext>
                  </a:extLst>
                </a:hlinkClick>
              </a:rPr>
              <a:t>The first 1,000 days of a child's life are crucial—there's growing evidence that the next 1,000 are just as important - Medicine.net</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Nexus care services (2024) The essence of exceptional care: insights from Samuel court at Nexus care services. Available at: </a:t>
            </a:r>
          </a:p>
          <a:p>
            <a:pPr marL="0" indent="0">
              <a:buNone/>
            </a:pPr>
            <a:r>
              <a:rPr lang="en-GB" sz="1200" dirty="0">
                <a:solidFill>
                  <a:schemeClr val="tx1"/>
                </a:solidFill>
                <a:latin typeface="Arial"/>
                <a:cs typeface="Arial"/>
              </a:rPr>
              <a:t>The Daily Star. (2022) exploring the first 1,000 days of life and learning.</a:t>
            </a:r>
          </a:p>
          <a:p>
            <a:pPr marL="0" indent="0">
              <a:buNone/>
            </a:pPr>
            <a:r>
              <a:rPr lang="en-GB" sz="1200" dirty="0" err="1">
                <a:solidFill>
                  <a:schemeClr val="tx1"/>
                </a:solidFill>
                <a:latin typeface="Arial"/>
                <a:cs typeface="Arial"/>
              </a:rPr>
              <a:t>Unicef</a:t>
            </a:r>
            <a:r>
              <a:rPr lang="en-GB" sz="1200" dirty="0">
                <a:solidFill>
                  <a:schemeClr val="tx1"/>
                </a:solidFill>
                <a:latin typeface="Arial"/>
                <a:cs typeface="Arial"/>
              </a:rPr>
              <a:t> (N.D)  Early moments matter. </a:t>
            </a:r>
            <a:r>
              <a:rPr lang="en-GB" sz="1200" i="1" dirty="0">
                <a:solidFill>
                  <a:schemeClr val="tx1"/>
                </a:solidFill>
                <a:latin typeface="Arial"/>
                <a:cs typeface="Arial"/>
              </a:rPr>
              <a:t>The first 1,000 days can shape a child's future. We have one </a:t>
            </a:r>
            <a:r>
              <a:rPr lang="en-GB" sz="1200" i="1" dirty="0" err="1">
                <a:solidFill>
                  <a:schemeClr val="tx1"/>
                </a:solidFill>
                <a:latin typeface="Arial"/>
                <a:cs typeface="Arial"/>
              </a:rPr>
              <a:t>chnace</a:t>
            </a:r>
            <a:r>
              <a:rPr lang="en-GB" sz="1200" i="1" dirty="0">
                <a:solidFill>
                  <a:schemeClr val="tx1"/>
                </a:solidFill>
                <a:latin typeface="Arial"/>
                <a:cs typeface="Arial"/>
              </a:rPr>
              <a:t> to get it right. Available at: </a:t>
            </a:r>
            <a:r>
              <a:rPr lang="en-GB" sz="1200" dirty="0">
                <a:solidFill>
                  <a:schemeClr val="tx1"/>
                </a:solidFill>
                <a:latin typeface="Arial"/>
                <a:ea typeface="+mn-lt"/>
                <a:cs typeface="+mn-lt"/>
                <a:hlinkClick r:id="rId8">
                  <a:extLst>
                    <a:ext uri="{A12FA001-AC4F-418D-AE19-62706E023703}">
                      <ahyp:hlinkClr xmlns:ahyp="http://schemas.microsoft.com/office/drawing/2018/hyperlinkcolor" val="tx"/>
                    </a:ext>
                  </a:extLst>
                </a:hlinkClick>
              </a:rPr>
              <a:t>Early Moments Matter | UNICEF</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World health organisation (2015) </a:t>
            </a:r>
            <a:r>
              <a:rPr lang="en-GB" sz="1200" i="1" dirty="0">
                <a:solidFill>
                  <a:schemeClr val="tx1"/>
                </a:solidFill>
                <a:latin typeface="Arial"/>
                <a:cs typeface="Arial"/>
              </a:rPr>
              <a:t>stunting in a nutshell. Available at : </a:t>
            </a:r>
            <a:r>
              <a:rPr lang="en-GB" sz="1200" dirty="0">
                <a:solidFill>
                  <a:schemeClr val="tx1"/>
                </a:solidFill>
                <a:latin typeface="Arial"/>
                <a:ea typeface="+mn-lt"/>
                <a:cs typeface="+mn-lt"/>
                <a:hlinkClick r:id="rId9">
                  <a:extLst>
                    <a:ext uri="{A12FA001-AC4F-418D-AE19-62706E023703}">
                      <ahyp:hlinkClr xmlns:ahyp="http://schemas.microsoft.com/office/drawing/2018/hyperlinkcolor" val="tx"/>
                    </a:ext>
                  </a:extLst>
                </a:hlinkClick>
              </a:rPr>
              <a:t>Stunting in a nutshell</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A, Hedge and J, Kasar (2025) </a:t>
            </a:r>
            <a:r>
              <a:rPr lang="en-GB" sz="1200" i="1" dirty="0">
                <a:solidFill>
                  <a:schemeClr val="tx1"/>
                </a:solidFill>
                <a:latin typeface="Arial"/>
                <a:cs typeface="Arial"/>
              </a:rPr>
              <a:t>prioritising care during the first 1,000 days of life. PATH. Available at: </a:t>
            </a:r>
            <a:r>
              <a:rPr lang="en-GB" sz="1200" dirty="0">
                <a:solidFill>
                  <a:schemeClr val="tx1"/>
                </a:solidFill>
                <a:ea typeface="+mn-lt"/>
                <a:cs typeface="+mn-lt"/>
                <a:hlinkClick r:id="rId10">
                  <a:extLst>
                    <a:ext uri="{A12FA001-AC4F-418D-AE19-62706E023703}">
                      <ahyp:hlinkClr xmlns:ahyp="http://schemas.microsoft.com/office/drawing/2018/hyperlinkcolor" val="tx"/>
                    </a:ext>
                  </a:extLst>
                </a:hlinkClick>
              </a:rPr>
              <a:t>Prioritizing care during first 1,000 days of life | PATH</a:t>
            </a:r>
          </a:p>
          <a:p>
            <a:pPr marL="0" indent="0">
              <a:buNone/>
            </a:pPr>
            <a:endParaRPr lang="en-GB" sz="1200">
              <a:solidFill>
                <a:schemeClr val="tx1"/>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p>
          <a:p>
            <a:pPr marL="0" indent="0">
              <a:buNone/>
            </a:pPr>
            <a:endParaRPr lang="en-GB"/>
          </a:p>
          <a:p>
            <a:pPr marL="0" indent="0">
              <a:buNone/>
            </a:pPr>
            <a:endParaRPr lang="en-GB"/>
          </a:p>
        </p:txBody>
      </p:sp>
    </p:spTree>
    <p:extLst>
      <p:ext uri="{BB962C8B-B14F-4D97-AF65-F5344CB8AC3E}">
        <p14:creationId xmlns:p14="http://schemas.microsoft.com/office/powerpoint/2010/main" val="42163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E73EE6-69B8-9824-761C-2A3F30625224}"/>
              </a:ext>
            </a:extLst>
          </p:cNvPr>
          <p:cNvSpPr>
            <a:spLocks noGrp="1"/>
          </p:cNvSpPr>
          <p:nvPr>
            <p:ph idx="1"/>
          </p:nvPr>
        </p:nvSpPr>
        <p:spPr>
          <a:xfrm>
            <a:off x="1295401" y="2240630"/>
            <a:ext cx="9601196" cy="3764634"/>
          </a:xfrm>
        </p:spPr>
        <p:txBody>
          <a:bodyPr>
            <a:normAutofit fontScale="85000" lnSpcReduction="10000"/>
          </a:bodyPr>
          <a:lstStyle/>
          <a:p>
            <a:pPr marL="0" indent="0">
              <a:buNone/>
            </a:pPr>
            <a:r>
              <a:rPr lang="en-GB" sz="1200" dirty="0">
                <a:latin typeface="Arial"/>
                <a:cs typeface="Arial"/>
              </a:rPr>
              <a:t>Glover, V. (2023)</a:t>
            </a:r>
            <a:r>
              <a:rPr lang="en-GB" sz="1200" i="1" dirty="0">
                <a:latin typeface="Arial"/>
                <a:cs typeface="Arial"/>
              </a:rPr>
              <a:t> experts underline importance of reducing stress in pregnancy. </a:t>
            </a:r>
            <a:r>
              <a:rPr lang="en-GB" sz="1200" dirty="0">
                <a:latin typeface="Arial"/>
                <a:cs typeface="Arial"/>
              </a:rPr>
              <a:t>The Royal society of medicine. Available to: </a:t>
            </a:r>
            <a:r>
              <a:rPr lang="en-GB" sz="1200" u="sng" dirty="0">
                <a:solidFill>
                  <a:schemeClr val="tx1">
                    <a:lumMod val="95000"/>
                    <a:lumOff val="5000"/>
                  </a:schemeClr>
                </a:solidFill>
                <a:latin typeface="Arial"/>
                <a:ea typeface="+mn-lt"/>
                <a:cs typeface="+mn-lt"/>
                <a:hlinkClick r:id="rId2">
                  <a:extLst>
                    <a:ext uri="{A12FA001-AC4F-418D-AE19-62706E023703}">
                      <ahyp:hlinkClr xmlns:ahyp="http://schemas.microsoft.com/office/drawing/2018/hyperlinkcolor" val="tx"/>
                    </a:ext>
                  </a:extLst>
                </a:hlinkClick>
              </a:rPr>
              <a:t>The importance of reducing stress in pregnancy</a:t>
            </a:r>
            <a:r>
              <a:rPr lang="en-GB" sz="1200" u="sng"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NHS Wales (N.D) </a:t>
            </a:r>
            <a:r>
              <a:rPr lang="en-GB" sz="1200" i="1" dirty="0">
                <a:solidFill>
                  <a:schemeClr val="tx1">
                    <a:lumMod val="95000"/>
                    <a:lumOff val="5000"/>
                  </a:schemeClr>
                </a:solidFill>
                <a:latin typeface="Arial"/>
                <a:cs typeface="Arial"/>
              </a:rPr>
              <a:t>the first 1000 days: a golden opportunity to build a fairer future. Available at: </a:t>
            </a:r>
            <a:r>
              <a:rPr lang="en-GB" sz="1200" dirty="0">
                <a:solidFill>
                  <a:schemeClr val="tx1">
                    <a:lumMod val="95000"/>
                    <a:lumOff val="5000"/>
                  </a:schemeClr>
                </a:solidFill>
                <a:latin typeface="Arial"/>
                <a:ea typeface="+mn-lt"/>
                <a:cs typeface="+mn-lt"/>
                <a:hlinkClick r:id="rId3">
                  <a:extLst>
                    <a:ext uri="{A12FA001-AC4F-418D-AE19-62706E023703}">
                      <ahyp:hlinkClr xmlns:ahyp="http://schemas.microsoft.com/office/drawing/2018/hyperlinkcolor" val="tx"/>
                    </a:ext>
                  </a:extLst>
                </a:hlinkClick>
              </a:rPr>
              <a:t>phw.nhs.wales/topics/the-first-1000-days-programme/resources/the-first-1000-days-a-golden-opportunity-to-build-a-fairer-future-infographic/</a:t>
            </a:r>
            <a:endParaRPr lang="en-GB" sz="1200" dirty="0">
              <a:solidFill>
                <a:schemeClr val="tx1">
                  <a:lumMod val="95000"/>
                  <a:lumOff val="5000"/>
                </a:schemeClr>
              </a:solidFill>
              <a:latin typeface="Arial"/>
              <a:ea typeface="+mn-lt"/>
              <a:cs typeface="+mn-lt"/>
            </a:endParaRPr>
          </a:p>
          <a:p>
            <a:pPr marL="0" indent="0">
              <a:buNone/>
            </a:pPr>
            <a:r>
              <a:rPr lang="en-GB" sz="1200" dirty="0">
                <a:solidFill>
                  <a:schemeClr val="tx1">
                    <a:lumMod val="95000"/>
                    <a:lumOff val="5000"/>
                  </a:schemeClr>
                </a:solidFill>
                <a:latin typeface="Arial"/>
                <a:cs typeface="Arial"/>
              </a:rPr>
              <a:t>Resto NYC. (2023) What happens when a child doesn’t receive love. Available at: </a:t>
            </a:r>
            <a:r>
              <a:rPr lang="en-GB" sz="1200" dirty="0">
                <a:solidFill>
                  <a:schemeClr val="tx1">
                    <a:lumMod val="95000"/>
                    <a:lumOff val="5000"/>
                  </a:schemeClr>
                </a:solidFill>
                <a:latin typeface="Arial"/>
                <a:ea typeface="+mn-lt"/>
                <a:cs typeface="+mn-lt"/>
                <a:hlinkClick r:id="rId4">
                  <a:extLst>
                    <a:ext uri="{A12FA001-AC4F-418D-AE19-62706E023703}">
                      <ahyp:hlinkClr xmlns:ahyp="http://schemas.microsoft.com/office/drawing/2018/hyperlinkcolor" val="tx"/>
                    </a:ext>
                  </a:extLst>
                </a:hlinkClick>
              </a:rPr>
              <a:t>What happens when a child doesn't receive love? - Resto NYC</a:t>
            </a:r>
            <a:r>
              <a:rPr lang="en-GB" sz="1200"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Guy-Evans. O. (2025) Bronfenbrenner's ecological systems theory. Simply psychology. Available at: </a:t>
            </a:r>
            <a:r>
              <a:rPr lang="en-GB" sz="1200" dirty="0">
                <a:solidFill>
                  <a:schemeClr val="tx1">
                    <a:lumMod val="95000"/>
                    <a:lumOff val="5000"/>
                  </a:schemeClr>
                </a:solidFill>
                <a:latin typeface="Arial"/>
                <a:ea typeface="+mn-lt"/>
                <a:cs typeface="+mn-lt"/>
                <a:hlinkClick r:id="rId5">
                  <a:extLst>
                    <a:ext uri="{A12FA001-AC4F-418D-AE19-62706E023703}">
                      <ahyp:hlinkClr xmlns:ahyp="http://schemas.microsoft.com/office/drawing/2018/hyperlinkcolor" val="tx"/>
                    </a:ext>
                  </a:extLst>
                </a:hlinkClick>
              </a:rPr>
              <a:t>Bronfenbrenner's Ecological Systems Theory</a:t>
            </a:r>
            <a:r>
              <a:rPr lang="en-GB" sz="1200" dirty="0">
                <a:solidFill>
                  <a:schemeClr val="tx1">
                    <a:lumMod val="95000"/>
                    <a:lumOff val="5000"/>
                  </a:schemeClr>
                </a:solidFill>
                <a:latin typeface="Arial"/>
                <a:ea typeface="+mn-lt"/>
                <a:cs typeface="+mn-lt"/>
              </a:rPr>
              <a:t> </a:t>
            </a:r>
            <a:endParaRPr lang="en-GB" sz="1200" dirty="0">
              <a:solidFill>
                <a:schemeClr val="tx1">
                  <a:lumMod val="95000"/>
                  <a:lumOff val="5000"/>
                </a:schemeClr>
              </a:solidFill>
              <a:latin typeface="Arial"/>
              <a:cs typeface="Arial"/>
            </a:endParaRPr>
          </a:p>
          <a:p>
            <a:pPr marL="0" indent="0">
              <a:buNone/>
            </a:pPr>
            <a:r>
              <a:rPr lang="en-GB" sz="1200" dirty="0">
                <a:solidFill>
                  <a:schemeClr val="tx1">
                    <a:lumMod val="95000"/>
                    <a:lumOff val="5000"/>
                  </a:schemeClr>
                </a:solidFill>
                <a:latin typeface="Arial"/>
                <a:cs typeface="Arial"/>
              </a:rPr>
              <a:t>Department for education (2024) </a:t>
            </a:r>
            <a:r>
              <a:rPr lang="en-GB" sz="1200" i="1" dirty="0">
                <a:solidFill>
                  <a:schemeClr val="tx1">
                    <a:lumMod val="95000"/>
                    <a:lumOff val="5000"/>
                  </a:schemeClr>
                </a:solidFill>
                <a:latin typeface="Arial"/>
                <a:cs typeface="Arial"/>
              </a:rPr>
              <a:t>statutory framework for the early year's foundation stage. Setting the standards for learning development and card for children from birth to five </a:t>
            </a:r>
          </a:p>
          <a:p>
            <a:pPr marL="0" indent="0">
              <a:buNone/>
            </a:pPr>
            <a:r>
              <a:rPr lang="en-GB" sz="1200" i="1" dirty="0">
                <a:solidFill>
                  <a:schemeClr val="tx1">
                    <a:lumMod val="95000"/>
                    <a:lumOff val="5000"/>
                  </a:schemeClr>
                </a:solidFill>
                <a:latin typeface="Arial"/>
                <a:cs typeface="Arial"/>
              </a:rPr>
              <a:t>Early years alliance (2025) </a:t>
            </a:r>
            <a:r>
              <a:rPr lang="en-GB" sz="1200" dirty="0">
                <a:solidFill>
                  <a:schemeClr val="tx1">
                    <a:lumMod val="95000"/>
                    <a:lumOff val="5000"/>
                  </a:schemeClr>
                </a:solidFill>
                <a:latin typeface="Arial"/>
                <a:cs typeface="Arial"/>
              </a:rPr>
              <a:t>equality and inclusive practice. Available at: </a:t>
            </a:r>
            <a:r>
              <a:rPr lang="en-GB" sz="1200" dirty="0">
                <a:solidFill>
                  <a:schemeClr val="tx1">
                    <a:lumMod val="95000"/>
                    <a:lumOff val="5000"/>
                  </a:schemeClr>
                </a:solidFill>
                <a:ea typeface="+mn-lt"/>
                <a:cs typeface="+mn-lt"/>
                <a:hlinkClick r:id="rId6">
                  <a:extLst>
                    <a:ext uri="{A12FA001-AC4F-418D-AE19-62706E023703}">
                      <ahyp:hlinkClr xmlns:ahyp="http://schemas.microsoft.com/office/drawing/2018/hyperlinkcolor" val="tx"/>
                    </a:ext>
                  </a:extLst>
                </a:hlinkClick>
              </a:rPr>
              <a:t>Equality and inclusive practice | www.eyalliance.org.uk</a:t>
            </a:r>
            <a:r>
              <a:rPr lang="en-GB" sz="1200"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Daly, L and </a:t>
            </a:r>
            <a:r>
              <a:rPr lang="en-GB" sz="1200" err="1">
                <a:solidFill>
                  <a:schemeClr val="tx1">
                    <a:lumMod val="95000"/>
                    <a:lumOff val="5000"/>
                  </a:schemeClr>
                </a:solidFill>
                <a:latin typeface="Arial"/>
                <a:cs typeface="Arial"/>
              </a:rPr>
              <a:t>Beloglovsky</a:t>
            </a:r>
            <a:r>
              <a:rPr lang="en-GB" sz="1200" dirty="0">
                <a:solidFill>
                  <a:schemeClr val="tx1">
                    <a:lumMod val="95000"/>
                    <a:lumOff val="5000"/>
                  </a:schemeClr>
                </a:solidFill>
                <a:latin typeface="Arial"/>
                <a:cs typeface="Arial"/>
              </a:rPr>
              <a:t>, M. (2015).</a:t>
            </a:r>
            <a:r>
              <a:rPr lang="en-GB" sz="1200" i="1" dirty="0">
                <a:solidFill>
                  <a:schemeClr val="tx1">
                    <a:lumMod val="95000"/>
                    <a:lumOff val="5000"/>
                  </a:schemeClr>
                </a:solidFill>
                <a:latin typeface="Arial"/>
                <a:cs typeface="Arial"/>
              </a:rPr>
              <a:t> Loose parts: inspiring play in young children </a:t>
            </a:r>
          </a:p>
          <a:p>
            <a:pPr marL="0" indent="0">
              <a:buNone/>
            </a:pPr>
            <a:r>
              <a:rPr lang="en-GB" sz="1200" i="1" dirty="0">
                <a:solidFill>
                  <a:schemeClr val="tx1">
                    <a:lumMod val="95000"/>
                    <a:lumOff val="5000"/>
                  </a:schemeClr>
                </a:solidFill>
                <a:latin typeface="Arial"/>
                <a:cs typeface="Arial"/>
              </a:rPr>
              <a:t>Tung, C. (N.D) Loose parts.</a:t>
            </a:r>
            <a:r>
              <a:rPr lang="en-GB" sz="1200" dirty="0">
                <a:solidFill>
                  <a:schemeClr val="tx1">
                    <a:lumMod val="95000"/>
                    <a:lumOff val="5000"/>
                  </a:schemeClr>
                </a:solidFill>
                <a:ea typeface="+mn-lt"/>
                <a:cs typeface="+mn-lt"/>
                <a:hlinkClick r:id="rId7">
                  <a:extLst>
                    <a:ext uri="{A12FA001-AC4F-418D-AE19-62706E023703}">
                      <ahyp:hlinkClr xmlns:ahyp="http://schemas.microsoft.com/office/drawing/2018/hyperlinkcolor" val="tx"/>
                    </a:ext>
                  </a:extLst>
                </a:hlinkClick>
              </a:rPr>
              <a:t>Play Scotland Loose Parts Leaflet - Play Scotland</a:t>
            </a:r>
            <a:r>
              <a:rPr lang="en-GB" sz="1200" i="1" dirty="0">
                <a:solidFill>
                  <a:schemeClr val="tx1">
                    <a:lumMod val="95000"/>
                    <a:lumOff val="5000"/>
                  </a:schemeClr>
                </a:solidFill>
                <a:latin typeface="Arial"/>
                <a:cs typeface="Arial"/>
              </a:rPr>
              <a:t>  </a:t>
            </a:r>
          </a:p>
          <a:p>
            <a:pPr marL="0" indent="0">
              <a:buNone/>
            </a:pPr>
            <a:r>
              <a:rPr lang="en-GB" sz="1200" i="1" dirty="0">
                <a:solidFill>
                  <a:schemeClr val="tx1">
                    <a:lumMod val="95000"/>
                    <a:lumOff val="5000"/>
                  </a:schemeClr>
                </a:solidFill>
                <a:latin typeface="Arial"/>
                <a:cs typeface="Arial"/>
              </a:rPr>
              <a:t>The Attachment project (2021)  How a secure attachment style develops in your baby . Available at: </a:t>
            </a:r>
            <a:r>
              <a:rPr lang="en-GB" sz="1200" dirty="0">
                <a:solidFill>
                  <a:schemeClr val="tx1">
                    <a:lumMod val="95000"/>
                    <a:lumOff val="5000"/>
                  </a:schemeClr>
                </a:solidFill>
                <a:ea typeface="+mn-lt"/>
                <a:cs typeface="+mn-lt"/>
                <a:hlinkClick r:id="rId8">
                  <a:extLst>
                    <a:ext uri="{A12FA001-AC4F-418D-AE19-62706E023703}">
                      <ahyp:hlinkClr xmlns:ahyp="http://schemas.microsoft.com/office/drawing/2018/hyperlinkcolor" val="tx"/>
                    </a:ext>
                  </a:extLst>
                </a:hlinkClick>
              </a:rPr>
              <a:t>Secure Attachment in Babies and Toddlers: Signs and Development</a:t>
            </a:r>
            <a:r>
              <a:rPr lang="en-GB" sz="1200" dirty="0">
                <a:solidFill>
                  <a:schemeClr val="tx1">
                    <a:lumMod val="95000"/>
                    <a:lumOff val="5000"/>
                  </a:schemeClr>
                </a:solidFill>
                <a:ea typeface="+mn-lt"/>
                <a:cs typeface="+mn-lt"/>
              </a:rPr>
              <a:t> </a:t>
            </a:r>
          </a:p>
          <a:p>
            <a:pPr marL="0" indent="0">
              <a:buNone/>
            </a:pPr>
            <a:r>
              <a:rPr lang="en-GB" sz="1200" dirty="0">
                <a:solidFill>
                  <a:schemeClr val="tx1">
                    <a:lumMod val="95000"/>
                    <a:lumOff val="5000"/>
                  </a:schemeClr>
                </a:solidFill>
                <a:latin typeface="Garamond"/>
                <a:cs typeface="Arial"/>
              </a:rPr>
              <a:t>Women's Clinic of Atlanta (2023) First time pregnant FAQS. Available at: </a:t>
            </a:r>
            <a:r>
              <a:rPr lang="en-GB" sz="1200" dirty="0">
                <a:solidFill>
                  <a:schemeClr val="tx1">
                    <a:lumMod val="95000"/>
                    <a:lumOff val="5000"/>
                  </a:schemeClr>
                </a:solidFill>
                <a:ea typeface="+mn-lt"/>
                <a:cs typeface="+mn-lt"/>
                <a:hlinkClick r:id="rId9">
                  <a:extLst>
                    <a:ext uri="{A12FA001-AC4F-418D-AE19-62706E023703}">
                      <ahyp:hlinkClr xmlns:ahyp="http://schemas.microsoft.com/office/drawing/2018/hyperlinkcolor" val="tx"/>
                    </a:ext>
                  </a:extLst>
                </a:hlinkClick>
              </a:rPr>
              <a:t>First-Time Pregnancy FAQS</a:t>
            </a:r>
            <a:r>
              <a:rPr lang="en-GB" sz="1200" dirty="0">
                <a:solidFill>
                  <a:schemeClr val="tx1">
                    <a:lumMod val="95000"/>
                    <a:lumOff val="5000"/>
                  </a:schemeClr>
                </a:solidFill>
                <a:ea typeface="+mn-lt"/>
                <a:cs typeface="Arial"/>
              </a:rPr>
              <a:t> </a:t>
            </a:r>
            <a:endParaRPr lang="en-GB" sz="1200" dirty="0">
              <a:solidFill>
                <a:schemeClr val="tx1">
                  <a:lumMod val="95000"/>
                  <a:lumOff val="5000"/>
                </a:schemeClr>
              </a:solidFill>
              <a:latin typeface="Garamond"/>
              <a:cs typeface="Arial"/>
            </a:endParaRPr>
          </a:p>
          <a:p>
            <a:pPr marL="0" indent="0">
              <a:buNone/>
            </a:pPr>
            <a:r>
              <a:rPr lang="en-GB" sz="1200" dirty="0" err="1">
                <a:solidFill>
                  <a:schemeClr val="tx1">
                    <a:lumMod val="95000"/>
                    <a:lumOff val="5000"/>
                  </a:schemeClr>
                </a:solidFill>
                <a:latin typeface="Garamond"/>
                <a:cs typeface="Arial"/>
              </a:rPr>
              <a:t>Efectio</a:t>
            </a:r>
            <a:r>
              <a:rPr lang="en-GB" sz="1200" dirty="0">
                <a:solidFill>
                  <a:schemeClr val="tx1">
                    <a:lumMod val="95000"/>
                    <a:lumOff val="5000"/>
                  </a:schemeClr>
                </a:solidFill>
                <a:latin typeface="Garamond"/>
                <a:cs typeface="Arial"/>
              </a:rPr>
              <a:t> (N.D) Navigating the challenges of upskilling and reskilling: A practical guide. Available at: </a:t>
            </a:r>
            <a:r>
              <a:rPr lang="en-GB" sz="1200" dirty="0">
                <a:solidFill>
                  <a:schemeClr val="tx1">
                    <a:lumMod val="95000"/>
                    <a:lumOff val="5000"/>
                  </a:schemeClr>
                </a:solidFill>
                <a:ea typeface="+mn-lt"/>
                <a:cs typeface="+mn-lt"/>
                <a:hlinkClick r:id="rId10">
                  <a:extLst>
                    <a:ext uri="{A12FA001-AC4F-418D-AE19-62706E023703}">
                      <ahyp:hlinkClr xmlns:ahyp="http://schemas.microsoft.com/office/drawing/2018/hyperlinkcolor" val="tx"/>
                    </a:ext>
                  </a:extLst>
                </a:hlinkClick>
              </a:rPr>
              <a:t>Navigating the Challenges of Upskilling and Reskilling: A Practical Guide » Efectio</a:t>
            </a:r>
            <a:endParaRPr lang="en-GB" sz="1200" dirty="0">
              <a:solidFill>
                <a:schemeClr val="tx1">
                  <a:lumMod val="95000"/>
                  <a:lumOff val="5000"/>
                </a:schemeClr>
              </a:solidFill>
              <a:latin typeface="Garamond"/>
              <a:cs typeface="Arial"/>
            </a:endParaRPr>
          </a:p>
          <a:p>
            <a:pPr marL="0" indent="0">
              <a:buNone/>
            </a:pPr>
            <a:r>
              <a:rPr lang="en-GB" sz="1200" err="1">
                <a:solidFill>
                  <a:schemeClr val="tx1">
                    <a:lumMod val="95000"/>
                    <a:lumOff val="5000"/>
                  </a:schemeClr>
                </a:solidFill>
                <a:latin typeface="Garamond"/>
                <a:cs typeface="Arial"/>
              </a:rPr>
              <a:t>Beely</a:t>
            </a:r>
            <a:r>
              <a:rPr lang="en-GB" sz="1200" dirty="0">
                <a:solidFill>
                  <a:schemeClr val="tx1">
                    <a:lumMod val="95000"/>
                    <a:lumOff val="5000"/>
                  </a:schemeClr>
                </a:solidFill>
                <a:latin typeface="Garamond"/>
                <a:cs typeface="Arial"/>
              </a:rPr>
              <a:t>, K. (N.D) Teach early years. </a:t>
            </a:r>
            <a:r>
              <a:rPr lang="en-GB" sz="1200" err="1">
                <a:solidFill>
                  <a:schemeClr val="tx1">
                    <a:lumMod val="95000"/>
                    <a:lumOff val="5000"/>
                  </a:schemeClr>
                </a:solidFill>
                <a:latin typeface="Garamond"/>
                <a:cs typeface="Arial"/>
              </a:rPr>
              <a:t>Eyfs</a:t>
            </a:r>
            <a:r>
              <a:rPr lang="en-GB" sz="1200" dirty="0">
                <a:solidFill>
                  <a:schemeClr val="tx1">
                    <a:lumMod val="95000"/>
                    <a:lumOff val="5000"/>
                  </a:schemeClr>
                </a:solidFill>
                <a:latin typeface="Garamond"/>
                <a:cs typeface="Arial"/>
              </a:rPr>
              <a:t> areas – 9 ways to improve your rooms. Available at: </a:t>
            </a:r>
            <a:r>
              <a:rPr lang="en-GB" sz="1200">
                <a:solidFill>
                  <a:schemeClr val="tx1">
                    <a:lumMod val="95000"/>
                    <a:lumOff val="5000"/>
                  </a:schemeClr>
                </a:solidFill>
                <a:ea typeface="+mn-lt"/>
                <a:cs typeface="+mn-lt"/>
                <a:hlinkClick r:id="rId11">
                  <a:extLst>
                    <a:ext uri="{A12FA001-AC4F-418D-AE19-62706E023703}">
                      <ahyp:hlinkClr xmlns:ahyp="http://schemas.microsoft.com/office/drawing/2018/hyperlinkcolor" val="tx"/>
                    </a:ext>
                  </a:extLst>
                </a:hlinkClick>
              </a:rPr>
              <a:t>EYFS areas – 9 ways to improve your rooms | Enabling Environments | Teach Early Years</a:t>
            </a:r>
            <a:r>
              <a:rPr lang="en-GB" sz="1200">
                <a:solidFill>
                  <a:schemeClr val="tx1">
                    <a:lumMod val="95000"/>
                    <a:lumOff val="5000"/>
                  </a:schemeClr>
                </a:solidFill>
                <a:ea typeface="+mn-lt"/>
                <a:cs typeface="Arial"/>
              </a:rPr>
              <a:t> </a:t>
            </a:r>
            <a:endParaRPr lang="en-GB" sz="1200" dirty="0">
              <a:solidFill>
                <a:schemeClr val="tx1">
                  <a:lumMod val="95000"/>
                  <a:lumOff val="5000"/>
                </a:schemeClr>
              </a:solidFill>
              <a:latin typeface="Garamond"/>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Garamond"/>
              <a:cs typeface="Arial"/>
            </a:endParaRPr>
          </a:p>
        </p:txBody>
      </p:sp>
    </p:spTree>
    <p:extLst>
      <p:ext uri="{BB962C8B-B14F-4D97-AF65-F5344CB8AC3E}">
        <p14:creationId xmlns:p14="http://schemas.microsoft.com/office/powerpoint/2010/main" val="30217330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Organic</vt:lpstr>
      <vt:lpstr>The first 1000 days  ECEY4005</vt:lpstr>
      <vt:lpstr>What are the first 1000 days? </vt:lpstr>
      <vt:lpstr>Why the first 1000 days are so important</vt:lpstr>
      <vt:lpstr>Enabling environments </vt:lpstr>
      <vt:lpstr>Inclusive practice </vt:lpstr>
      <vt:lpstr>PowerPoint Presentation</vt:lpstr>
      <vt:lpstr>PowerPoint Presentation</vt:lpstr>
      <vt:lpstr>Exceptional care </vt:lpstr>
      <vt:lpstr>Exceptional care</vt:lpstr>
      <vt:lpstr>PowerPoint Presentation</vt:lpstr>
      <vt:lpstr>Care giving </vt:lpstr>
      <vt:lpstr>Brain Development </vt:lpstr>
      <vt:lpstr>Professional Partnership </vt:lpstr>
      <vt:lpstr>PowerPoint Presentation</vt:lpstr>
      <vt:lpstr>PowerPoint Presentation</vt:lpstr>
      <vt:lpstr>Challenges </vt:lpstr>
      <vt:lpstr>Activities   </vt:lpstr>
      <vt:lpstr>Activities</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541</cp:revision>
  <dcterms:created xsi:type="dcterms:W3CDTF">2025-12-04T19:10:17Z</dcterms:created>
  <dcterms:modified xsi:type="dcterms:W3CDTF">2026-01-18T19:49:02Z</dcterms:modified>
</cp:coreProperties>
</file>