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 id="2147483708" r:id="rId2"/>
  </p:sldMasterIdLst>
  <p:notesMasterIdLst>
    <p:notesMasterId r:id="rId23"/>
  </p:notesMasterIdLst>
  <p:sldIdLst>
    <p:sldId id="274" r:id="rId3"/>
    <p:sldId id="257" r:id="rId4"/>
    <p:sldId id="258" r:id="rId5"/>
    <p:sldId id="261" r:id="rId6"/>
    <p:sldId id="260" r:id="rId7"/>
    <p:sldId id="276" r:id="rId8"/>
    <p:sldId id="263" r:id="rId9"/>
    <p:sldId id="264" r:id="rId10"/>
    <p:sldId id="265" r:id="rId11"/>
    <p:sldId id="266" r:id="rId12"/>
    <p:sldId id="267" r:id="rId13"/>
    <p:sldId id="268" r:id="rId14"/>
    <p:sldId id="270" r:id="rId15"/>
    <p:sldId id="277" r:id="rId16"/>
    <p:sldId id="275" r:id="rId17"/>
    <p:sldId id="278" r:id="rId18"/>
    <p:sldId id="279" r:id="rId19"/>
    <p:sldId id="271" r:id="rId20"/>
    <p:sldId id="272" r:id="rId21"/>
    <p:sldId id="273" r:id="rId22"/>
  </p:sldIdLst>
  <p:sldSz cx="12192000" cy="6858000"/>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FE4FF"/>
    <a:srgbClr val="FF89B0"/>
    <a:srgbClr val="006699"/>
    <a:srgbClr val="9900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8470" autoAdjust="0"/>
  </p:normalViewPr>
  <p:slideViewPr>
    <p:cSldViewPr snapToGrid="0">
      <p:cViewPr varScale="1">
        <p:scale>
          <a:sx n="79" d="100"/>
          <a:sy n="79" d="100"/>
        </p:scale>
        <p:origin x="177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35B890-48ED-4D0E-BF47-4E31B1109578}" type="doc">
      <dgm:prSet loTypeId="urn:microsoft.com/office/officeart/2005/8/layout/radial6" loCatId="cycle" qsTypeId="urn:microsoft.com/office/officeart/2005/8/quickstyle/3d2" qsCatId="3D" csTypeId="urn:microsoft.com/office/officeart/2005/8/colors/accent1_2" csCatId="accent1" phldr="1"/>
      <dgm:spPr/>
      <dgm:t>
        <a:bodyPr/>
        <a:lstStyle/>
        <a:p>
          <a:endParaRPr lang="en-GB"/>
        </a:p>
      </dgm:t>
    </dgm:pt>
    <dgm:pt modelId="{70CA2AEB-70C6-432A-8911-7F41DF2CBC9F}">
      <dgm:prSet phldrT="[Text]"/>
      <dgm:spPr/>
      <dgm:t>
        <a:bodyPr/>
        <a:lstStyle/>
        <a:p>
          <a:r>
            <a:rPr lang="en-GB" dirty="0" smtClean="0"/>
            <a:t>Service Strategy</a:t>
          </a:r>
          <a:endParaRPr lang="en-GB" dirty="0"/>
        </a:p>
      </dgm:t>
    </dgm:pt>
    <dgm:pt modelId="{5423EE82-7B01-429F-BB6C-5062F817DCE3}" type="parTrans" cxnId="{A360D85B-6CAD-4B91-B6CA-6A75A7A8734E}">
      <dgm:prSet/>
      <dgm:spPr/>
      <dgm:t>
        <a:bodyPr/>
        <a:lstStyle/>
        <a:p>
          <a:endParaRPr lang="en-GB"/>
        </a:p>
      </dgm:t>
    </dgm:pt>
    <dgm:pt modelId="{1DC399BF-0412-4467-8DBE-08076F8D6131}" type="sibTrans" cxnId="{A360D85B-6CAD-4B91-B6CA-6A75A7A8734E}">
      <dgm:prSet/>
      <dgm:spPr/>
      <dgm:t>
        <a:bodyPr/>
        <a:lstStyle/>
        <a:p>
          <a:endParaRPr lang="en-GB"/>
        </a:p>
      </dgm:t>
    </dgm:pt>
    <dgm:pt modelId="{3E61F21A-4E73-42E1-9CB5-1DD23E9E17FD}">
      <dgm:prSet phldrT="[Text]"/>
      <dgm:spPr/>
      <dgm:t>
        <a:bodyPr/>
        <a:lstStyle/>
        <a:p>
          <a:r>
            <a:rPr lang="en-GB" dirty="0" smtClean="0"/>
            <a:t>Service Strategy</a:t>
          </a:r>
          <a:endParaRPr lang="en-GB" dirty="0"/>
        </a:p>
      </dgm:t>
    </dgm:pt>
    <dgm:pt modelId="{7A97DA7E-45EB-49D0-AB9C-B35295EAECDA}" type="parTrans" cxnId="{A10A3C28-4D9C-43F4-A1DC-4A24EBD1AA7A}">
      <dgm:prSet/>
      <dgm:spPr/>
      <dgm:t>
        <a:bodyPr/>
        <a:lstStyle/>
        <a:p>
          <a:endParaRPr lang="en-GB"/>
        </a:p>
      </dgm:t>
    </dgm:pt>
    <dgm:pt modelId="{AF91AF0A-BBBD-478D-8FEC-F37C96340B0F}" type="sibTrans" cxnId="{A10A3C28-4D9C-43F4-A1DC-4A24EBD1AA7A}">
      <dgm:prSet/>
      <dgm:spPr/>
      <dgm:t>
        <a:bodyPr/>
        <a:lstStyle/>
        <a:p>
          <a:endParaRPr lang="en-GB"/>
        </a:p>
      </dgm:t>
    </dgm:pt>
    <dgm:pt modelId="{BD8F3425-A11D-4D9E-9311-5410459EEFEA}">
      <dgm:prSet phldrT="[Text]"/>
      <dgm:spPr/>
      <dgm:t>
        <a:bodyPr/>
        <a:lstStyle/>
        <a:p>
          <a:r>
            <a:rPr lang="en-GB" dirty="0" smtClean="0"/>
            <a:t>Portfolio Management</a:t>
          </a:r>
          <a:endParaRPr lang="en-GB" dirty="0"/>
        </a:p>
      </dgm:t>
    </dgm:pt>
    <dgm:pt modelId="{8D42717D-0121-486B-898F-F9993C5F5FEB}" type="parTrans" cxnId="{8D630400-BEF1-4061-8D73-13FFE1FB1C5A}">
      <dgm:prSet/>
      <dgm:spPr/>
      <dgm:t>
        <a:bodyPr/>
        <a:lstStyle/>
        <a:p>
          <a:endParaRPr lang="en-GB"/>
        </a:p>
      </dgm:t>
    </dgm:pt>
    <dgm:pt modelId="{57827EC3-5F38-4D02-ADC5-C6975CEC248B}" type="sibTrans" cxnId="{8D630400-BEF1-4061-8D73-13FFE1FB1C5A}">
      <dgm:prSet/>
      <dgm:spPr/>
      <dgm:t>
        <a:bodyPr/>
        <a:lstStyle/>
        <a:p>
          <a:endParaRPr lang="en-GB"/>
        </a:p>
      </dgm:t>
    </dgm:pt>
    <dgm:pt modelId="{E0A69DF2-BB82-4602-8404-5EC4F20E1F0A}">
      <dgm:prSet phldrT="[Text]"/>
      <dgm:spPr/>
      <dgm:t>
        <a:bodyPr/>
        <a:lstStyle/>
        <a:p>
          <a:r>
            <a:rPr lang="en-GB" dirty="0" smtClean="0"/>
            <a:t>Financial Management</a:t>
          </a:r>
          <a:endParaRPr lang="en-GB" dirty="0"/>
        </a:p>
      </dgm:t>
    </dgm:pt>
    <dgm:pt modelId="{44F4DF74-B901-498B-AA7F-7A12DCD009DB}" type="parTrans" cxnId="{6823F0D2-6800-4AA8-BC2E-64E5DD1FE0FC}">
      <dgm:prSet/>
      <dgm:spPr/>
      <dgm:t>
        <a:bodyPr/>
        <a:lstStyle/>
        <a:p>
          <a:endParaRPr lang="en-GB"/>
        </a:p>
      </dgm:t>
    </dgm:pt>
    <dgm:pt modelId="{BFD09172-9DF0-422A-8A46-60FB2F5C44DF}" type="sibTrans" cxnId="{6823F0D2-6800-4AA8-BC2E-64E5DD1FE0FC}">
      <dgm:prSet/>
      <dgm:spPr/>
      <dgm:t>
        <a:bodyPr/>
        <a:lstStyle/>
        <a:p>
          <a:endParaRPr lang="en-GB"/>
        </a:p>
      </dgm:t>
    </dgm:pt>
    <dgm:pt modelId="{825C08CF-598C-4C5D-A2D7-5DBD42F62F83}">
      <dgm:prSet phldrT="[Text]"/>
      <dgm:spPr/>
      <dgm:t>
        <a:bodyPr/>
        <a:lstStyle/>
        <a:p>
          <a:r>
            <a:rPr lang="en-GB" dirty="0" smtClean="0"/>
            <a:t>Demand Management</a:t>
          </a:r>
          <a:endParaRPr lang="en-GB" dirty="0"/>
        </a:p>
      </dgm:t>
    </dgm:pt>
    <dgm:pt modelId="{D3437B5A-B9AA-4F39-A991-2DF3E7AE0F93}" type="parTrans" cxnId="{95F2F5F6-5759-42DE-ACA7-3C5100731430}">
      <dgm:prSet/>
      <dgm:spPr/>
      <dgm:t>
        <a:bodyPr/>
        <a:lstStyle/>
        <a:p>
          <a:endParaRPr lang="en-GB"/>
        </a:p>
      </dgm:t>
    </dgm:pt>
    <dgm:pt modelId="{B77BD311-9FA7-4F40-962E-FE8ADA768894}" type="sibTrans" cxnId="{95F2F5F6-5759-42DE-ACA7-3C5100731430}">
      <dgm:prSet/>
      <dgm:spPr/>
      <dgm:t>
        <a:bodyPr/>
        <a:lstStyle/>
        <a:p>
          <a:endParaRPr lang="en-GB"/>
        </a:p>
      </dgm:t>
    </dgm:pt>
    <dgm:pt modelId="{02496071-DE79-4160-B71A-A1A287CE43C3}" type="pres">
      <dgm:prSet presAssocID="{8035B890-48ED-4D0E-BF47-4E31B1109578}" presName="Name0" presStyleCnt="0">
        <dgm:presLayoutVars>
          <dgm:chMax val="1"/>
          <dgm:dir/>
          <dgm:animLvl val="ctr"/>
          <dgm:resizeHandles val="exact"/>
        </dgm:presLayoutVars>
      </dgm:prSet>
      <dgm:spPr/>
      <dgm:t>
        <a:bodyPr/>
        <a:lstStyle/>
        <a:p>
          <a:endParaRPr lang="en-GB"/>
        </a:p>
      </dgm:t>
    </dgm:pt>
    <dgm:pt modelId="{11926EDE-C9C7-492E-8FF2-6E97E7989CFB}" type="pres">
      <dgm:prSet presAssocID="{70CA2AEB-70C6-432A-8911-7F41DF2CBC9F}" presName="centerShape" presStyleLbl="node0" presStyleIdx="0" presStyleCnt="1"/>
      <dgm:spPr/>
      <dgm:t>
        <a:bodyPr/>
        <a:lstStyle/>
        <a:p>
          <a:endParaRPr lang="en-GB"/>
        </a:p>
      </dgm:t>
    </dgm:pt>
    <dgm:pt modelId="{D44D8241-96CC-4E31-8090-D8487BADB03E}" type="pres">
      <dgm:prSet presAssocID="{3E61F21A-4E73-42E1-9CB5-1DD23E9E17FD}" presName="node" presStyleLbl="node1" presStyleIdx="0" presStyleCnt="4">
        <dgm:presLayoutVars>
          <dgm:bulletEnabled val="1"/>
        </dgm:presLayoutVars>
      </dgm:prSet>
      <dgm:spPr/>
      <dgm:t>
        <a:bodyPr/>
        <a:lstStyle/>
        <a:p>
          <a:endParaRPr lang="en-GB"/>
        </a:p>
      </dgm:t>
    </dgm:pt>
    <dgm:pt modelId="{00DFAC56-9D16-4EDB-95B8-05ADB07B8643}" type="pres">
      <dgm:prSet presAssocID="{3E61F21A-4E73-42E1-9CB5-1DD23E9E17FD}" presName="dummy" presStyleCnt="0"/>
      <dgm:spPr/>
      <dgm:t>
        <a:bodyPr/>
        <a:lstStyle/>
        <a:p>
          <a:endParaRPr lang="en-GB"/>
        </a:p>
      </dgm:t>
    </dgm:pt>
    <dgm:pt modelId="{0DC0AA77-E91F-42BC-91B0-3D945EFEE1DE}" type="pres">
      <dgm:prSet presAssocID="{AF91AF0A-BBBD-478D-8FEC-F37C96340B0F}" presName="sibTrans" presStyleLbl="sibTrans2D1" presStyleIdx="0" presStyleCnt="4"/>
      <dgm:spPr/>
      <dgm:t>
        <a:bodyPr/>
        <a:lstStyle/>
        <a:p>
          <a:endParaRPr lang="en-GB"/>
        </a:p>
      </dgm:t>
    </dgm:pt>
    <dgm:pt modelId="{F5A0C42B-6AF0-4BDA-8119-9CE39A816C84}" type="pres">
      <dgm:prSet presAssocID="{BD8F3425-A11D-4D9E-9311-5410459EEFEA}" presName="node" presStyleLbl="node1" presStyleIdx="1" presStyleCnt="4">
        <dgm:presLayoutVars>
          <dgm:bulletEnabled val="1"/>
        </dgm:presLayoutVars>
      </dgm:prSet>
      <dgm:spPr/>
      <dgm:t>
        <a:bodyPr/>
        <a:lstStyle/>
        <a:p>
          <a:endParaRPr lang="en-GB"/>
        </a:p>
      </dgm:t>
    </dgm:pt>
    <dgm:pt modelId="{4F436E4F-29E3-4697-8972-2C27892226DF}" type="pres">
      <dgm:prSet presAssocID="{BD8F3425-A11D-4D9E-9311-5410459EEFEA}" presName="dummy" presStyleCnt="0"/>
      <dgm:spPr/>
      <dgm:t>
        <a:bodyPr/>
        <a:lstStyle/>
        <a:p>
          <a:endParaRPr lang="en-GB"/>
        </a:p>
      </dgm:t>
    </dgm:pt>
    <dgm:pt modelId="{F4D49448-FDE5-49DD-9670-17884DE5BE31}" type="pres">
      <dgm:prSet presAssocID="{57827EC3-5F38-4D02-ADC5-C6975CEC248B}" presName="sibTrans" presStyleLbl="sibTrans2D1" presStyleIdx="1" presStyleCnt="4"/>
      <dgm:spPr/>
      <dgm:t>
        <a:bodyPr/>
        <a:lstStyle/>
        <a:p>
          <a:endParaRPr lang="en-GB"/>
        </a:p>
      </dgm:t>
    </dgm:pt>
    <dgm:pt modelId="{F3EAEDFE-5DAC-429C-AF21-85CDDA05EB7C}" type="pres">
      <dgm:prSet presAssocID="{E0A69DF2-BB82-4602-8404-5EC4F20E1F0A}" presName="node" presStyleLbl="node1" presStyleIdx="2" presStyleCnt="4">
        <dgm:presLayoutVars>
          <dgm:bulletEnabled val="1"/>
        </dgm:presLayoutVars>
      </dgm:prSet>
      <dgm:spPr/>
      <dgm:t>
        <a:bodyPr/>
        <a:lstStyle/>
        <a:p>
          <a:endParaRPr lang="en-GB"/>
        </a:p>
      </dgm:t>
    </dgm:pt>
    <dgm:pt modelId="{3F4CCD70-7A73-41C1-9D6B-A73592C6C734}" type="pres">
      <dgm:prSet presAssocID="{E0A69DF2-BB82-4602-8404-5EC4F20E1F0A}" presName="dummy" presStyleCnt="0"/>
      <dgm:spPr/>
      <dgm:t>
        <a:bodyPr/>
        <a:lstStyle/>
        <a:p>
          <a:endParaRPr lang="en-GB"/>
        </a:p>
      </dgm:t>
    </dgm:pt>
    <dgm:pt modelId="{7BF2D575-E52D-43C4-9998-D8ECBEA98DC0}" type="pres">
      <dgm:prSet presAssocID="{BFD09172-9DF0-422A-8A46-60FB2F5C44DF}" presName="sibTrans" presStyleLbl="sibTrans2D1" presStyleIdx="2" presStyleCnt="4"/>
      <dgm:spPr/>
      <dgm:t>
        <a:bodyPr/>
        <a:lstStyle/>
        <a:p>
          <a:endParaRPr lang="en-GB"/>
        </a:p>
      </dgm:t>
    </dgm:pt>
    <dgm:pt modelId="{4180ECA3-3BE8-4A54-90F7-EF12462623C2}" type="pres">
      <dgm:prSet presAssocID="{825C08CF-598C-4C5D-A2D7-5DBD42F62F83}" presName="node" presStyleLbl="node1" presStyleIdx="3" presStyleCnt="4">
        <dgm:presLayoutVars>
          <dgm:bulletEnabled val="1"/>
        </dgm:presLayoutVars>
      </dgm:prSet>
      <dgm:spPr/>
      <dgm:t>
        <a:bodyPr/>
        <a:lstStyle/>
        <a:p>
          <a:endParaRPr lang="en-GB"/>
        </a:p>
      </dgm:t>
    </dgm:pt>
    <dgm:pt modelId="{2DA0A284-248E-4EC5-B0EE-274028379A1C}" type="pres">
      <dgm:prSet presAssocID="{825C08CF-598C-4C5D-A2D7-5DBD42F62F83}" presName="dummy" presStyleCnt="0"/>
      <dgm:spPr/>
      <dgm:t>
        <a:bodyPr/>
        <a:lstStyle/>
        <a:p>
          <a:endParaRPr lang="en-GB"/>
        </a:p>
      </dgm:t>
    </dgm:pt>
    <dgm:pt modelId="{7D9D89FF-3643-4AA1-8B67-B0EAD3A7159E}" type="pres">
      <dgm:prSet presAssocID="{B77BD311-9FA7-4F40-962E-FE8ADA768894}" presName="sibTrans" presStyleLbl="sibTrans2D1" presStyleIdx="3" presStyleCnt="4"/>
      <dgm:spPr/>
      <dgm:t>
        <a:bodyPr/>
        <a:lstStyle/>
        <a:p>
          <a:endParaRPr lang="en-GB"/>
        </a:p>
      </dgm:t>
    </dgm:pt>
  </dgm:ptLst>
  <dgm:cxnLst>
    <dgm:cxn modelId="{95F2F5F6-5759-42DE-ACA7-3C5100731430}" srcId="{70CA2AEB-70C6-432A-8911-7F41DF2CBC9F}" destId="{825C08CF-598C-4C5D-A2D7-5DBD42F62F83}" srcOrd="3" destOrd="0" parTransId="{D3437B5A-B9AA-4F39-A991-2DF3E7AE0F93}" sibTransId="{B77BD311-9FA7-4F40-962E-FE8ADA768894}"/>
    <dgm:cxn modelId="{A10A3C28-4D9C-43F4-A1DC-4A24EBD1AA7A}" srcId="{70CA2AEB-70C6-432A-8911-7F41DF2CBC9F}" destId="{3E61F21A-4E73-42E1-9CB5-1DD23E9E17FD}" srcOrd="0" destOrd="0" parTransId="{7A97DA7E-45EB-49D0-AB9C-B35295EAECDA}" sibTransId="{AF91AF0A-BBBD-478D-8FEC-F37C96340B0F}"/>
    <dgm:cxn modelId="{D54AD07A-E2A7-4C5C-8A18-5CDA20FC8FBD}" type="presOf" srcId="{825C08CF-598C-4C5D-A2D7-5DBD42F62F83}" destId="{4180ECA3-3BE8-4A54-90F7-EF12462623C2}" srcOrd="0" destOrd="0" presId="urn:microsoft.com/office/officeart/2005/8/layout/radial6"/>
    <dgm:cxn modelId="{45017D81-4A06-4DE5-AFF1-7A4D589C17DD}" type="presOf" srcId="{AF91AF0A-BBBD-478D-8FEC-F37C96340B0F}" destId="{0DC0AA77-E91F-42BC-91B0-3D945EFEE1DE}" srcOrd="0" destOrd="0" presId="urn:microsoft.com/office/officeart/2005/8/layout/radial6"/>
    <dgm:cxn modelId="{02B39708-A844-4F59-8E4D-9D031A011F3D}" type="presOf" srcId="{BFD09172-9DF0-422A-8A46-60FB2F5C44DF}" destId="{7BF2D575-E52D-43C4-9998-D8ECBEA98DC0}" srcOrd="0" destOrd="0" presId="urn:microsoft.com/office/officeart/2005/8/layout/radial6"/>
    <dgm:cxn modelId="{A61A4E43-3B93-4E45-A1D6-411F7CD669F2}" type="presOf" srcId="{8035B890-48ED-4D0E-BF47-4E31B1109578}" destId="{02496071-DE79-4160-B71A-A1A287CE43C3}" srcOrd="0" destOrd="0" presId="urn:microsoft.com/office/officeart/2005/8/layout/radial6"/>
    <dgm:cxn modelId="{6823F0D2-6800-4AA8-BC2E-64E5DD1FE0FC}" srcId="{70CA2AEB-70C6-432A-8911-7F41DF2CBC9F}" destId="{E0A69DF2-BB82-4602-8404-5EC4F20E1F0A}" srcOrd="2" destOrd="0" parTransId="{44F4DF74-B901-498B-AA7F-7A12DCD009DB}" sibTransId="{BFD09172-9DF0-422A-8A46-60FB2F5C44DF}"/>
    <dgm:cxn modelId="{A360D85B-6CAD-4B91-B6CA-6A75A7A8734E}" srcId="{8035B890-48ED-4D0E-BF47-4E31B1109578}" destId="{70CA2AEB-70C6-432A-8911-7F41DF2CBC9F}" srcOrd="0" destOrd="0" parTransId="{5423EE82-7B01-429F-BB6C-5062F817DCE3}" sibTransId="{1DC399BF-0412-4467-8DBE-08076F8D6131}"/>
    <dgm:cxn modelId="{E30294C6-A97E-4BE0-9670-E6865D5CE5C1}" type="presOf" srcId="{57827EC3-5F38-4D02-ADC5-C6975CEC248B}" destId="{F4D49448-FDE5-49DD-9670-17884DE5BE31}" srcOrd="0" destOrd="0" presId="urn:microsoft.com/office/officeart/2005/8/layout/radial6"/>
    <dgm:cxn modelId="{D79B95B7-71E2-4353-AF5B-E8948BC15013}" type="presOf" srcId="{E0A69DF2-BB82-4602-8404-5EC4F20E1F0A}" destId="{F3EAEDFE-5DAC-429C-AF21-85CDDA05EB7C}" srcOrd="0" destOrd="0" presId="urn:microsoft.com/office/officeart/2005/8/layout/radial6"/>
    <dgm:cxn modelId="{8D630400-BEF1-4061-8D73-13FFE1FB1C5A}" srcId="{70CA2AEB-70C6-432A-8911-7F41DF2CBC9F}" destId="{BD8F3425-A11D-4D9E-9311-5410459EEFEA}" srcOrd="1" destOrd="0" parTransId="{8D42717D-0121-486B-898F-F9993C5F5FEB}" sibTransId="{57827EC3-5F38-4D02-ADC5-C6975CEC248B}"/>
    <dgm:cxn modelId="{6527083A-7873-4047-B49D-E5E81298AD2C}" type="presOf" srcId="{3E61F21A-4E73-42E1-9CB5-1DD23E9E17FD}" destId="{D44D8241-96CC-4E31-8090-D8487BADB03E}" srcOrd="0" destOrd="0" presId="urn:microsoft.com/office/officeart/2005/8/layout/radial6"/>
    <dgm:cxn modelId="{C2859BA5-80FD-4834-8F79-625592BD16C8}" type="presOf" srcId="{BD8F3425-A11D-4D9E-9311-5410459EEFEA}" destId="{F5A0C42B-6AF0-4BDA-8119-9CE39A816C84}" srcOrd="0" destOrd="0" presId="urn:microsoft.com/office/officeart/2005/8/layout/radial6"/>
    <dgm:cxn modelId="{2AFBF579-D4D1-43D7-9092-7D47B177CA36}" type="presOf" srcId="{70CA2AEB-70C6-432A-8911-7F41DF2CBC9F}" destId="{11926EDE-C9C7-492E-8FF2-6E97E7989CFB}" srcOrd="0" destOrd="0" presId="urn:microsoft.com/office/officeart/2005/8/layout/radial6"/>
    <dgm:cxn modelId="{8A6BAFD0-BAEE-44C7-8143-A7E351BDB6EB}" type="presOf" srcId="{B77BD311-9FA7-4F40-962E-FE8ADA768894}" destId="{7D9D89FF-3643-4AA1-8B67-B0EAD3A7159E}" srcOrd="0" destOrd="0" presId="urn:microsoft.com/office/officeart/2005/8/layout/radial6"/>
    <dgm:cxn modelId="{9F9AF63C-CA48-4A91-931E-4930743A142F}" type="presParOf" srcId="{02496071-DE79-4160-B71A-A1A287CE43C3}" destId="{11926EDE-C9C7-492E-8FF2-6E97E7989CFB}" srcOrd="0" destOrd="0" presId="urn:microsoft.com/office/officeart/2005/8/layout/radial6"/>
    <dgm:cxn modelId="{9C57E117-9949-457D-9189-A22B96BB4D8C}" type="presParOf" srcId="{02496071-DE79-4160-B71A-A1A287CE43C3}" destId="{D44D8241-96CC-4E31-8090-D8487BADB03E}" srcOrd="1" destOrd="0" presId="urn:microsoft.com/office/officeart/2005/8/layout/radial6"/>
    <dgm:cxn modelId="{038D1387-90E4-4A08-871C-A8465107F77E}" type="presParOf" srcId="{02496071-DE79-4160-B71A-A1A287CE43C3}" destId="{00DFAC56-9D16-4EDB-95B8-05ADB07B8643}" srcOrd="2" destOrd="0" presId="urn:microsoft.com/office/officeart/2005/8/layout/radial6"/>
    <dgm:cxn modelId="{BE0266D5-A5BC-4A14-97FC-E09D3F54F69C}" type="presParOf" srcId="{02496071-DE79-4160-B71A-A1A287CE43C3}" destId="{0DC0AA77-E91F-42BC-91B0-3D945EFEE1DE}" srcOrd="3" destOrd="0" presId="urn:microsoft.com/office/officeart/2005/8/layout/radial6"/>
    <dgm:cxn modelId="{D4FC1145-792F-4686-85CC-5BD9046F0D79}" type="presParOf" srcId="{02496071-DE79-4160-B71A-A1A287CE43C3}" destId="{F5A0C42B-6AF0-4BDA-8119-9CE39A816C84}" srcOrd="4" destOrd="0" presId="urn:microsoft.com/office/officeart/2005/8/layout/radial6"/>
    <dgm:cxn modelId="{D8C72348-4161-4F0D-9E66-EC5C9CD58A38}" type="presParOf" srcId="{02496071-DE79-4160-B71A-A1A287CE43C3}" destId="{4F436E4F-29E3-4697-8972-2C27892226DF}" srcOrd="5" destOrd="0" presId="urn:microsoft.com/office/officeart/2005/8/layout/radial6"/>
    <dgm:cxn modelId="{7BA74CEC-DC74-44F6-9006-3F02430A0E7E}" type="presParOf" srcId="{02496071-DE79-4160-B71A-A1A287CE43C3}" destId="{F4D49448-FDE5-49DD-9670-17884DE5BE31}" srcOrd="6" destOrd="0" presId="urn:microsoft.com/office/officeart/2005/8/layout/radial6"/>
    <dgm:cxn modelId="{9141662B-59D6-4BBC-BD11-C3712CA47B92}" type="presParOf" srcId="{02496071-DE79-4160-B71A-A1A287CE43C3}" destId="{F3EAEDFE-5DAC-429C-AF21-85CDDA05EB7C}" srcOrd="7" destOrd="0" presId="urn:microsoft.com/office/officeart/2005/8/layout/radial6"/>
    <dgm:cxn modelId="{0895D032-A9D8-4A81-8168-EEB96A087397}" type="presParOf" srcId="{02496071-DE79-4160-B71A-A1A287CE43C3}" destId="{3F4CCD70-7A73-41C1-9D6B-A73592C6C734}" srcOrd="8" destOrd="0" presId="urn:microsoft.com/office/officeart/2005/8/layout/radial6"/>
    <dgm:cxn modelId="{137E8595-2D62-4DCD-A70B-1F47FA7FB74D}" type="presParOf" srcId="{02496071-DE79-4160-B71A-A1A287CE43C3}" destId="{7BF2D575-E52D-43C4-9998-D8ECBEA98DC0}" srcOrd="9" destOrd="0" presId="urn:microsoft.com/office/officeart/2005/8/layout/radial6"/>
    <dgm:cxn modelId="{6B60FE8E-AFE2-48F4-AC0D-DFFFBD42EAD3}" type="presParOf" srcId="{02496071-DE79-4160-B71A-A1A287CE43C3}" destId="{4180ECA3-3BE8-4A54-90F7-EF12462623C2}" srcOrd="10" destOrd="0" presId="urn:microsoft.com/office/officeart/2005/8/layout/radial6"/>
    <dgm:cxn modelId="{CA5E88DE-9E1F-4C8A-B1FB-73CE8C41EBFE}" type="presParOf" srcId="{02496071-DE79-4160-B71A-A1A287CE43C3}" destId="{2DA0A284-248E-4EC5-B0EE-274028379A1C}" srcOrd="11" destOrd="0" presId="urn:microsoft.com/office/officeart/2005/8/layout/radial6"/>
    <dgm:cxn modelId="{00C58E7C-62B7-4A52-B12E-36013FD62ADE}" type="presParOf" srcId="{02496071-DE79-4160-B71A-A1A287CE43C3}" destId="{7D9D89FF-3643-4AA1-8B67-B0EAD3A7159E}" srcOrd="12"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8C758A4-E719-4FB8-A194-9BB4FEBF35FA}" type="doc">
      <dgm:prSet loTypeId="urn:microsoft.com/office/officeart/2005/8/layout/radial6" loCatId="cycle" qsTypeId="urn:microsoft.com/office/officeart/2005/8/quickstyle/3d2" qsCatId="3D" csTypeId="urn:microsoft.com/office/officeart/2005/8/colors/accent1_2" csCatId="accent1" phldr="1"/>
      <dgm:spPr/>
      <dgm:t>
        <a:bodyPr/>
        <a:lstStyle/>
        <a:p>
          <a:endParaRPr lang="en-GB"/>
        </a:p>
      </dgm:t>
    </dgm:pt>
    <dgm:pt modelId="{26A335FF-384C-43BA-BAE8-D1DB1FBD7D8E}">
      <dgm:prSet phldrT="[Text]"/>
      <dgm:spPr/>
      <dgm:t>
        <a:bodyPr/>
        <a:lstStyle/>
        <a:p>
          <a:r>
            <a:rPr lang="en-GB" dirty="0" smtClean="0"/>
            <a:t>Service Design</a:t>
          </a:r>
          <a:endParaRPr lang="en-GB" dirty="0"/>
        </a:p>
      </dgm:t>
    </dgm:pt>
    <dgm:pt modelId="{FD8DCD54-A172-4F29-8665-31F48C6C182C}" type="parTrans" cxnId="{4D79FC01-6DC8-4533-B9A5-7CEAA4DC2EFD}">
      <dgm:prSet/>
      <dgm:spPr/>
      <dgm:t>
        <a:bodyPr/>
        <a:lstStyle/>
        <a:p>
          <a:endParaRPr lang="en-GB"/>
        </a:p>
      </dgm:t>
    </dgm:pt>
    <dgm:pt modelId="{8B70498B-72AC-44F2-99CC-1B8420880898}" type="sibTrans" cxnId="{4D79FC01-6DC8-4533-B9A5-7CEAA4DC2EFD}">
      <dgm:prSet/>
      <dgm:spPr/>
      <dgm:t>
        <a:bodyPr/>
        <a:lstStyle/>
        <a:p>
          <a:endParaRPr lang="en-GB"/>
        </a:p>
      </dgm:t>
    </dgm:pt>
    <dgm:pt modelId="{DF632195-D7EC-448F-BBED-D7A9098918F3}">
      <dgm:prSet phldrT="[Text]"/>
      <dgm:spPr/>
      <dgm:t>
        <a:bodyPr/>
        <a:lstStyle/>
        <a:p>
          <a:r>
            <a:rPr lang="en-GB" dirty="0" smtClean="0"/>
            <a:t>IT Service Continuity Management</a:t>
          </a:r>
          <a:endParaRPr lang="en-GB" dirty="0"/>
        </a:p>
      </dgm:t>
    </dgm:pt>
    <dgm:pt modelId="{309891A0-0BF6-47EC-BEED-E7F1931741B3}" type="parTrans" cxnId="{8A1A24E8-D005-4546-8A08-06A8147A5D5C}">
      <dgm:prSet/>
      <dgm:spPr/>
      <dgm:t>
        <a:bodyPr/>
        <a:lstStyle/>
        <a:p>
          <a:endParaRPr lang="en-GB"/>
        </a:p>
      </dgm:t>
    </dgm:pt>
    <dgm:pt modelId="{ABE5FF48-B6C5-49FD-B73A-CB89143B4A90}" type="sibTrans" cxnId="{8A1A24E8-D005-4546-8A08-06A8147A5D5C}">
      <dgm:prSet/>
      <dgm:spPr/>
      <dgm:t>
        <a:bodyPr/>
        <a:lstStyle/>
        <a:p>
          <a:endParaRPr lang="en-GB"/>
        </a:p>
      </dgm:t>
    </dgm:pt>
    <dgm:pt modelId="{E9DCFED6-2FA2-407A-921A-EF66E4D281F1}">
      <dgm:prSet phldrT="[Text]"/>
      <dgm:spPr/>
      <dgm:t>
        <a:bodyPr/>
        <a:lstStyle/>
        <a:p>
          <a:r>
            <a:rPr lang="en-GB" dirty="0" smtClean="0"/>
            <a:t>Information Security Management</a:t>
          </a:r>
          <a:endParaRPr lang="en-GB" dirty="0"/>
        </a:p>
      </dgm:t>
    </dgm:pt>
    <dgm:pt modelId="{16B94598-4443-434A-8C64-51A576D6C6A5}" type="parTrans" cxnId="{9E78891C-C8B0-4FAD-ADF4-E711FC97D360}">
      <dgm:prSet/>
      <dgm:spPr/>
      <dgm:t>
        <a:bodyPr/>
        <a:lstStyle/>
        <a:p>
          <a:endParaRPr lang="en-GB"/>
        </a:p>
      </dgm:t>
    </dgm:pt>
    <dgm:pt modelId="{EA67D645-82FC-4C9C-8C9D-20AF265A13F7}" type="sibTrans" cxnId="{9E78891C-C8B0-4FAD-ADF4-E711FC97D360}">
      <dgm:prSet/>
      <dgm:spPr/>
      <dgm:t>
        <a:bodyPr/>
        <a:lstStyle/>
        <a:p>
          <a:endParaRPr lang="en-GB"/>
        </a:p>
      </dgm:t>
    </dgm:pt>
    <dgm:pt modelId="{951F13DD-C920-4618-B28D-3EE30FD501F9}">
      <dgm:prSet phldrT="[Text]"/>
      <dgm:spPr/>
      <dgm:t>
        <a:bodyPr/>
        <a:lstStyle/>
        <a:p>
          <a:r>
            <a:rPr lang="en-GB" dirty="0" smtClean="0"/>
            <a:t>Availability Management</a:t>
          </a:r>
          <a:endParaRPr lang="en-GB" dirty="0"/>
        </a:p>
      </dgm:t>
    </dgm:pt>
    <dgm:pt modelId="{EC350C6C-E130-403C-A582-4716B1A557FE}" type="parTrans" cxnId="{FE78161F-1A19-4F5C-9CB1-9CB9539B25A0}">
      <dgm:prSet/>
      <dgm:spPr/>
      <dgm:t>
        <a:bodyPr/>
        <a:lstStyle/>
        <a:p>
          <a:endParaRPr lang="en-GB"/>
        </a:p>
      </dgm:t>
    </dgm:pt>
    <dgm:pt modelId="{FAEFDBFA-3D44-404C-8F91-F0DC88D54405}" type="sibTrans" cxnId="{FE78161F-1A19-4F5C-9CB1-9CB9539B25A0}">
      <dgm:prSet/>
      <dgm:spPr/>
      <dgm:t>
        <a:bodyPr/>
        <a:lstStyle/>
        <a:p>
          <a:endParaRPr lang="en-GB"/>
        </a:p>
      </dgm:t>
    </dgm:pt>
    <dgm:pt modelId="{93CCFBA2-C409-4B46-81A9-0496E9D5F781}">
      <dgm:prSet phldrT="[Text]"/>
      <dgm:spPr/>
      <dgm:t>
        <a:bodyPr/>
        <a:lstStyle/>
        <a:p>
          <a:r>
            <a:rPr lang="en-GB" dirty="0" smtClean="0"/>
            <a:t>Service Level Management</a:t>
          </a:r>
          <a:endParaRPr lang="en-GB" dirty="0"/>
        </a:p>
      </dgm:t>
    </dgm:pt>
    <dgm:pt modelId="{74FEDE10-60F1-4F80-98A9-E37486152D4E}" type="parTrans" cxnId="{69BC81F3-0269-4235-9EAF-5D69C0EFC89E}">
      <dgm:prSet/>
      <dgm:spPr/>
      <dgm:t>
        <a:bodyPr/>
        <a:lstStyle/>
        <a:p>
          <a:endParaRPr lang="en-GB"/>
        </a:p>
      </dgm:t>
    </dgm:pt>
    <dgm:pt modelId="{3855B18E-A44F-4F64-9F55-99DBCE49B672}" type="sibTrans" cxnId="{69BC81F3-0269-4235-9EAF-5D69C0EFC89E}">
      <dgm:prSet/>
      <dgm:spPr/>
      <dgm:t>
        <a:bodyPr/>
        <a:lstStyle/>
        <a:p>
          <a:endParaRPr lang="en-GB"/>
        </a:p>
      </dgm:t>
    </dgm:pt>
    <dgm:pt modelId="{E19D2639-C144-45CD-96A9-9A3A6E8BEC7F}">
      <dgm:prSet phldrT="[Text]"/>
      <dgm:spPr/>
      <dgm:t>
        <a:bodyPr/>
        <a:lstStyle/>
        <a:p>
          <a:r>
            <a:rPr lang="en-GB" dirty="0" smtClean="0"/>
            <a:t>Capacity Management</a:t>
          </a:r>
          <a:endParaRPr lang="en-GB" dirty="0"/>
        </a:p>
      </dgm:t>
    </dgm:pt>
    <dgm:pt modelId="{ECED271D-FBA2-4DF7-A2A3-BFBD412ECA27}" type="parTrans" cxnId="{CC6201C3-BCAB-4D9F-8CAA-EC8B1D694F18}">
      <dgm:prSet/>
      <dgm:spPr/>
      <dgm:t>
        <a:bodyPr/>
        <a:lstStyle/>
        <a:p>
          <a:endParaRPr lang="en-GB"/>
        </a:p>
      </dgm:t>
    </dgm:pt>
    <dgm:pt modelId="{B7D07B2E-D203-49F4-BCB4-9E154C530BE6}" type="sibTrans" cxnId="{CC6201C3-BCAB-4D9F-8CAA-EC8B1D694F18}">
      <dgm:prSet/>
      <dgm:spPr/>
      <dgm:t>
        <a:bodyPr/>
        <a:lstStyle/>
        <a:p>
          <a:endParaRPr lang="en-GB"/>
        </a:p>
      </dgm:t>
    </dgm:pt>
    <dgm:pt modelId="{103CBECF-4641-4EFC-BD90-B8B7652D11B0}">
      <dgm:prSet phldrT="[Text]"/>
      <dgm:spPr/>
      <dgm:t>
        <a:bodyPr/>
        <a:lstStyle/>
        <a:p>
          <a:r>
            <a:rPr lang="en-GB" dirty="0" smtClean="0"/>
            <a:t>Service Level Management</a:t>
          </a:r>
          <a:endParaRPr lang="en-GB" dirty="0"/>
        </a:p>
      </dgm:t>
    </dgm:pt>
    <dgm:pt modelId="{53A21492-EC23-4AAC-B3BE-E8C75D606B93}" type="parTrans" cxnId="{F93631E8-57C1-4B0E-90C1-AD44301C95FB}">
      <dgm:prSet/>
      <dgm:spPr/>
      <dgm:t>
        <a:bodyPr/>
        <a:lstStyle/>
        <a:p>
          <a:endParaRPr lang="en-GB"/>
        </a:p>
      </dgm:t>
    </dgm:pt>
    <dgm:pt modelId="{D1AF97A2-B37C-4269-808D-F6163C749735}" type="sibTrans" cxnId="{F93631E8-57C1-4B0E-90C1-AD44301C95FB}">
      <dgm:prSet/>
      <dgm:spPr/>
      <dgm:t>
        <a:bodyPr/>
        <a:lstStyle/>
        <a:p>
          <a:endParaRPr lang="en-GB"/>
        </a:p>
      </dgm:t>
    </dgm:pt>
    <dgm:pt modelId="{E5F4A87C-16F3-43F5-82EE-3A2F1BD39F88}">
      <dgm:prSet phldrT="[Text]"/>
      <dgm:spPr/>
      <dgm:t>
        <a:bodyPr/>
        <a:lstStyle/>
        <a:p>
          <a:r>
            <a:rPr lang="en-GB" dirty="0" smtClean="0"/>
            <a:t>Service Catalogue Management</a:t>
          </a:r>
          <a:endParaRPr lang="en-GB" dirty="0"/>
        </a:p>
      </dgm:t>
    </dgm:pt>
    <dgm:pt modelId="{DE6A4679-3D0E-4D71-9A21-9E5E7CA14D45}" type="parTrans" cxnId="{D5D256BE-DCA0-4CF2-B37E-FE70CCBAA96F}">
      <dgm:prSet/>
      <dgm:spPr/>
      <dgm:t>
        <a:bodyPr/>
        <a:lstStyle/>
        <a:p>
          <a:endParaRPr lang="en-GB"/>
        </a:p>
      </dgm:t>
    </dgm:pt>
    <dgm:pt modelId="{F39F6DD3-65B9-479C-B6B4-2A8DCC15350F}" type="sibTrans" cxnId="{D5D256BE-DCA0-4CF2-B37E-FE70CCBAA96F}">
      <dgm:prSet/>
      <dgm:spPr/>
      <dgm:t>
        <a:bodyPr/>
        <a:lstStyle/>
        <a:p>
          <a:endParaRPr lang="en-GB"/>
        </a:p>
      </dgm:t>
    </dgm:pt>
    <dgm:pt modelId="{EC39E308-FDDD-4DA9-90F4-5A83E076FB38}">
      <dgm:prSet phldrT="[Text]"/>
      <dgm:spPr/>
      <dgm:t>
        <a:bodyPr/>
        <a:lstStyle/>
        <a:p>
          <a:r>
            <a:rPr lang="en-GB" dirty="0" smtClean="0"/>
            <a:t>Supplier Management</a:t>
          </a:r>
          <a:endParaRPr lang="en-GB" dirty="0"/>
        </a:p>
      </dgm:t>
    </dgm:pt>
    <dgm:pt modelId="{ED6E8CEB-1F21-49DC-9B21-E79892FE5924}" type="parTrans" cxnId="{8ECFD918-C2F9-4D28-8899-D4A804606BF7}">
      <dgm:prSet/>
      <dgm:spPr/>
      <dgm:t>
        <a:bodyPr/>
        <a:lstStyle/>
        <a:p>
          <a:endParaRPr lang="en-GB"/>
        </a:p>
      </dgm:t>
    </dgm:pt>
    <dgm:pt modelId="{C687A9FA-34F8-4D09-9851-2CD12BE0BC93}" type="sibTrans" cxnId="{8ECFD918-C2F9-4D28-8899-D4A804606BF7}">
      <dgm:prSet/>
      <dgm:spPr/>
      <dgm:t>
        <a:bodyPr/>
        <a:lstStyle/>
        <a:p>
          <a:endParaRPr lang="en-GB"/>
        </a:p>
      </dgm:t>
    </dgm:pt>
    <dgm:pt modelId="{659E40AC-3857-4B9D-BE4E-F8B6CE535D17}" type="pres">
      <dgm:prSet presAssocID="{A8C758A4-E719-4FB8-A194-9BB4FEBF35FA}" presName="Name0" presStyleCnt="0">
        <dgm:presLayoutVars>
          <dgm:chMax val="1"/>
          <dgm:dir/>
          <dgm:animLvl val="ctr"/>
          <dgm:resizeHandles val="exact"/>
        </dgm:presLayoutVars>
      </dgm:prSet>
      <dgm:spPr/>
      <dgm:t>
        <a:bodyPr/>
        <a:lstStyle/>
        <a:p>
          <a:endParaRPr lang="en-GB"/>
        </a:p>
      </dgm:t>
    </dgm:pt>
    <dgm:pt modelId="{DA2E1A9B-B0FF-40C2-A872-B9A2702642BA}" type="pres">
      <dgm:prSet presAssocID="{26A335FF-384C-43BA-BAE8-D1DB1FBD7D8E}" presName="centerShape" presStyleLbl="node0" presStyleIdx="0" presStyleCnt="1"/>
      <dgm:spPr/>
      <dgm:t>
        <a:bodyPr/>
        <a:lstStyle/>
        <a:p>
          <a:endParaRPr lang="en-GB"/>
        </a:p>
      </dgm:t>
    </dgm:pt>
    <dgm:pt modelId="{A5B2D45A-17B6-4191-B773-64EDAFE3AA6F}" type="pres">
      <dgm:prSet presAssocID="{DF632195-D7EC-448F-BBED-D7A9098918F3}" presName="node" presStyleLbl="node1" presStyleIdx="0" presStyleCnt="8">
        <dgm:presLayoutVars>
          <dgm:bulletEnabled val="1"/>
        </dgm:presLayoutVars>
      </dgm:prSet>
      <dgm:spPr/>
      <dgm:t>
        <a:bodyPr/>
        <a:lstStyle/>
        <a:p>
          <a:endParaRPr lang="en-GB"/>
        </a:p>
      </dgm:t>
    </dgm:pt>
    <dgm:pt modelId="{4C8560D8-5972-40FF-B988-F8252801EAE7}" type="pres">
      <dgm:prSet presAssocID="{DF632195-D7EC-448F-BBED-D7A9098918F3}" presName="dummy" presStyleCnt="0"/>
      <dgm:spPr/>
      <dgm:t>
        <a:bodyPr/>
        <a:lstStyle/>
        <a:p>
          <a:endParaRPr lang="en-GB"/>
        </a:p>
      </dgm:t>
    </dgm:pt>
    <dgm:pt modelId="{A21AEA95-74CF-4F89-8370-8AA17C24FFC3}" type="pres">
      <dgm:prSet presAssocID="{ABE5FF48-B6C5-49FD-B73A-CB89143B4A90}" presName="sibTrans" presStyleLbl="sibTrans2D1" presStyleIdx="0" presStyleCnt="8"/>
      <dgm:spPr/>
      <dgm:t>
        <a:bodyPr/>
        <a:lstStyle/>
        <a:p>
          <a:endParaRPr lang="en-GB"/>
        </a:p>
      </dgm:t>
    </dgm:pt>
    <dgm:pt modelId="{A3A9CC11-D221-4448-A68E-8DFA09C7A35B}" type="pres">
      <dgm:prSet presAssocID="{E9DCFED6-2FA2-407A-921A-EF66E4D281F1}" presName="node" presStyleLbl="node1" presStyleIdx="1" presStyleCnt="8">
        <dgm:presLayoutVars>
          <dgm:bulletEnabled val="1"/>
        </dgm:presLayoutVars>
      </dgm:prSet>
      <dgm:spPr/>
      <dgm:t>
        <a:bodyPr/>
        <a:lstStyle/>
        <a:p>
          <a:endParaRPr lang="en-GB"/>
        </a:p>
      </dgm:t>
    </dgm:pt>
    <dgm:pt modelId="{3197940F-65E5-4A74-B849-9C4CF2251C69}" type="pres">
      <dgm:prSet presAssocID="{E9DCFED6-2FA2-407A-921A-EF66E4D281F1}" presName="dummy" presStyleCnt="0"/>
      <dgm:spPr/>
      <dgm:t>
        <a:bodyPr/>
        <a:lstStyle/>
        <a:p>
          <a:endParaRPr lang="en-GB"/>
        </a:p>
      </dgm:t>
    </dgm:pt>
    <dgm:pt modelId="{34126856-2299-4F87-9566-B558F37F0C2C}" type="pres">
      <dgm:prSet presAssocID="{EA67D645-82FC-4C9C-8C9D-20AF265A13F7}" presName="sibTrans" presStyleLbl="sibTrans2D1" presStyleIdx="1" presStyleCnt="8"/>
      <dgm:spPr/>
      <dgm:t>
        <a:bodyPr/>
        <a:lstStyle/>
        <a:p>
          <a:endParaRPr lang="en-GB"/>
        </a:p>
      </dgm:t>
    </dgm:pt>
    <dgm:pt modelId="{E99DFD88-7637-4EB3-AEF5-5C67FF6DFA28}" type="pres">
      <dgm:prSet presAssocID="{951F13DD-C920-4618-B28D-3EE30FD501F9}" presName="node" presStyleLbl="node1" presStyleIdx="2" presStyleCnt="8">
        <dgm:presLayoutVars>
          <dgm:bulletEnabled val="1"/>
        </dgm:presLayoutVars>
      </dgm:prSet>
      <dgm:spPr/>
      <dgm:t>
        <a:bodyPr/>
        <a:lstStyle/>
        <a:p>
          <a:endParaRPr lang="en-GB"/>
        </a:p>
      </dgm:t>
    </dgm:pt>
    <dgm:pt modelId="{37D37142-39CE-439C-AED8-F5408A302238}" type="pres">
      <dgm:prSet presAssocID="{951F13DD-C920-4618-B28D-3EE30FD501F9}" presName="dummy" presStyleCnt="0"/>
      <dgm:spPr/>
      <dgm:t>
        <a:bodyPr/>
        <a:lstStyle/>
        <a:p>
          <a:endParaRPr lang="en-GB"/>
        </a:p>
      </dgm:t>
    </dgm:pt>
    <dgm:pt modelId="{A5E18A25-8854-450C-B861-205F348A7095}" type="pres">
      <dgm:prSet presAssocID="{FAEFDBFA-3D44-404C-8F91-F0DC88D54405}" presName="sibTrans" presStyleLbl="sibTrans2D1" presStyleIdx="2" presStyleCnt="8"/>
      <dgm:spPr/>
      <dgm:t>
        <a:bodyPr/>
        <a:lstStyle/>
        <a:p>
          <a:endParaRPr lang="en-GB"/>
        </a:p>
      </dgm:t>
    </dgm:pt>
    <dgm:pt modelId="{94EBEA93-3CE0-47A1-835D-D6AB24A3F45F}" type="pres">
      <dgm:prSet presAssocID="{93CCFBA2-C409-4B46-81A9-0496E9D5F781}" presName="node" presStyleLbl="node1" presStyleIdx="3" presStyleCnt="8">
        <dgm:presLayoutVars>
          <dgm:bulletEnabled val="1"/>
        </dgm:presLayoutVars>
      </dgm:prSet>
      <dgm:spPr/>
      <dgm:t>
        <a:bodyPr/>
        <a:lstStyle/>
        <a:p>
          <a:endParaRPr lang="en-GB"/>
        </a:p>
      </dgm:t>
    </dgm:pt>
    <dgm:pt modelId="{AFCE76AE-B292-4579-8389-BC27AF0534EE}" type="pres">
      <dgm:prSet presAssocID="{93CCFBA2-C409-4B46-81A9-0496E9D5F781}" presName="dummy" presStyleCnt="0"/>
      <dgm:spPr/>
      <dgm:t>
        <a:bodyPr/>
        <a:lstStyle/>
        <a:p>
          <a:endParaRPr lang="en-GB"/>
        </a:p>
      </dgm:t>
    </dgm:pt>
    <dgm:pt modelId="{3E6DB294-47F2-4E5A-AD93-FAE96631B7F4}" type="pres">
      <dgm:prSet presAssocID="{3855B18E-A44F-4F64-9F55-99DBCE49B672}" presName="sibTrans" presStyleLbl="sibTrans2D1" presStyleIdx="3" presStyleCnt="8"/>
      <dgm:spPr/>
      <dgm:t>
        <a:bodyPr/>
        <a:lstStyle/>
        <a:p>
          <a:endParaRPr lang="en-GB"/>
        </a:p>
      </dgm:t>
    </dgm:pt>
    <dgm:pt modelId="{7798C6D8-A520-43AB-A0F3-D0C75399EEC1}" type="pres">
      <dgm:prSet presAssocID="{E19D2639-C144-45CD-96A9-9A3A6E8BEC7F}" presName="node" presStyleLbl="node1" presStyleIdx="4" presStyleCnt="8">
        <dgm:presLayoutVars>
          <dgm:bulletEnabled val="1"/>
        </dgm:presLayoutVars>
      </dgm:prSet>
      <dgm:spPr/>
      <dgm:t>
        <a:bodyPr/>
        <a:lstStyle/>
        <a:p>
          <a:endParaRPr lang="en-GB"/>
        </a:p>
      </dgm:t>
    </dgm:pt>
    <dgm:pt modelId="{F1184680-3632-4B91-805F-70F70B29FC56}" type="pres">
      <dgm:prSet presAssocID="{E19D2639-C144-45CD-96A9-9A3A6E8BEC7F}" presName="dummy" presStyleCnt="0"/>
      <dgm:spPr/>
      <dgm:t>
        <a:bodyPr/>
        <a:lstStyle/>
        <a:p>
          <a:endParaRPr lang="en-GB"/>
        </a:p>
      </dgm:t>
    </dgm:pt>
    <dgm:pt modelId="{1DA0BECF-D441-4722-8862-517CC8296AA7}" type="pres">
      <dgm:prSet presAssocID="{B7D07B2E-D203-49F4-BCB4-9E154C530BE6}" presName="sibTrans" presStyleLbl="sibTrans2D1" presStyleIdx="4" presStyleCnt="8"/>
      <dgm:spPr/>
      <dgm:t>
        <a:bodyPr/>
        <a:lstStyle/>
        <a:p>
          <a:endParaRPr lang="en-GB"/>
        </a:p>
      </dgm:t>
    </dgm:pt>
    <dgm:pt modelId="{71773339-2B42-4AFF-8DDF-F3CE5CF919A7}" type="pres">
      <dgm:prSet presAssocID="{103CBECF-4641-4EFC-BD90-B8B7652D11B0}" presName="node" presStyleLbl="node1" presStyleIdx="5" presStyleCnt="8">
        <dgm:presLayoutVars>
          <dgm:bulletEnabled val="1"/>
        </dgm:presLayoutVars>
      </dgm:prSet>
      <dgm:spPr/>
      <dgm:t>
        <a:bodyPr/>
        <a:lstStyle/>
        <a:p>
          <a:endParaRPr lang="en-GB"/>
        </a:p>
      </dgm:t>
    </dgm:pt>
    <dgm:pt modelId="{603D522E-F1E6-4311-8B94-19D4F2D19BE7}" type="pres">
      <dgm:prSet presAssocID="{103CBECF-4641-4EFC-BD90-B8B7652D11B0}" presName="dummy" presStyleCnt="0"/>
      <dgm:spPr/>
      <dgm:t>
        <a:bodyPr/>
        <a:lstStyle/>
        <a:p>
          <a:endParaRPr lang="en-GB"/>
        </a:p>
      </dgm:t>
    </dgm:pt>
    <dgm:pt modelId="{9611A2AD-2601-495B-93A2-15BD9BF950E3}" type="pres">
      <dgm:prSet presAssocID="{D1AF97A2-B37C-4269-808D-F6163C749735}" presName="sibTrans" presStyleLbl="sibTrans2D1" presStyleIdx="5" presStyleCnt="8"/>
      <dgm:spPr/>
      <dgm:t>
        <a:bodyPr/>
        <a:lstStyle/>
        <a:p>
          <a:endParaRPr lang="en-GB"/>
        </a:p>
      </dgm:t>
    </dgm:pt>
    <dgm:pt modelId="{4B393A37-566F-4A6E-91DD-F83C216A79AA}" type="pres">
      <dgm:prSet presAssocID="{E5F4A87C-16F3-43F5-82EE-3A2F1BD39F88}" presName="node" presStyleLbl="node1" presStyleIdx="6" presStyleCnt="8">
        <dgm:presLayoutVars>
          <dgm:bulletEnabled val="1"/>
        </dgm:presLayoutVars>
      </dgm:prSet>
      <dgm:spPr/>
      <dgm:t>
        <a:bodyPr/>
        <a:lstStyle/>
        <a:p>
          <a:endParaRPr lang="en-GB"/>
        </a:p>
      </dgm:t>
    </dgm:pt>
    <dgm:pt modelId="{EE3C8D09-9CBD-47C3-98B8-BD24E8806A41}" type="pres">
      <dgm:prSet presAssocID="{E5F4A87C-16F3-43F5-82EE-3A2F1BD39F88}" presName="dummy" presStyleCnt="0"/>
      <dgm:spPr/>
      <dgm:t>
        <a:bodyPr/>
        <a:lstStyle/>
        <a:p>
          <a:endParaRPr lang="en-GB"/>
        </a:p>
      </dgm:t>
    </dgm:pt>
    <dgm:pt modelId="{E8813333-C742-455A-BC9E-295A11F82FA6}" type="pres">
      <dgm:prSet presAssocID="{F39F6DD3-65B9-479C-B6B4-2A8DCC15350F}" presName="sibTrans" presStyleLbl="sibTrans2D1" presStyleIdx="6" presStyleCnt="8"/>
      <dgm:spPr/>
      <dgm:t>
        <a:bodyPr/>
        <a:lstStyle/>
        <a:p>
          <a:endParaRPr lang="en-GB"/>
        </a:p>
      </dgm:t>
    </dgm:pt>
    <dgm:pt modelId="{A64FA138-09EC-4C4B-884C-7EC569060F87}" type="pres">
      <dgm:prSet presAssocID="{EC39E308-FDDD-4DA9-90F4-5A83E076FB38}" presName="node" presStyleLbl="node1" presStyleIdx="7" presStyleCnt="8">
        <dgm:presLayoutVars>
          <dgm:bulletEnabled val="1"/>
        </dgm:presLayoutVars>
      </dgm:prSet>
      <dgm:spPr/>
      <dgm:t>
        <a:bodyPr/>
        <a:lstStyle/>
        <a:p>
          <a:endParaRPr lang="en-GB"/>
        </a:p>
      </dgm:t>
    </dgm:pt>
    <dgm:pt modelId="{C3E5D6A8-9D0C-4C68-A4D1-57271AAB5933}" type="pres">
      <dgm:prSet presAssocID="{EC39E308-FDDD-4DA9-90F4-5A83E076FB38}" presName="dummy" presStyleCnt="0"/>
      <dgm:spPr/>
      <dgm:t>
        <a:bodyPr/>
        <a:lstStyle/>
        <a:p>
          <a:endParaRPr lang="en-GB"/>
        </a:p>
      </dgm:t>
    </dgm:pt>
    <dgm:pt modelId="{7BDE4833-4401-48DA-BF1F-9310E0FF7D43}" type="pres">
      <dgm:prSet presAssocID="{C687A9FA-34F8-4D09-9851-2CD12BE0BC93}" presName="sibTrans" presStyleLbl="sibTrans2D1" presStyleIdx="7" presStyleCnt="8"/>
      <dgm:spPr/>
      <dgm:t>
        <a:bodyPr/>
        <a:lstStyle/>
        <a:p>
          <a:endParaRPr lang="en-GB"/>
        </a:p>
      </dgm:t>
    </dgm:pt>
  </dgm:ptLst>
  <dgm:cxnLst>
    <dgm:cxn modelId="{9FCABA89-D455-476B-8F82-C1421FBA6365}" type="presOf" srcId="{93CCFBA2-C409-4B46-81A9-0496E9D5F781}" destId="{94EBEA93-3CE0-47A1-835D-D6AB24A3F45F}" srcOrd="0" destOrd="0" presId="urn:microsoft.com/office/officeart/2005/8/layout/radial6"/>
    <dgm:cxn modelId="{7B9AF413-9DE8-43B1-BEBF-6B6FE2215631}" type="presOf" srcId="{E19D2639-C144-45CD-96A9-9A3A6E8BEC7F}" destId="{7798C6D8-A520-43AB-A0F3-D0C75399EEC1}" srcOrd="0" destOrd="0" presId="urn:microsoft.com/office/officeart/2005/8/layout/radial6"/>
    <dgm:cxn modelId="{65937B82-8A18-4600-9E2E-1F1F5FFDCCF0}" type="presOf" srcId="{3855B18E-A44F-4F64-9F55-99DBCE49B672}" destId="{3E6DB294-47F2-4E5A-AD93-FAE96631B7F4}" srcOrd="0" destOrd="0" presId="urn:microsoft.com/office/officeart/2005/8/layout/radial6"/>
    <dgm:cxn modelId="{F0FB1C1F-3F29-4516-ABBD-FEA7DC29A3BB}" type="presOf" srcId="{DF632195-D7EC-448F-BBED-D7A9098918F3}" destId="{A5B2D45A-17B6-4191-B773-64EDAFE3AA6F}" srcOrd="0" destOrd="0" presId="urn:microsoft.com/office/officeart/2005/8/layout/radial6"/>
    <dgm:cxn modelId="{CC6201C3-BCAB-4D9F-8CAA-EC8B1D694F18}" srcId="{26A335FF-384C-43BA-BAE8-D1DB1FBD7D8E}" destId="{E19D2639-C144-45CD-96A9-9A3A6E8BEC7F}" srcOrd="4" destOrd="0" parTransId="{ECED271D-FBA2-4DF7-A2A3-BFBD412ECA27}" sibTransId="{B7D07B2E-D203-49F4-BCB4-9E154C530BE6}"/>
    <dgm:cxn modelId="{5B4A3EE2-F8ED-4527-8C84-437AD48E89E0}" type="presOf" srcId="{D1AF97A2-B37C-4269-808D-F6163C749735}" destId="{9611A2AD-2601-495B-93A2-15BD9BF950E3}" srcOrd="0" destOrd="0" presId="urn:microsoft.com/office/officeart/2005/8/layout/radial6"/>
    <dgm:cxn modelId="{D8D81EF6-C276-44CB-8D32-37923AB83B00}" type="presOf" srcId="{A8C758A4-E719-4FB8-A194-9BB4FEBF35FA}" destId="{659E40AC-3857-4B9D-BE4E-F8B6CE535D17}" srcOrd="0" destOrd="0" presId="urn:microsoft.com/office/officeart/2005/8/layout/radial6"/>
    <dgm:cxn modelId="{A9364DA1-7207-4684-817C-B2F67A627267}" type="presOf" srcId="{B7D07B2E-D203-49F4-BCB4-9E154C530BE6}" destId="{1DA0BECF-D441-4722-8862-517CC8296AA7}" srcOrd="0" destOrd="0" presId="urn:microsoft.com/office/officeart/2005/8/layout/radial6"/>
    <dgm:cxn modelId="{69BC81F3-0269-4235-9EAF-5D69C0EFC89E}" srcId="{26A335FF-384C-43BA-BAE8-D1DB1FBD7D8E}" destId="{93CCFBA2-C409-4B46-81A9-0496E9D5F781}" srcOrd="3" destOrd="0" parTransId="{74FEDE10-60F1-4F80-98A9-E37486152D4E}" sibTransId="{3855B18E-A44F-4F64-9F55-99DBCE49B672}"/>
    <dgm:cxn modelId="{CDB2FDD9-6944-4FB6-8ED9-55CFC2A04B93}" type="presOf" srcId="{F39F6DD3-65B9-479C-B6B4-2A8DCC15350F}" destId="{E8813333-C742-455A-BC9E-295A11F82FA6}" srcOrd="0" destOrd="0" presId="urn:microsoft.com/office/officeart/2005/8/layout/radial6"/>
    <dgm:cxn modelId="{90389811-23DD-43E0-91B7-3B0BEA954A85}" type="presOf" srcId="{E5F4A87C-16F3-43F5-82EE-3A2F1BD39F88}" destId="{4B393A37-566F-4A6E-91DD-F83C216A79AA}" srcOrd="0" destOrd="0" presId="urn:microsoft.com/office/officeart/2005/8/layout/radial6"/>
    <dgm:cxn modelId="{FE78161F-1A19-4F5C-9CB1-9CB9539B25A0}" srcId="{26A335FF-384C-43BA-BAE8-D1DB1FBD7D8E}" destId="{951F13DD-C920-4618-B28D-3EE30FD501F9}" srcOrd="2" destOrd="0" parTransId="{EC350C6C-E130-403C-A582-4716B1A557FE}" sibTransId="{FAEFDBFA-3D44-404C-8F91-F0DC88D54405}"/>
    <dgm:cxn modelId="{11FB7A8C-CE0E-49D0-A1EA-5FA4833F15CC}" type="presOf" srcId="{EA67D645-82FC-4C9C-8C9D-20AF265A13F7}" destId="{34126856-2299-4F87-9566-B558F37F0C2C}" srcOrd="0" destOrd="0" presId="urn:microsoft.com/office/officeart/2005/8/layout/radial6"/>
    <dgm:cxn modelId="{A87FF5AC-FCC9-4025-9B1D-7F05EEE99A6B}" type="presOf" srcId="{EC39E308-FDDD-4DA9-90F4-5A83E076FB38}" destId="{A64FA138-09EC-4C4B-884C-7EC569060F87}" srcOrd="0" destOrd="0" presId="urn:microsoft.com/office/officeart/2005/8/layout/radial6"/>
    <dgm:cxn modelId="{5B9EC1FD-CEC0-46DC-89C7-00976EC86E58}" type="presOf" srcId="{ABE5FF48-B6C5-49FD-B73A-CB89143B4A90}" destId="{A21AEA95-74CF-4F89-8370-8AA17C24FFC3}" srcOrd="0" destOrd="0" presId="urn:microsoft.com/office/officeart/2005/8/layout/radial6"/>
    <dgm:cxn modelId="{9E78891C-C8B0-4FAD-ADF4-E711FC97D360}" srcId="{26A335FF-384C-43BA-BAE8-D1DB1FBD7D8E}" destId="{E9DCFED6-2FA2-407A-921A-EF66E4D281F1}" srcOrd="1" destOrd="0" parTransId="{16B94598-4443-434A-8C64-51A576D6C6A5}" sibTransId="{EA67D645-82FC-4C9C-8C9D-20AF265A13F7}"/>
    <dgm:cxn modelId="{8ECFD918-C2F9-4D28-8899-D4A804606BF7}" srcId="{26A335FF-384C-43BA-BAE8-D1DB1FBD7D8E}" destId="{EC39E308-FDDD-4DA9-90F4-5A83E076FB38}" srcOrd="7" destOrd="0" parTransId="{ED6E8CEB-1F21-49DC-9B21-E79892FE5924}" sibTransId="{C687A9FA-34F8-4D09-9851-2CD12BE0BC93}"/>
    <dgm:cxn modelId="{83CB731A-9451-4F71-B8EE-FC04319A0EA5}" type="presOf" srcId="{951F13DD-C920-4618-B28D-3EE30FD501F9}" destId="{E99DFD88-7637-4EB3-AEF5-5C67FF6DFA28}" srcOrd="0" destOrd="0" presId="urn:microsoft.com/office/officeart/2005/8/layout/radial6"/>
    <dgm:cxn modelId="{E7DE07EA-9C84-45A4-B79B-FB63B00ECA34}" type="presOf" srcId="{FAEFDBFA-3D44-404C-8F91-F0DC88D54405}" destId="{A5E18A25-8854-450C-B861-205F348A7095}" srcOrd="0" destOrd="0" presId="urn:microsoft.com/office/officeart/2005/8/layout/radial6"/>
    <dgm:cxn modelId="{C080631E-BCFE-4317-89C9-593C23739F51}" type="presOf" srcId="{C687A9FA-34F8-4D09-9851-2CD12BE0BC93}" destId="{7BDE4833-4401-48DA-BF1F-9310E0FF7D43}" srcOrd="0" destOrd="0" presId="urn:microsoft.com/office/officeart/2005/8/layout/radial6"/>
    <dgm:cxn modelId="{F93631E8-57C1-4B0E-90C1-AD44301C95FB}" srcId="{26A335FF-384C-43BA-BAE8-D1DB1FBD7D8E}" destId="{103CBECF-4641-4EFC-BD90-B8B7652D11B0}" srcOrd="5" destOrd="0" parTransId="{53A21492-EC23-4AAC-B3BE-E8C75D606B93}" sibTransId="{D1AF97A2-B37C-4269-808D-F6163C749735}"/>
    <dgm:cxn modelId="{D5D256BE-DCA0-4CF2-B37E-FE70CCBAA96F}" srcId="{26A335FF-384C-43BA-BAE8-D1DB1FBD7D8E}" destId="{E5F4A87C-16F3-43F5-82EE-3A2F1BD39F88}" srcOrd="6" destOrd="0" parTransId="{DE6A4679-3D0E-4D71-9A21-9E5E7CA14D45}" sibTransId="{F39F6DD3-65B9-479C-B6B4-2A8DCC15350F}"/>
    <dgm:cxn modelId="{4D79FC01-6DC8-4533-B9A5-7CEAA4DC2EFD}" srcId="{A8C758A4-E719-4FB8-A194-9BB4FEBF35FA}" destId="{26A335FF-384C-43BA-BAE8-D1DB1FBD7D8E}" srcOrd="0" destOrd="0" parTransId="{FD8DCD54-A172-4F29-8665-31F48C6C182C}" sibTransId="{8B70498B-72AC-44F2-99CC-1B8420880898}"/>
    <dgm:cxn modelId="{AA1EF59A-E6DA-4E35-BEFB-AECCF157D6E1}" type="presOf" srcId="{103CBECF-4641-4EFC-BD90-B8B7652D11B0}" destId="{71773339-2B42-4AFF-8DDF-F3CE5CF919A7}" srcOrd="0" destOrd="0" presId="urn:microsoft.com/office/officeart/2005/8/layout/radial6"/>
    <dgm:cxn modelId="{903CC7D7-381A-427F-AF41-65A3194D4252}" type="presOf" srcId="{E9DCFED6-2FA2-407A-921A-EF66E4D281F1}" destId="{A3A9CC11-D221-4448-A68E-8DFA09C7A35B}" srcOrd="0" destOrd="0" presId="urn:microsoft.com/office/officeart/2005/8/layout/radial6"/>
    <dgm:cxn modelId="{6B9D458B-428A-4F59-82F9-ED122967DC5C}" type="presOf" srcId="{26A335FF-384C-43BA-BAE8-D1DB1FBD7D8E}" destId="{DA2E1A9B-B0FF-40C2-A872-B9A2702642BA}" srcOrd="0" destOrd="0" presId="urn:microsoft.com/office/officeart/2005/8/layout/radial6"/>
    <dgm:cxn modelId="{8A1A24E8-D005-4546-8A08-06A8147A5D5C}" srcId="{26A335FF-384C-43BA-BAE8-D1DB1FBD7D8E}" destId="{DF632195-D7EC-448F-BBED-D7A9098918F3}" srcOrd="0" destOrd="0" parTransId="{309891A0-0BF6-47EC-BEED-E7F1931741B3}" sibTransId="{ABE5FF48-B6C5-49FD-B73A-CB89143B4A90}"/>
    <dgm:cxn modelId="{CD3794A1-723D-4353-92EE-0042376D61EE}" type="presParOf" srcId="{659E40AC-3857-4B9D-BE4E-F8B6CE535D17}" destId="{DA2E1A9B-B0FF-40C2-A872-B9A2702642BA}" srcOrd="0" destOrd="0" presId="urn:microsoft.com/office/officeart/2005/8/layout/radial6"/>
    <dgm:cxn modelId="{A5CE366D-42A0-4CC8-BA6B-E7FE913E35FC}" type="presParOf" srcId="{659E40AC-3857-4B9D-BE4E-F8B6CE535D17}" destId="{A5B2D45A-17B6-4191-B773-64EDAFE3AA6F}" srcOrd="1" destOrd="0" presId="urn:microsoft.com/office/officeart/2005/8/layout/radial6"/>
    <dgm:cxn modelId="{2E71CD26-3CEE-4F96-BE9E-9AE96D25EAEE}" type="presParOf" srcId="{659E40AC-3857-4B9D-BE4E-F8B6CE535D17}" destId="{4C8560D8-5972-40FF-B988-F8252801EAE7}" srcOrd="2" destOrd="0" presId="urn:microsoft.com/office/officeart/2005/8/layout/radial6"/>
    <dgm:cxn modelId="{AC998DFD-C05B-4242-8CCE-1A4CF0712183}" type="presParOf" srcId="{659E40AC-3857-4B9D-BE4E-F8B6CE535D17}" destId="{A21AEA95-74CF-4F89-8370-8AA17C24FFC3}" srcOrd="3" destOrd="0" presId="urn:microsoft.com/office/officeart/2005/8/layout/radial6"/>
    <dgm:cxn modelId="{16DE139B-5C83-4D79-8FFF-6F37345CCDAF}" type="presParOf" srcId="{659E40AC-3857-4B9D-BE4E-F8B6CE535D17}" destId="{A3A9CC11-D221-4448-A68E-8DFA09C7A35B}" srcOrd="4" destOrd="0" presId="urn:microsoft.com/office/officeart/2005/8/layout/radial6"/>
    <dgm:cxn modelId="{5706CFDD-D98E-4990-9A1E-0D94B9D5B50D}" type="presParOf" srcId="{659E40AC-3857-4B9D-BE4E-F8B6CE535D17}" destId="{3197940F-65E5-4A74-B849-9C4CF2251C69}" srcOrd="5" destOrd="0" presId="urn:microsoft.com/office/officeart/2005/8/layout/radial6"/>
    <dgm:cxn modelId="{69995ABE-DD9A-4EFA-8895-6B972700DD8A}" type="presParOf" srcId="{659E40AC-3857-4B9D-BE4E-F8B6CE535D17}" destId="{34126856-2299-4F87-9566-B558F37F0C2C}" srcOrd="6" destOrd="0" presId="urn:microsoft.com/office/officeart/2005/8/layout/radial6"/>
    <dgm:cxn modelId="{B77DED52-774F-4F9A-B29F-9C40B94012C8}" type="presParOf" srcId="{659E40AC-3857-4B9D-BE4E-F8B6CE535D17}" destId="{E99DFD88-7637-4EB3-AEF5-5C67FF6DFA28}" srcOrd="7" destOrd="0" presId="urn:microsoft.com/office/officeart/2005/8/layout/radial6"/>
    <dgm:cxn modelId="{964C9E57-D1D4-4F33-9CC6-B6FF45C3F13F}" type="presParOf" srcId="{659E40AC-3857-4B9D-BE4E-F8B6CE535D17}" destId="{37D37142-39CE-439C-AED8-F5408A302238}" srcOrd="8" destOrd="0" presId="urn:microsoft.com/office/officeart/2005/8/layout/radial6"/>
    <dgm:cxn modelId="{7C52850D-439D-4E75-8C17-265A04E61585}" type="presParOf" srcId="{659E40AC-3857-4B9D-BE4E-F8B6CE535D17}" destId="{A5E18A25-8854-450C-B861-205F348A7095}" srcOrd="9" destOrd="0" presId="urn:microsoft.com/office/officeart/2005/8/layout/radial6"/>
    <dgm:cxn modelId="{284B9461-FFFF-4EA1-BFFB-B6B7FDD317C7}" type="presParOf" srcId="{659E40AC-3857-4B9D-BE4E-F8B6CE535D17}" destId="{94EBEA93-3CE0-47A1-835D-D6AB24A3F45F}" srcOrd="10" destOrd="0" presId="urn:microsoft.com/office/officeart/2005/8/layout/radial6"/>
    <dgm:cxn modelId="{C5CB9416-2E39-408C-BDEE-B71CEBDC5FA2}" type="presParOf" srcId="{659E40AC-3857-4B9D-BE4E-F8B6CE535D17}" destId="{AFCE76AE-B292-4579-8389-BC27AF0534EE}" srcOrd="11" destOrd="0" presId="urn:microsoft.com/office/officeart/2005/8/layout/radial6"/>
    <dgm:cxn modelId="{900926FC-69AE-4FFC-A7CC-BCC4FA6AEBB1}" type="presParOf" srcId="{659E40AC-3857-4B9D-BE4E-F8B6CE535D17}" destId="{3E6DB294-47F2-4E5A-AD93-FAE96631B7F4}" srcOrd="12" destOrd="0" presId="urn:microsoft.com/office/officeart/2005/8/layout/radial6"/>
    <dgm:cxn modelId="{D4ECFDD2-6516-4A64-9A74-535841121540}" type="presParOf" srcId="{659E40AC-3857-4B9D-BE4E-F8B6CE535D17}" destId="{7798C6D8-A520-43AB-A0F3-D0C75399EEC1}" srcOrd="13" destOrd="0" presId="urn:microsoft.com/office/officeart/2005/8/layout/radial6"/>
    <dgm:cxn modelId="{ECE1759D-A4D1-4227-8760-1403DB5584A3}" type="presParOf" srcId="{659E40AC-3857-4B9D-BE4E-F8B6CE535D17}" destId="{F1184680-3632-4B91-805F-70F70B29FC56}" srcOrd="14" destOrd="0" presId="urn:microsoft.com/office/officeart/2005/8/layout/radial6"/>
    <dgm:cxn modelId="{FCF5240F-2930-4322-AE72-68FC3115998F}" type="presParOf" srcId="{659E40AC-3857-4B9D-BE4E-F8B6CE535D17}" destId="{1DA0BECF-D441-4722-8862-517CC8296AA7}" srcOrd="15" destOrd="0" presId="urn:microsoft.com/office/officeart/2005/8/layout/radial6"/>
    <dgm:cxn modelId="{30421D6A-0B2C-44B7-B3B0-948B467EC56F}" type="presParOf" srcId="{659E40AC-3857-4B9D-BE4E-F8B6CE535D17}" destId="{71773339-2B42-4AFF-8DDF-F3CE5CF919A7}" srcOrd="16" destOrd="0" presId="urn:microsoft.com/office/officeart/2005/8/layout/radial6"/>
    <dgm:cxn modelId="{04E9765C-9FC0-4CE2-8580-33F31DA88771}" type="presParOf" srcId="{659E40AC-3857-4B9D-BE4E-F8B6CE535D17}" destId="{603D522E-F1E6-4311-8B94-19D4F2D19BE7}" srcOrd="17" destOrd="0" presId="urn:microsoft.com/office/officeart/2005/8/layout/radial6"/>
    <dgm:cxn modelId="{CE260EB0-BE80-4904-A7F2-CEB77DED130A}" type="presParOf" srcId="{659E40AC-3857-4B9D-BE4E-F8B6CE535D17}" destId="{9611A2AD-2601-495B-93A2-15BD9BF950E3}" srcOrd="18" destOrd="0" presId="urn:microsoft.com/office/officeart/2005/8/layout/radial6"/>
    <dgm:cxn modelId="{05A243F5-116A-405B-9726-41E5156B8DD1}" type="presParOf" srcId="{659E40AC-3857-4B9D-BE4E-F8B6CE535D17}" destId="{4B393A37-566F-4A6E-91DD-F83C216A79AA}" srcOrd="19" destOrd="0" presId="urn:microsoft.com/office/officeart/2005/8/layout/radial6"/>
    <dgm:cxn modelId="{9D41629F-7DC9-43F4-B4F6-DA060BFFF728}" type="presParOf" srcId="{659E40AC-3857-4B9D-BE4E-F8B6CE535D17}" destId="{EE3C8D09-9CBD-47C3-98B8-BD24E8806A41}" srcOrd="20" destOrd="0" presId="urn:microsoft.com/office/officeart/2005/8/layout/radial6"/>
    <dgm:cxn modelId="{24242431-A5BE-4CCA-AC0C-28158DE0A0EB}" type="presParOf" srcId="{659E40AC-3857-4B9D-BE4E-F8B6CE535D17}" destId="{E8813333-C742-455A-BC9E-295A11F82FA6}" srcOrd="21" destOrd="0" presId="urn:microsoft.com/office/officeart/2005/8/layout/radial6"/>
    <dgm:cxn modelId="{FB4A88EB-4E23-4E0E-8CFD-34C68D42C983}" type="presParOf" srcId="{659E40AC-3857-4B9D-BE4E-F8B6CE535D17}" destId="{A64FA138-09EC-4C4B-884C-7EC569060F87}" srcOrd="22" destOrd="0" presId="urn:microsoft.com/office/officeart/2005/8/layout/radial6"/>
    <dgm:cxn modelId="{0336DF49-14BE-4577-8767-F080BB859160}" type="presParOf" srcId="{659E40AC-3857-4B9D-BE4E-F8B6CE535D17}" destId="{C3E5D6A8-9D0C-4C68-A4D1-57271AAB5933}" srcOrd="23" destOrd="0" presId="urn:microsoft.com/office/officeart/2005/8/layout/radial6"/>
    <dgm:cxn modelId="{93FA04BA-C19E-401A-8941-2D37EE9704AD}" type="presParOf" srcId="{659E40AC-3857-4B9D-BE4E-F8B6CE535D17}" destId="{7BDE4833-4401-48DA-BF1F-9310E0FF7D43}" srcOrd="24"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00CA9E6-4B69-45E3-A2E1-14408DEB909C}" type="doc">
      <dgm:prSet loTypeId="urn:microsoft.com/office/officeart/2005/8/layout/radial6" loCatId="cycle" qsTypeId="urn:microsoft.com/office/officeart/2005/8/quickstyle/3d2" qsCatId="3D" csTypeId="urn:microsoft.com/office/officeart/2005/8/colors/accent1_2" csCatId="accent1" phldr="1"/>
      <dgm:spPr/>
      <dgm:t>
        <a:bodyPr/>
        <a:lstStyle/>
        <a:p>
          <a:endParaRPr lang="en-GB"/>
        </a:p>
      </dgm:t>
    </dgm:pt>
    <dgm:pt modelId="{95EA8835-A80B-4D04-9CAC-7E9861698B1E}">
      <dgm:prSet phldrT="[Text]"/>
      <dgm:spPr/>
      <dgm:t>
        <a:bodyPr/>
        <a:lstStyle/>
        <a:p>
          <a:r>
            <a:rPr lang="en-GB" dirty="0" smtClean="0"/>
            <a:t>Service Transition</a:t>
          </a:r>
          <a:endParaRPr lang="en-GB" dirty="0"/>
        </a:p>
      </dgm:t>
    </dgm:pt>
    <dgm:pt modelId="{2BFE1667-941A-4353-9062-9CCA72F9F634}" type="parTrans" cxnId="{899989F9-F343-4D2E-BB64-C6BF87A13390}">
      <dgm:prSet/>
      <dgm:spPr/>
      <dgm:t>
        <a:bodyPr/>
        <a:lstStyle/>
        <a:p>
          <a:endParaRPr lang="en-GB"/>
        </a:p>
      </dgm:t>
    </dgm:pt>
    <dgm:pt modelId="{E0DE981F-0494-41B9-BC5A-C62BD7499FBE}" type="sibTrans" cxnId="{899989F9-F343-4D2E-BB64-C6BF87A13390}">
      <dgm:prSet/>
      <dgm:spPr/>
      <dgm:t>
        <a:bodyPr/>
        <a:lstStyle/>
        <a:p>
          <a:endParaRPr lang="en-GB"/>
        </a:p>
      </dgm:t>
    </dgm:pt>
    <dgm:pt modelId="{E441D282-02D9-4935-9E85-ECFCB94DE010}">
      <dgm:prSet phldrT="[Text]"/>
      <dgm:spPr/>
      <dgm:t>
        <a:bodyPr/>
        <a:lstStyle/>
        <a:p>
          <a:r>
            <a:rPr lang="en-GB" dirty="0" smtClean="0"/>
            <a:t>Evaluation Management</a:t>
          </a:r>
          <a:endParaRPr lang="en-GB" dirty="0"/>
        </a:p>
      </dgm:t>
    </dgm:pt>
    <dgm:pt modelId="{6AE1E55D-8CE3-430A-A5A6-3C386E2AB3BE}" type="parTrans" cxnId="{EDC6876A-C2B4-42BA-BA5C-07F5F897F6B9}">
      <dgm:prSet/>
      <dgm:spPr/>
      <dgm:t>
        <a:bodyPr/>
        <a:lstStyle/>
        <a:p>
          <a:endParaRPr lang="en-GB"/>
        </a:p>
      </dgm:t>
    </dgm:pt>
    <dgm:pt modelId="{A3CC06BA-250D-4736-ABBA-71F97A7AA45C}" type="sibTrans" cxnId="{EDC6876A-C2B4-42BA-BA5C-07F5F897F6B9}">
      <dgm:prSet/>
      <dgm:spPr/>
      <dgm:t>
        <a:bodyPr/>
        <a:lstStyle/>
        <a:p>
          <a:endParaRPr lang="en-GB"/>
        </a:p>
      </dgm:t>
    </dgm:pt>
    <dgm:pt modelId="{819CFC14-FDF9-4A9A-8CD6-84E0997094AD}">
      <dgm:prSet phldrT="[Text]"/>
      <dgm:spPr/>
      <dgm:t>
        <a:bodyPr/>
        <a:lstStyle/>
        <a:p>
          <a:r>
            <a:rPr lang="en-GB" dirty="0" smtClean="0"/>
            <a:t>Transition Planning &amp; Support</a:t>
          </a:r>
          <a:endParaRPr lang="en-GB" dirty="0"/>
        </a:p>
      </dgm:t>
    </dgm:pt>
    <dgm:pt modelId="{8C8DC6CF-2DF6-4C98-A6D3-7D1232AD16F7}" type="parTrans" cxnId="{C5CB2E8A-13D3-4734-95DA-3F10BE43609B}">
      <dgm:prSet/>
      <dgm:spPr/>
      <dgm:t>
        <a:bodyPr/>
        <a:lstStyle/>
        <a:p>
          <a:endParaRPr lang="en-GB"/>
        </a:p>
      </dgm:t>
    </dgm:pt>
    <dgm:pt modelId="{40BBC1DE-8506-4DDD-B784-BB25D754D7EA}" type="sibTrans" cxnId="{C5CB2E8A-13D3-4734-95DA-3F10BE43609B}">
      <dgm:prSet/>
      <dgm:spPr/>
      <dgm:t>
        <a:bodyPr/>
        <a:lstStyle/>
        <a:p>
          <a:endParaRPr lang="en-GB"/>
        </a:p>
      </dgm:t>
    </dgm:pt>
    <dgm:pt modelId="{56C543CA-2816-4318-9600-FDA3860A9DDC}">
      <dgm:prSet phldrT="[Text]"/>
      <dgm:spPr/>
      <dgm:t>
        <a:bodyPr/>
        <a:lstStyle/>
        <a:p>
          <a:r>
            <a:rPr lang="en-GB" dirty="0" smtClean="0"/>
            <a:t>Service, Asset, &amp; Configuration Management</a:t>
          </a:r>
          <a:endParaRPr lang="en-GB" dirty="0"/>
        </a:p>
      </dgm:t>
    </dgm:pt>
    <dgm:pt modelId="{E7BD66A1-AA3B-4204-87C6-2249AF069AEE}" type="parTrans" cxnId="{FE03B3A3-E7F9-404A-ACE6-002E251A0A05}">
      <dgm:prSet/>
      <dgm:spPr/>
      <dgm:t>
        <a:bodyPr/>
        <a:lstStyle/>
        <a:p>
          <a:endParaRPr lang="en-GB"/>
        </a:p>
      </dgm:t>
    </dgm:pt>
    <dgm:pt modelId="{A8B725BC-62B2-4F67-9EF7-298CC2FD794A}" type="sibTrans" cxnId="{FE03B3A3-E7F9-404A-ACE6-002E251A0A05}">
      <dgm:prSet/>
      <dgm:spPr/>
      <dgm:t>
        <a:bodyPr/>
        <a:lstStyle/>
        <a:p>
          <a:endParaRPr lang="en-GB"/>
        </a:p>
      </dgm:t>
    </dgm:pt>
    <dgm:pt modelId="{A8C12220-706D-4747-A246-8EC44B8779A0}">
      <dgm:prSet phldrT="[Text]"/>
      <dgm:spPr/>
      <dgm:t>
        <a:bodyPr/>
        <a:lstStyle/>
        <a:p>
          <a:r>
            <a:rPr lang="en-GB" dirty="0" smtClean="0"/>
            <a:t>Change Management</a:t>
          </a:r>
          <a:endParaRPr lang="en-GB" dirty="0"/>
        </a:p>
      </dgm:t>
    </dgm:pt>
    <dgm:pt modelId="{B5480C98-FB17-48AA-B4B1-2CE50032757B}" type="parTrans" cxnId="{597D8503-1936-4CAD-9CFD-B462EA63717E}">
      <dgm:prSet/>
      <dgm:spPr/>
      <dgm:t>
        <a:bodyPr/>
        <a:lstStyle/>
        <a:p>
          <a:endParaRPr lang="en-GB"/>
        </a:p>
      </dgm:t>
    </dgm:pt>
    <dgm:pt modelId="{A6D2A824-65F1-4C59-A683-E93B9458711D}" type="sibTrans" cxnId="{597D8503-1936-4CAD-9CFD-B462EA63717E}">
      <dgm:prSet/>
      <dgm:spPr/>
      <dgm:t>
        <a:bodyPr/>
        <a:lstStyle/>
        <a:p>
          <a:endParaRPr lang="en-GB"/>
        </a:p>
      </dgm:t>
    </dgm:pt>
    <dgm:pt modelId="{2242482C-7552-40A8-B587-4DD0722E6EF3}">
      <dgm:prSet phldrT="[Text]"/>
      <dgm:spPr/>
      <dgm:t>
        <a:bodyPr/>
        <a:lstStyle/>
        <a:p>
          <a:r>
            <a:rPr lang="en-GB" dirty="0" smtClean="0"/>
            <a:t>Knowledge Management</a:t>
          </a:r>
          <a:endParaRPr lang="en-GB" dirty="0"/>
        </a:p>
      </dgm:t>
    </dgm:pt>
    <dgm:pt modelId="{4DCD939E-FD26-4C81-B5EA-3C3D1247A2F6}" type="parTrans" cxnId="{6E373B08-1AB4-4BD2-8439-D1D716B13A78}">
      <dgm:prSet/>
      <dgm:spPr/>
      <dgm:t>
        <a:bodyPr/>
        <a:lstStyle/>
        <a:p>
          <a:endParaRPr lang="en-GB"/>
        </a:p>
      </dgm:t>
    </dgm:pt>
    <dgm:pt modelId="{60F72969-8E83-40E1-BA7C-885934EA614C}" type="sibTrans" cxnId="{6E373B08-1AB4-4BD2-8439-D1D716B13A78}">
      <dgm:prSet/>
      <dgm:spPr/>
      <dgm:t>
        <a:bodyPr/>
        <a:lstStyle/>
        <a:p>
          <a:endParaRPr lang="en-GB"/>
        </a:p>
      </dgm:t>
    </dgm:pt>
    <dgm:pt modelId="{74E75540-F0F3-4FBB-9BFD-8C57D3088532}">
      <dgm:prSet phldrT="[Text]"/>
      <dgm:spPr/>
      <dgm:t>
        <a:bodyPr/>
        <a:lstStyle/>
        <a:p>
          <a:r>
            <a:rPr lang="en-GB" dirty="0" smtClean="0"/>
            <a:t>Release &amp; Deployment Management</a:t>
          </a:r>
          <a:endParaRPr lang="en-GB" dirty="0"/>
        </a:p>
      </dgm:t>
    </dgm:pt>
    <dgm:pt modelId="{99272D62-86B5-4D31-A835-C63C8925A0BF}" type="parTrans" cxnId="{0379852F-9423-4CAF-904F-C409017D744E}">
      <dgm:prSet/>
      <dgm:spPr/>
      <dgm:t>
        <a:bodyPr/>
        <a:lstStyle/>
        <a:p>
          <a:endParaRPr lang="en-GB"/>
        </a:p>
      </dgm:t>
    </dgm:pt>
    <dgm:pt modelId="{7B50E5FE-98BB-49DA-852E-0782A564E331}" type="sibTrans" cxnId="{0379852F-9423-4CAF-904F-C409017D744E}">
      <dgm:prSet/>
      <dgm:spPr/>
      <dgm:t>
        <a:bodyPr/>
        <a:lstStyle/>
        <a:p>
          <a:endParaRPr lang="en-GB"/>
        </a:p>
      </dgm:t>
    </dgm:pt>
    <dgm:pt modelId="{48FE8CD4-FAA2-40AB-B24C-A251A73C366F}">
      <dgm:prSet phldrT="[Text]"/>
      <dgm:spPr/>
      <dgm:t>
        <a:bodyPr/>
        <a:lstStyle/>
        <a:p>
          <a:r>
            <a:rPr lang="en-GB" dirty="0" smtClean="0"/>
            <a:t>Service Validation</a:t>
          </a:r>
          <a:endParaRPr lang="en-GB" dirty="0"/>
        </a:p>
      </dgm:t>
    </dgm:pt>
    <dgm:pt modelId="{62E4A5B7-619F-4F56-8A5F-8D0086685F21}" type="parTrans" cxnId="{ABEFDC53-C3B1-4A95-A2B5-9D7998AF1DAD}">
      <dgm:prSet/>
      <dgm:spPr/>
      <dgm:t>
        <a:bodyPr/>
        <a:lstStyle/>
        <a:p>
          <a:endParaRPr lang="en-GB"/>
        </a:p>
      </dgm:t>
    </dgm:pt>
    <dgm:pt modelId="{4FC86262-D740-4A6B-9851-2AE9041F2938}" type="sibTrans" cxnId="{ABEFDC53-C3B1-4A95-A2B5-9D7998AF1DAD}">
      <dgm:prSet/>
      <dgm:spPr/>
      <dgm:t>
        <a:bodyPr/>
        <a:lstStyle/>
        <a:p>
          <a:endParaRPr lang="en-GB"/>
        </a:p>
      </dgm:t>
    </dgm:pt>
    <dgm:pt modelId="{EBA520A5-B708-4D2E-8F6E-13E0B8D68C9F}" type="pres">
      <dgm:prSet presAssocID="{300CA9E6-4B69-45E3-A2E1-14408DEB909C}" presName="Name0" presStyleCnt="0">
        <dgm:presLayoutVars>
          <dgm:chMax val="1"/>
          <dgm:dir/>
          <dgm:animLvl val="ctr"/>
          <dgm:resizeHandles val="exact"/>
        </dgm:presLayoutVars>
      </dgm:prSet>
      <dgm:spPr/>
      <dgm:t>
        <a:bodyPr/>
        <a:lstStyle/>
        <a:p>
          <a:endParaRPr lang="en-GB"/>
        </a:p>
      </dgm:t>
    </dgm:pt>
    <dgm:pt modelId="{D356D6A4-9AEA-4980-A149-3CF42CE90079}" type="pres">
      <dgm:prSet presAssocID="{95EA8835-A80B-4D04-9CAC-7E9861698B1E}" presName="centerShape" presStyleLbl="node0" presStyleIdx="0" presStyleCnt="1"/>
      <dgm:spPr/>
      <dgm:t>
        <a:bodyPr/>
        <a:lstStyle/>
        <a:p>
          <a:endParaRPr lang="en-GB"/>
        </a:p>
      </dgm:t>
    </dgm:pt>
    <dgm:pt modelId="{CD7C11BA-74FA-4C81-9032-1F61D0F80B2C}" type="pres">
      <dgm:prSet presAssocID="{E441D282-02D9-4935-9E85-ECFCB94DE010}" presName="node" presStyleLbl="node1" presStyleIdx="0" presStyleCnt="7">
        <dgm:presLayoutVars>
          <dgm:bulletEnabled val="1"/>
        </dgm:presLayoutVars>
      </dgm:prSet>
      <dgm:spPr/>
      <dgm:t>
        <a:bodyPr/>
        <a:lstStyle/>
        <a:p>
          <a:endParaRPr lang="en-GB"/>
        </a:p>
      </dgm:t>
    </dgm:pt>
    <dgm:pt modelId="{77C805BB-B3F2-4E8F-8F88-027E897FA6FF}" type="pres">
      <dgm:prSet presAssocID="{E441D282-02D9-4935-9E85-ECFCB94DE010}" presName="dummy" presStyleCnt="0"/>
      <dgm:spPr/>
      <dgm:t>
        <a:bodyPr/>
        <a:lstStyle/>
        <a:p>
          <a:endParaRPr lang="en-GB"/>
        </a:p>
      </dgm:t>
    </dgm:pt>
    <dgm:pt modelId="{E70D2B3A-823C-4260-8B35-BB44AFB2E1D6}" type="pres">
      <dgm:prSet presAssocID="{A3CC06BA-250D-4736-ABBA-71F97A7AA45C}" presName="sibTrans" presStyleLbl="sibTrans2D1" presStyleIdx="0" presStyleCnt="7"/>
      <dgm:spPr/>
      <dgm:t>
        <a:bodyPr/>
        <a:lstStyle/>
        <a:p>
          <a:endParaRPr lang="en-GB"/>
        </a:p>
      </dgm:t>
    </dgm:pt>
    <dgm:pt modelId="{31B68358-12D6-4507-ABCB-B32F01CFDDED}" type="pres">
      <dgm:prSet presAssocID="{819CFC14-FDF9-4A9A-8CD6-84E0997094AD}" presName="node" presStyleLbl="node1" presStyleIdx="1" presStyleCnt="7">
        <dgm:presLayoutVars>
          <dgm:bulletEnabled val="1"/>
        </dgm:presLayoutVars>
      </dgm:prSet>
      <dgm:spPr/>
      <dgm:t>
        <a:bodyPr/>
        <a:lstStyle/>
        <a:p>
          <a:endParaRPr lang="en-GB"/>
        </a:p>
      </dgm:t>
    </dgm:pt>
    <dgm:pt modelId="{F52CC2C0-5585-44EB-A55D-300C46FDC971}" type="pres">
      <dgm:prSet presAssocID="{819CFC14-FDF9-4A9A-8CD6-84E0997094AD}" presName="dummy" presStyleCnt="0"/>
      <dgm:spPr/>
      <dgm:t>
        <a:bodyPr/>
        <a:lstStyle/>
        <a:p>
          <a:endParaRPr lang="en-GB"/>
        </a:p>
      </dgm:t>
    </dgm:pt>
    <dgm:pt modelId="{00B5473F-EFFC-482F-99DE-1F330A9DC64C}" type="pres">
      <dgm:prSet presAssocID="{40BBC1DE-8506-4DDD-B784-BB25D754D7EA}" presName="sibTrans" presStyleLbl="sibTrans2D1" presStyleIdx="1" presStyleCnt="7"/>
      <dgm:spPr/>
      <dgm:t>
        <a:bodyPr/>
        <a:lstStyle/>
        <a:p>
          <a:endParaRPr lang="en-GB"/>
        </a:p>
      </dgm:t>
    </dgm:pt>
    <dgm:pt modelId="{2CAFED0A-1242-4F19-AE6B-2E7A11E6CA19}" type="pres">
      <dgm:prSet presAssocID="{56C543CA-2816-4318-9600-FDA3860A9DDC}" presName="node" presStyleLbl="node1" presStyleIdx="2" presStyleCnt="7">
        <dgm:presLayoutVars>
          <dgm:bulletEnabled val="1"/>
        </dgm:presLayoutVars>
      </dgm:prSet>
      <dgm:spPr/>
      <dgm:t>
        <a:bodyPr/>
        <a:lstStyle/>
        <a:p>
          <a:endParaRPr lang="en-GB"/>
        </a:p>
      </dgm:t>
    </dgm:pt>
    <dgm:pt modelId="{3BB107B1-6ECA-46CF-96E1-D6C7FF3CDE9F}" type="pres">
      <dgm:prSet presAssocID="{56C543CA-2816-4318-9600-FDA3860A9DDC}" presName="dummy" presStyleCnt="0"/>
      <dgm:spPr/>
      <dgm:t>
        <a:bodyPr/>
        <a:lstStyle/>
        <a:p>
          <a:endParaRPr lang="en-GB"/>
        </a:p>
      </dgm:t>
    </dgm:pt>
    <dgm:pt modelId="{B6331765-6ADD-45BF-A4DF-8A8F835962C8}" type="pres">
      <dgm:prSet presAssocID="{A8B725BC-62B2-4F67-9EF7-298CC2FD794A}" presName="sibTrans" presStyleLbl="sibTrans2D1" presStyleIdx="2" presStyleCnt="7"/>
      <dgm:spPr/>
      <dgm:t>
        <a:bodyPr/>
        <a:lstStyle/>
        <a:p>
          <a:endParaRPr lang="en-GB"/>
        </a:p>
      </dgm:t>
    </dgm:pt>
    <dgm:pt modelId="{7BD79FD7-0132-4FC0-9E10-772E43032FF6}" type="pres">
      <dgm:prSet presAssocID="{A8C12220-706D-4747-A246-8EC44B8779A0}" presName="node" presStyleLbl="node1" presStyleIdx="3" presStyleCnt="7">
        <dgm:presLayoutVars>
          <dgm:bulletEnabled val="1"/>
        </dgm:presLayoutVars>
      </dgm:prSet>
      <dgm:spPr/>
      <dgm:t>
        <a:bodyPr/>
        <a:lstStyle/>
        <a:p>
          <a:endParaRPr lang="en-GB"/>
        </a:p>
      </dgm:t>
    </dgm:pt>
    <dgm:pt modelId="{63ACF21D-2AA9-49E1-AC57-6039068818A2}" type="pres">
      <dgm:prSet presAssocID="{A8C12220-706D-4747-A246-8EC44B8779A0}" presName="dummy" presStyleCnt="0"/>
      <dgm:spPr/>
      <dgm:t>
        <a:bodyPr/>
        <a:lstStyle/>
        <a:p>
          <a:endParaRPr lang="en-GB"/>
        </a:p>
      </dgm:t>
    </dgm:pt>
    <dgm:pt modelId="{E1C67E0A-415F-4D42-A212-0DDEA3D7D158}" type="pres">
      <dgm:prSet presAssocID="{A6D2A824-65F1-4C59-A683-E93B9458711D}" presName="sibTrans" presStyleLbl="sibTrans2D1" presStyleIdx="3" presStyleCnt="7"/>
      <dgm:spPr/>
      <dgm:t>
        <a:bodyPr/>
        <a:lstStyle/>
        <a:p>
          <a:endParaRPr lang="en-GB"/>
        </a:p>
      </dgm:t>
    </dgm:pt>
    <dgm:pt modelId="{9C902309-DF4C-4245-864D-9BA212479A69}" type="pres">
      <dgm:prSet presAssocID="{2242482C-7552-40A8-B587-4DD0722E6EF3}" presName="node" presStyleLbl="node1" presStyleIdx="4" presStyleCnt="7">
        <dgm:presLayoutVars>
          <dgm:bulletEnabled val="1"/>
        </dgm:presLayoutVars>
      </dgm:prSet>
      <dgm:spPr/>
      <dgm:t>
        <a:bodyPr/>
        <a:lstStyle/>
        <a:p>
          <a:endParaRPr lang="en-GB"/>
        </a:p>
      </dgm:t>
    </dgm:pt>
    <dgm:pt modelId="{720D5B1B-1978-4635-858F-F3BE4FE49A81}" type="pres">
      <dgm:prSet presAssocID="{2242482C-7552-40A8-B587-4DD0722E6EF3}" presName="dummy" presStyleCnt="0"/>
      <dgm:spPr/>
      <dgm:t>
        <a:bodyPr/>
        <a:lstStyle/>
        <a:p>
          <a:endParaRPr lang="en-GB"/>
        </a:p>
      </dgm:t>
    </dgm:pt>
    <dgm:pt modelId="{2CE7C1A1-0F9D-4812-9A0E-04EA86D0D311}" type="pres">
      <dgm:prSet presAssocID="{60F72969-8E83-40E1-BA7C-885934EA614C}" presName="sibTrans" presStyleLbl="sibTrans2D1" presStyleIdx="4" presStyleCnt="7"/>
      <dgm:spPr/>
      <dgm:t>
        <a:bodyPr/>
        <a:lstStyle/>
        <a:p>
          <a:endParaRPr lang="en-GB"/>
        </a:p>
      </dgm:t>
    </dgm:pt>
    <dgm:pt modelId="{500FBE6B-D029-476E-8617-2E77846DE7E6}" type="pres">
      <dgm:prSet presAssocID="{74E75540-F0F3-4FBB-9BFD-8C57D3088532}" presName="node" presStyleLbl="node1" presStyleIdx="5" presStyleCnt="7">
        <dgm:presLayoutVars>
          <dgm:bulletEnabled val="1"/>
        </dgm:presLayoutVars>
      </dgm:prSet>
      <dgm:spPr/>
      <dgm:t>
        <a:bodyPr/>
        <a:lstStyle/>
        <a:p>
          <a:endParaRPr lang="en-GB"/>
        </a:p>
      </dgm:t>
    </dgm:pt>
    <dgm:pt modelId="{B5B2E40B-1EE2-4FCD-A0FC-9D83F043CDBC}" type="pres">
      <dgm:prSet presAssocID="{74E75540-F0F3-4FBB-9BFD-8C57D3088532}" presName="dummy" presStyleCnt="0"/>
      <dgm:spPr/>
      <dgm:t>
        <a:bodyPr/>
        <a:lstStyle/>
        <a:p>
          <a:endParaRPr lang="en-GB"/>
        </a:p>
      </dgm:t>
    </dgm:pt>
    <dgm:pt modelId="{32C6687D-31CB-4C7E-8D91-DFD6630B0571}" type="pres">
      <dgm:prSet presAssocID="{7B50E5FE-98BB-49DA-852E-0782A564E331}" presName="sibTrans" presStyleLbl="sibTrans2D1" presStyleIdx="5" presStyleCnt="7"/>
      <dgm:spPr/>
      <dgm:t>
        <a:bodyPr/>
        <a:lstStyle/>
        <a:p>
          <a:endParaRPr lang="en-GB"/>
        </a:p>
      </dgm:t>
    </dgm:pt>
    <dgm:pt modelId="{1AF7FE73-787B-40E5-9B1A-766068BA5FBD}" type="pres">
      <dgm:prSet presAssocID="{48FE8CD4-FAA2-40AB-B24C-A251A73C366F}" presName="node" presStyleLbl="node1" presStyleIdx="6" presStyleCnt="7">
        <dgm:presLayoutVars>
          <dgm:bulletEnabled val="1"/>
        </dgm:presLayoutVars>
      </dgm:prSet>
      <dgm:spPr/>
      <dgm:t>
        <a:bodyPr/>
        <a:lstStyle/>
        <a:p>
          <a:endParaRPr lang="en-GB"/>
        </a:p>
      </dgm:t>
    </dgm:pt>
    <dgm:pt modelId="{FCC4ACB0-AFCA-40CC-8BB6-7453668630CF}" type="pres">
      <dgm:prSet presAssocID="{48FE8CD4-FAA2-40AB-B24C-A251A73C366F}" presName="dummy" presStyleCnt="0"/>
      <dgm:spPr/>
      <dgm:t>
        <a:bodyPr/>
        <a:lstStyle/>
        <a:p>
          <a:endParaRPr lang="en-GB"/>
        </a:p>
      </dgm:t>
    </dgm:pt>
    <dgm:pt modelId="{B682AF67-9481-4408-BAB6-2094CEA76E90}" type="pres">
      <dgm:prSet presAssocID="{4FC86262-D740-4A6B-9851-2AE9041F2938}" presName="sibTrans" presStyleLbl="sibTrans2D1" presStyleIdx="6" presStyleCnt="7"/>
      <dgm:spPr/>
      <dgm:t>
        <a:bodyPr/>
        <a:lstStyle/>
        <a:p>
          <a:endParaRPr lang="en-GB"/>
        </a:p>
      </dgm:t>
    </dgm:pt>
  </dgm:ptLst>
  <dgm:cxnLst>
    <dgm:cxn modelId="{6E373B08-1AB4-4BD2-8439-D1D716B13A78}" srcId="{95EA8835-A80B-4D04-9CAC-7E9861698B1E}" destId="{2242482C-7552-40A8-B587-4DD0722E6EF3}" srcOrd="4" destOrd="0" parTransId="{4DCD939E-FD26-4C81-B5EA-3C3D1247A2F6}" sibTransId="{60F72969-8E83-40E1-BA7C-885934EA614C}"/>
    <dgm:cxn modelId="{0C2EE721-DD48-4E0A-8814-D75AAF39C9D0}" type="presOf" srcId="{A3CC06BA-250D-4736-ABBA-71F97A7AA45C}" destId="{E70D2B3A-823C-4260-8B35-BB44AFB2E1D6}" srcOrd="0" destOrd="0" presId="urn:microsoft.com/office/officeart/2005/8/layout/radial6"/>
    <dgm:cxn modelId="{6FFF06D7-4921-4B82-BFC1-87BD6E2C8F4E}" type="presOf" srcId="{300CA9E6-4B69-45E3-A2E1-14408DEB909C}" destId="{EBA520A5-B708-4D2E-8F6E-13E0B8D68C9F}" srcOrd="0" destOrd="0" presId="urn:microsoft.com/office/officeart/2005/8/layout/radial6"/>
    <dgm:cxn modelId="{24574AE5-108D-4FD9-B410-51F3BEA6146B}" type="presOf" srcId="{48FE8CD4-FAA2-40AB-B24C-A251A73C366F}" destId="{1AF7FE73-787B-40E5-9B1A-766068BA5FBD}" srcOrd="0" destOrd="0" presId="urn:microsoft.com/office/officeart/2005/8/layout/radial6"/>
    <dgm:cxn modelId="{C8147005-4AA0-4ED1-B29D-0F9200EBFBA6}" type="presOf" srcId="{56C543CA-2816-4318-9600-FDA3860A9DDC}" destId="{2CAFED0A-1242-4F19-AE6B-2E7A11E6CA19}" srcOrd="0" destOrd="0" presId="urn:microsoft.com/office/officeart/2005/8/layout/radial6"/>
    <dgm:cxn modelId="{ABEFDC53-C3B1-4A95-A2B5-9D7998AF1DAD}" srcId="{95EA8835-A80B-4D04-9CAC-7E9861698B1E}" destId="{48FE8CD4-FAA2-40AB-B24C-A251A73C366F}" srcOrd="6" destOrd="0" parTransId="{62E4A5B7-619F-4F56-8A5F-8D0086685F21}" sibTransId="{4FC86262-D740-4A6B-9851-2AE9041F2938}"/>
    <dgm:cxn modelId="{EDC6876A-C2B4-42BA-BA5C-07F5F897F6B9}" srcId="{95EA8835-A80B-4D04-9CAC-7E9861698B1E}" destId="{E441D282-02D9-4935-9E85-ECFCB94DE010}" srcOrd="0" destOrd="0" parTransId="{6AE1E55D-8CE3-430A-A5A6-3C386E2AB3BE}" sibTransId="{A3CC06BA-250D-4736-ABBA-71F97A7AA45C}"/>
    <dgm:cxn modelId="{97D139FB-6DE6-4812-9FE7-8E05FF00DF3A}" type="presOf" srcId="{60F72969-8E83-40E1-BA7C-885934EA614C}" destId="{2CE7C1A1-0F9D-4812-9A0E-04EA86D0D311}" srcOrd="0" destOrd="0" presId="urn:microsoft.com/office/officeart/2005/8/layout/radial6"/>
    <dgm:cxn modelId="{D653D84F-FFD2-4431-B790-94A815005E20}" type="presOf" srcId="{2242482C-7552-40A8-B587-4DD0722E6EF3}" destId="{9C902309-DF4C-4245-864D-9BA212479A69}" srcOrd="0" destOrd="0" presId="urn:microsoft.com/office/officeart/2005/8/layout/radial6"/>
    <dgm:cxn modelId="{C5CB2E8A-13D3-4734-95DA-3F10BE43609B}" srcId="{95EA8835-A80B-4D04-9CAC-7E9861698B1E}" destId="{819CFC14-FDF9-4A9A-8CD6-84E0997094AD}" srcOrd="1" destOrd="0" parTransId="{8C8DC6CF-2DF6-4C98-A6D3-7D1232AD16F7}" sibTransId="{40BBC1DE-8506-4DDD-B784-BB25D754D7EA}"/>
    <dgm:cxn modelId="{278F6703-B43A-4F23-9911-387D76D7B446}" type="presOf" srcId="{7B50E5FE-98BB-49DA-852E-0782A564E331}" destId="{32C6687D-31CB-4C7E-8D91-DFD6630B0571}" srcOrd="0" destOrd="0" presId="urn:microsoft.com/office/officeart/2005/8/layout/radial6"/>
    <dgm:cxn modelId="{FE03B3A3-E7F9-404A-ACE6-002E251A0A05}" srcId="{95EA8835-A80B-4D04-9CAC-7E9861698B1E}" destId="{56C543CA-2816-4318-9600-FDA3860A9DDC}" srcOrd="2" destOrd="0" parTransId="{E7BD66A1-AA3B-4204-87C6-2249AF069AEE}" sibTransId="{A8B725BC-62B2-4F67-9EF7-298CC2FD794A}"/>
    <dgm:cxn modelId="{A0B3FBDA-BE85-4D48-B271-A015AF63DD20}" type="presOf" srcId="{74E75540-F0F3-4FBB-9BFD-8C57D3088532}" destId="{500FBE6B-D029-476E-8617-2E77846DE7E6}" srcOrd="0" destOrd="0" presId="urn:microsoft.com/office/officeart/2005/8/layout/radial6"/>
    <dgm:cxn modelId="{A6DD61C3-488F-4333-A1CE-DDCEF6580802}" type="presOf" srcId="{95EA8835-A80B-4D04-9CAC-7E9861698B1E}" destId="{D356D6A4-9AEA-4980-A149-3CF42CE90079}" srcOrd="0" destOrd="0" presId="urn:microsoft.com/office/officeart/2005/8/layout/radial6"/>
    <dgm:cxn modelId="{0F1BE98C-FD60-40A4-9052-8F17E80DFD3B}" type="presOf" srcId="{E441D282-02D9-4935-9E85-ECFCB94DE010}" destId="{CD7C11BA-74FA-4C81-9032-1F61D0F80B2C}" srcOrd="0" destOrd="0" presId="urn:microsoft.com/office/officeart/2005/8/layout/radial6"/>
    <dgm:cxn modelId="{DAB2EA0C-4279-456C-BD4C-23299A849C92}" type="presOf" srcId="{A8C12220-706D-4747-A246-8EC44B8779A0}" destId="{7BD79FD7-0132-4FC0-9E10-772E43032FF6}" srcOrd="0" destOrd="0" presId="urn:microsoft.com/office/officeart/2005/8/layout/radial6"/>
    <dgm:cxn modelId="{597D8503-1936-4CAD-9CFD-B462EA63717E}" srcId="{95EA8835-A80B-4D04-9CAC-7E9861698B1E}" destId="{A8C12220-706D-4747-A246-8EC44B8779A0}" srcOrd="3" destOrd="0" parTransId="{B5480C98-FB17-48AA-B4B1-2CE50032757B}" sibTransId="{A6D2A824-65F1-4C59-A683-E93B9458711D}"/>
    <dgm:cxn modelId="{9AA5A9F5-3776-4DF1-BD05-6C04CA14A4C9}" type="presOf" srcId="{4FC86262-D740-4A6B-9851-2AE9041F2938}" destId="{B682AF67-9481-4408-BAB6-2094CEA76E90}" srcOrd="0" destOrd="0" presId="urn:microsoft.com/office/officeart/2005/8/layout/radial6"/>
    <dgm:cxn modelId="{368691DC-1D2A-4486-99BD-091E67D89D2C}" type="presOf" srcId="{40BBC1DE-8506-4DDD-B784-BB25D754D7EA}" destId="{00B5473F-EFFC-482F-99DE-1F330A9DC64C}" srcOrd="0" destOrd="0" presId="urn:microsoft.com/office/officeart/2005/8/layout/radial6"/>
    <dgm:cxn modelId="{0379852F-9423-4CAF-904F-C409017D744E}" srcId="{95EA8835-A80B-4D04-9CAC-7E9861698B1E}" destId="{74E75540-F0F3-4FBB-9BFD-8C57D3088532}" srcOrd="5" destOrd="0" parTransId="{99272D62-86B5-4D31-A835-C63C8925A0BF}" sibTransId="{7B50E5FE-98BB-49DA-852E-0782A564E331}"/>
    <dgm:cxn modelId="{82663553-588C-4BCA-A19A-49BBE53353FF}" type="presOf" srcId="{A8B725BC-62B2-4F67-9EF7-298CC2FD794A}" destId="{B6331765-6ADD-45BF-A4DF-8A8F835962C8}" srcOrd="0" destOrd="0" presId="urn:microsoft.com/office/officeart/2005/8/layout/radial6"/>
    <dgm:cxn modelId="{A300F2DA-2866-4D5A-91F6-45DD27C17C62}" type="presOf" srcId="{819CFC14-FDF9-4A9A-8CD6-84E0997094AD}" destId="{31B68358-12D6-4507-ABCB-B32F01CFDDED}" srcOrd="0" destOrd="0" presId="urn:microsoft.com/office/officeart/2005/8/layout/radial6"/>
    <dgm:cxn modelId="{309F8E88-AA1A-4E0C-B29D-FFD9CF7A9812}" type="presOf" srcId="{A6D2A824-65F1-4C59-A683-E93B9458711D}" destId="{E1C67E0A-415F-4D42-A212-0DDEA3D7D158}" srcOrd="0" destOrd="0" presId="urn:microsoft.com/office/officeart/2005/8/layout/radial6"/>
    <dgm:cxn modelId="{899989F9-F343-4D2E-BB64-C6BF87A13390}" srcId="{300CA9E6-4B69-45E3-A2E1-14408DEB909C}" destId="{95EA8835-A80B-4D04-9CAC-7E9861698B1E}" srcOrd="0" destOrd="0" parTransId="{2BFE1667-941A-4353-9062-9CCA72F9F634}" sibTransId="{E0DE981F-0494-41B9-BC5A-C62BD7499FBE}"/>
    <dgm:cxn modelId="{06175557-3758-4166-BF8F-BDD71EA11BB3}" type="presParOf" srcId="{EBA520A5-B708-4D2E-8F6E-13E0B8D68C9F}" destId="{D356D6A4-9AEA-4980-A149-3CF42CE90079}" srcOrd="0" destOrd="0" presId="urn:microsoft.com/office/officeart/2005/8/layout/radial6"/>
    <dgm:cxn modelId="{341E3D57-AD1C-4B29-82A2-CEE19EBE7558}" type="presParOf" srcId="{EBA520A5-B708-4D2E-8F6E-13E0B8D68C9F}" destId="{CD7C11BA-74FA-4C81-9032-1F61D0F80B2C}" srcOrd="1" destOrd="0" presId="urn:microsoft.com/office/officeart/2005/8/layout/radial6"/>
    <dgm:cxn modelId="{68D491AD-1D84-4EF4-87A5-48A85FDEDF53}" type="presParOf" srcId="{EBA520A5-B708-4D2E-8F6E-13E0B8D68C9F}" destId="{77C805BB-B3F2-4E8F-8F88-027E897FA6FF}" srcOrd="2" destOrd="0" presId="urn:microsoft.com/office/officeart/2005/8/layout/radial6"/>
    <dgm:cxn modelId="{A8DF912F-42D8-4198-A1A1-0C5B2E47F83B}" type="presParOf" srcId="{EBA520A5-B708-4D2E-8F6E-13E0B8D68C9F}" destId="{E70D2B3A-823C-4260-8B35-BB44AFB2E1D6}" srcOrd="3" destOrd="0" presId="urn:microsoft.com/office/officeart/2005/8/layout/radial6"/>
    <dgm:cxn modelId="{CDAA88AB-15D3-4801-B6D8-2696C6B2918D}" type="presParOf" srcId="{EBA520A5-B708-4D2E-8F6E-13E0B8D68C9F}" destId="{31B68358-12D6-4507-ABCB-B32F01CFDDED}" srcOrd="4" destOrd="0" presId="urn:microsoft.com/office/officeart/2005/8/layout/radial6"/>
    <dgm:cxn modelId="{16F73D56-9542-48F9-9170-122CD8848B4F}" type="presParOf" srcId="{EBA520A5-B708-4D2E-8F6E-13E0B8D68C9F}" destId="{F52CC2C0-5585-44EB-A55D-300C46FDC971}" srcOrd="5" destOrd="0" presId="urn:microsoft.com/office/officeart/2005/8/layout/radial6"/>
    <dgm:cxn modelId="{CE73424B-B55F-4FFD-AA19-2F953C02A7C5}" type="presParOf" srcId="{EBA520A5-B708-4D2E-8F6E-13E0B8D68C9F}" destId="{00B5473F-EFFC-482F-99DE-1F330A9DC64C}" srcOrd="6" destOrd="0" presId="urn:microsoft.com/office/officeart/2005/8/layout/radial6"/>
    <dgm:cxn modelId="{67A64D0B-4D44-46F0-8931-3C6661EAD2C4}" type="presParOf" srcId="{EBA520A5-B708-4D2E-8F6E-13E0B8D68C9F}" destId="{2CAFED0A-1242-4F19-AE6B-2E7A11E6CA19}" srcOrd="7" destOrd="0" presId="urn:microsoft.com/office/officeart/2005/8/layout/radial6"/>
    <dgm:cxn modelId="{871FC17D-BB7E-4FBD-A210-986B09B9D355}" type="presParOf" srcId="{EBA520A5-B708-4D2E-8F6E-13E0B8D68C9F}" destId="{3BB107B1-6ECA-46CF-96E1-D6C7FF3CDE9F}" srcOrd="8" destOrd="0" presId="urn:microsoft.com/office/officeart/2005/8/layout/radial6"/>
    <dgm:cxn modelId="{112B16A2-1E28-4456-855E-1C6864321269}" type="presParOf" srcId="{EBA520A5-B708-4D2E-8F6E-13E0B8D68C9F}" destId="{B6331765-6ADD-45BF-A4DF-8A8F835962C8}" srcOrd="9" destOrd="0" presId="urn:microsoft.com/office/officeart/2005/8/layout/radial6"/>
    <dgm:cxn modelId="{6ED75113-7657-45F4-B152-385739FAAD7E}" type="presParOf" srcId="{EBA520A5-B708-4D2E-8F6E-13E0B8D68C9F}" destId="{7BD79FD7-0132-4FC0-9E10-772E43032FF6}" srcOrd="10" destOrd="0" presId="urn:microsoft.com/office/officeart/2005/8/layout/radial6"/>
    <dgm:cxn modelId="{45864314-7A0C-40A4-B1B2-4F095776FEA0}" type="presParOf" srcId="{EBA520A5-B708-4D2E-8F6E-13E0B8D68C9F}" destId="{63ACF21D-2AA9-49E1-AC57-6039068818A2}" srcOrd="11" destOrd="0" presId="urn:microsoft.com/office/officeart/2005/8/layout/radial6"/>
    <dgm:cxn modelId="{8A2840EC-3C51-494B-9980-36BF9F2C1271}" type="presParOf" srcId="{EBA520A5-B708-4D2E-8F6E-13E0B8D68C9F}" destId="{E1C67E0A-415F-4D42-A212-0DDEA3D7D158}" srcOrd="12" destOrd="0" presId="urn:microsoft.com/office/officeart/2005/8/layout/radial6"/>
    <dgm:cxn modelId="{A03F2132-B65F-4A4F-818A-4DBBA4738714}" type="presParOf" srcId="{EBA520A5-B708-4D2E-8F6E-13E0B8D68C9F}" destId="{9C902309-DF4C-4245-864D-9BA212479A69}" srcOrd="13" destOrd="0" presId="urn:microsoft.com/office/officeart/2005/8/layout/radial6"/>
    <dgm:cxn modelId="{A516F152-FF27-41E0-AC8B-66585DAD0BD6}" type="presParOf" srcId="{EBA520A5-B708-4D2E-8F6E-13E0B8D68C9F}" destId="{720D5B1B-1978-4635-858F-F3BE4FE49A81}" srcOrd="14" destOrd="0" presId="urn:microsoft.com/office/officeart/2005/8/layout/radial6"/>
    <dgm:cxn modelId="{25CEA825-FD32-492E-97C7-670CDB70AA99}" type="presParOf" srcId="{EBA520A5-B708-4D2E-8F6E-13E0B8D68C9F}" destId="{2CE7C1A1-0F9D-4812-9A0E-04EA86D0D311}" srcOrd="15" destOrd="0" presId="urn:microsoft.com/office/officeart/2005/8/layout/radial6"/>
    <dgm:cxn modelId="{475C9273-D1E9-42C4-BC03-20520A88A07B}" type="presParOf" srcId="{EBA520A5-B708-4D2E-8F6E-13E0B8D68C9F}" destId="{500FBE6B-D029-476E-8617-2E77846DE7E6}" srcOrd="16" destOrd="0" presId="urn:microsoft.com/office/officeart/2005/8/layout/radial6"/>
    <dgm:cxn modelId="{4BACB9D5-FBDE-43F3-9125-136378A81EFA}" type="presParOf" srcId="{EBA520A5-B708-4D2E-8F6E-13E0B8D68C9F}" destId="{B5B2E40B-1EE2-4FCD-A0FC-9D83F043CDBC}" srcOrd="17" destOrd="0" presId="urn:microsoft.com/office/officeart/2005/8/layout/radial6"/>
    <dgm:cxn modelId="{C347FDDC-5D58-4DEA-868C-1A8DB6890F78}" type="presParOf" srcId="{EBA520A5-B708-4D2E-8F6E-13E0B8D68C9F}" destId="{32C6687D-31CB-4C7E-8D91-DFD6630B0571}" srcOrd="18" destOrd="0" presId="urn:microsoft.com/office/officeart/2005/8/layout/radial6"/>
    <dgm:cxn modelId="{A2B7B7D6-C3E7-48B2-A4D0-35DDED2F2B30}" type="presParOf" srcId="{EBA520A5-B708-4D2E-8F6E-13E0B8D68C9F}" destId="{1AF7FE73-787B-40E5-9B1A-766068BA5FBD}" srcOrd="19" destOrd="0" presId="urn:microsoft.com/office/officeart/2005/8/layout/radial6"/>
    <dgm:cxn modelId="{5EB44DF8-3780-4E5E-BFDE-5DE5088EB6F2}" type="presParOf" srcId="{EBA520A5-B708-4D2E-8F6E-13E0B8D68C9F}" destId="{FCC4ACB0-AFCA-40CC-8BB6-7453668630CF}" srcOrd="20" destOrd="0" presId="urn:microsoft.com/office/officeart/2005/8/layout/radial6"/>
    <dgm:cxn modelId="{B486FBD1-242C-4D6F-B7D4-765C3FB5DA83}" type="presParOf" srcId="{EBA520A5-B708-4D2E-8F6E-13E0B8D68C9F}" destId="{B682AF67-9481-4408-BAB6-2094CEA76E90}" srcOrd="21"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7FFC190-DD42-4998-B48B-6E3D37460369}" type="doc">
      <dgm:prSet loTypeId="urn:microsoft.com/office/officeart/2005/8/layout/radial6" loCatId="cycle" qsTypeId="urn:microsoft.com/office/officeart/2005/8/quickstyle/3d2" qsCatId="3D" csTypeId="urn:microsoft.com/office/officeart/2005/8/colors/accent1_2" csCatId="accent1" phldr="1"/>
      <dgm:spPr/>
      <dgm:t>
        <a:bodyPr/>
        <a:lstStyle/>
        <a:p>
          <a:endParaRPr lang="en-GB"/>
        </a:p>
      </dgm:t>
    </dgm:pt>
    <dgm:pt modelId="{FD1F7322-748A-4CE2-9717-7CAC342CCDF1}">
      <dgm:prSet phldrT="[Text]"/>
      <dgm:spPr/>
      <dgm:t>
        <a:bodyPr/>
        <a:lstStyle/>
        <a:p>
          <a:r>
            <a:rPr lang="en-GB" dirty="0" smtClean="0"/>
            <a:t>Service Operation</a:t>
          </a:r>
          <a:endParaRPr lang="en-GB" dirty="0"/>
        </a:p>
      </dgm:t>
    </dgm:pt>
    <dgm:pt modelId="{BCEDAA91-2DFB-4513-8047-789026DFF345}" type="parTrans" cxnId="{C385F38F-82A4-4DF3-9F11-9733702706A5}">
      <dgm:prSet/>
      <dgm:spPr/>
      <dgm:t>
        <a:bodyPr/>
        <a:lstStyle/>
        <a:p>
          <a:endParaRPr lang="en-GB"/>
        </a:p>
      </dgm:t>
    </dgm:pt>
    <dgm:pt modelId="{C2D4F3C4-8ED4-4E8F-B0B5-F05291CF90F7}" type="sibTrans" cxnId="{C385F38F-82A4-4DF3-9F11-9733702706A5}">
      <dgm:prSet/>
      <dgm:spPr/>
      <dgm:t>
        <a:bodyPr/>
        <a:lstStyle/>
        <a:p>
          <a:endParaRPr lang="en-GB"/>
        </a:p>
      </dgm:t>
    </dgm:pt>
    <dgm:pt modelId="{F66A8F85-1E43-413A-BCBA-9A0FEE55CC07}">
      <dgm:prSet phldrT="[Text]"/>
      <dgm:spPr/>
      <dgm:t>
        <a:bodyPr/>
        <a:lstStyle/>
        <a:p>
          <a:r>
            <a:rPr lang="en-GB" dirty="0" smtClean="0"/>
            <a:t>Access Management</a:t>
          </a:r>
          <a:endParaRPr lang="en-GB" dirty="0"/>
        </a:p>
      </dgm:t>
    </dgm:pt>
    <dgm:pt modelId="{DC5A24EC-4232-4237-AA45-9C05F297D93D}" type="parTrans" cxnId="{38095F5F-15E7-45D7-935B-D0039AC41EF5}">
      <dgm:prSet/>
      <dgm:spPr/>
      <dgm:t>
        <a:bodyPr/>
        <a:lstStyle/>
        <a:p>
          <a:endParaRPr lang="en-GB"/>
        </a:p>
      </dgm:t>
    </dgm:pt>
    <dgm:pt modelId="{94A6B452-0598-48C4-9ABC-910D170D26DD}" type="sibTrans" cxnId="{38095F5F-15E7-45D7-935B-D0039AC41EF5}">
      <dgm:prSet/>
      <dgm:spPr/>
      <dgm:t>
        <a:bodyPr/>
        <a:lstStyle/>
        <a:p>
          <a:endParaRPr lang="en-GB"/>
        </a:p>
      </dgm:t>
    </dgm:pt>
    <dgm:pt modelId="{2DAF655A-FEA7-4AE4-ACFD-455F46CE795D}">
      <dgm:prSet phldrT="[Text]"/>
      <dgm:spPr/>
      <dgm:t>
        <a:bodyPr/>
        <a:lstStyle/>
        <a:p>
          <a:r>
            <a:rPr lang="en-GB" dirty="0" smtClean="0"/>
            <a:t>Event Management</a:t>
          </a:r>
          <a:endParaRPr lang="en-GB" dirty="0"/>
        </a:p>
      </dgm:t>
    </dgm:pt>
    <dgm:pt modelId="{B2F3B00D-EFB3-4254-BDC8-C6D3C41A5AC0}" type="parTrans" cxnId="{E640B132-CD4F-4B45-B70F-B2E2B6BD65D8}">
      <dgm:prSet/>
      <dgm:spPr/>
      <dgm:t>
        <a:bodyPr/>
        <a:lstStyle/>
        <a:p>
          <a:endParaRPr lang="en-GB"/>
        </a:p>
      </dgm:t>
    </dgm:pt>
    <dgm:pt modelId="{945222A8-A0B3-4FAD-9D28-23B2D30DCDAE}" type="sibTrans" cxnId="{E640B132-CD4F-4B45-B70F-B2E2B6BD65D8}">
      <dgm:prSet/>
      <dgm:spPr/>
      <dgm:t>
        <a:bodyPr/>
        <a:lstStyle/>
        <a:p>
          <a:endParaRPr lang="en-GB"/>
        </a:p>
      </dgm:t>
    </dgm:pt>
    <dgm:pt modelId="{0476E049-529B-487D-B01C-75C086796DDC}">
      <dgm:prSet phldrT="[Text]"/>
      <dgm:spPr/>
      <dgm:t>
        <a:bodyPr/>
        <a:lstStyle/>
        <a:p>
          <a:r>
            <a:rPr lang="en-GB" dirty="0" smtClean="0"/>
            <a:t>Incident Management</a:t>
          </a:r>
          <a:endParaRPr lang="en-GB" dirty="0"/>
        </a:p>
      </dgm:t>
    </dgm:pt>
    <dgm:pt modelId="{27709708-525E-4DDE-8833-49D58556DA19}" type="parTrans" cxnId="{9CDF872C-D421-48C4-BDE3-452EF0A75595}">
      <dgm:prSet/>
      <dgm:spPr/>
      <dgm:t>
        <a:bodyPr/>
        <a:lstStyle/>
        <a:p>
          <a:endParaRPr lang="en-GB"/>
        </a:p>
      </dgm:t>
    </dgm:pt>
    <dgm:pt modelId="{6AEAC0BC-E1DB-42C4-A0A0-41D373D811B9}" type="sibTrans" cxnId="{9CDF872C-D421-48C4-BDE3-452EF0A75595}">
      <dgm:prSet/>
      <dgm:spPr/>
      <dgm:t>
        <a:bodyPr/>
        <a:lstStyle/>
        <a:p>
          <a:endParaRPr lang="en-GB"/>
        </a:p>
      </dgm:t>
    </dgm:pt>
    <dgm:pt modelId="{50A4DFA0-361E-46DC-A3A0-C6A87201B5AA}">
      <dgm:prSet phldrT="[Text]"/>
      <dgm:spPr/>
      <dgm:t>
        <a:bodyPr/>
        <a:lstStyle/>
        <a:p>
          <a:r>
            <a:rPr lang="en-GB" dirty="0" smtClean="0"/>
            <a:t>Request Management</a:t>
          </a:r>
          <a:endParaRPr lang="en-GB" dirty="0"/>
        </a:p>
      </dgm:t>
    </dgm:pt>
    <dgm:pt modelId="{18587372-A5E0-43AF-9514-7747985B0F71}" type="parTrans" cxnId="{8A2025E0-8E5F-4FC6-B262-5ABF442A4D25}">
      <dgm:prSet/>
      <dgm:spPr/>
      <dgm:t>
        <a:bodyPr/>
        <a:lstStyle/>
        <a:p>
          <a:endParaRPr lang="en-GB"/>
        </a:p>
      </dgm:t>
    </dgm:pt>
    <dgm:pt modelId="{E6235E2E-A506-4873-9BE6-748CC5FD8B47}" type="sibTrans" cxnId="{8A2025E0-8E5F-4FC6-B262-5ABF442A4D25}">
      <dgm:prSet/>
      <dgm:spPr/>
      <dgm:t>
        <a:bodyPr/>
        <a:lstStyle/>
        <a:p>
          <a:endParaRPr lang="en-GB"/>
        </a:p>
      </dgm:t>
    </dgm:pt>
    <dgm:pt modelId="{EB72CA04-9D41-495E-B2B1-30649830076D}">
      <dgm:prSet phldrT="[Text]"/>
      <dgm:spPr/>
      <dgm:t>
        <a:bodyPr/>
        <a:lstStyle/>
        <a:p>
          <a:r>
            <a:rPr lang="en-GB" dirty="0" smtClean="0"/>
            <a:t>Problem Management</a:t>
          </a:r>
          <a:endParaRPr lang="en-GB" dirty="0"/>
        </a:p>
      </dgm:t>
    </dgm:pt>
    <dgm:pt modelId="{F427A4FE-52D4-43B5-B383-83359A138FCF}" type="parTrans" cxnId="{D6553F7C-A3C3-488B-9891-9EDD821A4BF5}">
      <dgm:prSet/>
      <dgm:spPr/>
      <dgm:t>
        <a:bodyPr/>
        <a:lstStyle/>
        <a:p>
          <a:endParaRPr lang="en-GB"/>
        </a:p>
      </dgm:t>
    </dgm:pt>
    <dgm:pt modelId="{071E03E0-7161-45A9-B855-B321456C5F31}" type="sibTrans" cxnId="{D6553F7C-A3C3-488B-9891-9EDD821A4BF5}">
      <dgm:prSet/>
      <dgm:spPr/>
      <dgm:t>
        <a:bodyPr/>
        <a:lstStyle/>
        <a:p>
          <a:endParaRPr lang="en-GB"/>
        </a:p>
      </dgm:t>
    </dgm:pt>
    <dgm:pt modelId="{36B7354D-DDBE-4A17-8181-A3B824E0AC10}" type="pres">
      <dgm:prSet presAssocID="{67FFC190-DD42-4998-B48B-6E3D37460369}" presName="Name0" presStyleCnt="0">
        <dgm:presLayoutVars>
          <dgm:chMax val="1"/>
          <dgm:dir/>
          <dgm:animLvl val="ctr"/>
          <dgm:resizeHandles val="exact"/>
        </dgm:presLayoutVars>
      </dgm:prSet>
      <dgm:spPr/>
      <dgm:t>
        <a:bodyPr/>
        <a:lstStyle/>
        <a:p>
          <a:endParaRPr lang="en-GB"/>
        </a:p>
      </dgm:t>
    </dgm:pt>
    <dgm:pt modelId="{30FC0D88-A202-4902-9CA3-A51A4DDFC5F7}" type="pres">
      <dgm:prSet presAssocID="{FD1F7322-748A-4CE2-9717-7CAC342CCDF1}" presName="centerShape" presStyleLbl="node0" presStyleIdx="0" presStyleCnt="1"/>
      <dgm:spPr/>
      <dgm:t>
        <a:bodyPr/>
        <a:lstStyle/>
        <a:p>
          <a:endParaRPr lang="en-GB"/>
        </a:p>
      </dgm:t>
    </dgm:pt>
    <dgm:pt modelId="{FED02702-E19C-4253-9833-7A7664AED3CF}" type="pres">
      <dgm:prSet presAssocID="{F66A8F85-1E43-413A-BCBA-9A0FEE55CC07}" presName="node" presStyleLbl="node1" presStyleIdx="0" presStyleCnt="5">
        <dgm:presLayoutVars>
          <dgm:bulletEnabled val="1"/>
        </dgm:presLayoutVars>
      </dgm:prSet>
      <dgm:spPr/>
      <dgm:t>
        <a:bodyPr/>
        <a:lstStyle/>
        <a:p>
          <a:endParaRPr lang="en-GB"/>
        </a:p>
      </dgm:t>
    </dgm:pt>
    <dgm:pt modelId="{5BFF8D74-6BC6-47B3-A3B6-22E69FA5A6D4}" type="pres">
      <dgm:prSet presAssocID="{F66A8F85-1E43-413A-BCBA-9A0FEE55CC07}" presName="dummy" presStyleCnt="0"/>
      <dgm:spPr/>
    </dgm:pt>
    <dgm:pt modelId="{83D0B8E8-5840-4139-9D6A-80BA2DFAFCFD}" type="pres">
      <dgm:prSet presAssocID="{94A6B452-0598-48C4-9ABC-910D170D26DD}" presName="sibTrans" presStyleLbl="sibTrans2D1" presStyleIdx="0" presStyleCnt="5"/>
      <dgm:spPr/>
      <dgm:t>
        <a:bodyPr/>
        <a:lstStyle/>
        <a:p>
          <a:endParaRPr lang="en-GB"/>
        </a:p>
      </dgm:t>
    </dgm:pt>
    <dgm:pt modelId="{0F95AFC5-DAE5-4B80-B1E4-0A877CE85182}" type="pres">
      <dgm:prSet presAssocID="{2DAF655A-FEA7-4AE4-ACFD-455F46CE795D}" presName="node" presStyleLbl="node1" presStyleIdx="1" presStyleCnt="5">
        <dgm:presLayoutVars>
          <dgm:bulletEnabled val="1"/>
        </dgm:presLayoutVars>
      </dgm:prSet>
      <dgm:spPr/>
      <dgm:t>
        <a:bodyPr/>
        <a:lstStyle/>
        <a:p>
          <a:endParaRPr lang="en-GB"/>
        </a:p>
      </dgm:t>
    </dgm:pt>
    <dgm:pt modelId="{6E01504F-048D-416A-92E6-FB89A6DEDA2C}" type="pres">
      <dgm:prSet presAssocID="{2DAF655A-FEA7-4AE4-ACFD-455F46CE795D}" presName="dummy" presStyleCnt="0"/>
      <dgm:spPr/>
    </dgm:pt>
    <dgm:pt modelId="{49C3F9F1-D637-4A72-B490-67EB11D57D45}" type="pres">
      <dgm:prSet presAssocID="{945222A8-A0B3-4FAD-9D28-23B2D30DCDAE}" presName="sibTrans" presStyleLbl="sibTrans2D1" presStyleIdx="1" presStyleCnt="5"/>
      <dgm:spPr/>
      <dgm:t>
        <a:bodyPr/>
        <a:lstStyle/>
        <a:p>
          <a:endParaRPr lang="en-GB"/>
        </a:p>
      </dgm:t>
    </dgm:pt>
    <dgm:pt modelId="{D03D1700-5AA0-4998-B471-BF2C3C5AA3E1}" type="pres">
      <dgm:prSet presAssocID="{0476E049-529B-487D-B01C-75C086796DDC}" presName="node" presStyleLbl="node1" presStyleIdx="2" presStyleCnt="5">
        <dgm:presLayoutVars>
          <dgm:bulletEnabled val="1"/>
        </dgm:presLayoutVars>
      </dgm:prSet>
      <dgm:spPr/>
      <dgm:t>
        <a:bodyPr/>
        <a:lstStyle/>
        <a:p>
          <a:endParaRPr lang="en-GB"/>
        </a:p>
      </dgm:t>
    </dgm:pt>
    <dgm:pt modelId="{02B11133-2FB3-40DD-AE4A-454E6036D9D3}" type="pres">
      <dgm:prSet presAssocID="{0476E049-529B-487D-B01C-75C086796DDC}" presName="dummy" presStyleCnt="0"/>
      <dgm:spPr/>
    </dgm:pt>
    <dgm:pt modelId="{65E92793-BDF2-45D4-8FF6-FAD4B427B0F6}" type="pres">
      <dgm:prSet presAssocID="{6AEAC0BC-E1DB-42C4-A0A0-41D373D811B9}" presName="sibTrans" presStyleLbl="sibTrans2D1" presStyleIdx="2" presStyleCnt="5"/>
      <dgm:spPr/>
      <dgm:t>
        <a:bodyPr/>
        <a:lstStyle/>
        <a:p>
          <a:endParaRPr lang="en-GB"/>
        </a:p>
      </dgm:t>
    </dgm:pt>
    <dgm:pt modelId="{34372ED5-B71E-4C69-9414-7978736CDE45}" type="pres">
      <dgm:prSet presAssocID="{50A4DFA0-361E-46DC-A3A0-C6A87201B5AA}" presName="node" presStyleLbl="node1" presStyleIdx="3" presStyleCnt="5">
        <dgm:presLayoutVars>
          <dgm:bulletEnabled val="1"/>
        </dgm:presLayoutVars>
      </dgm:prSet>
      <dgm:spPr/>
      <dgm:t>
        <a:bodyPr/>
        <a:lstStyle/>
        <a:p>
          <a:endParaRPr lang="en-GB"/>
        </a:p>
      </dgm:t>
    </dgm:pt>
    <dgm:pt modelId="{22459CCB-3D0C-434A-89BC-4F0898F57D63}" type="pres">
      <dgm:prSet presAssocID="{50A4DFA0-361E-46DC-A3A0-C6A87201B5AA}" presName="dummy" presStyleCnt="0"/>
      <dgm:spPr/>
    </dgm:pt>
    <dgm:pt modelId="{798F406B-C7AC-4008-A7FC-0FB271F2980E}" type="pres">
      <dgm:prSet presAssocID="{E6235E2E-A506-4873-9BE6-748CC5FD8B47}" presName="sibTrans" presStyleLbl="sibTrans2D1" presStyleIdx="3" presStyleCnt="5"/>
      <dgm:spPr/>
      <dgm:t>
        <a:bodyPr/>
        <a:lstStyle/>
        <a:p>
          <a:endParaRPr lang="en-GB"/>
        </a:p>
      </dgm:t>
    </dgm:pt>
    <dgm:pt modelId="{02614BCB-32C1-491D-9AFA-1E7B35295DF2}" type="pres">
      <dgm:prSet presAssocID="{EB72CA04-9D41-495E-B2B1-30649830076D}" presName="node" presStyleLbl="node1" presStyleIdx="4" presStyleCnt="5">
        <dgm:presLayoutVars>
          <dgm:bulletEnabled val="1"/>
        </dgm:presLayoutVars>
      </dgm:prSet>
      <dgm:spPr/>
      <dgm:t>
        <a:bodyPr/>
        <a:lstStyle/>
        <a:p>
          <a:endParaRPr lang="en-GB"/>
        </a:p>
      </dgm:t>
    </dgm:pt>
    <dgm:pt modelId="{0EA131A1-D5C2-46D3-9D3F-F007ED31E642}" type="pres">
      <dgm:prSet presAssocID="{EB72CA04-9D41-495E-B2B1-30649830076D}" presName="dummy" presStyleCnt="0"/>
      <dgm:spPr/>
    </dgm:pt>
    <dgm:pt modelId="{0F18F1A4-0B2D-408C-A1F4-0E57A852ACDD}" type="pres">
      <dgm:prSet presAssocID="{071E03E0-7161-45A9-B855-B321456C5F31}" presName="sibTrans" presStyleLbl="sibTrans2D1" presStyleIdx="4" presStyleCnt="5"/>
      <dgm:spPr/>
      <dgm:t>
        <a:bodyPr/>
        <a:lstStyle/>
        <a:p>
          <a:endParaRPr lang="en-GB"/>
        </a:p>
      </dgm:t>
    </dgm:pt>
  </dgm:ptLst>
  <dgm:cxnLst>
    <dgm:cxn modelId="{2C21A375-9016-4449-B7D2-8C17843BD5EA}" type="presOf" srcId="{0476E049-529B-487D-B01C-75C086796DDC}" destId="{D03D1700-5AA0-4998-B471-BF2C3C5AA3E1}" srcOrd="0" destOrd="0" presId="urn:microsoft.com/office/officeart/2005/8/layout/radial6"/>
    <dgm:cxn modelId="{D6553F7C-A3C3-488B-9891-9EDD821A4BF5}" srcId="{FD1F7322-748A-4CE2-9717-7CAC342CCDF1}" destId="{EB72CA04-9D41-495E-B2B1-30649830076D}" srcOrd="4" destOrd="0" parTransId="{F427A4FE-52D4-43B5-B383-83359A138FCF}" sibTransId="{071E03E0-7161-45A9-B855-B321456C5F31}"/>
    <dgm:cxn modelId="{E640B132-CD4F-4B45-B70F-B2E2B6BD65D8}" srcId="{FD1F7322-748A-4CE2-9717-7CAC342CCDF1}" destId="{2DAF655A-FEA7-4AE4-ACFD-455F46CE795D}" srcOrd="1" destOrd="0" parTransId="{B2F3B00D-EFB3-4254-BDC8-C6D3C41A5AC0}" sibTransId="{945222A8-A0B3-4FAD-9D28-23B2D30DCDAE}"/>
    <dgm:cxn modelId="{C385F38F-82A4-4DF3-9F11-9733702706A5}" srcId="{67FFC190-DD42-4998-B48B-6E3D37460369}" destId="{FD1F7322-748A-4CE2-9717-7CAC342CCDF1}" srcOrd="0" destOrd="0" parTransId="{BCEDAA91-2DFB-4513-8047-789026DFF345}" sibTransId="{C2D4F3C4-8ED4-4E8F-B0B5-F05291CF90F7}"/>
    <dgm:cxn modelId="{17A2FA2C-5115-4309-8907-D57D6C8A2AE8}" type="presOf" srcId="{071E03E0-7161-45A9-B855-B321456C5F31}" destId="{0F18F1A4-0B2D-408C-A1F4-0E57A852ACDD}" srcOrd="0" destOrd="0" presId="urn:microsoft.com/office/officeart/2005/8/layout/radial6"/>
    <dgm:cxn modelId="{38095F5F-15E7-45D7-935B-D0039AC41EF5}" srcId="{FD1F7322-748A-4CE2-9717-7CAC342CCDF1}" destId="{F66A8F85-1E43-413A-BCBA-9A0FEE55CC07}" srcOrd="0" destOrd="0" parTransId="{DC5A24EC-4232-4237-AA45-9C05F297D93D}" sibTransId="{94A6B452-0598-48C4-9ABC-910D170D26DD}"/>
    <dgm:cxn modelId="{F5A7290A-C7EA-49B2-B282-F019DD74BEB4}" type="presOf" srcId="{94A6B452-0598-48C4-9ABC-910D170D26DD}" destId="{83D0B8E8-5840-4139-9D6A-80BA2DFAFCFD}" srcOrd="0" destOrd="0" presId="urn:microsoft.com/office/officeart/2005/8/layout/radial6"/>
    <dgm:cxn modelId="{9CDF872C-D421-48C4-BDE3-452EF0A75595}" srcId="{FD1F7322-748A-4CE2-9717-7CAC342CCDF1}" destId="{0476E049-529B-487D-B01C-75C086796DDC}" srcOrd="2" destOrd="0" parTransId="{27709708-525E-4DDE-8833-49D58556DA19}" sibTransId="{6AEAC0BC-E1DB-42C4-A0A0-41D373D811B9}"/>
    <dgm:cxn modelId="{2F3AFCF1-1680-4218-9632-F5444D1D91A8}" type="presOf" srcId="{2DAF655A-FEA7-4AE4-ACFD-455F46CE795D}" destId="{0F95AFC5-DAE5-4B80-B1E4-0A877CE85182}" srcOrd="0" destOrd="0" presId="urn:microsoft.com/office/officeart/2005/8/layout/radial6"/>
    <dgm:cxn modelId="{8601B424-1AD0-44AD-8960-E007A1D9573C}" type="presOf" srcId="{FD1F7322-748A-4CE2-9717-7CAC342CCDF1}" destId="{30FC0D88-A202-4902-9CA3-A51A4DDFC5F7}" srcOrd="0" destOrd="0" presId="urn:microsoft.com/office/officeart/2005/8/layout/radial6"/>
    <dgm:cxn modelId="{38876BF0-87A2-4D1C-9801-0FDF0BD9C882}" type="presOf" srcId="{F66A8F85-1E43-413A-BCBA-9A0FEE55CC07}" destId="{FED02702-E19C-4253-9833-7A7664AED3CF}" srcOrd="0" destOrd="0" presId="urn:microsoft.com/office/officeart/2005/8/layout/radial6"/>
    <dgm:cxn modelId="{80C24016-F79F-4C6D-9A2B-5D70969CB5E8}" type="presOf" srcId="{945222A8-A0B3-4FAD-9D28-23B2D30DCDAE}" destId="{49C3F9F1-D637-4A72-B490-67EB11D57D45}" srcOrd="0" destOrd="0" presId="urn:microsoft.com/office/officeart/2005/8/layout/radial6"/>
    <dgm:cxn modelId="{8A2025E0-8E5F-4FC6-B262-5ABF442A4D25}" srcId="{FD1F7322-748A-4CE2-9717-7CAC342CCDF1}" destId="{50A4DFA0-361E-46DC-A3A0-C6A87201B5AA}" srcOrd="3" destOrd="0" parTransId="{18587372-A5E0-43AF-9514-7747985B0F71}" sibTransId="{E6235E2E-A506-4873-9BE6-748CC5FD8B47}"/>
    <dgm:cxn modelId="{B63E2C7E-1449-4423-8079-BBC0B03B598D}" type="presOf" srcId="{50A4DFA0-361E-46DC-A3A0-C6A87201B5AA}" destId="{34372ED5-B71E-4C69-9414-7978736CDE45}" srcOrd="0" destOrd="0" presId="urn:microsoft.com/office/officeart/2005/8/layout/radial6"/>
    <dgm:cxn modelId="{82BF4848-AA23-493C-AC6A-4E6FBC4E2D7C}" type="presOf" srcId="{EB72CA04-9D41-495E-B2B1-30649830076D}" destId="{02614BCB-32C1-491D-9AFA-1E7B35295DF2}" srcOrd="0" destOrd="0" presId="urn:microsoft.com/office/officeart/2005/8/layout/radial6"/>
    <dgm:cxn modelId="{DBC1FE42-B64B-48CA-AEB9-4CCC4C7DAA48}" type="presOf" srcId="{67FFC190-DD42-4998-B48B-6E3D37460369}" destId="{36B7354D-DDBE-4A17-8181-A3B824E0AC10}" srcOrd="0" destOrd="0" presId="urn:microsoft.com/office/officeart/2005/8/layout/radial6"/>
    <dgm:cxn modelId="{173B81F7-80FC-46AF-B00E-93D6755034EA}" type="presOf" srcId="{E6235E2E-A506-4873-9BE6-748CC5FD8B47}" destId="{798F406B-C7AC-4008-A7FC-0FB271F2980E}" srcOrd="0" destOrd="0" presId="urn:microsoft.com/office/officeart/2005/8/layout/radial6"/>
    <dgm:cxn modelId="{5FAA3C9B-2C91-4B4E-9946-81F3C40E97C1}" type="presOf" srcId="{6AEAC0BC-E1DB-42C4-A0A0-41D373D811B9}" destId="{65E92793-BDF2-45D4-8FF6-FAD4B427B0F6}" srcOrd="0" destOrd="0" presId="urn:microsoft.com/office/officeart/2005/8/layout/radial6"/>
    <dgm:cxn modelId="{2B215F2D-C13D-4A96-B6B3-39FD11328E87}" type="presParOf" srcId="{36B7354D-DDBE-4A17-8181-A3B824E0AC10}" destId="{30FC0D88-A202-4902-9CA3-A51A4DDFC5F7}" srcOrd="0" destOrd="0" presId="urn:microsoft.com/office/officeart/2005/8/layout/radial6"/>
    <dgm:cxn modelId="{76EEB74E-5135-416E-A7BD-A58A42BD7C31}" type="presParOf" srcId="{36B7354D-DDBE-4A17-8181-A3B824E0AC10}" destId="{FED02702-E19C-4253-9833-7A7664AED3CF}" srcOrd="1" destOrd="0" presId="urn:microsoft.com/office/officeart/2005/8/layout/radial6"/>
    <dgm:cxn modelId="{59DA8853-C592-490C-8945-D7678BA46F61}" type="presParOf" srcId="{36B7354D-DDBE-4A17-8181-A3B824E0AC10}" destId="{5BFF8D74-6BC6-47B3-A3B6-22E69FA5A6D4}" srcOrd="2" destOrd="0" presId="urn:microsoft.com/office/officeart/2005/8/layout/radial6"/>
    <dgm:cxn modelId="{9BE899C2-9032-422F-A813-09FA397C09DB}" type="presParOf" srcId="{36B7354D-DDBE-4A17-8181-A3B824E0AC10}" destId="{83D0B8E8-5840-4139-9D6A-80BA2DFAFCFD}" srcOrd="3" destOrd="0" presId="urn:microsoft.com/office/officeart/2005/8/layout/radial6"/>
    <dgm:cxn modelId="{6E6D502B-18FB-4B92-90E8-F1E8456EAE5F}" type="presParOf" srcId="{36B7354D-DDBE-4A17-8181-A3B824E0AC10}" destId="{0F95AFC5-DAE5-4B80-B1E4-0A877CE85182}" srcOrd="4" destOrd="0" presId="urn:microsoft.com/office/officeart/2005/8/layout/radial6"/>
    <dgm:cxn modelId="{12AE45AB-F4B1-4FA4-A479-D7D6F2679EA2}" type="presParOf" srcId="{36B7354D-DDBE-4A17-8181-A3B824E0AC10}" destId="{6E01504F-048D-416A-92E6-FB89A6DEDA2C}" srcOrd="5" destOrd="0" presId="urn:microsoft.com/office/officeart/2005/8/layout/radial6"/>
    <dgm:cxn modelId="{4935A446-6825-46F3-824C-090C8D7CBC4A}" type="presParOf" srcId="{36B7354D-DDBE-4A17-8181-A3B824E0AC10}" destId="{49C3F9F1-D637-4A72-B490-67EB11D57D45}" srcOrd="6" destOrd="0" presId="urn:microsoft.com/office/officeart/2005/8/layout/radial6"/>
    <dgm:cxn modelId="{F04518A0-51BE-4FEA-AC03-5539603C8475}" type="presParOf" srcId="{36B7354D-DDBE-4A17-8181-A3B824E0AC10}" destId="{D03D1700-5AA0-4998-B471-BF2C3C5AA3E1}" srcOrd="7" destOrd="0" presId="urn:microsoft.com/office/officeart/2005/8/layout/radial6"/>
    <dgm:cxn modelId="{262629D3-7475-466D-A124-61B2A542D543}" type="presParOf" srcId="{36B7354D-DDBE-4A17-8181-A3B824E0AC10}" destId="{02B11133-2FB3-40DD-AE4A-454E6036D9D3}" srcOrd="8" destOrd="0" presId="urn:microsoft.com/office/officeart/2005/8/layout/radial6"/>
    <dgm:cxn modelId="{A2076C1C-89C6-47C9-9551-3895BE0B5C6D}" type="presParOf" srcId="{36B7354D-DDBE-4A17-8181-A3B824E0AC10}" destId="{65E92793-BDF2-45D4-8FF6-FAD4B427B0F6}" srcOrd="9" destOrd="0" presId="urn:microsoft.com/office/officeart/2005/8/layout/radial6"/>
    <dgm:cxn modelId="{49A5206C-996A-406F-9FD7-504BA9C8ABFD}" type="presParOf" srcId="{36B7354D-DDBE-4A17-8181-A3B824E0AC10}" destId="{34372ED5-B71E-4C69-9414-7978736CDE45}" srcOrd="10" destOrd="0" presId="urn:microsoft.com/office/officeart/2005/8/layout/radial6"/>
    <dgm:cxn modelId="{DD482CEC-4AD1-472D-9980-8BE280448A5A}" type="presParOf" srcId="{36B7354D-DDBE-4A17-8181-A3B824E0AC10}" destId="{22459CCB-3D0C-434A-89BC-4F0898F57D63}" srcOrd="11" destOrd="0" presId="urn:microsoft.com/office/officeart/2005/8/layout/radial6"/>
    <dgm:cxn modelId="{780605F7-61A5-4448-81BC-364FEB1F0EF2}" type="presParOf" srcId="{36B7354D-DDBE-4A17-8181-A3B824E0AC10}" destId="{798F406B-C7AC-4008-A7FC-0FB271F2980E}" srcOrd="12" destOrd="0" presId="urn:microsoft.com/office/officeart/2005/8/layout/radial6"/>
    <dgm:cxn modelId="{39CD8067-A78A-4051-8383-887E3A7C3888}" type="presParOf" srcId="{36B7354D-DDBE-4A17-8181-A3B824E0AC10}" destId="{02614BCB-32C1-491D-9AFA-1E7B35295DF2}" srcOrd="13" destOrd="0" presId="urn:microsoft.com/office/officeart/2005/8/layout/radial6"/>
    <dgm:cxn modelId="{54060096-6B27-4AB3-A130-5F805A09CBF2}" type="presParOf" srcId="{36B7354D-DDBE-4A17-8181-A3B824E0AC10}" destId="{0EA131A1-D5C2-46D3-9D3F-F007ED31E642}" srcOrd="14" destOrd="0" presId="urn:microsoft.com/office/officeart/2005/8/layout/radial6"/>
    <dgm:cxn modelId="{04BCBB6C-7163-4A56-B1D7-835DEF187C19}" type="presParOf" srcId="{36B7354D-DDBE-4A17-8181-A3B824E0AC10}" destId="{0F18F1A4-0B2D-408C-A1F4-0E57A852ACDD}" srcOrd="15"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E948D2F-E40B-4620-96F9-13675553B8F6}" type="doc">
      <dgm:prSet loTypeId="urn:microsoft.com/office/officeart/2005/8/layout/cycle8" loCatId="cycle" qsTypeId="urn:microsoft.com/office/officeart/2005/8/quickstyle/simple5" qsCatId="simple" csTypeId="urn:microsoft.com/office/officeart/2005/8/colors/accent1_5" csCatId="accent1" phldr="1"/>
      <dgm:spPr/>
    </dgm:pt>
    <dgm:pt modelId="{726F9F15-55D8-4F9A-95AE-175ACAA81F0E}">
      <dgm:prSet phldrT="[Text]"/>
      <dgm:spPr/>
      <dgm:t>
        <a:bodyPr/>
        <a:lstStyle/>
        <a:p>
          <a:r>
            <a:rPr lang="en-GB" dirty="0" smtClean="0"/>
            <a:t>1. What should you measure</a:t>
          </a:r>
          <a:endParaRPr lang="en-GB" dirty="0"/>
        </a:p>
      </dgm:t>
    </dgm:pt>
    <dgm:pt modelId="{52E13FA6-6444-44A4-BCAA-B62E94C4A171}" type="parTrans" cxnId="{D70B143C-FC40-48D9-B2A9-20E01055CF6B}">
      <dgm:prSet/>
      <dgm:spPr/>
      <dgm:t>
        <a:bodyPr/>
        <a:lstStyle/>
        <a:p>
          <a:endParaRPr lang="en-GB"/>
        </a:p>
      </dgm:t>
    </dgm:pt>
    <dgm:pt modelId="{16379EDD-4E49-46FC-9345-421CD329DC8F}" type="sibTrans" cxnId="{D70B143C-FC40-48D9-B2A9-20E01055CF6B}">
      <dgm:prSet/>
      <dgm:spPr/>
      <dgm:t>
        <a:bodyPr/>
        <a:lstStyle/>
        <a:p>
          <a:endParaRPr lang="en-GB"/>
        </a:p>
      </dgm:t>
    </dgm:pt>
    <dgm:pt modelId="{73872012-625F-40CE-8A4B-F91044387E23}">
      <dgm:prSet phldrT="[Text]"/>
      <dgm:spPr/>
      <dgm:t>
        <a:bodyPr/>
        <a:lstStyle/>
        <a:p>
          <a:r>
            <a:rPr lang="en-GB" dirty="0" smtClean="0"/>
            <a:t>2. What can you measure</a:t>
          </a:r>
          <a:endParaRPr lang="en-GB" dirty="0"/>
        </a:p>
      </dgm:t>
    </dgm:pt>
    <dgm:pt modelId="{E2DDBE88-50E7-4DFF-8F73-F139FC7FBF18}" type="parTrans" cxnId="{44AAB3D3-7E37-4C5A-A4F0-7272A239B267}">
      <dgm:prSet/>
      <dgm:spPr/>
      <dgm:t>
        <a:bodyPr/>
        <a:lstStyle/>
        <a:p>
          <a:endParaRPr lang="en-GB"/>
        </a:p>
      </dgm:t>
    </dgm:pt>
    <dgm:pt modelId="{727CB1BF-DF84-4F78-B981-64897B93817A}" type="sibTrans" cxnId="{44AAB3D3-7E37-4C5A-A4F0-7272A239B267}">
      <dgm:prSet/>
      <dgm:spPr/>
      <dgm:t>
        <a:bodyPr/>
        <a:lstStyle/>
        <a:p>
          <a:endParaRPr lang="en-GB"/>
        </a:p>
      </dgm:t>
    </dgm:pt>
    <dgm:pt modelId="{B43A9C24-5303-4DCD-AD11-88525D61915D}">
      <dgm:prSet phldrT="[Text]"/>
      <dgm:spPr/>
      <dgm:t>
        <a:bodyPr/>
        <a:lstStyle/>
        <a:p>
          <a:r>
            <a:rPr lang="en-GB" dirty="0" smtClean="0"/>
            <a:t>3. Gather the data</a:t>
          </a:r>
          <a:endParaRPr lang="en-GB" dirty="0"/>
        </a:p>
      </dgm:t>
    </dgm:pt>
    <dgm:pt modelId="{2D1F2B13-06F8-4A02-A2C1-65E7BB0804F3}" type="parTrans" cxnId="{F10237A0-43C3-4355-BC97-7A6718A39E35}">
      <dgm:prSet/>
      <dgm:spPr/>
      <dgm:t>
        <a:bodyPr/>
        <a:lstStyle/>
        <a:p>
          <a:endParaRPr lang="en-GB"/>
        </a:p>
      </dgm:t>
    </dgm:pt>
    <dgm:pt modelId="{494FE8BE-8E53-477E-9B58-DB936A663E05}" type="sibTrans" cxnId="{F10237A0-43C3-4355-BC97-7A6718A39E35}">
      <dgm:prSet/>
      <dgm:spPr/>
      <dgm:t>
        <a:bodyPr/>
        <a:lstStyle/>
        <a:p>
          <a:endParaRPr lang="en-GB"/>
        </a:p>
      </dgm:t>
    </dgm:pt>
    <dgm:pt modelId="{219E1CF3-333A-45B6-9194-3F3D2DA9D85F}">
      <dgm:prSet phldrT="[Text]"/>
      <dgm:spPr/>
      <dgm:t>
        <a:bodyPr/>
        <a:lstStyle/>
        <a:p>
          <a:r>
            <a:rPr lang="en-GB" dirty="0" smtClean="0"/>
            <a:t>4. Process the data</a:t>
          </a:r>
          <a:endParaRPr lang="en-GB" dirty="0"/>
        </a:p>
      </dgm:t>
    </dgm:pt>
    <dgm:pt modelId="{A1808C25-0452-4EB9-B56F-47B4A3C59E3D}" type="parTrans" cxnId="{898127CD-61B7-436F-932C-FAB8CC80AFDF}">
      <dgm:prSet/>
      <dgm:spPr/>
      <dgm:t>
        <a:bodyPr/>
        <a:lstStyle/>
        <a:p>
          <a:endParaRPr lang="en-GB"/>
        </a:p>
      </dgm:t>
    </dgm:pt>
    <dgm:pt modelId="{CD415B18-3953-49F2-808D-A02F45498480}" type="sibTrans" cxnId="{898127CD-61B7-436F-932C-FAB8CC80AFDF}">
      <dgm:prSet/>
      <dgm:spPr/>
      <dgm:t>
        <a:bodyPr/>
        <a:lstStyle/>
        <a:p>
          <a:endParaRPr lang="en-GB"/>
        </a:p>
      </dgm:t>
    </dgm:pt>
    <dgm:pt modelId="{DCC4B74F-C5F3-43A9-B596-A640AE81349F}">
      <dgm:prSet phldrT="[Text]"/>
      <dgm:spPr/>
      <dgm:t>
        <a:bodyPr/>
        <a:lstStyle/>
        <a:p>
          <a:r>
            <a:rPr lang="en-GB" dirty="0" smtClean="0"/>
            <a:t>5. Analyse the data</a:t>
          </a:r>
          <a:endParaRPr lang="en-GB" dirty="0"/>
        </a:p>
      </dgm:t>
    </dgm:pt>
    <dgm:pt modelId="{F534FC25-D4A5-4389-B85E-301BF642720B}" type="parTrans" cxnId="{FEE1E7BD-5AEA-4905-A65E-FB326CBCAA17}">
      <dgm:prSet/>
      <dgm:spPr/>
      <dgm:t>
        <a:bodyPr/>
        <a:lstStyle/>
        <a:p>
          <a:endParaRPr lang="en-GB"/>
        </a:p>
      </dgm:t>
    </dgm:pt>
    <dgm:pt modelId="{95FB079A-F984-48EF-8AF6-A42DDC89C70A}" type="sibTrans" cxnId="{FEE1E7BD-5AEA-4905-A65E-FB326CBCAA17}">
      <dgm:prSet/>
      <dgm:spPr/>
      <dgm:t>
        <a:bodyPr/>
        <a:lstStyle/>
        <a:p>
          <a:endParaRPr lang="en-GB"/>
        </a:p>
      </dgm:t>
    </dgm:pt>
    <dgm:pt modelId="{D131F5D4-81D0-43C1-86B1-73E4212BEC33}">
      <dgm:prSet phldrT="[Text]"/>
      <dgm:spPr/>
      <dgm:t>
        <a:bodyPr/>
        <a:lstStyle/>
        <a:p>
          <a:r>
            <a:rPr lang="en-GB" dirty="0" smtClean="0"/>
            <a:t>6. Present the information</a:t>
          </a:r>
          <a:endParaRPr lang="en-GB" dirty="0"/>
        </a:p>
      </dgm:t>
    </dgm:pt>
    <dgm:pt modelId="{F4910537-BF52-4C36-BE63-B5597D4F0B9B}" type="parTrans" cxnId="{C6C9C3D7-D40C-4570-98CE-1045ED033676}">
      <dgm:prSet/>
      <dgm:spPr/>
      <dgm:t>
        <a:bodyPr/>
        <a:lstStyle/>
        <a:p>
          <a:endParaRPr lang="en-GB"/>
        </a:p>
      </dgm:t>
    </dgm:pt>
    <dgm:pt modelId="{3DA8E9E1-C94A-46C7-B671-71E2D22CC9D1}" type="sibTrans" cxnId="{C6C9C3D7-D40C-4570-98CE-1045ED033676}">
      <dgm:prSet/>
      <dgm:spPr/>
      <dgm:t>
        <a:bodyPr/>
        <a:lstStyle/>
        <a:p>
          <a:endParaRPr lang="en-GB"/>
        </a:p>
      </dgm:t>
    </dgm:pt>
    <dgm:pt modelId="{B28ECA1C-A9B9-409D-9119-DBAEF098DAA7}">
      <dgm:prSet phldrT="[Text]"/>
      <dgm:spPr/>
      <dgm:t>
        <a:bodyPr/>
        <a:lstStyle/>
        <a:p>
          <a:r>
            <a:rPr lang="en-GB" dirty="0" smtClean="0"/>
            <a:t>7. Implement the corrective action</a:t>
          </a:r>
          <a:endParaRPr lang="en-GB" dirty="0"/>
        </a:p>
      </dgm:t>
    </dgm:pt>
    <dgm:pt modelId="{CA58D10E-7F11-4C81-9A8B-1C9D938C3322}" type="parTrans" cxnId="{370B9027-8AA0-4CD5-A10C-A8E63EA6ADC7}">
      <dgm:prSet/>
      <dgm:spPr/>
      <dgm:t>
        <a:bodyPr/>
        <a:lstStyle/>
        <a:p>
          <a:endParaRPr lang="en-GB"/>
        </a:p>
      </dgm:t>
    </dgm:pt>
    <dgm:pt modelId="{DD054F87-EED5-40FE-B7F9-89B290DFE1DB}" type="sibTrans" cxnId="{370B9027-8AA0-4CD5-A10C-A8E63EA6ADC7}">
      <dgm:prSet/>
      <dgm:spPr/>
      <dgm:t>
        <a:bodyPr/>
        <a:lstStyle/>
        <a:p>
          <a:endParaRPr lang="en-GB"/>
        </a:p>
      </dgm:t>
    </dgm:pt>
    <dgm:pt modelId="{3E730462-FE3A-40D5-99F7-E96CF4839B92}" type="pres">
      <dgm:prSet presAssocID="{CE948D2F-E40B-4620-96F9-13675553B8F6}" presName="compositeShape" presStyleCnt="0">
        <dgm:presLayoutVars>
          <dgm:chMax val="7"/>
          <dgm:dir/>
          <dgm:resizeHandles val="exact"/>
        </dgm:presLayoutVars>
      </dgm:prSet>
      <dgm:spPr/>
    </dgm:pt>
    <dgm:pt modelId="{6F4CCD8A-8CEF-4272-975E-F11FA157D1A6}" type="pres">
      <dgm:prSet presAssocID="{CE948D2F-E40B-4620-96F9-13675553B8F6}" presName="wedge1" presStyleLbl="node1" presStyleIdx="0" presStyleCnt="7"/>
      <dgm:spPr/>
      <dgm:t>
        <a:bodyPr/>
        <a:lstStyle/>
        <a:p>
          <a:endParaRPr lang="en-GB"/>
        </a:p>
      </dgm:t>
    </dgm:pt>
    <dgm:pt modelId="{0AA6E6BA-E2CA-46E6-A140-1527F27D39DD}" type="pres">
      <dgm:prSet presAssocID="{CE948D2F-E40B-4620-96F9-13675553B8F6}" presName="dummy1a" presStyleCnt="0"/>
      <dgm:spPr/>
    </dgm:pt>
    <dgm:pt modelId="{03BE6710-0D7F-416C-AE0B-FA9965910213}" type="pres">
      <dgm:prSet presAssocID="{CE948D2F-E40B-4620-96F9-13675553B8F6}" presName="dummy1b" presStyleCnt="0"/>
      <dgm:spPr/>
    </dgm:pt>
    <dgm:pt modelId="{51095C21-415E-4164-855A-4B883CF9466E}" type="pres">
      <dgm:prSet presAssocID="{CE948D2F-E40B-4620-96F9-13675553B8F6}" presName="wedge1Tx" presStyleLbl="node1" presStyleIdx="0" presStyleCnt="7">
        <dgm:presLayoutVars>
          <dgm:chMax val="0"/>
          <dgm:chPref val="0"/>
          <dgm:bulletEnabled val="1"/>
        </dgm:presLayoutVars>
      </dgm:prSet>
      <dgm:spPr/>
      <dgm:t>
        <a:bodyPr/>
        <a:lstStyle/>
        <a:p>
          <a:endParaRPr lang="en-GB"/>
        </a:p>
      </dgm:t>
    </dgm:pt>
    <dgm:pt modelId="{D8D19C83-9C20-4899-815E-CEAEFACBB894}" type="pres">
      <dgm:prSet presAssocID="{CE948D2F-E40B-4620-96F9-13675553B8F6}" presName="wedge2" presStyleLbl="node1" presStyleIdx="1" presStyleCnt="7"/>
      <dgm:spPr/>
      <dgm:t>
        <a:bodyPr/>
        <a:lstStyle/>
        <a:p>
          <a:endParaRPr lang="en-GB"/>
        </a:p>
      </dgm:t>
    </dgm:pt>
    <dgm:pt modelId="{44594D17-003D-4566-8FEB-0065DD54EB61}" type="pres">
      <dgm:prSet presAssocID="{CE948D2F-E40B-4620-96F9-13675553B8F6}" presName="dummy2a" presStyleCnt="0"/>
      <dgm:spPr/>
    </dgm:pt>
    <dgm:pt modelId="{7DDF658C-B468-4BFE-A9F0-28DEF7FDC0FE}" type="pres">
      <dgm:prSet presAssocID="{CE948D2F-E40B-4620-96F9-13675553B8F6}" presName="dummy2b" presStyleCnt="0"/>
      <dgm:spPr/>
    </dgm:pt>
    <dgm:pt modelId="{2756C79E-624C-47A9-961B-0B69DC5F18F6}" type="pres">
      <dgm:prSet presAssocID="{CE948D2F-E40B-4620-96F9-13675553B8F6}" presName="wedge2Tx" presStyleLbl="node1" presStyleIdx="1" presStyleCnt="7">
        <dgm:presLayoutVars>
          <dgm:chMax val="0"/>
          <dgm:chPref val="0"/>
          <dgm:bulletEnabled val="1"/>
        </dgm:presLayoutVars>
      </dgm:prSet>
      <dgm:spPr/>
      <dgm:t>
        <a:bodyPr/>
        <a:lstStyle/>
        <a:p>
          <a:endParaRPr lang="en-GB"/>
        </a:p>
      </dgm:t>
    </dgm:pt>
    <dgm:pt modelId="{F413F18C-9589-474F-8269-10DB6C6F1FBA}" type="pres">
      <dgm:prSet presAssocID="{CE948D2F-E40B-4620-96F9-13675553B8F6}" presName="wedge3" presStyleLbl="node1" presStyleIdx="2" presStyleCnt="7"/>
      <dgm:spPr/>
      <dgm:t>
        <a:bodyPr/>
        <a:lstStyle/>
        <a:p>
          <a:endParaRPr lang="en-GB"/>
        </a:p>
      </dgm:t>
    </dgm:pt>
    <dgm:pt modelId="{3DCAD6E2-0F44-409E-B899-EFAC2732D79C}" type="pres">
      <dgm:prSet presAssocID="{CE948D2F-E40B-4620-96F9-13675553B8F6}" presName="dummy3a" presStyleCnt="0"/>
      <dgm:spPr/>
    </dgm:pt>
    <dgm:pt modelId="{E54B999B-E293-41DF-88D1-B2323EA1BFBF}" type="pres">
      <dgm:prSet presAssocID="{CE948D2F-E40B-4620-96F9-13675553B8F6}" presName="dummy3b" presStyleCnt="0"/>
      <dgm:spPr/>
    </dgm:pt>
    <dgm:pt modelId="{FFE85DA4-657E-4FB3-96FB-7A5FAD769A4B}" type="pres">
      <dgm:prSet presAssocID="{CE948D2F-E40B-4620-96F9-13675553B8F6}" presName="wedge3Tx" presStyleLbl="node1" presStyleIdx="2" presStyleCnt="7">
        <dgm:presLayoutVars>
          <dgm:chMax val="0"/>
          <dgm:chPref val="0"/>
          <dgm:bulletEnabled val="1"/>
        </dgm:presLayoutVars>
      </dgm:prSet>
      <dgm:spPr/>
      <dgm:t>
        <a:bodyPr/>
        <a:lstStyle/>
        <a:p>
          <a:endParaRPr lang="en-GB"/>
        </a:p>
      </dgm:t>
    </dgm:pt>
    <dgm:pt modelId="{06F343B0-7B11-437F-96CC-20B0B35E44A2}" type="pres">
      <dgm:prSet presAssocID="{CE948D2F-E40B-4620-96F9-13675553B8F6}" presName="wedge4" presStyleLbl="node1" presStyleIdx="3" presStyleCnt="7"/>
      <dgm:spPr/>
      <dgm:t>
        <a:bodyPr/>
        <a:lstStyle/>
        <a:p>
          <a:endParaRPr lang="en-GB"/>
        </a:p>
      </dgm:t>
    </dgm:pt>
    <dgm:pt modelId="{093418DC-1D12-45E5-93AA-195B688A1A6A}" type="pres">
      <dgm:prSet presAssocID="{CE948D2F-E40B-4620-96F9-13675553B8F6}" presName="dummy4a" presStyleCnt="0"/>
      <dgm:spPr/>
    </dgm:pt>
    <dgm:pt modelId="{B40103DB-077D-4C3E-959E-84466D1BD0CA}" type="pres">
      <dgm:prSet presAssocID="{CE948D2F-E40B-4620-96F9-13675553B8F6}" presName="dummy4b" presStyleCnt="0"/>
      <dgm:spPr/>
    </dgm:pt>
    <dgm:pt modelId="{139B5E7D-E911-499E-BC8C-2DF4F588CD4D}" type="pres">
      <dgm:prSet presAssocID="{CE948D2F-E40B-4620-96F9-13675553B8F6}" presName="wedge4Tx" presStyleLbl="node1" presStyleIdx="3" presStyleCnt="7">
        <dgm:presLayoutVars>
          <dgm:chMax val="0"/>
          <dgm:chPref val="0"/>
          <dgm:bulletEnabled val="1"/>
        </dgm:presLayoutVars>
      </dgm:prSet>
      <dgm:spPr/>
      <dgm:t>
        <a:bodyPr/>
        <a:lstStyle/>
        <a:p>
          <a:endParaRPr lang="en-GB"/>
        </a:p>
      </dgm:t>
    </dgm:pt>
    <dgm:pt modelId="{0727D29F-D1A6-4D55-A83E-BA3E391DD55A}" type="pres">
      <dgm:prSet presAssocID="{CE948D2F-E40B-4620-96F9-13675553B8F6}" presName="wedge5" presStyleLbl="node1" presStyleIdx="4" presStyleCnt="7"/>
      <dgm:spPr/>
      <dgm:t>
        <a:bodyPr/>
        <a:lstStyle/>
        <a:p>
          <a:endParaRPr lang="en-GB"/>
        </a:p>
      </dgm:t>
    </dgm:pt>
    <dgm:pt modelId="{782BB223-300E-4B69-B531-33E8E8A55C31}" type="pres">
      <dgm:prSet presAssocID="{CE948D2F-E40B-4620-96F9-13675553B8F6}" presName="dummy5a" presStyleCnt="0"/>
      <dgm:spPr/>
    </dgm:pt>
    <dgm:pt modelId="{2A0880EA-5BE8-429D-A47B-C7D62B13F8C6}" type="pres">
      <dgm:prSet presAssocID="{CE948D2F-E40B-4620-96F9-13675553B8F6}" presName="dummy5b" presStyleCnt="0"/>
      <dgm:spPr/>
    </dgm:pt>
    <dgm:pt modelId="{C1271AB2-7C69-4DF0-9628-C367BCA3FA55}" type="pres">
      <dgm:prSet presAssocID="{CE948D2F-E40B-4620-96F9-13675553B8F6}" presName="wedge5Tx" presStyleLbl="node1" presStyleIdx="4" presStyleCnt="7">
        <dgm:presLayoutVars>
          <dgm:chMax val="0"/>
          <dgm:chPref val="0"/>
          <dgm:bulletEnabled val="1"/>
        </dgm:presLayoutVars>
      </dgm:prSet>
      <dgm:spPr/>
      <dgm:t>
        <a:bodyPr/>
        <a:lstStyle/>
        <a:p>
          <a:endParaRPr lang="en-GB"/>
        </a:p>
      </dgm:t>
    </dgm:pt>
    <dgm:pt modelId="{3DF10741-B95C-4E13-83BB-DA1C77D2328D}" type="pres">
      <dgm:prSet presAssocID="{CE948D2F-E40B-4620-96F9-13675553B8F6}" presName="wedge6" presStyleLbl="node1" presStyleIdx="5" presStyleCnt="7"/>
      <dgm:spPr/>
      <dgm:t>
        <a:bodyPr/>
        <a:lstStyle/>
        <a:p>
          <a:endParaRPr lang="en-GB"/>
        </a:p>
      </dgm:t>
    </dgm:pt>
    <dgm:pt modelId="{3BA049BA-36B1-456B-BD55-FE438EF4E035}" type="pres">
      <dgm:prSet presAssocID="{CE948D2F-E40B-4620-96F9-13675553B8F6}" presName="dummy6a" presStyleCnt="0"/>
      <dgm:spPr/>
    </dgm:pt>
    <dgm:pt modelId="{C4156F19-AF1B-4FB3-AD50-1F95CB08E07B}" type="pres">
      <dgm:prSet presAssocID="{CE948D2F-E40B-4620-96F9-13675553B8F6}" presName="dummy6b" presStyleCnt="0"/>
      <dgm:spPr/>
    </dgm:pt>
    <dgm:pt modelId="{A3C92FB5-5E6D-4623-AA65-AD9D55E0567A}" type="pres">
      <dgm:prSet presAssocID="{CE948D2F-E40B-4620-96F9-13675553B8F6}" presName="wedge6Tx" presStyleLbl="node1" presStyleIdx="5" presStyleCnt="7">
        <dgm:presLayoutVars>
          <dgm:chMax val="0"/>
          <dgm:chPref val="0"/>
          <dgm:bulletEnabled val="1"/>
        </dgm:presLayoutVars>
      </dgm:prSet>
      <dgm:spPr/>
      <dgm:t>
        <a:bodyPr/>
        <a:lstStyle/>
        <a:p>
          <a:endParaRPr lang="en-GB"/>
        </a:p>
      </dgm:t>
    </dgm:pt>
    <dgm:pt modelId="{2B5E18F4-3FA4-459C-A436-0B2E8589D708}" type="pres">
      <dgm:prSet presAssocID="{CE948D2F-E40B-4620-96F9-13675553B8F6}" presName="wedge7" presStyleLbl="node1" presStyleIdx="6" presStyleCnt="7"/>
      <dgm:spPr/>
      <dgm:t>
        <a:bodyPr/>
        <a:lstStyle/>
        <a:p>
          <a:endParaRPr lang="en-GB"/>
        </a:p>
      </dgm:t>
    </dgm:pt>
    <dgm:pt modelId="{15DCEF8F-B2B3-4285-B7D9-F5233334F3A7}" type="pres">
      <dgm:prSet presAssocID="{CE948D2F-E40B-4620-96F9-13675553B8F6}" presName="dummy7a" presStyleCnt="0"/>
      <dgm:spPr/>
    </dgm:pt>
    <dgm:pt modelId="{D6FB70DD-7183-4B65-A199-93EFFD5E5647}" type="pres">
      <dgm:prSet presAssocID="{CE948D2F-E40B-4620-96F9-13675553B8F6}" presName="dummy7b" presStyleCnt="0"/>
      <dgm:spPr/>
    </dgm:pt>
    <dgm:pt modelId="{3DADE5B2-C571-4DD1-A827-F81409830717}" type="pres">
      <dgm:prSet presAssocID="{CE948D2F-E40B-4620-96F9-13675553B8F6}" presName="wedge7Tx" presStyleLbl="node1" presStyleIdx="6" presStyleCnt="7">
        <dgm:presLayoutVars>
          <dgm:chMax val="0"/>
          <dgm:chPref val="0"/>
          <dgm:bulletEnabled val="1"/>
        </dgm:presLayoutVars>
      </dgm:prSet>
      <dgm:spPr/>
      <dgm:t>
        <a:bodyPr/>
        <a:lstStyle/>
        <a:p>
          <a:endParaRPr lang="en-GB"/>
        </a:p>
      </dgm:t>
    </dgm:pt>
    <dgm:pt modelId="{F9127D2E-5C70-4A20-817D-9375CD36E9A2}" type="pres">
      <dgm:prSet presAssocID="{16379EDD-4E49-46FC-9345-421CD329DC8F}" presName="arrowWedge1" presStyleLbl="fgSibTrans2D1" presStyleIdx="0" presStyleCnt="7"/>
      <dgm:spPr/>
    </dgm:pt>
    <dgm:pt modelId="{DBC43ADC-7BFB-4202-9080-45B9D74026CF}" type="pres">
      <dgm:prSet presAssocID="{727CB1BF-DF84-4F78-B981-64897B93817A}" presName="arrowWedge2" presStyleLbl="fgSibTrans2D1" presStyleIdx="1" presStyleCnt="7"/>
      <dgm:spPr/>
    </dgm:pt>
    <dgm:pt modelId="{817A3592-F31A-4BC2-B896-D4812270AA81}" type="pres">
      <dgm:prSet presAssocID="{494FE8BE-8E53-477E-9B58-DB936A663E05}" presName="arrowWedge3" presStyleLbl="fgSibTrans2D1" presStyleIdx="2" presStyleCnt="7"/>
      <dgm:spPr/>
    </dgm:pt>
    <dgm:pt modelId="{1F7C74DD-BFDD-4443-AB94-56CFD76FCC1E}" type="pres">
      <dgm:prSet presAssocID="{CD415B18-3953-49F2-808D-A02F45498480}" presName="arrowWedge4" presStyleLbl="fgSibTrans2D1" presStyleIdx="3" presStyleCnt="7"/>
      <dgm:spPr/>
    </dgm:pt>
    <dgm:pt modelId="{DC13A43E-F678-4329-A81E-169D1D2FE5DB}" type="pres">
      <dgm:prSet presAssocID="{95FB079A-F984-48EF-8AF6-A42DDC89C70A}" presName="arrowWedge5" presStyleLbl="fgSibTrans2D1" presStyleIdx="4" presStyleCnt="7"/>
      <dgm:spPr/>
    </dgm:pt>
    <dgm:pt modelId="{F220A48A-4B8B-4FC5-BBB7-287BB4CC3B92}" type="pres">
      <dgm:prSet presAssocID="{3DA8E9E1-C94A-46C7-B671-71E2D22CC9D1}" presName="arrowWedge6" presStyleLbl="fgSibTrans2D1" presStyleIdx="5" presStyleCnt="7"/>
      <dgm:spPr/>
    </dgm:pt>
    <dgm:pt modelId="{208D8BFB-958B-42DC-8FCE-DA8C3E6BCD6F}" type="pres">
      <dgm:prSet presAssocID="{DD054F87-EED5-40FE-B7F9-89B290DFE1DB}" presName="arrowWedge7" presStyleLbl="fgSibTrans2D1" presStyleIdx="6" presStyleCnt="7"/>
      <dgm:spPr/>
    </dgm:pt>
  </dgm:ptLst>
  <dgm:cxnLst>
    <dgm:cxn modelId="{D70B143C-FC40-48D9-B2A9-20E01055CF6B}" srcId="{CE948D2F-E40B-4620-96F9-13675553B8F6}" destId="{726F9F15-55D8-4F9A-95AE-175ACAA81F0E}" srcOrd="0" destOrd="0" parTransId="{52E13FA6-6444-44A4-BCAA-B62E94C4A171}" sibTransId="{16379EDD-4E49-46FC-9345-421CD329DC8F}"/>
    <dgm:cxn modelId="{7C9BCBE9-9467-4D34-9227-79A3D85E917A}" type="presOf" srcId="{73872012-625F-40CE-8A4B-F91044387E23}" destId="{D8D19C83-9C20-4899-815E-CEAEFACBB894}" srcOrd="0" destOrd="0" presId="urn:microsoft.com/office/officeart/2005/8/layout/cycle8"/>
    <dgm:cxn modelId="{44AAB3D3-7E37-4C5A-A4F0-7272A239B267}" srcId="{CE948D2F-E40B-4620-96F9-13675553B8F6}" destId="{73872012-625F-40CE-8A4B-F91044387E23}" srcOrd="1" destOrd="0" parTransId="{E2DDBE88-50E7-4DFF-8F73-F139FC7FBF18}" sibTransId="{727CB1BF-DF84-4F78-B981-64897B93817A}"/>
    <dgm:cxn modelId="{1CF5EA9B-4F95-4312-925F-2F757C09BB93}" type="presOf" srcId="{73872012-625F-40CE-8A4B-F91044387E23}" destId="{2756C79E-624C-47A9-961B-0B69DC5F18F6}" srcOrd="1" destOrd="0" presId="urn:microsoft.com/office/officeart/2005/8/layout/cycle8"/>
    <dgm:cxn modelId="{370B9027-8AA0-4CD5-A10C-A8E63EA6ADC7}" srcId="{CE948D2F-E40B-4620-96F9-13675553B8F6}" destId="{B28ECA1C-A9B9-409D-9119-DBAEF098DAA7}" srcOrd="6" destOrd="0" parTransId="{CA58D10E-7F11-4C81-9A8B-1C9D938C3322}" sibTransId="{DD054F87-EED5-40FE-B7F9-89B290DFE1DB}"/>
    <dgm:cxn modelId="{F28E21FC-D366-4E59-BED2-8F852AA9BF50}" type="presOf" srcId="{DCC4B74F-C5F3-43A9-B596-A640AE81349F}" destId="{0727D29F-D1A6-4D55-A83E-BA3E391DD55A}" srcOrd="0" destOrd="0" presId="urn:microsoft.com/office/officeart/2005/8/layout/cycle8"/>
    <dgm:cxn modelId="{52FF679A-F7A0-4DCC-AE2C-CFEF051AB661}" type="presOf" srcId="{D131F5D4-81D0-43C1-86B1-73E4212BEC33}" destId="{3DF10741-B95C-4E13-83BB-DA1C77D2328D}" srcOrd="0" destOrd="0" presId="urn:microsoft.com/office/officeart/2005/8/layout/cycle8"/>
    <dgm:cxn modelId="{ADFD7330-175B-4CA9-BD01-4399ED582BC3}" type="presOf" srcId="{B43A9C24-5303-4DCD-AD11-88525D61915D}" destId="{F413F18C-9589-474F-8269-10DB6C6F1FBA}" srcOrd="0" destOrd="0" presId="urn:microsoft.com/office/officeart/2005/8/layout/cycle8"/>
    <dgm:cxn modelId="{C6C9C3D7-D40C-4570-98CE-1045ED033676}" srcId="{CE948D2F-E40B-4620-96F9-13675553B8F6}" destId="{D131F5D4-81D0-43C1-86B1-73E4212BEC33}" srcOrd="5" destOrd="0" parTransId="{F4910537-BF52-4C36-BE63-B5597D4F0B9B}" sibTransId="{3DA8E9E1-C94A-46C7-B671-71E2D22CC9D1}"/>
    <dgm:cxn modelId="{70602216-BE1E-4CC4-85C8-EA0F510ADFC8}" type="presOf" srcId="{B28ECA1C-A9B9-409D-9119-DBAEF098DAA7}" destId="{3DADE5B2-C571-4DD1-A827-F81409830717}" srcOrd="1" destOrd="0" presId="urn:microsoft.com/office/officeart/2005/8/layout/cycle8"/>
    <dgm:cxn modelId="{882C5F45-D0DE-437F-A866-F9D84E28EC3A}" type="presOf" srcId="{DCC4B74F-C5F3-43A9-B596-A640AE81349F}" destId="{C1271AB2-7C69-4DF0-9628-C367BCA3FA55}" srcOrd="1" destOrd="0" presId="urn:microsoft.com/office/officeart/2005/8/layout/cycle8"/>
    <dgm:cxn modelId="{7B15BD76-8A9B-4B67-8157-42B8250EDB40}" type="presOf" srcId="{B28ECA1C-A9B9-409D-9119-DBAEF098DAA7}" destId="{2B5E18F4-3FA4-459C-A436-0B2E8589D708}" srcOrd="0" destOrd="0" presId="urn:microsoft.com/office/officeart/2005/8/layout/cycle8"/>
    <dgm:cxn modelId="{F10237A0-43C3-4355-BC97-7A6718A39E35}" srcId="{CE948D2F-E40B-4620-96F9-13675553B8F6}" destId="{B43A9C24-5303-4DCD-AD11-88525D61915D}" srcOrd="2" destOrd="0" parTransId="{2D1F2B13-06F8-4A02-A2C1-65E7BB0804F3}" sibTransId="{494FE8BE-8E53-477E-9B58-DB936A663E05}"/>
    <dgm:cxn modelId="{FEE1E7BD-5AEA-4905-A65E-FB326CBCAA17}" srcId="{CE948D2F-E40B-4620-96F9-13675553B8F6}" destId="{DCC4B74F-C5F3-43A9-B596-A640AE81349F}" srcOrd="4" destOrd="0" parTransId="{F534FC25-D4A5-4389-B85E-301BF642720B}" sibTransId="{95FB079A-F984-48EF-8AF6-A42DDC89C70A}"/>
    <dgm:cxn modelId="{A8A93933-B957-49FF-B327-1D3617DD324C}" type="presOf" srcId="{219E1CF3-333A-45B6-9194-3F3D2DA9D85F}" destId="{06F343B0-7B11-437F-96CC-20B0B35E44A2}" srcOrd="0" destOrd="0" presId="urn:microsoft.com/office/officeart/2005/8/layout/cycle8"/>
    <dgm:cxn modelId="{CA5F4F7F-A4C4-4798-9C13-37A2E0D174F6}" type="presOf" srcId="{726F9F15-55D8-4F9A-95AE-175ACAA81F0E}" destId="{6F4CCD8A-8CEF-4272-975E-F11FA157D1A6}" srcOrd="0" destOrd="0" presId="urn:microsoft.com/office/officeart/2005/8/layout/cycle8"/>
    <dgm:cxn modelId="{56ACCC72-494B-459B-AA02-A27FAC66E7F8}" type="presOf" srcId="{D131F5D4-81D0-43C1-86B1-73E4212BEC33}" destId="{A3C92FB5-5E6D-4623-AA65-AD9D55E0567A}" srcOrd="1" destOrd="0" presId="urn:microsoft.com/office/officeart/2005/8/layout/cycle8"/>
    <dgm:cxn modelId="{3260423E-43B9-4457-B76B-CD980860E83F}" type="presOf" srcId="{726F9F15-55D8-4F9A-95AE-175ACAA81F0E}" destId="{51095C21-415E-4164-855A-4B883CF9466E}" srcOrd="1" destOrd="0" presId="urn:microsoft.com/office/officeart/2005/8/layout/cycle8"/>
    <dgm:cxn modelId="{34C70612-F8D5-488F-9993-C107ECFF9360}" type="presOf" srcId="{CE948D2F-E40B-4620-96F9-13675553B8F6}" destId="{3E730462-FE3A-40D5-99F7-E96CF4839B92}" srcOrd="0" destOrd="0" presId="urn:microsoft.com/office/officeart/2005/8/layout/cycle8"/>
    <dgm:cxn modelId="{87EDB776-0A3A-4D7A-AFC8-5C904103FD6D}" type="presOf" srcId="{219E1CF3-333A-45B6-9194-3F3D2DA9D85F}" destId="{139B5E7D-E911-499E-BC8C-2DF4F588CD4D}" srcOrd="1" destOrd="0" presId="urn:microsoft.com/office/officeart/2005/8/layout/cycle8"/>
    <dgm:cxn modelId="{0F8C0CF1-FEDF-40BA-AEC7-428C59EE1BF3}" type="presOf" srcId="{B43A9C24-5303-4DCD-AD11-88525D61915D}" destId="{FFE85DA4-657E-4FB3-96FB-7A5FAD769A4B}" srcOrd="1" destOrd="0" presId="urn:microsoft.com/office/officeart/2005/8/layout/cycle8"/>
    <dgm:cxn modelId="{898127CD-61B7-436F-932C-FAB8CC80AFDF}" srcId="{CE948D2F-E40B-4620-96F9-13675553B8F6}" destId="{219E1CF3-333A-45B6-9194-3F3D2DA9D85F}" srcOrd="3" destOrd="0" parTransId="{A1808C25-0452-4EB9-B56F-47B4A3C59E3D}" sibTransId="{CD415B18-3953-49F2-808D-A02F45498480}"/>
    <dgm:cxn modelId="{8C7E475E-276B-414E-90A5-370E62F35D97}" type="presParOf" srcId="{3E730462-FE3A-40D5-99F7-E96CF4839B92}" destId="{6F4CCD8A-8CEF-4272-975E-F11FA157D1A6}" srcOrd="0" destOrd="0" presId="urn:microsoft.com/office/officeart/2005/8/layout/cycle8"/>
    <dgm:cxn modelId="{6519A67B-76B1-4B5F-A54F-36CBF7042AD2}" type="presParOf" srcId="{3E730462-FE3A-40D5-99F7-E96CF4839B92}" destId="{0AA6E6BA-E2CA-46E6-A140-1527F27D39DD}" srcOrd="1" destOrd="0" presId="urn:microsoft.com/office/officeart/2005/8/layout/cycle8"/>
    <dgm:cxn modelId="{D14530DB-6EEB-4135-9602-05CB14CCBA1B}" type="presParOf" srcId="{3E730462-FE3A-40D5-99F7-E96CF4839B92}" destId="{03BE6710-0D7F-416C-AE0B-FA9965910213}" srcOrd="2" destOrd="0" presId="urn:microsoft.com/office/officeart/2005/8/layout/cycle8"/>
    <dgm:cxn modelId="{5ADCA268-810B-4D69-9CBF-BD7CAF051A72}" type="presParOf" srcId="{3E730462-FE3A-40D5-99F7-E96CF4839B92}" destId="{51095C21-415E-4164-855A-4B883CF9466E}" srcOrd="3" destOrd="0" presId="urn:microsoft.com/office/officeart/2005/8/layout/cycle8"/>
    <dgm:cxn modelId="{793F953B-8E9A-460D-A5B5-275D5B6F832A}" type="presParOf" srcId="{3E730462-FE3A-40D5-99F7-E96CF4839B92}" destId="{D8D19C83-9C20-4899-815E-CEAEFACBB894}" srcOrd="4" destOrd="0" presId="urn:microsoft.com/office/officeart/2005/8/layout/cycle8"/>
    <dgm:cxn modelId="{0E8D04C2-528E-4778-936A-B8EA9028E373}" type="presParOf" srcId="{3E730462-FE3A-40D5-99F7-E96CF4839B92}" destId="{44594D17-003D-4566-8FEB-0065DD54EB61}" srcOrd="5" destOrd="0" presId="urn:microsoft.com/office/officeart/2005/8/layout/cycle8"/>
    <dgm:cxn modelId="{D9047646-C5E7-43F6-BD2A-C910421B1E0C}" type="presParOf" srcId="{3E730462-FE3A-40D5-99F7-E96CF4839B92}" destId="{7DDF658C-B468-4BFE-A9F0-28DEF7FDC0FE}" srcOrd="6" destOrd="0" presId="urn:microsoft.com/office/officeart/2005/8/layout/cycle8"/>
    <dgm:cxn modelId="{045C7B0A-BCB2-405A-84EF-B3D6755AEC00}" type="presParOf" srcId="{3E730462-FE3A-40D5-99F7-E96CF4839B92}" destId="{2756C79E-624C-47A9-961B-0B69DC5F18F6}" srcOrd="7" destOrd="0" presId="urn:microsoft.com/office/officeart/2005/8/layout/cycle8"/>
    <dgm:cxn modelId="{9C2E077A-3C84-432E-9082-59DD78CE0F7B}" type="presParOf" srcId="{3E730462-FE3A-40D5-99F7-E96CF4839B92}" destId="{F413F18C-9589-474F-8269-10DB6C6F1FBA}" srcOrd="8" destOrd="0" presId="urn:microsoft.com/office/officeart/2005/8/layout/cycle8"/>
    <dgm:cxn modelId="{74D49BF2-B066-4F8F-B34D-96F86E69CBF3}" type="presParOf" srcId="{3E730462-FE3A-40D5-99F7-E96CF4839B92}" destId="{3DCAD6E2-0F44-409E-B899-EFAC2732D79C}" srcOrd="9" destOrd="0" presId="urn:microsoft.com/office/officeart/2005/8/layout/cycle8"/>
    <dgm:cxn modelId="{F18C965F-A399-4FF9-96D4-D0B4FE519324}" type="presParOf" srcId="{3E730462-FE3A-40D5-99F7-E96CF4839B92}" destId="{E54B999B-E293-41DF-88D1-B2323EA1BFBF}" srcOrd="10" destOrd="0" presId="urn:microsoft.com/office/officeart/2005/8/layout/cycle8"/>
    <dgm:cxn modelId="{41E27B5A-709F-4A06-B989-C402C3E570A3}" type="presParOf" srcId="{3E730462-FE3A-40D5-99F7-E96CF4839B92}" destId="{FFE85DA4-657E-4FB3-96FB-7A5FAD769A4B}" srcOrd="11" destOrd="0" presId="urn:microsoft.com/office/officeart/2005/8/layout/cycle8"/>
    <dgm:cxn modelId="{0C59BC9A-CBB3-428E-A561-61139CF0A685}" type="presParOf" srcId="{3E730462-FE3A-40D5-99F7-E96CF4839B92}" destId="{06F343B0-7B11-437F-96CC-20B0B35E44A2}" srcOrd="12" destOrd="0" presId="urn:microsoft.com/office/officeart/2005/8/layout/cycle8"/>
    <dgm:cxn modelId="{4AF47D97-9685-48CC-8CED-4839F3BB495D}" type="presParOf" srcId="{3E730462-FE3A-40D5-99F7-E96CF4839B92}" destId="{093418DC-1D12-45E5-93AA-195B688A1A6A}" srcOrd="13" destOrd="0" presId="urn:microsoft.com/office/officeart/2005/8/layout/cycle8"/>
    <dgm:cxn modelId="{D02144BC-6A50-40BA-8C5A-B86A3682731A}" type="presParOf" srcId="{3E730462-FE3A-40D5-99F7-E96CF4839B92}" destId="{B40103DB-077D-4C3E-959E-84466D1BD0CA}" srcOrd="14" destOrd="0" presId="urn:microsoft.com/office/officeart/2005/8/layout/cycle8"/>
    <dgm:cxn modelId="{A642B7C7-2FF9-4A79-83D5-D8C713EBAB10}" type="presParOf" srcId="{3E730462-FE3A-40D5-99F7-E96CF4839B92}" destId="{139B5E7D-E911-499E-BC8C-2DF4F588CD4D}" srcOrd="15" destOrd="0" presId="urn:microsoft.com/office/officeart/2005/8/layout/cycle8"/>
    <dgm:cxn modelId="{8183CD40-647A-4264-A6AD-642C5FC9E561}" type="presParOf" srcId="{3E730462-FE3A-40D5-99F7-E96CF4839B92}" destId="{0727D29F-D1A6-4D55-A83E-BA3E391DD55A}" srcOrd="16" destOrd="0" presId="urn:microsoft.com/office/officeart/2005/8/layout/cycle8"/>
    <dgm:cxn modelId="{90951EDA-5E19-433F-815E-4201F8D71AF7}" type="presParOf" srcId="{3E730462-FE3A-40D5-99F7-E96CF4839B92}" destId="{782BB223-300E-4B69-B531-33E8E8A55C31}" srcOrd="17" destOrd="0" presId="urn:microsoft.com/office/officeart/2005/8/layout/cycle8"/>
    <dgm:cxn modelId="{2D7933D2-91C1-473D-A119-23157124D084}" type="presParOf" srcId="{3E730462-FE3A-40D5-99F7-E96CF4839B92}" destId="{2A0880EA-5BE8-429D-A47B-C7D62B13F8C6}" srcOrd="18" destOrd="0" presId="urn:microsoft.com/office/officeart/2005/8/layout/cycle8"/>
    <dgm:cxn modelId="{967675DB-61D8-48F8-B0CC-855C321E52E1}" type="presParOf" srcId="{3E730462-FE3A-40D5-99F7-E96CF4839B92}" destId="{C1271AB2-7C69-4DF0-9628-C367BCA3FA55}" srcOrd="19" destOrd="0" presId="urn:microsoft.com/office/officeart/2005/8/layout/cycle8"/>
    <dgm:cxn modelId="{7648B0D7-719E-4BAD-9476-6CDB3A15ADF3}" type="presParOf" srcId="{3E730462-FE3A-40D5-99F7-E96CF4839B92}" destId="{3DF10741-B95C-4E13-83BB-DA1C77D2328D}" srcOrd="20" destOrd="0" presId="urn:microsoft.com/office/officeart/2005/8/layout/cycle8"/>
    <dgm:cxn modelId="{25D2FB70-51AA-4C74-81B5-22B05D79FB86}" type="presParOf" srcId="{3E730462-FE3A-40D5-99F7-E96CF4839B92}" destId="{3BA049BA-36B1-456B-BD55-FE438EF4E035}" srcOrd="21" destOrd="0" presId="urn:microsoft.com/office/officeart/2005/8/layout/cycle8"/>
    <dgm:cxn modelId="{EA56D4DE-FB34-4432-B0C6-AC87AF0AF939}" type="presParOf" srcId="{3E730462-FE3A-40D5-99F7-E96CF4839B92}" destId="{C4156F19-AF1B-4FB3-AD50-1F95CB08E07B}" srcOrd="22" destOrd="0" presId="urn:microsoft.com/office/officeart/2005/8/layout/cycle8"/>
    <dgm:cxn modelId="{9E1C73AB-D50A-4A1B-ABF6-0CE78395A895}" type="presParOf" srcId="{3E730462-FE3A-40D5-99F7-E96CF4839B92}" destId="{A3C92FB5-5E6D-4623-AA65-AD9D55E0567A}" srcOrd="23" destOrd="0" presId="urn:microsoft.com/office/officeart/2005/8/layout/cycle8"/>
    <dgm:cxn modelId="{2A3180FE-2552-4303-BD19-D29F81224B24}" type="presParOf" srcId="{3E730462-FE3A-40D5-99F7-E96CF4839B92}" destId="{2B5E18F4-3FA4-459C-A436-0B2E8589D708}" srcOrd="24" destOrd="0" presId="urn:microsoft.com/office/officeart/2005/8/layout/cycle8"/>
    <dgm:cxn modelId="{178A6342-CEE7-436E-8438-A88347F962EA}" type="presParOf" srcId="{3E730462-FE3A-40D5-99F7-E96CF4839B92}" destId="{15DCEF8F-B2B3-4285-B7D9-F5233334F3A7}" srcOrd="25" destOrd="0" presId="urn:microsoft.com/office/officeart/2005/8/layout/cycle8"/>
    <dgm:cxn modelId="{9CBE71B6-21DD-4F24-B764-9A0118740CE0}" type="presParOf" srcId="{3E730462-FE3A-40D5-99F7-E96CF4839B92}" destId="{D6FB70DD-7183-4B65-A199-93EFFD5E5647}" srcOrd="26" destOrd="0" presId="urn:microsoft.com/office/officeart/2005/8/layout/cycle8"/>
    <dgm:cxn modelId="{5F4D0A63-671D-4118-BB73-962EC9845586}" type="presParOf" srcId="{3E730462-FE3A-40D5-99F7-E96CF4839B92}" destId="{3DADE5B2-C571-4DD1-A827-F81409830717}" srcOrd="27" destOrd="0" presId="urn:microsoft.com/office/officeart/2005/8/layout/cycle8"/>
    <dgm:cxn modelId="{69857F15-9599-4BE2-A28F-1E4ED2208A72}" type="presParOf" srcId="{3E730462-FE3A-40D5-99F7-E96CF4839B92}" destId="{F9127D2E-5C70-4A20-817D-9375CD36E9A2}" srcOrd="28" destOrd="0" presId="urn:microsoft.com/office/officeart/2005/8/layout/cycle8"/>
    <dgm:cxn modelId="{77C697F3-C7AA-433A-A1AC-87ED1EACB849}" type="presParOf" srcId="{3E730462-FE3A-40D5-99F7-E96CF4839B92}" destId="{DBC43ADC-7BFB-4202-9080-45B9D74026CF}" srcOrd="29" destOrd="0" presId="urn:microsoft.com/office/officeart/2005/8/layout/cycle8"/>
    <dgm:cxn modelId="{F242DF2D-478A-47E9-B5DD-63009D458649}" type="presParOf" srcId="{3E730462-FE3A-40D5-99F7-E96CF4839B92}" destId="{817A3592-F31A-4BC2-B896-D4812270AA81}" srcOrd="30" destOrd="0" presId="urn:microsoft.com/office/officeart/2005/8/layout/cycle8"/>
    <dgm:cxn modelId="{0878B7BE-0AE1-4F32-B8D4-132E6527D7C1}" type="presParOf" srcId="{3E730462-FE3A-40D5-99F7-E96CF4839B92}" destId="{1F7C74DD-BFDD-4443-AB94-56CFD76FCC1E}" srcOrd="31" destOrd="0" presId="urn:microsoft.com/office/officeart/2005/8/layout/cycle8"/>
    <dgm:cxn modelId="{F062DC1F-649A-4FC8-9ABC-A6805FC57BC5}" type="presParOf" srcId="{3E730462-FE3A-40D5-99F7-E96CF4839B92}" destId="{DC13A43E-F678-4329-A81E-169D1D2FE5DB}" srcOrd="32" destOrd="0" presId="urn:microsoft.com/office/officeart/2005/8/layout/cycle8"/>
    <dgm:cxn modelId="{07B3567D-FE3F-49B7-B408-2770A5A20042}" type="presParOf" srcId="{3E730462-FE3A-40D5-99F7-E96CF4839B92}" destId="{F220A48A-4B8B-4FC5-BBB7-287BB4CC3B92}" srcOrd="33" destOrd="0" presId="urn:microsoft.com/office/officeart/2005/8/layout/cycle8"/>
    <dgm:cxn modelId="{246396E9-5A20-44B6-AC6E-CCC5AFF4E42E}" type="presParOf" srcId="{3E730462-FE3A-40D5-99F7-E96CF4839B92}" destId="{208D8BFB-958B-42DC-8FCE-DA8C3E6BCD6F}" srcOrd="3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9D89FF-3643-4AA1-8B67-B0EAD3A7159E}">
      <dsp:nvSpPr>
        <dsp:cNvPr id="0" name=""/>
        <dsp:cNvSpPr/>
      </dsp:nvSpPr>
      <dsp:spPr>
        <a:xfrm>
          <a:off x="1211897" y="562610"/>
          <a:ext cx="3748404" cy="3748404"/>
        </a:xfrm>
        <a:prstGeom prst="blockArc">
          <a:avLst>
            <a:gd name="adj1" fmla="val 10800000"/>
            <a:gd name="adj2" fmla="val 16200000"/>
            <a:gd name="adj3" fmla="val 4644"/>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7BF2D575-E52D-43C4-9998-D8ECBEA98DC0}">
      <dsp:nvSpPr>
        <dsp:cNvPr id="0" name=""/>
        <dsp:cNvSpPr/>
      </dsp:nvSpPr>
      <dsp:spPr>
        <a:xfrm>
          <a:off x="1211897" y="562610"/>
          <a:ext cx="3748404" cy="3748404"/>
        </a:xfrm>
        <a:prstGeom prst="blockArc">
          <a:avLst>
            <a:gd name="adj1" fmla="val 5400000"/>
            <a:gd name="adj2" fmla="val 10800000"/>
            <a:gd name="adj3" fmla="val 4644"/>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F4D49448-FDE5-49DD-9670-17884DE5BE31}">
      <dsp:nvSpPr>
        <dsp:cNvPr id="0" name=""/>
        <dsp:cNvSpPr/>
      </dsp:nvSpPr>
      <dsp:spPr>
        <a:xfrm>
          <a:off x="1211897" y="562610"/>
          <a:ext cx="3748404" cy="3748404"/>
        </a:xfrm>
        <a:prstGeom prst="blockArc">
          <a:avLst>
            <a:gd name="adj1" fmla="val 0"/>
            <a:gd name="adj2" fmla="val 5400000"/>
            <a:gd name="adj3" fmla="val 4644"/>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0DC0AA77-E91F-42BC-91B0-3D945EFEE1DE}">
      <dsp:nvSpPr>
        <dsp:cNvPr id="0" name=""/>
        <dsp:cNvSpPr/>
      </dsp:nvSpPr>
      <dsp:spPr>
        <a:xfrm>
          <a:off x="1211897" y="562610"/>
          <a:ext cx="3748404" cy="3748404"/>
        </a:xfrm>
        <a:prstGeom prst="blockArc">
          <a:avLst>
            <a:gd name="adj1" fmla="val 16200000"/>
            <a:gd name="adj2" fmla="val 0"/>
            <a:gd name="adj3" fmla="val 4644"/>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11926EDE-C9C7-492E-8FF2-6E97E7989CFB}">
      <dsp:nvSpPr>
        <dsp:cNvPr id="0" name=""/>
        <dsp:cNvSpPr/>
      </dsp:nvSpPr>
      <dsp:spPr>
        <a:xfrm>
          <a:off x="2222655" y="1573367"/>
          <a:ext cx="1726889" cy="1726889"/>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lvl="0" algn="ctr" defTabSz="1200150">
            <a:lnSpc>
              <a:spcPct val="90000"/>
            </a:lnSpc>
            <a:spcBef>
              <a:spcPct val="0"/>
            </a:spcBef>
            <a:spcAft>
              <a:spcPct val="35000"/>
            </a:spcAft>
          </a:pPr>
          <a:r>
            <a:rPr lang="en-GB" sz="2700" kern="1200" dirty="0" smtClean="0"/>
            <a:t>Service Strategy</a:t>
          </a:r>
          <a:endParaRPr lang="en-GB" sz="2700" kern="1200" dirty="0"/>
        </a:p>
      </dsp:txBody>
      <dsp:txXfrm>
        <a:off x="2475552" y="1826264"/>
        <a:ext cx="1221095" cy="1221095"/>
      </dsp:txXfrm>
    </dsp:sp>
    <dsp:sp modelId="{D44D8241-96CC-4E31-8090-D8487BADB03E}">
      <dsp:nvSpPr>
        <dsp:cNvPr id="0" name=""/>
        <dsp:cNvSpPr/>
      </dsp:nvSpPr>
      <dsp:spPr>
        <a:xfrm>
          <a:off x="2481688" y="1716"/>
          <a:ext cx="1208822" cy="1208822"/>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smtClean="0"/>
            <a:t>Service Strategy</a:t>
          </a:r>
          <a:endParaRPr lang="en-GB" sz="1100" kern="1200" dirty="0"/>
        </a:p>
      </dsp:txBody>
      <dsp:txXfrm>
        <a:off x="2658716" y="178744"/>
        <a:ext cx="854766" cy="854766"/>
      </dsp:txXfrm>
    </dsp:sp>
    <dsp:sp modelId="{F5A0C42B-6AF0-4BDA-8119-9CE39A816C84}">
      <dsp:nvSpPr>
        <dsp:cNvPr id="0" name=""/>
        <dsp:cNvSpPr/>
      </dsp:nvSpPr>
      <dsp:spPr>
        <a:xfrm>
          <a:off x="4312373" y="1832401"/>
          <a:ext cx="1208822" cy="1208822"/>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smtClean="0"/>
            <a:t>Portfolio Management</a:t>
          </a:r>
          <a:endParaRPr lang="en-GB" sz="1100" kern="1200" dirty="0"/>
        </a:p>
      </dsp:txBody>
      <dsp:txXfrm>
        <a:off x="4489401" y="2009429"/>
        <a:ext cx="854766" cy="854766"/>
      </dsp:txXfrm>
    </dsp:sp>
    <dsp:sp modelId="{F3EAEDFE-5DAC-429C-AF21-85CDDA05EB7C}">
      <dsp:nvSpPr>
        <dsp:cNvPr id="0" name=""/>
        <dsp:cNvSpPr/>
      </dsp:nvSpPr>
      <dsp:spPr>
        <a:xfrm>
          <a:off x="2481688" y="3663085"/>
          <a:ext cx="1208822" cy="1208822"/>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smtClean="0"/>
            <a:t>Financial Management</a:t>
          </a:r>
          <a:endParaRPr lang="en-GB" sz="1100" kern="1200" dirty="0"/>
        </a:p>
      </dsp:txBody>
      <dsp:txXfrm>
        <a:off x="2658716" y="3840113"/>
        <a:ext cx="854766" cy="854766"/>
      </dsp:txXfrm>
    </dsp:sp>
    <dsp:sp modelId="{4180ECA3-3BE8-4A54-90F7-EF12462623C2}">
      <dsp:nvSpPr>
        <dsp:cNvPr id="0" name=""/>
        <dsp:cNvSpPr/>
      </dsp:nvSpPr>
      <dsp:spPr>
        <a:xfrm>
          <a:off x="651003" y="1832401"/>
          <a:ext cx="1208822" cy="1208822"/>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smtClean="0"/>
            <a:t>Demand Management</a:t>
          </a:r>
          <a:endParaRPr lang="en-GB" sz="1100" kern="1200" dirty="0"/>
        </a:p>
      </dsp:txBody>
      <dsp:txXfrm>
        <a:off x="828031" y="2009429"/>
        <a:ext cx="854766" cy="8547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DE4833-4401-48DA-BF1F-9310E0FF7D43}">
      <dsp:nvSpPr>
        <dsp:cNvPr id="0" name=""/>
        <dsp:cNvSpPr/>
      </dsp:nvSpPr>
      <dsp:spPr>
        <a:xfrm>
          <a:off x="1091067" y="441780"/>
          <a:ext cx="3990064" cy="3990064"/>
        </a:xfrm>
        <a:prstGeom prst="blockArc">
          <a:avLst>
            <a:gd name="adj1" fmla="val 13500000"/>
            <a:gd name="adj2" fmla="val 16200000"/>
            <a:gd name="adj3" fmla="val 3426"/>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E8813333-C742-455A-BC9E-295A11F82FA6}">
      <dsp:nvSpPr>
        <dsp:cNvPr id="0" name=""/>
        <dsp:cNvSpPr/>
      </dsp:nvSpPr>
      <dsp:spPr>
        <a:xfrm>
          <a:off x="1091067" y="441780"/>
          <a:ext cx="3990064" cy="3990064"/>
        </a:xfrm>
        <a:prstGeom prst="blockArc">
          <a:avLst>
            <a:gd name="adj1" fmla="val 10800000"/>
            <a:gd name="adj2" fmla="val 13500000"/>
            <a:gd name="adj3" fmla="val 3426"/>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9611A2AD-2601-495B-93A2-15BD9BF950E3}">
      <dsp:nvSpPr>
        <dsp:cNvPr id="0" name=""/>
        <dsp:cNvSpPr/>
      </dsp:nvSpPr>
      <dsp:spPr>
        <a:xfrm>
          <a:off x="1091067" y="441780"/>
          <a:ext cx="3990064" cy="3990064"/>
        </a:xfrm>
        <a:prstGeom prst="blockArc">
          <a:avLst>
            <a:gd name="adj1" fmla="val 8100000"/>
            <a:gd name="adj2" fmla="val 10800000"/>
            <a:gd name="adj3" fmla="val 3426"/>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1DA0BECF-D441-4722-8862-517CC8296AA7}">
      <dsp:nvSpPr>
        <dsp:cNvPr id="0" name=""/>
        <dsp:cNvSpPr/>
      </dsp:nvSpPr>
      <dsp:spPr>
        <a:xfrm>
          <a:off x="1091067" y="441780"/>
          <a:ext cx="3990064" cy="3990064"/>
        </a:xfrm>
        <a:prstGeom prst="blockArc">
          <a:avLst>
            <a:gd name="adj1" fmla="val 5400000"/>
            <a:gd name="adj2" fmla="val 8100000"/>
            <a:gd name="adj3" fmla="val 3426"/>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3E6DB294-47F2-4E5A-AD93-FAE96631B7F4}">
      <dsp:nvSpPr>
        <dsp:cNvPr id="0" name=""/>
        <dsp:cNvSpPr/>
      </dsp:nvSpPr>
      <dsp:spPr>
        <a:xfrm>
          <a:off x="1091067" y="441780"/>
          <a:ext cx="3990064" cy="3990064"/>
        </a:xfrm>
        <a:prstGeom prst="blockArc">
          <a:avLst>
            <a:gd name="adj1" fmla="val 2700000"/>
            <a:gd name="adj2" fmla="val 5400000"/>
            <a:gd name="adj3" fmla="val 3426"/>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A5E18A25-8854-450C-B861-205F348A7095}">
      <dsp:nvSpPr>
        <dsp:cNvPr id="0" name=""/>
        <dsp:cNvSpPr/>
      </dsp:nvSpPr>
      <dsp:spPr>
        <a:xfrm>
          <a:off x="1091067" y="441780"/>
          <a:ext cx="3990064" cy="3990064"/>
        </a:xfrm>
        <a:prstGeom prst="blockArc">
          <a:avLst>
            <a:gd name="adj1" fmla="val 0"/>
            <a:gd name="adj2" fmla="val 2700000"/>
            <a:gd name="adj3" fmla="val 3426"/>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34126856-2299-4F87-9566-B558F37F0C2C}">
      <dsp:nvSpPr>
        <dsp:cNvPr id="0" name=""/>
        <dsp:cNvSpPr/>
      </dsp:nvSpPr>
      <dsp:spPr>
        <a:xfrm>
          <a:off x="1091067" y="441780"/>
          <a:ext cx="3990064" cy="3990064"/>
        </a:xfrm>
        <a:prstGeom prst="blockArc">
          <a:avLst>
            <a:gd name="adj1" fmla="val 18900000"/>
            <a:gd name="adj2" fmla="val 0"/>
            <a:gd name="adj3" fmla="val 3426"/>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A21AEA95-74CF-4F89-8370-8AA17C24FFC3}">
      <dsp:nvSpPr>
        <dsp:cNvPr id="0" name=""/>
        <dsp:cNvSpPr/>
      </dsp:nvSpPr>
      <dsp:spPr>
        <a:xfrm>
          <a:off x="1091067" y="441780"/>
          <a:ext cx="3990064" cy="3990064"/>
        </a:xfrm>
        <a:prstGeom prst="blockArc">
          <a:avLst>
            <a:gd name="adj1" fmla="val 16200000"/>
            <a:gd name="adj2" fmla="val 18900000"/>
            <a:gd name="adj3" fmla="val 3426"/>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DA2E1A9B-B0FF-40C2-A872-B9A2702642BA}">
      <dsp:nvSpPr>
        <dsp:cNvPr id="0" name=""/>
        <dsp:cNvSpPr/>
      </dsp:nvSpPr>
      <dsp:spPr>
        <a:xfrm>
          <a:off x="2408001" y="1758714"/>
          <a:ext cx="1356196" cy="1356196"/>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GB" sz="2400" kern="1200" dirty="0" smtClean="0"/>
            <a:t>Service Design</a:t>
          </a:r>
          <a:endParaRPr lang="en-GB" sz="2400" kern="1200" dirty="0"/>
        </a:p>
      </dsp:txBody>
      <dsp:txXfrm>
        <a:off x="2606611" y="1957324"/>
        <a:ext cx="958976" cy="958976"/>
      </dsp:txXfrm>
    </dsp:sp>
    <dsp:sp modelId="{A5B2D45A-17B6-4191-B773-64EDAFE3AA6F}">
      <dsp:nvSpPr>
        <dsp:cNvPr id="0" name=""/>
        <dsp:cNvSpPr/>
      </dsp:nvSpPr>
      <dsp:spPr>
        <a:xfrm>
          <a:off x="2611431" y="1287"/>
          <a:ext cx="949337" cy="949337"/>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smtClean="0"/>
            <a:t>IT Service Continuity Management</a:t>
          </a:r>
          <a:endParaRPr lang="en-GB" sz="900" kern="1200" dirty="0"/>
        </a:p>
      </dsp:txBody>
      <dsp:txXfrm>
        <a:off x="2750458" y="140314"/>
        <a:ext cx="671283" cy="671283"/>
      </dsp:txXfrm>
    </dsp:sp>
    <dsp:sp modelId="{A3A9CC11-D221-4448-A68E-8DFA09C7A35B}">
      <dsp:nvSpPr>
        <dsp:cNvPr id="0" name=""/>
        <dsp:cNvSpPr/>
      </dsp:nvSpPr>
      <dsp:spPr>
        <a:xfrm>
          <a:off x="3997965" y="575609"/>
          <a:ext cx="949337" cy="949337"/>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smtClean="0"/>
            <a:t>Information Security Management</a:t>
          </a:r>
          <a:endParaRPr lang="en-GB" sz="900" kern="1200" dirty="0"/>
        </a:p>
      </dsp:txBody>
      <dsp:txXfrm>
        <a:off x="4136992" y="714636"/>
        <a:ext cx="671283" cy="671283"/>
      </dsp:txXfrm>
    </dsp:sp>
    <dsp:sp modelId="{E99DFD88-7637-4EB3-AEF5-5C67FF6DFA28}">
      <dsp:nvSpPr>
        <dsp:cNvPr id="0" name=""/>
        <dsp:cNvSpPr/>
      </dsp:nvSpPr>
      <dsp:spPr>
        <a:xfrm>
          <a:off x="4572287" y="1962143"/>
          <a:ext cx="949337" cy="949337"/>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smtClean="0"/>
            <a:t>Availability Management</a:t>
          </a:r>
          <a:endParaRPr lang="en-GB" sz="900" kern="1200" dirty="0"/>
        </a:p>
      </dsp:txBody>
      <dsp:txXfrm>
        <a:off x="4711314" y="2101170"/>
        <a:ext cx="671283" cy="671283"/>
      </dsp:txXfrm>
    </dsp:sp>
    <dsp:sp modelId="{94EBEA93-3CE0-47A1-835D-D6AB24A3F45F}">
      <dsp:nvSpPr>
        <dsp:cNvPr id="0" name=""/>
        <dsp:cNvSpPr/>
      </dsp:nvSpPr>
      <dsp:spPr>
        <a:xfrm>
          <a:off x="3997965" y="3348678"/>
          <a:ext cx="949337" cy="949337"/>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smtClean="0"/>
            <a:t>Service Level Management</a:t>
          </a:r>
          <a:endParaRPr lang="en-GB" sz="900" kern="1200" dirty="0"/>
        </a:p>
      </dsp:txBody>
      <dsp:txXfrm>
        <a:off x="4136992" y="3487705"/>
        <a:ext cx="671283" cy="671283"/>
      </dsp:txXfrm>
    </dsp:sp>
    <dsp:sp modelId="{7798C6D8-A520-43AB-A0F3-D0C75399EEC1}">
      <dsp:nvSpPr>
        <dsp:cNvPr id="0" name=""/>
        <dsp:cNvSpPr/>
      </dsp:nvSpPr>
      <dsp:spPr>
        <a:xfrm>
          <a:off x="2611431" y="3922999"/>
          <a:ext cx="949337" cy="949337"/>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smtClean="0"/>
            <a:t>Capacity Management</a:t>
          </a:r>
          <a:endParaRPr lang="en-GB" sz="900" kern="1200" dirty="0"/>
        </a:p>
      </dsp:txBody>
      <dsp:txXfrm>
        <a:off x="2750458" y="4062026"/>
        <a:ext cx="671283" cy="671283"/>
      </dsp:txXfrm>
    </dsp:sp>
    <dsp:sp modelId="{71773339-2B42-4AFF-8DDF-F3CE5CF919A7}">
      <dsp:nvSpPr>
        <dsp:cNvPr id="0" name=""/>
        <dsp:cNvSpPr/>
      </dsp:nvSpPr>
      <dsp:spPr>
        <a:xfrm>
          <a:off x="1224896" y="3348678"/>
          <a:ext cx="949337" cy="949337"/>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smtClean="0"/>
            <a:t>Service Level Management</a:t>
          </a:r>
          <a:endParaRPr lang="en-GB" sz="900" kern="1200" dirty="0"/>
        </a:p>
      </dsp:txBody>
      <dsp:txXfrm>
        <a:off x="1363923" y="3487705"/>
        <a:ext cx="671283" cy="671283"/>
      </dsp:txXfrm>
    </dsp:sp>
    <dsp:sp modelId="{4B393A37-566F-4A6E-91DD-F83C216A79AA}">
      <dsp:nvSpPr>
        <dsp:cNvPr id="0" name=""/>
        <dsp:cNvSpPr/>
      </dsp:nvSpPr>
      <dsp:spPr>
        <a:xfrm>
          <a:off x="650575" y="1962143"/>
          <a:ext cx="949337" cy="949337"/>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smtClean="0"/>
            <a:t>Service Catalogue Management</a:t>
          </a:r>
          <a:endParaRPr lang="en-GB" sz="900" kern="1200" dirty="0"/>
        </a:p>
      </dsp:txBody>
      <dsp:txXfrm>
        <a:off x="789602" y="2101170"/>
        <a:ext cx="671283" cy="671283"/>
      </dsp:txXfrm>
    </dsp:sp>
    <dsp:sp modelId="{A64FA138-09EC-4C4B-884C-7EC569060F87}">
      <dsp:nvSpPr>
        <dsp:cNvPr id="0" name=""/>
        <dsp:cNvSpPr/>
      </dsp:nvSpPr>
      <dsp:spPr>
        <a:xfrm>
          <a:off x="1224896" y="575609"/>
          <a:ext cx="949337" cy="949337"/>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smtClean="0"/>
            <a:t>Supplier Management</a:t>
          </a:r>
          <a:endParaRPr lang="en-GB" sz="900" kern="1200" dirty="0"/>
        </a:p>
      </dsp:txBody>
      <dsp:txXfrm>
        <a:off x="1363923" y="714636"/>
        <a:ext cx="671283" cy="6712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82AF67-9481-4408-BAB6-2094CEA76E90}">
      <dsp:nvSpPr>
        <dsp:cNvPr id="0" name=""/>
        <dsp:cNvSpPr/>
      </dsp:nvSpPr>
      <dsp:spPr>
        <a:xfrm>
          <a:off x="1060209" y="509279"/>
          <a:ext cx="4051781" cy="4051781"/>
        </a:xfrm>
        <a:prstGeom prst="blockArc">
          <a:avLst>
            <a:gd name="adj1" fmla="val 13114286"/>
            <a:gd name="adj2" fmla="val 16200000"/>
            <a:gd name="adj3" fmla="val 3899"/>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32C6687D-31CB-4C7E-8D91-DFD6630B0571}">
      <dsp:nvSpPr>
        <dsp:cNvPr id="0" name=""/>
        <dsp:cNvSpPr/>
      </dsp:nvSpPr>
      <dsp:spPr>
        <a:xfrm>
          <a:off x="1060209" y="509279"/>
          <a:ext cx="4051781" cy="4051781"/>
        </a:xfrm>
        <a:prstGeom prst="blockArc">
          <a:avLst>
            <a:gd name="adj1" fmla="val 10028571"/>
            <a:gd name="adj2" fmla="val 13114286"/>
            <a:gd name="adj3" fmla="val 3899"/>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2CE7C1A1-0F9D-4812-9A0E-04EA86D0D311}">
      <dsp:nvSpPr>
        <dsp:cNvPr id="0" name=""/>
        <dsp:cNvSpPr/>
      </dsp:nvSpPr>
      <dsp:spPr>
        <a:xfrm>
          <a:off x="1060209" y="509279"/>
          <a:ext cx="4051781" cy="4051781"/>
        </a:xfrm>
        <a:prstGeom prst="blockArc">
          <a:avLst>
            <a:gd name="adj1" fmla="val 6942857"/>
            <a:gd name="adj2" fmla="val 10028571"/>
            <a:gd name="adj3" fmla="val 3899"/>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E1C67E0A-415F-4D42-A212-0DDEA3D7D158}">
      <dsp:nvSpPr>
        <dsp:cNvPr id="0" name=""/>
        <dsp:cNvSpPr/>
      </dsp:nvSpPr>
      <dsp:spPr>
        <a:xfrm>
          <a:off x="1060209" y="509279"/>
          <a:ext cx="4051781" cy="4051781"/>
        </a:xfrm>
        <a:prstGeom prst="blockArc">
          <a:avLst>
            <a:gd name="adj1" fmla="val 3857143"/>
            <a:gd name="adj2" fmla="val 6942857"/>
            <a:gd name="adj3" fmla="val 3899"/>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B6331765-6ADD-45BF-A4DF-8A8F835962C8}">
      <dsp:nvSpPr>
        <dsp:cNvPr id="0" name=""/>
        <dsp:cNvSpPr/>
      </dsp:nvSpPr>
      <dsp:spPr>
        <a:xfrm>
          <a:off x="1060209" y="509279"/>
          <a:ext cx="4051781" cy="4051781"/>
        </a:xfrm>
        <a:prstGeom prst="blockArc">
          <a:avLst>
            <a:gd name="adj1" fmla="val 771429"/>
            <a:gd name="adj2" fmla="val 3857143"/>
            <a:gd name="adj3" fmla="val 3899"/>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00B5473F-EFFC-482F-99DE-1F330A9DC64C}">
      <dsp:nvSpPr>
        <dsp:cNvPr id="0" name=""/>
        <dsp:cNvSpPr/>
      </dsp:nvSpPr>
      <dsp:spPr>
        <a:xfrm>
          <a:off x="1060209" y="509279"/>
          <a:ext cx="4051781" cy="4051781"/>
        </a:xfrm>
        <a:prstGeom prst="blockArc">
          <a:avLst>
            <a:gd name="adj1" fmla="val 19285714"/>
            <a:gd name="adj2" fmla="val 771429"/>
            <a:gd name="adj3" fmla="val 3899"/>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E70D2B3A-823C-4260-8B35-BB44AFB2E1D6}">
      <dsp:nvSpPr>
        <dsp:cNvPr id="0" name=""/>
        <dsp:cNvSpPr/>
      </dsp:nvSpPr>
      <dsp:spPr>
        <a:xfrm>
          <a:off x="1060209" y="509279"/>
          <a:ext cx="4051781" cy="4051781"/>
        </a:xfrm>
        <a:prstGeom prst="blockArc">
          <a:avLst>
            <a:gd name="adj1" fmla="val 16200000"/>
            <a:gd name="adj2" fmla="val 19285714"/>
            <a:gd name="adj3" fmla="val 3899"/>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D356D6A4-9AEA-4980-A149-3CF42CE90079}">
      <dsp:nvSpPr>
        <dsp:cNvPr id="0" name=""/>
        <dsp:cNvSpPr/>
      </dsp:nvSpPr>
      <dsp:spPr>
        <a:xfrm>
          <a:off x="2302519" y="1751590"/>
          <a:ext cx="1567160" cy="1567160"/>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t>Service Transition</a:t>
          </a:r>
          <a:endParaRPr lang="en-GB" sz="2000" kern="1200" dirty="0"/>
        </a:p>
      </dsp:txBody>
      <dsp:txXfrm>
        <a:off x="2532024" y="1981095"/>
        <a:ext cx="1108150" cy="1108150"/>
      </dsp:txXfrm>
    </dsp:sp>
    <dsp:sp modelId="{CD7C11BA-74FA-4C81-9032-1F61D0F80B2C}">
      <dsp:nvSpPr>
        <dsp:cNvPr id="0" name=""/>
        <dsp:cNvSpPr/>
      </dsp:nvSpPr>
      <dsp:spPr>
        <a:xfrm>
          <a:off x="2537593" y="265"/>
          <a:ext cx="1097012" cy="1097012"/>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smtClean="0"/>
            <a:t>Evaluation Management</a:t>
          </a:r>
          <a:endParaRPr lang="en-GB" sz="1000" kern="1200" dirty="0"/>
        </a:p>
      </dsp:txBody>
      <dsp:txXfrm>
        <a:off x="2698247" y="160919"/>
        <a:ext cx="775704" cy="775704"/>
      </dsp:txXfrm>
    </dsp:sp>
    <dsp:sp modelId="{31B68358-12D6-4507-ABCB-B32F01CFDDED}">
      <dsp:nvSpPr>
        <dsp:cNvPr id="0" name=""/>
        <dsp:cNvSpPr/>
      </dsp:nvSpPr>
      <dsp:spPr>
        <a:xfrm>
          <a:off x="4090622" y="748164"/>
          <a:ext cx="1097012" cy="1097012"/>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smtClean="0"/>
            <a:t>Transition Planning &amp; Support</a:t>
          </a:r>
          <a:endParaRPr lang="en-GB" sz="1000" kern="1200" dirty="0"/>
        </a:p>
      </dsp:txBody>
      <dsp:txXfrm>
        <a:off x="4251276" y="908818"/>
        <a:ext cx="775704" cy="775704"/>
      </dsp:txXfrm>
    </dsp:sp>
    <dsp:sp modelId="{2CAFED0A-1242-4F19-AE6B-2E7A11E6CA19}">
      <dsp:nvSpPr>
        <dsp:cNvPr id="0" name=""/>
        <dsp:cNvSpPr/>
      </dsp:nvSpPr>
      <dsp:spPr>
        <a:xfrm>
          <a:off x="4474189" y="2428679"/>
          <a:ext cx="1097012" cy="1097012"/>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smtClean="0"/>
            <a:t>Service, Asset, &amp; Configuration Management</a:t>
          </a:r>
          <a:endParaRPr lang="en-GB" sz="1000" kern="1200" dirty="0"/>
        </a:p>
      </dsp:txBody>
      <dsp:txXfrm>
        <a:off x="4634843" y="2589333"/>
        <a:ext cx="775704" cy="775704"/>
      </dsp:txXfrm>
    </dsp:sp>
    <dsp:sp modelId="{7BD79FD7-0132-4FC0-9E10-772E43032FF6}">
      <dsp:nvSpPr>
        <dsp:cNvPr id="0" name=""/>
        <dsp:cNvSpPr/>
      </dsp:nvSpPr>
      <dsp:spPr>
        <a:xfrm>
          <a:off x="3399459" y="3776347"/>
          <a:ext cx="1097012" cy="1097012"/>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smtClean="0"/>
            <a:t>Change Management</a:t>
          </a:r>
          <a:endParaRPr lang="en-GB" sz="1000" kern="1200" dirty="0"/>
        </a:p>
      </dsp:txBody>
      <dsp:txXfrm>
        <a:off x="3560113" y="3937001"/>
        <a:ext cx="775704" cy="775704"/>
      </dsp:txXfrm>
    </dsp:sp>
    <dsp:sp modelId="{9C902309-DF4C-4245-864D-9BA212479A69}">
      <dsp:nvSpPr>
        <dsp:cNvPr id="0" name=""/>
        <dsp:cNvSpPr/>
      </dsp:nvSpPr>
      <dsp:spPr>
        <a:xfrm>
          <a:off x="1675727" y="3776347"/>
          <a:ext cx="1097012" cy="1097012"/>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smtClean="0"/>
            <a:t>Knowledge Management</a:t>
          </a:r>
          <a:endParaRPr lang="en-GB" sz="1000" kern="1200" dirty="0"/>
        </a:p>
      </dsp:txBody>
      <dsp:txXfrm>
        <a:off x="1836381" y="3937001"/>
        <a:ext cx="775704" cy="775704"/>
      </dsp:txXfrm>
    </dsp:sp>
    <dsp:sp modelId="{500FBE6B-D029-476E-8617-2E77846DE7E6}">
      <dsp:nvSpPr>
        <dsp:cNvPr id="0" name=""/>
        <dsp:cNvSpPr/>
      </dsp:nvSpPr>
      <dsp:spPr>
        <a:xfrm>
          <a:off x="600998" y="2428679"/>
          <a:ext cx="1097012" cy="1097012"/>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smtClean="0"/>
            <a:t>Release &amp; Deployment Management</a:t>
          </a:r>
          <a:endParaRPr lang="en-GB" sz="1000" kern="1200" dirty="0"/>
        </a:p>
      </dsp:txBody>
      <dsp:txXfrm>
        <a:off x="761652" y="2589333"/>
        <a:ext cx="775704" cy="775704"/>
      </dsp:txXfrm>
    </dsp:sp>
    <dsp:sp modelId="{1AF7FE73-787B-40E5-9B1A-766068BA5FBD}">
      <dsp:nvSpPr>
        <dsp:cNvPr id="0" name=""/>
        <dsp:cNvSpPr/>
      </dsp:nvSpPr>
      <dsp:spPr>
        <a:xfrm>
          <a:off x="984565" y="748164"/>
          <a:ext cx="1097012" cy="1097012"/>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smtClean="0"/>
            <a:t>Service Validation</a:t>
          </a:r>
          <a:endParaRPr lang="en-GB" sz="1000" kern="1200" dirty="0"/>
        </a:p>
      </dsp:txBody>
      <dsp:txXfrm>
        <a:off x="1145219" y="908818"/>
        <a:ext cx="775704" cy="7757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18F1A4-0B2D-408C-A1F4-0E57A852ACDD}">
      <dsp:nvSpPr>
        <dsp:cNvPr id="0" name=""/>
        <dsp:cNvSpPr/>
      </dsp:nvSpPr>
      <dsp:spPr>
        <a:xfrm>
          <a:off x="1080941" y="602465"/>
          <a:ext cx="4010316" cy="4010316"/>
        </a:xfrm>
        <a:prstGeom prst="blockArc">
          <a:avLst>
            <a:gd name="adj1" fmla="val 11880000"/>
            <a:gd name="adj2" fmla="val 16200000"/>
            <a:gd name="adj3" fmla="val 4644"/>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798F406B-C7AC-4008-A7FC-0FB271F2980E}">
      <dsp:nvSpPr>
        <dsp:cNvPr id="0" name=""/>
        <dsp:cNvSpPr/>
      </dsp:nvSpPr>
      <dsp:spPr>
        <a:xfrm>
          <a:off x="1080941" y="602465"/>
          <a:ext cx="4010316" cy="4010316"/>
        </a:xfrm>
        <a:prstGeom prst="blockArc">
          <a:avLst>
            <a:gd name="adj1" fmla="val 7560000"/>
            <a:gd name="adj2" fmla="val 11880000"/>
            <a:gd name="adj3" fmla="val 4644"/>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65E92793-BDF2-45D4-8FF6-FAD4B427B0F6}">
      <dsp:nvSpPr>
        <dsp:cNvPr id="0" name=""/>
        <dsp:cNvSpPr/>
      </dsp:nvSpPr>
      <dsp:spPr>
        <a:xfrm>
          <a:off x="1080941" y="602465"/>
          <a:ext cx="4010316" cy="4010316"/>
        </a:xfrm>
        <a:prstGeom prst="blockArc">
          <a:avLst>
            <a:gd name="adj1" fmla="val 3240000"/>
            <a:gd name="adj2" fmla="val 7560000"/>
            <a:gd name="adj3" fmla="val 4644"/>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49C3F9F1-D637-4A72-B490-67EB11D57D45}">
      <dsp:nvSpPr>
        <dsp:cNvPr id="0" name=""/>
        <dsp:cNvSpPr/>
      </dsp:nvSpPr>
      <dsp:spPr>
        <a:xfrm>
          <a:off x="1080941" y="602465"/>
          <a:ext cx="4010316" cy="4010316"/>
        </a:xfrm>
        <a:prstGeom prst="blockArc">
          <a:avLst>
            <a:gd name="adj1" fmla="val 20520000"/>
            <a:gd name="adj2" fmla="val 3240000"/>
            <a:gd name="adj3" fmla="val 4644"/>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83D0B8E8-5840-4139-9D6A-80BA2DFAFCFD}">
      <dsp:nvSpPr>
        <dsp:cNvPr id="0" name=""/>
        <dsp:cNvSpPr/>
      </dsp:nvSpPr>
      <dsp:spPr>
        <a:xfrm>
          <a:off x="1080941" y="602465"/>
          <a:ext cx="4010316" cy="4010316"/>
        </a:xfrm>
        <a:prstGeom prst="blockArc">
          <a:avLst>
            <a:gd name="adj1" fmla="val 16200000"/>
            <a:gd name="adj2" fmla="val 20520000"/>
            <a:gd name="adj3" fmla="val 4644"/>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30FC0D88-A202-4902-9CA3-A51A4DDFC5F7}">
      <dsp:nvSpPr>
        <dsp:cNvPr id="0" name=""/>
        <dsp:cNvSpPr/>
      </dsp:nvSpPr>
      <dsp:spPr>
        <a:xfrm>
          <a:off x="2162379" y="1683903"/>
          <a:ext cx="1847440" cy="1847440"/>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r>
            <a:rPr lang="en-GB" sz="2300" kern="1200" dirty="0" smtClean="0"/>
            <a:t>Service Operation</a:t>
          </a:r>
          <a:endParaRPr lang="en-GB" sz="2300" kern="1200" dirty="0"/>
        </a:p>
      </dsp:txBody>
      <dsp:txXfrm>
        <a:off x="2432930" y="1954454"/>
        <a:ext cx="1306338" cy="1306338"/>
      </dsp:txXfrm>
    </dsp:sp>
    <dsp:sp modelId="{FED02702-E19C-4253-9833-7A7664AED3CF}">
      <dsp:nvSpPr>
        <dsp:cNvPr id="0" name=""/>
        <dsp:cNvSpPr/>
      </dsp:nvSpPr>
      <dsp:spPr>
        <a:xfrm>
          <a:off x="2439495" y="2416"/>
          <a:ext cx="1293208" cy="129320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smtClean="0"/>
            <a:t>Access Management</a:t>
          </a:r>
          <a:endParaRPr lang="en-GB" sz="1200" kern="1200" dirty="0"/>
        </a:p>
      </dsp:txBody>
      <dsp:txXfrm>
        <a:off x="2628881" y="191802"/>
        <a:ext cx="914436" cy="914436"/>
      </dsp:txXfrm>
    </dsp:sp>
    <dsp:sp modelId="{0F95AFC5-DAE5-4B80-B1E4-0A877CE85182}">
      <dsp:nvSpPr>
        <dsp:cNvPr id="0" name=""/>
        <dsp:cNvSpPr/>
      </dsp:nvSpPr>
      <dsp:spPr>
        <a:xfrm>
          <a:off x="4302237" y="1355777"/>
          <a:ext cx="1293208" cy="129320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smtClean="0"/>
            <a:t>Event Management</a:t>
          </a:r>
          <a:endParaRPr lang="en-GB" sz="1200" kern="1200" dirty="0"/>
        </a:p>
      </dsp:txBody>
      <dsp:txXfrm>
        <a:off x="4491623" y="1545163"/>
        <a:ext cx="914436" cy="914436"/>
      </dsp:txXfrm>
    </dsp:sp>
    <dsp:sp modelId="{D03D1700-5AA0-4998-B471-BF2C3C5AA3E1}">
      <dsp:nvSpPr>
        <dsp:cNvPr id="0" name=""/>
        <dsp:cNvSpPr/>
      </dsp:nvSpPr>
      <dsp:spPr>
        <a:xfrm>
          <a:off x="3590733" y="3545561"/>
          <a:ext cx="1293208" cy="129320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smtClean="0"/>
            <a:t>Incident Management</a:t>
          </a:r>
          <a:endParaRPr lang="en-GB" sz="1200" kern="1200" dirty="0"/>
        </a:p>
      </dsp:txBody>
      <dsp:txXfrm>
        <a:off x="3780119" y="3734947"/>
        <a:ext cx="914436" cy="914436"/>
      </dsp:txXfrm>
    </dsp:sp>
    <dsp:sp modelId="{34372ED5-B71E-4C69-9414-7978736CDE45}">
      <dsp:nvSpPr>
        <dsp:cNvPr id="0" name=""/>
        <dsp:cNvSpPr/>
      </dsp:nvSpPr>
      <dsp:spPr>
        <a:xfrm>
          <a:off x="1288258" y="3545561"/>
          <a:ext cx="1293208" cy="129320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smtClean="0"/>
            <a:t>Request Management</a:t>
          </a:r>
          <a:endParaRPr lang="en-GB" sz="1200" kern="1200" dirty="0"/>
        </a:p>
      </dsp:txBody>
      <dsp:txXfrm>
        <a:off x="1477644" y="3734947"/>
        <a:ext cx="914436" cy="914436"/>
      </dsp:txXfrm>
    </dsp:sp>
    <dsp:sp modelId="{02614BCB-32C1-491D-9AFA-1E7B35295DF2}">
      <dsp:nvSpPr>
        <dsp:cNvPr id="0" name=""/>
        <dsp:cNvSpPr/>
      </dsp:nvSpPr>
      <dsp:spPr>
        <a:xfrm>
          <a:off x="576753" y="1355777"/>
          <a:ext cx="1293208" cy="1293208"/>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GB" sz="1200" kern="1200" dirty="0" smtClean="0"/>
            <a:t>Problem Management</a:t>
          </a:r>
          <a:endParaRPr lang="en-GB" sz="1200" kern="1200" dirty="0"/>
        </a:p>
      </dsp:txBody>
      <dsp:txXfrm>
        <a:off x="766139" y="1545163"/>
        <a:ext cx="914436" cy="91443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4CCD8A-8CEF-4272-975E-F11FA157D1A6}">
      <dsp:nvSpPr>
        <dsp:cNvPr id="0" name=""/>
        <dsp:cNvSpPr/>
      </dsp:nvSpPr>
      <dsp:spPr>
        <a:xfrm>
          <a:off x="1081578" y="297291"/>
          <a:ext cx="4093845" cy="4093845"/>
        </a:xfrm>
        <a:prstGeom prst="pie">
          <a:avLst>
            <a:gd name="adj1" fmla="val 16200000"/>
            <a:gd name="adj2" fmla="val 19285716"/>
          </a:avLst>
        </a:prstGeom>
        <a:gradFill rotWithShape="0">
          <a:gsLst>
            <a:gs pos="0">
              <a:schemeClr val="accent1">
                <a:alpha val="90000"/>
                <a:hueOff val="0"/>
                <a:satOff val="0"/>
                <a:lumOff val="0"/>
                <a:alphaOff val="0"/>
                <a:satMod val="103000"/>
                <a:lumMod val="102000"/>
                <a:tint val="94000"/>
              </a:schemeClr>
            </a:gs>
            <a:gs pos="50000">
              <a:schemeClr val="accent1">
                <a:alpha val="90000"/>
                <a:hueOff val="0"/>
                <a:satOff val="0"/>
                <a:lumOff val="0"/>
                <a:alphaOff val="0"/>
                <a:satMod val="110000"/>
                <a:lumMod val="100000"/>
                <a:shade val="100000"/>
              </a:schemeClr>
            </a:gs>
            <a:gs pos="100000">
              <a:schemeClr val="accent1">
                <a:alpha val="9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smtClean="0"/>
            <a:t>1. What should you measure</a:t>
          </a:r>
          <a:endParaRPr lang="en-GB" sz="1300" kern="1200" dirty="0"/>
        </a:p>
      </dsp:txBody>
      <dsp:txXfrm>
        <a:off x="3232308" y="677433"/>
        <a:ext cx="974725" cy="779780"/>
      </dsp:txXfrm>
    </dsp:sp>
    <dsp:sp modelId="{D8D19C83-9C20-4899-815E-CEAEFACBB894}">
      <dsp:nvSpPr>
        <dsp:cNvPr id="0" name=""/>
        <dsp:cNvSpPr/>
      </dsp:nvSpPr>
      <dsp:spPr>
        <a:xfrm>
          <a:off x="1134213" y="363085"/>
          <a:ext cx="4093845" cy="4093845"/>
        </a:xfrm>
        <a:prstGeom prst="pie">
          <a:avLst>
            <a:gd name="adj1" fmla="val 19285716"/>
            <a:gd name="adj2" fmla="val 771428"/>
          </a:avLst>
        </a:prstGeom>
        <a:gradFill rotWithShape="0">
          <a:gsLst>
            <a:gs pos="0">
              <a:schemeClr val="accent1">
                <a:alpha val="90000"/>
                <a:hueOff val="0"/>
                <a:satOff val="0"/>
                <a:lumOff val="0"/>
                <a:alphaOff val="-6667"/>
                <a:satMod val="103000"/>
                <a:lumMod val="102000"/>
                <a:tint val="94000"/>
              </a:schemeClr>
            </a:gs>
            <a:gs pos="50000">
              <a:schemeClr val="accent1">
                <a:alpha val="90000"/>
                <a:hueOff val="0"/>
                <a:satOff val="0"/>
                <a:lumOff val="0"/>
                <a:alphaOff val="-6667"/>
                <a:satMod val="110000"/>
                <a:lumMod val="100000"/>
                <a:shade val="100000"/>
              </a:schemeClr>
            </a:gs>
            <a:gs pos="100000">
              <a:schemeClr val="accent1">
                <a:alpha val="90000"/>
                <a:hueOff val="0"/>
                <a:satOff val="0"/>
                <a:lumOff val="0"/>
                <a:alphaOff val="-6667"/>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smtClean="0"/>
            <a:t>2. What can you measure</a:t>
          </a:r>
          <a:endParaRPr lang="en-GB" sz="1300" kern="1200" dirty="0"/>
        </a:p>
      </dsp:txBody>
      <dsp:txXfrm>
        <a:off x="3914616" y="1847103"/>
        <a:ext cx="1120933" cy="682307"/>
      </dsp:txXfrm>
    </dsp:sp>
    <dsp:sp modelId="{F413F18C-9589-474F-8269-10DB6C6F1FBA}">
      <dsp:nvSpPr>
        <dsp:cNvPr id="0" name=""/>
        <dsp:cNvSpPr/>
      </dsp:nvSpPr>
      <dsp:spPr>
        <a:xfrm>
          <a:off x="1115206" y="445936"/>
          <a:ext cx="4093845" cy="4093845"/>
        </a:xfrm>
        <a:prstGeom prst="pie">
          <a:avLst>
            <a:gd name="adj1" fmla="val 771428"/>
            <a:gd name="adj2" fmla="val 3857143"/>
          </a:avLst>
        </a:prstGeom>
        <a:gradFill rotWithShape="0">
          <a:gsLst>
            <a:gs pos="0">
              <a:schemeClr val="accent1">
                <a:alpha val="90000"/>
                <a:hueOff val="0"/>
                <a:satOff val="0"/>
                <a:lumOff val="0"/>
                <a:alphaOff val="-13333"/>
                <a:satMod val="103000"/>
                <a:lumMod val="102000"/>
                <a:tint val="94000"/>
              </a:schemeClr>
            </a:gs>
            <a:gs pos="50000">
              <a:schemeClr val="accent1">
                <a:alpha val="90000"/>
                <a:hueOff val="0"/>
                <a:satOff val="0"/>
                <a:lumOff val="0"/>
                <a:alphaOff val="-13333"/>
                <a:satMod val="110000"/>
                <a:lumMod val="100000"/>
                <a:shade val="100000"/>
              </a:schemeClr>
            </a:gs>
            <a:gs pos="100000">
              <a:schemeClr val="accent1">
                <a:alpha val="90000"/>
                <a:hueOff val="0"/>
                <a:satOff val="0"/>
                <a:lumOff val="0"/>
                <a:alphaOff val="-13333"/>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smtClean="0"/>
            <a:t>3. Gather the data</a:t>
          </a:r>
          <a:endParaRPr lang="en-GB" sz="1300" kern="1200" dirty="0"/>
        </a:p>
      </dsp:txBody>
      <dsp:txXfrm>
        <a:off x="3744039" y="2870565"/>
        <a:ext cx="974725" cy="755411"/>
      </dsp:txXfrm>
    </dsp:sp>
    <dsp:sp modelId="{06F343B0-7B11-437F-96CC-20B0B35E44A2}">
      <dsp:nvSpPr>
        <dsp:cNvPr id="0" name=""/>
        <dsp:cNvSpPr/>
      </dsp:nvSpPr>
      <dsp:spPr>
        <a:xfrm>
          <a:off x="1039177" y="482488"/>
          <a:ext cx="4093845" cy="4093845"/>
        </a:xfrm>
        <a:prstGeom prst="pie">
          <a:avLst>
            <a:gd name="adj1" fmla="val 3857226"/>
            <a:gd name="adj2" fmla="val 6942858"/>
          </a:avLst>
        </a:prstGeom>
        <a:gradFill rotWithShape="0">
          <a:gsLst>
            <a:gs pos="0">
              <a:schemeClr val="accent1">
                <a:alpha val="90000"/>
                <a:hueOff val="0"/>
                <a:satOff val="0"/>
                <a:lumOff val="0"/>
                <a:alphaOff val="-20000"/>
                <a:satMod val="103000"/>
                <a:lumMod val="102000"/>
                <a:tint val="94000"/>
              </a:schemeClr>
            </a:gs>
            <a:gs pos="50000">
              <a:schemeClr val="accent1">
                <a:alpha val="90000"/>
                <a:hueOff val="0"/>
                <a:satOff val="0"/>
                <a:lumOff val="0"/>
                <a:alphaOff val="-20000"/>
                <a:satMod val="110000"/>
                <a:lumMod val="100000"/>
                <a:shade val="100000"/>
              </a:schemeClr>
            </a:gs>
            <a:gs pos="100000">
              <a:schemeClr val="accent1">
                <a:alpha val="90000"/>
                <a:hueOff val="0"/>
                <a:satOff val="0"/>
                <a:lumOff val="0"/>
                <a:alphaOff val="-2000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smtClean="0"/>
            <a:t>4. Process the data</a:t>
          </a:r>
          <a:endParaRPr lang="en-GB" sz="1300" kern="1200" dirty="0"/>
        </a:p>
      </dsp:txBody>
      <dsp:txXfrm>
        <a:off x="2610921" y="3699081"/>
        <a:ext cx="950356" cy="682307"/>
      </dsp:txXfrm>
    </dsp:sp>
    <dsp:sp modelId="{0727D29F-D1A6-4D55-A83E-BA3E391DD55A}">
      <dsp:nvSpPr>
        <dsp:cNvPr id="0" name=""/>
        <dsp:cNvSpPr/>
      </dsp:nvSpPr>
      <dsp:spPr>
        <a:xfrm>
          <a:off x="963148" y="445936"/>
          <a:ext cx="4093845" cy="4093845"/>
        </a:xfrm>
        <a:prstGeom prst="pie">
          <a:avLst>
            <a:gd name="adj1" fmla="val 6942858"/>
            <a:gd name="adj2" fmla="val 10028574"/>
          </a:avLst>
        </a:prstGeom>
        <a:gradFill rotWithShape="0">
          <a:gsLst>
            <a:gs pos="0">
              <a:schemeClr val="accent1">
                <a:alpha val="90000"/>
                <a:hueOff val="0"/>
                <a:satOff val="0"/>
                <a:lumOff val="0"/>
                <a:alphaOff val="-26667"/>
                <a:satMod val="103000"/>
                <a:lumMod val="102000"/>
                <a:tint val="94000"/>
              </a:schemeClr>
            </a:gs>
            <a:gs pos="50000">
              <a:schemeClr val="accent1">
                <a:alpha val="90000"/>
                <a:hueOff val="0"/>
                <a:satOff val="0"/>
                <a:lumOff val="0"/>
                <a:alphaOff val="-26667"/>
                <a:satMod val="110000"/>
                <a:lumMod val="100000"/>
                <a:shade val="100000"/>
              </a:schemeClr>
            </a:gs>
            <a:gs pos="100000">
              <a:schemeClr val="accent1">
                <a:alpha val="90000"/>
                <a:hueOff val="0"/>
                <a:satOff val="0"/>
                <a:lumOff val="0"/>
                <a:alphaOff val="-26667"/>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smtClean="0"/>
            <a:t>5. Analyse the data</a:t>
          </a:r>
          <a:endParaRPr lang="en-GB" sz="1300" kern="1200" dirty="0"/>
        </a:p>
      </dsp:txBody>
      <dsp:txXfrm>
        <a:off x="1453435" y="2870565"/>
        <a:ext cx="974725" cy="755411"/>
      </dsp:txXfrm>
    </dsp:sp>
    <dsp:sp modelId="{3DF10741-B95C-4E13-83BB-DA1C77D2328D}">
      <dsp:nvSpPr>
        <dsp:cNvPr id="0" name=""/>
        <dsp:cNvSpPr/>
      </dsp:nvSpPr>
      <dsp:spPr>
        <a:xfrm>
          <a:off x="944141" y="363085"/>
          <a:ext cx="4093845" cy="4093845"/>
        </a:xfrm>
        <a:prstGeom prst="pie">
          <a:avLst>
            <a:gd name="adj1" fmla="val 10028574"/>
            <a:gd name="adj2" fmla="val 13114284"/>
          </a:avLst>
        </a:prstGeom>
        <a:gradFill rotWithShape="0">
          <a:gsLst>
            <a:gs pos="0">
              <a:schemeClr val="accent1">
                <a:alpha val="90000"/>
                <a:hueOff val="0"/>
                <a:satOff val="0"/>
                <a:lumOff val="0"/>
                <a:alphaOff val="-33333"/>
                <a:satMod val="103000"/>
                <a:lumMod val="102000"/>
                <a:tint val="94000"/>
              </a:schemeClr>
            </a:gs>
            <a:gs pos="50000">
              <a:schemeClr val="accent1">
                <a:alpha val="90000"/>
                <a:hueOff val="0"/>
                <a:satOff val="0"/>
                <a:lumOff val="0"/>
                <a:alphaOff val="-33333"/>
                <a:satMod val="110000"/>
                <a:lumMod val="100000"/>
                <a:shade val="100000"/>
              </a:schemeClr>
            </a:gs>
            <a:gs pos="100000">
              <a:schemeClr val="accent1">
                <a:alpha val="90000"/>
                <a:hueOff val="0"/>
                <a:satOff val="0"/>
                <a:lumOff val="0"/>
                <a:alphaOff val="-33333"/>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smtClean="0"/>
            <a:t>6. Present the information</a:t>
          </a:r>
          <a:endParaRPr lang="en-GB" sz="1300" kern="1200" dirty="0"/>
        </a:p>
      </dsp:txBody>
      <dsp:txXfrm>
        <a:off x="1136649" y="1847103"/>
        <a:ext cx="1120933" cy="682307"/>
      </dsp:txXfrm>
    </dsp:sp>
    <dsp:sp modelId="{2B5E18F4-3FA4-459C-A436-0B2E8589D708}">
      <dsp:nvSpPr>
        <dsp:cNvPr id="0" name=""/>
        <dsp:cNvSpPr/>
      </dsp:nvSpPr>
      <dsp:spPr>
        <a:xfrm>
          <a:off x="996776" y="297291"/>
          <a:ext cx="4093845" cy="4093845"/>
        </a:xfrm>
        <a:prstGeom prst="pie">
          <a:avLst>
            <a:gd name="adj1" fmla="val 13114284"/>
            <a:gd name="adj2" fmla="val 16200000"/>
          </a:avLst>
        </a:prstGeom>
        <a:gradFill rotWithShape="0">
          <a:gsLst>
            <a:gs pos="0">
              <a:schemeClr val="accent1">
                <a:alpha val="90000"/>
                <a:hueOff val="0"/>
                <a:satOff val="0"/>
                <a:lumOff val="0"/>
                <a:alphaOff val="-40000"/>
                <a:satMod val="103000"/>
                <a:lumMod val="102000"/>
                <a:tint val="94000"/>
              </a:schemeClr>
            </a:gs>
            <a:gs pos="50000">
              <a:schemeClr val="accent1">
                <a:alpha val="90000"/>
                <a:hueOff val="0"/>
                <a:satOff val="0"/>
                <a:lumOff val="0"/>
                <a:alphaOff val="-40000"/>
                <a:satMod val="110000"/>
                <a:lumMod val="100000"/>
                <a:shade val="100000"/>
              </a:schemeClr>
            </a:gs>
            <a:gs pos="100000">
              <a:schemeClr val="accent1">
                <a:alpha val="90000"/>
                <a:hueOff val="0"/>
                <a:satOff val="0"/>
                <a:lumOff val="0"/>
                <a:alphaOff val="-4000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510" tIns="16510" rIns="16510" bIns="16510" numCol="1" spcCol="1270" anchor="ctr" anchorCtr="0">
          <a:noAutofit/>
        </a:bodyPr>
        <a:lstStyle/>
        <a:p>
          <a:pPr lvl="0" algn="ctr" defTabSz="577850">
            <a:lnSpc>
              <a:spcPct val="90000"/>
            </a:lnSpc>
            <a:spcBef>
              <a:spcPct val="0"/>
            </a:spcBef>
            <a:spcAft>
              <a:spcPct val="35000"/>
            </a:spcAft>
          </a:pPr>
          <a:r>
            <a:rPr lang="en-GB" sz="1300" kern="1200" dirty="0" smtClean="0"/>
            <a:t>7. Implement the corrective action</a:t>
          </a:r>
          <a:endParaRPr lang="en-GB" sz="1300" kern="1200" dirty="0"/>
        </a:p>
      </dsp:txBody>
      <dsp:txXfrm>
        <a:off x="1965166" y="677433"/>
        <a:ext cx="974725" cy="779780"/>
      </dsp:txXfrm>
    </dsp:sp>
    <dsp:sp modelId="{F9127D2E-5C70-4A20-817D-9375CD36E9A2}">
      <dsp:nvSpPr>
        <dsp:cNvPr id="0" name=""/>
        <dsp:cNvSpPr/>
      </dsp:nvSpPr>
      <dsp:spPr>
        <a:xfrm>
          <a:off x="827945" y="43862"/>
          <a:ext cx="4600702" cy="4600702"/>
        </a:xfrm>
        <a:prstGeom prst="circularArrow">
          <a:avLst>
            <a:gd name="adj1" fmla="val 5085"/>
            <a:gd name="adj2" fmla="val 327528"/>
            <a:gd name="adj3" fmla="val 18957827"/>
            <a:gd name="adj4" fmla="val 16200343"/>
            <a:gd name="adj5" fmla="val 5932"/>
          </a:avLst>
        </a:prstGeom>
        <a:gradFill rotWithShape="0">
          <a:gsLst>
            <a:gs pos="0">
              <a:schemeClr val="accent1">
                <a:shade val="90000"/>
                <a:hueOff val="0"/>
                <a:satOff val="0"/>
                <a:lumOff val="0"/>
                <a:alphaOff val="0"/>
                <a:satMod val="103000"/>
                <a:lumMod val="102000"/>
                <a:tint val="94000"/>
              </a:schemeClr>
            </a:gs>
            <a:gs pos="50000">
              <a:schemeClr val="accent1">
                <a:shade val="90000"/>
                <a:hueOff val="0"/>
                <a:satOff val="0"/>
                <a:lumOff val="0"/>
                <a:alphaOff val="0"/>
                <a:satMod val="110000"/>
                <a:lumMod val="100000"/>
                <a:shade val="100000"/>
              </a:schemeClr>
            </a:gs>
            <a:gs pos="100000">
              <a:schemeClr val="accent1">
                <a:shade val="9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BC43ADC-7BFB-4202-9080-45B9D74026CF}">
      <dsp:nvSpPr>
        <dsp:cNvPr id="0" name=""/>
        <dsp:cNvSpPr/>
      </dsp:nvSpPr>
      <dsp:spPr>
        <a:xfrm>
          <a:off x="880911" y="109947"/>
          <a:ext cx="4600702" cy="4600702"/>
        </a:xfrm>
        <a:prstGeom prst="circularArrow">
          <a:avLst>
            <a:gd name="adj1" fmla="val 5085"/>
            <a:gd name="adj2" fmla="val 327528"/>
            <a:gd name="adj3" fmla="val 443744"/>
            <a:gd name="adj4" fmla="val 19285776"/>
            <a:gd name="adj5" fmla="val 5932"/>
          </a:avLst>
        </a:prstGeom>
        <a:gradFill rotWithShape="0">
          <a:gsLst>
            <a:gs pos="0">
              <a:schemeClr val="accent1">
                <a:shade val="90000"/>
                <a:hueOff val="58486"/>
                <a:satOff val="-536"/>
                <a:lumOff val="4626"/>
                <a:alphaOff val="0"/>
                <a:satMod val="103000"/>
                <a:lumMod val="102000"/>
                <a:tint val="94000"/>
              </a:schemeClr>
            </a:gs>
            <a:gs pos="50000">
              <a:schemeClr val="accent1">
                <a:shade val="90000"/>
                <a:hueOff val="58486"/>
                <a:satOff val="-536"/>
                <a:lumOff val="4626"/>
                <a:alphaOff val="0"/>
                <a:satMod val="110000"/>
                <a:lumMod val="100000"/>
                <a:shade val="100000"/>
              </a:schemeClr>
            </a:gs>
            <a:gs pos="100000">
              <a:schemeClr val="accent1">
                <a:shade val="90000"/>
                <a:hueOff val="58486"/>
                <a:satOff val="-536"/>
                <a:lumOff val="462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817A3592-F31A-4BC2-B896-D4812270AA81}">
      <dsp:nvSpPr>
        <dsp:cNvPr id="0" name=""/>
        <dsp:cNvSpPr/>
      </dsp:nvSpPr>
      <dsp:spPr>
        <a:xfrm>
          <a:off x="861837" y="192607"/>
          <a:ext cx="4600702" cy="4600702"/>
        </a:xfrm>
        <a:prstGeom prst="circularArrow">
          <a:avLst>
            <a:gd name="adj1" fmla="val 5085"/>
            <a:gd name="adj2" fmla="val 327528"/>
            <a:gd name="adj3" fmla="val 3529100"/>
            <a:gd name="adj4" fmla="val 770764"/>
            <a:gd name="adj5" fmla="val 5932"/>
          </a:avLst>
        </a:prstGeom>
        <a:gradFill rotWithShape="0">
          <a:gsLst>
            <a:gs pos="0">
              <a:schemeClr val="accent1">
                <a:shade val="90000"/>
                <a:hueOff val="116972"/>
                <a:satOff val="-1072"/>
                <a:lumOff val="9251"/>
                <a:alphaOff val="0"/>
                <a:satMod val="103000"/>
                <a:lumMod val="102000"/>
                <a:tint val="94000"/>
              </a:schemeClr>
            </a:gs>
            <a:gs pos="50000">
              <a:schemeClr val="accent1">
                <a:shade val="90000"/>
                <a:hueOff val="116972"/>
                <a:satOff val="-1072"/>
                <a:lumOff val="9251"/>
                <a:alphaOff val="0"/>
                <a:satMod val="110000"/>
                <a:lumMod val="100000"/>
                <a:shade val="100000"/>
              </a:schemeClr>
            </a:gs>
            <a:gs pos="100000">
              <a:schemeClr val="accent1">
                <a:shade val="90000"/>
                <a:hueOff val="116972"/>
                <a:satOff val="-1072"/>
                <a:lumOff val="925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1F7C74DD-BFDD-4443-AB94-56CFD76FCC1E}">
      <dsp:nvSpPr>
        <dsp:cNvPr id="0" name=""/>
        <dsp:cNvSpPr/>
      </dsp:nvSpPr>
      <dsp:spPr>
        <a:xfrm>
          <a:off x="785748" y="228953"/>
          <a:ext cx="4600702" cy="4600702"/>
        </a:xfrm>
        <a:prstGeom prst="circularArrow">
          <a:avLst>
            <a:gd name="adj1" fmla="val 5085"/>
            <a:gd name="adj2" fmla="val 327528"/>
            <a:gd name="adj3" fmla="val 6615046"/>
            <a:gd name="adj4" fmla="val 3857426"/>
            <a:gd name="adj5" fmla="val 5932"/>
          </a:avLst>
        </a:prstGeom>
        <a:gradFill rotWithShape="0">
          <a:gsLst>
            <a:gs pos="0">
              <a:schemeClr val="accent1">
                <a:shade val="90000"/>
                <a:hueOff val="175458"/>
                <a:satOff val="-1607"/>
                <a:lumOff val="13877"/>
                <a:alphaOff val="0"/>
                <a:satMod val="103000"/>
                <a:lumMod val="102000"/>
                <a:tint val="94000"/>
              </a:schemeClr>
            </a:gs>
            <a:gs pos="50000">
              <a:schemeClr val="accent1">
                <a:shade val="90000"/>
                <a:hueOff val="175458"/>
                <a:satOff val="-1607"/>
                <a:lumOff val="13877"/>
                <a:alphaOff val="0"/>
                <a:satMod val="110000"/>
                <a:lumMod val="100000"/>
                <a:shade val="100000"/>
              </a:schemeClr>
            </a:gs>
            <a:gs pos="100000">
              <a:schemeClr val="accent1">
                <a:shade val="90000"/>
                <a:hueOff val="175458"/>
                <a:satOff val="-1607"/>
                <a:lumOff val="1387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C13A43E-F678-4329-A81E-169D1D2FE5DB}">
      <dsp:nvSpPr>
        <dsp:cNvPr id="0" name=""/>
        <dsp:cNvSpPr/>
      </dsp:nvSpPr>
      <dsp:spPr>
        <a:xfrm>
          <a:off x="709660" y="192607"/>
          <a:ext cx="4600702" cy="4600702"/>
        </a:xfrm>
        <a:prstGeom prst="circularArrow">
          <a:avLst>
            <a:gd name="adj1" fmla="val 5085"/>
            <a:gd name="adj2" fmla="val 327528"/>
            <a:gd name="adj3" fmla="val 9701707"/>
            <a:gd name="adj4" fmla="val 6943371"/>
            <a:gd name="adj5" fmla="val 5932"/>
          </a:avLst>
        </a:prstGeom>
        <a:gradFill rotWithShape="0">
          <a:gsLst>
            <a:gs pos="0">
              <a:schemeClr val="accent1">
                <a:shade val="90000"/>
                <a:hueOff val="233943"/>
                <a:satOff val="-2143"/>
                <a:lumOff val="18503"/>
                <a:alphaOff val="0"/>
                <a:satMod val="103000"/>
                <a:lumMod val="102000"/>
                <a:tint val="94000"/>
              </a:schemeClr>
            </a:gs>
            <a:gs pos="50000">
              <a:schemeClr val="accent1">
                <a:shade val="90000"/>
                <a:hueOff val="233943"/>
                <a:satOff val="-2143"/>
                <a:lumOff val="18503"/>
                <a:alphaOff val="0"/>
                <a:satMod val="110000"/>
                <a:lumMod val="100000"/>
                <a:shade val="100000"/>
              </a:schemeClr>
            </a:gs>
            <a:gs pos="100000">
              <a:schemeClr val="accent1">
                <a:shade val="90000"/>
                <a:hueOff val="233943"/>
                <a:satOff val="-2143"/>
                <a:lumOff val="1850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F220A48A-4B8B-4FC5-BBB7-287BB4CC3B92}">
      <dsp:nvSpPr>
        <dsp:cNvPr id="0" name=""/>
        <dsp:cNvSpPr/>
      </dsp:nvSpPr>
      <dsp:spPr>
        <a:xfrm>
          <a:off x="690586" y="109947"/>
          <a:ext cx="4600702" cy="4600702"/>
        </a:xfrm>
        <a:prstGeom prst="circularArrow">
          <a:avLst>
            <a:gd name="adj1" fmla="val 5085"/>
            <a:gd name="adj2" fmla="val 327528"/>
            <a:gd name="adj3" fmla="val 12786695"/>
            <a:gd name="adj4" fmla="val 10028727"/>
            <a:gd name="adj5" fmla="val 5932"/>
          </a:avLst>
        </a:prstGeom>
        <a:gradFill rotWithShape="0">
          <a:gsLst>
            <a:gs pos="0">
              <a:schemeClr val="accent1">
                <a:shade val="90000"/>
                <a:hueOff val="292429"/>
                <a:satOff val="-2679"/>
                <a:lumOff val="23128"/>
                <a:alphaOff val="0"/>
                <a:satMod val="103000"/>
                <a:lumMod val="102000"/>
                <a:tint val="94000"/>
              </a:schemeClr>
            </a:gs>
            <a:gs pos="50000">
              <a:schemeClr val="accent1">
                <a:shade val="90000"/>
                <a:hueOff val="292429"/>
                <a:satOff val="-2679"/>
                <a:lumOff val="23128"/>
                <a:alphaOff val="0"/>
                <a:satMod val="110000"/>
                <a:lumMod val="100000"/>
                <a:shade val="100000"/>
              </a:schemeClr>
            </a:gs>
            <a:gs pos="100000">
              <a:schemeClr val="accent1">
                <a:shade val="90000"/>
                <a:hueOff val="292429"/>
                <a:satOff val="-2679"/>
                <a:lumOff val="231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208D8BFB-958B-42DC-8FCE-DA8C3E6BCD6F}">
      <dsp:nvSpPr>
        <dsp:cNvPr id="0" name=""/>
        <dsp:cNvSpPr/>
      </dsp:nvSpPr>
      <dsp:spPr>
        <a:xfrm>
          <a:off x="743552" y="43862"/>
          <a:ext cx="4600702" cy="4600702"/>
        </a:xfrm>
        <a:prstGeom prst="circularArrow">
          <a:avLst>
            <a:gd name="adj1" fmla="val 5085"/>
            <a:gd name="adj2" fmla="val 327528"/>
            <a:gd name="adj3" fmla="val 15872129"/>
            <a:gd name="adj4" fmla="val 13114645"/>
            <a:gd name="adj5" fmla="val 5932"/>
          </a:avLst>
        </a:prstGeom>
        <a:gradFill rotWithShape="0">
          <a:gsLst>
            <a:gs pos="0">
              <a:schemeClr val="accent1">
                <a:shade val="90000"/>
                <a:hueOff val="350915"/>
                <a:satOff val="-3215"/>
                <a:lumOff val="27754"/>
                <a:alphaOff val="0"/>
                <a:satMod val="103000"/>
                <a:lumMod val="102000"/>
                <a:tint val="94000"/>
              </a:schemeClr>
            </a:gs>
            <a:gs pos="50000">
              <a:schemeClr val="accent1">
                <a:shade val="90000"/>
                <a:hueOff val="350915"/>
                <a:satOff val="-3215"/>
                <a:lumOff val="27754"/>
                <a:alphaOff val="0"/>
                <a:satMod val="110000"/>
                <a:lumMod val="100000"/>
                <a:shade val="100000"/>
              </a:schemeClr>
            </a:gs>
            <a:gs pos="100000">
              <a:schemeClr val="accent1">
                <a:shade val="90000"/>
                <a:hueOff val="350915"/>
                <a:satOff val="-3215"/>
                <a:lumOff val="2775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13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135"/>
          </a:xfrm>
          <a:prstGeom prst="rect">
            <a:avLst/>
          </a:prstGeom>
        </p:spPr>
        <p:txBody>
          <a:bodyPr vert="horz" lIns="91440" tIns="45720" rIns="91440" bIns="45720" rtlCol="0"/>
          <a:lstStyle>
            <a:lvl1pPr algn="r">
              <a:defRPr sz="1200"/>
            </a:lvl1pPr>
          </a:lstStyle>
          <a:p>
            <a:fld id="{C75D47F8-2FBB-49BB-8ABB-C42632491D9A}" type="datetimeFigureOut">
              <a:rPr lang="en-GB" smtClean="0"/>
              <a:t>29/03/2017</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958"/>
            <a:ext cx="5438140" cy="3909239"/>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30091"/>
            <a:ext cx="2945659" cy="49813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30091"/>
            <a:ext cx="2945659" cy="498134"/>
          </a:xfrm>
          <a:prstGeom prst="rect">
            <a:avLst/>
          </a:prstGeom>
        </p:spPr>
        <p:txBody>
          <a:bodyPr vert="horz" lIns="91440" tIns="45720" rIns="91440" bIns="45720" rtlCol="0" anchor="b"/>
          <a:lstStyle>
            <a:lvl1pPr algn="r">
              <a:defRPr sz="1200"/>
            </a:lvl1pPr>
          </a:lstStyle>
          <a:p>
            <a:fld id="{DF20439D-EB79-4E8D-BC2D-DCC69403B74B}" type="slidenum">
              <a:rPr lang="en-GB" smtClean="0"/>
              <a:t>‹#›</a:t>
            </a:fld>
            <a:endParaRPr lang="en-GB"/>
          </a:p>
        </p:txBody>
      </p:sp>
    </p:spTree>
    <p:extLst>
      <p:ext uri="{BB962C8B-B14F-4D97-AF65-F5344CB8AC3E}">
        <p14:creationId xmlns:p14="http://schemas.microsoft.com/office/powerpoint/2010/main" val="18697380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F20439D-EB79-4E8D-BC2D-DCC69403B74B}" type="slidenum">
              <a:rPr lang="en-GB" smtClean="0"/>
              <a:t>1</a:t>
            </a:fld>
            <a:endParaRPr lang="en-GB"/>
          </a:p>
        </p:txBody>
      </p:sp>
    </p:spTree>
    <p:extLst>
      <p:ext uri="{BB962C8B-B14F-4D97-AF65-F5344CB8AC3E}">
        <p14:creationId xmlns:p14="http://schemas.microsoft.com/office/powerpoint/2010/main" val="30916116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F20439D-EB79-4E8D-BC2D-DCC69403B74B}" type="slidenum">
              <a:rPr lang="en-GB" smtClean="0"/>
              <a:t>2</a:t>
            </a:fld>
            <a:endParaRPr lang="en-GB"/>
          </a:p>
        </p:txBody>
      </p:sp>
    </p:spTree>
    <p:extLst>
      <p:ext uri="{BB962C8B-B14F-4D97-AF65-F5344CB8AC3E}">
        <p14:creationId xmlns:p14="http://schemas.microsoft.com/office/powerpoint/2010/main" val="22619066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Axelos</a:t>
            </a:r>
            <a:r>
              <a:rPr lang="en-GB" baseline="0" dirty="0" smtClean="0"/>
              <a:t> is a joint venture between the Cabinet Office and Capita. </a:t>
            </a:r>
            <a:r>
              <a:rPr lang="en-GB" sz="1200" b="1" kern="1200" dirty="0" smtClean="0">
                <a:solidFill>
                  <a:schemeClr val="tx1"/>
                </a:solidFill>
                <a:effectLst/>
                <a:latin typeface="+mn-lt"/>
                <a:ea typeface="+mn-ea"/>
                <a:cs typeface="+mn-cs"/>
              </a:rPr>
              <a:t>AXELOS</a:t>
            </a:r>
            <a:r>
              <a:rPr lang="en-GB" sz="1200" b="0" kern="1200" dirty="0" smtClean="0">
                <a:solidFill>
                  <a:schemeClr val="tx1"/>
                </a:solidFill>
                <a:effectLst/>
                <a:latin typeface="+mn-lt"/>
                <a:ea typeface="+mn-ea"/>
                <a:cs typeface="+mn-cs"/>
              </a:rPr>
              <a:t> licenses organisations to use the ITIL intellectual property, accredits licensed examination institutes, and manages updates to the framework.</a:t>
            </a:r>
            <a:endParaRPr lang="en-GB" dirty="0"/>
          </a:p>
        </p:txBody>
      </p:sp>
      <p:sp>
        <p:nvSpPr>
          <p:cNvPr id="4" name="Slide Number Placeholder 3"/>
          <p:cNvSpPr>
            <a:spLocks noGrp="1"/>
          </p:cNvSpPr>
          <p:nvPr>
            <p:ph type="sldNum" sz="quarter" idx="10"/>
          </p:nvPr>
        </p:nvSpPr>
        <p:spPr/>
        <p:txBody>
          <a:bodyPr/>
          <a:lstStyle/>
          <a:p>
            <a:fld id="{DF20439D-EB79-4E8D-BC2D-DCC69403B74B}" type="slidenum">
              <a:rPr lang="en-GB" smtClean="0"/>
              <a:t>3</a:t>
            </a:fld>
            <a:endParaRPr lang="en-GB"/>
          </a:p>
        </p:txBody>
      </p:sp>
    </p:spTree>
    <p:extLst>
      <p:ext uri="{BB962C8B-B14F-4D97-AF65-F5344CB8AC3E}">
        <p14:creationId xmlns:p14="http://schemas.microsoft.com/office/powerpoint/2010/main" val="5408932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F20439D-EB79-4E8D-BC2D-DCC69403B74B}" type="slidenum">
              <a:rPr lang="en-GB" smtClean="0"/>
              <a:t>4</a:t>
            </a:fld>
            <a:endParaRPr lang="en-GB"/>
          </a:p>
        </p:txBody>
      </p:sp>
    </p:spTree>
    <p:extLst>
      <p:ext uri="{BB962C8B-B14F-4D97-AF65-F5344CB8AC3E}">
        <p14:creationId xmlns:p14="http://schemas.microsoft.com/office/powerpoint/2010/main" val="13424286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F20439D-EB79-4E8D-BC2D-DCC69403B74B}" type="slidenum">
              <a:rPr lang="en-GB" smtClean="0"/>
              <a:t>5</a:t>
            </a:fld>
            <a:endParaRPr lang="en-GB"/>
          </a:p>
        </p:txBody>
      </p:sp>
    </p:spTree>
    <p:extLst>
      <p:ext uri="{BB962C8B-B14F-4D97-AF65-F5344CB8AC3E}">
        <p14:creationId xmlns:p14="http://schemas.microsoft.com/office/powerpoint/2010/main" val="23068816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F20439D-EB79-4E8D-BC2D-DCC69403B74B}" type="slidenum">
              <a:rPr lang="en-GB" smtClean="0"/>
              <a:t>6</a:t>
            </a:fld>
            <a:endParaRPr lang="en-GB"/>
          </a:p>
        </p:txBody>
      </p:sp>
    </p:spTree>
    <p:extLst>
      <p:ext uri="{BB962C8B-B14F-4D97-AF65-F5344CB8AC3E}">
        <p14:creationId xmlns:p14="http://schemas.microsoft.com/office/powerpoint/2010/main" val="7687660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F20439D-EB79-4E8D-BC2D-DCC69403B74B}" type="slidenum">
              <a:rPr lang="en-GB" smtClean="0"/>
              <a:t>7</a:t>
            </a:fld>
            <a:endParaRPr lang="en-GB"/>
          </a:p>
        </p:txBody>
      </p:sp>
    </p:spTree>
    <p:extLst>
      <p:ext uri="{BB962C8B-B14F-4D97-AF65-F5344CB8AC3E}">
        <p14:creationId xmlns:p14="http://schemas.microsoft.com/office/powerpoint/2010/main" val="42915126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F20439D-EB79-4E8D-BC2D-DCC69403B74B}" type="slidenum">
              <a:rPr lang="en-GB" smtClean="0"/>
              <a:t>8</a:t>
            </a:fld>
            <a:endParaRPr lang="en-GB"/>
          </a:p>
        </p:txBody>
      </p:sp>
    </p:spTree>
    <p:extLst>
      <p:ext uri="{BB962C8B-B14F-4D97-AF65-F5344CB8AC3E}">
        <p14:creationId xmlns:p14="http://schemas.microsoft.com/office/powerpoint/2010/main" val="33876858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F20439D-EB79-4E8D-BC2D-DCC69403B74B}" type="slidenum">
              <a:rPr lang="en-GB" smtClean="0"/>
              <a:t>9</a:t>
            </a:fld>
            <a:endParaRPr lang="en-GB"/>
          </a:p>
        </p:txBody>
      </p:sp>
    </p:spTree>
    <p:extLst>
      <p:ext uri="{BB962C8B-B14F-4D97-AF65-F5344CB8AC3E}">
        <p14:creationId xmlns:p14="http://schemas.microsoft.com/office/powerpoint/2010/main" val="1919689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F20439D-EB79-4E8D-BC2D-DCC69403B74B}" type="slidenum">
              <a:rPr lang="en-GB" smtClean="0"/>
              <a:t>10</a:t>
            </a:fld>
            <a:endParaRPr lang="en-GB"/>
          </a:p>
        </p:txBody>
      </p:sp>
    </p:spTree>
    <p:extLst>
      <p:ext uri="{BB962C8B-B14F-4D97-AF65-F5344CB8AC3E}">
        <p14:creationId xmlns:p14="http://schemas.microsoft.com/office/powerpoint/2010/main" val="1651429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F20439D-EB79-4E8D-BC2D-DCC69403B74B}" type="slidenum">
              <a:rPr lang="en-GB" smtClean="0"/>
              <a:t>11</a:t>
            </a:fld>
            <a:endParaRPr lang="en-GB"/>
          </a:p>
        </p:txBody>
      </p:sp>
    </p:spTree>
    <p:extLst>
      <p:ext uri="{BB962C8B-B14F-4D97-AF65-F5344CB8AC3E}">
        <p14:creationId xmlns:p14="http://schemas.microsoft.com/office/powerpoint/2010/main" val="21767608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F20439D-EB79-4E8D-BC2D-DCC69403B74B}" type="slidenum">
              <a:rPr lang="en-GB" smtClean="0"/>
              <a:t>12</a:t>
            </a:fld>
            <a:endParaRPr lang="en-GB"/>
          </a:p>
        </p:txBody>
      </p:sp>
    </p:spTree>
    <p:extLst>
      <p:ext uri="{BB962C8B-B14F-4D97-AF65-F5344CB8AC3E}">
        <p14:creationId xmlns:p14="http://schemas.microsoft.com/office/powerpoint/2010/main" val="16121680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following certifications are available under the ITIL Qualifications scheme:</a:t>
            </a:r>
            <a:br>
              <a:rPr lang="en-GB" dirty="0" smtClean="0"/>
            </a:br>
            <a:endParaRPr lang="en-GB" dirty="0" smtClean="0"/>
          </a:p>
          <a:p>
            <a:pPr lvl="1"/>
            <a:r>
              <a:rPr lang="en-GB" dirty="0" smtClean="0"/>
              <a:t>The ITIL Foundation Certificate in IT Service Management is the entry level examination for the scheme. There are no pre-requites for entry to this examination.</a:t>
            </a:r>
          </a:p>
          <a:p>
            <a:pPr lvl="1"/>
            <a:r>
              <a:rPr lang="en-GB" dirty="0" smtClean="0"/>
              <a:t>The ITIL Intermediate Level is the core of the scheme. To take an examination at this level, candidates must hold the ITIL Foundation qualification and must complete an accredited training course. The following examinations are available at the intermediate level:</a:t>
            </a:r>
          </a:p>
          <a:p>
            <a:pPr lvl="2"/>
            <a:r>
              <a:rPr lang="en-GB" b="1" dirty="0" smtClean="0"/>
              <a:t>Service Lifecycle -</a:t>
            </a:r>
            <a:r>
              <a:rPr lang="en-GB" dirty="0" smtClean="0"/>
              <a:t> </a:t>
            </a:r>
            <a:r>
              <a:rPr lang="en-GB" i="1" dirty="0" smtClean="0"/>
              <a:t>management focused examinations</a:t>
            </a:r>
            <a:endParaRPr lang="en-GB" dirty="0" smtClean="0"/>
          </a:p>
          <a:p>
            <a:pPr lvl="3"/>
            <a:r>
              <a:rPr lang="en-GB" dirty="0" smtClean="0"/>
              <a:t>Planning Protection and Optimization; Release Control and Validation; Operational Support and Analysis, and; Service Offerings and Agreements.</a:t>
            </a:r>
          </a:p>
          <a:p>
            <a:pPr lvl="2"/>
            <a:r>
              <a:rPr lang="en-GB" dirty="0" smtClean="0"/>
              <a:t/>
            </a:r>
            <a:br>
              <a:rPr lang="en-GB" dirty="0" smtClean="0"/>
            </a:br>
            <a:r>
              <a:rPr lang="en-GB" b="1" dirty="0" smtClean="0"/>
              <a:t>Service Capability -</a:t>
            </a:r>
            <a:r>
              <a:rPr lang="en-GB" dirty="0" smtClean="0"/>
              <a:t> </a:t>
            </a:r>
            <a:r>
              <a:rPr lang="en-GB" i="1" dirty="0" smtClean="0"/>
              <a:t>process focused examinations</a:t>
            </a:r>
            <a:endParaRPr lang="en-GB" dirty="0" smtClean="0"/>
          </a:p>
          <a:p>
            <a:pPr lvl="3"/>
            <a:r>
              <a:rPr lang="en-GB" dirty="0" smtClean="0"/>
              <a:t>Service Strategy; Service Design; Service Transition; Service Operation, and; Continual Service Improvement.</a:t>
            </a:r>
          </a:p>
          <a:p>
            <a:pPr lvl="2"/>
            <a:r>
              <a:rPr lang="en-GB" dirty="0" smtClean="0"/>
              <a:t/>
            </a:r>
            <a:br>
              <a:rPr lang="en-GB" dirty="0" smtClean="0"/>
            </a:br>
            <a:r>
              <a:rPr lang="en-GB" b="1" dirty="0" smtClean="0"/>
              <a:t>ITIL Managing Across the Lifecycle (MALC)</a:t>
            </a:r>
            <a:r>
              <a:rPr lang="en-GB" dirty="0" smtClean="0"/>
              <a:t> is the Capstone examination for the scheme.</a:t>
            </a:r>
          </a:p>
          <a:p>
            <a:pPr lvl="3"/>
            <a:r>
              <a:rPr lang="en-GB" dirty="0" smtClean="0"/>
              <a:t>Candidates who have gained a number of ITIL certifications are eligible to take this course and examination, and will be eligible for the ITIL Expert Level Award following successful completion.</a:t>
            </a:r>
          </a:p>
          <a:p>
            <a:pPr lvl="3"/>
            <a:r>
              <a:rPr lang="en-GB" dirty="0" smtClean="0"/>
              <a:t>To take the MALC examination, candidates must hold the ITIL Foundation qualification, must have achieved a minimum of 17 credits from ITIL intermediate (or earlier V2) certifications, and must complete an accredited training course. Candidates who have achieved V2 Managers (17 credits) and V2 to V3 Manager Bridge (5 credits) qualify for ITIL Expert (22 credits).</a:t>
            </a:r>
          </a:p>
          <a:p>
            <a:endParaRPr lang="en-GB" b="1" dirty="0" smtClean="0"/>
          </a:p>
          <a:p>
            <a:r>
              <a:rPr lang="en-GB" b="1" dirty="0" smtClean="0"/>
              <a:t>Capability Stream:</a:t>
            </a:r>
            <a:br>
              <a:rPr lang="en-GB" b="1" dirty="0" smtClean="0"/>
            </a:br>
            <a:r>
              <a:rPr lang="en-GB" dirty="0" smtClean="0"/>
              <a:t/>
            </a:r>
            <a:br>
              <a:rPr lang="en-GB" dirty="0" smtClean="0"/>
            </a:br>
            <a:r>
              <a:rPr lang="en-GB" dirty="0" smtClean="0"/>
              <a:t>1. Operational Support &amp; Analysis (OSA)</a:t>
            </a:r>
            <a:br>
              <a:rPr lang="en-GB" dirty="0" smtClean="0"/>
            </a:br>
            <a:r>
              <a:rPr lang="en-GB" i="1" dirty="0" smtClean="0">
                <a:effectLst/>
              </a:rPr>
              <a:t>Event, Incident, Request, Problem, Access, Service Desk, Technical, IT Ops and Application </a:t>
            </a:r>
            <a:r>
              <a:rPr lang="en-GB" i="1" dirty="0" err="1" smtClean="0">
                <a:effectLst/>
              </a:rPr>
              <a:t>Mgt</a:t>
            </a:r>
            <a:r>
              <a:rPr lang="en-GB" i="1" dirty="0" smtClean="0">
                <a:effectLst/>
              </a:rPr>
              <a:t/>
            </a:r>
            <a:br>
              <a:rPr lang="en-GB" i="1" dirty="0" smtClean="0">
                <a:effectLst/>
              </a:rPr>
            </a:br>
            <a:r>
              <a:rPr lang="en-GB" dirty="0" smtClean="0"/>
              <a:t>2. Service Offerings &amp; Agreements (SOA)</a:t>
            </a:r>
            <a:br>
              <a:rPr lang="en-GB" dirty="0" smtClean="0"/>
            </a:br>
            <a:r>
              <a:rPr lang="en-GB" i="1" dirty="0" smtClean="0">
                <a:effectLst/>
              </a:rPr>
              <a:t>Portfolio, Service Level, Catalogue. Demand, Supplier and Financial Management</a:t>
            </a:r>
            <a:r>
              <a:rPr lang="en-GB" i="1" dirty="0" smtClean="0"/>
              <a:t/>
            </a:r>
            <a:br>
              <a:rPr lang="en-GB" i="1" dirty="0" smtClean="0"/>
            </a:br>
            <a:r>
              <a:rPr lang="en-GB" dirty="0" smtClean="0"/>
              <a:t>3. Release, Control &amp; Validation (RCV)</a:t>
            </a:r>
            <a:br>
              <a:rPr lang="en-GB" dirty="0" smtClean="0"/>
            </a:br>
            <a:r>
              <a:rPr lang="en-GB" i="1" dirty="0" smtClean="0">
                <a:effectLst/>
              </a:rPr>
              <a:t>Change, Release &amp;   Deployment, Validation &amp; Testing, Service Asset &amp; Configuration, Knowledge, Request Management and Service Evaluation</a:t>
            </a:r>
            <a:br>
              <a:rPr lang="en-GB" i="1" dirty="0" smtClean="0">
                <a:effectLst/>
              </a:rPr>
            </a:br>
            <a:r>
              <a:rPr lang="en-GB" dirty="0" smtClean="0"/>
              <a:t>4. Planning, Protection &amp; Optimisation (PPO)</a:t>
            </a:r>
            <a:br>
              <a:rPr lang="en-GB" dirty="0" smtClean="0"/>
            </a:br>
            <a:r>
              <a:rPr lang="en-GB" i="1" dirty="0" smtClean="0">
                <a:effectLst/>
              </a:rPr>
              <a:t>Capacity, Availability, Continuity, Security, Demand and Risk Management</a:t>
            </a:r>
            <a:br>
              <a:rPr lang="en-GB" i="1" dirty="0" smtClean="0">
                <a:effectLst/>
              </a:rPr>
            </a:br>
            <a:r>
              <a:rPr lang="en-GB" i="1" dirty="0" smtClean="0"/>
              <a:t/>
            </a:r>
            <a:br>
              <a:rPr lang="en-GB" i="1" dirty="0" smtClean="0"/>
            </a:br>
            <a:r>
              <a:rPr lang="en-GB" b="1" dirty="0" smtClean="0"/>
              <a:t>Lifecycle Stream:</a:t>
            </a:r>
            <a:br>
              <a:rPr lang="en-GB" b="1" dirty="0" smtClean="0"/>
            </a:br>
            <a:r>
              <a:rPr lang="en-GB" b="1" dirty="0" smtClean="0"/>
              <a:t/>
            </a:r>
            <a:br>
              <a:rPr lang="en-GB" b="1" dirty="0" smtClean="0"/>
            </a:br>
            <a:r>
              <a:rPr lang="en-GB" dirty="0" smtClean="0"/>
              <a:t>5. Service Strategy</a:t>
            </a:r>
            <a:br>
              <a:rPr lang="en-GB" dirty="0" smtClean="0"/>
            </a:br>
            <a:r>
              <a:rPr lang="en-GB" i="1" dirty="0" smtClean="0">
                <a:effectLst/>
              </a:rPr>
              <a:t>Service Strategy Principles; Defining Services &amp; Markets; Strategic Assessments; Financial </a:t>
            </a:r>
            <a:r>
              <a:rPr lang="en-GB" i="1" dirty="0" err="1" smtClean="0">
                <a:effectLst/>
              </a:rPr>
              <a:t>Mgt</a:t>
            </a:r>
            <a:r>
              <a:rPr lang="en-GB" i="1" dirty="0" smtClean="0">
                <a:effectLst/>
              </a:rPr>
              <a:t>; Service Portfolio </a:t>
            </a:r>
            <a:r>
              <a:rPr lang="en-GB" i="1" dirty="0" err="1" smtClean="0">
                <a:effectLst/>
              </a:rPr>
              <a:t>Mgt</a:t>
            </a:r>
            <a:r>
              <a:rPr lang="en-GB" i="1" dirty="0" smtClean="0">
                <a:effectLst/>
              </a:rPr>
              <a:t>; Managing Demand; Strategy through the Lifecycle; Critical Success Factors &amp; Risks</a:t>
            </a:r>
            <a:br>
              <a:rPr lang="en-GB" i="1" dirty="0" smtClean="0">
                <a:effectLst/>
              </a:rPr>
            </a:br>
            <a:r>
              <a:rPr lang="en-GB" dirty="0" smtClean="0"/>
              <a:t>6. Service Design</a:t>
            </a:r>
            <a:br>
              <a:rPr lang="en-GB" dirty="0" smtClean="0"/>
            </a:br>
            <a:r>
              <a:rPr lang="en-GB" i="1" dirty="0" err="1" smtClean="0">
                <a:effectLst/>
              </a:rPr>
              <a:t>Design</a:t>
            </a:r>
            <a:r>
              <a:rPr lang="en-GB" i="1" dirty="0" smtClean="0">
                <a:effectLst/>
              </a:rPr>
              <a:t> Principles; Design Processes; Design Technology Related Activities; Organising for Service Design; Technology; Implementation &amp; Improvement </a:t>
            </a:r>
            <a:br>
              <a:rPr lang="en-GB" i="1" dirty="0" smtClean="0">
                <a:effectLst/>
              </a:rPr>
            </a:br>
            <a:r>
              <a:rPr lang="en-GB" dirty="0" smtClean="0"/>
              <a:t>7. Service Transition</a:t>
            </a:r>
            <a:br>
              <a:rPr lang="en-GB" dirty="0" smtClean="0"/>
            </a:br>
            <a:r>
              <a:rPr lang="en-GB" i="1" dirty="0" smtClean="0">
                <a:effectLst/>
              </a:rPr>
              <a:t>Service Transition Principles; </a:t>
            </a:r>
            <a:r>
              <a:rPr lang="en-GB" i="1" dirty="0" err="1" smtClean="0">
                <a:effectLst/>
              </a:rPr>
              <a:t>Mgt</a:t>
            </a:r>
            <a:r>
              <a:rPr lang="en-GB" i="1" dirty="0" smtClean="0">
                <a:effectLst/>
              </a:rPr>
              <a:t> of Activities; Communications; Commitment &amp; Organisational Change; Organising Service Transition; Control &amp; Co-ordination; Selection of Implementation Approaches; Critical Success Factors &amp; Risks</a:t>
            </a:r>
            <a:r>
              <a:rPr lang="en-GB" i="1" dirty="0" smtClean="0"/>
              <a:t/>
            </a:r>
            <a:br>
              <a:rPr lang="en-GB" i="1" dirty="0" smtClean="0"/>
            </a:br>
            <a:r>
              <a:rPr lang="en-GB" dirty="0" smtClean="0"/>
              <a:t>8. Service Operation</a:t>
            </a:r>
            <a:br>
              <a:rPr lang="en-GB" dirty="0" smtClean="0"/>
            </a:br>
            <a:r>
              <a:rPr lang="en-GB" i="1" dirty="0" smtClean="0">
                <a:effectLst/>
              </a:rPr>
              <a:t>Service Operation Principles; Processes; Activities; Organisation &amp; Functions; Technology; Implementation; Critical Success Factors &amp; Risks</a:t>
            </a:r>
            <a:r>
              <a:rPr lang="en-GB" i="1" dirty="0" smtClean="0"/>
              <a:t/>
            </a:r>
            <a:br>
              <a:rPr lang="en-GB" i="1" dirty="0" smtClean="0"/>
            </a:br>
            <a:r>
              <a:rPr lang="en-GB" dirty="0" smtClean="0"/>
              <a:t>9. Continual Service Improvement </a:t>
            </a:r>
            <a:br>
              <a:rPr lang="en-GB" dirty="0" smtClean="0"/>
            </a:br>
            <a:r>
              <a:rPr lang="en-GB" i="1" dirty="0" smtClean="0">
                <a:effectLst/>
              </a:rPr>
              <a:t>Service Improvement Principles; Processes; Methods&amp; Techniques; Organisation; Technology; Implementation; Critical Success Factors &amp; Risks</a:t>
            </a:r>
            <a:endParaRPr lang="en-GB" dirty="0" smtClean="0"/>
          </a:p>
          <a:p>
            <a:endParaRPr lang="en-GB" dirty="0"/>
          </a:p>
        </p:txBody>
      </p:sp>
      <p:sp>
        <p:nvSpPr>
          <p:cNvPr id="4" name="Slide Number Placeholder 3"/>
          <p:cNvSpPr>
            <a:spLocks noGrp="1"/>
          </p:cNvSpPr>
          <p:nvPr>
            <p:ph type="sldNum" sz="quarter" idx="10"/>
          </p:nvPr>
        </p:nvSpPr>
        <p:spPr/>
        <p:txBody>
          <a:bodyPr/>
          <a:lstStyle/>
          <a:p>
            <a:fld id="{DF20439D-EB79-4E8D-BC2D-DCC69403B74B}" type="slidenum">
              <a:rPr lang="en-GB" smtClean="0"/>
              <a:t>13</a:t>
            </a:fld>
            <a:endParaRPr lang="en-GB"/>
          </a:p>
        </p:txBody>
      </p:sp>
    </p:spTree>
    <p:extLst>
      <p:ext uri="{BB962C8B-B14F-4D97-AF65-F5344CB8AC3E}">
        <p14:creationId xmlns:p14="http://schemas.microsoft.com/office/powerpoint/2010/main" val="10699349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F20439D-EB79-4E8D-BC2D-DCC69403B74B}" type="slidenum">
              <a:rPr lang="en-GB" smtClean="0"/>
              <a:t>14</a:t>
            </a:fld>
            <a:endParaRPr lang="en-GB"/>
          </a:p>
        </p:txBody>
      </p:sp>
    </p:spTree>
    <p:extLst>
      <p:ext uri="{BB962C8B-B14F-4D97-AF65-F5344CB8AC3E}">
        <p14:creationId xmlns:p14="http://schemas.microsoft.com/office/powerpoint/2010/main" val="8263860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F20439D-EB79-4E8D-BC2D-DCC69403B74B}" type="slidenum">
              <a:rPr lang="en-GB" smtClean="0"/>
              <a:t>15</a:t>
            </a:fld>
            <a:endParaRPr lang="en-GB"/>
          </a:p>
        </p:txBody>
      </p:sp>
    </p:spTree>
    <p:extLst>
      <p:ext uri="{BB962C8B-B14F-4D97-AF65-F5344CB8AC3E}">
        <p14:creationId xmlns:p14="http://schemas.microsoft.com/office/powerpoint/2010/main" val="36604567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proposed project had five key objectives:</a:t>
            </a:r>
          </a:p>
          <a:p>
            <a:pPr lvl="1"/>
            <a:r>
              <a:rPr lang="en-GB" dirty="0" smtClean="0"/>
              <a:t>Establish a single point of contact (a Local Service Desk) for accessing IT support in Hywel Dda, utilising the National Service Desk System</a:t>
            </a:r>
          </a:p>
          <a:p>
            <a:pPr lvl="1"/>
            <a:r>
              <a:rPr lang="en-GB" dirty="0" smtClean="0"/>
              <a:t>Implement and test the ITIL policies and processes developed by the Service Desk Pilot, including demonstrating the applicability of these when providing support for national services (often provided by more than one organisation)</a:t>
            </a:r>
          </a:p>
          <a:p>
            <a:pPr lvl="1"/>
            <a:r>
              <a:rPr lang="en-GB" dirty="0" smtClean="0"/>
              <a:t> Introduce ITIL standards to all Hywel Dda IT support teams within the scope of the project</a:t>
            </a:r>
          </a:p>
          <a:p>
            <a:pPr lvl="1"/>
            <a:r>
              <a:rPr lang="en-GB" dirty="0" smtClean="0"/>
              <a:t> Develop appropriate Operational Agreements for those services in scope</a:t>
            </a:r>
          </a:p>
          <a:p>
            <a:pPr lvl="1"/>
            <a:r>
              <a:rPr lang="en-GB" dirty="0" smtClean="0"/>
              <a:t> Demonstrable improvement in quality of service.</a:t>
            </a:r>
          </a:p>
          <a:p>
            <a:endParaRPr lang="en-GB" dirty="0"/>
          </a:p>
        </p:txBody>
      </p:sp>
      <p:sp>
        <p:nvSpPr>
          <p:cNvPr id="4" name="Slide Number Placeholder 3"/>
          <p:cNvSpPr>
            <a:spLocks noGrp="1"/>
          </p:cNvSpPr>
          <p:nvPr>
            <p:ph type="sldNum" sz="quarter" idx="10"/>
          </p:nvPr>
        </p:nvSpPr>
        <p:spPr/>
        <p:txBody>
          <a:bodyPr/>
          <a:lstStyle/>
          <a:p>
            <a:fld id="{DF20439D-EB79-4E8D-BC2D-DCC69403B74B}" type="slidenum">
              <a:rPr lang="en-GB" smtClean="0"/>
              <a:t>16</a:t>
            </a:fld>
            <a:endParaRPr lang="en-GB"/>
          </a:p>
        </p:txBody>
      </p:sp>
    </p:spTree>
    <p:extLst>
      <p:ext uri="{BB962C8B-B14F-4D97-AF65-F5344CB8AC3E}">
        <p14:creationId xmlns:p14="http://schemas.microsoft.com/office/powerpoint/2010/main" val="24509916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Single Local Service Desk set up, fully operational, and being used by all users in Hywel Dda</a:t>
            </a:r>
          </a:p>
          <a:p>
            <a:r>
              <a:rPr lang="en-GB" dirty="0" smtClean="0"/>
              <a:t>IT and Service Desk structure and roles agreed and in place</a:t>
            </a:r>
          </a:p>
          <a:p>
            <a:r>
              <a:rPr lang="en-GB" dirty="0" smtClean="0"/>
              <a:t>All ITIL processes within scope being followed, having been tested, and a report produced detailing any recommendations for improvement.</a:t>
            </a:r>
          </a:p>
          <a:p>
            <a:r>
              <a:rPr lang="en-GB" dirty="0" smtClean="0"/>
              <a:t>Health Board IT Service Catalogue produced</a:t>
            </a:r>
          </a:p>
          <a:p>
            <a:r>
              <a:rPr lang="en-GB" dirty="0" smtClean="0"/>
              <a:t>Full set of Operational Agreements identified, agreed and documented</a:t>
            </a:r>
          </a:p>
          <a:p>
            <a:r>
              <a:rPr lang="en-GB" dirty="0" smtClean="0"/>
              <a:t>Service Desk KPIs identified, agreed and documented</a:t>
            </a:r>
          </a:p>
          <a:p>
            <a:r>
              <a:rPr lang="en-GB" dirty="0" smtClean="0"/>
              <a:t>Local IT Service Management Board in place and operational</a:t>
            </a:r>
          </a:p>
          <a:p>
            <a:r>
              <a:rPr lang="en-GB" dirty="0" smtClean="0"/>
              <a:t>Local Change Advisory Board in place and operational</a:t>
            </a:r>
          </a:p>
          <a:p>
            <a:r>
              <a:rPr lang="en-GB" dirty="0" smtClean="0"/>
              <a:t>IT support staff fully trained in the ITIL processes and the Service Desk tool</a:t>
            </a:r>
          </a:p>
          <a:p>
            <a:r>
              <a:rPr lang="en-GB" dirty="0" smtClean="0"/>
              <a:t>Training and awareness package available demonstrating procedures to be followed</a:t>
            </a:r>
          </a:p>
          <a:p>
            <a:r>
              <a:rPr lang="en-GB" dirty="0" smtClean="0"/>
              <a:t>Documented and agreed Continual Service Improvement Plan</a:t>
            </a:r>
          </a:p>
          <a:p>
            <a:r>
              <a:rPr lang="en-GB" dirty="0" smtClean="0"/>
              <a:t>Documented and agreed local Disaster Recovery and Business Continuity Plans for the Service Desk</a:t>
            </a:r>
          </a:p>
          <a:p>
            <a:endParaRPr lang="en-GB" dirty="0"/>
          </a:p>
        </p:txBody>
      </p:sp>
      <p:sp>
        <p:nvSpPr>
          <p:cNvPr id="4" name="Slide Number Placeholder 3"/>
          <p:cNvSpPr>
            <a:spLocks noGrp="1"/>
          </p:cNvSpPr>
          <p:nvPr>
            <p:ph type="sldNum" sz="quarter" idx="10"/>
          </p:nvPr>
        </p:nvSpPr>
        <p:spPr/>
        <p:txBody>
          <a:bodyPr/>
          <a:lstStyle/>
          <a:p>
            <a:fld id="{DF20439D-EB79-4E8D-BC2D-DCC69403B74B}" type="slidenum">
              <a:rPr lang="en-GB" smtClean="0"/>
              <a:t>17</a:t>
            </a:fld>
            <a:endParaRPr lang="en-GB"/>
          </a:p>
        </p:txBody>
      </p:sp>
    </p:spTree>
    <p:extLst>
      <p:ext uri="{BB962C8B-B14F-4D97-AF65-F5344CB8AC3E}">
        <p14:creationId xmlns:p14="http://schemas.microsoft.com/office/powerpoint/2010/main" val="171036937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Funding – It was envisaged that funding will be found mainly within existing budgets. Any further costs identified must be referred to the Project Board.</a:t>
            </a:r>
          </a:p>
          <a:p>
            <a:endParaRPr lang="en-GB" dirty="0" smtClean="0"/>
          </a:p>
          <a:p>
            <a:r>
              <a:rPr lang="en-GB" dirty="0" smtClean="0"/>
              <a:t>Development of any of the IT systems involved in the project (</a:t>
            </a:r>
            <a:r>
              <a:rPr lang="en-GB" dirty="0" err="1" smtClean="0"/>
              <a:t>e.g</a:t>
            </a:r>
            <a:r>
              <a:rPr lang="en-GB" dirty="0" smtClean="0"/>
              <a:t> ServicePoint, </a:t>
            </a:r>
            <a:r>
              <a:rPr lang="en-GB" dirty="0" err="1" smtClean="0"/>
              <a:t>Myrddin</a:t>
            </a:r>
            <a:r>
              <a:rPr lang="en-GB" dirty="0" smtClean="0"/>
              <a:t>), will be constrained by the resources available to support and develop these, and the priorities of other projects/services that use them.</a:t>
            </a:r>
          </a:p>
          <a:p>
            <a:endParaRPr lang="en-GB" dirty="0" smtClean="0"/>
          </a:p>
          <a:p>
            <a:r>
              <a:rPr lang="en-GB" dirty="0" smtClean="0"/>
              <a:t>Health Board merger in October – change of scope may be required if additional services are picked up locally (e.g. from the BSC), or if services currently expected to be run from within the Health Board are phased out/moved.</a:t>
            </a:r>
          </a:p>
          <a:p>
            <a:endParaRPr lang="en-GB" dirty="0" smtClean="0"/>
          </a:p>
          <a:p>
            <a:r>
              <a:rPr lang="en-GB" dirty="0" smtClean="0"/>
              <a:t>Structures and recruitment – unable to appoint until structures are agreed at Health Board and national level. Must also work within the guidelines of the Hywel Dda recruitment process.</a:t>
            </a:r>
          </a:p>
          <a:p>
            <a:endParaRPr lang="en-GB" dirty="0" smtClean="0"/>
          </a:p>
          <a:p>
            <a:r>
              <a:rPr lang="en-GB" dirty="0" smtClean="0"/>
              <a:t>The project had to comply with national standards / best practice wherever possible where these exist (e.g. NADEX standards).</a:t>
            </a:r>
          </a:p>
          <a:p>
            <a:endParaRPr lang="en-GB" dirty="0"/>
          </a:p>
        </p:txBody>
      </p:sp>
      <p:sp>
        <p:nvSpPr>
          <p:cNvPr id="4" name="Slide Number Placeholder 3"/>
          <p:cNvSpPr>
            <a:spLocks noGrp="1"/>
          </p:cNvSpPr>
          <p:nvPr>
            <p:ph type="sldNum" sz="quarter" idx="10"/>
          </p:nvPr>
        </p:nvSpPr>
        <p:spPr/>
        <p:txBody>
          <a:bodyPr/>
          <a:lstStyle/>
          <a:p>
            <a:fld id="{DF20439D-EB79-4E8D-BC2D-DCC69403B74B}" type="slidenum">
              <a:rPr lang="en-GB" smtClean="0"/>
              <a:t>18</a:t>
            </a:fld>
            <a:endParaRPr lang="en-GB"/>
          </a:p>
        </p:txBody>
      </p:sp>
    </p:spTree>
    <p:extLst>
      <p:ext uri="{BB962C8B-B14F-4D97-AF65-F5344CB8AC3E}">
        <p14:creationId xmlns:p14="http://schemas.microsoft.com/office/powerpoint/2010/main" val="29151314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F20439D-EB79-4E8D-BC2D-DCC69403B74B}" type="slidenum">
              <a:rPr lang="en-GB" smtClean="0"/>
              <a:t>19</a:t>
            </a:fld>
            <a:endParaRPr lang="en-GB"/>
          </a:p>
        </p:txBody>
      </p:sp>
    </p:spTree>
    <p:extLst>
      <p:ext uri="{BB962C8B-B14F-4D97-AF65-F5344CB8AC3E}">
        <p14:creationId xmlns:p14="http://schemas.microsoft.com/office/powerpoint/2010/main" val="38781657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F20439D-EB79-4E8D-BC2D-DCC69403B74B}" type="slidenum">
              <a:rPr lang="en-GB" smtClean="0"/>
              <a:t>20</a:t>
            </a:fld>
            <a:endParaRPr lang="en-GB"/>
          </a:p>
        </p:txBody>
      </p:sp>
    </p:spTree>
    <p:extLst>
      <p:ext uri="{BB962C8B-B14F-4D97-AF65-F5344CB8AC3E}">
        <p14:creationId xmlns:p14="http://schemas.microsoft.com/office/powerpoint/2010/main" val="2022558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8373009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Tree>
    <p:extLst>
      <p:ext uri="{BB962C8B-B14F-4D97-AF65-F5344CB8AC3E}">
        <p14:creationId xmlns:p14="http://schemas.microsoft.com/office/powerpoint/2010/main" val="3868456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250505"/>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35527416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37835090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a:xfrm>
            <a:off x="838200" y="6356350"/>
            <a:ext cx="2743200" cy="365125"/>
          </a:xfrm>
          <a:prstGeom prst="rect">
            <a:avLst/>
          </a:prstGeom>
        </p:spPr>
        <p:txBody>
          <a:bodyPr/>
          <a:lstStyle/>
          <a:p>
            <a:pPr defTabSz="457200"/>
            <a:fld id="{C764DE79-268F-4C1A-8933-263129D2AF90}" type="datetimeFigureOut">
              <a:rPr lang="en-US" dirty="0">
                <a:solidFill>
                  <a:prstClr val="black"/>
                </a:solidFill>
              </a:rPr>
              <a:pPr defTabSz="457200"/>
              <a:t>3/29/2017</a:t>
            </a:fld>
            <a:endParaRPr lang="en-US" dirty="0">
              <a:solidFill>
                <a:prstClr val="black"/>
              </a:solidFill>
            </a:endParaRPr>
          </a:p>
        </p:txBody>
      </p:sp>
      <p:sp>
        <p:nvSpPr>
          <p:cNvPr id="8" name="Footer Placeholder 7"/>
          <p:cNvSpPr>
            <a:spLocks noGrp="1"/>
          </p:cNvSpPr>
          <p:nvPr>
            <p:ph type="ftr" sz="quarter" idx="11"/>
          </p:nvPr>
        </p:nvSpPr>
        <p:spPr>
          <a:xfrm>
            <a:off x="4038600" y="6356350"/>
            <a:ext cx="4114800" cy="365125"/>
          </a:xfrm>
          <a:prstGeom prst="rect">
            <a:avLst/>
          </a:prstGeom>
        </p:spPr>
        <p:txBody>
          <a:bodyPr/>
          <a:lstStyle/>
          <a:p>
            <a:pPr defTabSz="457200"/>
            <a:endParaRPr lang="en-US" dirty="0">
              <a:solidFill>
                <a:prstClr val="black"/>
              </a:solidFill>
            </a:endParaRPr>
          </a:p>
        </p:txBody>
      </p:sp>
      <p:sp>
        <p:nvSpPr>
          <p:cNvPr id="9" name="Slide Number Placeholder 8"/>
          <p:cNvSpPr>
            <a:spLocks noGrp="1"/>
          </p:cNvSpPr>
          <p:nvPr>
            <p:ph type="sldNum" sz="quarter" idx="12"/>
          </p:nvPr>
        </p:nvSpPr>
        <p:spPr>
          <a:xfrm>
            <a:off x="8610600" y="6356350"/>
            <a:ext cx="2743200" cy="365125"/>
          </a:xfrm>
          <a:prstGeom prst="rect">
            <a:avLst/>
          </a:prstGeom>
        </p:spPr>
        <p:txBody>
          <a:bodyPr/>
          <a:lstStyle/>
          <a:p>
            <a:pPr defTabSz="457200"/>
            <a:fld id="{48F63A3B-78C7-47BE-AE5E-E10140E04643}" type="slidenum">
              <a:rPr lang="en-US" dirty="0">
                <a:solidFill>
                  <a:prstClr val="black"/>
                </a:solidFill>
              </a:rPr>
              <a:pPr defTabSz="457200"/>
              <a:t>‹#›</a:t>
            </a:fld>
            <a:endParaRPr lang="en-US" dirty="0">
              <a:solidFill>
                <a:prstClr val="black"/>
              </a:solidFill>
            </a:endParaRPr>
          </a:p>
        </p:txBody>
      </p:sp>
    </p:spTree>
    <p:extLst>
      <p:ext uri="{BB962C8B-B14F-4D97-AF65-F5344CB8AC3E}">
        <p14:creationId xmlns:p14="http://schemas.microsoft.com/office/powerpoint/2010/main" val="37662606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pPr defTabSz="457200"/>
            <a:fld id="{C764DE79-268F-4C1A-8933-263129D2AF90}" type="datetimeFigureOut">
              <a:rPr lang="en-US" dirty="0">
                <a:solidFill>
                  <a:prstClr val="black"/>
                </a:solidFill>
              </a:rPr>
              <a:pPr defTabSz="457200"/>
              <a:t>3/29/2017</a:t>
            </a:fld>
            <a:endParaRPr lang="en-US" dirty="0">
              <a:solidFill>
                <a:prstClr val="black"/>
              </a:solidFill>
            </a:endParaRPr>
          </a:p>
        </p:txBody>
      </p:sp>
      <p:sp>
        <p:nvSpPr>
          <p:cNvPr id="4" name="Footer Placeholder 3"/>
          <p:cNvSpPr>
            <a:spLocks noGrp="1"/>
          </p:cNvSpPr>
          <p:nvPr>
            <p:ph type="ftr" sz="quarter" idx="11"/>
          </p:nvPr>
        </p:nvSpPr>
        <p:spPr>
          <a:xfrm>
            <a:off x="4038600" y="6356350"/>
            <a:ext cx="4114800" cy="365125"/>
          </a:xfrm>
          <a:prstGeom prst="rect">
            <a:avLst/>
          </a:prstGeom>
        </p:spPr>
        <p:txBody>
          <a:bodyPr/>
          <a:lstStyle/>
          <a:p>
            <a:pPr defTabSz="457200"/>
            <a:endParaRPr lang="en-US" dirty="0">
              <a:solidFill>
                <a:prstClr val="black"/>
              </a:solidFill>
            </a:endParaRPr>
          </a:p>
        </p:txBody>
      </p:sp>
      <p:sp>
        <p:nvSpPr>
          <p:cNvPr id="5" name="Slide Number Placeholder 4"/>
          <p:cNvSpPr>
            <a:spLocks noGrp="1"/>
          </p:cNvSpPr>
          <p:nvPr>
            <p:ph type="sldNum" sz="quarter" idx="12"/>
          </p:nvPr>
        </p:nvSpPr>
        <p:spPr>
          <a:xfrm>
            <a:off x="8610600" y="6356350"/>
            <a:ext cx="2743200" cy="365125"/>
          </a:xfrm>
          <a:prstGeom prst="rect">
            <a:avLst/>
          </a:prstGeom>
        </p:spPr>
        <p:txBody>
          <a:bodyPr/>
          <a:lstStyle/>
          <a:p>
            <a:pPr defTabSz="457200"/>
            <a:fld id="{48F63A3B-78C7-47BE-AE5E-E10140E04643}" type="slidenum">
              <a:rPr lang="en-US" dirty="0">
                <a:solidFill>
                  <a:prstClr val="black"/>
                </a:solidFill>
              </a:rPr>
              <a:pPr defTabSz="457200"/>
              <a:t>‹#›</a:t>
            </a:fld>
            <a:endParaRPr lang="en-US" dirty="0">
              <a:solidFill>
                <a:prstClr val="black"/>
              </a:solidFill>
            </a:endParaRPr>
          </a:p>
        </p:txBody>
      </p:sp>
    </p:spTree>
    <p:extLst>
      <p:ext uri="{BB962C8B-B14F-4D97-AF65-F5344CB8AC3E}">
        <p14:creationId xmlns:p14="http://schemas.microsoft.com/office/powerpoint/2010/main" val="25905075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0"/>
            <a:ext cx="2743200" cy="365125"/>
          </a:xfrm>
          <a:prstGeom prst="rect">
            <a:avLst/>
          </a:prstGeom>
        </p:spPr>
        <p:txBody>
          <a:bodyPr/>
          <a:lstStyle/>
          <a:p>
            <a:pPr defTabSz="457200"/>
            <a:fld id="{C764DE79-268F-4C1A-8933-263129D2AF90}" type="datetimeFigureOut">
              <a:rPr lang="en-US" dirty="0">
                <a:solidFill>
                  <a:prstClr val="black"/>
                </a:solidFill>
              </a:rPr>
              <a:pPr defTabSz="457200"/>
              <a:t>3/29/2017</a:t>
            </a:fld>
            <a:endParaRPr lang="en-US" dirty="0">
              <a:solidFill>
                <a:prstClr val="black"/>
              </a:solidFill>
            </a:endParaRPr>
          </a:p>
        </p:txBody>
      </p:sp>
      <p:sp>
        <p:nvSpPr>
          <p:cNvPr id="3" name="Footer Placeholder 2"/>
          <p:cNvSpPr>
            <a:spLocks noGrp="1"/>
          </p:cNvSpPr>
          <p:nvPr>
            <p:ph type="ftr" sz="quarter" idx="11"/>
          </p:nvPr>
        </p:nvSpPr>
        <p:spPr>
          <a:xfrm>
            <a:off x="4038600" y="6356350"/>
            <a:ext cx="4114800" cy="365125"/>
          </a:xfrm>
          <a:prstGeom prst="rect">
            <a:avLst/>
          </a:prstGeom>
        </p:spPr>
        <p:txBody>
          <a:bodyPr/>
          <a:lstStyle/>
          <a:p>
            <a:pPr defTabSz="457200"/>
            <a:endParaRPr lang="en-US" dirty="0">
              <a:solidFill>
                <a:prstClr val="black"/>
              </a:solidFill>
            </a:endParaRPr>
          </a:p>
        </p:txBody>
      </p:sp>
      <p:sp>
        <p:nvSpPr>
          <p:cNvPr id="4" name="Slide Number Placeholder 3"/>
          <p:cNvSpPr>
            <a:spLocks noGrp="1"/>
          </p:cNvSpPr>
          <p:nvPr>
            <p:ph type="sldNum" sz="quarter" idx="12"/>
          </p:nvPr>
        </p:nvSpPr>
        <p:spPr>
          <a:xfrm>
            <a:off x="8610600" y="6356350"/>
            <a:ext cx="2743200" cy="365125"/>
          </a:xfrm>
          <a:prstGeom prst="rect">
            <a:avLst/>
          </a:prstGeom>
        </p:spPr>
        <p:txBody>
          <a:bodyPr/>
          <a:lstStyle/>
          <a:p>
            <a:pPr defTabSz="457200"/>
            <a:fld id="{48F63A3B-78C7-47BE-AE5E-E10140E04643}" type="slidenum">
              <a:rPr lang="en-US" dirty="0">
                <a:solidFill>
                  <a:prstClr val="black"/>
                </a:solidFill>
              </a:rPr>
              <a:pPr defTabSz="457200"/>
              <a:t>‹#›</a:t>
            </a:fld>
            <a:endParaRPr lang="en-US" dirty="0">
              <a:solidFill>
                <a:prstClr val="black"/>
              </a:solidFill>
            </a:endParaRPr>
          </a:p>
        </p:txBody>
      </p:sp>
    </p:spTree>
    <p:extLst>
      <p:ext uri="{BB962C8B-B14F-4D97-AF65-F5344CB8AC3E}">
        <p14:creationId xmlns:p14="http://schemas.microsoft.com/office/powerpoint/2010/main" val="37101820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Tree>
    <p:extLst>
      <p:ext uri="{BB962C8B-B14F-4D97-AF65-F5344CB8AC3E}">
        <p14:creationId xmlns:p14="http://schemas.microsoft.com/office/powerpoint/2010/main" val="1968230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Tree>
    <p:extLst>
      <p:ext uri="{BB962C8B-B14F-4D97-AF65-F5344CB8AC3E}">
        <p14:creationId xmlns:p14="http://schemas.microsoft.com/office/powerpoint/2010/main" val="36456531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838200" y="6356350"/>
            <a:ext cx="2743200" cy="365125"/>
          </a:xfrm>
          <a:prstGeom prst="rect">
            <a:avLst/>
          </a:prstGeom>
        </p:spPr>
        <p:txBody>
          <a:bodyPr/>
          <a:lstStyle/>
          <a:p>
            <a:pPr defTabSz="457200"/>
            <a:fld id="{C764DE79-268F-4C1A-8933-263129D2AF90}" type="datetimeFigureOut">
              <a:rPr lang="en-US" dirty="0">
                <a:solidFill>
                  <a:prstClr val="black"/>
                </a:solidFill>
              </a:rPr>
              <a:pPr defTabSz="457200"/>
              <a:t>3/29/2017</a:t>
            </a:fld>
            <a:endParaRPr lang="en-US" dirty="0">
              <a:solidFill>
                <a:prstClr val="black"/>
              </a:solidFill>
            </a:endParaRPr>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pPr defTabSz="457200"/>
            <a:endParaRPr lang="en-US" dirty="0">
              <a:solidFill>
                <a:prstClr val="black"/>
              </a:solidFill>
            </a:endParaRPr>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pPr defTabSz="457200"/>
            <a:fld id="{48F63A3B-78C7-47BE-AE5E-E10140E04643}" type="slidenum">
              <a:rPr lang="en-US" dirty="0">
                <a:solidFill>
                  <a:prstClr val="black"/>
                </a:solidFill>
              </a:rPr>
              <a:pPr defTabSz="457200"/>
              <a:t>‹#›</a:t>
            </a:fld>
            <a:endParaRPr lang="en-US" dirty="0">
              <a:solidFill>
                <a:prstClr val="black"/>
              </a:solidFill>
            </a:endParaRPr>
          </a:p>
        </p:txBody>
      </p:sp>
    </p:spTree>
    <p:extLst>
      <p:ext uri="{BB962C8B-B14F-4D97-AF65-F5344CB8AC3E}">
        <p14:creationId xmlns:p14="http://schemas.microsoft.com/office/powerpoint/2010/main" val="26542132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970532" y="170053"/>
            <a:ext cx="2628900" cy="5811838"/>
          </a:xfrm>
        </p:spPr>
        <p:txBody>
          <a:bodyPr vert="eaVert"/>
          <a:lstStyle/>
          <a:p>
            <a:r>
              <a:rPr lang="en-US" smtClean="0"/>
              <a:t>Click to edit Master title style</a:t>
            </a:r>
            <a:endParaRPr lang="en-US" dirty="0"/>
          </a:p>
        </p:txBody>
      </p:sp>
    </p:spTree>
    <p:extLst>
      <p:ext uri="{BB962C8B-B14F-4D97-AF65-F5344CB8AC3E}">
        <p14:creationId xmlns:p14="http://schemas.microsoft.com/office/powerpoint/2010/main" val="13274770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smtClean="0"/>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Tree>
    <p:extLst>
      <p:ext uri="{BB962C8B-B14F-4D97-AF65-F5344CB8AC3E}">
        <p14:creationId xmlns:p14="http://schemas.microsoft.com/office/powerpoint/2010/main" val="10034001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GB" dirty="0"/>
          </a:p>
        </p:txBody>
      </p:sp>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40151383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6319337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689056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5277364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extLst>
      <p:ext uri="{BB962C8B-B14F-4D97-AF65-F5344CB8AC3E}">
        <p14:creationId xmlns:p14="http://schemas.microsoft.com/office/powerpoint/2010/main" val="2179996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8587139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pPr defTabSz="457200"/>
            <a:fld id="{6091260B-860E-4C51-94DC-FD93C4C54B7A}" type="datetimeFigureOut">
              <a:rPr lang="en-GB">
                <a:solidFill>
                  <a:prstClr val="black"/>
                </a:solidFill>
              </a:rPr>
              <a:pPr defTabSz="457200"/>
              <a:t>29/03/2017</a:t>
            </a:fld>
            <a:endParaRPr lang="en-GB">
              <a:solidFill>
                <a:prstClr val="black"/>
              </a:solidFill>
            </a:endParaRPr>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pPr defTabSz="457200"/>
            <a:endParaRPr lang="en-GB">
              <a:solidFill>
                <a:prstClr val="black"/>
              </a:solidFill>
            </a:endParaRPr>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pPr defTabSz="457200"/>
            <a:fld id="{7259293D-2663-486E-8020-EB059CEB5DD6}" type="slidenum">
              <a:rPr lang="en-GB">
                <a:solidFill>
                  <a:prstClr val="black"/>
                </a:solidFill>
              </a:rPr>
              <a:pPr defTabSz="457200"/>
              <a:t>‹#›</a:t>
            </a:fld>
            <a:endParaRPr lang="en-GB">
              <a:solidFill>
                <a:prstClr val="black"/>
              </a:solidFill>
            </a:endParaRPr>
          </a:p>
        </p:txBody>
      </p:sp>
    </p:spTree>
    <p:extLst>
      <p:ext uri="{BB962C8B-B14F-4D97-AF65-F5344CB8AC3E}">
        <p14:creationId xmlns:p14="http://schemas.microsoft.com/office/powerpoint/2010/main" val="310261206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pPr defTabSz="457200"/>
            <a:fld id="{6091260B-860E-4C51-94DC-FD93C4C54B7A}" type="datetimeFigureOut">
              <a:rPr lang="en-GB">
                <a:solidFill>
                  <a:prstClr val="black"/>
                </a:solidFill>
              </a:rPr>
              <a:pPr defTabSz="457200"/>
              <a:t>29/03/2017</a:t>
            </a:fld>
            <a:endParaRPr lang="en-GB">
              <a:solidFill>
                <a:prstClr val="black"/>
              </a:solidFill>
            </a:endParaRPr>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pPr defTabSz="457200"/>
            <a:endParaRPr lang="en-GB">
              <a:solidFill>
                <a:prstClr val="black"/>
              </a:solidFill>
            </a:endParaRPr>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pPr defTabSz="457200"/>
            <a:fld id="{7259293D-2663-486E-8020-EB059CEB5DD6}" type="slidenum">
              <a:rPr lang="en-GB">
                <a:solidFill>
                  <a:prstClr val="black"/>
                </a:solidFill>
              </a:rPr>
              <a:pPr defTabSz="457200"/>
              <a:t>‹#›</a:t>
            </a:fld>
            <a:endParaRPr lang="en-GB">
              <a:solidFill>
                <a:prstClr val="black"/>
              </a:solidFill>
            </a:endParaRPr>
          </a:p>
        </p:txBody>
      </p:sp>
    </p:spTree>
    <p:extLst>
      <p:ext uri="{BB962C8B-B14F-4D97-AF65-F5344CB8AC3E}">
        <p14:creationId xmlns:p14="http://schemas.microsoft.com/office/powerpoint/2010/main" val="5813448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pPr defTabSz="457200"/>
            <a:fld id="{6091260B-860E-4C51-94DC-FD93C4C54B7A}" type="datetimeFigureOut">
              <a:rPr lang="en-GB">
                <a:solidFill>
                  <a:prstClr val="black"/>
                </a:solidFill>
              </a:rPr>
              <a:pPr defTabSz="457200"/>
              <a:t>29/03/2017</a:t>
            </a:fld>
            <a:endParaRPr lang="en-GB">
              <a:solidFill>
                <a:prstClr val="black"/>
              </a:solidFill>
            </a:endParaRPr>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pPr defTabSz="457200"/>
            <a:endParaRPr lang="en-GB">
              <a:solidFill>
                <a:prstClr val="black"/>
              </a:solidFill>
            </a:endParaRPr>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pPr defTabSz="457200"/>
            <a:fld id="{7259293D-2663-486E-8020-EB059CEB5DD6}" type="slidenum">
              <a:rPr lang="en-GB">
                <a:solidFill>
                  <a:prstClr val="black"/>
                </a:solidFill>
              </a:rPr>
              <a:pPr defTabSz="457200"/>
              <a:t>‹#›</a:t>
            </a:fld>
            <a:endParaRPr lang="en-GB">
              <a:solidFill>
                <a:prstClr val="black"/>
              </a:solidFill>
            </a:endParaRPr>
          </a:p>
        </p:txBody>
      </p:sp>
    </p:spTree>
    <p:extLst>
      <p:ext uri="{BB962C8B-B14F-4D97-AF65-F5344CB8AC3E}">
        <p14:creationId xmlns:p14="http://schemas.microsoft.com/office/powerpoint/2010/main" val="22995713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pPr defTabSz="457200"/>
            <a:fld id="{6091260B-860E-4C51-94DC-FD93C4C54B7A}" type="datetimeFigureOut">
              <a:rPr lang="en-GB">
                <a:solidFill>
                  <a:prstClr val="black"/>
                </a:solidFill>
              </a:rPr>
              <a:pPr defTabSz="457200"/>
              <a:t>29/03/2017</a:t>
            </a:fld>
            <a:endParaRPr lang="en-GB">
              <a:solidFill>
                <a:prstClr val="black"/>
              </a:solidFill>
            </a:endParaRPr>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pPr defTabSz="457200"/>
            <a:endParaRPr lang="en-GB">
              <a:solidFill>
                <a:prstClr val="black"/>
              </a:solidFill>
            </a:endParaRPr>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pPr defTabSz="457200"/>
            <a:fld id="{7259293D-2663-486E-8020-EB059CEB5DD6}" type="slidenum">
              <a:rPr lang="en-GB">
                <a:solidFill>
                  <a:prstClr val="black"/>
                </a:solidFill>
              </a:rPr>
              <a:pPr defTabSz="457200"/>
              <a:t>‹#›</a:t>
            </a:fld>
            <a:endParaRPr lang="en-GB">
              <a:solidFill>
                <a:prstClr val="black"/>
              </a:solidFill>
            </a:endParaRPr>
          </a:p>
        </p:txBody>
      </p:sp>
    </p:spTree>
    <p:extLst>
      <p:ext uri="{BB962C8B-B14F-4D97-AF65-F5344CB8AC3E}">
        <p14:creationId xmlns:p14="http://schemas.microsoft.com/office/powerpoint/2010/main" val="3648760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838200" y="1825625"/>
            <a:ext cx="10515600" cy="4087495"/>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extLst>
      <p:ext uri="{BB962C8B-B14F-4D97-AF65-F5344CB8AC3E}">
        <p14:creationId xmlns:p14="http://schemas.microsoft.com/office/powerpoint/2010/main" val="344078644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000" kern="1200">
          <a:solidFill>
            <a:srgbClr val="2C3E7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rgbClr val="2C3E7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rgbClr val="2C3E7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2C3E7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2C3E7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2C3E7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smtClean="0"/>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Tree>
    <p:extLst>
      <p:ext uri="{BB962C8B-B14F-4D97-AF65-F5344CB8AC3E}">
        <p14:creationId xmlns:p14="http://schemas.microsoft.com/office/powerpoint/2010/main" val="57660927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3600" kern="1200">
          <a:solidFill>
            <a:srgbClr val="2C3E7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US" sz="2000" kern="1200" dirty="0" smtClean="0">
          <a:solidFill>
            <a:srgbClr val="2C3E72"/>
          </a:solidFill>
          <a:latin typeface="+mn-lt"/>
          <a:ea typeface="+mj-ea"/>
          <a:cs typeface="+mj-cs"/>
        </a:defRPr>
      </a:lvl1pPr>
      <a:lvl2pPr marL="685800" indent="-228600" algn="l" defTabSz="914400" rtl="0" eaLnBrk="1" latinLnBrk="0" hangingPunct="1">
        <a:lnSpc>
          <a:spcPct val="90000"/>
        </a:lnSpc>
        <a:spcBef>
          <a:spcPts val="500"/>
        </a:spcBef>
        <a:buFont typeface="Arial" panose="020B0604020202020204" pitchFamily="34" charset="0"/>
        <a:buChar char="•"/>
        <a:defRPr lang="en-US" sz="2000" kern="1200" dirty="0" smtClean="0">
          <a:solidFill>
            <a:srgbClr val="2C3E72"/>
          </a:solidFill>
          <a:latin typeface="+mn-lt"/>
          <a:ea typeface="+mj-ea"/>
          <a:cs typeface="+mj-cs"/>
        </a:defRPr>
      </a:lvl2pPr>
      <a:lvl3pPr marL="1143000" indent="-228600" algn="l" defTabSz="914400" rtl="0" eaLnBrk="1" latinLnBrk="0" hangingPunct="1">
        <a:lnSpc>
          <a:spcPct val="90000"/>
        </a:lnSpc>
        <a:spcBef>
          <a:spcPts val="500"/>
        </a:spcBef>
        <a:buFont typeface="Arial" panose="020B0604020202020204" pitchFamily="34" charset="0"/>
        <a:buChar char="•"/>
        <a:defRPr lang="en-US" sz="2000" kern="1200" dirty="0" smtClean="0">
          <a:solidFill>
            <a:srgbClr val="2C3E72"/>
          </a:solidFill>
          <a:latin typeface="+mn-lt"/>
          <a:ea typeface="+mj-ea"/>
          <a:cs typeface="+mj-cs"/>
        </a:defRPr>
      </a:lvl3pPr>
      <a:lvl4pPr marL="1600200" indent="-228600" algn="l" defTabSz="914400" rtl="0" eaLnBrk="1" latinLnBrk="0" hangingPunct="1">
        <a:lnSpc>
          <a:spcPct val="90000"/>
        </a:lnSpc>
        <a:spcBef>
          <a:spcPts val="500"/>
        </a:spcBef>
        <a:buFont typeface="Arial" panose="020B0604020202020204" pitchFamily="34" charset="0"/>
        <a:buChar char="•"/>
        <a:defRPr lang="en-US" sz="2000" kern="1200" dirty="0" smtClean="0">
          <a:solidFill>
            <a:srgbClr val="2C3E72"/>
          </a:solidFill>
          <a:latin typeface="+mn-lt"/>
          <a:ea typeface="+mj-ea"/>
          <a:cs typeface="+mj-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2000" kern="1200" dirty="0" smtClean="0">
          <a:solidFill>
            <a:srgbClr val="2C3E72"/>
          </a:solidFill>
          <a:latin typeface="+mn-lt"/>
          <a:ea typeface="+mj-ea"/>
          <a:cs typeface="+mj-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1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1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19.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1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19.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t>IT Service Management in NHS Wales</a:t>
            </a:r>
            <a:endParaRPr lang="en-GB" b="1" dirty="0"/>
          </a:p>
        </p:txBody>
      </p:sp>
      <p:sp>
        <p:nvSpPr>
          <p:cNvPr id="5" name="Content Placeholder 4"/>
          <p:cNvSpPr>
            <a:spLocks noGrp="1"/>
          </p:cNvSpPr>
          <p:nvPr>
            <p:ph idx="1"/>
          </p:nvPr>
        </p:nvSpPr>
        <p:spPr/>
        <p:txBody>
          <a:bodyPr/>
          <a:lstStyle/>
          <a:p>
            <a:pPr marL="0" indent="0">
              <a:buNone/>
            </a:pPr>
            <a:r>
              <a:rPr lang="en-GB" dirty="0" smtClean="0"/>
              <a:t> </a:t>
            </a:r>
          </a:p>
          <a:p>
            <a:pPr marL="0" indent="0">
              <a:buNone/>
            </a:pPr>
            <a:endParaRPr lang="en-GB" dirty="0"/>
          </a:p>
          <a:p>
            <a:pPr marL="0" indent="0">
              <a:buNone/>
            </a:pPr>
            <a:r>
              <a:rPr lang="en-GB" sz="3200" b="1" dirty="0" smtClean="0"/>
              <a:t>Keith Reeves</a:t>
            </a:r>
          </a:p>
          <a:p>
            <a:pPr marL="0" indent="0">
              <a:buNone/>
            </a:pPr>
            <a:r>
              <a:rPr lang="en-GB" sz="3200" b="1" dirty="0" smtClean="0"/>
              <a:t>Service Management Lead</a:t>
            </a:r>
          </a:p>
          <a:p>
            <a:pPr marL="0" indent="0">
              <a:buNone/>
            </a:pPr>
            <a:endParaRPr lang="en-GB" dirty="0" smtClean="0"/>
          </a:p>
          <a:p>
            <a:pPr marL="0" indent="0">
              <a:buNone/>
            </a:pPr>
            <a:r>
              <a:rPr lang="en-GB" dirty="0" smtClean="0"/>
              <a:t>March 2017</a:t>
            </a:r>
            <a:endParaRPr lang="en-GB" dirty="0"/>
          </a:p>
        </p:txBody>
      </p:sp>
    </p:spTree>
    <p:extLst>
      <p:ext uri="{BB962C8B-B14F-4D97-AF65-F5344CB8AC3E}">
        <p14:creationId xmlns:p14="http://schemas.microsoft.com/office/powerpoint/2010/main" val="204024389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Scope</a:t>
            </a:r>
            <a:endParaRPr lang="en-GB" dirty="0"/>
          </a:p>
        </p:txBody>
      </p:sp>
      <p:sp>
        <p:nvSpPr>
          <p:cNvPr id="3" name="Content Placeholder 2"/>
          <p:cNvSpPr>
            <a:spLocks noGrp="1"/>
          </p:cNvSpPr>
          <p:nvPr>
            <p:ph idx="1"/>
          </p:nvPr>
        </p:nvSpPr>
        <p:spPr/>
        <p:txBody>
          <a:bodyPr/>
          <a:lstStyle/>
          <a:p>
            <a:r>
              <a:rPr lang="en-GB" dirty="0" smtClean="0"/>
              <a:t>A very short history of Service Management</a:t>
            </a:r>
          </a:p>
          <a:p>
            <a:pPr lvl="1"/>
            <a:r>
              <a:rPr lang="en-GB" dirty="0" smtClean="0"/>
              <a:t>What it is</a:t>
            </a:r>
          </a:p>
          <a:p>
            <a:pPr lvl="1"/>
            <a:r>
              <a:rPr lang="en-GB" dirty="0" smtClean="0"/>
              <a:t>Where it fits and alternatives</a:t>
            </a:r>
          </a:p>
          <a:p>
            <a:pPr lvl="1"/>
            <a:r>
              <a:rPr lang="en-GB" dirty="0" smtClean="0"/>
              <a:t>Who has adopted it</a:t>
            </a:r>
          </a:p>
          <a:p>
            <a:pPr lvl="1"/>
            <a:r>
              <a:rPr lang="en-GB" dirty="0" smtClean="0"/>
              <a:t>What are the benefits</a:t>
            </a:r>
          </a:p>
          <a:p>
            <a:r>
              <a:rPr lang="en-GB" dirty="0" smtClean="0"/>
              <a:t>5 stages of the Service Management lifecycle</a:t>
            </a:r>
          </a:p>
          <a:p>
            <a:r>
              <a:rPr lang="en-GB" dirty="0" smtClean="0"/>
              <a:t>Qualifications and career paths</a:t>
            </a:r>
          </a:p>
          <a:p>
            <a:r>
              <a:rPr lang="en-GB" dirty="0" smtClean="0"/>
              <a:t>Service Management across NHS Wales</a:t>
            </a:r>
          </a:p>
          <a:p>
            <a:endParaRPr lang="en-GB" dirty="0" smtClean="0"/>
          </a:p>
        </p:txBody>
      </p:sp>
    </p:spTree>
    <p:extLst>
      <p:ext uri="{BB962C8B-B14F-4D97-AF65-F5344CB8AC3E}">
        <p14:creationId xmlns:p14="http://schemas.microsoft.com/office/powerpoint/2010/main" val="55597757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ITIL® a short history</a:t>
            </a:r>
            <a:endParaRPr lang="en-GB" dirty="0"/>
          </a:p>
        </p:txBody>
      </p:sp>
      <p:sp>
        <p:nvSpPr>
          <p:cNvPr id="3" name="Content Placeholder 2"/>
          <p:cNvSpPr>
            <a:spLocks noGrp="1"/>
          </p:cNvSpPr>
          <p:nvPr>
            <p:ph idx="1"/>
          </p:nvPr>
        </p:nvSpPr>
        <p:spPr/>
        <p:txBody>
          <a:bodyPr/>
          <a:lstStyle/>
          <a:p>
            <a:r>
              <a:rPr lang="en-GB" dirty="0" smtClean="0"/>
              <a:t>ITIL – the IT Infrastructure Library</a:t>
            </a:r>
          </a:p>
          <a:p>
            <a:r>
              <a:rPr lang="en-GB" dirty="0" smtClean="0"/>
              <a:t>Developed in the late 80s by the Central Computer Agency</a:t>
            </a:r>
          </a:p>
          <a:p>
            <a:r>
              <a:rPr lang="en-GB" dirty="0"/>
              <a:t>Expanded over the years and now in its third iteration</a:t>
            </a:r>
          </a:p>
          <a:p>
            <a:r>
              <a:rPr lang="en-GB" dirty="0"/>
              <a:t>Currently owned by </a:t>
            </a:r>
            <a:r>
              <a:rPr lang="en-GB" dirty="0" err="1"/>
              <a:t>Axelos</a:t>
            </a:r>
            <a:endParaRPr lang="en-GB" dirty="0"/>
          </a:p>
          <a:p>
            <a:r>
              <a:rPr lang="en-GB" dirty="0" smtClean="0"/>
              <a:t>Developed as a best practice framework initially for the support and ongoing delivery of IT Systems</a:t>
            </a:r>
          </a:p>
          <a:p>
            <a:r>
              <a:rPr lang="en-GB" dirty="0" smtClean="0"/>
              <a:t>Adopted by a large number of Private Sector IT companies</a:t>
            </a:r>
          </a:p>
          <a:p>
            <a:endParaRPr lang="en-GB" dirty="0" smtClean="0"/>
          </a:p>
        </p:txBody>
      </p:sp>
    </p:spTree>
    <p:extLst>
      <p:ext uri="{BB962C8B-B14F-4D97-AF65-F5344CB8AC3E}">
        <p14:creationId xmlns:p14="http://schemas.microsoft.com/office/powerpoint/2010/main" val="9485243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the benefits</a:t>
            </a:r>
            <a:endParaRPr lang="en-GB" dirty="0"/>
          </a:p>
        </p:txBody>
      </p:sp>
      <p:sp>
        <p:nvSpPr>
          <p:cNvPr id="3" name="Content Placeholder 2"/>
          <p:cNvSpPr>
            <a:spLocks noGrp="1"/>
          </p:cNvSpPr>
          <p:nvPr>
            <p:ph idx="1"/>
          </p:nvPr>
        </p:nvSpPr>
        <p:spPr/>
        <p:txBody>
          <a:bodyPr/>
          <a:lstStyle/>
          <a:p>
            <a:r>
              <a:rPr lang="en-GB" dirty="0" smtClean="0"/>
              <a:t>Structured best practice framework</a:t>
            </a:r>
          </a:p>
          <a:p>
            <a:r>
              <a:rPr lang="en-GB" dirty="0" smtClean="0"/>
              <a:t>Helps to manage the business, risk, service disruption and failure</a:t>
            </a:r>
          </a:p>
          <a:p>
            <a:r>
              <a:rPr lang="en-GB" dirty="0" smtClean="0"/>
              <a:t>Helps to develop and improve business relationships</a:t>
            </a:r>
          </a:p>
          <a:p>
            <a:r>
              <a:rPr lang="en-GB" dirty="0" smtClean="0"/>
              <a:t>Cost effective solution – do as much or as little as you need to do</a:t>
            </a:r>
          </a:p>
          <a:p>
            <a:r>
              <a:rPr lang="en-GB" dirty="0" smtClean="0"/>
              <a:t>Helps to support business change</a:t>
            </a:r>
          </a:p>
          <a:p>
            <a:r>
              <a:rPr lang="en-GB" dirty="0" smtClean="0"/>
              <a:t>Helps organisations to continually improve</a:t>
            </a:r>
            <a:endParaRPr lang="en-GB" dirty="0"/>
          </a:p>
        </p:txBody>
      </p:sp>
    </p:spTree>
    <p:extLst>
      <p:ext uri="{BB962C8B-B14F-4D97-AF65-F5344CB8AC3E}">
        <p14:creationId xmlns:p14="http://schemas.microsoft.com/office/powerpoint/2010/main" val="343582061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Alternatives to ITIL</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35080" y="1461911"/>
            <a:ext cx="5618720" cy="3916753"/>
          </a:xfrm>
          <a:prstGeom prst="rect">
            <a:avLst/>
          </a:prstGeom>
        </p:spPr>
      </p:pic>
      <p:sp>
        <p:nvSpPr>
          <p:cNvPr id="5" name="Rectangle 4"/>
          <p:cNvSpPr/>
          <p:nvPr/>
        </p:nvSpPr>
        <p:spPr>
          <a:xfrm>
            <a:off x="716692" y="4455334"/>
            <a:ext cx="4712043" cy="830997"/>
          </a:xfrm>
          <a:prstGeom prst="rect">
            <a:avLst/>
          </a:prstGeom>
        </p:spPr>
        <p:txBody>
          <a:bodyPr wrap="square">
            <a:spAutoFit/>
          </a:bodyPr>
          <a:lstStyle/>
          <a:p>
            <a:r>
              <a:rPr lang="en-GB" sz="1600" dirty="0"/>
              <a:t>ITSM Frameworks adopted by HDI members (Source: HDI, 2015 Support </a:t>
            </a:r>
            <a:r>
              <a:rPr lang="en-GB" sz="1600" dirty="0" err="1"/>
              <a:t>Center</a:t>
            </a:r>
            <a:r>
              <a:rPr lang="en-GB" sz="1600" dirty="0"/>
              <a:t> Practices &amp; Salary Report (Q4, 2015)</a:t>
            </a:r>
          </a:p>
        </p:txBody>
      </p:sp>
    </p:spTree>
    <p:extLst>
      <p:ext uri="{BB962C8B-B14F-4D97-AF65-F5344CB8AC3E}">
        <p14:creationId xmlns:p14="http://schemas.microsoft.com/office/powerpoint/2010/main" val="104933839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adoptees</a:t>
            </a:r>
            <a:endParaRPr lang="en-GB" dirty="0"/>
          </a:p>
        </p:txBody>
      </p:sp>
      <p:pic>
        <p:nvPicPr>
          <p:cNvPr id="1026" name="Picture 2" descr="http://www.greycampus.com/userfiles/dif%20logos.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8200" y="1261390"/>
            <a:ext cx="6816843" cy="46310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686211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stages of ITIL </a:t>
            </a:r>
            <a:endParaRPr lang="en-GB" dirty="0"/>
          </a:p>
        </p:txBody>
      </p:sp>
      <p:sp>
        <p:nvSpPr>
          <p:cNvPr id="3" name="Content Placeholder 2"/>
          <p:cNvSpPr>
            <a:spLocks noGrp="1"/>
          </p:cNvSpPr>
          <p:nvPr>
            <p:ph idx="1"/>
          </p:nvPr>
        </p:nvSpPr>
        <p:spPr/>
        <p:txBody>
          <a:bodyPr/>
          <a:lstStyle/>
          <a:p>
            <a:endParaRPr lang="en-GB"/>
          </a:p>
        </p:txBody>
      </p:sp>
      <p:sp>
        <p:nvSpPr>
          <p:cNvPr id="4" name="Text Placeholder 3"/>
          <p:cNvSpPr>
            <a:spLocks noGrp="1"/>
          </p:cNvSpPr>
          <p:nvPr>
            <p:ph type="body" sz="half" idx="2"/>
          </p:nvPr>
        </p:nvSpPr>
        <p:spPr/>
        <p:txBody>
          <a:bodyPr/>
          <a:lstStyle/>
          <a:p>
            <a:endParaRPr lang="en-GB" dirty="0"/>
          </a:p>
        </p:txBody>
      </p:sp>
      <p:sp>
        <p:nvSpPr>
          <p:cNvPr id="7" name="Donut 6"/>
          <p:cNvSpPr/>
          <p:nvPr/>
        </p:nvSpPr>
        <p:spPr>
          <a:xfrm rot="16200000">
            <a:off x="8547169" y="2269377"/>
            <a:ext cx="2240280" cy="2270760"/>
          </a:xfrm>
          <a:prstGeom prst="donut">
            <a:avLst>
              <a:gd name="adj" fmla="val 25597"/>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prstTxWarp prst="textCircle">
              <a:avLst/>
            </a:prstTxWarp>
          </a:bodyPr>
          <a:lstStyle/>
          <a:p>
            <a:pPr algn="ctr"/>
            <a:r>
              <a:rPr lang="en-GB" dirty="0" smtClean="0">
                <a:solidFill>
                  <a:schemeClr val="tx1"/>
                </a:solidFill>
              </a:rPr>
              <a:t>Service Strategy</a:t>
            </a:r>
            <a:endParaRPr lang="en-GB" dirty="0">
              <a:solidFill>
                <a:schemeClr val="tx1"/>
              </a:solidFill>
            </a:endParaRPr>
          </a:p>
        </p:txBody>
      </p:sp>
      <p:sp>
        <p:nvSpPr>
          <p:cNvPr id="15" name="Circular Arrow 14"/>
          <p:cNvSpPr/>
          <p:nvPr/>
        </p:nvSpPr>
        <p:spPr>
          <a:xfrm>
            <a:off x="8026538" y="1694794"/>
            <a:ext cx="3284014" cy="2949146"/>
          </a:xfrm>
          <a:prstGeom prst="circularArrow">
            <a:avLst>
              <a:gd name="adj1" fmla="val 12500"/>
              <a:gd name="adj2" fmla="val 1142319"/>
              <a:gd name="adj3" fmla="val 20457681"/>
              <a:gd name="adj4" fmla="val 13472843"/>
              <a:gd name="adj5" fmla="val 9962"/>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2">
              <a:shade val="50000"/>
            </a:schemeClr>
          </a:lnRef>
          <a:fillRef idx="1">
            <a:schemeClr val="accent2"/>
          </a:fillRef>
          <a:effectRef idx="0">
            <a:schemeClr val="accent2"/>
          </a:effectRef>
          <a:fontRef idx="minor">
            <a:schemeClr val="lt1"/>
          </a:fontRef>
        </p:style>
        <p:txBody>
          <a:bodyPr rtlCol="0" anchor="ctr">
            <a:prstTxWarp prst="textArchUp">
              <a:avLst/>
            </a:prstTxWarp>
          </a:bodyPr>
          <a:lstStyle/>
          <a:p>
            <a:pPr algn="ctr"/>
            <a:r>
              <a:rPr lang="en-GB" dirty="0" smtClean="0">
                <a:solidFill>
                  <a:schemeClr val="tx1"/>
                </a:solidFill>
              </a:rPr>
              <a:t>            Service Design</a:t>
            </a:r>
          </a:p>
          <a:p>
            <a:pPr algn="ctr"/>
            <a:endParaRPr lang="en-GB" dirty="0">
              <a:solidFill>
                <a:schemeClr val="tx1"/>
              </a:solidFill>
            </a:endParaRPr>
          </a:p>
        </p:txBody>
      </p:sp>
      <p:sp>
        <p:nvSpPr>
          <p:cNvPr id="16" name="Circular Arrow 15"/>
          <p:cNvSpPr/>
          <p:nvPr/>
        </p:nvSpPr>
        <p:spPr>
          <a:xfrm rot="7583439">
            <a:off x="8236603" y="2077854"/>
            <a:ext cx="3284014" cy="2949146"/>
          </a:xfrm>
          <a:prstGeom prst="circularArrow">
            <a:avLst>
              <a:gd name="adj1" fmla="val 12500"/>
              <a:gd name="adj2" fmla="val 1142319"/>
              <a:gd name="adj3" fmla="val 20457681"/>
              <a:gd name="adj4" fmla="val 12962275"/>
              <a:gd name="adj5" fmla="val 9962"/>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4">
              <a:shade val="50000"/>
            </a:schemeClr>
          </a:lnRef>
          <a:fillRef idx="1">
            <a:schemeClr val="accent4"/>
          </a:fillRef>
          <a:effectRef idx="0">
            <a:schemeClr val="accent4"/>
          </a:effectRef>
          <a:fontRef idx="minor">
            <a:schemeClr val="lt1"/>
          </a:fontRef>
        </p:style>
        <p:txBody>
          <a:bodyPr rtlCol="0" anchor="ctr">
            <a:prstTxWarp prst="textArchUp">
              <a:avLst/>
            </a:prstTxWarp>
          </a:bodyPr>
          <a:lstStyle/>
          <a:p>
            <a:pPr algn="ctr"/>
            <a:endParaRPr lang="en-GB" dirty="0" smtClean="0">
              <a:solidFill>
                <a:schemeClr val="tx1"/>
              </a:solidFill>
            </a:endParaRPr>
          </a:p>
          <a:p>
            <a:pPr algn="ctr"/>
            <a:endParaRPr lang="en-GB" dirty="0">
              <a:solidFill>
                <a:schemeClr val="tx1"/>
              </a:solidFill>
            </a:endParaRPr>
          </a:p>
          <a:p>
            <a:pPr algn="ctr"/>
            <a:r>
              <a:rPr lang="en-GB" dirty="0" smtClean="0">
                <a:solidFill>
                  <a:schemeClr val="tx1"/>
                </a:solidFill>
              </a:rPr>
              <a:t>         Service  Transition</a:t>
            </a:r>
          </a:p>
          <a:p>
            <a:pPr algn="ctr"/>
            <a:endParaRPr lang="en-GB" dirty="0">
              <a:solidFill>
                <a:schemeClr val="tx1"/>
              </a:solidFill>
            </a:endParaRPr>
          </a:p>
        </p:txBody>
      </p:sp>
      <p:sp>
        <p:nvSpPr>
          <p:cNvPr id="17" name="Circular Arrow 16"/>
          <p:cNvSpPr/>
          <p:nvPr/>
        </p:nvSpPr>
        <p:spPr>
          <a:xfrm rot="14632422">
            <a:off x="7783523" y="2077853"/>
            <a:ext cx="3284014" cy="2949146"/>
          </a:xfrm>
          <a:prstGeom prst="circularArrow">
            <a:avLst>
              <a:gd name="adj1" fmla="val 12500"/>
              <a:gd name="adj2" fmla="val 1142319"/>
              <a:gd name="adj3" fmla="val 20457681"/>
              <a:gd name="adj4" fmla="val 13601458"/>
              <a:gd name="adj5" fmla="val 9962"/>
            </a:avLst>
          </a:prstGeo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6">
              <a:shade val="50000"/>
            </a:schemeClr>
          </a:lnRef>
          <a:fillRef idx="1">
            <a:schemeClr val="accent6"/>
          </a:fillRef>
          <a:effectRef idx="0">
            <a:schemeClr val="accent6"/>
          </a:effectRef>
          <a:fontRef idx="minor">
            <a:schemeClr val="lt1"/>
          </a:fontRef>
        </p:style>
        <p:txBody>
          <a:bodyPr rtlCol="0" anchor="ctr">
            <a:prstTxWarp prst="textArchUp">
              <a:avLst/>
            </a:prstTxWarp>
          </a:bodyPr>
          <a:lstStyle/>
          <a:p>
            <a:pPr algn="ctr"/>
            <a:r>
              <a:rPr lang="en-GB" dirty="0" smtClean="0">
                <a:solidFill>
                  <a:schemeClr val="tx1"/>
                </a:solidFill>
              </a:rPr>
              <a:t>               Service Operations</a:t>
            </a:r>
          </a:p>
          <a:p>
            <a:pPr algn="ctr"/>
            <a:endParaRPr lang="en-GB" dirty="0">
              <a:solidFill>
                <a:schemeClr val="tx1"/>
              </a:solidFill>
            </a:endParaRPr>
          </a:p>
        </p:txBody>
      </p:sp>
      <p:grpSp>
        <p:nvGrpSpPr>
          <p:cNvPr id="30" name="Group 29"/>
          <p:cNvGrpSpPr/>
          <p:nvPr/>
        </p:nvGrpSpPr>
        <p:grpSpPr>
          <a:xfrm>
            <a:off x="7993869" y="861123"/>
            <a:ext cx="3519477" cy="4859512"/>
            <a:chOff x="3759620" y="1258746"/>
            <a:chExt cx="3519477" cy="4859512"/>
          </a:xfrm>
          <a:scene3d>
            <a:camera prst="orthographicFront">
              <a:rot lat="0" lon="0" rev="0"/>
            </a:camera>
            <a:lightRig rig="balanced" dir="t">
              <a:rot lat="0" lon="0" rev="8700000"/>
            </a:lightRig>
          </a:scene3d>
        </p:grpSpPr>
        <p:sp>
          <p:nvSpPr>
            <p:cNvPr id="21" name="Trapezoid 20"/>
            <p:cNvSpPr/>
            <p:nvPr/>
          </p:nvSpPr>
          <p:spPr>
            <a:xfrm rot="18748520">
              <a:off x="2916401" y="2101965"/>
              <a:ext cx="2257168" cy="570729"/>
            </a:xfrm>
            <a:prstGeom prst="trapezoid">
              <a:avLst/>
            </a:prstGeom>
            <a:ln>
              <a:noFill/>
            </a:ln>
            <a:effectLst>
              <a:outerShdw blurRad="44450" dist="27940" dir="5400000" algn="ctr">
                <a:srgbClr val="000000">
                  <a:alpha val="32000"/>
                </a:srgbClr>
              </a:outerShdw>
            </a:effectLst>
            <a:sp3d>
              <a:bevelT w="190500" h="38100"/>
            </a:sp3d>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dirty="0" smtClean="0"/>
                <a:t>Continual</a:t>
              </a:r>
              <a:endParaRPr lang="en-GB" dirty="0"/>
            </a:p>
          </p:txBody>
        </p:sp>
        <p:sp>
          <p:nvSpPr>
            <p:cNvPr id="23" name="Trapezoid 22"/>
            <p:cNvSpPr/>
            <p:nvPr/>
          </p:nvSpPr>
          <p:spPr>
            <a:xfrm rot="3235244">
              <a:off x="5865149" y="2263906"/>
              <a:ext cx="2257168" cy="570729"/>
            </a:xfrm>
            <a:prstGeom prst="trapezoid">
              <a:avLst/>
            </a:prstGeom>
            <a:ln>
              <a:noFill/>
            </a:ln>
            <a:effectLst>
              <a:outerShdw blurRad="44450" dist="27940" dir="5400000" algn="ctr">
                <a:srgbClr val="000000">
                  <a:alpha val="32000"/>
                </a:srgbClr>
              </a:outerShdw>
            </a:effectLst>
            <a:sp3d>
              <a:bevelT w="190500" h="38100"/>
            </a:sp3d>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dirty="0" smtClean="0"/>
                <a:t>Service</a:t>
              </a:r>
              <a:endParaRPr lang="en-GB" dirty="0"/>
            </a:p>
          </p:txBody>
        </p:sp>
        <p:sp>
          <p:nvSpPr>
            <p:cNvPr id="24" name="Trapezoid 23"/>
            <p:cNvSpPr/>
            <p:nvPr/>
          </p:nvSpPr>
          <p:spPr>
            <a:xfrm rot="10800000">
              <a:off x="4299169" y="5547529"/>
              <a:ext cx="2257168" cy="570729"/>
            </a:xfrm>
            <a:prstGeom prst="trapezoid">
              <a:avLst/>
            </a:prstGeom>
            <a:ln>
              <a:noFill/>
            </a:ln>
            <a:effectLst>
              <a:outerShdw blurRad="44450" dist="27940" dir="5400000" algn="ctr">
                <a:srgbClr val="000000">
                  <a:alpha val="32000"/>
                </a:srgbClr>
              </a:outerShdw>
            </a:effectLst>
            <a:sp3d>
              <a:bevelT w="190500" h="38100"/>
            </a:sp3d>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dirty="0" smtClean="0"/>
                <a:t>Improvement</a:t>
              </a:r>
              <a:endParaRPr lang="en-GB" dirty="0"/>
            </a:p>
          </p:txBody>
        </p:sp>
      </p:grpSp>
    </p:spTree>
    <p:extLst>
      <p:ext uri="{BB962C8B-B14F-4D97-AF65-F5344CB8AC3E}">
        <p14:creationId xmlns:p14="http://schemas.microsoft.com/office/powerpoint/2010/main" val="45621252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Service Strategy</a:t>
            </a:r>
            <a:endParaRPr lang="en-GB" dirty="0"/>
          </a:p>
        </p:txBody>
      </p:sp>
      <p:graphicFrame>
        <p:nvGraphicFramePr>
          <p:cNvPr id="9" name="Content Placeholder 8"/>
          <p:cNvGraphicFramePr>
            <a:graphicFrameLocks noGrp="1"/>
          </p:cNvGraphicFramePr>
          <p:nvPr>
            <p:ph idx="1"/>
            <p:extLst>
              <p:ext uri="{D42A27DB-BD31-4B8C-83A1-F6EECF244321}">
                <p14:modId xmlns:p14="http://schemas.microsoft.com/office/powerpoint/2010/main" val="324935750"/>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p:cNvPicPr>
          <p:nvPr/>
        </p:nvPicPr>
        <p:blipFill>
          <a:blip r:embed="rId8"/>
          <a:stretch>
            <a:fillRect/>
          </a:stretch>
        </p:blipFill>
        <p:spPr>
          <a:xfrm>
            <a:off x="839788" y="2057400"/>
            <a:ext cx="2994507" cy="3733800"/>
          </a:xfrm>
          <a:prstGeom prst="rect">
            <a:avLst/>
          </a:prstGeom>
        </p:spPr>
      </p:pic>
    </p:spTree>
    <p:extLst>
      <p:ext uri="{BB962C8B-B14F-4D97-AF65-F5344CB8AC3E}">
        <p14:creationId xmlns:p14="http://schemas.microsoft.com/office/powerpoint/2010/main" val="169485521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Service Design</a:t>
            </a:r>
            <a:endParaRPr lang="en-GB" dirty="0"/>
          </a:p>
        </p:txBody>
      </p:sp>
      <p:graphicFrame>
        <p:nvGraphicFramePr>
          <p:cNvPr id="12" name="Content Placeholder 11"/>
          <p:cNvGraphicFramePr>
            <a:graphicFrameLocks noGrp="1"/>
          </p:cNvGraphicFramePr>
          <p:nvPr>
            <p:ph idx="1"/>
            <p:extLst>
              <p:ext uri="{D42A27DB-BD31-4B8C-83A1-F6EECF244321}">
                <p14:modId xmlns:p14="http://schemas.microsoft.com/office/powerpoint/2010/main" val="1505383831"/>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p:cNvPicPr>
          <p:nvPr/>
        </p:nvPicPr>
        <p:blipFill>
          <a:blip r:embed="rId8"/>
          <a:stretch>
            <a:fillRect/>
          </a:stretch>
        </p:blipFill>
        <p:spPr>
          <a:xfrm>
            <a:off x="839788" y="2057400"/>
            <a:ext cx="3046728" cy="3690937"/>
          </a:xfrm>
          <a:prstGeom prst="rect">
            <a:avLst/>
          </a:prstGeom>
        </p:spPr>
      </p:pic>
    </p:spTree>
    <p:extLst>
      <p:ext uri="{BB962C8B-B14F-4D97-AF65-F5344CB8AC3E}">
        <p14:creationId xmlns:p14="http://schemas.microsoft.com/office/powerpoint/2010/main" val="256480653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Service Transition</a:t>
            </a:r>
            <a:endParaRPr lang="en-GB" dirty="0"/>
          </a:p>
        </p:txBody>
      </p:sp>
      <p:graphicFrame>
        <p:nvGraphicFramePr>
          <p:cNvPr id="12" name="Content Placeholder 11"/>
          <p:cNvGraphicFramePr>
            <a:graphicFrameLocks noGrp="1"/>
          </p:cNvGraphicFramePr>
          <p:nvPr>
            <p:ph idx="1"/>
            <p:extLst>
              <p:ext uri="{D42A27DB-BD31-4B8C-83A1-F6EECF244321}">
                <p14:modId xmlns:p14="http://schemas.microsoft.com/office/powerpoint/2010/main" val="3232990670"/>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p:cNvPicPr>
          <p:nvPr/>
        </p:nvPicPr>
        <p:blipFill>
          <a:blip r:embed="rId8"/>
          <a:stretch>
            <a:fillRect/>
          </a:stretch>
        </p:blipFill>
        <p:spPr>
          <a:xfrm>
            <a:off x="839788" y="1950720"/>
            <a:ext cx="3208628" cy="3910012"/>
          </a:xfrm>
          <a:prstGeom prst="rect">
            <a:avLst/>
          </a:prstGeom>
        </p:spPr>
      </p:pic>
    </p:spTree>
    <p:extLst>
      <p:ext uri="{BB962C8B-B14F-4D97-AF65-F5344CB8AC3E}">
        <p14:creationId xmlns:p14="http://schemas.microsoft.com/office/powerpoint/2010/main" val="102027273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Service Operation</a:t>
            </a:r>
            <a:endParaRPr lang="en-GB" dirty="0"/>
          </a:p>
        </p:txBody>
      </p:sp>
      <p:graphicFrame>
        <p:nvGraphicFramePr>
          <p:cNvPr id="10" name="Content Placeholder 9"/>
          <p:cNvGraphicFramePr>
            <a:graphicFrameLocks noGrp="1"/>
          </p:cNvGraphicFramePr>
          <p:nvPr>
            <p:ph idx="1"/>
            <p:extLst>
              <p:ext uri="{D42A27DB-BD31-4B8C-83A1-F6EECF244321}">
                <p14:modId xmlns:p14="http://schemas.microsoft.com/office/powerpoint/2010/main" val="273717040"/>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p:cNvPicPr>
          <p:nvPr/>
        </p:nvPicPr>
        <p:blipFill>
          <a:blip r:embed="rId8"/>
          <a:stretch>
            <a:fillRect/>
          </a:stretch>
        </p:blipFill>
        <p:spPr>
          <a:xfrm>
            <a:off x="839788" y="2057401"/>
            <a:ext cx="3203410" cy="3721608"/>
          </a:xfrm>
          <a:prstGeom prst="rect">
            <a:avLst/>
          </a:prstGeom>
        </p:spPr>
      </p:pic>
    </p:spTree>
    <p:extLst>
      <p:ext uri="{BB962C8B-B14F-4D97-AF65-F5344CB8AC3E}">
        <p14:creationId xmlns:p14="http://schemas.microsoft.com/office/powerpoint/2010/main" val="143775114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Continual Service Improvement</a:t>
            </a:r>
            <a:endParaRPr lang="en-GB" dirty="0"/>
          </a:p>
        </p:txBody>
      </p:sp>
      <p:graphicFrame>
        <p:nvGraphicFramePr>
          <p:cNvPr id="15" name="Content Placeholder 14"/>
          <p:cNvGraphicFramePr>
            <a:graphicFrameLocks noGrp="1"/>
          </p:cNvGraphicFramePr>
          <p:nvPr>
            <p:ph idx="1"/>
            <p:extLst>
              <p:ext uri="{D42A27DB-BD31-4B8C-83A1-F6EECF244321}">
                <p14:modId xmlns:p14="http://schemas.microsoft.com/office/powerpoint/2010/main" val="442752498"/>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839788" y="2323909"/>
            <a:ext cx="2860083" cy="3333179"/>
          </a:xfrm>
          <a:prstGeom prst="rect">
            <a:avLst/>
          </a:prstGeom>
        </p:spPr>
      </p:pic>
    </p:spTree>
    <p:extLst>
      <p:ext uri="{BB962C8B-B14F-4D97-AF65-F5344CB8AC3E}">
        <p14:creationId xmlns:p14="http://schemas.microsoft.com/office/powerpoint/2010/main" val="252670288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ITIL Qualifications and Career Path</a:t>
            </a:r>
            <a:endParaRPr lang="en-GB" dirty="0"/>
          </a:p>
        </p:txBody>
      </p:sp>
      <p:sp>
        <p:nvSpPr>
          <p:cNvPr id="5" name="Text Placeholder 4"/>
          <p:cNvSpPr>
            <a:spLocks noGrp="1"/>
          </p:cNvSpPr>
          <p:nvPr>
            <p:ph type="body" sz="half" idx="2"/>
          </p:nvPr>
        </p:nvSpPr>
        <p:spPr/>
        <p:txBody>
          <a:bodyPr/>
          <a:lstStyle/>
          <a:p>
            <a:r>
              <a:rPr lang="en-GB" dirty="0" smtClean="0"/>
              <a:t>NWIS – Service Management based career paths</a:t>
            </a:r>
          </a:p>
          <a:p>
            <a:pPr marL="285750" indent="-285750">
              <a:buFont typeface="Arial" panose="020B0604020202020204" pitchFamily="34" charset="0"/>
              <a:buChar char="•"/>
            </a:pPr>
            <a:r>
              <a:rPr lang="en-GB" dirty="0" smtClean="0"/>
              <a:t>IT Security Management</a:t>
            </a:r>
          </a:p>
          <a:p>
            <a:pPr marL="285750" indent="-285750">
              <a:buFont typeface="Arial" panose="020B0604020202020204" pitchFamily="34" charset="0"/>
              <a:buChar char="•"/>
            </a:pPr>
            <a:r>
              <a:rPr lang="en-GB" dirty="0" smtClean="0"/>
              <a:t>Service Management Process Leads</a:t>
            </a:r>
          </a:p>
          <a:p>
            <a:pPr marL="285750" indent="-285750">
              <a:buFont typeface="Arial" panose="020B0604020202020204" pitchFamily="34" charset="0"/>
              <a:buChar char="•"/>
            </a:pPr>
            <a:r>
              <a:rPr lang="en-GB" dirty="0" smtClean="0"/>
              <a:t>Application Support &amp; Development</a:t>
            </a:r>
          </a:p>
          <a:p>
            <a:pPr marL="285750" indent="-285750">
              <a:buFont typeface="Arial" panose="020B0604020202020204" pitchFamily="34" charset="0"/>
              <a:buChar char="•"/>
            </a:pPr>
            <a:r>
              <a:rPr lang="en-GB" dirty="0" smtClean="0"/>
              <a:t>Infrastructure Support &amp; Development</a:t>
            </a:r>
          </a:p>
          <a:p>
            <a:pPr marL="285750" indent="-285750">
              <a:buFont typeface="Arial" panose="020B0604020202020204" pitchFamily="34" charset="0"/>
              <a:buChar char="•"/>
            </a:pPr>
            <a:r>
              <a:rPr lang="en-GB" dirty="0" smtClean="0"/>
              <a:t>Change &amp; Release Managers</a:t>
            </a:r>
          </a:p>
          <a:p>
            <a:pPr marL="285750" indent="-285750">
              <a:buFont typeface="Arial" panose="020B0604020202020204" pitchFamily="34" charset="0"/>
              <a:buChar char="•"/>
            </a:pPr>
            <a:r>
              <a:rPr lang="en-GB" dirty="0" smtClean="0"/>
              <a:t>Service Desk</a:t>
            </a:r>
          </a:p>
          <a:p>
            <a:pPr marL="285750" indent="-285750">
              <a:buFont typeface="Arial" panose="020B0604020202020204" pitchFamily="34" charset="0"/>
              <a:buChar char="•"/>
            </a:pPr>
            <a:r>
              <a:rPr lang="en-GB" dirty="0" smtClean="0"/>
              <a:t>Transition Leads</a:t>
            </a:r>
          </a:p>
          <a:p>
            <a:pPr marL="285750" indent="-285750">
              <a:buFont typeface="Arial" panose="020B0604020202020204" pitchFamily="34" charset="0"/>
              <a:buChar char="•"/>
            </a:pPr>
            <a:r>
              <a:rPr lang="en-GB" dirty="0" smtClean="0"/>
              <a:t>Configuration Leads</a:t>
            </a:r>
          </a:p>
          <a:p>
            <a:endParaRPr lang="en-GB" dirty="0"/>
          </a:p>
        </p:txBody>
      </p:sp>
      <p:sp>
        <p:nvSpPr>
          <p:cNvPr id="4" name="Isosceles Triangle 3"/>
          <p:cNvSpPr/>
          <p:nvPr/>
        </p:nvSpPr>
        <p:spPr>
          <a:xfrm>
            <a:off x="7218520" y="1162655"/>
            <a:ext cx="2067697" cy="953658"/>
          </a:xfrm>
          <a:prstGeom prst="triangl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ITIL Master</a:t>
            </a:r>
            <a:endParaRPr lang="en-GB" dirty="0"/>
          </a:p>
        </p:txBody>
      </p:sp>
      <p:sp>
        <p:nvSpPr>
          <p:cNvPr id="8" name="Rectangle 7"/>
          <p:cNvSpPr/>
          <p:nvPr/>
        </p:nvSpPr>
        <p:spPr>
          <a:xfrm>
            <a:off x="5852403" y="3284627"/>
            <a:ext cx="458608" cy="368812"/>
          </a:xfrm>
          <a:prstGeom prst="rect">
            <a:avLst/>
          </a:prstGeom>
          <a:solidFill>
            <a:srgbClr val="0066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smtClean="0"/>
              <a:t>SD</a:t>
            </a:r>
            <a:endParaRPr lang="en-GB" sz="1000" dirty="0"/>
          </a:p>
        </p:txBody>
      </p:sp>
      <p:sp>
        <p:nvSpPr>
          <p:cNvPr id="9" name="Rectangle 8"/>
          <p:cNvSpPr/>
          <p:nvPr/>
        </p:nvSpPr>
        <p:spPr>
          <a:xfrm>
            <a:off x="5299099" y="3284627"/>
            <a:ext cx="458608" cy="368812"/>
          </a:xfrm>
          <a:prstGeom prst="rect">
            <a:avLst/>
          </a:prstGeom>
          <a:solidFill>
            <a:srgbClr val="0066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smtClean="0"/>
              <a:t>SS</a:t>
            </a:r>
            <a:endParaRPr lang="en-GB" sz="1000" dirty="0"/>
          </a:p>
        </p:txBody>
      </p:sp>
      <p:sp>
        <p:nvSpPr>
          <p:cNvPr id="10" name="Rectangle 9"/>
          <p:cNvSpPr/>
          <p:nvPr/>
        </p:nvSpPr>
        <p:spPr>
          <a:xfrm>
            <a:off x="6405707" y="3284627"/>
            <a:ext cx="458608" cy="368812"/>
          </a:xfrm>
          <a:prstGeom prst="rect">
            <a:avLst/>
          </a:prstGeom>
          <a:solidFill>
            <a:srgbClr val="0066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smtClean="0"/>
              <a:t>ST</a:t>
            </a:r>
            <a:endParaRPr lang="en-GB" sz="1000" dirty="0"/>
          </a:p>
        </p:txBody>
      </p:sp>
      <p:sp>
        <p:nvSpPr>
          <p:cNvPr id="11" name="Rectangle 10"/>
          <p:cNvSpPr/>
          <p:nvPr/>
        </p:nvSpPr>
        <p:spPr>
          <a:xfrm>
            <a:off x="6959011" y="3284627"/>
            <a:ext cx="458608" cy="368812"/>
          </a:xfrm>
          <a:prstGeom prst="rect">
            <a:avLst/>
          </a:prstGeom>
          <a:solidFill>
            <a:srgbClr val="0066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smtClean="0"/>
              <a:t>SO</a:t>
            </a:r>
            <a:endParaRPr lang="en-GB" sz="1000" dirty="0"/>
          </a:p>
        </p:txBody>
      </p:sp>
      <p:sp>
        <p:nvSpPr>
          <p:cNvPr id="12" name="Rectangle 11"/>
          <p:cNvSpPr/>
          <p:nvPr/>
        </p:nvSpPr>
        <p:spPr>
          <a:xfrm>
            <a:off x="7512315" y="3284627"/>
            <a:ext cx="458608" cy="368812"/>
          </a:xfrm>
          <a:prstGeom prst="rect">
            <a:avLst/>
          </a:prstGeom>
          <a:solidFill>
            <a:srgbClr val="0066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smtClean="0"/>
              <a:t>CSI</a:t>
            </a:r>
            <a:endParaRPr lang="en-GB" sz="1000" dirty="0"/>
          </a:p>
        </p:txBody>
      </p:sp>
      <p:sp>
        <p:nvSpPr>
          <p:cNvPr id="13" name="Rectangle 12"/>
          <p:cNvSpPr/>
          <p:nvPr/>
        </p:nvSpPr>
        <p:spPr>
          <a:xfrm>
            <a:off x="9177736" y="3284627"/>
            <a:ext cx="458608" cy="368812"/>
          </a:xfrm>
          <a:prstGeom prst="rect">
            <a:avLst/>
          </a:prstGeom>
          <a:solidFill>
            <a:srgbClr val="990033"/>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000" dirty="0" smtClean="0"/>
              <a:t>OSA</a:t>
            </a:r>
            <a:endParaRPr lang="en-GB" sz="1000" dirty="0"/>
          </a:p>
        </p:txBody>
      </p:sp>
      <p:sp>
        <p:nvSpPr>
          <p:cNvPr id="14" name="Rectangle 13"/>
          <p:cNvSpPr/>
          <p:nvPr/>
        </p:nvSpPr>
        <p:spPr>
          <a:xfrm>
            <a:off x="9731040" y="3284627"/>
            <a:ext cx="458608" cy="368812"/>
          </a:xfrm>
          <a:prstGeom prst="rect">
            <a:avLst/>
          </a:prstGeom>
          <a:solidFill>
            <a:srgbClr val="990033"/>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000" dirty="0" smtClean="0"/>
              <a:t>PPO</a:t>
            </a:r>
            <a:endParaRPr lang="en-GB" sz="1000" dirty="0"/>
          </a:p>
        </p:txBody>
      </p:sp>
      <p:sp>
        <p:nvSpPr>
          <p:cNvPr id="15" name="Rectangle 14"/>
          <p:cNvSpPr/>
          <p:nvPr/>
        </p:nvSpPr>
        <p:spPr>
          <a:xfrm>
            <a:off x="10284344" y="3284627"/>
            <a:ext cx="458608" cy="368812"/>
          </a:xfrm>
          <a:prstGeom prst="rect">
            <a:avLst/>
          </a:prstGeom>
          <a:solidFill>
            <a:srgbClr val="990033"/>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000" dirty="0" smtClean="0"/>
              <a:t>RCV</a:t>
            </a:r>
            <a:endParaRPr lang="en-GB" sz="1000" dirty="0"/>
          </a:p>
        </p:txBody>
      </p:sp>
      <p:sp>
        <p:nvSpPr>
          <p:cNvPr id="16" name="Rectangle 15"/>
          <p:cNvSpPr/>
          <p:nvPr/>
        </p:nvSpPr>
        <p:spPr>
          <a:xfrm>
            <a:off x="10837646" y="3284627"/>
            <a:ext cx="458608" cy="368812"/>
          </a:xfrm>
          <a:prstGeom prst="rect">
            <a:avLst/>
          </a:prstGeom>
          <a:solidFill>
            <a:srgbClr val="990033"/>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000" dirty="0" smtClean="0"/>
              <a:t>SOA</a:t>
            </a:r>
            <a:endParaRPr lang="en-GB" sz="1000" dirty="0"/>
          </a:p>
        </p:txBody>
      </p:sp>
      <p:sp>
        <p:nvSpPr>
          <p:cNvPr id="17" name="Rectangle 16"/>
          <p:cNvSpPr/>
          <p:nvPr/>
        </p:nvSpPr>
        <p:spPr>
          <a:xfrm>
            <a:off x="7218520" y="4294098"/>
            <a:ext cx="2067698" cy="354227"/>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dirty="0" smtClean="0"/>
              <a:t>ITIL Foundation</a:t>
            </a:r>
            <a:endParaRPr lang="en-GB" dirty="0"/>
          </a:p>
        </p:txBody>
      </p:sp>
      <p:sp>
        <p:nvSpPr>
          <p:cNvPr id="18" name="Rectangle 17"/>
          <p:cNvSpPr/>
          <p:nvPr/>
        </p:nvSpPr>
        <p:spPr>
          <a:xfrm>
            <a:off x="9177736" y="3647349"/>
            <a:ext cx="2118518" cy="354227"/>
          </a:xfrm>
          <a:prstGeom prst="rect">
            <a:avLst/>
          </a:prstGeom>
          <a:solidFill>
            <a:srgbClr val="FF89B0"/>
          </a:solidFill>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smtClean="0"/>
              <a:t>Service Capability</a:t>
            </a:r>
            <a:endParaRPr lang="en-GB" dirty="0"/>
          </a:p>
        </p:txBody>
      </p:sp>
      <p:sp>
        <p:nvSpPr>
          <p:cNvPr id="19" name="Rectangle 18"/>
          <p:cNvSpPr/>
          <p:nvPr/>
        </p:nvSpPr>
        <p:spPr>
          <a:xfrm>
            <a:off x="5299099" y="3655587"/>
            <a:ext cx="2671824" cy="354227"/>
          </a:xfrm>
          <a:prstGeom prst="rect">
            <a:avLst/>
          </a:prstGeom>
          <a:solidFill>
            <a:srgbClr val="AFE4FF"/>
          </a:solidFill>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smtClean="0"/>
              <a:t>Service Lifecycle</a:t>
            </a:r>
            <a:endParaRPr lang="en-GB" dirty="0"/>
          </a:p>
        </p:txBody>
      </p:sp>
      <p:sp>
        <p:nvSpPr>
          <p:cNvPr id="20" name="Rectangle 19"/>
          <p:cNvSpPr/>
          <p:nvPr/>
        </p:nvSpPr>
        <p:spPr>
          <a:xfrm>
            <a:off x="6965886" y="2297911"/>
            <a:ext cx="2671824" cy="35422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ITIL Expert</a:t>
            </a:r>
            <a:endParaRPr lang="en-GB" dirty="0"/>
          </a:p>
        </p:txBody>
      </p:sp>
      <p:sp>
        <p:nvSpPr>
          <p:cNvPr id="21" name="Rectangle 20"/>
          <p:cNvSpPr/>
          <p:nvPr/>
        </p:nvSpPr>
        <p:spPr>
          <a:xfrm>
            <a:off x="6412582" y="2792509"/>
            <a:ext cx="3778432" cy="35422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ln w="0"/>
                <a:solidFill>
                  <a:schemeClr val="tx1"/>
                </a:solidFill>
                <a:effectLst>
                  <a:outerShdw blurRad="38100" dist="19050" dir="2700000" algn="tl" rotWithShape="0">
                    <a:schemeClr val="dk1">
                      <a:alpha val="40000"/>
                    </a:schemeClr>
                  </a:outerShdw>
                </a:effectLst>
              </a:rPr>
              <a:t>Managing Across the Lifecycle</a:t>
            </a:r>
            <a:endParaRPr lang="en-GB" dirty="0">
              <a:ln w="0"/>
              <a:solidFill>
                <a:schemeClr val="tx1"/>
              </a:solidFill>
              <a:effectLst>
                <a:outerShdw blurRad="38100" dist="19050" dir="2700000" algn="tl" rotWithShape="0">
                  <a:schemeClr val="dk1">
                    <a:alpha val="40000"/>
                  </a:schemeClr>
                </a:outerShdw>
              </a:effectLst>
            </a:endParaRPr>
          </a:p>
        </p:txBody>
      </p:sp>
      <p:cxnSp>
        <p:nvCxnSpPr>
          <p:cNvPr id="23" name="Straight Connector 22"/>
          <p:cNvCxnSpPr/>
          <p:nvPr/>
        </p:nvCxnSpPr>
        <p:spPr>
          <a:xfrm>
            <a:off x="8503623" y="3284627"/>
            <a:ext cx="0" cy="856995"/>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094781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Case Study</a:t>
            </a:r>
            <a:endParaRPr lang="en-GB" dirty="0"/>
          </a:p>
        </p:txBody>
      </p:sp>
      <p:sp>
        <p:nvSpPr>
          <p:cNvPr id="8" name="Text Placeholder 7"/>
          <p:cNvSpPr>
            <a:spLocks noGrp="1"/>
          </p:cNvSpPr>
          <p:nvPr>
            <p:ph type="body" idx="1"/>
          </p:nvPr>
        </p:nvSpPr>
        <p:spPr/>
        <p:txBody>
          <a:bodyPr/>
          <a:lstStyle/>
          <a:p>
            <a:r>
              <a:rPr lang="en-GB" dirty="0" smtClean="0"/>
              <a:t>	How NHS Wales adopted ITIL</a:t>
            </a:r>
            <a:endParaRPr lang="en-GB" dirty="0"/>
          </a:p>
        </p:txBody>
      </p:sp>
    </p:spTree>
    <p:extLst>
      <p:ext uri="{BB962C8B-B14F-4D97-AF65-F5344CB8AC3E}">
        <p14:creationId xmlns:p14="http://schemas.microsoft.com/office/powerpoint/2010/main" val="312715477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Scale of the challenge</a:t>
            </a:r>
            <a:endParaRPr lang="en-GB" dirty="0"/>
          </a:p>
        </p:txBody>
      </p:sp>
      <p:sp>
        <p:nvSpPr>
          <p:cNvPr id="4" name="Text Placeholder 3"/>
          <p:cNvSpPr>
            <a:spLocks noGrp="1"/>
          </p:cNvSpPr>
          <p:nvPr>
            <p:ph type="body" idx="1"/>
          </p:nvPr>
        </p:nvSpPr>
        <p:spPr/>
        <p:txBody>
          <a:bodyPr/>
          <a:lstStyle/>
          <a:p>
            <a:r>
              <a:rPr lang="en-GB" dirty="0" smtClean="0"/>
              <a:t>NHS Wales</a:t>
            </a:r>
            <a:endParaRPr lang="en-GB" dirty="0"/>
          </a:p>
        </p:txBody>
      </p:sp>
      <p:sp>
        <p:nvSpPr>
          <p:cNvPr id="5" name="Content Placeholder 4"/>
          <p:cNvSpPr>
            <a:spLocks noGrp="1"/>
          </p:cNvSpPr>
          <p:nvPr>
            <p:ph sz="half" idx="2"/>
          </p:nvPr>
        </p:nvSpPr>
        <p:spPr/>
        <p:txBody>
          <a:bodyPr/>
          <a:lstStyle/>
          <a:p>
            <a:r>
              <a:rPr lang="en-GB" dirty="0" smtClean="0"/>
              <a:t>One of the largest employers in Wales</a:t>
            </a:r>
          </a:p>
          <a:p>
            <a:r>
              <a:rPr lang="en-GB" dirty="0" smtClean="0"/>
              <a:t>72,000+ staff</a:t>
            </a:r>
          </a:p>
          <a:p>
            <a:r>
              <a:rPr lang="en-GB" dirty="0" smtClean="0"/>
              <a:t>7 Health Boards &amp; 3 Trusts</a:t>
            </a:r>
          </a:p>
          <a:p>
            <a:r>
              <a:rPr lang="en-GB" dirty="0" smtClean="0"/>
              <a:t>442 GP Practices</a:t>
            </a:r>
          </a:p>
          <a:p>
            <a:r>
              <a:rPr lang="en-GB" dirty="0" smtClean="0"/>
              <a:t>Over 70 National IT Services hosted by NHS Wales Informatics Service</a:t>
            </a:r>
          </a:p>
          <a:p>
            <a:endParaRPr lang="en-GB" dirty="0"/>
          </a:p>
        </p:txBody>
      </p:sp>
      <p:pic>
        <p:nvPicPr>
          <p:cNvPr id="1026" name="Picture 2" descr="Map of Health Boards"/>
          <p:cNvPicPr>
            <a:picLocks noGrp="1" noChangeAspect="1" noChangeArrowheads="1"/>
          </p:cNvPicPr>
          <p:nvPr>
            <p:ph sz="quarter" idx="4"/>
          </p:nvPr>
        </p:nvPicPr>
        <p:blipFill>
          <a:blip r:embed="rId3">
            <a:extLst>
              <a:ext uri="{28A0092B-C50C-407E-A947-70E740481C1C}">
                <a14:useLocalDpi xmlns:a14="http://schemas.microsoft.com/office/drawing/2010/main" val="0"/>
              </a:ext>
            </a:extLst>
          </a:blip>
          <a:srcRect/>
          <a:stretch>
            <a:fillRect/>
          </a:stretch>
        </p:blipFill>
        <p:spPr bwMode="auto">
          <a:xfrm>
            <a:off x="7512908" y="1088166"/>
            <a:ext cx="3555245" cy="43511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678935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Service Management objectives</a:t>
            </a:r>
            <a:endParaRPr lang="en-GB" dirty="0"/>
          </a:p>
        </p:txBody>
      </p:sp>
      <p:sp>
        <p:nvSpPr>
          <p:cNvPr id="8" name="Content Placeholder 7"/>
          <p:cNvSpPr>
            <a:spLocks noGrp="1"/>
          </p:cNvSpPr>
          <p:nvPr>
            <p:ph idx="1"/>
          </p:nvPr>
        </p:nvSpPr>
        <p:spPr>
          <a:xfrm>
            <a:off x="838200" y="1825625"/>
            <a:ext cx="10515600" cy="4080905"/>
          </a:xfrm>
        </p:spPr>
        <p:txBody>
          <a:bodyPr>
            <a:normAutofit/>
          </a:bodyPr>
          <a:lstStyle/>
          <a:p>
            <a:r>
              <a:rPr lang="en-GB" dirty="0" smtClean="0"/>
              <a:t>Commenced implementing Service Management in 2007</a:t>
            </a:r>
          </a:p>
          <a:p>
            <a:r>
              <a:rPr lang="en-GB" dirty="0" smtClean="0"/>
              <a:t>Project based approach initially in collaboration with Hywel Dda Health Board</a:t>
            </a:r>
          </a:p>
          <a:p>
            <a:r>
              <a:rPr lang="en-GB" dirty="0"/>
              <a:t>The proposed project </a:t>
            </a:r>
            <a:r>
              <a:rPr lang="en-GB" dirty="0" smtClean="0"/>
              <a:t>had </a:t>
            </a:r>
            <a:r>
              <a:rPr lang="en-GB" dirty="0"/>
              <a:t>five key objectives:</a:t>
            </a:r>
          </a:p>
          <a:p>
            <a:pPr lvl="1"/>
            <a:r>
              <a:rPr lang="en-GB" dirty="0" smtClean="0"/>
              <a:t>Establish </a:t>
            </a:r>
            <a:r>
              <a:rPr lang="en-GB" dirty="0"/>
              <a:t>a single point of contact </a:t>
            </a:r>
            <a:r>
              <a:rPr lang="en-GB" dirty="0" smtClean="0"/>
              <a:t>(a Local Service Desk) for accessing IT support in Hywel Dda</a:t>
            </a:r>
          </a:p>
          <a:p>
            <a:pPr lvl="1"/>
            <a:r>
              <a:rPr lang="en-GB" dirty="0" smtClean="0"/>
              <a:t>Implement and test the ITIL policies and processes developed by the Service Desk Pilot</a:t>
            </a:r>
          </a:p>
          <a:p>
            <a:pPr lvl="1"/>
            <a:r>
              <a:rPr lang="en-GB" dirty="0" smtClean="0"/>
              <a:t>Introduce </a:t>
            </a:r>
            <a:r>
              <a:rPr lang="en-GB" dirty="0"/>
              <a:t>ITIL standards to all Hywel Dda IT support teams within </a:t>
            </a:r>
            <a:r>
              <a:rPr lang="en-GB" dirty="0" smtClean="0"/>
              <a:t>the scope </a:t>
            </a:r>
            <a:r>
              <a:rPr lang="en-GB" dirty="0"/>
              <a:t>of the project</a:t>
            </a:r>
          </a:p>
          <a:p>
            <a:pPr lvl="1"/>
            <a:r>
              <a:rPr lang="en-GB" dirty="0" smtClean="0"/>
              <a:t>Develop </a:t>
            </a:r>
            <a:r>
              <a:rPr lang="en-GB" dirty="0"/>
              <a:t>appropriate </a:t>
            </a:r>
            <a:r>
              <a:rPr lang="en-GB" dirty="0" smtClean="0"/>
              <a:t>Operational </a:t>
            </a:r>
            <a:r>
              <a:rPr lang="en-GB" dirty="0"/>
              <a:t>Agreements </a:t>
            </a:r>
            <a:r>
              <a:rPr lang="en-GB" dirty="0" smtClean="0"/>
              <a:t>for </a:t>
            </a:r>
            <a:r>
              <a:rPr lang="en-GB" dirty="0"/>
              <a:t>those services in scope</a:t>
            </a:r>
          </a:p>
          <a:p>
            <a:pPr lvl="1"/>
            <a:r>
              <a:rPr lang="en-GB" dirty="0" smtClean="0"/>
              <a:t>Demonstrate </a:t>
            </a:r>
            <a:r>
              <a:rPr lang="en-GB" dirty="0"/>
              <a:t>improvement in quality of service</a:t>
            </a:r>
            <a:r>
              <a:rPr lang="en-GB" dirty="0" smtClean="0"/>
              <a:t>.</a:t>
            </a:r>
            <a:endParaRPr lang="en-GB" dirty="0"/>
          </a:p>
        </p:txBody>
      </p:sp>
    </p:spTree>
    <p:extLst>
      <p:ext uri="{BB962C8B-B14F-4D97-AF65-F5344CB8AC3E}">
        <p14:creationId xmlns:p14="http://schemas.microsoft.com/office/powerpoint/2010/main" val="40649396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Project Deliverables</a:t>
            </a:r>
            <a:endParaRPr lang="en-GB" dirty="0"/>
          </a:p>
        </p:txBody>
      </p:sp>
      <p:sp>
        <p:nvSpPr>
          <p:cNvPr id="3" name="Content Placeholder 2"/>
          <p:cNvSpPr>
            <a:spLocks noGrp="1"/>
          </p:cNvSpPr>
          <p:nvPr>
            <p:ph idx="1"/>
          </p:nvPr>
        </p:nvSpPr>
        <p:spPr>
          <a:xfrm>
            <a:off x="838200" y="1825625"/>
            <a:ext cx="10515600" cy="4089143"/>
          </a:xfrm>
        </p:spPr>
        <p:txBody>
          <a:bodyPr>
            <a:normAutofit fontScale="85000" lnSpcReduction="20000"/>
          </a:bodyPr>
          <a:lstStyle/>
          <a:p>
            <a:r>
              <a:rPr lang="en-GB" dirty="0" smtClean="0"/>
              <a:t>Single </a:t>
            </a:r>
            <a:r>
              <a:rPr lang="en-GB" dirty="0"/>
              <a:t>Local Service Desk set up, fully operational, and being used by </a:t>
            </a:r>
            <a:r>
              <a:rPr lang="en-GB" dirty="0" smtClean="0"/>
              <a:t>all users </a:t>
            </a:r>
            <a:r>
              <a:rPr lang="en-GB" dirty="0"/>
              <a:t>in Hywel Dda</a:t>
            </a:r>
          </a:p>
          <a:p>
            <a:r>
              <a:rPr lang="en-GB" dirty="0" smtClean="0"/>
              <a:t>IT </a:t>
            </a:r>
            <a:r>
              <a:rPr lang="en-GB" dirty="0"/>
              <a:t>and Service Desk structure and roles agreed and in place</a:t>
            </a:r>
          </a:p>
          <a:p>
            <a:r>
              <a:rPr lang="en-GB" dirty="0" smtClean="0"/>
              <a:t>All </a:t>
            </a:r>
            <a:r>
              <a:rPr lang="en-GB" dirty="0"/>
              <a:t>ITIL processes within scope being followed, having been tested, and </a:t>
            </a:r>
            <a:r>
              <a:rPr lang="en-GB" dirty="0" smtClean="0"/>
              <a:t>a report </a:t>
            </a:r>
            <a:r>
              <a:rPr lang="en-GB" dirty="0"/>
              <a:t>produced detailing any recommendations for improvement.</a:t>
            </a:r>
          </a:p>
          <a:p>
            <a:r>
              <a:rPr lang="en-GB" dirty="0" smtClean="0"/>
              <a:t>Health </a:t>
            </a:r>
            <a:r>
              <a:rPr lang="en-GB" dirty="0"/>
              <a:t>Board IT Service Catalogue produced</a:t>
            </a:r>
          </a:p>
          <a:p>
            <a:r>
              <a:rPr lang="en-GB" dirty="0" smtClean="0"/>
              <a:t>Full </a:t>
            </a:r>
            <a:r>
              <a:rPr lang="en-GB" dirty="0"/>
              <a:t>set of </a:t>
            </a:r>
            <a:r>
              <a:rPr lang="en-GB" dirty="0" smtClean="0"/>
              <a:t>Operational Agreements identified</a:t>
            </a:r>
            <a:r>
              <a:rPr lang="en-GB" dirty="0"/>
              <a:t>, agreed and documented</a:t>
            </a:r>
          </a:p>
          <a:p>
            <a:r>
              <a:rPr lang="en-GB" dirty="0" smtClean="0"/>
              <a:t>Service </a:t>
            </a:r>
            <a:r>
              <a:rPr lang="en-GB" dirty="0"/>
              <a:t>Desk KPIs identified, agreed and documented</a:t>
            </a:r>
          </a:p>
          <a:p>
            <a:r>
              <a:rPr lang="en-GB" dirty="0" smtClean="0"/>
              <a:t>Local </a:t>
            </a:r>
            <a:r>
              <a:rPr lang="en-GB" dirty="0"/>
              <a:t>IT Service Management Board in place and operational</a:t>
            </a:r>
          </a:p>
          <a:p>
            <a:r>
              <a:rPr lang="en-GB" dirty="0" smtClean="0"/>
              <a:t>Local </a:t>
            </a:r>
            <a:r>
              <a:rPr lang="en-GB" dirty="0"/>
              <a:t>Change Advisory Board in place and operational</a:t>
            </a:r>
          </a:p>
          <a:p>
            <a:r>
              <a:rPr lang="en-GB" dirty="0" smtClean="0"/>
              <a:t>IT </a:t>
            </a:r>
            <a:r>
              <a:rPr lang="en-GB" dirty="0"/>
              <a:t>support staff fully trained in the ITIL processes and the Service </a:t>
            </a:r>
            <a:r>
              <a:rPr lang="en-GB" dirty="0" smtClean="0"/>
              <a:t>Desk tool</a:t>
            </a:r>
            <a:endParaRPr lang="en-GB" dirty="0"/>
          </a:p>
          <a:p>
            <a:r>
              <a:rPr lang="en-GB" dirty="0" smtClean="0"/>
              <a:t>Training </a:t>
            </a:r>
            <a:r>
              <a:rPr lang="en-GB" dirty="0"/>
              <a:t>and awareness package available demonstrating procedures to </a:t>
            </a:r>
            <a:r>
              <a:rPr lang="en-GB" dirty="0" smtClean="0"/>
              <a:t>be followed</a:t>
            </a:r>
          </a:p>
          <a:p>
            <a:r>
              <a:rPr lang="en-GB" dirty="0" smtClean="0"/>
              <a:t>Documented </a:t>
            </a:r>
            <a:r>
              <a:rPr lang="en-GB" dirty="0"/>
              <a:t>and agreed Continual Service Improvement Plan</a:t>
            </a:r>
          </a:p>
          <a:p>
            <a:r>
              <a:rPr lang="en-GB" dirty="0" smtClean="0"/>
              <a:t>Documented </a:t>
            </a:r>
            <a:r>
              <a:rPr lang="en-GB" dirty="0"/>
              <a:t>and agreed local Disaster Recovery and Business </a:t>
            </a:r>
            <a:r>
              <a:rPr lang="en-GB" dirty="0" smtClean="0"/>
              <a:t>Continuity Plans </a:t>
            </a:r>
            <a:r>
              <a:rPr lang="en-GB" dirty="0"/>
              <a:t>for the Service Desk</a:t>
            </a:r>
          </a:p>
        </p:txBody>
      </p:sp>
    </p:spTree>
    <p:extLst>
      <p:ext uri="{BB962C8B-B14F-4D97-AF65-F5344CB8AC3E}">
        <p14:creationId xmlns:p14="http://schemas.microsoft.com/office/powerpoint/2010/main" val="40175286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Constraints</a:t>
            </a:r>
            <a:endParaRPr lang="en-GB" dirty="0"/>
          </a:p>
        </p:txBody>
      </p:sp>
      <p:sp>
        <p:nvSpPr>
          <p:cNvPr id="3" name="Content Placeholder 2"/>
          <p:cNvSpPr>
            <a:spLocks noGrp="1"/>
          </p:cNvSpPr>
          <p:nvPr>
            <p:ph idx="1"/>
          </p:nvPr>
        </p:nvSpPr>
        <p:spPr/>
        <p:txBody>
          <a:bodyPr>
            <a:normAutofit/>
          </a:bodyPr>
          <a:lstStyle/>
          <a:p>
            <a:r>
              <a:rPr lang="en-GB" sz="2400" dirty="0" smtClean="0"/>
              <a:t>Funding</a:t>
            </a:r>
          </a:p>
          <a:p>
            <a:r>
              <a:rPr lang="en-GB" sz="2400" dirty="0" smtClean="0"/>
              <a:t>Development resource</a:t>
            </a:r>
            <a:endParaRPr lang="en-GB" sz="2400" dirty="0"/>
          </a:p>
          <a:p>
            <a:r>
              <a:rPr lang="en-GB" sz="2400" dirty="0" smtClean="0"/>
              <a:t>Health </a:t>
            </a:r>
            <a:r>
              <a:rPr lang="en-GB" sz="2400" dirty="0"/>
              <a:t>Board merger in October </a:t>
            </a:r>
            <a:endParaRPr lang="en-GB" sz="2400" dirty="0" smtClean="0"/>
          </a:p>
          <a:p>
            <a:r>
              <a:rPr lang="en-GB" sz="2400" dirty="0" smtClean="0"/>
              <a:t>Structures </a:t>
            </a:r>
            <a:r>
              <a:rPr lang="en-GB" sz="2400" dirty="0"/>
              <a:t>and </a:t>
            </a:r>
            <a:r>
              <a:rPr lang="en-GB" sz="2400" dirty="0" smtClean="0"/>
              <a:t>recruitment</a:t>
            </a:r>
            <a:endParaRPr lang="en-GB" sz="2400" dirty="0"/>
          </a:p>
          <a:p>
            <a:r>
              <a:rPr lang="en-GB" sz="2400" dirty="0" smtClean="0"/>
              <a:t>Compliance with </a:t>
            </a:r>
            <a:r>
              <a:rPr lang="en-GB" sz="2400" dirty="0"/>
              <a:t>national standards / best </a:t>
            </a:r>
            <a:r>
              <a:rPr lang="en-GB" sz="2400" dirty="0" smtClean="0"/>
              <a:t>practice</a:t>
            </a:r>
            <a:endParaRPr lang="en-GB" sz="2400" dirty="0"/>
          </a:p>
        </p:txBody>
      </p:sp>
    </p:spTree>
    <p:extLst>
      <p:ext uri="{BB962C8B-B14F-4D97-AF65-F5344CB8AC3E}">
        <p14:creationId xmlns:p14="http://schemas.microsoft.com/office/powerpoint/2010/main" val="255042080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It did come with challenges</a:t>
            </a:r>
            <a:endParaRPr lang="en-GB" dirty="0"/>
          </a:p>
        </p:txBody>
      </p:sp>
      <p:sp>
        <p:nvSpPr>
          <p:cNvPr id="3" name="Content Placeholder 2"/>
          <p:cNvSpPr>
            <a:spLocks noGrp="1"/>
          </p:cNvSpPr>
          <p:nvPr>
            <p:ph idx="1"/>
          </p:nvPr>
        </p:nvSpPr>
        <p:spPr/>
        <p:txBody>
          <a:bodyPr/>
          <a:lstStyle/>
          <a:p>
            <a:pPr marL="228600" lvl="1">
              <a:spcBef>
                <a:spcPts val="1000"/>
              </a:spcBef>
            </a:pPr>
            <a:r>
              <a:rPr lang="en-GB" dirty="0"/>
              <a:t>One solution </a:t>
            </a:r>
            <a:r>
              <a:rPr lang="en-GB" dirty="0" smtClean="0"/>
              <a:t>did not </a:t>
            </a:r>
            <a:r>
              <a:rPr lang="en-GB" dirty="0"/>
              <a:t>fit all</a:t>
            </a:r>
          </a:p>
          <a:p>
            <a:r>
              <a:rPr lang="en-GB" dirty="0" smtClean="0"/>
              <a:t>Cultures – internal and external</a:t>
            </a:r>
          </a:p>
          <a:p>
            <a:r>
              <a:rPr lang="en-GB" dirty="0" smtClean="0"/>
              <a:t>Diverse nature and geography of Health Boards</a:t>
            </a:r>
          </a:p>
          <a:p>
            <a:r>
              <a:rPr lang="en-GB" dirty="0" smtClean="0"/>
              <a:t>Management Commitment</a:t>
            </a:r>
          </a:p>
          <a:p>
            <a:r>
              <a:rPr lang="en-GB" dirty="0" smtClean="0"/>
              <a:t>Document heavy perception</a:t>
            </a:r>
          </a:p>
          <a:p>
            <a:r>
              <a:rPr lang="en-GB" dirty="0" smtClean="0"/>
              <a:t>Size of the task and the estate</a:t>
            </a:r>
          </a:p>
          <a:p>
            <a:r>
              <a:rPr lang="en-GB" dirty="0" smtClean="0"/>
              <a:t>Configuration Management</a:t>
            </a:r>
          </a:p>
          <a:p>
            <a:endParaRPr lang="en-GB" dirty="0"/>
          </a:p>
        </p:txBody>
      </p:sp>
    </p:spTree>
    <p:extLst>
      <p:ext uri="{BB962C8B-B14F-4D97-AF65-F5344CB8AC3E}">
        <p14:creationId xmlns:p14="http://schemas.microsoft.com/office/powerpoint/2010/main" val="272545901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562785961"/>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1069</TotalTime>
  <Words>1192</Words>
  <Application>Microsoft Office PowerPoint</Application>
  <PresentationFormat>Widescreen</PresentationFormat>
  <Paragraphs>214</Paragraphs>
  <Slides>20</Slides>
  <Notes>20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20</vt:i4>
      </vt:variant>
    </vt:vector>
  </HeadingPairs>
  <TitlesOfParts>
    <vt:vector size="25" baseType="lpstr">
      <vt:lpstr>Arial</vt:lpstr>
      <vt:lpstr>Calibri</vt:lpstr>
      <vt:lpstr>Calibri Light</vt:lpstr>
      <vt:lpstr>1_Office Theme</vt:lpstr>
      <vt:lpstr>Custom Design</vt:lpstr>
      <vt:lpstr>IT Service Management in NHS Wales</vt:lpstr>
      <vt:lpstr>Scope</vt:lpstr>
      <vt:lpstr>ITIL® a short history</vt:lpstr>
      <vt:lpstr>What are the benefits</vt:lpstr>
      <vt:lpstr>Alternatives to ITIL</vt:lpstr>
      <vt:lpstr>Some adoptees</vt:lpstr>
      <vt:lpstr>The stages of ITIL </vt:lpstr>
      <vt:lpstr>Service Strategy</vt:lpstr>
      <vt:lpstr>Service Design</vt:lpstr>
      <vt:lpstr>Service Transition</vt:lpstr>
      <vt:lpstr>Service Operation</vt:lpstr>
      <vt:lpstr>Continual Service Improvement</vt:lpstr>
      <vt:lpstr>ITIL Qualifications and Career Path</vt:lpstr>
      <vt:lpstr>Case Study</vt:lpstr>
      <vt:lpstr>Scale of the challenge</vt:lpstr>
      <vt:lpstr>Service Management objectives</vt:lpstr>
      <vt:lpstr>Project Deliverables</vt:lpstr>
      <vt:lpstr>Constraints</vt:lpstr>
      <vt:lpstr>It did come with challenges</vt:lpstr>
      <vt:lpstr>Questions</vt:lpstr>
    </vt:vector>
  </TitlesOfParts>
  <Company>NHS Wales</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Keith Reeves</dc:creator>
  <cp:lastModifiedBy>Keith Reeves (NWIS - Service Management)</cp:lastModifiedBy>
  <cp:revision>41</cp:revision>
  <cp:lastPrinted>2017-03-29T10:22:45Z</cp:lastPrinted>
  <dcterms:created xsi:type="dcterms:W3CDTF">2017-02-24T08:20:53Z</dcterms:created>
  <dcterms:modified xsi:type="dcterms:W3CDTF">2017-03-29T10:52:50Z</dcterms:modified>
</cp:coreProperties>
</file>